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tags/tag33.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media/image73.jpg" ContentType="image/jpeg"/>
  <Override PartName="/ppt/notesSlides/notesSlide2.xml" ContentType="application/vnd.openxmlformats-officedocument.presentationml.notesSlide+xml"/>
  <Override PartName="/ppt/media/image74.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 id="2147483705" r:id="rId4"/>
    <p:sldMasterId id="2147483783" r:id="rId5"/>
    <p:sldMasterId id="2147483803" r:id="rId6"/>
    <p:sldMasterId id="2147483875" r:id="rId7"/>
    <p:sldMasterId id="2147483905" r:id="rId8"/>
    <p:sldMasterId id="2147483972" r:id="rId9"/>
    <p:sldMasterId id="2147484001" r:id="rId10"/>
    <p:sldMasterId id="2147484018" r:id="rId11"/>
    <p:sldMasterId id="2147484030" r:id="rId12"/>
    <p:sldMasterId id="2147484051" r:id="rId13"/>
    <p:sldMasterId id="2147484063" r:id="rId14"/>
    <p:sldMasterId id="2147484070" r:id="rId15"/>
    <p:sldMasterId id="2147484077" r:id="rId16"/>
    <p:sldMasterId id="2147484080" r:id="rId17"/>
    <p:sldMasterId id="2147484090" r:id="rId18"/>
    <p:sldMasterId id="2147484105" r:id="rId19"/>
  </p:sldMasterIdLst>
  <p:notesMasterIdLst>
    <p:notesMasterId r:id="rId88"/>
  </p:notesMasterIdLst>
  <p:sldIdLst>
    <p:sldId id="256" r:id="rId20"/>
    <p:sldId id="257" r:id="rId21"/>
    <p:sldId id="258" r:id="rId22"/>
    <p:sldId id="259" r:id="rId23"/>
    <p:sldId id="260" r:id="rId24"/>
    <p:sldId id="2147377402" r:id="rId25"/>
    <p:sldId id="2147377403" r:id="rId26"/>
    <p:sldId id="2147377405" r:id="rId27"/>
    <p:sldId id="2147377406" r:id="rId28"/>
    <p:sldId id="2147377407" r:id="rId29"/>
    <p:sldId id="2147377412" r:id="rId30"/>
    <p:sldId id="611" r:id="rId31"/>
    <p:sldId id="2147377408" r:id="rId32"/>
    <p:sldId id="610" r:id="rId33"/>
    <p:sldId id="447" r:id="rId34"/>
    <p:sldId id="615" r:id="rId35"/>
    <p:sldId id="616" r:id="rId36"/>
    <p:sldId id="507" r:id="rId37"/>
    <p:sldId id="733" r:id="rId38"/>
    <p:sldId id="2147377409" r:id="rId39"/>
    <p:sldId id="2147377410" r:id="rId40"/>
    <p:sldId id="2147473291" r:id="rId41"/>
    <p:sldId id="2147473294" r:id="rId42"/>
    <p:sldId id="2147473293" r:id="rId43"/>
    <p:sldId id="532" r:id="rId44"/>
    <p:sldId id="599" r:id="rId45"/>
    <p:sldId id="748" r:id="rId46"/>
    <p:sldId id="744" r:id="rId47"/>
    <p:sldId id="745" r:id="rId48"/>
    <p:sldId id="746" r:id="rId49"/>
    <p:sldId id="747" r:id="rId50"/>
    <p:sldId id="2147473290" r:id="rId51"/>
    <p:sldId id="272" r:id="rId52"/>
    <p:sldId id="268" r:id="rId53"/>
    <p:sldId id="271" r:id="rId54"/>
    <p:sldId id="559" r:id="rId55"/>
    <p:sldId id="2147473284" r:id="rId56"/>
    <p:sldId id="2147473285" r:id="rId57"/>
    <p:sldId id="2147473283" r:id="rId58"/>
    <p:sldId id="2147473286" r:id="rId59"/>
    <p:sldId id="2147473287" r:id="rId60"/>
    <p:sldId id="2147473256" r:id="rId61"/>
    <p:sldId id="2147377100" r:id="rId62"/>
    <p:sldId id="2147473261" r:id="rId63"/>
    <p:sldId id="262" r:id="rId64"/>
    <p:sldId id="2147473288" r:id="rId65"/>
    <p:sldId id="2147473289" r:id="rId66"/>
    <p:sldId id="2147473176" r:id="rId67"/>
    <p:sldId id="2147377401" r:id="rId68"/>
    <p:sldId id="2147377400" r:id="rId69"/>
    <p:sldId id="420" r:id="rId70"/>
    <p:sldId id="430" r:id="rId71"/>
    <p:sldId id="431" r:id="rId72"/>
    <p:sldId id="435" r:id="rId73"/>
    <p:sldId id="432" r:id="rId74"/>
    <p:sldId id="433" r:id="rId75"/>
    <p:sldId id="434" r:id="rId76"/>
    <p:sldId id="266" r:id="rId77"/>
    <p:sldId id="749" r:id="rId78"/>
    <p:sldId id="750" r:id="rId79"/>
    <p:sldId id="751" r:id="rId80"/>
    <p:sldId id="752" r:id="rId81"/>
    <p:sldId id="2147377396" r:id="rId82"/>
    <p:sldId id="2147377397" r:id="rId83"/>
    <p:sldId id="2147377398" r:id="rId84"/>
    <p:sldId id="2147377399" r:id="rId85"/>
    <p:sldId id="742" r:id="rId86"/>
    <p:sldId id="743" r:id="rId87"/>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4" autoAdjust="0"/>
    <p:restoredTop sz="84029" autoAdjust="0"/>
  </p:normalViewPr>
  <p:slideViewPr>
    <p:cSldViewPr>
      <p:cViewPr varScale="1">
        <p:scale>
          <a:sx n="57" d="100"/>
          <a:sy n="57" d="100"/>
        </p:scale>
        <p:origin x="716" y="36"/>
      </p:cViewPr>
      <p:guideLst>
        <p:guide orient="horz" pos="2880"/>
        <p:guide pos="2160"/>
      </p:guideLst>
    </p:cSldViewPr>
  </p:slideViewPr>
  <p:outlineViewPr>
    <p:cViewPr>
      <p:scale>
        <a:sx n="33" d="100"/>
        <a:sy n="33" d="100"/>
      </p:scale>
      <p:origin x="0" y="-30619"/>
    </p:cViewPr>
  </p:outlineViewPr>
  <p:notesTextViewPr>
    <p:cViewPr>
      <p:scale>
        <a:sx n="100" d="100"/>
        <a:sy n="100" d="100"/>
      </p:scale>
      <p:origin x="0" y="0"/>
    </p:cViewPr>
  </p:notesTextViewPr>
  <p:sorterViewPr>
    <p:cViewPr varScale="1">
      <p:scale>
        <a:sx n="1" d="1"/>
        <a:sy n="1" d="1"/>
      </p:scale>
      <p:origin x="0" y="-89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1.xml"/><Relationship Id="rId18" Type="http://schemas.openxmlformats.org/officeDocument/2006/relationships/slideMaster" Target="slideMasters/slideMaster16.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slide" Target="slides/slide57.xml"/><Relationship Id="rId84" Type="http://schemas.openxmlformats.org/officeDocument/2006/relationships/slide" Target="slides/slide65.xml"/><Relationship Id="rId89" Type="http://schemas.openxmlformats.org/officeDocument/2006/relationships/presProps" Target="presProps.xml"/><Relationship Id="rId7" Type="http://schemas.openxmlformats.org/officeDocument/2006/relationships/slideMaster" Target="slideMasters/slideMaster5.xml"/><Relationship Id="rId71" Type="http://schemas.openxmlformats.org/officeDocument/2006/relationships/slide" Target="slides/slide52.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4.xml"/><Relationship Id="rId29" Type="http://schemas.openxmlformats.org/officeDocument/2006/relationships/slide" Target="slides/slide10.xml"/><Relationship Id="rId11" Type="http://schemas.openxmlformats.org/officeDocument/2006/relationships/slideMaster" Target="slideMasters/slideMaster9.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5" Type="http://schemas.openxmlformats.org/officeDocument/2006/relationships/slideMaster" Target="slideMasters/slideMaster3.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viewProps" Target="viewProps.xml"/><Relationship Id="rId19" Type="http://schemas.openxmlformats.org/officeDocument/2006/relationships/slideMaster" Target="slideMasters/slideMaster17.xml"/><Relationship Id="rId14" Type="http://schemas.openxmlformats.org/officeDocument/2006/relationships/slideMaster" Target="slideMasters/slideMaster12.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6.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Master" Target="slideMasters/slideMaster15.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Master" Target="slideMasters/slideMaster13.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8.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4" Type="http://schemas.openxmlformats.org/officeDocument/2006/relationships/slideMaster" Target="slideMasters/slideMaster2.xml"/><Relationship Id="rId9" Type="http://schemas.openxmlformats.org/officeDocument/2006/relationships/slideMaster" Target="slideMasters/slideMaster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eyeswv1\Box\FEMA%20COVID-19%20Support\Health%20Resources\SCCT_Support\2.1%20RFI%20Responses\Pediatric%20Medical%20Device%20Shortage%20Fall%202022\keyeswv1%20data\Flu-Like%20Metrics%20ILIN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keyeswv1\Box\FEMA%20COVID-19%20Support\Health%20Resources\SCCT_Support\2.1%20RFI%20Responses\Pediatric%20Medical%20Device%20Shortage%20Fall%202022\keyeswv1%20data\Flu-Like%20Metrics%20ILINet.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illinois.gov\dph\ChiUsers1\Cara%20Bergo\DataIntel\EDBoarder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[Flu-Like Metrics ILINet.xlsx]Sheet1!PivotTable1</c:name>
    <c:fmtId val="20"/>
  </c:pivotSource>
  <c:chart>
    <c:autoTitleDeleted val="0"/>
    <c:pivotFmts>
      <c:pivotFmt>
        <c:idx val="0"/>
        <c:spPr>
          <a:solidFill>
            <a:schemeClr val="accent1"/>
          </a:solidFill>
          <a:ln w="28575" cap="rnd">
            <a:solidFill>
              <a:schemeClr val="accent1"/>
            </a:solidFill>
            <a:round/>
          </a:ln>
          <a:effectLst/>
        </c:spPr>
        <c:marker>
          <c:symbol val="none"/>
        </c:marker>
      </c:pivotFmt>
      <c:pivotFmt>
        <c:idx val="1"/>
        <c:spPr>
          <a:solidFill>
            <a:schemeClr val="accent1"/>
          </a:solidFill>
          <a:ln w="28575" cap="rnd">
            <a:solidFill>
              <a:schemeClr val="accent1"/>
            </a:solidFill>
            <a:round/>
          </a:ln>
          <a:effectLst/>
        </c:spPr>
        <c:marker>
          <c:symbol val="none"/>
        </c:marker>
      </c:pivotFmt>
      <c:pivotFmt>
        <c:idx val="2"/>
        <c:spPr>
          <a:solidFill>
            <a:schemeClr val="accent1"/>
          </a:solidFill>
          <a:ln w="28575" cap="rnd">
            <a:solidFill>
              <a:schemeClr val="accent1"/>
            </a:solidFill>
            <a:round/>
          </a:ln>
          <a:effectLst/>
        </c:spPr>
        <c:marker>
          <c:symbol val="none"/>
        </c:marker>
      </c:pivotFmt>
      <c:pivotFmt>
        <c:idx val="3"/>
        <c:spPr>
          <a:solidFill>
            <a:schemeClr val="accent1"/>
          </a:solidFill>
          <a:ln w="28575" cap="rnd">
            <a:solidFill>
              <a:schemeClr val="accent1"/>
            </a:solidFill>
            <a:round/>
          </a:ln>
          <a:effectLst/>
        </c:spPr>
        <c:marker>
          <c:symbol val="none"/>
        </c:marker>
      </c:pivotFmt>
      <c:pivotFmt>
        <c:idx val="4"/>
        <c:spPr>
          <a:solidFill>
            <a:schemeClr val="accent1"/>
          </a:solidFill>
          <a:ln w="28575" cap="rnd">
            <a:solidFill>
              <a:schemeClr val="accent1"/>
            </a:solidFill>
            <a:round/>
          </a:ln>
          <a:effectLst/>
        </c:spPr>
        <c:marker>
          <c:symbol val="none"/>
        </c:marker>
      </c:pivotFmt>
      <c:pivotFmt>
        <c:idx val="5"/>
        <c:spPr>
          <a:solidFill>
            <a:schemeClr val="accent1"/>
          </a:solidFill>
          <a:ln w="28575" cap="rnd">
            <a:solidFill>
              <a:schemeClr val="accent1"/>
            </a:solidFill>
            <a:round/>
          </a:ln>
          <a:effectLst/>
        </c:spPr>
        <c:marker>
          <c:symbol val="none"/>
        </c:marker>
      </c:pivotFmt>
      <c:pivotFmt>
        <c:idx val="6"/>
        <c:spPr>
          <a:solidFill>
            <a:schemeClr val="accent1"/>
          </a:solidFill>
          <a:ln w="28575" cap="rnd">
            <a:solidFill>
              <a:schemeClr val="accent1"/>
            </a:solidFill>
            <a:round/>
          </a:ln>
          <a:effectLst/>
        </c:spPr>
        <c:marker>
          <c:symbol val="none"/>
        </c:marker>
      </c:pivotFmt>
      <c:pivotFmt>
        <c:idx val="7"/>
        <c:spPr>
          <a:solidFill>
            <a:schemeClr val="accent1"/>
          </a:solidFill>
          <a:ln w="28575" cap="rnd">
            <a:solidFill>
              <a:schemeClr val="accent1"/>
            </a:solidFill>
            <a:round/>
          </a:ln>
          <a:effectLst/>
        </c:spPr>
        <c:marker>
          <c:symbol val="none"/>
        </c:marker>
      </c:pivotFmt>
      <c:pivotFmt>
        <c:idx val="8"/>
        <c:spPr>
          <a:solidFill>
            <a:schemeClr val="accent1"/>
          </a:solidFill>
          <a:ln w="28575" cap="rnd">
            <a:solidFill>
              <a:schemeClr val="accent1"/>
            </a:solidFill>
            <a:round/>
          </a:ln>
          <a:effectLst/>
        </c:spPr>
        <c:marker>
          <c:symbol val="none"/>
        </c:marker>
      </c:pivotFmt>
      <c:pivotFmt>
        <c:idx val="9"/>
        <c:spPr>
          <a:solidFill>
            <a:schemeClr val="accent1"/>
          </a:solidFill>
          <a:ln w="28575" cap="rnd">
            <a:solidFill>
              <a:schemeClr val="accent1"/>
            </a:solidFill>
            <a:round/>
          </a:ln>
          <a:effectLst/>
        </c:spPr>
        <c:marker>
          <c:symbol val="none"/>
        </c:marker>
      </c:pivotFmt>
      <c:pivotFmt>
        <c:idx val="10"/>
        <c:spPr>
          <a:solidFill>
            <a:schemeClr val="accent1"/>
          </a:solidFill>
          <a:ln w="28575" cap="rnd">
            <a:solidFill>
              <a:schemeClr val="accent1"/>
            </a:solidFill>
            <a:round/>
          </a:ln>
          <a:effectLst/>
        </c:spPr>
        <c:marker>
          <c:symbol val="none"/>
        </c:marker>
      </c:pivotFmt>
      <c:pivotFmt>
        <c:idx val="11"/>
        <c:spPr>
          <a:solidFill>
            <a:schemeClr val="accent1"/>
          </a:solidFill>
          <a:ln w="28575" cap="rnd">
            <a:solidFill>
              <a:schemeClr val="accent1"/>
            </a:solidFill>
            <a:round/>
          </a:ln>
          <a:effectLst/>
        </c:spPr>
        <c:marker>
          <c:symbol val="none"/>
        </c:marker>
      </c:pivotFmt>
      <c:pivotFmt>
        <c:idx val="12"/>
        <c:spPr>
          <a:solidFill>
            <a:schemeClr val="accent1"/>
          </a:solidFill>
          <a:ln w="28575" cap="rnd">
            <a:solidFill>
              <a:schemeClr val="accent1"/>
            </a:solidFill>
            <a:round/>
          </a:ln>
          <a:effectLst/>
        </c:spPr>
        <c:marker>
          <c:symbol val="none"/>
        </c:marker>
      </c:pivotFmt>
      <c:pivotFmt>
        <c:idx val="13"/>
        <c:spPr>
          <a:solidFill>
            <a:schemeClr val="accent1"/>
          </a:solidFill>
          <a:ln w="28575" cap="rnd">
            <a:solidFill>
              <a:schemeClr val="accent1"/>
            </a:solidFill>
            <a:round/>
          </a:ln>
          <a:effectLst/>
        </c:spPr>
        <c:marker>
          <c:symbol val="none"/>
        </c:marker>
      </c:pivotFmt>
      <c:pivotFmt>
        <c:idx val="14"/>
        <c:spPr>
          <a:solidFill>
            <a:schemeClr val="accent1"/>
          </a:solidFill>
          <a:ln w="28575" cap="rnd">
            <a:solidFill>
              <a:schemeClr val="accent1"/>
            </a:solidFill>
            <a:round/>
          </a:ln>
          <a:effectLst/>
        </c:spPr>
        <c:marker>
          <c:symbol val="none"/>
        </c:marker>
      </c:pivotFmt>
      <c:pivotFmt>
        <c:idx val="15"/>
        <c:spPr>
          <a:solidFill>
            <a:schemeClr val="accent1"/>
          </a:solidFill>
          <a:ln w="28575" cap="rnd">
            <a:solidFill>
              <a:schemeClr val="accent1"/>
            </a:solidFill>
            <a:round/>
          </a:ln>
          <a:effectLst/>
        </c:spPr>
        <c:marker>
          <c:symbol val="none"/>
        </c:marker>
      </c:pivotFmt>
      <c:pivotFmt>
        <c:idx val="16"/>
        <c:spPr>
          <a:solidFill>
            <a:schemeClr val="accent1"/>
          </a:solidFill>
          <a:ln w="28575" cap="rnd">
            <a:solidFill>
              <a:schemeClr val="accent1"/>
            </a:solidFill>
            <a:round/>
          </a:ln>
          <a:effectLst/>
        </c:spPr>
        <c:marker>
          <c:symbol val="none"/>
        </c:marker>
      </c:pivotFmt>
      <c:pivotFmt>
        <c:idx val="17"/>
        <c:spPr>
          <a:solidFill>
            <a:schemeClr val="accent1"/>
          </a:solidFill>
          <a:ln w="28575" cap="rnd">
            <a:solidFill>
              <a:schemeClr val="accent1"/>
            </a:solidFill>
            <a:round/>
          </a:ln>
          <a:effectLst/>
        </c:spPr>
        <c:marker>
          <c:symbol val="none"/>
        </c:marker>
      </c:pivotFmt>
      <c:pivotFmt>
        <c:idx val="18"/>
        <c:spPr>
          <a:solidFill>
            <a:schemeClr val="accent1"/>
          </a:solidFill>
          <a:ln w="28575" cap="rnd">
            <a:solidFill>
              <a:schemeClr val="accent1"/>
            </a:solidFill>
            <a:round/>
          </a:ln>
          <a:effectLst/>
        </c:spPr>
        <c:marker>
          <c:symbol val="none"/>
        </c:marker>
      </c:pivotFmt>
      <c:pivotFmt>
        <c:idx val="19"/>
        <c:spPr>
          <a:solidFill>
            <a:schemeClr val="accent1"/>
          </a:solidFill>
          <a:ln w="28575" cap="rnd">
            <a:solidFill>
              <a:schemeClr val="accent1"/>
            </a:solidFill>
            <a:round/>
          </a:ln>
          <a:effectLst/>
        </c:spPr>
        <c:marker>
          <c:symbol val="none"/>
        </c:marker>
      </c:pivotFmt>
      <c:pivotFmt>
        <c:idx val="20"/>
        <c:spPr>
          <a:solidFill>
            <a:schemeClr val="accent1"/>
          </a:solidFill>
          <a:ln w="28575" cap="rnd">
            <a:solidFill>
              <a:schemeClr val="accent1"/>
            </a:solidFill>
            <a:round/>
          </a:ln>
          <a:effectLst/>
        </c:spPr>
        <c:marker>
          <c:symbol val="none"/>
        </c:marker>
      </c:pivotFmt>
      <c:pivotFmt>
        <c:idx val="21"/>
        <c:spPr>
          <a:solidFill>
            <a:schemeClr val="accent1"/>
          </a:solidFill>
          <a:ln w="28575" cap="rnd">
            <a:solidFill>
              <a:schemeClr val="accent1"/>
            </a:solidFill>
            <a:round/>
          </a:ln>
          <a:effectLst/>
        </c:spPr>
        <c:marker>
          <c:symbol val="none"/>
        </c:marker>
      </c:pivotFmt>
      <c:pivotFmt>
        <c:idx val="22"/>
        <c:spPr>
          <a:solidFill>
            <a:schemeClr val="accent1"/>
          </a:solidFill>
          <a:ln w="28575" cap="rnd">
            <a:solidFill>
              <a:schemeClr val="accent1"/>
            </a:solidFill>
            <a:round/>
          </a:ln>
          <a:effectLst/>
        </c:spPr>
        <c:marker>
          <c:symbol val="none"/>
        </c:marker>
      </c:pivotFmt>
      <c:pivotFmt>
        <c:idx val="23"/>
        <c:spPr>
          <a:solidFill>
            <a:schemeClr val="accent1"/>
          </a:solidFill>
          <a:ln w="28575" cap="rnd">
            <a:solidFill>
              <a:schemeClr val="accent1"/>
            </a:solidFill>
            <a:round/>
          </a:ln>
          <a:effectLst/>
        </c:spPr>
        <c:marker>
          <c:symbol val="none"/>
        </c:marker>
      </c:pivotFmt>
      <c:pivotFmt>
        <c:idx val="24"/>
        <c:spPr>
          <a:solidFill>
            <a:schemeClr val="accent1"/>
          </a:solidFill>
          <a:ln w="28575" cap="rnd">
            <a:solidFill>
              <a:schemeClr val="accent1"/>
            </a:solidFill>
            <a:round/>
          </a:ln>
          <a:effectLst/>
        </c:spPr>
        <c:marker>
          <c:symbol val="none"/>
        </c:marker>
      </c:pivotFmt>
      <c:pivotFmt>
        <c:idx val="25"/>
        <c:spPr>
          <a:solidFill>
            <a:schemeClr val="accent1"/>
          </a:solidFill>
          <a:ln w="28575" cap="rnd">
            <a:solidFill>
              <a:schemeClr val="accent1"/>
            </a:solidFill>
            <a:round/>
          </a:ln>
          <a:effectLst/>
        </c:spPr>
        <c:marker>
          <c:symbol val="none"/>
        </c:marker>
      </c:pivotFmt>
      <c:pivotFmt>
        <c:idx val="26"/>
        <c:spPr>
          <a:solidFill>
            <a:schemeClr val="accent1"/>
          </a:solidFill>
          <a:ln w="28575" cap="rnd">
            <a:solidFill>
              <a:schemeClr val="accent1"/>
            </a:solidFill>
            <a:round/>
          </a:ln>
          <a:effectLst/>
        </c:spPr>
        <c:marker>
          <c:symbol val="none"/>
        </c:marker>
      </c:pivotFmt>
      <c:pivotFmt>
        <c:idx val="27"/>
        <c:spPr>
          <a:solidFill>
            <a:schemeClr val="accent1"/>
          </a:solidFill>
          <a:ln w="28575" cap="rnd">
            <a:solidFill>
              <a:schemeClr val="accent1"/>
            </a:solidFill>
            <a:round/>
          </a:ln>
          <a:effectLst/>
        </c:spPr>
        <c:marker>
          <c:symbol val="none"/>
        </c:marker>
      </c:pivotFmt>
      <c:pivotFmt>
        <c:idx val="28"/>
        <c:spPr>
          <a:solidFill>
            <a:schemeClr val="accent1"/>
          </a:solidFill>
          <a:ln w="28575" cap="rnd">
            <a:solidFill>
              <a:schemeClr val="accent1"/>
            </a:solidFill>
            <a:round/>
          </a:ln>
          <a:effectLst/>
        </c:spPr>
        <c:marker>
          <c:symbol val="none"/>
        </c:marker>
      </c:pivotFmt>
      <c:pivotFmt>
        <c:idx val="29"/>
        <c:spPr>
          <a:solidFill>
            <a:schemeClr val="accent1"/>
          </a:solidFill>
          <a:ln w="28575" cap="rnd">
            <a:solidFill>
              <a:schemeClr val="accent1"/>
            </a:solidFill>
            <a:round/>
          </a:ln>
          <a:effectLst/>
        </c:spPr>
        <c:marker>
          <c:symbol val="none"/>
        </c:marker>
      </c:pivotFmt>
      <c:pivotFmt>
        <c:idx val="30"/>
        <c:spPr>
          <a:solidFill>
            <a:schemeClr val="accent1"/>
          </a:solidFill>
          <a:ln w="28575" cap="rnd">
            <a:solidFill>
              <a:schemeClr val="accent1"/>
            </a:solidFill>
            <a:round/>
          </a:ln>
          <a:effectLst/>
        </c:spPr>
        <c:marker>
          <c:symbol val="none"/>
        </c:marker>
      </c:pivotFmt>
      <c:pivotFmt>
        <c:idx val="31"/>
        <c:spPr>
          <a:solidFill>
            <a:schemeClr val="accent1"/>
          </a:solidFill>
          <a:ln w="28575" cap="rnd">
            <a:solidFill>
              <a:schemeClr val="accent1"/>
            </a:solidFill>
            <a:round/>
          </a:ln>
          <a:effectLst/>
        </c:spPr>
        <c:marker>
          <c:symbol val="none"/>
        </c:marker>
      </c:pivotFmt>
      <c:pivotFmt>
        <c:idx val="32"/>
        <c:spPr>
          <a:solidFill>
            <a:schemeClr val="accent1"/>
          </a:solidFill>
          <a:ln w="28575" cap="rnd">
            <a:solidFill>
              <a:schemeClr val="accent1"/>
            </a:solidFill>
            <a:round/>
          </a:ln>
          <a:effectLst/>
        </c:spPr>
        <c:marker>
          <c:symbol val="none"/>
        </c:marker>
      </c:pivotFmt>
      <c:pivotFmt>
        <c:idx val="33"/>
        <c:spPr>
          <a:solidFill>
            <a:schemeClr val="accent1"/>
          </a:solidFill>
          <a:ln w="28575" cap="rnd">
            <a:solidFill>
              <a:schemeClr val="accent1"/>
            </a:solidFill>
            <a:round/>
          </a:ln>
          <a:effectLst/>
        </c:spPr>
        <c:marker>
          <c:symbol val="none"/>
        </c:marker>
      </c:pivotFmt>
      <c:pivotFmt>
        <c:idx val="34"/>
        <c:spPr>
          <a:solidFill>
            <a:schemeClr val="accent1"/>
          </a:solidFill>
          <a:ln w="28575" cap="rnd">
            <a:solidFill>
              <a:schemeClr val="accent1"/>
            </a:solidFill>
            <a:round/>
          </a:ln>
          <a:effectLst/>
        </c:spPr>
        <c:marker>
          <c:symbol val="none"/>
        </c:marker>
      </c:pivotFmt>
      <c:pivotFmt>
        <c:idx val="35"/>
        <c:spPr>
          <a:solidFill>
            <a:schemeClr val="accent1"/>
          </a:solidFill>
          <a:ln w="28575" cap="rnd">
            <a:solidFill>
              <a:schemeClr val="accent1"/>
            </a:solidFill>
            <a:round/>
          </a:ln>
          <a:effectLst/>
        </c:spPr>
        <c:marker>
          <c:symbol val="none"/>
        </c:marker>
      </c:pivotFmt>
      <c:pivotFmt>
        <c:idx val="36"/>
        <c:spPr>
          <a:solidFill>
            <a:schemeClr val="accent1"/>
          </a:solidFill>
          <a:ln w="28575" cap="rnd">
            <a:solidFill>
              <a:schemeClr val="accent1"/>
            </a:solidFill>
            <a:round/>
          </a:ln>
          <a:effectLst/>
        </c:spPr>
        <c:marker>
          <c:symbol val="none"/>
        </c:marker>
      </c:pivotFmt>
      <c:pivotFmt>
        <c:idx val="37"/>
        <c:spPr>
          <a:solidFill>
            <a:schemeClr val="accent1"/>
          </a:solidFill>
          <a:ln w="28575" cap="rnd">
            <a:solidFill>
              <a:schemeClr val="accent1"/>
            </a:solidFill>
            <a:round/>
          </a:ln>
          <a:effectLst/>
        </c:spPr>
        <c:marker>
          <c:symbol val="none"/>
        </c:marker>
      </c:pivotFmt>
      <c:pivotFmt>
        <c:idx val="38"/>
        <c:spPr>
          <a:solidFill>
            <a:schemeClr val="accent1"/>
          </a:solidFill>
          <a:ln w="28575" cap="rnd">
            <a:solidFill>
              <a:schemeClr val="accent1"/>
            </a:solidFill>
            <a:round/>
          </a:ln>
          <a:effectLst/>
        </c:spPr>
        <c:marker>
          <c:symbol val="none"/>
        </c:marker>
      </c:pivotFmt>
      <c:pivotFmt>
        <c:idx val="39"/>
        <c:spPr>
          <a:solidFill>
            <a:schemeClr val="accent1"/>
          </a:solidFill>
          <a:ln w="28575" cap="rnd">
            <a:solidFill>
              <a:schemeClr val="accent1"/>
            </a:solidFill>
            <a:round/>
          </a:ln>
          <a:effectLst/>
        </c:spPr>
        <c:marker>
          <c:symbol val="none"/>
        </c:marker>
      </c:pivotFmt>
      <c:pivotFmt>
        <c:idx val="40"/>
        <c:spPr>
          <a:solidFill>
            <a:schemeClr val="accent1"/>
          </a:solidFill>
          <a:ln w="28575" cap="rnd">
            <a:solidFill>
              <a:schemeClr val="accent1"/>
            </a:solidFill>
            <a:round/>
          </a:ln>
          <a:effectLst/>
        </c:spPr>
        <c:marker>
          <c:symbol val="none"/>
        </c:marker>
      </c:pivotFmt>
      <c:pivotFmt>
        <c:idx val="41"/>
        <c:spPr>
          <a:solidFill>
            <a:schemeClr val="accent1"/>
          </a:solidFill>
          <a:ln w="28575" cap="rnd">
            <a:solidFill>
              <a:schemeClr val="accent1"/>
            </a:solidFill>
            <a:round/>
          </a:ln>
          <a:effectLst/>
        </c:spPr>
        <c:marker>
          <c:symbol val="none"/>
        </c:marker>
      </c:pivotFmt>
      <c:pivotFmt>
        <c:idx val="42"/>
        <c:spPr>
          <a:solidFill>
            <a:schemeClr val="accent1"/>
          </a:solidFill>
          <a:ln w="28575" cap="rnd">
            <a:solidFill>
              <a:schemeClr val="accent1"/>
            </a:solidFill>
            <a:round/>
          </a:ln>
          <a:effectLst/>
        </c:spPr>
        <c:marker>
          <c:symbol val="none"/>
        </c:marker>
      </c:pivotFmt>
      <c:pivotFmt>
        <c:idx val="43"/>
        <c:spPr>
          <a:solidFill>
            <a:schemeClr val="accent1"/>
          </a:solidFill>
          <a:ln w="28575" cap="rnd">
            <a:solidFill>
              <a:schemeClr val="accent1"/>
            </a:solidFill>
            <a:round/>
          </a:ln>
          <a:effectLst/>
        </c:spPr>
        <c:marker>
          <c:symbol val="none"/>
        </c:marker>
      </c:pivotFmt>
      <c:pivotFmt>
        <c:idx val="44"/>
        <c:spPr>
          <a:solidFill>
            <a:schemeClr val="accent1"/>
          </a:solidFill>
          <a:ln w="28575" cap="rnd">
            <a:solidFill>
              <a:schemeClr val="accent1"/>
            </a:solidFill>
            <a:round/>
          </a:ln>
          <a:effectLst/>
        </c:spPr>
        <c:marker>
          <c:symbol val="none"/>
        </c:marker>
      </c:pivotFmt>
      <c:pivotFmt>
        <c:idx val="45"/>
        <c:spPr>
          <a:solidFill>
            <a:schemeClr val="accent1"/>
          </a:solidFill>
          <a:ln w="28575" cap="rnd">
            <a:solidFill>
              <a:schemeClr val="accent1"/>
            </a:solidFill>
            <a:round/>
          </a:ln>
          <a:effectLst/>
        </c:spPr>
        <c:marker>
          <c:symbol val="none"/>
        </c:marker>
      </c:pivotFmt>
      <c:pivotFmt>
        <c:idx val="46"/>
        <c:spPr>
          <a:solidFill>
            <a:schemeClr val="accent1"/>
          </a:solidFill>
          <a:ln w="28575" cap="rnd">
            <a:solidFill>
              <a:schemeClr val="accent1"/>
            </a:solidFill>
            <a:round/>
          </a:ln>
          <a:effectLst/>
        </c:spPr>
        <c:marker>
          <c:symbol val="none"/>
        </c:marker>
      </c:pivotFmt>
      <c:pivotFmt>
        <c:idx val="47"/>
        <c:spPr>
          <a:solidFill>
            <a:schemeClr val="accent1"/>
          </a:solidFill>
          <a:ln w="28575" cap="rnd">
            <a:solidFill>
              <a:schemeClr val="accent1"/>
            </a:solidFill>
            <a:round/>
          </a:ln>
          <a:effectLst/>
        </c:spPr>
        <c:marker>
          <c:symbol val="none"/>
        </c:marker>
      </c:pivotFmt>
      <c:pivotFmt>
        <c:idx val="48"/>
        <c:spPr>
          <a:solidFill>
            <a:schemeClr val="accent1"/>
          </a:solidFill>
          <a:ln w="28575" cap="rnd">
            <a:solidFill>
              <a:schemeClr val="accent1"/>
            </a:solidFill>
            <a:round/>
          </a:ln>
          <a:effectLst/>
        </c:spPr>
        <c:marker>
          <c:symbol val="none"/>
        </c:marker>
      </c:pivotFmt>
      <c:pivotFmt>
        <c:idx val="49"/>
        <c:spPr>
          <a:solidFill>
            <a:schemeClr val="accent1"/>
          </a:solidFill>
          <a:ln w="28575" cap="rnd">
            <a:solidFill>
              <a:schemeClr val="accent1"/>
            </a:solidFill>
            <a:round/>
          </a:ln>
          <a:effectLst/>
        </c:spPr>
        <c:marker>
          <c:symbol val="none"/>
        </c:marker>
      </c:pivotFmt>
      <c:pivotFmt>
        <c:idx val="50"/>
        <c:spPr>
          <a:solidFill>
            <a:schemeClr val="accent1"/>
          </a:solidFill>
          <a:ln w="28575" cap="rnd">
            <a:solidFill>
              <a:schemeClr val="accent1"/>
            </a:solidFill>
            <a:round/>
          </a:ln>
          <a:effectLst/>
        </c:spPr>
        <c:marker>
          <c:symbol val="none"/>
        </c:marker>
      </c:pivotFmt>
      <c:pivotFmt>
        <c:idx val="51"/>
        <c:spPr>
          <a:solidFill>
            <a:schemeClr val="accent1"/>
          </a:solidFill>
          <a:ln w="28575" cap="rnd">
            <a:solidFill>
              <a:schemeClr val="accent1"/>
            </a:solidFill>
            <a:round/>
          </a:ln>
          <a:effectLst/>
        </c:spPr>
        <c:marker>
          <c:symbol val="none"/>
        </c:marker>
      </c:pivotFmt>
      <c:pivotFmt>
        <c:idx val="52"/>
        <c:spPr>
          <a:solidFill>
            <a:schemeClr val="accent1"/>
          </a:solidFill>
          <a:ln w="28575" cap="rnd">
            <a:solidFill>
              <a:schemeClr val="accent1"/>
            </a:solidFill>
            <a:round/>
          </a:ln>
          <a:effectLst/>
        </c:spPr>
        <c:marker>
          <c:symbol val="none"/>
        </c:marker>
      </c:pivotFmt>
      <c:pivotFmt>
        <c:idx val="53"/>
        <c:spPr>
          <a:solidFill>
            <a:schemeClr val="accent1"/>
          </a:solidFill>
          <a:ln w="28575" cap="rnd">
            <a:solidFill>
              <a:schemeClr val="accent1"/>
            </a:solidFill>
            <a:round/>
          </a:ln>
          <a:effectLst/>
        </c:spPr>
        <c:marker>
          <c:symbol val="none"/>
        </c:marker>
      </c:pivotFmt>
      <c:pivotFmt>
        <c:idx val="54"/>
        <c:spPr>
          <a:solidFill>
            <a:schemeClr val="accent1"/>
          </a:solidFill>
          <a:ln w="28575" cap="rnd">
            <a:solidFill>
              <a:schemeClr val="accent1"/>
            </a:solidFill>
            <a:round/>
          </a:ln>
          <a:effectLst/>
        </c:spPr>
        <c:marker>
          <c:symbol val="none"/>
        </c:marker>
      </c:pivotFmt>
      <c:pivotFmt>
        <c:idx val="55"/>
        <c:spPr>
          <a:solidFill>
            <a:schemeClr val="accent1"/>
          </a:solidFill>
          <a:ln w="28575" cap="rnd">
            <a:solidFill>
              <a:schemeClr val="accent1"/>
            </a:solidFill>
            <a:round/>
          </a:ln>
          <a:effectLst/>
        </c:spPr>
        <c:marker>
          <c:symbol val="none"/>
        </c:marker>
      </c:pivotFmt>
      <c:pivotFmt>
        <c:idx val="56"/>
        <c:spPr>
          <a:solidFill>
            <a:schemeClr val="accent1"/>
          </a:solidFill>
          <a:ln w="28575" cap="rnd">
            <a:solidFill>
              <a:schemeClr val="accent1"/>
            </a:solidFill>
            <a:round/>
          </a:ln>
          <a:effectLst/>
        </c:spPr>
        <c:marker>
          <c:symbol val="none"/>
        </c:marker>
      </c:pivotFmt>
      <c:pivotFmt>
        <c:idx val="57"/>
        <c:spPr>
          <a:solidFill>
            <a:schemeClr val="accent1"/>
          </a:solidFill>
          <a:ln w="28575" cap="rnd">
            <a:solidFill>
              <a:schemeClr val="accent1"/>
            </a:solidFill>
            <a:round/>
          </a:ln>
          <a:effectLst/>
        </c:spPr>
        <c:marker>
          <c:symbol val="none"/>
        </c:marker>
      </c:pivotFmt>
      <c:pivotFmt>
        <c:idx val="58"/>
        <c:spPr>
          <a:solidFill>
            <a:schemeClr val="accent1"/>
          </a:solidFill>
          <a:ln w="28575" cap="rnd">
            <a:solidFill>
              <a:schemeClr val="accent1"/>
            </a:solidFill>
            <a:round/>
          </a:ln>
          <a:effectLst/>
        </c:spPr>
        <c:marker>
          <c:symbol val="none"/>
        </c:marker>
      </c:pivotFmt>
      <c:pivotFmt>
        <c:idx val="59"/>
        <c:spPr>
          <a:solidFill>
            <a:schemeClr val="accent1"/>
          </a:solidFill>
          <a:ln w="28575" cap="rnd">
            <a:solidFill>
              <a:schemeClr val="tx1">
                <a:lumMod val="50000"/>
                <a:lumOff val="50000"/>
              </a:schemeClr>
            </a:solidFill>
            <a:round/>
          </a:ln>
          <a:effectLst/>
        </c:spPr>
        <c:marker>
          <c:symbol val="none"/>
        </c:marker>
      </c:pivotFmt>
      <c:pivotFmt>
        <c:idx val="60"/>
        <c:spPr>
          <a:solidFill>
            <a:schemeClr val="accent1"/>
          </a:solidFill>
          <a:ln w="28575" cap="rnd">
            <a:solidFill>
              <a:schemeClr val="tx1">
                <a:lumMod val="50000"/>
                <a:lumOff val="50000"/>
              </a:schemeClr>
            </a:solidFill>
            <a:round/>
          </a:ln>
          <a:effectLst/>
        </c:spPr>
        <c:marker>
          <c:symbol val="none"/>
        </c:marker>
      </c:pivotFmt>
      <c:pivotFmt>
        <c:idx val="61"/>
        <c:spPr>
          <a:solidFill>
            <a:schemeClr val="accent1"/>
          </a:solidFill>
          <a:ln w="28575" cap="rnd">
            <a:solidFill>
              <a:schemeClr val="tx1">
                <a:lumMod val="50000"/>
                <a:lumOff val="50000"/>
              </a:schemeClr>
            </a:solidFill>
            <a:round/>
          </a:ln>
          <a:effectLst/>
        </c:spPr>
        <c:marker>
          <c:symbol val="none"/>
        </c:marker>
      </c:pivotFmt>
      <c:pivotFmt>
        <c:idx val="62"/>
        <c:spPr>
          <a:solidFill>
            <a:schemeClr val="accent1"/>
          </a:solidFill>
          <a:ln w="28575" cap="rnd">
            <a:solidFill>
              <a:schemeClr val="tx1">
                <a:lumMod val="50000"/>
                <a:lumOff val="50000"/>
              </a:schemeClr>
            </a:solidFill>
            <a:round/>
          </a:ln>
          <a:effectLst/>
        </c:spPr>
        <c:marker>
          <c:symbol val="none"/>
        </c:marker>
      </c:pivotFmt>
      <c:pivotFmt>
        <c:idx val="63"/>
        <c:spPr>
          <a:solidFill>
            <a:schemeClr val="accent1"/>
          </a:solidFill>
          <a:ln w="38100" cap="rnd">
            <a:solidFill>
              <a:schemeClr val="accent1"/>
            </a:solidFill>
            <a:round/>
          </a:ln>
          <a:effectLst/>
        </c:spPr>
        <c:marker>
          <c:symbol val="none"/>
        </c:marker>
      </c:pivotFmt>
      <c:pivotFmt>
        <c:idx val="64"/>
        <c:spPr>
          <a:solidFill>
            <a:schemeClr val="accent1"/>
          </a:solidFill>
          <a:ln w="38100" cap="rnd">
            <a:solidFill>
              <a:schemeClr val="accent1"/>
            </a:solidFill>
            <a:round/>
          </a:ln>
          <a:effectLst/>
        </c:spPr>
        <c:marker>
          <c:symbol val="none"/>
        </c:marker>
      </c:pivotFmt>
      <c:pivotFmt>
        <c:idx val="65"/>
        <c:spPr>
          <a:solidFill>
            <a:schemeClr val="accent1"/>
          </a:solidFill>
          <a:ln w="28575" cap="rnd">
            <a:solidFill>
              <a:schemeClr val="tx1">
                <a:lumMod val="50000"/>
                <a:lumOff val="50000"/>
              </a:schemeClr>
            </a:solidFill>
            <a:round/>
          </a:ln>
          <a:effectLst/>
        </c:spPr>
        <c:marker>
          <c:symbol val="none"/>
        </c:marker>
      </c:pivotFmt>
      <c:pivotFmt>
        <c:idx val="66"/>
        <c:spPr>
          <a:solidFill>
            <a:schemeClr val="accent1"/>
          </a:solidFill>
          <a:ln w="28575" cap="rnd">
            <a:solidFill>
              <a:schemeClr val="tx1">
                <a:lumMod val="50000"/>
                <a:lumOff val="50000"/>
              </a:schemeClr>
            </a:solidFill>
            <a:round/>
          </a:ln>
          <a:effectLst/>
        </c:spPr>
        <c:marker>
          <c:symbol val="none"/>
        </c:marker>
      </c:pivotFmt>
      <c:pivotFmt>
        <c:idx val="67"/>
        <c:spPr>
          <a:solidFill>
            <a:schemeClr val="accent1"/>
          </a:solidFill>
          <a:ln w="28575" cap="rnd">
            <a:solidFill>
              <a:schemeClr val="tx1">
                <a:lumMod val="50000"/>
                <a:lumOff val="50000"/>
              </a:schemeClr>
            </a:solidFill>
            <a:round/>
          </a:ln>
          <a:effectLst/>
        </c:spPr>
        <c:marker>
          <c:symbol val="none"/>
        </c:marker>
      </c:pivotFmt>
      <c:pivotFmt>
        <c:idx val="68"/>
        <c:spPr>
          <a:solidFill>
            <a:schemeClr val="accent1"/>
          </a:solidFill>
          <a:ln w="28575" cap="rnd">
            <a:solidFill>
              <a:schemeClr val="tx1">
                <a:lumMod val="50000"/>
                <a:lumOff val="50000"/>
              </a:schemeClr>
            </a:solidFill>
            <a:round/>
          </a:ln>
          <a:effectLst/>
        </c:spPr>
        <c:marker>
          <c:symbol val="none"/>
        </c:marker>
      </c:pivotFmt>
      <c:pivotFmt>
        <c:idx val="69"/>
        <c:spPr>
          <a:solidFill>
            <a:schemeClr val="accent1"/>
          </a:solidFill>
          <a:ln w="28575" cap="rnd">
            <a:solidFill>
              <a:schemeClr val="tx1">
                <a:lumMod val="50000"/>
                <a:lumOff val="50000"/>
              </a:schemeClr>
            </a:solidFill>
            <a:round/>
          </a:ln>
          <a:effectLst/>
        </c:spPr>
        <c:marker>
          <c:symbol val="none"/>
        </c:marker>
      </c:pivotFmt>
      <c:pivotFmt>
        <c:idx val="70"/>
        <c:spPr>
          <a:solidFill>
            <a:schemeClr val="accent1"/>
          </a:solidFill>
          <a:ln w="28575" cap="rnd">
            <a:solidFill>
              <a:schemeClr val="tx1">
                <a:lumMod val="50000"/>
                <a:lumOff val="50000"/>
              </a:schemeClr>
            </a:solidFill>
            <a:round/>
          </a:ln>
          <a:effectLst/>
        </c:spPr>
        <c:marker>
          <c:symbol val="none"/>
        </c:marker>
      </c:pivotFmt>
      <c:pivotFmt>
        <c:idx val="71"/>
        <c:spPr>
          <a:solidFill>
            <a:schemeClr val="accent1"/>
          </a:solidFill>
          <a:ln w="28575" cap="rnd">
            <a:solidFill>
              <a:schemeClr val="tx1">
                <a:lumMod val="50000"/>
                <a:lumOff val="50000"/>
              </a:schemeClr>
            </a:solidFill>
            <a:round/>
          </a:ln>
          <a:effectLst/>
        </c:spPr>
        <c:marker>
          <c:symbol val="none"/>
        </c:marker>
      </c:pivotFmt>
      <c:pivotFmt>
        <c:idx val="72"/>
        <c:spPr>
          <a:solidFill>
            <a:schemeClr val="accent1"/>
          </a:solidFill>
          <a:ln w="28575" cap="rnd">
            <a:solidFill>
              <a:schemeClr val="tx1">
                <a:lumMod val="50000"/>
                <a:lumOff val="50000"/>
              </a:schemeClr>
            </a:solidFill>
            <a:round/>
          </a:ln>
          <a:effectLst/>
        </c:spPr>
        <c:marker>
          <c:symbol val="none"/>
        </c:marker>
      </c:pivotFmt>
      <c:pivotFmt>
        <c:idx val="73"/>
        <c:spPr>
          <a:solidFill>
            <a:schemeClr val="accent1"/>
          </a:solidFill>
          <a:ln w="38100" cap="rnd">
            <a:solidFill>
              <a:schemeClr val="accent1"/>
            </a:solidFill>
            <a:round/>
          </a:ln>
          <a:effectLst/>
        </c:spPr>
        <c:marker>
          <c:symbol val="none"/>
        </c:marker>
      </c:pivotFmt>
      <c:pivotFmt>
        <c:idx val="74"/>
        <c:spPr>
          <a:solidFill>
            <a:schemeClr val="accent1"/>
          </a:solidFill>
          <a:ln w="28575" cap="rnd">
            <a:solidFill>
              <a:schemeClr val="tx1">
                <a:lumMod val="50000"/>
                <a:lumOff val="50000"/>
              </a:schemeClr>
            </a:solidFill>
            <a:round/>
          </a:ln>
          <a:effectLst/>
        </c:spPr>
        <c:marker>
          <c:symbol val="none"/>
        </c:marker>
      </c:pivotFmt>
      <c:pivotFmt>
        <c:idx val="75"/>
        <c:spPr>
          <a:solidFill>
            <a:schemeClr val="accent1"/>
          </a:solidFill>
          <a:ln w="28575" cap="rnd">
            <a:solidFill>
              <a:schemeClr val="tx1">
                <a:lumMod val="50000"/>
                <a:lumOff val="50000"/>
              </a:schemeClr>
            </a:solidFill>
            <a:round/>
          </a:ln>
          <a:effectLst/>
        </c:spPr>
        <c:marker>
          <c:symbol val="none"/>
        </c:marker>
      </c:pivotFmt>
      <c:pivotFmt>
        <c:idx val="76"/>
        <c:spPr>
          <a:solidFill>
            <a:schemeClr val="accent1"/>
          </a:solidFill>
          <a:ln w="28575" cap="rnd">
            <a:solidFill>
              <a:schemeClr val="tx1">
                <a:lumMod val="50000"/>
                <a:lumOff val="50000"/>
              </a:schemeClr>
            </a:solidFill>
            <a:round/>
          </a:ln>
          <a:effectLst/>
        </c:spPr>
        <c:marker>
          <c:symbol val="none"/>
        </c:marker>
      </c:pivotFmt>
      <c:pivotFmt>
        <c:idx val="77"/>
        <c:spPr>
          <a:solidFill>
            <a:schemeClr val="accent1"/>
          </a:solidFill>
          <a:ln w="28575" cap="rnd">
            <a:solidFill>
              <a:schemeClr val="tx1">
                <a:lumMod val="50000"/>
                <a:lumOff val="50000"/>
              </a:schemeClr>
            </a:solidFill>
            <a:round/>
          </a:ln>
          <a:effectLst/>
        </c:spPr>
        <c:marker>
          <c:symbol val="none"/>
        </c:marker>
      </c:pivotFmt>
      <c:pivotFmt>
        <c:idx val="78"/>
        <c:spPr>
          <a:solidFill>
            <a:schemeClr val="accent1"/>
          </a:solidFill>
          <a:ln w="38100" cap="rnd">
            <a:solidFill>
              <a:schemeClr val="accent1"/>
            </a:solidFill>
            <a:round/>
          </a:ln>
          <a:effectLst/>
        </c:spPr>
        <c:marker>
          <c:symbol val="none"/>
        </c:marker>
      </c:pivotFmt>
      <c:pivotFmt>
        <c:idx val="79"/>
        <c:spPr>
          <a:solidFill>
            <a:schemeClr val="accent1"/>
          </a:solidFill>
          <a:ln w="28575" cap="rnd">
            <a:solidFill>
              <a:schemeClr val="accent1"/>
            </a:solidFill>
            <a:round/>
          </a:ln>
          <a:effectLst/>
        </c:spPr>
        <c:marker>
          <c:symbol val="none"/>
        </c:marker>
      </c:pivotFmt>
      <c:pivotFmt>
        <c:idx val="80"/>
        <c:spPr>
          <a:solidFill>
            <a:schemeClr val="accent1"/>
          </a:solidFill>
          <a:ln w="38100" cap="rnd">
            <a:solidFill>
              <a:srgbClr val="00B0F0"/>
            </a:solidFill>
            <a:round/>
          </a:ln>
          <a:effectLst/>
        </c:spPr>
        <c:marker>
          <c:symbol val="none"/>
        </c:marker>
      </c:pivotFmt>
      <c:pivotFmt>
        <c:idx val="81"/>
        <c:spPr>
          <a:solidFill>
            <a:schemeClr val="accent1"/>
          </a:solidFill>
          <a:ln w="28575" cap="rnd">
            <a:solidFill>
              <a:schemeClr val="tx1">
                <a:lumMod val="50000"/>
                <a:lumOff val="50000"/>
              </a:schemeClr>
            </a:solidFill>
            <a:round/>
          </a:ln>
          <a:effectLst/>
        </c:spPr>
        <c:marker>
          <c:symbol val="none"/>
        </c:marker>
      </c:pivotFmt>
      <c:pivotFmt>
        <c:idx val="82"/>
        <c:spPr>
          <a:solidFill>
            <a:schemeClr val="accent1"/>
          </a:solidFill>
          <a:ln w="28575" cap="rnd">
            <a:solidFill>
              <a:schemeClr val="tx1">
                <a:lumMod val="50000"/>
                <a:lumOff val="50000"/>
              </a:schemeClr>
            </a:solidFill>
            <a:round/>
          </a:ln>
          <a:effectLst/>
        </c:spPr>
        <c:marker>
          <c:symbol val="none"/>
        </c:marker>
      </c:pivotFmt>
      <c:pivotFmt>
        <c:idx val="83"/>
        <c:spPr>
          <a:solidFill>
            <a:schemeClr val="accent1"/>
          </a:solidFill>
          <a:ln w="28575" cap="rnd">
            <a:solidFill>
              <a:schemeClr val="tx1">
                <a:lumMod val="50000"/>
                <a:lumOff val="50000"/>
              </a:schemeClr>
            </a:solidFill>
            <a:round/>
          </a:ln>
          <a:effectLst/>
        </c:spPr>
        <c:marker>
          <c:symbol val="none"/>
        </c:marker>
      </c:pivotFmt>
      <c:pivotFmt>
        <c:idx val="84"/>
        <c:spPr>
          <a:solidFill>
            <a:schemeClr val="accent1"/>
          </a:solidFill>
          <a:ln w="28575" cap="rnd">
            <a:solidFill>
              <a:schemeClr val="tx1">
                <a:lumMod val="50000"/>
                <a:lumOff val="50000"/>
              </a:schemeClr>
            </a:solidFill>
            <a:round/>
          </a:ln>
          <a:effectLst/>
        </c:spPr>
        <c:marker>
          <c:symbol val="none"/>
        </c:marker>
      </c:pivotFmt>
      <c:pivotFmt>
        <c:idx val="85"/>
        <c:spPr>
          <a:solidFill>
            <a:schemeClr val="accent1"/>
          </a:solidFill>
          <a:ln w="38100" cap="rnd">
            <a:solidFill>
              <a:schemeClr val="accent1"/>
            </a:solidFill>
            <a:round/>
          </a:ln>
          <a:effectLst/>
        </c:spPr>
        <c:marker>
          <c:symbol val="none"/>
        </c:marker>
      </c:pivotFmt>
      <c:pivotFmt>
        <c:idx val="86"/>
        <c:spPr>
          <a:solidFill>
            <a:schemeClr val="accent1"/>
          </a:solidFill>
          <a:ln w="38100" cap="rnd">
            <a:solidFill>
              <a:srgbClr val="00B0F0"/>
            </a:solidFill>
            <a:round/>
          </a:ln>
          <a:effectLst/>
        </c:spPr>
        <c:marker>
          <c:symbol val="none"/>
        </c:marker>
      </c:pivotFmt>
      <c:pivotFmt>
        <c:idx val="87"/>
        <c:spPr>
          <a:solidFill>
            <a:schemeClr val="accent1"/>
          </a:solidFill>
          <a:ln w="28575" cap="rnd">
            <a:solidFill>
              <a:schemeClr val="accent1"/>
            </a:solidFill>
            <a:round/>
          </a:ln>
          <a:effectLst/>
        </c:spPr>
        <c:marker>
          <c:symbol val="none"/>
        </c:marker>
      </c:pivotFmt>
      <c:pivotFmt>
        <c:idx val="88"/>
        <c:spPr>
          <a:solidFill>
            <a:schemeClr val="accent1"/>
          </a:solidFill>
          <a:ln w="28575" cap="rnd">
            <a:solidFill>
              <a:schemeClr val="tx1">
                <a:lumMod val="50000"/>
                <a:lumOff val="50000"/>
              </a:schemeClr>
            </a:solidFill>
            <a:round/>
          </a:ln>
          <a:effectLst/>
        </c:spPr>
        <c:marker>
          <c:symbol val="none"/>
        </c:marker>
      </c:pivotFmt>
      <c:pivotFmt>
        <c:idx val="89"/>
        <c:spPr>
          <a:solidFill>
            <a:schemeClr val="accent1"/>
          </a:solidFill>
          <a:ln w="28575" cap="rnd">
            <a:solidFill>
              <a:schemeClr val="tx1">
                <a:lumMod val="50000"/>
                <a:lumOff val="50000"/>
              </a:schemeClr>
            </a:solidFill>
            <a:round/>
          </a:ln>
          <a:effectLst/>
        </c:spPr>
        <c:marker>
          <c:symbol val="none"/>
        </c:marker>
      </c:pivotFmt>
      <c:pivotFmt>
        <c:idx val="90"/>
        <c:spPr>
          <a:solidFill>
            <a:schemeClr val="accent1"/>
          </a:solidFill>
          <a:ln w="28575" cap="rnd">
            <a:solidFill>
              <a:schemeClr val="tx1">
                <a:lumMod val="50000"/>
                <a:lumOff val="50000"/>
              </a:schemeClr>
            </a:solidFill>
            <a:round/>
          </a:ln>
          <a:effectLst/>
        </c:spPr>
        <c:marker>
          <c:symbol val="none"/>
        </c:marker>
      </c:pivotFmt>
      <c:pivotFmt>
        <c:idx val="91"/>
        <c:spPr>
          <a:solidFill>
            <a:schemeClr val="accent1"/>
          </a:solidFill>
          <a:ln w="28575" cap="rnd">
            <a:solidFill>
              <a:schemeClr val="tx1">
                <a:lumMod val="50000"/>
                <a:lumOff val="50000"/>
              </a:schemeClr>
            </a:solidFill>
            <a:round/>
          </a:ln>
          <a:effectLst/>
        </c:spPr>
        <c:marker>
          <c:symbol val="none"/>
        </c:marker>
      </c:pivotFmt>
      <c:pivotFmt>
        <c:idx val="92"/>
        <c:spPr>
          <a:solidFill>
            <a:schemeClr val="accent1"/>
          </a:solidFill>
          <a:ln w="38100" cap="rnd">
            <a:solidFill>
              <a:schemeClr val="accent1"/>
            </a:solidFill>
            <a:round/>
          </a:ln>
          <a:effectLst/>
        </c:spPr>
        <c:marker>
          <c:symbol val="none"/>
        </c:marker>
      </c:pivotFmt>
      <c:pivotFmt>
        <c:idx val="93"/>
        <c:spPr>
          <a:solidFill>
            <a:schemeClr val="accent1"/>
          </a:solidFill>
          <a:ln w="38100" cap="rnd">
            <a:solidFill>
              <a:srgbClr val="00B0F0"/>
            </a:solidFill>
            <a:round/>
          </a:ln>
          <a:effectLst/>
        </c:spPr>
        <c:marker>
          <c:symbol val="none"/>
        </c:marker>
      </c:pivotFmt>
      <c:pivotFmt>
        <c:idx val="94"/>
        <c:spPr>
          <a:solidFill>
            <a:schemeClr val="accent1"/>
          </a:solidFill>
          <a:ln w="28575" cap="rnd">
            <a:solidFill>
              <a:schemeClr val="accent1"/>
            </a:solidFill>
            <a:round/>
          </a:ln>
          <a:effectLst/>
        </c:spPr>
        <c:marker>
          <c:symbol val="none"/>
        </c:marker>
      </c:pivotFmt>
    </c:pivotFmts>
    <c:plotArea>
      <c:layout/>
      <c:lineChart>
        <c:grouping val="standard"/>
        <c:varyColors val="0"/>
        <c:ser>
          <c:idx val="0"/>
          <c:order val="0"/>
          <c:tx>
            <c:strRef>
              <c:f>Sheet1!$B$3:$B$4</c:f>
              <c:strCache>
                <c:ptCount val="1"/>
                <c:pt idx="0">
                  <c:v>2018</c:v>
                </c:pt>
              </c:strCache>
            </c:strRef>
          </c:tx>
          <c:spPr>
            <a:ln w="28575" cap="rnd">
              <a:solidFill>
                <a:schemeClr val="tx1">
                  <a:lumMod val="50000"/>
                  <a:lumOff val="50000"/>
                </a:schemeClr>
              </a:solidFill>
              <a:round/>
            </a:ln>
            <a:effectLst/>
          </c:spPr>
          <c:marker>
            <c:symbol val="none"/>
          </c:marker>
          <c:cat>
            <c:strRef>
              <c:f>Sheet1!$A$5:$A$59</c:f>
              <c:strCach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(blank)</c:v>
                </c:pt>
              </c:strCache>
            </c:strRef>
          </c:cat>
          <c:val>
            <c:numRef>
              <c:f>Sheet1!$B$5:$B$59</c:f>
              <c:numCache>
                <c:formatCode>General</c:formatCode>
                <c:ptCount val="54"/>
                <c:pt idx="39">
                  <c:v>4887</c:v>
                </c:pt>
                <c:pt idx="40">
                  <c:v>5332</c:v>
                </c:pt>
                <c:pt idx="41">
                  <c:v>5589</c:v>
                </c:pt>
                <c:pt idx="42">
                  <c:v>6249</c:v>
                </c:pt>
                <c:pt idx="43">
                  <c:v>6869</c:v>
                </c:pt>
                <c:pt idx="44">
                  <c:v>7509</c:v>
                </c:pt>
                <c:pt idx="45">
                  <c:v>7821</c:v>
                </c:pt>
                <c:pt idx="46">
                  <c:v>8607</c:v>
                </c:pt>
                <c:pt idx="47">
                  <c:v>8890</c:v>
                </c:pt>
                <c:pt idx="48">
                  <c:v>8809</c:v>
                </c:pt>
                <c:pt idx="49">
                  <c:v>10156</c:v>
                </c:pt>
                <c:pt idx="50">
                  <c:v>11515</c:v>
                </c:pt>
                <c:pt idx="51">
                  <c:v>13615</c:v>
                </c:pt>
              </c:numCache>
            </c:numRef>
          </c:val>
          <c:smooth val="0"/>
          <c:extLst>
            <c:ext xmlns:c16="http://schemas.microsoft.com/office/drawing/2014/chart" uri="{C3380CC4-5D6E-409C-BE32-E72D297353CC}">
              <c16:uniqueId val="{00000000-6E78-469B-8A55-20376C15DD95}"/>
            </c:ext>
          </c:extLst>
        </c:ser>
        <c:ser>
          <c:idx val="1"/>
          <c:order val="1"/>
          <c:tx>
            <c:strRef>
              <c:f>Sheet1!$C$3:$C$4</c:f>
              <c:strCache>
                <c:ptCount val="1"/>
                <c:pt idx="0">
                  <c:v>2019</c:v>
                </c:pt>
              </c:strCache>
            </c:strRef>
          </c:tx>
          <c:spPr>
            <a:ln w="28575" cap="rnd">
              <a:solidFill>
                <a:schemeClr val="tx1">
                  <a:lumMod val="50000"/>
                  <a:lumOff val="50000"/>
                </a:schemeClr>
              </a:solidFill>
              <a:round/>
            </a:ln>
            <a:effectLst/>
          </c:spPr>
          <c:marker>
            <c:symbol val="none"/>
          </c:marker>
          <c:cat>
            <c:strRef>
              <c:f>Sheet1!$A$5:$A$59</c:f>
              <c:strCach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(blank)</c:v>
                </c:pt>
              </c:strCache>
            </c:strRef>
          </c:cat>
          <c:val>
            <c:numRef>
              <c:f>Sheet1!$C$5:$C$59</c:f>
              <c:numCache>
                <c:formatCode>General</c:formatCode>
                <c:ptCount val="54"/>
                <c:pt idx="0">
                  <c:v>11686</c:v>
                </c:pt>
                <c:pt idx="1">
                  <c:v>9369</c:v>
                </c:pt>
                <c:pt idx="2">
                  <c:v>9703</c:v>
                </c:pt>
                <c:pt idx="3">
                  <c:v>10765</c:v>
                </c:pt>
                <c:pt idx="4">
                  <c:v>11628</c:v>
                </c:pt>
                <c:pt idx="5">
                  <c:v>13899</c:v>
                </c:pt>
                <c:pt idx="6">
                  <c:v>14246</c:v>
                </c:pt>
                <c:pt idx="7">
                  <c:v>13634</c:v>
                </c:pt>
                <c:pt idx="8">
                  <c:v>11647</c:v>
                </c:pt>
                <c:pt idx="9">
                  <c:v>11168</c:v>
                </c:pt>
                <c:pt idx="10">
                  <c:v>10986</c:v>
                </c:pt>
                <c:pt idx="11">
                  <c:v>9721</c:v>
                </c:pt>
                <c:pt idx="12">
                  <c:v>8644</c:v>
                </c:pt>
                <c:pt idx="13">
                  <c:v>7606</c:v>
                </c:pt>
                <c:pt idx="14">
                  <c:v>6754</c:v>
                </c:pt>
                <c:pt idx="15">
                  <c:v>6325</c:v>
                </c:pt>
                <c:pt idx="16">
                  <c:v>5698</c:v>
                </c:pt>
                <c:pt idx="17">
                  <c:v>5369</c:v>
                </c:pt>
                <c:pt idx="18">
                  <c:v>4789</c:v>
                </c:pt>
                <c:pt idx="19">
                  <c:v>4649</c:v>
                </c:pt>
                <c:pt idx="20">
                  <c:v>4601</c:v>
                </c:pt>
                <c:pt idx="21">
                  <c:v>4442</c:v>
                </c:pt>
                <c:pt idx="22">
                  <c:v>3937</c:v>
                </c:pt>
                <c:pt idx="23">
                  <c:v>3506</c:v>
                </c:pt>
                <c:pt idx="24">
                  <c:v>3056</c:v>
                </c:pt>
                <c:pt idx="25">
                  <c:v>2955</c:v>
                </c:pt>
                <c:pt idx="26">
                  <c:v>2512</c:v>
                </c:pt>
                <c:pt idx="27">
                  <c:v>2346</c:v>
                </c:pt>
                <c:pt idx="28">
                  <c:v>2222</c:v>
                </c:pt>
                <c:pt idx="29">
                  <c:v>2138</c:v>
                </c:pt>
                <c:pt idx="30">
                  <c:v>2354</c:v>
                </c:pt>
                <c:pt idx="31">
                  <c:v>2102</c:v>
                </c:pt>
                <c:pt idx="32">
                  <c:v>2634</c:v>
                </c:pt>
                <c:pt idx="33">
                  <c:v>2911</c:v>
                </c:pt>
                <c:pt idx="34">
                  <c:v>3428</c:v>
                </c:pt>
                <c:pt idx="35">
                  <c:v>3810</c:v>
                </c:pt>
                <c:pt idx="36">
                  <c:v>3912</c:v>
                </c:pt>
                <c:pt idx="37">
                  <c:v>4469</c:v>
                </c:pt>
                <c:pt idx="38">
                  <c:v>4981</c:v>
                </c:pt>
                <c:pt idx="39">
                  <c:v>6219</c:v>
                </c:pt>
                <c:pt idx="40">
                  <c:v>6550</c:v>
                </c:pt>
                <c:pt idx="41">
                  <c:v>7287</c:v>
                </c:pt>
                <c:pt idx="42">
                  <c:v>7892</c:v>
                </c:pt>
                <c:pt idx="43">
                  <c:v>8658</c:v>
                </c:pt>
                <c:pt idx="44">
                  <c:v>10557</c:v>
                </c:pt>
                <c:pt idx="45">
                  <c:v>11446</c:v>
                </c:pt>
                <c:pt idx="46">
                  <c:v>12716</c:v>
                </c:pt>
                <c:pt idx="47">
                  <c:v>14444</c:v>
                </c:pt>
                <c:pt idx="48">
                  <c:v>13852</c:v>
                </c:pt>
                <c:pt idx="49">
                  <c:v>14728</c:v>
                </c:pt>
                <c:pt idx="50">
                  <c:v>18001</c:v>
                </c:pt>
                <c:pt idx="51">
                  <c:v>24097</c:v>
                </c:pt>
              </c:numCache>
            </c:numRef>
          </c:val>
          <c:smooth val="0"/>
          <c:extLst>
            <c:ext xmlns:c16="http://schemas.microsoft.com/office/drawing/2014/chart" uri="{C3380CC4-5D6E-409C-BE32-E72D297353CC}">
              <c16:uniqueId val="{00000001-6E78-469B-8A55-20376C15DD95}"/>
            </c:ext>
          </c:extLst>
        </c:ser>
        <c:ser>
          <c:idx val="2"/>
          <c:order val="2"/>
          <c:tx>
            <c:strRef>
              <c:f>Sheet1!$D$3:$D$4</c:f>
              <c:strCache>
                <c:ptCount val="1"/>
                <c:pt idx="0">
                  <c:v>2020</c:v>
                </c:pt>
              </c:strCache>
            </c:strRef>
          </c:tx>
          <c:spPr>
            <a:ln w="28575" cap="rnd">
              <a:solidFill>
                <a:schemeClr val="tx1">
                  <a:lumMod val="50000"/>
                  <a:lumOff val="50000"/>
                </a:schemeClr>
              </a:solidFill>
              <a:round/>
            </a:ln>
            <a:effectLst/>
          </c:spPr>
          <c:marker>
            <c:symbol val="none"/>
          </c:marker>
          <c:cat>
            <c:strRef>
              <c:f>Sheet1!$A$5:$A$59</c:f>
              <c:strCach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(blank)</c:v>
                </c:pt>
              </c:strCache>
            </c:strRef>
          </c:cat>
          <c:val>
            <c:numRef>
              <c:f>Sheet1!$D$5:$D$59</c:f>
              <c:numCache>
                <c:formatCode>General</c:formatCode>
                <c:ptCount val="54"/>
                <c:pt idx="0">
                  <c:v>21594</c:v>
                </c:pt>
                <c:pt idx="1">
                  <c:v>15564</c:v>
                </c:pt>
                <c:pt idx="2">
                  <c:v>16587</c:v>
                </c:pt>
                <c:pt idx="3">
                  <c:v>18574</c:v>
                </c:pt>
                <c:pt idx="4">
                  <c:v>20299</c:v>
                </c:pt>
                <c:pt idx="5">
                  <c:v>20270</c:v>
                </c:pt>
                <c:pt idx="6">
                  <c:v>17393</c:v>
                </c:pt>
                <c:pt idx="7">
                  <c:v>15330</c:v>
                </c:pt>
                <c:pt idx="8">
                  <c:v>13820</c:v>
                </c:pt>
                <c:pt idx="9">
                  <c:v>13888</c:v>
                </c:pt>
                <c:pt idx="10">
                  <c:v>14154</c:v>
                </c:pt>
                <c:pt idx="11">
                  <c:v>10790</c:v>
                </c:pt>
                <c:pt idx="12">
                  <c:v>5129</c:v>
                </c:pt>
                <c:pt idx="13">
                  <c:v>2359</c:v>
                </c:pt>
                <c:pt idx="14">
                  <c:v>1496</c:v>
                </c:pt>
                <c:pt idx="15">
                  <c:v>1068</c:v>
                </c:pt>
                <c:pt idx="16">
                  <c:v>926</c:v>
                </c:pt>
                <c:pt idx="17">
                  <c:v>864</c:v>
                </c:pt>
                <c:pt idx="18">
                  <c:v>730</c:v>
                </c:pt>
                <c:pt idx="19">
                  <c:v>788</c:v>
                </c:pt>
                <c:pt idx="20">
                  <c:v>1224</c:v>
                </c:pt>
                <c:pt idx="21">
                  <c:v>805</c:v>
                </c:pt>
                <c:pt idx="22">
                  <c:v>802</c:v>
                </c:pt>
                <c:pt idx="23">
                  <c:v>881</c:v>
                </c:pt>
                <c:pt idx="24">
                  <c:v>1006</c:v>
                </c:pt>
                <c:pt idx="25">
                  <c:v>1216</c:v>
                </c:pt>
                <c:pt idx="26">
                  <c:v>1395</c:v>
                </c:pt>
                <c:pt idx="27">
                  <c:v>1545</c:v>
                </c:pt>
                <c:pt idx="28">
                  <c:v>1658</c:v>
                </c:pt>
                <c:pt idx="29">
                  <c:v>1634</c:v>
                </c:pt>
                <c:pt idx="30">
                  <c:v>1609</c:v>
                </c:pt>
                <c:pt idx="31">
                  <c:v>1570</c:v>
                </c:pt>
                <c:pt idx="32">
                  <c:v>1592</c:v>
                </c:pt>
                <c:pt idx="33">
                  <c:v>1804</c:v>
                </c:pt>
                <c:pt idx="34">
                  <c:v>1866</c:v>
                </c:pt>
                <c:pt idx="35">
                  <c:v>1776</c:v>
                </c:pt>
                <c:pt idx="36">
                  <c:v>2000</c:v>
                </c:pt>
                <c:pt idx="37">
                  <c:v>2070</c:v>
                </c:pt>
                <c:pt idx="38">
                  <c:v>2287</c:v>
                </c:pt>
                <c:pt idx="39">
                  <c:v>2467</c:v>
                </c:pt>
                <c:pt idx="40">
                  <c:v>2562</c:v>
                </c:pt>
                <c:pt idx="41">
                  <c:v>2316</c:v>
                </c:pt>
                <c:pt idx="42">
                  <c:v>2457</c:v>
                </c:pt>
                <c:pt idx="43">
                  <c:v>2515</c:v>
                </c:pt>
                <c:pt idx="44">
                  <c:v>2727</c:v>
                </c:pt>
                <c:pt idx="45">
                  <c:v>2776</c:v>
                </c:pt>
                <c:pt idx="46">
                  <c:v>2693</c:v>
                </c:pt>
                <c:pt idx="47">
                  <c:v>2485</c:v>
                </c:pt>
                <c:pt idx="48">
                  <c:v>2604</c:v>
                </c:pt>
                <c:pt idx="49">
                  <c:v>2567</c:v>
                </c:pt>
                <c:pt idx="50">
                  <c:v>2482</c:v>
                </c:pt>
                <c:pt idx="51">
                  <c:v>2323</c:v>
                </c:pt>
                <c:pt idx="52">
                  <c:v>2585</c:v>
                </c:pt>
              </c:numCache>
            </c:numRef>
          </c:val>
          <c:smooth val="0"/>
          <c:extLst>
            <c:ext xmlns:c16="http://schemas.microsoft.com/office/drawing/2014/chart" uri="{C3380CC4-5D6E-409C-BE32-E72D297353CC}">
              <c16:uniqueId val="{00000002-6E78-469B-8A55-20376C15DD95}"/>
            </c:ext>
          </c:extLst>
        </c:ser>
        <c:ser>
          <c:idx val="3"/>
          <c:order val="3"/>
          <c:tx>
            <c:strRef>
              <c:f>Sheet1!$E$3:$E$4</c:f>
              <c:strCache>
                <c:ptCount val="1"/>
                <c:pt idx="0">
                  <c:v>2021</c:v>
                </c:pt>
              </c:strCache>
            </c:strRef>
          </c:tx>
          <c:spPr>
            <a:ln w="28575" cap="rnd">
              <a:solidFill>
                <a:schemeClr val="tx1">
                  <a:lumMod val="50000"/>
                  <a:lumOff val="50000"/>
                </a:schemeClr>
              </a:solidFill>
              <a:round/>
            </a:ln>
            <a:effectLst/>
          </c:spPr>
          <c:marker>
            <c:symbol val="none"/>
          </c:marker>
          <c:cat>
            <c:strRef>
              <c:f>Sheet1!$A$5:$A$59</c:f>
              <c:strCach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(blank)</c:v>
                </c:pt>
              </c:strCache>
            </c:strRef>
          </c:cat>
          <c:val>
            <c:numRef>
              <c:f>Sheet1!$E$5:$E$59</c:f>
              <c:numCache>
                <c:formatCode>General</c:formatCode>
                <c:ptCount val="54"/>
                <c:pt idx="0">
                  <c:v>2414</c:v>
                </c:pt>
                <c:pt idx="1">
                  <c:v>2380</c:v>
                </c:pt>
                <c:pt idx="2">
                  <c:v>2566</c:v>
                </c:pt>
                <c:pt idx="3">
                  <c:v>2560</c:v>
                </c:pt>
                <c:pt idx="4">
                  <c:v>2636</c:v>
                </c:pt>
                <c:pt idx="5">
                  <c:v>2557</c:v>
                </c:pt>
                <c:pt idx="6">
                  <c:v>2320</c:v>
                </c:pt>
                <c:pt idx="7">
                  <c:v>2544</c:v>
                </c:pt>
                <c:pt idx="8">
                  <c:v>2773</c:v>
                </c:pt>
                <c:pt idx="9">
                  <c:v>3220</c:v>
                </c:pt>
                <c:pt idx="10">
                  <c:v>3515</c:v>
                </c:pt>
                <c:pt idx="11">
                  <c:v>3817</c:v>
                </c:pt>
                <c:pt idx="12">
                  <c:v>4116</c:v>
                </c:pt>
                <c:pt idx="13">
                  <c:v>4740</c:v>
                </c:pt>
                <c:pt idx="14">
                  <c:v>5227</c:v>
                </c:pt>
                <c:pt idx="15">
                  <c:v>5764</c:v>
                </c:pt>
                <c:pt idx="16">
                  <c:v>6335</c:v>
                </c:pt>
                <c:pt idx="17">
                  <c:v>6822</c:v>
                </c:pt>
                <c:pt idx="18">
                  <c:v>7366</c:v>
                </c:pt>
                <c:pt idx="19">
                  <c:v>8352</c:v>
                </c:pt>
                <c:pt idx="20">
                  <c:v>7953</c:v>
                </c:pt>
                <c:pt idx="21">
                  <c:v>8502</c:v>
                </c:pt>
                <c:pt idx="22">
                  <c:v>8097</c:v>
                </c:pt>
                <c:pt idx="23">
                  <c:v>8536</c:v>
                </c:pt>
                <c:pt idx="24">
                  <c:v>8514</c:v>
                </c:pt>
                <c:pt idx="25">
                  <c:v>8369</c:v>
                </c:pt>
                <c:pt idx="26">
                  <c:v>8719</c:v>
                </c:pt>
                <c:pt idx="27">
                  <c:v>9193</c:v>
                </c:pt>
                <c:pt idx="28">
                  <c:v>10372</c:v>
                </c:pt>
                <c:pt idx="29">
                  <c:v>11144</c:v>
                </c:pt>
                <c:pt idx="30">
                  <c:v>11102</c:v>
                </c:pt>
                <c:pt idx="31">
                  <c:v>11264</c:v>
                </c:pt>
                <c:pt idx="32">
                  <c:v>11809</c:v>
                </c:pt>
                <c:pt idx="33">
                  <c:v>11982</c:v>
                </c:pt>
                <c:pt idx="34">
                  <c:v>11745</c:v>
                </c:pt>
                <c:pt idx="35">
                  <c:v>11711</c:v>
                </c:pt>
                <c:pt idx="36">
                  <c:v>11254</c:v>
                </c:pt>
                <c:pt idx="37">
                  <c:v>10928</c:v>
                </c:pt>
                <c:pt idx="38">
                  <c:v>10142</c:v>
                </c:pt>
                <c:pt idx="39">
                  <c:v>13160</c:v>
                </c:pt>
                <c:pt idx="40">
                  <c:v>13073</c:v>
                </c:pt>
                <c:pt idx="41">
                  <c:v>12494</c:v>
                </c:pt>
                <c:pt idx="42">
                  <c:v>12858</c:v>
                </c:pt>
                <c:pt idx="43">
                  <c:v>13295</c:v>
                </c:pt>
                <c:pt idx="44">
                  <c:v>14559</c:v>
                </c:pt>
                <c:pt idx="45">
                  <c:v>14735</c:v>
                </c:pt>
                <c:pt idx="46">
                  <c:v>14913</c:v>
                </c:pt>
                <c:pt idx="47">
                  <c:v>15161</c:v>
                </c:pt>
                <c:pt idx="48">
                  <c:v>14968</c:v>
                </c:pt>
                <c:pt idx="49">
                  <c:v>16285</c:v>
                </c:pt>
                <c:pt idx="50">
                  <c:v>18514</c:v>
                </c:pt>
                <c:pt idx="51">
                  <c:v>24118</c:v>
                </c:pt>
              </c:numCache>
            </c:numRef>
          </c:val>
          <c:smooth val="0"/>
          <c:extLst>
            <c:ext xmlns:c16="http://schemas.microsoft.com/office/drawing/2014/chart" uri="{C3380CC4-5D6E-409C-BE32-E72D297353CC}">
              <c16:uniqueId val="{00000003-6E78-469B-8A55-20376C15DD95}"/>
            </c:ext>
          </c:extLst>
        </c:ser>
        <c:ser>
          <c:idx val="4"/>
          <c:order val="4"/>
          <c:tx>
            <c:strRef>
              <c:f>Sheet1!$F$3:$F$4</c:f>
              <c:strCache>
                <c:ptCount val="1"/>
                <c:pt idx="0">
                  <c:v>2022</c:v>
                </c:pt>
              </c:strCache>
            </c:strRef>
          </c:tx>
          <c:spPr>
            <a:ln w="38100" cap="rnd">
              <a:solidFill>
                <a:srgbClr val="0070C0"/>
              </a:solidFill>
              <a:round/>
            </a:ln>
            <a:effectLst/>
          </c:spPr>
          <c:marker>
            <c:symbol val="none"/>
          </c:marker>
          <c:dPt>
            <c:idx val="44"/>
            <c:marker>
              <c:symbol val="none"/>
            </c:marker>
            <c:bubble3D val="0"/>
            <c:spPr>
              <a:ln w="38100" cap="rnd">
                <a:solidFill>
                  <a:srgbClr val="0070C0"/>
                </a:solidFill>
                <a:round/>
              </a:ln>
              <a:effectLst/>
            </c:spPr>
            <c:extLst>
              <c:ext xmlns:c16="http://schemas.microsoft.com/office/drawing/2014/chart" uri="{C3380CC4-5D6E-409C-BE32-E72D297353CC}">
                <c16:uniqueId val="{00000005-6E78-469B-8A55-20376C15DD95}"/>
              </c:ext>
            </c:extLst>
          </c:dPt>
          <c:dPt>
            <c:idx val="45"/>
            <c:marker>
              <c:symbol val="none"/>
            </c:marker>
            <c:bubble3D val="0"/>
            <c:spPr>
              <a:ln w="38100" cap="rnd">
                <a:solidFill>
                  <a:srgbClr val="00B0F0"/>
                </a:solidFill>
                <a:round/>
              </a:ln>
              <a:effectLst/>
            </c:spPr>
            <c:extLst>
              <c:ext xmlns:c16="http://schemas.microsoft.com/office/drawing/2014/chart" uri="{C3380CC4-5D6E-409C-BE32-E72D297353CC}">
                <c16:uniqueId val="{00000002-D00F-4BF4-B880-A71E82375F68}"/>
              </c:ext>
            </c:extLst>
          </c:dPt>
          <c:cat>
            <c:strRef>
              <c:f>Sheet1!$A$5:$A$59</c:f>
              <c:strCach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(blank)</c:v>
                </c:pt>
              </c:strCache>
            </c:strRef>
          </c:cat>
          <c:val>
            <c:numRef>
              <c:f>Sheet1!$F$5:$F$59</c:f>
              <c:numCache>
                <c:formatCode>General</c:formatCode>
                <c:ptCount val="54"/>
                <c:pt idx="0">
                  <c:v>17048</c:v>
                </c:pt>
                <c:pt idx="1">
                  <c:v>12222</c:v>
                </c:pt>
                <c:pt idx="2">
                  <c:v>9526</c:v>
                </c:pt>
                <c:pt idx="3">
                  <c:v>7300</c:v>
                </c:pt>
                <c:pt idx="4">
                  <c:v>6083</c:v>
                </c:pt>
                <c:pt idx="5">
                  <c:v>6395</c:v>
                </c:pt>
                <c:pt idx="6">
                  <c:v>6915</c:v>
                </c:pt>
                <c:pt idx="7">
                  <c:v>7065</c:v>
                </c:pt>
                <c:pt idx="8">
                  <c:v>7422</c:v>
                </c:pt>
                <c:pt idx="9">
                  <c:v>8209</c:v>
                </c:pt>
                <c:pt idx="10">
                  <c:v>9041</c:v>
                </c:pt>
                <c:pt idx="11">
                  <c:v>9306</c:v>
                </c:pt>
                <c:pt idx="12">
                  <c:v>9612</c:v>
                </c:pt>
                <c:pt idx="13">
                  <c:v>10560</c:v>
                </c:pt>
                <c:pt idx="14">
                  <c:v>11334</c:v>
                </c:pt>
                <c:pt idx="15">
                  <c:v>11732</c:v>
                </c:pt>
                <c:pt idx="16">
                  <c:v>12656</c:v>
                </c:pt>
                <c:pt idx="17">
                  <c:v>12834</c:v>
                </c:pt>
                <c:pt idx="18">
                  <c:v>14818</c:v>
                </c:pt>
                <c:pt idx="19">
                  <c:v>15053</c:v>
                </c:pt>
                <c:pt idx="20">
                  <c:v>15267</c:v>
                </c:pt>
                <c:pt idx="21">
                  <c:v>15815</c:v>
                </c:pt>
                <c:pt idx="22">
                  <c:v>14154</c:v>
                </c:pt>
                <c:pt idx="23">
                  <c:v>12858</c:v>
                </c:pt>
                <c:pt idx="24">
                  <c:v>11865</c:v>
                </c:pt>
                <c:pt idx="25">
                  <c:v>11066</c:v>
                </c:pt>
                <c:pt idx="26">
                  <c:v>10585</c:v>
                </c:pt>
                <c:pt idx="27">
                  <c:v>9525</c:v>
                </c:pt>
                <c:pt idx="28">
                  <c:v>9361</c:v>
                </c:pt>
                <c:pt idx="29">
                  <c:v>9153</c:v>
                </c:pt>
                <c:pt idx="30">
                  <c:v>8661</c:v>
                </c:pt>
                <c:pt idx="31">
                  <c:v>8392</c:v>
                </c:pt>
                <c:pt idx="32">
                  <c:v>9479</c:v>
                </c:pt>
                <c:pt idx="33">
                  <c:v>10793</c:v>
                </c:pt>
                <c:pt idx="34">
                  <c:v>11526</c:v>
                </c:pt>
                <c:pt idx="35">
                  <c:v>12548</c:v>
                </c:pt>
                <c:pt idx="36">
                  <c:v>13400</c:v>
                </c:pt>
                <c:pt idx="37">
                  <c:v>15938</c:v>
                </c:pt>
                <c:pt idx="38">
                  <c:v>17047</c:v>
                </c:pt>
                <c:pt idx="39">
                  <c:v>18434</c:v>
                </c:pt>
                <c:pt idx="40">
                  <c:v>20625</c:v>
                </c:pt>
                <c:pt idx="41">
                  <c:v>23704</c:v>
                </c:pt>
                <c:pt idx="42">
                  <c:v>31952</c:v>
                </c:pt>
                <c:pt idx="43">
                  <c:v>37409</c:v>
                </c:pt>
                <c:pt idx="44">
                  <c:v>38573</c:v>
                </c:pt>
                <c:pt idx="45">
                  <c:v>34217</c:v>
                </c:pt>
              </c:numCache>
            </c:numRef>
          </c:val>
          <c:smooth val="0"/>
          <c:extLst>
            <c:ext xmlns:c16="http://schemas.microsoft.com/office/drawing/2014/chart" uri="{C3380CC4-5D6E-409C-BE32-E72D297353CC}">
              <c16:uniqueId val="{00000006-6E78-469B-8A55-20376C15DD95}"/>
            </c:ext>
          </c:extLst>
        </c:ser>
        <c:ser>
          <c:idx val="5"/>
          <c:order val="5"/>
          <c:tx>
            <c:strRef>
              <c:f>Sheet1!$G$3:$G$4</c:f>
              <c:strCache>
                <c:ptCount val="1"/>
                <c:pt idx="0">
                  <c:v>(blank)</c:v>
                </c:pt>
              </c:strCache>
            </c:strRef>
          </c:tx>
          <c:spPr>
            <a:ln w="28575" cap="rnd">
              <a:solidFill>
                <a:schemeClr val="accent6"/>
              </a:solidFill>
              <a:round/>
            </a:ln>
            <a:effectLst/>
          </c:spPr>
          <c:marker>
            <c:symbol val="none"/>
          </c:marker>
          <c:cat>
            <c:strRef>
              <c:f>Sheet1!$A$5:$A$59</c:f>
              <c:strCach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(blank)</c:v>
                </c:pt>
              </c:strCache>
            </c:strRef>
          </c:cat>
          <c:val>
            <c:numRef>
              <c:f>Sheet1!$G$5:$G$59</c:f>
              <c:numCache>
                <c:formatCode>General</c:formatCode>
                <c:ptCount val="54"/>
              </c:numCache>
            </c:numRef>
          </c:val>
          <c:smooth val="0"/>
          <c:extLst>
            <c:ext xmlns:c16="http://schemas.microsoft.com/office/drawing/2014/chart" uri="{C3380CC4-5D6E-409C-BE32-E72D297353CC}">
              <c16:uniqueId val="{00000007-6E78-469B-8A55-20376C15DD95}"/>
            </c:ext>
          </c:extLst>
        </c:ser>
        <c:dLbls>
          <c:showLegendKey val="0"/>
          <c:showVal val="0"/>
          <c:showCatName val="0"/>
          <c:showSerName val="0"/>
          <c:showPercent val="0"/>
          <c:showBubbleSize val="0"/>
        </c:dLbls>
        <c:smooth val="0"/>
        <c:axId val="534629312"/>
        <c:axId val="534629968"/>
      </c:lineChart>
      <c:catAx>
        <c:axId val="5346293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4629968"/>
        <c:crosses val="autoZero"/>
        <c:auto val="1"/>
        <c:lblAlgn val="ctr"/>
        <c:lblOffset val="100"/>
        <c:noMultiLvlLbl val="0"/>
      </c:catAx>
      <c:valAx>
        <c:axId val="534629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4629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[Flu-Like Metrics ILINet.xlsx]Sheet1 (2)!PivotTable1</c:name>
    <c:fmtId val="16"/>
  </c:pivotSource>
  <c:chart>
    <c:autoTitleDeleted val="0"/>
    <c:pivotFmts>
      <c:pivotFmt>
        <c:idx val="0"/>
        <c:spPr>
          <a:solidFill>
            <a:schemeClr val="accent1"/>
          </a:solidFill>
          <a:ln w="28575" cap="rnd">
            <a:solidFill>
              <a:schemeClr val="accent1"/>
            </a:solidFill>
            <a:round/>
          </a:ln>
          <a:effectLst/>
        </c:spPr>
        <c:marker>
          <c:symbol val="none"/>
        </c:marker>
      </c:pivotFmt>
      <c:pivotFmt>
        <c:idx val="1"/>
        <c:spPr>
          <a:solidFill>
            <a:schemeClr val="accent1"/>
          </a:solidFill>
          <a:ln w="28575" cap="rnd">
            <a:solidFill>
              <a:schemeClr val="accent1"/>
            </a:solidFill>
            <a:round/>
          </a:ln>
          <a:effectLst/>
        </c:spPr>
        <c:marker>
          <c:symbol val="none"/>
        </c:marker>
      </c:pivotFmt>
      <c:pivotFmt>
        <c:idx val="2"/>
        <c:spPr>
          <a:solidFill>
            <a:schemeClr val="accent1"/>
          </a:solidFill>
          <a:ln w="28575" cap="rnd">
            <a:solidFill>
              <a:schemeClr val="accent1"/>
            </a:solidFill>
            <a:round/>
          </a:ln>
          <a:effectLst/>
        </c:spPr>
        <c:marker>
          <c:symbol val="none"/>
        </c:marker>
      </c:pivotFmt>
      <c:pivotFmt>
        <c:idx val="3"/>
        <c:spPr>
          <a:solidFill>
            <a:schemeClr val="accent1"/>
          </a:solidFill>
          <a:ln w="28575" cap="rnd">
            <a:solidFill>
              <a:schemeClr val="accent1"/>
            </a:solidFill>
            <a:round/>
          </a:ln>
          <a:effectLst/>
        </c:spPr>
        <c:marker>
          <c:symbol val="none"/>
        </c:marker>
      </c:pivotFmt>
      <c:pivotFmt>
        <c:idx val="4"/>
        <c:spPr>
          <a:solidFill>
            <a:schemeClr val="accent1"/>
          </a:solidFill>
          <a:ln w="28575" cap="rnd">
            <a:solidFill>
              <a:schemeClr val="accent1"/>
            </a:solidFill>
            <a:round/>
          </a:ln>
          <a:effectLst/>
        </c:spPr>
        <c:marker>
          <c:symbol val="none"/>
        </c:marker>
      </c:pivotFmt>
      <c:pivotFmt>
        <c:idx val="5"/>
        <c:spPr>
          <a:solidFill>
            <a:schemeClr val="accent1"/>
          </a:solidFill>
          <a:ln w="28575" cap="rnd">
            <a:solidFill>
              <a:schemeClr val="accent1"/>
            </a:solidFill>
            <a:round/>
          </a:ln>
          <a:effectLst/>
        </c:spPr>
        <c:marker>
          <c:symbol val="none"/>
        </c:marker>
      </c:pivotFmt>
      <c:pivotFmt>
        <c:idx val="6"/>
        <c:spPr>
          <a:solidFill>
            <a:schemeClr val="accent1"/>
          </a:solidFill>
          <a:ln w="28575" cap="rnd">
            <a:solidFill>
              <a:schemeClr val="accent1"/>
            </a:solidFill>
            <a:round/>
          </a:ln>
          <a:effectLst/>
        </c:spPr>
        <c:marker>
          <c:symbol val="none"/>
        </c:marker>
      </c:pivotFmt>
      <c:pivotFmt>
        <c:idx val="7"/>
        <c:spPr>
          <a:solidFill>
            <a:schemeClr val="accent1"/>
          </a:solidFill>
          <a:ln w="28575" cap="rnd">
            <a:solidFill>
              <a:schemeClr val="accent1"/>
            </a:solidFill>
            <a:round/>
          </a:ln>
          <a:effectLst/>
        </c:spPr>
        <c:marker>
          <c:symbol val="none"/>
        </c:marker>
      </c:pivotFmt>
      <c:pivotFmt>
        <c:idx val="8"/>
        <c:spPr>
          <a:solidFill>
            <a:schemeClr val="accent1"/>
          </a:solidFill>
          <a:ln w="28575" cap="rnd">
            <a:solidFill>
              <a:schemeClr val="accent1"/>
            </a:solidFill>
            <a:round/>
          </a:ln>
          <a:effectLst/>
        </c:spPr>
        <c:marker>
          <c:symbol val="none"/>
        </c:marker>
      </c:pivotFmt>
      <c:pivotFmt>
        <c:idx val="9"/>
        <c:spPr>
          <a:solidFill>
            <a:schemeClr val="accent1"/>
          </a:solidFill>
          <a:ln w="28575" cap="rnd">
            <a:solidFill>
              <a:schemeClr val="accent1"/>
            </a:solidFill>
            <a:round/>
          </a:ln>
          <a:effectLst/>
        </c:spPr>
        <c:marker>
          <c:symbol val="none"/>
        </c:marker>
      </c:pivotFmt>
      <c:pivotFmt>
        <c:idx val="10"/>
        <c:spPr>
          <a:solidFill>
            <a:schemeClr val="accent1"/>
          </a:solidFill>
          <a:ln w="28575" cap="rnd">
            <a:solidFill>
              <a:schemeClr val="accent1"/>
            </a:solidFill>
            <a:round/>
          </a:ln>
          <a:effectLst/>
        </c:spPr>
        <c:marker>
          <c:symbol val="none"/>
        </c:marker>
      </c:pivotFmt>
      <c:pivotFmt>
        <c:idx val="11"/>
        <c:spPr>
          <a:solidFill>
            <a:schemeClr val="accent1"/>
          </a:solidFill>
          <a:ln w="28575" cap="rnd">
            <a:solidFill>
              <a:schemeClr val="accent1"/>
            </a:solidFill>
            <a:round/>
          </a:ln>
          <a:effectLst/>
        </c:spPr>
        <c:marker>
          <c:symbol val="none"/>
        </c:marker>
      </c:pivotFmt>
      <c:pivotFmt>
        <c:idx val="12"/>
        <c:spPr>
          <a:solidFill>
            <a:schemeClr val="accent1"/>
          </a:solidFill>
          <a:ln w="28575" cap="rnd">
            <a:solidFill>
              <a:schemeClr val="accent1"/>
            </a:solidFill>
            <a:round/>
          </a:ln>
          <a:effectLst/>
        </c:spPr>
        <c:marker>
          <c:symbol val="none"/>
        </c:marker>
      </c:pivotFmt>
      <c:pivotFmt>
        <c:idx val="13"/>
        <c:spPr>
          <a:solidFill>
            <a:schemeClr val="accent1"/>
          </a:solidFill>
          <a:ln w="28575" cap="rnd">
            <a:solidFill>
              <a:schemeClr val="accent1"/>
            </a:solidFill>
            <a:round/>
          </a:ln>
          <a:effectLst/>
        </c:spPr>
        <c:marker>
          <c:symbol val="none"/>
        </c:marker>
      </c:pivotFmt>
      <c:pivotFmt>
        <c:idx val="14"/>
        <c:spPr>
          <a:solidFill>
            <a:schemeClr val="accent1"/>
          </a:solidFill>
          <a:ln w="28575" cap="rnd">
            <a:solidFill>
              <a:schemeClr val="accent1"/>
            </a:solidFill>
            <a:round/>
          </a:ln>
          <a:effectLst/>
        </c:spPr>
        <c:marker>
          <c:symbol val="none"/>
        </c:marker>
      </c:pivotFmt>
      <c:pivotFmt>
        <c:idx val="15"/>
        <c:spPr>
          <a:solidFill>
            <a:schemeClr val="accent1"/>
          </a:solidFill>
          <a:ln w="28575" cap="rnd">
            <a:solidFill>
              <a:schemeClr val="accent1"/>
            </a:solidFill>
            <a:round/>
          </a:ln>
          <a:effectLst/>
        </c:spPr>
        <c:marker>
          <c:symbol val="none"/>
        </c:marker>
      </c:pivotFmt>
      <c:pivotFmt>
        <c:idx val="16"/>
        <c:spPr>
          <a:solidFill>
            <a:schemeClr val="accent1"/>
          </a:solidFill>
          <a:ln w="28575" cap="rnd">
            <a:solidFill>
              <a:schemeClr val="accent1"/>
            </a:solidFill>
            <a:round/>
          </a:ln>
          <a:effectLst/>
        </c:spPr>
        <c:marker>
          <c:symbol val="none"/>
        </c:marker>
      </c:pivotFmt>
      <c:pivotFmt>
        <c:idx val="17"/>
        <c:spPr>
          <a:solidFill>
            <a:schemeClr val="accent1"/>
          </a:solidFill>
          <a:ln w="28575" cap="rnd">
            <a:solidFill>
              <a:schemeClr val="accent1"/>
            </a:solidFill>
            <a:round/>
          </a:ln>
          <a:effectLst/>
        </c:spPr>
        <c:marker>
          <c:symbol val="none"/>
        </c:marker>
      </c:pivotFmt>
      <c:pivotFmt>
        <c:idx val="18"/>
        <c:spPr>
          <a:solidFill>
            <a:schemeClr val="accent1"/>
          </a:solidFill>
          <a:ln w="28575" cap="rnd">
            <a:solidFill>
              <a:schemeClr val="accent1"/>
            </a:solidFill>
            <a:round/>
          </a:ln>
          <a:effectLst/>
        </c:spPr>
        <c:marker>
          <c:symbol val="none"/>
        </c:marker>
      </c:pivotFmt>
      <c:pivotFmt>
        <c:idx val="19"/>
        <c:spPr>
          <a:solidFill>
            <a:schemeClr val="accent1"/>
          </a:solidFill>
          <a:ln w="28575" cap="rnd">
            <a:solidFill>
              <a:schemeClr val="accent1"/>
            </a:solidFill>
            <a:round/>
          </a:ln>
          <a:effectLst/>
        </c:spPr>
        <c:marker>
          <c:symbol val="none"/>
        </c:marker>
      </c:pivotFmt>
      <c:pivotFmt>
        <c:idx val="20"/>
        <c:spPr>
          <a:solidFill>
            <a:schemeClr val="accent1"/>
          </a:solidFill>
          <a:ln w="28575" cap="rnd">
            <a:solidFill>
              <a:schemeClr val="accent1"/>
            </a:solidFill>
            <a:round/>
          </a:ln>
          <a:effectLst/>
        </c:spPr>
        <c:marker>
          <c:symbol val="none"/>
        </c:marker>
      </c:pivotFmt>
      <c:pivotFmt>
        <c:idx val="21"/>
        <c:spPr>
          <a:solidFill>
            <a:schemeClr val="accent1"/>
          </a:solidFill>
          <a:ln w="28575" cap="rnd">
            <a:solidFill>
              <a:schemeClr val="accent1"/>
            </a:solidFill>
            <a:round/>
          </a:ln>
          <a:effectLst/>
        </c:spPr>
        <c:marker>
          <c:symbol val="none"/>
        </c:marker>
      </c:pivotFmt>
      <c:pivotFmt>
        <c:idx val="22"/>
        <c:spPr>
          <a:solidFill>
            <a:schemeClr val="accent1"/>
          </a:solidFill>
          <a:ln w="28575" cap="rnd">
            <a:solidFill>
              <a:schemeClr val="accent1"/>
            </a:solidFill>
            <a:round/>
          </a:ln>
          <a:effectLst/>
        </c:spPr>
        <c:marker>
          <c:symbol val="none"/>
        </c:marker>
      </c:pivotFmt>
      <c:pivotFmt>
        <c:idx val="23"/>
        <c:spPr>
          <a:solidFill>
            <a:schemeClr val="accent1"/>
          </a:solidFill>
          <a:ln w="28575" cap="rnd">
            <a:solidFill>
              <a:schemeClr val="accent1"/>
            </a:solidFill>
            <a:round/>
          </a:ln>
          <a:effectLst/>
        </c:spPr>
        <c:marker>
          <c:symbol val="none"/>
        </c:marker>
      </c:pivotFmt>
      <c:pivotFmt>
        <c:idx val="24"/>
        <c:spPr>
          <a:solidFill>
            <a:schemeClr val="accent1"/>
          </a:solidFill>
          <a:ln w="28575" cap="rnd">
            <a:solidFill>
              <a:schemeClr val="accent1"/>
            </a:solidFill>
            <a:round/>
          </a:ln>
          <a:effectLst/>
        </c:spPr>
        <c:marker>
          <c:symbol val="none"/>
        </c:marker>
      </c:pivotFmt>
      <c:pivotFmt>
        <c:idx val="25"/>
        <c:spPr>
          <a:solidFill>
            <a:schemeClr val="accent1"/>
          </a:solidFill>
          <a:ln w="28575" cap="rnd">
            <a:solidFill>
              <a:schemeClr val="accent1"/>
            </a:solidFill>
            <a:round/>
          </a:ln>
          <a:effectLst/>
        </c:spPr>
        <c:marker>
          <c:symbol val="none"/>
        </c:marker>
      </c:pivotFmt>
      <c:pivotFmt>
        <c:idx val="26"/>
        <c:spPr>
          <a:solidFill>
            <a:schemeClr val="accent1"/>
          </a:solidFill>
          <a:ln w="28575" cap="rnd">
            <a:solidFill>
              <a:schemeClr val="accent1"/>
            </a:solidFill>
            <a:round/>
          </a:ln>
          <a:effectLst/>
        </c:spPr>
        <c:marker>
          <c:symbol val="none"/>
        </c:marker>
      </c:pivotFmt>
      <c:pivotFmt>
        <c:idx val="27"/>
        <c:spPr>
          <a:solidFill>
            <a:schemeClr val="accent1"/>
          </a:solidFill>
          <a:ln w="28575" cap="rnd">
            <a:solidFill>
              <a:schemeClr val="accent1"/>
            </a:solidFill>
            <a:round/>
          </a:ln>
          <a:effectLst/>
        </c:spPr>
        <c:marker>
          <c:symbol val="none"/>
        </c:marker>
      </c:pivotFmt>
      <c:pivotFmt>
        <c:idx val="28"/>
        <c:spPr>
          <a:solidFill>
            <a:schemeClr val="accent1"/>
          </a:solidFill>
          <a:ln w="28575" cap="rnd">
            <a:solidFill>
              <a:schemeClr val="accent1"/>
            </a:solidFill>
            <a:round/>
          </a:ln>
          <a:effectLst/>
        </c:spPr>
        <c:marker>
          <c:symbol val="none"/>
        </c:marker>
      </c:pivotFmt>
      <c:pivotFmt>
        <c:idx val="29"/>
        <c:spPr>
          <a:solidFill>
            <a:schemeClr val="accent1"/>
          </a:solidFill>
          <a:ln w="28575" cap="rnd">
            <a:solidFill>
              <a:schemeClr val="accent1"/>
            </a:solidFill>
            <a:round/>
          </a:ln>
          <a:effectLst/>
        </c:spPr>
        <c:marker>
          <c:symbol val="none"/>
        </c:marker>
      </c:pivotFmt>
      <c:pivotFmt>
        <c:idx val="30"/>
        <c:spPr>
          <a:solidFill>
            <a:schemeClr val="accent1"/>
          </a:solidFill>
          <a:ln w="28575" cap="rnd">
            <a:solidFill>
              <a:schemeClr val="accent1"/>
            </a:solidFill>
            <a:round/>
          </a:ln>
          <a:effectLst/>
        </c:spPr>
        <c:marker>
          <c:symbol val="none"/>
        </c:marker>
      </c:pivotFmt>
      <c:pivotFmt>
        <c:idx val="31"/>
        <c:spPr>
          <a:solidFill>
            <a:schemeClr val="accent1"/>
          </a:solidFill>
          <a:ln w="28575" cap="rnd">
            <a:solidFill>
              <a:schemeClr val="accent1"/>
            </a:solidFill>
            <a:round/>
          </a:ln>
          <a:effectLst/>
        </c:spPr>
        <c:marker>
          <c:symbol val="none"/>
        </c:marker>
      </c:pivotFmt>
      <c:pivotFmt>
        <c:idx val="32"/>
        <c:spPr>
          <a:solidFill>
            <a:schemeClr val="accent1"/>
          </a:solidFill>
          <a:ln w="28575" cap="rnd">
            <a:solidFill>
              <a:schemeClr val="accent1"/>
            </a:solidFill>
            <a:round/>
          </a:ln>
          <a:effectLst/>
        </c:spPr>
        <c:marker>
          <c:symbol val="none"/>
        </c:marker>
      </c:pivotFmt>
      <c:pivotFmt>
        <c:idx val="33"/>
        <c:spPr>
          <a:solidFill>
            <a:schemeClr val="accent1"/>
          </a:solidFill>
          <a:ln w="28575" cap="rnd">
            <a:solidFill>
              <a:schemeClr val="accent1"/>
            </a:solidFill>
            <a:round/>
          </a:ln>
          <a:effectLst/>
        </c:spPr>
        <c:marker>
          <c:symbol val="none"/>
        </c:marker>
      </c:pivotFmt>
      <c:pivotFmt>
        <c:idx val="34"/>
        <c:spPr>
          <a:solidFill>
            <a:schemeClr val="accent1"/>
          </a:solidFill>
          <a:ln w="28575" cap="rnd">
            <a:solidFill>
              <a:schemeClr val="accent1"/>
            </a:solidFill>
            <a:round/>
          </a:ln>
          <a:effectLst/>
        </c:spPr>
        <c:marker>
          <c:symbol val="none"/>
        </c:marker>
      </c:pivotFmt>
      <c:pivotFmt>
        <c:idx val="35"/>
        <c:spPr>
          <a:solidFill>
            <a:schemeClr val="accent1"/>
          </a:solidFill>
          <a:ln w="28575" cap="rnd">
            <a:solidFill>
              <a:schemeClr val="accent1"/>
            </a:solidFill>
            <a:round/>
          </a:ln>
          <a:effectLst/>
        </c:spPr>
        <c:marker>
          <c:symbol val="none"/>
        </c:marker>
      </c:pivotFmt>
      <c:pivotFmt>
        <c:idx val="36"/>
        <c:spPr>
          <a:solidFill>
            <a:schemeClr val="accent1"/>
          </a:solidFill>
          <a:ln w="28575" cap="rnd">
            <a:solidFill>
              <a:schemeClr val="accent1"/>
            </a:solidFill>
            <a:round/>
          </a:ln>
          <a:effectLst/>
        </c:spPr>
        <c:marker>
          <c:symbol val="none"/>
        </c:marker>
      </c:pivotFmt>
      <c:pivotFmt>
        <c:idx val="37"/>
        <c:spPr>
          <a:solidFill>
            <a:schemeClr val="accent1"/>
          </a:solidFill>
          <a:ln w="28575" cap="rnd">
            <a:solidFill>
              <a:schemeClr val="accent1"/>
            </a:solidFill>
            <a:round/>
          </a:ln>
          <a:effectLst/>
        </c:spPr>
        <c:marker>
          <c:symbol val="none"/>
        </c:marker>
      </c:pivotFmt>
      <c:pivotFmt>
        <c:idx val="38"/>
        <c:spPr>
          <a:solidFill>
            <a:schemeClr val="accent1"/>
          </a:solidFill>
          <a:ln w="28575" cap="rnd">
            <a:solidFill>
              <a:schemeClr val="accent1"/>
            </a:solidFill>
            <a:round/>
          </a:ln>
          <a:effectLst/>
        </c:spPr>
        <c:marker>
          <c:symbol val="none"/>
        </c:marker>
      </c:pivotFmt>
      <c:pivotFmt>
        <c:idx val="39"/>
        <c:spPr>
          <a:solidFill>
            <a:schemeClr val="accent1"/>
          </a:solidFill>
          <a:ln w="28575" cap="rnd">
            <a:solidFill>
              <a:schemeClr val="accent1"/>
            </a:solidFill>
            <a:round/>
          </a:ln>
          <a:effectLst/>
        </c:spPr>
        <c:marker>
          <c:symbol val="none"/>
        </c:marker>
      </c:pivotFmt>
      <c:pivotFmt>
        <c:idx val="40"/>
        <c:spPr>
          <a:solidFill>
            <a:schemeClr val="accent1"/>
          </a:solidFill>
          <a:ln w="28575" cap="rnd">
            <a:solidFill>
              <a:schemeClr val="accent1"/>
            </a:solidFill>
            <a:round/>
          </a:ln>
          <a:effectLst/>
        </c:spPr>
        <c:marker>
          <c:symbol val="none"/>
        </c:marker>
      </c:pivotFmt>
      <c:pivotFmt>
        <c:idx val="41"/>
        <c:spPr>
          <a:solidFill>
            <a:schemeClr val="accent1"/>
          </a:solidFill>
          <a:ln w="28575" cap="rnd">
            <a:solidFill>
              <a:schemeClr val="accent1"/>
            </a:solidFill>
            <a:round/>
          </a:ln>
          <a:effectLst/>
        </c:spPr>
        <c:marker>
          <c:symbol val="none"/>
        </c:marker>
      </c:pivotFmt>
      <c:pivotFmt>
        <c:idx val="42"/>
        <c:spPr>
          <a:solidFill>
            <a:schemeClr val="accent1"/>
          </a:solidFill>
          <a:ln w="28575" cap="rnd">
            <a:solidFill>
              <a:schemeClr val="accent1"/>
            </a:solidFill>
            <a:round/>
          </a:ln>
          <a:effectLst/>
        </c:spPr>
        <c:marker>
          <c:symbol val="none"/>
        </c:marker>
      </c:pivotFmt>
      <c:pivotFmt>
        <c:idx val="43"/>
        <c:spPr>
          <a:solidFill>
            <a:schemeClr val="accent1"/>
          </a:solidFill>
          <a:ln w="28575" cap="rnd">
            <a:solidFill>
              <a:schemeClr val="accent1"/>
            </a:solidFill>
            <a:round/>
          </a:ln>
          <a:effectLst/>
        </c:spPr>
        <c:marker>
          <c:symbol val="none"/>
        </c:marker>
      </c:pivotFmt>
      <c:pivotFmt>
        <c:idx val="44"/>
        <c:spPr>
          <a:solidFill>
            <a:schemeClr val="accent1"/>
          </a:solidFill>
          <a:ln w="28575" cap="rnd">
            <a:solidFill>
              <a:schemeClr val="accent1"/>
            </a:solidFill>
            <a:round/>
          </a:ln>
          <a:effectLst/>
        </c:spPr>
        <c:marker>
          <c:symbol val="none"/>
        </c:marker>
      </c:pivotFmt>
      <c:pivotFmt>
        <c:idx val="45"/>
        <c:spPr>
          <a:solidFill>
            <a:schemeClr val="accent1"/>
          </a:solidFill>
          <a:ln w="28575" cap="rnd">
            <a:solidFill>
              <a:schemeClr val="accent1"/>
            </a:solidFill>
            <a:round/>
          </a:ln>
          <a:effectLst/>
        </c:spPr>
        <c:marker>
          <c:symbol val="none"/>
        </c:marker>
      </c:pivotFmt>
      <c:pivotFmt>
        <c:idx val="46"/>
        <c:spPr>
          <a:solidFill>
            <a:schemeClr val="accent1"/>
          </a:solidFill>
          <a:ln w="28575" cap="rnd">
            <a:solidFill>
              <a:schemeClr val="accent1"/>
            </a:solidFill>
            <a:round/>
          </a:ln>
          <a:effectLst/>
        </c:spPr>
        <c:marker>
          <c:symbol val="none"/>
        </c:marker>
      </c:pivotFmt>
      <c:pivotFmt>
        <c:idx val="47"/>
        <c:spPr>
          <a:solidFill>
            <a:schemeClr val="accent1"/>
          </a:solidFill>
          <a:ln w="28575" cap="rnd">
            <a:solidFill>
              <a:schemeClr val="accent1"/>
            </a:solidFill>
            <a:round/>
          </a:ln>
          <a:effectLst/>
        </c:spPr>
        <c:marker>
          <c:symbol val="none"/>
        </c:marker>
      </c:pivotFmt>
      <c:pivotFmt>
        <c:idx val="48"/>
        <c:spPr>
          <a:solidFill>
            <a:schemeClr val="accent1"/>
          </a:solidFill>
          <a:ln w="28575" cap="rnd">
            <a:solidFill>
              <a:schemeClr val="accent1"/>
            </a:solidFill>
            <a:round/>
          </a:ln>
          <a:effectLst/>
        </c:spPr>
        <c:marker>
          <c:symbol val="none"/>
        </c:marker>
      </c:pivotFmt>
      <c:pivotFmt>
        <c:idx val="49"/>
        <c:spPr>
          <a:solidFill>
            <a:schemeClr val="accent1"/>
          </a:solidFill>
          <a:ln w="28575" cap="rnd">
            <a:solidFill>
              <a:schemeClr val="accent1"/>
            </a:solidFill>
            <a:round/>
          </a:ln>
          <a:effectLst/>
        </c:spPr>
        <c:marker>
          <c:symbol val="none"/>
        </c:marker>
      </c:pivotFmt>
      <c:pivotFmt>
        <c:idx val="50"/>
        <c:spPr>
          <a:solidFill>
            <a:schemeClr val="accent1"/>
          </a:solidFill>
          <a:ln w="28575" cap="rnd">
            <a:solidFill>
              <a:schemeClr val="accent1"/>
            </a:solidFill>
            <a:round/>
          </a:ln>
          <a:effectLst/>
        </c:spPr>
        <c:marker>
          <c:symbol val="none"/>
        </c:marker>
      </c:pivotFmt>
      <c:pivotFmt>
        <c:idx val="51"/>
        <c:spPr>
          <a:solidFill>
            <a:schemeClr val="accent1"/>
          </a:solidFill>
          <a:ln w="28575" cap="rnd">
            <a:solidFill>
              <a:schemeClr val="accent1"/>
            </a:solidFill>
            <a:round/>
          </a:ln>
          <a:effectLst/>
        </c:spPr>
        <c:marker>
          <c:symbol val="none"/>
        </c:marker>
      </c:pivotFmt>
      <c:pivotFmt>
        <c:idx val="52"/>
        <c:spPr>
          <a:solidFill>
            <a:schemeClr val="accent1"/>
          </a:solidFill>
          <a:ln w="28575" cap="rnd">
            <a:solidFill>
              <a:schemeClr val="accent1"/>
            </a:solidFill>
            <a:round/>
          </a:ln>
          <a:effectLst/>
        </c:spPr>
        <c:marker>
          <c:symbol val="none"/>
        </c:marker>
      </c:pivotFmt>
      <c:pivotFmt>
        <c:idx val="53"/>
        <c:spPr>
          <a:solidFill>
            <a:schemeClr val="accent1"/>
          </a:solidFill>
          <a:ln w="28575" cap="rnd">
            <a:solidFill>
              <a:schemeClr val="accent1"/>
            </a:solidFill>
            <a:round/>
          </a:ln>
          <a:effectLst/>
        </c:spPr>
        <c:marker>
          <c:symbol val="none"/>
        </c:marker>
      </c:pivotFmt>
      <c:pivotFmt>
        <c:idx val="54"/>
        <c:spPr>
          <a:solidFill>
            <a:schemeClr val="accent1"/>
          </a:solidFill>
          <a:ln w="28575" cap="rnd">
            <a:solidFill>
              <a:schemeClr val="accent1"/>
            </a:solidFill>
            <a:round/>
          </a:ln>
          <a:effectLst/>
        </c:spPr>
        <c:marker>
          <c:symbol val="none"/>
        </c:marker>
      </c:pivotFmt>
      <c:pivotFmt>
        <c:idx val="55"/>
        <c:spPr>
          <a:solidFill>
            <a:schemeClr val="accent1"/>
          </a:solidFill>
          <a:ln w="28575" cap="rnd">
            <a:solidFill>
              <a:schemeClr val="accent1"/>
            </a:solidFill>
            <a:round/>
          </a:ln>
          <a:effectLst/>
        </c:spPr>
        <c:marker>
          <c:symbol val="none"/>
        </c:marker>
      </c:pivotFmt>
      <c:pivotFmt>
        <c:idx val="56"/>
        <c:spPr>
          <a:solidFill>
            <a:schemeClr val="accent1"/>
          </a:solidFill>
          <a:ln w="28575" cap="rnd">
            <a:solidFill>
              <a:schemeClr val="accent1"/>
            </a:solidFill>
            <a:round/>
          </a:ln>
          <a:effectLst/>
        </c:spPr>
        <c:marker>
          <c:symbol val="none"/>
        </c:marker>
      </c:pivotFmt>
      <c:pivotFmt>
        <c:idx val="57"/>
        <c:spPr>
          <a:solidFill>
            <a:schemeClr val="accent1"/>
          </a:solidFill>
          <a:ln w="28575" cap="rnd">
            <a:solidFill>
              <a:schemeClr val="accent1"/>
            </a:solidFill>
            <a:round/>
          </a:ln>
          <a:effectLst/>
        </c:spPr>
        <c:marker>
          <c:symbol val="none"/>
        </c:marker>
      </c:pivotFmt>
      <c:pivotFmt>
        <c:idx val="58"/>
        <c:spPr>
          <a:solidFill>
            <a:schemeClr val="accent1"/>
          </a:solidFill>
          <a:ln w="28575" cap="rnd">
            <a:solidFill>
              <a:schemeClr val="accent1"/>
            </a:solidFill>
            <a:round/>
          </a:ln>
          <a:effectLst/>
        </c:spPr>
        <c:marker>
          <c:symbol val="none"/>
        </c:marker>
      </c:pivotFmt>
      <c:pivotFmt>
        <c:idx val="59"/>
        <c:spPr>
          <a:solidFill>
            <a:schemeClr val="accent1"/>
          </a:solidFill>
          <a:ln w="28575" cap="rnd">
            <a:solidFill>
              <a:schemeClr val="tx1">
                <a:lumMod val="50000"/>
                <a:lumOff val="50000"/>
              </a:schemeClr>
            </a:solidFill>
            <a:round/>
          </a:ln>
          <a:effectLst/>
        </c:spPr>
        <c:marker>
          <c:symbol val="none"/>
        </c:marker>
      </c:pivotFmt>
      <c:pivotFmt>
        <c:idx val="60"/>
        <c:spPr>
          <a:solidFill>
            <a:schemeClr val="accent1"/>
          </a:solidFill>
          <a:ln w="28575" cap="rnd">
            <a:solidFill>
              <a:schemeClr val="tx1">
                <a:lumMod val="50000"/>
                <a:lumOff val="50000"/>
              </a:schemeClr>
            </a:solidFill>
            <a:round/>
          </a:ln>
          <a:effectLst/>
        </c:spPr>
        <c:marker>
          <c:symbol val="none"/>
        </c:marker>
      </c:pivotFmt>
      <c:pivotFmt>
        <c:idx val="61"/>
        <c:spPr>
          <a:solidFill>
            <a:schemeClr val="accent1"/>
          </a:solidFill>
          <a:ln w="28575" cap="rnd">
            <a:solidFill>
              <a:schemeClr val="tx1">
                <a:lumMod val="50000"/>
                <a:lumOff val="50000"/>
              </a:schemeClr>
            </a:solidFill>
            <a:round/>
          </a:ln>
          <a:effectLst/>
        </c:spPr>
        <c:marker>
          <c:symbol val="none"/>
        </c:marker>
      </c:pivotFmt>
      <c:pivotFmt>
        <c:idx val="62"/>
        <c:spPr>
          <a:solidFill>
            <a:schemeClr val="accent1"/>
          </a:solidFill>
          <a:ln w="28575" cap="rnd">
            <a:solidFill>
              <a:schemeClr val="tx1">
                <a:lumMod val="50000"/>
                <a:lumOff val="50000"/>
              </a:schemeClr>
            </a:solidFill>
            <a:round/>
          </a:ln>
          <a:effectLst/>
        </c:spPr>
        <c:marker>
          <c:symbol val="none"/>
        </c:marker>
      </c:pivotFmt>
      <c:pivotFmt>
        <c:idx val="63"/>
        <c:spPr>
          <a:solidFill>
            <a:schemeClr val="accent1"/>
          </a:solidFill>
          <a:ln w="38100" cap="rnd">
            <a:solidFill>
              <a:schemeClr val="accent1"/>
            </a:solidFill>
            <a:round/>
          </a:ln>
          <a:effectLst/>
        </c:spPr>
        <c:marker>
          <c:symbol val="none"/>
        </c:marker>
      </c:pivotFmt>
      <c:pivotFmt>
        <c:idx val="64"/>
        <c:spPr>
          <a:solidFill>
            <a:schemeClr val="accent1"/>
          </a:solidFill>
          <a:ln w="38100" cap="rnd">
            <a:solidFill>
              <a:schemeClr val="accent1"/>
            </a:solidFill>
            <a:round/>
          </a:ln>
          <a:effectLst/>
        </c:spPr>
        <c:marker>
          <c:symbol val="none"/>
        </c:marker>
      </c:pivotFmt>
      <c:pivotFmt>
        <c:idx val="65"/>
        <c:spPr>
          <a:solidFill>
            <a:schemeClr val="accent1"/>
          </a:solidFill>
          <a:ln w="28575" cap="rnd">
            <a:solidFill>
              <a:schemeClr val="tx1">
                <a:lumMod val="50000"/>
                <a:lumOff val="50000"/>
              </a:schemeClr>
            </a:solidFill>
            <a:round/>
          </a:ln>
          <a:effectLst/>
        </c:spPr>
        <c:marker>
          <c:symbol val="none"/>
        </c:marker>
      </c:pivotFmt>
      <c:pivotFmt>
        <c:idx val="66"/>
        <c:spPr>
          <a:solidFill>
            <a:schemeClr val="accent1"/>
          </a:solidFill>
          <a:ln w="28575" cap="rnd">
            <a:solidFill>
              <a:schemeClr val="tx1">
                <a:lumMod val="50000"/>
                <a:lumOff val="50000"/>
              </a:schemeClr>
            </a:solidFill>
            <a:round/>
          </a:ln>
          <a:effectLst/>
        </c:spPr>
        <c:marker>
          <c:symbol val="none"/>
        </c:marker>
      </c:pivotFmt>
      <c:pivotFmt>
        <c:idx val="67"/>
        <c:spPr>
          <a:solidFill>
            <a:schemeClr val="accent1"/>
          </a:solidFill>
          <a:ln w="28575" cap="rnd">
            <a:solidFill>
              <a:schemeClr val="tx1">
                <a:lumMod val="50000"/>
                <a:lumOff val="50000"/>
              </a:schemeClr>
            </a:solidFill>
            <a:round/>
          </a:ln>
          <a:effectLst/>
        </c:spPr>
        <c:marker>
          <c:symbol val="none"/>
        </c:marker>
      </c:pivotFmt>
      <c:pivotFmt>
        <c:idx val="68"/>
        <c:spPr>
          <a:solidFill>
            <a:schemeClr val="accent1"/>
          </a:solidFill>
          <a:ln w="28575" cap="rnd">
            <a:solidFill>
              <a:schemeClr val="tx1">
                <a:lumMod val="50000"/>
                <a:lumOff val="50000"/>
              </a:schemeClr>
            </a:solidFill>
            <a:round/>
          </a:ln>
          <a:effectLst/>
        </c:spPr>
        <c:marker>
          <c:symbol val="none"/>
        </c:marker>
      </c:pivotFmt>
      <c:pivotFmt>
        <c:idx val="69"/>
        <c:spPr>
          <a:solidFill>
            <a:schemeClr val="accent1"/>
          </a:solidFill>
          <a:ln w="28575" cap="rnd">
            <a:solidFill>
              <a:schemeClr val="tx1">
                <a:lumMod val="50000"/>
                <a:lumOff val="50000"/>
              </a:schemeClr>
            </a:solidFill>
            <a:round/>
          </a:ln>
          <a:effectLst/>
        </c:spPr>
        <c:marker>
          <c:symbol val="none"/>
        </c:marker>
      </c:pivotFmt>
      <c:pivotFmt>
        <c:idx val="70"/>
        <c:spPr>
          <a:solidFill>
            <a:schemeClr val="accent1"/>
          </a:solidFill>
          <a:ln w="28575" cap="rnd">
            <a:solidFill>
              <a:schemeClr val="tx1">
                <a:lumMod val="50000"/>
                <a:lumOff val="50000"/>
              </a:schemeClr>
            </a:solidFill>
            <a:round/>
          </a:ln>
          <a:effectLst/>
        </c:spPr>
        <c:marker>
          <c:symbol val="none"/>
        </c:marker>
      </c:pivotFmt>
      <c:pivotFmt>
        <c:idx val="71"/>
        <c:spPr>
          <a:solidFill>
            <a:schemeClr val="accent1"/>
          </a:solidFill>
          <a:ln w="28575" cap="rnd">
            <a:solidFill>
              <a:schemeClr val="tx1">
                <a:lumMod val="50000"/>
                <a:lumOff val="50000"/>
              </a:schemeClr>
            </a:solidFill>
            <a:round/>
          </a:ln>
          <a:effectLst/>
        </c:spPr>
        <c:marker>
          <c:symbol val="none"/>
        </c:marker>
      </c:pivotFmt>
      <c:pivotFmt>
        <c:idx val="72"/>
        <c:spPr>
          <a:solidFill>
            <a:schemeClr val="accent1"/>
          </a:solidFill>
          <a:ln w="28575" cap="rnd">
            <a:solidFill>
              <a:schemeClr val="tx1">
                <a:lumMod val="50000"/>
                <a:lumOff val="50000"/>
              </a:schemeClr>
            </a:solidFill>
            <a:round/>
          </a:ln>
          <a:effectLst/>
        </c:spPr>
        <c:marker>
          <c:symbol val="none"/>
        </c:marker>
      </c:pivotFmt>
      <c:pivotFmt>
        <c:idx val="73"/>
        <c:spPr>
          <a:solidFill>
            <a:schemeClr val="accent1"/>
          </a:solidFill>
          <a:ln w="38100" cap="rnd">
            <a:solidFill>
              <a:schemeClr val="accent1"/>
            </a:solidFill>
            <a:round/>
          </a:ln>
          <a:effectLst/>
        </c:spPr>
        <c:marker>
          <c:symbol val="none"/>
        </c:marker>
      </c:pivotFmt>
      <c:pivotFmt>
        <c:idx val="74"/>
        <c:spPr>
          <a:solidFill>
            <a:schemeClr val="accent1"/>
          </a:solidFill>
          <a:ln w="28575" cap="rnd">
            <a:solidFill>
              <a:schemeClr val="tx1">
                <a:lumMod val="50000"/>
                <a:lumOff val="50000"/>
              </a:schemeClr>
            </a:solidFill>
            <a:round/>
          </a:ln>
          <a:effectLst/>
        </c:spPr>
        <c:marker>
          <c:symbol val="none"/>
        </c:marker>
      </c:pivotFmt>
      <c:pivotFmt>
        <c:idx val="75"/>
        <c:spPr>
          <a:solidFill>
            <a:schemeClr val="accent1"/>
          </a:solidFill>
          <a:ln w="28575" cap="rnd">
            <a:solidFill>
              <a:schemeClr val="tx1">
                <a:lumMod val="50000"/>
                <a:lumOff val="50000"/>
              </a:schemeClr>
            </a:solidFill>
            <a:round/>
          </a:ln>
          <a:effectLst/>
        </c:spPr>
        <c:marker>
          <c:symbol val="none"/>
        </c:marker>
      </c:pivotFmt>
      <c:pivotFmt>
        <c:idx val="76"/>
        <c:spPr>
          <a:solidFill>
            <a:schemeClr val="accent1"/>
          </a:solidFill>
          <a:ln w="28575" cap="rnd">
            <a:solidFill>
              <a:schemeClr val="tx1">
                <a:lumMod val="50000"/>
                <a:lumOff val="50000"/>
              </a:schemeClr>
            </a:solidFill>
            <a:round/>
          </a:ln>
          <a:effectLst/>
        </c:spPr>
        <c:marker>
          <c:symbol val="none"/>
        </c:marker>
      </c:pivotFmt>
      <c:pivotFmt>
        <c:idx val="77"/>
        <c:spPr>
          <a:solidFill>
            <a:schemeClr val="accent1"/>
          </a:solidFill>
          <a:ln w="28575" cap="rnd">
            <a:solidFill>
              <a:schemeClr val="tx1">
                <a:lumMod val="50000"/>
                <a:lumOff val="50000"/>
              </a:schemeClr>
            </a:solidFill>
            <a:round/>
          </a:ln>
          <a:effectLst/>
        </c:spPr>
        <c:marker>
          <c:symbol val="none"/>
        </c:marker>
      </c:pivotFmt>
      <c:pivotFmt>
        <c:idx val="78"/>
        <c:spPr>
          <a:solidFill>
            <a:schemeClr val="accent1"/>
          </a:solidFill>
          <a:ln w="38100" cap="rnd">
            <a:solidFill>
              <a:schemeClr val="accent1"/>
            </a:solidFill>
            <a:round/>
          </a:ln>
          <a:effectLst/>
        </c:spPr>
        <c:marker>
          <c:symbol val="none"/>
        </c:marker>
      </c:pivotFmt>
      <c:pivotFmt>
        <c:idx val="79"/>
        <c:spPr>
          <a:ln w="28575" cap="rnd">
            <a:solidFill>
              <a:schemeClr val="tx1">
                <a:lumMod val="50000"/>
                <a:lumOff val="50000"/>
              </a:schemeClr>
            </a:solidFill>
            <a:round/>
          </a:ln>
          <a:effectLst/>
        </c:spPr>
        <c:marker>
          <c:symbol val="none"/>
        </c:marker>
      </c:pivotFmt>
      <c:pivotFmt>
        <c:idx val="80"/>
        <c:spPr>
          <a:ln w="28575" cap="rnd">
            <a:solidFill>
              <a:schemeClr val="tx1">
                <a:lumMod val="50000"/>
                <a:lumOff val="50000"/>
              </a:schemeClr>
            </a:solidFill>
            <a:round/>
          </a:ln>
          <a:effectLst/>
        </c:spPr>
        <c:marker>
          <c:symbol val="none"/>
        </c:marker>
      </c:pivotFmt>
      <c:pivotFmt>
        <c:idx val="81"/>
        <c:spPr>
          <a:ln w="28575" cap="rnd">
            <a:solidFill>
              <a:schemeClr val="tx1">
                <a:lumMod val="50000"/>
                <a:lumOff val="50000"/>
              </a:schemeClr>
            </a:solidFill>
            <a:round/>
          </a:ln>
          <a:effectLst/>
        </c:spPr>
        <c:marker>
          <c:symbol val="none"/>
        </c:marker>
      </c:pivotFmt>
      <c:pivotFmt>
        <c:idx val="82"/>
        <c:spPr>
          <a:ln w="28575" cap="rnd">
            <a:solidFill>
              <a:schemeClr val="tx1">
                <a:lumMod val="50000"/>
                <a:lumOff val="50000"/>
              </a:schemeClr>
            </a:solidFill>
            <a:round/>
          </a:ln>
          <a:effectLst/>
        </c:spPr>
        <c:marker>
          <c:symbol val="none"/>
        </c:marker>
      </c:pivotFmt>
      <c:pivotFmt>
        <c:idx val="83"/>
        <c:spPr>
          <a:ln w="38100" cap="rnd">
            <a:solidFill>
              <a:srgbClr val="0070C0"/>
            </a:solidFill>
            <a:round/>
          </a:ln>
          <a:effectLst/>
        </c:spPr>
        <c:marker>
          <c:symbol val="none"/>
        </c:marker>
      </c:pivotFmt>
      <c:pivotFmt>
        <c:idx val="84"/>
        <c:marker>
          <c:symbol val="none"/>
        </c:marker>
      </c:pivotFmt>
      <c:pivotFmt>
        <c:idx val="85"/>
        <c:spPr>
          <a:ln w="38100" cap="rnd">
            <a:solidFill>
              <a:srgbClr val="00B0F0"/>
            </a:solidFill>
            <a:round/>
          </a:ln>
          <a:effectLst/>
        </c:spPr>
        <c:marker>
          <c:spPr>
            <a:ln>
              <a:solidFill>
                <a:srgbClr val="00B0F0"/>
              </a:solidFill>
            </a:ln>
          </c:spPr>
        </c:marker>
      </c:pivotFmt>
      <c:pivotFmt>
        <c:idx val="86"/>
        <c:spPr>
          <a:ln w="28575" cap="rnd">
            <a:solidFill>
              <a:schemeClr val="tx1">
                <a:lumMod val="50000"/>
                <a:lumOff val="50000"/>
              </a:schemeClr>
            </a:solidFill>
            <a:round/>
          </a:ln>
          <a:effectLst/>
        </c:spPr>
        <c:marker>
          <c:symbol val="none"/>
        </c:marker>
      </c:pivotFmt>
      <c:pivotFmt>
        <c:idx val="87"/>
        <c:spPr>
          <a:ln w="28575" cap="rnd">
            <a:solidFill>
              <a:schemeClr val="tx1">
                <a:lumMod val="50000"/>
                <a:lumOff val="50000"/>
              </a:schemeClr>
            </a:solidFill>
            <a:round/>
          </a:ln>
          <a:effectLst/>
        </c:spPr>
        <c:marker>
          <c:symbol val="none"/>
        </c:marker>
      </c:pivotFmt>
      <c:pivotFmt>
        <c:idx val="88"/>
        <c:spPr>
          <a:ln w="28575" cap="rnd">
            <a:solidFill>
              <a:schemeClr val="tx1">
                <a:lumMod val="50000"/>
                <a:lumOff val="50000"/>
              </a:schemeClr>
            </a:solidFill>
            <a:round/>
          </a:ln>
          <a:effectLst/>
        </c:spPr>
        <c:marker>
          <c:symbol val="none"/>
        </c:marker>
      </c:pivotFmt>
      <c:pivotFmt>
        <c:idx val="89"/>
        <c:spPr>
          <a:ln w="28575" cap="rnd">
            <a:solidFill>
              <a:schemeClr val="tx1">
                <a:lumMod val="50000"/>
                <a:lumOff val="50000"/>
              </a:schemeClr>
            </a:solidFill>
            <a:round/>
          </a:ln>
          <a:effectLst/>
        </c:spPr>
        <c:marker>
          <c:symbol val="none"/>
        </c:marker>
      </c:pivotFmt>
      <c:pivotFmt>
        <c:idx val="90"/>
        <c:spPr>
          <a:ln w="38100" cap="rnd">
            <a:solidFill>
              <a:srgbClr val="0070C0"/>
            </a:solidFill>
            <a:round/>
          </a:ln>
          <a:effectLst/>
        </c:spPr>
        <c:marker>
          <c:symbol val="none"/>
        </c:marker>
      </c:pivotFmt>
      <c:pivotFmt>
        <c:idx val="91"/>
        <c:spPr>
          <a:ln w="38100" cap="rnd">
            <a:solidFill>
              <a:srgbClr val="00B0F0"/>
            </a:solidFill>
            <a:round/>
          </a:ln>
          <a:effectLst/>
        </c:spPr>
      </c:pivotFmt>
      <c:pivotFmt>
        <c:idx val="92"/>
        <c:marker>
          <c:symbol val="none"/>
        </c:marker>
      </c:pivotFmt>
      <c:pivotFmt>
        <c:idx val="93"/>
        <c:spPr>
          <a:ln w="28575" cap="rnd">
            <a:solidFill>
              <a:schemeClr val="tx1">
                <a:lumMod val="50000"/>
                <a:lumOff val="50000"/>
              </a:schemeClr>
            </a:solidFill>
            <a:round/>
          </a:ln>
          <a:effectLst/>
        </c:spPr>
        <c:marker>
          <c:symbol val="none"/>
        </c:marker>
      </c:pivotFmt>
      <c:pivotFmt>
        <c:idx val="94"/>
        <c:spPr>
          <a:ln w="28575" cap="rnd">
            <a:solidFill>
              <a:schemeClr val="tx1">
                <a:lumMod val="50000"/>
                <a:lumOff val="50000"/>
              </a:schemeClr>
            </a:solidFill>
            <a:round/>
          </a:ln>
          <a:effectLst/>
        </c:spPr>
        <c:marker>
          <c:symbol val="none"/>
        </c:marker>
      </c:pivotFmt>
      <c:pivotFmt>
        <c:idx val="95"/>
        <c:spPr>
          <a:ln w="28575" cap="rnd">
            <a:solidFill>
              <a:schemeClr val="tx1">
                <a:lumMod val="50000"/>
                <a:lumOff val="50000"/>
              </a:schemeClr>
            </a:solidFill>
            <a:round/>
          </a:ln>
          <a:effectLst/>
        </c:spPr>
        <c:marker>
          <c:symbol val="none"/>
        </c:marker>
      </c:pivotFmt>
      <c:pivotFmt>
        <c:idx val="96"/>
        <c:spPr>
          <a:ln w="28575" cap="rnd">
            <a:solidFill>
              <a:schemeClr val="tx1">
                <a:lumMod val="50000"/>
                <a:lumOff val="50000"/>
              </a:schemeClr>
            </a:solidFill>
            <a:round/>
          </a:ln>
          <a:effectLst/>
        </c:spPr>
        <c:marker>
          <c:symbol val="none"/>
        </c:marker>
      </c:pivotFmt>
      <c:pivotFmt>
        <c:idx val="97"/>
        <c:spPr>
          <a:ln w="38100" cap="rnd">
            <a:solidFill>
              <a:srgbClr val="0070C0"/>
            </a:solidFill>
            <a:round/>
          </a:ln>
          <a:effectLst/>
        </c:spPr>
        <c:marker>
          <c:symbol val="none"/>
        </c:marker>
      </c:pivotFmt>
      <c:pivotFmt>
        <c:idx val="98"/>
        <c:spPr>
          <a:ln w="38100" cap="rnd">
            <a:solidFill>
              <a:srgbClr val="00B0F0"/>
            </a:solidFill>
            <a:round/>
          </a:ln>
          <a:effectLst/>
        </c:spPr>
      </c:pivotFmt>
      <c:pivotFmt>
        <c:idx val="99"/>
        <c:marker>
          <c:symbol val="none"/>
        </c:marker>
      </c:pivotFmt>
    </c:pivotFmts>
    <c:plotArea>
      <c:layout/>
      <c:lineChart>
        <c:grouping val="standard"/>
        <c:varyColors val="0"/>
        <c:ser>
          <c:idx val="0"/>
          <c:order val="0"/>
          <c:tx>
            <c:strRef>
              <c:f>'Sheet1 (2)'!$B$3:$B$4</c:f>
              <c:strCache>
                <c:ptCount val="1"/>
                <c:pt idx="0">
                  <c:v>2018</c:v>
                </c:pt>
              </c:strCache>
            </c:strRef>
          </c:tx>
          <c:spPr>
            <a:ln w="28575" cap="rnd">
              <a:solidFill>
                <a:schemeClr val="tx1">
                  <a:lumMod val="50000"/>
                  <a:lumOff val="50000"/>
                </a:schemeClr>
              </a:solidFill>
              <a:round/>
            </a:ln>
            <a:effectLst/>
          </c:spPr>
          <c:marker>
            <c:symbol val="none"/>
          </c:marker>
          <c:cat>
            <c:strRef>
              <c:f>'Sheet1 (2)'!$A$5:$A$59</c:f>
              <c:strCach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(blank)</c:v>
                </c:pt>
              </c:strCache>
            </c:strRef>
          </c:cat>
          <c:val>
            <c:numRef>
              <c:f>'Sheet1 (2)'!$B$5:$B$59</c:f>
              <c:numCache>
                <c:formatCode>General</c:formatCode>
                <c:ptCount val="54"/>
                <c:pt idx="39">
                  <c:v>6341</c:v>
                </c:pt>
                <c:pt idx="40">
                  <c:v>6279</c:v>
                </c:pt>
                <c:pt idx="41">
                  <c:v>6802</c:v>
                </c:pt>
                <c:pt idx="42">
                  <c:v>7487</c:v>
                </c:pt>
                <c:pt idx="43">
                  <c:v>8291</c:v>
                </c:pt>
                <c:pt idx="44">
                  <c:v>8451</c:v>
                </c:pt>
                <c:pt idx="45">
                  <c:v>8076</c:v>
                </c:pt>
                <c:pt idx="46">
                  <c:v>7197</c:v>
                </c:pt>
                <c:pt idx="47">
                  <c:v>8788</c:v>
                </c:pt>
                <c:pt idx="48">
                  <c:v>9276</c:v>
                </c:pt>
                <c:pt idx="49">
                  <c:v>11376</c:v>
                </c:pt>
                <c:pt idx="50">
                  <c:v>12816</c:v>
                </c:pt>
                <c:pt idx="51">
                  <c:v>12044</c:v>
                </c:pt>
              </c:numCache>
            </c:numRef>
          </c:val>
          <c:smooth val="0"/>
          <c:extLst>
            <c:ext xmlns:c16="http://schemas.microsoft.com/office/drawing/2014/chart" uri="{C3380CC4-5D6E-409C-BE32-E72D297353CC}">
              <c16:uniqueId val="{00000000-08E0-4BC6-B0B0-9D59AE0D3E0C}"/>
            </c:ext>
          </c:extLst>
        </c:ser>
        <c:ser>
          <c:idx val="1"/>
          <c:order val="1"/>
          <c:tx>
            <c:strRef>
              <c:f>'Sheet1 (2)'!$C$3:$C$4</c:f>
              <c:strCache>
                <c:ptCount val="1"/>
                <c:pt idx="0">
                  <c:v>2019</c:v>
                </c:pt>
              </c:strCache>
            </c:strRef>
          </c:tx>
          <c:spPr>
            <a:ln w="28575" cap="rnd">
              <a:solidFill>
                <a:schemeClr val="tx1">
                  <a:lumMod val="50000"/>
                  <a:lumOff val="50000"/>
                </a:schemeClr>
              </a:solidFill>
              <a:round/>
            </a:ln>
            <a:effectLst/>
          </c:spPr>
          <c:marker>
            <c:symbol val="none"/>
          </c:marker>
          <c:cat>
            <c:strRef>
              <c:f>'Sheet1 (2)'!$A$5:$A$59</c:f>
              <c:strCach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(blank)</c:v>
                </c:pt>
              </c:strCache>
            </c:strRef>
          </c:cat>
          <c:val>
            <c:numRef>
              <c:f>'Sheet1 (2)'!$C$5:$C$59</c:f>
              <c:numCache>
                <c:formatCode>General</c:formatCode>
                <c:ptCount val="54"/>
                <c:pt idx="0">
                  <c:v>9572</c:v>
                </c:pt>
                <c:pt idx="1">
                  <c:v>10758</c:v>
                </c:pt>
                <c:pt idx="2">
                  <c:v>14265</c:v>
                </c:pt>
                <c:pt idx="3">
                  <c:v>16965</c:v>
                </c:pt>
                <c:pt idx="4">
                  <c:v>22217</c:v>
                </c:pt>
                <c:pt idx="5">
                  <c:v>29772</c:v>
                </c:pt>
                <c:pt idx="6">
                  <c:v>29255</c:v>
                </c:pt>
                <c:pt idx="7">
                  <c:v>26502</c:v>
                </c:pt>
                <c:pt idx="8">
                  <c:v>23468</c:v>
                </c:pt>
                <c:pt idx="9">
                  <c:v>21760</c:v>
                </c:pt>
                <c:pt idx="10">
                  <c:v>20081</c:v>
                </c:pt>
                <c:pt idx="11">
                  <c:v>16800</c:v>
                </c:pt>
                <c:pt idx="12">
                  <c:v>13642</c:v>
                </c:pt>
                <c:pt idx="13">
                  <c:v>11768</c:v>
                </c:pt>
                <c:pt idx="14">
                  <c:v>10005</c:v>
                </c:pt>
                <c:pt idx="15">
                  <c:v>7904</c:v>
                </c:pt>
                <c:pt idx="16">
                  <c:v>6621</c:v>
                </c:pt>
                <c:pt idx="17">
                  <c:v>6207</c:v>
                </c:pt>
                <c:pt idx="18">
                  <c:v>5906</c:v>
                </c:pt>
                <c:pt idx="19">
                  <c:v>5530</c:v>
                </c:pt>
                <c:pt idx="20">
                  <c:v>5234</c:v>
                </c:pt>
                <c:pt idx="21">
                  <c:v>4660</c:v>
                </c:pt>
                <c:pt idx="22">
                  <c:v>4115</c:v>
                </c:pt>
                <c:pt idx="23">
                  <c:v>3741</c:v>
                </c:pt>
                <c:pt idx="24">
                  <c:v>3288</c:v>
                </c:pt>
                <c:pt idx="25">
                  <c:v>3117</c:v>
                </c:pt>
                <c:pt idx="26">
                  <c:v>2726</c:v>
                </c:pt>
                <c:pt idx="27">
                  <c:v>2661</c:v>
                </c:pt>
                <c:pt idx="28">
                  <c:v>2571</c:v>
                </c:pt>
                <c:pt idx="29">
                  <c:v>2466</c:v>
                </c:pt>
                <c:pt idx="30">
                  <c:v>2438</c:v>
                </c:pt>
                <c:pt idx="31">
                  <c:v>2392</c:v>
                </c:pt>
                <c:pt idx="32">
                  <c:v>2831</c:v>
                </c:pt>
                <c:pt idx="33">
                  <c:v>3503</c:v>
                </c:pt>
                <c:pt idx="34">
                  <c:v>4244</c:v>
                </c:pt>
                <c:pt idx="35">
                  <c:v>4548</c:v>
                </c:pt>
                <c:pt idx="36">
                  <c:v>5502</c:v>
                </c:pt>
                <c:pt idx="37">
                  <c:v>5678</c:v>
                </c:pt>
                <c:pt idx="38">
                  <c:v>6121</c:v>
                </c:pt>
                <c:pt idx="39">
                  <c:v>7658</c:v>
                </c:pt>
                <c:pt idx="40">
                  <c:v>7638</c:v>
                </c:pt>
                <c:pt idx="41">
                  <c:v>8292</c:v>
                </c:pt>
                <c:pt idx="42">
                  <c:v>9349</c:v>
                </c:pt>
                <c:pt idx="43">
                  <c:v>10068</c:v>
                </c:pt>
                <c:pt idx="44">
                  <c:v>12551</c:v>
                </c:pt>
                <c:pt idx="45">
                  <c:v>13671</c:v>
                </c:pt>
                <c:pt idx="46">
                  <c:v>17058</c:v>
                </c:pt>
                <c:pt idx="47">
                  <c:v>14821</c:v>
                </c:pt>
                <c:pt idx="48">
                  <c:v>16397</c:v>
                </c:pt>
                <c:pt idx="49">
                  <c:v>21877</c:v>
                </c:pt>
                <c:pt idx="50">
                  <c:v>29182</c:v>
                </c:pt>
                <c:pt idx="51">
                  <c:v>34004</c:v>
                </c:pt>
              </c:numCache>
            </c:numRef>
          </c:val>
          <c:smooth val="0"/>
          <c:extLst>
            <c:ext xmlns:c16="http://schemas.microsoft.com/office/drawing/2014/chart" uri="{C3380CC4-5D6E-409C-BE32-E72D297353CC}">
              <c16:uniqueId val="{00000001-08E0-4BC6-B0B0-9D59AE0D3E0C}"/>
            </c:ext>
          </c:extLst>
        </c:ser>
        <c:ser>
          <c:idx val="2"/>
          <c:order val="2"/>
          <c:tx>
            <c:strRef>
              <c:f>'Sheet1 (2)'!$D$3:$D$4</c:f>
              <c:strCache>
                <c:ptCount val="1"/>
                <c:pt idx="0">
                  <c:v>2020</c:v>
                </c:pt>
              </c:strCache>
            </c:strRef>
          </c:tx>
          <c:spPr>
            <a:ln w="28575" cap="rnd">
              <a:solidFill>
                <a:schemeClr val="tx1">
                  <a:lumMod val="50000"/>
                  <a:lumOff val="50000"/>
                </a:schemeClr>
              </a:solidFill>
              <a:round/>
            </a:ln>
            <a:effectLst/>
          </c:spPr>
          <c:marker>
            <c:symbol val="none"/>
          </c:marker>
          <c:cat>
            <c:strRef>
              <c:f>'Sheet1 (2)'!$A$5:$A$59</c:f>
              <c:strCach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(blank)</c:v>
                </c:pt>
              </c:strCache>
            </c:strRef>
          </c:cat>
          <c:val>
            <c:numRef>
              <c:f>'Sheet1 (2)'!$D$5:$D$59</c:f>
              <c:numCache>
                <c:formatCode>General</c:formatCode>
                <c:ptCount val="54"/>
                <c:pt idx="0">
                  <c:v>23392</c:v>
                </c:pt>
                <c:pt idx="1">
                  <c:v>22756</c:v>
                </c:pt>
                <c:pt idx="2">
                  <c:v>29668</c:v>
                </c:pt>
                <c:pt idx="3">
                  <c:v>35275</c:v>
                </c:pt>
                <c:pt idx="4">
                  <c:v>44117</c:v>
                </c:pt>
                <c:pt idx="5">
                  <c:v>45513</c:v>
                </c:pt>
                <c:pt idx="6">
                  <c:v>36909</c:v>
                </c:pt>
                <c:pt idx="7">
                  <c:v>28531</c:v>
                </c:pt>
                <c:pt idx="8">
                  <c:v>25490</c:v>
                </c:pt>
                <c:pt idx="9">
                  <c:v>26396</c:v>
                </c:pt>
                <c:pt idx="10">
                  <c:v>27756</c:v>
                </c:pt>
                <c:pt idx="11">
                  <c:v>17512</c:v>
                </c:pt>
                <c:pt idx="12">
                  <c:v>8322</c:v>
                </c:pt>
                <c:pt idx="13">
                  <c:v>4852</c:v>
                </c:pt>
                <c:pt idx="14">
                  <c:v>3426</c:v>
                </c:pt>
                <c:pt idx="15">
                  <c:v>2667</c:v>
                </c:pt>
                <c:pt idx="16">
                  <c:v>2317</c:v>
                </c:pt>
                <c:pt idx="17">
                  <c:v>2098</c:v>
                </c:pt>
                <c:pt idx="18">
                  <c:v>1889</c:v>
                </c:pt>
                <c:pt idx="19">
                  <c:v>1960</c:v>
                </c:pt>
                <c:pt idx="20">
                  <c:v>2402</c:v>
                </c:pt>
                <c:pt idx="21">
                  <c:v>1898</c:v>
                </c:pt>
                <c:pt idx="22">
                  <c:v>1969</c:v>
                </c:pt>
                <c:pt idx="23">
                  <c:v>2141</c:v>
                </c:pt>
                <c:pt idx="24">
                  <c:v>2679</c:v>
                </c:pt>
                <c:pt idx="25">
                  <c:v>3491</c:v>
                </c:pt>
                <c:pt idx="26">
                  <c:v>3970</c:v>
                </c:pt>
                <c:pt idx="27">
                  <c:v>4095</c:v>
                </c:pt>
                <c:pt idx="28">
                  <c:v>4075</c:v>
                </c:pt>
                <c:pt idx="29">
                  <c:v>3560</c:v>
                </c:pt>
                <c:pt idx="30">
                  <c:v>3497</c:v>
                </c:pt>
                <c:pt idx="31">
                  <c:v>3272</c:v>
                </c:pt>
                <c:pt idx="32">
                  <c:v>3167</c:v>
                </c:pt>
                <c:pt idx="33">
                  <c:v>3283</c:v>
                </c:pt>
                <c:pt idx="34">
                  <c:v>3951</c:v>
                </c:pt>
                <c:pt idx="35">
                  <c:v>3616</c:v>
                </c:pt>
                <c:pt idx="36">
                  <c:v>3822</c:v>
                </c:pt>
                <c:pt idx="37">
                  <c:v>3628</c:v>
                </c:pt>
                <c:pt idx="38">
                  <c:v>4366</c:v>
                </c:pt>
                <c:pt idx="39">
                  <c:v>4748</c:v>
                </c:pt>
                <c:pt idx="40">
                  <c:v>5258</c:v>
                </c:pt>
                <c:pt idx="41">
                  <c:v>4631</c:v>
                </c:pt>
                <c:pt idx="42">
                  <c:v>4852</c:v>
                </c:pt>
                <c:pt idx="43">
                  <c:v>4924</c:v>
                </c:pt>
                <c:pt idx="44">
                  <c:v>5837</c:v>
                </c:pt>
                <c:pt idx="45">
                  <c:v>5549</c:v>
                </c:pt>
                <c:pt idx="46">
                  <c:v>5342</c:v>
                </c:pt>
                <c:pt idx="47">
                  <c:v>4585</c:v>
                </c:pt>
                <c:pt idx="48">
                  <c:v>4875</c:v>
                </c:pt>
                <c:pt idx="49">
                  <c:v>4726</c:v>
                </c:pt>
                <c:pt idx="50">
                  <c:v>4282</c:v>
                </c:pt>
                <c:pt idx="51">
                  <c:v>3564</c:v>
                </c:pt>
                <c:pt idx="52">
                  <c:v>3934</c:v>
                </c:pt>
              </c:numCache>
            </c:numRef>
          </c:val>
          <c:smooth val="0"/>
          <c:extLst>
            <c:ext xmlns:c16="http://schemas.microsoft.com/office/drawing/2014/chart" uri="{C3380CC4-5D6E-409C-BE32-E72D297353CC}">
              <c16:uniqueId val="{00000002-08E0-4BC6-B0B0-9D59AE0D3E0C}"/>
            </c:ext>
          </c:extLst>
        </c:ser>
        <c:ser>
          <c:idx val="3"/>
          <c:order val="3"/>
          <c:tx>
            <c:strRef>
              <c:f>'Sheet1 (2)'!$E$3:$E$4</c:f>
              <c:strCache>
                <c:ptCount val="1"/>
                <c:pt idx="0">
                  <c:v>2021</c:v>
                </c:pt>
              </c:strCache>
            </c:strRef>
          </c:tx>
          <c:spPr>
            <a:ln w="28575" cap="rnd">
              <a:solidFill>
                <a:schemeClr val="tx1">
                  <a:lumMod val="50000"/>
                  <a:lumOff val="50000"/>
                </a:schemeClr>
              </a:solidFill>
              <a:round/>
            </a:ln>
            <a:effectLst/>
          </c:spPr>
          <c:marker>
            <c:symbol val="none"/>
          </c:marker>
          <c:cat>
            <c:strRef>
              <c:f>'Sheet1 (2)'!$A$5:$A$59</c:f>
              <c:strCach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(blank)</c:v>
                </c:pt>
              </c:strCache>
            </c:strRef>
          </c:cat>
          <c:val>
            <c:numRef>
              <c:f>'Sheet1 (2)'!$E$5:$E$59</c:f>
              <c:numCache>
                <c:formatCode>General</c:formatCode>
                <c:ptCount val="54"/>
                <c:pt idx="0">
                  <c:v>4549</c:v>
                </c:pt>
                <c:pt idx="1">
                  <c:v>4056</c:v>
                </c:pt>
                <c:pt idx="2">
                  <c:v>4056</c:v>
                </c:pt>
                <c:pt idx="3">
                  <c:v>3955</c:v>
                </c:pt>
                <c:pt idx="4">
                  <c:v>4015</c:v>
                </c:pt>
                <c:pt idx="5">
                  <c:v>3736</c:v>
                </c:pt>
                <c:pt idx="6">
                  <c:v>3146</c:v>
                </c:pt>
                <c:pt idx="7">
                  <c:v>3541</c:v>
                </c:pt>
                <c:pt idx="8">
                  <c:v>3544</c:v>
                </c:pt>
                <c:pt idx="9">
                  <c:v>3811</c:v>
                </c:pt>
                <c:pt idx="10">
                  <c:v>3856</c:v>
                </c:pt>
                <c:pt idx="11">
                  <c:v>3915</c:v>
                </c:pt>
                <c:pt idx="12">
                  <c:v>4089</c:v>
                </c:pt>
                <c:pt idx="13">
                  <c:v>4692</c:v>
                </c:pt>
                <c:pt idx="14">
                  <c:v>4909</c:v>
                </c:pt>
                <c:pt idx="15">
                  <c:v>5095</c:v>
                </c:pt>
                <c:pt idx="16">
                  <c:v>5517</c:v>
                </c:pt>
                <c:pt idx="17">
                  <c:v>5403</c:v>
                </c:pt>
                <c:pt idx="18">
                  <c:v>5492</c:v>
                </c:pt>
                <c:pt idx="19">
                  <c:v>5414</c:v>
                </c:pt>
                <c:pt idx="20">
                  <c:v>4967</c:v>
                </c:pt>
                <c:pt idx="21">
                  <c:v>4856</c:v>
                </c:pt>
                <c:pt idx="22">
                  <c:v>4646</c:v>
                </c:pt>
                <c:pt idx="23">
                  <c:v>4619</c:v>
                </c:pt>
                <c:pt idx="24">
                  <c:v>4611</c:v>
                </c:pt>
                <c:pt idx="25">
                  <c:v>4757</c:v>
                </c:pt>
                <c:pt idx="26">
                  <c:v>5310</c:v>
                </c:pt>
                <c:pt idx="27">
                  <c:v>5930</c:v>
                </c:pt>
                <c:pt idx="28">
                  <c:v>7171</c:v>
                </c:pt>
                <c:pt idx="29">
                  <c:v>8575</c:v>
                </c:pt>
                <c:pt idx="30">
                  <c:v>8901</c:v>
                </c:pt>
                <c:pt idx="31">
                  <c:v>10105</c:v>
                </c:pt>
                <c:pt idx="32">
                  <c:v>12282</c:v>
                </c:pt>
                <c:pt idx="33">
                  <c:v>13529</c:v>
                </c:pt>
                <c:pt idx="34">
                  <c:v>13057</c:v>
                </c:pt>
                <c:pt idx="35">
                  <c:v>12253</c:v>
                </c:pt>
                <c:pt idx="36">
                  <c:v>11583</c:v>
                </c:pt>
                <c:pt idx="37">
                  <c:v>11397</c:v>
                </c:pt>
                <c:pt idx="38">
                  <c:v>10065</c:v>
                </c:pt>
                <c:pt idx="39">
                  <c:v>13177</c:v>
                </c:pt>
                <c:pt idx="40">
                  <c:v>11987</c:v>
                </c:pt>
                <c:pt idx="41">
                  <c:v>11448</c:v>
                </c:pt>
                <c:pt idx="42">
                  <c:v>11881</c:v>
                </c:pt>
                <c:pt idx="43">
                  <c:v>14444</c:v>
                </c:pt>
                <c:pt idx="44">
                  <c:v>15933</c:v>
                </c:pt>
                <c:pt idx="45">
                  <c:v>17350</c:v>
                </c:pt>
                <c:pt idx="46">
                  <c:v>13394</c:v>
                </c:pt>
                <c:pt idx="47">
                  <c:v>17338</c:v>
                </c:pt>
                <c:pt idx="48">
                  <c:v>19950</c:v>
                </c:pt>
                <c:pt idx="49">
                  <c:v>23449</c:v>
                </c:pt>
                <c:pt idx="50">
                  <c:v>25049</c:v>
                </c:pt>
                <c:pt idx="51">
                  <c:v>28970</c:v>
                </c:pt>
              </c:numCache>
            </c:numRef>
          </c:val>
          <c:smooth val="0"/>
          <c:extLst>
            <c:ext xmlns:c16="http://schemas.microsoft.com/office/drawing/2014/chart" uri="{C3380CC4-5D6E-409C-BE32-E72D297353CC}">
              <c16:uniqueId val="{00000003-08E0-4BC6-B0B0-9D59AE0D3E0C}"/>
            </c:ext>
          </c:extLst>
        </c:ser>
        <c:ser>
          <c:idx val="4"/>
          <c:order val="4"/>
          <c:tx>
            <c:strRef>
              <c:f>'Sheet1 (2)'!$F$3:$F$4</c:f>
              <c:strCache>
                <c:ptCount val="1"/>
                <c:pt idx="0">
                  <c:v>2022</c:v>
                </c:pt>
              </c:strCache>
            </c:strRef>
          </c:tx>
          <c:spPr>
            <a:ln w="38100" cap="rnd">
              <a:solidFill>
                <a:srgbClr val="0070C0"/>
              </a:solidFill>
              <a:round/>
            </a:ln>
            <a:effectLst/>
          </c:spPr>
          <c:marker>
            <c:symbol val="none"/>
          </c:marker>
          <c:dPt>
            <c:idx val="44"/>
            <c:bubble3D val="0"/>
            <c:extLst>
              <c:ext xmlns:c16="http://schemas.microsoft.com/office/drawing/2014/chart" uri="{C3380CC4-5D6E-409C-BE32-E72D297353CC}">
                <c16:uniqueId val="{00000005-08E0-4BC6-B0B0-9D59AE0D3E0C}"/>
              </c:ext>
            </c:extLst>
          </c:dPt>
          <c:dPt>
            <c:idx val="45"/>
            <c:bubble3D val="0"/>
            <c:spPr>
              <a:ln w="38100" cap="rnd">
                <a:solidFill>
                  <a:srgbClr val="00B0F0"/>
                </a:solidFill>
                <a:round/>
              </a:ln>
              <a:effectLst/>
            </c:spPr>
            <c:extLst>
              <c:ext xmlns:c16="http://schemas.microsoft.com/office/drawing/2014/chart" uri="{C3380CC4-5D6E-409C-BE32-E72D297353CC}">
                <c16:uniqueId val="{00000002-375C-4033-91FE-8E6D5DAF43AE}"/>
              </c:ext>
            </c:extLst>
          </c:dPt>
          <c:cat>
            <c:strRef>
              <c:f>'Sheet1 (2)'!$A$5:$A$59</c:f>
              <c:strCach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(blank)</c:v>
                </c:pt>
              </c:strCache>
            </c:strRef>
          </c:cat>
          <c:val>
            <c:numRef>
              <c:f>'Sheet1 (2)'!$F$5:$F$59</c:f>
              <c:numCache>
                <c:formatCode>General</c:formatCode>
                <c:ptCount val="54"/>
                <c:pt idx="0">
                  <c:v>24806</c:v>
                </c:pt>
                <c:pt idx="1">
                  <c:v>20205</c:v>
                </c:pt>
                <c:pt idx="2">
                  <c:v>13305</c:v>
                </c:pt>
                <c:pt idx="3">
                  <c:v>9503</c:v>
                </c:pt>
                <c:pt idx="4">
                  <c:v>7740</c:v>
                </c:pt>
                <c:pt idx="5">
                  <c:v>7604</c:v>
                </c:pt>
                <c:pt idx="6">
                  <c:v>8497</c:v>
                </c:pt>
                <c:pt idx="7">
                  <c:v>8336</c:v>
                </c:pt>
                <c:pt idx="8">
                  <c:v>9827</c:v>
                </c:pt>
                <c:pt idx="9">
                  <c:v>11091</c:v>
                </c:pt>
                <c:pt idx="10">
                  <c:v>12118</c:v>
                </c:pt>
                <c:pt idx="11">
                  <c:v>12647</c:v>
                </c:pt>
                <c:pt idx="12">
                  <c:v>13658</c:v>
                </c:pt>
                <c:pt idx="13">
                  <c:v>15181</c:v>
                </c:pt>
                <c:pt idx="14">
                  <c:v>16092</c:v>
                </c:pt>
                <c:pt idx="15">
                  <c:v>15745</c:v>
                </c:pt>
                <c:pt idx="16">
                  <c:v>16956</c:v>
                </c:pt>
                <c:pt idx="17">
                  <c:v>18627</c:v>
                </c:pt>
                <c:pt idx="18">
                  <c:v>20490</c:v>
                </c:pt>
                <c:pt idx="19">
                  <c:v>20742</c:v>
                </c:pt>
                <c:pt idx="20">
                  <c:v>20530</c:v>
                </c:pt>
                <c:pt idx="21">
                  <c:v>17513</c:v>
                </c:pt>
                <c:pt idx="22">
                  <c:v>13726</c:v>
                </c:pt>
                <c:pt idx="23">
                  <c:v>11205</c:v>
                </c:pt>
                <c:pt idx="24">
                  <c:v>9933</c:v>
                </c:pt>
                <c:pt idx="25">
                  <c:v>8513</c:v>
                </c:pt>
                <c:pt idx="26">
                  <c:v>8593</c:v>
                </c:pt>
                <c:pt idx="27">
                  <c:v>8111</c:v>
                </c:pt>
                <c:pt idx="28">
                  <c:v>8116</c:v>
                </c:pt>
                <c:pt idx="29">
                  <c:v>7859</c:v>
                </c:pt>
                <c:pt idx="30">
                  <c:v>7477</c:v>
                </c:pt>
                <c:pt idx="31">
                  <c:v>7907</c:v>
                </c:pt>
                <c:pt idx="32">
                  <c:v>9934</c:v>
                </c:pt>
                <c:pt idx="33">
                  <c:v>12593</c:v>
                </c:pt>
                <c:pt idx="34">
                  <c:v>13893</c:v>
                </c:pt>
                <c:pt idx="35">
                  <c:v>13475</c:v>
                </c:pt>
                <c:pt idx="36">
                  <c:v>14579</c:v>
                </c:pt>
                <c:pt idx="37">
                  <c:v>16694</c:v>
                </c:pt>
                <c:pt idx="38">
                  <c:v>16768</c:v>
                </c:pt>
                <c:pt idx="39">
                  <c:v>20001</c:v>
                </c:pt>
                <c:pt idx="40">
                  <c:v>22730</c:v>
                </c:pt>
                <c:pt idx="41">
                  <c:v>28356</c:v>
                </c:pt>
                <c:pt idx="42">
                  <c:v>44901</c:v>
                </c:pt>
                <c:pt idx="43">
                  <c:v>60867</c:v>
                </c:pt>
                <c:pt idx="44">
                  <c:v>56761</c:v>
                </c:pt>
                <c:pt idx="45">
                  <c:v>53083</c:v>
                </c:pt>
              </c:numCache>
            </c:numRef>
          </c:val>
          <c:smooth val="0"/>
          <c:extLst>
            <c:ext xmlns:c16="http://schemas.microsoft.com/office/drawing/2014/chart" uri="{C3380CC4-5D6E-409C-BE32-E72D297353CC}">
              <c16:uniqueId val="{00000006-08E0-4BC6-B0B0-9D59AE0D3E0C}"/>
            </c:ext>
          </c:extLst>
        </c:ser>
        <c:ser>
          <c:idx val="5"/>
          <c:order val="5"/>
          <c:tx>
            <c:strRef>
              <c:f>'Sheet1 (2)'!$G$3:$G$4</c:f>
              <c:strCache>
                <c:ptCount val="1"/>
                <c:pt idx="0">
                  <c:v>(blank)</c:v>
                </c:pt>
              </c:strCache>
            </c:strRef>
          </c:tx>
          <c:marker>
            <c:symbol val="none"/>
          </c:marker>
          <c:cat>
            <c:strRef>
              <c:f>'Sheet1 (2)'!$A$5:$A$59</c:f>
              <c:strCach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(blank)</c:v>
                </c:pt>
              </c:strCache>
            </c:strRef>
          </c:cat>
          <c:val>
            <c:numRef>
              <c:f>'Sheet1 (2)'!$G$5:$G$59</c:f>
              <c:numCache>
                <c:formatCode>General</c:formatCode>
                <c:ptCount val="54"/>
              </c:numCache>
            </c:numRef>
          </c:val>
          <c:smooth val="0"/>
          <c:extLst>
            <c:ext xmlns:c16="http://schemas.microsoft.com/office/drawing/2014/chart" uri="{C3380CC4-5D6E-409C-BE32-E72D297353CC}">
              <c16:uniqueId val="{00000007-08E0-4BC6-B0B0-9D59AE0D3E0C}"/>
            </c:ext>
          </c:extLst>
        </c:ser>
        <c:dLbls>
          <c:showLegendKey val="0"/>
          <c:showVal val="0"/>
          <c:showCatName val="0"/>
          <c:showSerName val="0"/>
          <c:showPercent val="0"/>
          <c:showBubbleSize val="0"/>
        </c:dLbls>
        <c:smooth val="0"/>
        <c:axId val="534629312"/>
        <c:axId val="534629968"/>
      </c:lineChart>
      <c:catAx>
        <c:axId val="5346293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4629968"/>
        <c:crosses val="autoZero"/>
        <c:auto val="1"/>
        <c:lblAlgn val="ctr"/>
        <c:lblOffset val="100"/>
        <c:noMultiLvlLbl val="0"/>
      </c:catAx>
      <c:valAx>
        <c:axId val="534629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4629312"/>
        <c:crosses val="autoZero"/>
        <c:crossBetween val="between"/>
      </c:valAx>
    </c:plotArea>
    <c:plotVisOnly val="1"/>
    <c:dispBlanksAs val="gap"/>
    <c:showDLblsOverMax val="0"/>
  </c:chart>
  <c:txPr>
    <a:bodyPr/>
    <a:lstStyle/>
    <a:p>
      <a:pPr>
        <a:defRPr/>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Statewide- 7 day rolling average since March 2022</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092377882294913"/>
          <c:y val="0.1567459320490214"/>
          <c:w val="0.8161696700664095"/>
          <c:h val="0.70571832481747288"/>
        </c:manualLayout>
      </c:layout>
      <c:lineChart>
        <c:grouping val="standard"/>
        <c:varyColors val="0"/>
        <c:ser>
          <c:idx val="0"/>
          <c:order val="0"/>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'7-Day Rolling Average'!$A$477:$A$750</c:f>
              <c:numCache>
                <c:formatCode>m/d/yyyy</c:formatCode>
                <c:ptCount val="274"/>
                <c:pt idx="0">
                  <c:v>44621</c:v>
                </c:pt>
                <c:pt idx="1">
                  <c:v>44622</c:v>
                </c:pt>
                <c:pt idx="2">
                  <c:v>44623</c:v>
                </c:pt>
                <c:pt idx="3">
                  <c:v>44624</c:v>
                </c:pt>
                <c:pt idx="4">
                  <c:v>44625</c:v>
                </c:pt>
                <c:pt idx="5">
                  <c:v>44626</c:v>
                </c:pt>
                <c:pt idx="6">
                  <c:v>44627</c:v>
                </c:pt>
                <c:pt idx="7">
                  <c:v>44628</c:v>
                </c:pt>
                <c:pt idx="8">
                  <c:v>44629</c:v>
                </c:pt>
                <c:pt idx="9">
                  <c:v>44630</c:v>
                </c:pt>
                <c:pt idx="10">
                  <c:v>44631</c:v>
                </c:pt>
                <c:pt idx="11">
                  <c:v>44632</c:v>
                </c:pt>
                <c:pt idx="12">
                  <c:v>44633</c:v>
                </c:pt>
                <c:pt idx="13">
                  <c:v>44634</c:v>
                </c:pt>
                <c:pt idx="14">
                  <c:v>44635</c:v>
                </c:pt>
                <c:pt idx="15">
                  <c:v>44636</c:v>
                </c:pt>
                <c:pt idx="16">
                  <c:v>44637</c:v>
                </c:pt>
                <c:pt idx="17">
                  <c:v>44638</c:v>
                </c:pt>
                <c:pt idx="18">
                  <c:v>44639</c:v>
                </c:pt>
                <c:pt idx="19">
                  <c:v>44640</c:v>
                </c:pt>
                <c:pt idx="20">
                  <c:v>44641</c:v>
                </c:pt>
                <c:pt idx="21">
                  <c:v>44642</c:v>
                </c:pt>
                <c:pt idx="22">
                  <c:v>44643</c:v>
                </c:pt>
                <c:pt idx="23">
                  <c:v>44644</c:v>
                </c:pt>
                <c:pt idx="24">
                  <c:v>44645</c:v>
                </c:pt>
                <c:pt idx="25">
                  <c:v>44646</c:v>
                </c:pt>
                <c:pt idx="26">
                  <c:v>44647</c:v>
                </c:pt>
                <c:pt idx="27">
                  <c:v>44648</c:v>
                </c:pt>
                <c:pt idx="28">
                  <c:v>44649</c:v>
                </c:pt>
                <c:pt idx="29">
                  <c:v>44650</c:v>
                </c:pt>
                <c:pt idx="30">
                  <c:v>44651</c:v>
                </c:pt>
                <c:pt idx="31">
                  <c:v>44652</c:v>
                </c:pt>
                <c:pt idx="32">
                  <c:v>44653</c:v>
                </c:pt>
                <c:pt idx="33">
                  <c:v>44654</c:v>
                </c:pt>
                <c:pt idx="34">
                  <c:v>44655</c:v>
                </c:pt>
                <c:pt idx="35">
                  <c:v>44656</c:v>
                </c:pt>
                <c:pt idx="36">
                  <c:v>44657</c:v>
                </c:pt>
                <c:pt idx="37">
                  <c:v>44658</c:v>
                </c:pt>
                <c:pt idx="38">
                  <c:v>44659</c:v>
                </c:pt>
                <c:pt idx="39">
                  <c:v>44660</c:v>
                </c:pt>
                <c:pt idx="40">
                  <c:v>44661</c:v>
                </c:pt>
                <c:pt idx="41">
                  <c:v>44662</c:v>
                </c:pt>
                <c:pt idx="42">
                  <c:v>44663</c:v>
                </c:pt>
                <c:pt idx="43">
                  <c:v>44664</c:v>
                </c:pt>
                <c:pt idx="44">
                  <c:v>44665</c:v>
                </c:pt>
                <c:pt idx="45">
                  <c:v>44666</c:v>
                </c:pt>
                <c:pt idx="46">
                  <c:v>44667</c:v>
                </c:pt>
                <c:pt idx="47">
                  <c:v>44668</c:v>
                </c:pt>
                <c:pt idx="48">
                  <c:v>44669</c:v>
                </c:pt>
                <c:pt idx="49">
                  <c:v>44670</c:v>
                </c:pt>
                <c:pt idx="50">
                  <c:v>44671</c:v>
                </c:pt>
                <c:pt idx="51">
                  <c:v>44672</c:v>
                </c:pt>
                <c:pt idx="52">
                  <c:v>44673</c:v>
                </c:pt>
                <c:pt idx="53">
                  <c:v>44674</c:v>
                </c:pt>
                <c:pt idx="54">
                  <c:v>44675</c:v>
                </c:pt>
                <c:pt idx="55">
                  <c:v>44676</c:v>
                </c:pt>
                <c:pt idx="56">
                  <c:v>44677</c:v>
                </c:pt>
                <c:pt idx="57">
                  <c:v>44678</c:v>
                </c:pt>
                <c:pt idx="58">
                  <c:v>44679</c:v>
                </c:pt>
                <c:pt idx="59">
                  <c:v>44680</c:v>
                </c:pt>
                <c:pt idx="60">
                  <c:v>44681</c:v>
                </c:pt>
                <c:pt idx="61">
                  <c:v>44682</c:v>
                </c:pt>
                <c:pt idx="62">
                  <c:v>44683</c:v>
                </c:pt>
                <c:pt idx="63">
                  <c:v>44684</c:v>
                </c:pt>
                <c:pt idx="64">
                  <c:v>44685</c:v>
                </c:pt>
                <c:pt idx="65">
                  <c:v>44686</c:v>
                </c:pt>
                <c:pt idx="66">
                  <c:v>44687</c:v>
                </c:pt>
                <c:pt idx="67">
                  <c:v>44688</c:v>
                </c:pt>
                <c:pt idx="68">
                  <c:v>44689</c:v>
                </c:pt>
                <c:pt idx="69">
                  <c:v>44690</c:v>
                </c:pt>
                <c:pt idx="70">
                  <c:v>44691</c:v>
                </c:pt>
                <c:pt idx="71">
                  <c:v>44692</c:v>
                </c:pt>
                <c:pt idx="72">
                  <c:v>44693</c:v>
                </c:pt>
                <c:pt idx="73">
                  <c:v>44694</c:v>
                </c:pt>
                <c:pt idx="74">
                  <c:v>44695</c:v>
                </c:pt>
                <c:pt idx="75">
                  <c:v>44696</c:v>
                </c:pt>
                <c:pt idx="76">
                  <c:v>44697</c:v>
                </c:pt>
                <c:pt idx="77">
                  <c:v>44698</c:v>
                </c:pt>
                <c:pt idx="78">
                  <c:v>44699</c:v>
                </c:pt>
                <c:pt idx="79">
                  <c:v>44700</c:v>
                </c:pt>
                <c:pt idx="80">
                  <c:v>44701</c:v>
                </c:pt>
                <c:pt idx="81">
                  <c:v>44702</c:v>
                </c:pt>
                <c:pt idx="82">
                  <c:v>44703</c:v>
                </c:pt>
                <c:pt idx="83">
                  <c:v>44704</c:v>
                </c:pt>
                <c:pt idx="84">
                  <c:v>44705</c:v>
                </c:pt>
                <c:pt idx="85">
                  <c:v>44706</c:v>
                </c:pt>
                <c:pt idx="86">
                  <c:v>44707</c:v>
                </c:pt>
                <c:pt idx="87">
                  <c:v>44708</c:v>
                </c:pt>
                <c:pt idx="88">
                  <c:v>44709</c:v>
                </c:pt>
                <c:pt idx="89">
                  <c:v>44710</c:v>
                </c:pt>
                <c:pt idx="90">
                  <c:v>44711</c:v>
                </c:pt>
                <c:pt idx="91">
                  <c:v>44712</c:v>
                </c:pt>
                <c:pt idx="92">
                  <c:v>44713</c:v>
                </c:pt>
                <c:pt idx="93">
                  <c:v>44714</c:v>
                </c:pt>
                <c:pt idx="94">
                  <c:v>44715</c:v>
                </c:pt>
                <c:pt idx="95">
                  <c:v>44716</c:v>
                </c:pt>
                <c:pt idx="96">
                  <c:v>44717</c:v>
                </c:pt>
                <c:pt idx="97">
                  <c:v>44718</c:v>
                </c:pt>
                <c:pt idx="98">
                  <c:v>44719</c:v>
                </c:pt>
                <c:pt idx="99">
                  <c:v>44720</c:v>
                </c:pt>
                <c:pt idx="100">
                  <c:v>44721</c:v>
                </c:pt>
                <c:pt idx="101">
                  <c:v>44722</c:v>
                </c:pt>
                <c:pt idx="102">
                  <c:v>44723</c:v>
                </c:pt>
                <c:pt idx="103">
                  <c:v>44724</c:v>
                </c:pt>
                <c:pt idx="104">
                  <c:v>44725</c:v>
                </c:pt>
                <c:pt idx="105">
                  <c:v>44726</c:v>
                </c:pt>
                <c:pt idx="106">
                  <c:v>44727</c:v>
                </c:pt>
                <c:pt idx="107">
                  <c:v>44728</c:v>
                </c:pt>
                <c:pt idx="108">
                  <c:v>44729</c:v>
                </c:pt>
                <c:pt idx="109">
                  <c:v>44730</c:v>
                </c:pt>
                <c:pt idx="110">
                  <c:v>44731</c:v>
                </c:pt>
                <c:pt idx="111">
                  <c:v>44732</c:v>
                </c:pt>
                <c:pt idx="112">
                  <c:v>44733</c:v>
                </c:pt>
                <c:pt idx="113">
                  <c:v>44734</c:v>
                </c:pt>
                <c:pt idx="114">
                  <c:v>44735</c:v>
                </c:pt>
                <c:pt idx="115">
                  <c:v>44736</c:v>
                </c:pt>
                <c:pt idx="116">
                  <c:v>44737</c:v>
                </c:pt>
                <c:pt idx="117">
                  <c:v>44738</c:v>
                </c:pt>
                <c:pt idx="118">
                  <c:v>44739</c:v>
                </c:pt>
                <c:pt idx="119">
                  <c:v>44740</c:v>
                </c:pt>
                <c:pt idx="120">
                  <c:v>44741</c:v>
                </c:pt>
                <c:pt idx="121">
                  <c:v>44742</c:v>
                </c:pt>
                <c:pt idx="122">
                  <c:v>44743</c:v>
                </c:pt>
                <c:pt idx="123">
                  <c:v>44744</c:v>
                </c:pt>
                <c:pt idx="124">
                  <c:v>44745</c:v>
                </c:pt>
                <c:pt idx="125">
                  <c:v>44746</c:v>
                </c:pt>
                <c:pt idx="126">
                  <c:v>44747</c:v>
                </c:pt>
                <c:pt idx="127">
                  <c:v>44748</c:v>
                </c:pt>
                <c:pt idx="128">
                  <c:v>44749</c:v>
                </c:pt>
                <c:pt idx="129">
                  <c:v>44750</c:v>
                </c:pt>
                <c:pt idx="130">
                  <c:v>44751</c:v>
                </c:pt>
                <c:pt idx="131">
                  <c:v>44752</c:v>
                </c:pt>
                <c:pt idx="132">
                  <c:v>44753</c:v>
                </c:pt>
                <c:pt idx="133">
                  <c:v>44754</c:v>
                </c:pt>
                <c:pt idx="134">
                  <c:v>44755</c:v>
                </c:pt>
                <c:pt idx="135">
                  <c:v>44756</c:v>
                </c:pt>
                <c:pt idx="136">
                  <c:v>44757</c:v>
                </c:pt>
                <c:pt idx="137">
                  <c:v>44758</c:v>
                </c:pt>
                <c:pt idx="138">
                  <c:v>44759</c:v>
                </c:pt>
                <c:pt idx="139">
                  <c:v>44760</c:v>
                </c:pt>
                <c:pt idx="140">
                  <c:v>44761</c:v>
                </c:pt>
                <c:pt idx="141">
                  <c:v>44762</c:v>
                </c:pt>
                <c:pt idx="142">
                  <c:v>44763</c:v>
                </c:pt>
                <c:pt idx="143">
                  <c:v>44764</c:v>
                </c:pt>
                <c:pt idx="144">
                  <c:v>44765</c:v>
                </c:pt>
                <c:pt idx="145">
                  <c:v>44766</c:v>
                </c:pt>
                <c:pt idx="146">
                  <c:v>44767</c:v>
                </c:pt>
                <c:pt idx="147">
                  <c:v>44768</c:v>
                </c:pt>
                <c:pt idx="148">
                  <c:v>44769</c:v>
                </c:pt>
                <c:pt idx="149">
                  <c:v>44770</c:v>
                </c:pt>
                <c:pt idx="150">
                  <c:v>44771</c:v>
                </c:pt>
                <c:pt idx="151">
                  <c:v>44772</c:v>
                </c:pt>
                <c:pt idx="152">
                  <c:v>44773</c:v>
                </c:pt>
                <c:pt idx="153">
                  <c:v>44774</c:v>
                </c:pt>
                <c:pt idx="154">
                  <c:v>44775</c:v>
                </c:pt>
                <c:pt idx="155">
                  <c:v>44776</c:v>
                </c:pt>
                <c:pt idx="156">
                  <c:v>44777</c:v>
                </c:pt>
                <c:pt idx="157">
                  <c:v>44778</c:v>
                </c:pt>
                <c:pt idx="158">
                  <c:v>44779</c:v>
                </c:pt>
                <c:pt idx="159">
                  <c:v>44780</c:v>
                </c:pt>
                <c:pt idx="160">
                  <c:v>44781</c:v>
                </c:pt>
                <c:pt idx="161">
                  <c:v>44782</c:v>
                </c:pt>
                <c:pt idx="162">
                  <c:v>44783</c:v>
                </c:pt>
                <c:pt idx="163">
                  <c:v>44784</c:v>
                </c:pt>
                <c:pt idx="164">
                  <c:v>44785</c:v>
                </c:pt>
                <c:pt idx="165">
                  <c:v>44786</c:v>
                </c:pt>
                <c:pt idx="166">
                  <c:v>44787</c:v>
                </c:pt>
                <c:pt idx="167">
                  <c:v>44788</c:v>
                </c:pt>
                <c:pt idx="168">
                  <c:v>44789</c:v>
                </c:pt>
                <c:pt idx="169">
                  <c:v>44790</c:v>
                </c:pt>
                <c:pt idx="170">
                  <c:v>44791</c:v>
                </c:pt>
                <c:pt idx="171">
                  <c:v>44792</c:v>
                </c:pt>
                <c:pt idx="172">
                  <c:v>44793</c:v>
                </c:pt>
                <c:pt idx="173">
                  <c:v>44794</c:v>
                </c:pt>
                <c:pt idx="174">
                  <c:v>44795</c:v>
                </c:pt>
                <c:pt idx="175">
                  <c:v>44796</c:v>
                </c:pt>
                <c:pt idx="176">
                  <c:v>44797</c:v>
                </c:pt>
                <c:pt idx="177">
                  <c:v>44798</c:v>
                </c:pt>
                <c:pt idx="178">
                  <c:v>44799</c:v>
                </c:pt>
                <c:pt idx="179">
                  <c:v>44800</c:v>
                </c:pt>
                <c:pt idx="180">
                  <c:v>44801</c:v>
                </c:pt>
                <c:pt idx="181">
                  <c:v>44802</c:v>
                </c:pt>
                <c:pt idx="182">
                  <c:v>44803</c:v>
                </c:pt>
                <c:pt idx="183">
                  <c:v>44804</c:v>
                </c:pt>
                <c:pt idx="184">
                  <c:v>44805</c:v>
                </c:pt>
                <c:pt idx="185">
                  <c:v>44806</c:v>
                </c:pt>
                <c:pt idx="186">
                  <c:v>44807</c:v>
                </c:pt>
                <c:pt idx="187">
                  <c:v>44808</c:v>
                </c:pt>
                <c:pt idx="188">
                  <c:v>44809</c:v>
                </c:pt>
                <c:pt idx="189">
                  <c:v>44810</c:v>
                </c:pt>
                <c:pt idx="190">
                  <c:v>44811</c:v>
                </c:pt>
                <c:pt idx="191">
                  <c:v>44812</c:v>
                </c:pt>
                <c:pt idx="192">
                  <c:v>44813</c:v>
                </c:pt>
                <c:pt idx="193">
                  <c:v>44814</c:v>
                </c:pt>
                <c:pt idx="194">
                  <c:v>44815</c:v>
                </c:pt>
                <c:pt idx="195">
                  <c:v>44816</c:v>
                </c:pt>
                <c:pt idx="196">
                  <c:v>44817</c:v>
                </c:pt>
                <c:pt idx="197">
                  <c:v>44818</c:v>
                </c:pt>
                <c:pt idx="198">
                  <c:v>44819</c:v>
                </c:pt>
                <c:pt idx="199">
                  <c:v>44820</c:v>
                </c:pt>
                <c:pt idx="200">
                  <c:v>44821</c:v>
                </c:pt>
                <c:pt idx="201">
                  <c:v>44822</c:v>
                </c:pt>
                <c:pt idx="202">
                  <c:v>44823</c:v>
                </c:pt>
                <c:pt idx="203">
                  <c:v>44824</c:v>
                </c:pt>
                <c:pt idx="204">
                  <c:v>44825</c:v>
                </c:pt>
                <c:pt idx="205">
                  <c:v>44826</c:v>
                </c:pt>
                <c:pt idx="206">
                  <c:v>44827</c:v>
                </c:pt>
                <c:pt idx="207">
                  <c:v>44828</c:v>
                </c:pt>
                <c:pt idx="208">
                  <c:v>44829</c:v>
                </c:pt>
                <c:pt idx="209">
                  <c:v>44830</c:v>
                </c:pt>
                <c:pt idx="210">
                  <c:v>44831</c:v>
                </c:pt>
                <c:pt idx="211">
                  <c:v>44832</c:v>
                </c:pt>
                <c:pt idx="212">
                  <c:v>44833</c:v>
                </c:pt>
                <c:pt idx="213">
                  <c:v>44834</c:v>
                </c:pt>
                <c:pt idx="214">
                  <c:v>44835</c:v>
                </c:pt>
                <c:pt idx="215">
                  <c:v>44836</c:v>
                </c:pt>
                <c:pt idx="216">
                  <c:v>44837</c:v>
                </c:pt>
                <c:pt idx="217">
                  <c:v>44838</c:v>
                </c:pt>
                <c:pt idx="218">
                  <c:v>44839</c:v>
                </c:pt>
                <c:pt idx="219">
                  <c:v>44840</c:v>
                </c:pt>
                <c:pt idx="220">
                  <c:v>44841</c:v>
                </c:pt>
                <c:pt idx="221">
                  <c:v>44842</c:v>
                </c:pt>
                <c:pt idx="222">
                  <c:v>44843</c:v>
                </c:pt>
                <c:pt idx="223">
                  <c:v>44844</c:v>
                </c:pt>
                <c:pt idx="224">
                  <c:v>44845</c:v>
                </c:pt>
                <c:pt idx="225">
                  <c:v>44846</c:v>
                </c:pt>
                <c:pt idx="226">
                  <c:v>44847</c:v>
                </c:pt>
                <c:pt idx="227">
                  <c:v>44848</c:v>
                </c:pt>
                <c:pt idx="228">
                  <c:v>44849</c:v>
                </c:pt>
                <c:pt idx="229">
                  <c:v>44850</c:v>
                </c:pt>
                <c:pt idx="230">
                  <c:v>44851</c:v>
                </c:pt>
                <c:pt idx="231">
                  <c:v>44852</c:v>
                </c:pt>
                <c:pt idx="232">
                  <c:v>44853</c:v>
                </c:pt>
                <c:pt idx="233">
                  <c:v>44854</c:v>
                </c:pt>
                <c:pt idx="234">
                  <c:v>44855</c:v>
                </c:pt>
                <c:pt idx="235">
                  <c:v>44856</c:v>
                </c:pt>
                <c:pt idx="236">
                  <c:v>44857</c:v>
                </c:pt>
                <c:pt idx="237">
                  <c:v>44858</c:v>
                </c:pt>
                <c:pt idx="238">
                  <c:v>44859</c:v>
                </c:pt>
                <c:pt idx="239">
                  <c:v>44860</c:v>
                </c:pt>
                <c:pt idx="240">
                  <c:v>44861</c:v>
                </c:pt>
                <c:pt idx="241">
                  <c:v>44862</c:v>
                </c:pt>
                <c:pt idx="242">
                  <c:v>44863</c:v>
                </c:pt>
                <c:pt idx="243">
                  <c:v>44864</c:v>
                </c:pt>
                <c:pt idx="244">
                  <c:v>44865</c:v>
                </c:pt>
                <c:pt idx="245">
                  <c:v>44866</c:v>
                </c:pt>
                <c:pt idx="246">
                  <c:v>44867</c:v>
                </c:pt>
                <c:pt idx="247">
                  <c:v>44868</c:v>
                </c:pt>
                <c:pt idx="248">
                  <c:v>44869</c:v>
                </c:pt>
                <c:pt idx="249">
                  <c:v>44870</c:v>
                </c:pt>
                <c:pt idx="250">
                  <c:v>44871</c:v>
                </c:pt>
                <c:pt idx="251">
                  <c:v>44872</c:v>
                </c:pt>
                <c:pt idx="252">
                  <c:v>44873</c:v>
                </c:pt>
                <c:pt idx="253">
                  <c:v>44874</c:v>
                </c:pt>
                <c:pt idx="254">
                  <c:v>44875</c:v>
                </c:pt>
                <c:pt idx="255">
                  <c:v>44876</c:v>
                </c:pt>
                <c:pt idx="256">
                  <c:v>44877</c:v>
                </c:pt>
                <c:pt idx="257">
                  <c:v>44878</c:v>
                </c:pt>
                <c:pt idx="258">
                  <c:v>44879</c:v>
                </c:pt>
                <c:pt idx="259">
                  <c:v>44880</c:v>
                </c:pt>
                <c:pt idx="260">
                  <c:v>44881</c:v>
                </c:pt>
                <c:pt idx="261">
                  <c:v>44882</c:v>
                </c:pt>
                <c:pt idx="262">
                  <c:v>44883</c:v>
                </c:pt>
                <c:pt idx="263">
                  <c:v>44884</c:v>
                </c:pt>
                <c:pt idx="264">
                  <c:v>44885</c:v>
                </c:pt>
                <c:pt idx="265">
                  <c:v>44886</c:v>
                </c:pt>
                <c:pt idx="266">
                  <c:v>44887</c:v>
                </c:pt>
                <c:pt idx="267">
                  <c:v>44888</c:v>
                </c:pt>
                <c:pt idx="268">
                  <c:v>44889</c:v>
                </c:pt>
                <c:pt idx="269">
                  <c:v>44890</c:v>
                </c:pt>
                <c:pt idx="270">
                  <c:v>44891</c:v>
                </c:pt>
                <c:pt idx="271">
                  <c:v>44892</c:v>
                </c:pt>
                <c:pt idx="272">
                  <c:v>44893</c:v>
                </c:pt>
                <c:pt idx="273">
                  <c:v>44894</c:v>
                </c:pt>
              </c:numCache>
            </c:numRef>
          </c:cat>
          <c:val>
            <c:numRef>
              <c:f>'7-Day Rolling Average'!$B$477:$B$750</c:f>
              <c:numCache>
                <c:formatCode>0</c:formatCode>
                <c:ptCount val="274"/>
                <c:pt idx="0">
                  <c:v>157.42857142857142</c:v>
                </c:pt>
                <c:pt idx="1">
                  <c:v>160.71428571428572</c:v>
                </c:pt>
                <c:pt idx="2">
                  <c:v>174</c:v>
                </c:pt>
                <c:pt idx="3">
                  <c:v>177.42857142857142</c:v>
                </c:pt>
                <c:pt idx="4">
                  <c:v>173.28571428571428</c:v>
                </c:pt>
                <c:pt idx="5">
                  <c:v>175.28571428571428</c:v>
                </c:pt>
                <c:pt idx="6">
                  <c:v>176.42857142857142</c:v>
                </c:pt>
                <c:pt idx="7">
                  <c:v>176.28571428571428</c:v>
                </c:pt>
                <c:pt idx="8">
                  <c:v>168</c:v>
                </c:pt>
                <c:pt idx="9">
                  <c:v>162.57142857142858</c:v>
                </c:pt>
                <c:pt idx="10">
                  <c:v>152.85714285714286</c:v>
                </c:pt>
                <c:pt idx="11">
                  <c:v>156.42857142857142</c:v>
                </c:pt>
                <c:pt idx="12">
                  <c:v>156.42857142857142</c:v>
                </c:pt>
                <c:pt idx="13">
                  <c:v>157.71428571428572</c:v>
                </c:pt>
                <c:pt idx="14">
                  <c:v>160</c:v>
                </c:pt>
                <c:pt idx="15">
                  <c:v>163.57142857142858</c:v>
                </c:pt>
                <c:pt idx="16">
                  <c:v>161.14285714285714</c:v>
                </c:pt>
                <c:pt idx="17">
                  <c:v>166</c:v>
                </c:pt>
                <c:pt idx="18">
                  <c:v>166.71428571428572</c:v>
                </c:pt>
                <c:pt idx="19">
                  <c:v>169.28571428571428</c:v>
                </c:pt>
                <c:pt idx="20">
                  <c:v>166.71428571428572</c:v>
                </c:pt>
                <c:pt idx="21">
                  <c:v>160</c:v>
                </c:pt>
                <c:pt idx="22">
                  <c:v>157.71428571428572</c:v>
                </c:pt>
                <c:pt idx="23">
                  <c:v>160.85714285714286</c:v>
                </c:pt>
                <c:pt idx="24">
                  <c:v>159.42857142857142</c:v>
                </c:pt>
                <c:pt idx="25">
                  <c:v>157.14285714285714</c:v>
                </c:pt>
                <c:pt idx="26">
                  <c:v>152</c:v>
                </c:pt>
                <c:pt idx="27">
                  <c:v>160.85714285714286</c:v>
                </c:pt>
                <c:pt idx="28">
                  <c:v>166</c:v>
                </c:pt>
                <c:pt idx="29">
                  <c:v>165.42857142857142</c:v>
                </c:pt>
                <c:pt idx="30">
                  <c:v>157.57142857142858</c:v>
                </c:pt>
                <c:pt idx="31">
                  <c:v>163.85714285714286</c:v>
                </c:pt>
                <c:pt idx="32">
                  <c:v>166.57142857142858</c:v>
                </c:pt>
                <c:pt idx="33">
                  <c:v>172.71428571428572</c:v>
                </c:pt>
                <c:pt idx="34">
                  <c:v>163.71428571428572</c:v>
                </c:pt>
                <c:pt idx="35">
                  <c:v>172.85714285714286</c:v>
                </c:pt>
                <c:pt idx="36">
                  <c:v>183.28571428571428</c:v>
                </c:pt>
                <c:pt idx="37">
                  <c:v>189.14285714285714</c:v>
                </c:pt>
                <c:pt idx="38">
                  <c:v>186</c:v>
                </c:pt>
                <c:pt idx="39">
                  <c:v>187.42857142857142</c:v>
                </c:pt>
                <c:pt idx="40">
                  <c:v>191.14285714285714</c:v>
                </c:pt>
                <c:pt idx="41">
                  <c:v>198.85714285714286</c:v>
                </c:pt>
                <c:pt idx="42">
                  <c:v>199.57142857142858</c:v>
                </c:pt>
                <c:pt idx="43">
                  <c:v>198</c:v>
                </c:pt>
                <c:pt idx="44">
                  <c:v>201.14285714285714</c:v>
                </c:pt>
                <c:pt idx="45">
                  <c:v>198.14285714285714</c:v>
                </c:pt>
                <c:pt idx="46">
                  <c:v>196.42857142857142</c:v>
                </c:pt>
                <c:pt idx="47">
                  <c:v>189.28571428571428</c:v>
                </c:pt>
                <c:pt idx="48">
                  <c:v>181.71428571428572</c:v>
                </c:pt>
                <c:pt idx="49">
                  <c:v>165</c:v>
                </c:pt>
                <c:pt idx="50">
                  <c:v>157.28571428571428</c:v>
                </c:pt>
                <c:pt idx="51">
                  <c:v>154</c:v>
                </c:pt>
                <c:pt idx="52">
                  <c:v>161.57142857142858</c:v>
                </c:pt>
                <c:pt idx="53">
                  <c:v>164.85714285714286</c:v>
                </c:pt>
                <c:pt idx="54">
                  <c:v>172.85714285714286</c:v>
                </c:pt>
                <c:pt idx="55">
                  <c:v>180.14285714285714</c:v>
                </c:pt>
                <c:pt idx="56">
                  <c:v>201.42857142857142</c:v>
                </c:pt>
                <c:pt idx="57">
                  <c:v>209.71428571428572</c:v>
                </c:pt>
                <c:pt idx="58">
                  <c:v>206.85714285714286</c:v>
                </c:pt>
                <c:pt idx="59">
                  <c:v>201.42857142857142</c:v>
                </c:pt>
                <c:pt idx="60">
                  <c:v>205</c:v>
                </c:pt>
                <c:pt idx="61">
                  <c:v>198.57142857142858</c:v>
                </c:pt>
                <c:pt idx="62">
                  <c:v>199.57142857142858</c:v>
                </c:pt>
                <c:pt idx="63">
                  <c:v>192.57142857142858</c:v>
                </c:pt>
                <c:pt idx="64">
                  <c:v>194</c:v>
                </c:pt>
                <c:pt idx="65">
                  <c:v>199.28571428571428</c:v>
                </c:pt>
                <c:pt idx="66">
                  <c:v>205.85714285714286</c:v>
                </c:pt>
                <c:pt idx="67">
                  <c:v>202.71428571428572</c:v>
                </c:pt>
                <c:pt idx="68">
                  <c:v>206.42857142857142</c:v>
                </c:pt>
                <c:pt idx="69">
                  <c:v>207.14285714285714</c:v>
                </c:pt>
                <c:pt idx="70">
                  <c:v>216.71428571428572</c:v>
                </c:pt>
                <c:pt idx="71">
                  <c:v>214.71428571428572</c:v>
                </c:pt>
                <c:pt idx="72">
                  <c:v>233.85714285714286</c:v>
                </c:pt>
                <c:pt idx="73">
                  <c:v>245.14285714285714</c:v>
                </c:pt>
                <c:pt idx="74">
                  <c:v>250.14285714285714</c:v>
                </c:pt>
                <c:pt idx="75">
                  <c:v>260.85714285714283</c:v>
                </c:pt>
                <c:pt idx="76">
                  <c:v>269.42857142857144</c:v>
                </c:pt>
                <c:pt idx="77">
                  <c:v>269.42857142857144</c:v>
                </c:pt>
                <c:pt idx="78">
                  <c:v>270.42857142857144</c:v>
                </c:pt>
                <c:pt idx="79">
                  <c:v>260.14285714285717</c:v>
                </c:pt>
                <c:pt idx="80">
                  <c:v>248.42857142857142</c:v>
                </c:pt>
                <c:pt idx="81">
                  <c:v>243.71428571428572</c:v>
                </c:pt>
                <c:pt idx="82">
                  <c:v>234.42857142857142</c:v>
                </c:pt>
                <c:pt idx="83">
                  <c:v>229</c:v>
                </c:pt>
                <c:pt idx="84">
                  <c:v>218.28571428571428</c:v>
                </c:pt>
                <c:pt idx="85">
                  <c:v>212.57142857142858</c:v>
                </c:pt>
                <c:pt idx="86">
                  <c:v>203.42857142857142</c:v>
                </c:pt>
                <c:pt idx="87">
                  <c:v>197.57142857142858</c:v>
                </c:pt>
                <c:pt idx="88">
                  <c:v>199</c:v>
                </c:pt>
                <c:pt idx="89">
                  <c:v>200.57142857142858</c:v>
                </c:pt>
                <c:pt idx="90">
                  <c:v>185.28571428571428</c:v>
                </c:pt>
                <c:pt idx="91">
                  <c:v>185.42857142857142</c:v>
                </c:pt>
                <c:pt idx="92">
                  <c:v>204.42857142857142</c:v>
                </c:pt>
                <c:pt idx="93">
                  <c:v>215.57142857142858</c:v>
                </c:pt>
                <c:pt idx="94">
                  <c:v>230.14285714285714</c:v>
                </c:pt>
                <c:pt idx="95">
                  <c:v>239.42857142857142</c:v>
                </c:pt>
                <c:pt idx="96">
                  <c:v>247.42857142857142</c:v>
                </c:pt>
                <c:pt idx="97">
                  <c:v>272.14285714285717</c:v>
                </c:pt>
                <c:pt idx="98">
                  <c:v>293.14285714285717</c:v>
                </c:pt>
                <c:pt idx="99">
                  <c:v>291.71428571428572</c:v>
                </c:pt>
                <c:pt idx="100">
                  <c:v>291.57142857142856</c:v>
                </c:pt>
                <c:pt idx="101">
                  <c:v>287.85714285714283</c:v>
                </c:pt>
                <c:pt idx="102">
                  <c:v>280.42857142857144</c:v>
                </c:pt>
                <c:pt idx="103">
                  <c:v>274.42857142857144</c:v>
                </c:pt>
                <c:pt idx="104">
                  <c:v>270.71428571428572</c:v>
                </c:pt>
                <c:pt idx="105">
                  <c:v>259.28571428571428</c:v>
                </c:pt>
                <c:pt idx="106">
                  <c:v>251.14285714285714</c:v>
                </c:pt>
                <c:pt idx="107">
                  <c:v>250.71428571428572</c:v>
                </c:pt>
                <c:pt idx="108">
                  <c:v>262.42857142857144</c:v>
                </c:pt>
                <c:pt idx="109">
                  <c:v>267.57142857142856</c:v>
                </c:pt>
                <c:pt idx="110">
                  <c:v>271.71428571428572</c:v>
                </c:pt>
                <c:pt idx="111">
                  <c:v>273.85714285714283</c:v>
                </c:pt>
                <c:pt idx="112">
                  <c:v>274.42857142857144</c:v>
                </c:pt>
                <c:pt idx="113">
                  <c:v>275.57142857142856</c:v>
                </c:pt>
                <c:pt idx="114">
                  <c:v>278.14285714285717</c:v>
                </c:pt>
                <c:pt idx="115">
                  <c:v>260.71428571428572</c:v>
                </c:pt>
                <c:pt idx="116">
                  <c:v>254.42857142857142</c:v>
                </c:pt>
                <c:pt idx="117">
                  <c:v>248.71428571428572</c:v>
                </c:pt>
                <c:pt idx="118">
                  <c:v>246.28571428571428</c:v>
                </c:pt>
                <c:pt idx="119">
                  <c:v>248</c:v>
                </c:pt>
                <c:pt idx="120">
                  <c:v>240.85714285714286</c:v>
                </c:pt>
                <c:pt idx="121">
                  <c:v>228.28571428571428</c:v>
                </c:pt>
                <c:pt idx="122">
                  <c:v>227.42857142857142</c:v>
                </c:pt>
                <c:pt idx="123">
                  <c:v>222.71428571428572</c:v>
                </c:pt>
                <c:pt idx="124">
                  <c:v>220</c:v>
                </c:pt>
                <c:pt idx="125">
                  <c:v>199</c:v>
                </c:pt>
                <c:pt idx="126">
                  <c:v>179.85714285714286</c:v>
                </c:pt>
                <c:pt idx="127">
                  <c:v>190.71428571428572</c:v>
                </c:pt>
                <c:pt idx="128">
                  <c:v>200.57142857142858</c:v>
                </c:pt>
                <c:pt idx="129">
                  <c:v>208</c:v>
                </c:pt>
                <c:pt idx="130">
                  <c:v>218.71428571428572</c:v>
                </c:pt>
                <c:pt idx="131">
                  <c:v>229</c:v>
                </c:pt>
                <c:pt idx="132">
                  <c:v>258.14285714285717</c:v>
                </c:pt>
                <c:pt idx="133">
                  <c:v>285.42857142857144</c:v>
                </c:pt>
                <c:pt idx="134">
                  <c:v>294.42857142857144</c:v>
                </c:pt>
                <c:pt idx="135">
                  <c:v>300.28571428571428</c:v>
                </c:pt>
                <c:pt idx="136">
                  <c:v>299.57142857142856</c:v>
                </c:pt>
                <c:pt idx="137">
                  <c:v>296.28571428571428</c:v>
                </c:pt>
                <c:pt idx="138">
                  <c:v>291</c:v>
                </c:pt>
                <c:pt idx="139">
                  <c:v>289.42857142857144</c:v>
                </c:pt>
                <c:pt idx="140">
                  <c:v>287</c:v>
                </c:pt>
                <c:pt idx="141">
                  <c:v>284.14285714285717</c:v>
                </c:pt>
                <c:pt idx="142">
                  <c:v>284</c:v>
                </c:pt>
                <c:pt idx="143">
                  <c:v>288.85714285714283</c:v>
                </c:pt>
                <c:pt idx="144">
                  <c:v>288.71428571428572</c:v>
                </c:pt>
                <c:pt idx="145">
                  <c:v>289.28571428571428</c:v>
                </c:pt>
                <c:pt idx="146">
                  <c:v>287</c:v>
                </c:pt>
                <c:pt idx="147">
                  <c:v>285.57142857142856</c:v>
                </c:pt>
                <c:pt idx="148">
                  <c:v>291.57142857142856</c:v>
                </c:pt>
                <c:pt idx="149">
                  <c:v>295.14285714285717</c:v>
                </c:pt>
                <c:pt idx="150">
                  <c:v>296.14285714285717</c:v>
                </c:pt>
                <c:pt idx="151">
                  <c:v>298.85714285714283</c:v>
                </c:pt>
                <c:pt idx="152">
                  <c:v>302.85714285714283</c:v>
                </c:pt>
                <c:pt idx="153">
                  <c:v>306.14285714285717</c:v>
                </c:pt>
                <c:pt idx="154">
                  <c:v>311</c:v>
                </c:pt>
                <c:pt idx="155">
                  <c:v>302.85714285714283</c:v>
                </c:pt>
                <c:pt idx="156">
                  <c:v>296.71428571428572</c:v>
                </c:pt>
                <c:pt idx="157">
                  <c:v>291.28571428571428</c:v>
                </c:pt>
                <c:pt idx="158">
                  <c:v>294.57142857142856</c:v>
                </c:pt>
                <c:pt idx="159">
                  <c:v>294.42857142857144</c:v>
                </c:pt>
                <c:pt idx="160">
                  <c:v>285.28571428571428</c:v>
                </c:pt>
                <c:pt idx="161">
                  <c:v>282.57142857142856</c:v>
                </c:pt>
                <c:pt idx="162">
                  <c:v>282.14285714285717</c:v>
                </c:pt>
                <c:pt idx="163">
                  <c:v>279</c:v>
                </c:pt>
                <c:pt idx="164">
                  <c:v>279.14285714285717</c:v>
                </c:pt>
                <c:pt idx="165">
                  <c:v>272.14285714285717</c:v>
                </c:pt>
                <c:pt idx="166">
                  <c:v>271.14285714285717</c:v>
                </c:pt>
                <c:pt idx="167">
                  <c:v>283.28571428571428</c:v>
                </c:pt>
                <c:pt idx="168">
                  <c:v>299</c:v>
                </c:pt>
                <c:pt idx="169">
                  <c:v>297.42857142857144</c:v>
                </c:pt>
                <c:pt idx="170">
                  <c:v>305.85714285714283</c:v>
                </c:pt>
                <c:pt idx="171">
                  <c:v>309.71428571428572</c:v>
                </c:pt>
                <c:pt idx="172">
                  <c:v>318.14285714285717</c:v>
                </c:pt>
                <c:pt idx="173">
                  <c:v>317.71428571428572</c:v>
                </c:pt>
                <c:pt idx="174">
                  <c:v>313.28571428571428</c:v>
                </c:pt>
                <c:pt idx="175">
                  <c:v>298.85714285714283</c:v>
                </c:pt>
                <c:pt idx="176">
                  <c:v>293</c:v>
                </c:pt>
                <c:pt idx="177">
                  <c:v>285.85714285714283</c:v>
                </c:pt>
                <c:pt idx="178">
                  <c:v>290</c:v>
                </c:pt>
                <c:pt idx="179">
                  <c:v>285.28571428571428</c:v>
                </c:pt>
                <c:pt idx="180">
                  <c:v>285.14285714285717</c:v>
                </c:pt>
                <c:pt idx="181">
                  <c:v>285.57142857142856</c:v>
                </c:pt>
                <c:pt idx="182">
                  <c:v>286.14285714285717</c:v>
                </c:pt>
                <c:pt idx="183">
                  <c:v>287.14285714285717</c:v>
                </c:pt>
                <c:pt idx="184">
                  <c:v>279</c:v>
                </c:pt>
                <c:pt idx="185">
                  <c:v>266.28571428571428</c:v>
                </c:pt>
                <c:pt idx="186">
                  <c:v>266.71428571428572</c:v>
                </c:pt>
                <c:pt idx="187">
                  <c:v>269.28571428571428</c:v>
                </c:pt>
                <c:pt idx="188">
                  <c:v>250.14285714285714</c:v>
                </c:pt>
                <c:pt idx="189">
                  <c:v>231.28571428571428</c:v>
                </c:pt>
                <c:pt idx="190">
                  <c:v>259.42857142857144</c:v>
                </c:pt>
                <c:pt idx="191">
                  <c:v>282.28571428571428</c:v>
                </c:pt>
                <c:pt idx="192">
                  <c:v>301.85714285714283</c:v>
                </c:pt>
                <c:pt idx="193">
                  <c:v>302.42857142857144</c:v>
                </c:pt>
                <c:pt idx="194">
                  <c:v>307.28571428571428</c:v>
                </c:pt>
                <c:pt idx="195">
                  <c:v>335.14285714285717</c:v>
                </c:pt>
                <c:pt idx="196">
                  <c:v>353.42857142857144</c:v>
                </c:pt>
                <c:pt idx="197">
                  <c:v>339.85714285714283</c:v>
                </c:pt>
                <c:pt idx="198">
                  <c:v>322.42857142857144</c:v>
                </c:pt>
                <c:pt idx="199">
                  <c:v>312.42857142857144</c:v>
                </c:pt>
                <c:pt idx="200">
                  <c:v>314.85714285714283</c:v>
                </c:pt>
                <c:pt idx="201">
                  <c:v>312.71428571428572</c:v>
                </c:pt>
                <c:pt idx="202">
                  <c:v>299.85714285714283</c:v>
                </c:pt>
                <c:pt idx="203">
                  <c:v>295.57142857142856</c:v>
                </c:pt>
                <c:pt idx="204">
                  <c:v>298.57142857142856</c:v>
                </c:pt>
                <c:pt idx="205">
                  <c:v>313.42857142857144</c:v>
                </c:pt>
                <c:pt idx="206">
                  <c:v>323</c:v>
                </c:pt>
                <c:pt idx="207">
                  <c:v>324.57142857142856</c:v>
                </c:pt>
                <c:pt idx="208">
                  <c:v>325</c:v>
                </c:pt>
                <c:pt idx="209">
                  <c:v>321.28571428571428</c:v>
                </c:pt>
                <c:pt idx="210">
                  <c:v>322</c:v>
                </c:pt>
                <c:pt idx="211">
                  <c:v>308.85714285714283</c:v>
                </c:pt>
                <c:pt idx="212">
                  <c:v>298.28571428571428</c:v>
                </c:pt>
                <c:pt idx="213">
                  <c:v>281</c:v>
                </c:pt>
                <c:pt idx="214">
                  <c:v>273</c:v>
                </c:pt>
                <c:pt idx="215">
                  <c:v>271</c:v>
                </c:pt>
                <c:pt idx="216">
                  <c:v>278.85714285714283</c:v>
                </c:pt>
                <c:pt idx="217">
                  <c:v>282.85714285714283</c:v>
                </c:pt>
                <c:pt idx="218">
                  <c:v>282.42857142857144</c:v>
                </c:pt>
                <c:pt idx="219">
                  <c:v>290.57142857142856</c:v>
                </c:pt>
                <c:pt idx="220">
                  <c:v>298.42857142857144</c:v>
                </c:pt>
                <c:pt idx="221">
                  <c:v>304.42857142857144</c:v>
                </c:pt>
                <c:pt idx="222">
                  <c:v>302.85714285714283</c:v>
                </c:pt>
                <c:pt idx="223">
                  <c:v>291.42857142857144</c:v>
                </c:pt>
                <c:pt idx="224">
                  <c:v>298.57142857142856</c:v>
                </c:pt>
                <c:pt idx="225">
                  <c:v>321.57142857142856</c:v>
                </c:pt>
                <c:pt idx="226">
                  <c:v>327.71428571428572</c:v>
                </c:pt>
                <c:pt idx="227">
                  <c:v>330.14285714285717</c:v>
                </c:pt>
                <c:pt idx="228">
                  <c:v>336.85714285714283</c:v>
                </c:pt>
                <c:pt idx="229">
                  <c:v>343.14285714285717</c:v>
                </c:pt>
                <c:pt idx="230">
                  <c:v>355.42857142857144</c:v>
                </c:pt>
                <c:pt idx="231">
                  <c:v>352.85714285714283</c:v>
                </c:pt>
                <c:pt idx="232">
                  <c:v>341.14285714285717</c:v>
                </c:pt>
                <c:pt idx="233">
                  <c:v>330.14285714285717</c:v>
                </c:pt>
                <c:pt idx="234">
                  <c:v>338.71428571428572</c:v>
                </c:pt>
                <c:pt idx="235">
                  <c:v>339.28571428571428</c:v>
                </c:pt>
                <c:pt idx="236">
                  <c:v>337.57142857142856</c:v>
                </c:pt>
                <c:pt idx="237">
                  <c:v>345.57142857142856</c:v>
                </c:pt>
                <c:pt idx="238">
                  <c:v>354.57142857142856</c:v>
                </c:pt>
                <c:pt idx="239">
                  <c:v>354.71428571428572</c:v>
                </c:pt>
                <c:pt idx="240">
                  <c:v>364.42857142857144</c:v>
                </c:pt>
                <c:pt idx="241">
                  <c:v>353.57142857142856</c:v>
                </c:pt>
                <c:pt idx="242">
                  <c:v>349.14285714285717</c:v>
                </c:pt>
                <c:pt idx="243">
                  <c:v>354.28571428571428</c:v>
                </c:pt>
                <c:pt idx="244">
                  <c:v>351</c:v>
                </c:pt>
                <c:pt idx="245">
                  <c:v>328.71428571428572</c:v>
                </c:pt>
                <c:pt idx="246">
                  <c:v>320</c:v>
                </c:pt>
                <c:pt idx="247">
                  <c:v>312.57142857142856</c:v>
                </c:pt>
                <c:pt idx="248">
                  <c:v>317</c:v>
                </c:pt>
                <c:pt idx="249">
                  <c:v>313</c:v>
                </c:pt>
                <c:pt idx="250">
                  <c:v>306</c:v>
                </c:pt>
                <c:pt idx="251">
                  <c:v>301</c:v>
                </c:pt>
                <c:pt idx="252">
                  <c:v>308.14285714285717</c:v>
                </c:pt>
                <c:pt idx="253">
                  <c:v>303.57142857142856</c:v>
                </c:pt>
                <c:pt idx="254">
                  <c:v>297</c:v>
                </c:pt>
                <c:pt idx="255">
                  <c:v>296.71428571428572</c:v>
                </c:pt>
                <c:pt idx="256">
                  <c:v>300.57142857142856</c:v>
                </c:pt>
                <c:pt idx="257">
                  <c:v>302.14285714285717</c:v>
                </c:pt>
                <c:pt idx="258">
                  <c:v>314.85714285714283</c:v>
                </c:pt>
                <c:pt idx="259">
                  <c:v>324.57142857142856</c:v>
                </c:pt>
                <c:pt idx="260">
                  <c:v>324.57142857142856</c:v>
                </c:pt>
                <c:pt idx="261">
                  <c:v>333.28571428571428</c:v>
                </c:pt>
                <c:pt idx="262">
                  <c:v>326</c:v>
                </c:pt>
                <c:pt idx="263">
                  <c:v>315.71428571428572</c:v>
                </c:pt>
                <c:pt idx="264">
                  <c:v>306</c:v>
                </c:pt>
                <c:pt idx="265">
                  <c:v>289.71428571428572</c:v>
                </c:pt>
                <c:pt idx="266">
                  <c:v>269.85714285714283</c:v>
                </c:pt>
                <c:pt idx="267">
                  <c:v>260.42857142857144</c:v>
                </c:pt>
                <c:pt idx="268">
                  <c:v>229.14285714285714</c:v>
                </c:pt>
                <c:pt idx="269">
                  <c:v>215.28571428571428</c:v>
                </c:pt>
                <c:pt idx="270">
                  <c:v>224</c:v>
                </c:pt>
                <c:pt idx="271">
                  <c:v>241</c:v>
                </c:pt>
                <c:pt idx="272">
                  <c:v>285.71428571428572</c:v>
                </c:pt>
                <c:pt idx="273">
                  <c:v>338.57142857142856</c:v>
                </c:pt>
              </c:numCache>
            </c:numRef>
          </c:val>
          <c:smooth val="1"/>
          <c:extLst>
            <c:ext xmlns:c16="http://schemas.microsoft.com/office/drawing/2014/chart" uri="{C3380CC4-5D6E-409C-BE32-E72D297353CC}">
              <c16:uniqueId val="{00000001-6777-4FED-B0B5-054D34D6E171}"/>
            </c:ext>
          </c:extLst>
        </c:ser>
        <c:dLbls>
          <c:showLegendKey val="0"/>
          <c:showVal val="0"/>
          <c:showCatName val="0"/>
          <c:showSerName val="0"/>
          <c:showPercent val="0"/>
          <c:showBubbleSize val="0"/>
        </c:dLbls>
        <c:smooth val="0"/>
        <c:axId val="728929480"/>
        <c:axId val="728927512"/>
      </c:lineChart>
      <c:dateAx>
        <c:axId val="728929480"/>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28927512"/>
        <c:crosses val="autoZero"/>
        <c:auto val="1"/>
        <c:lblOffset val="100"/>
        <c:baseTimeUnit val="days"/>
        <c:majorUnit val="1"/>
        <c:majorTimeUnit val="months"/>
      </c:dateAx>
      <c:valAx>
        <c:axId val="728927512"/>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28929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C48584-ECC1-274A-9FBE-0F0641799911}" type="doc">
      <dgm:prSet loTypeId="urn:microsoft.com/office/officeart/2008/layout/PictureGrid" loCatId="list" qsTypeId="urn:microsoft.com/office/officeart/2005/8/quickstyle/simple1" qsCatId="simple" csTypeId="urn:microsoft.com/office/officeart/2005/8/colors/accent1_2" csCatId="accent1" phldr="1"/>
      <dgm:spPr/>
      <dgm:t>
        <a:bodyPr/>
        <a:lstStyle/>
        <a:p>
          <a:endParaRPr lang="en-US"/>
        </a:p>
      </dgm:t>
    </dgm:pt>
    <dgm:pt modelId="{8C965A67-E129-124A-BCB5-30CEC91E22C4}">
      <dgm:prSet phldrT="[Text]" phldr="1"/>
      <dgm:spPr/>
      <dgm:t>
        <a:bodyPr/>
        <a:lstStyle/>
        <a:p>
          <a:endParaRPr lang="en-US"/>
        </a:p>
      </dgm:t>
    </dgm:pt>
    <dgm:pt modelId="{9D7D4C40-7AC8-F443-AB76-753FD96B030A}" type="parTrans" cxnId="{EAB3A959-2107-D249-B361-B2C8B0EAD171}">
      <dgm:prSet/>
      <dgm:spPr/>
      <dgm:t>
        <a:bodyPr/>
        <a:lstStyle/>
        <a:p>
          <a:endParaRPr lang="en-US"/>
        </a:p>
      </dgm:t>
    </dgm:pt>
    <dgm:pt modelId="{43E5F4E4-B4EB-9B44-B1F8-ACC5013828C5}" type="sibTrans" cxnId="{EAB3A959-2107-D249-B361-B2C8B0EAD171}">
      <dgm:prSet/>
      <dgm:spPr/>
      <dgm:t>
        <a:bodyPr/>
        <a:lstStyle/>
        <a:p>
          <a:endParaRPr lang="en-US"/>
        </a:p>
      </dgm:t>
    </dgm:pt>
    <dgm:pt modelId="{FC4BC9F6-B9F9-5646-868B-0BCF1FC68C4B}" type="pres">
      <dgm:prSet presAssocID="{57C48584-ECC1-274A-9FBE-0F0641799911}" presName="Name0" presStyleCnt="0">
        <dgm:presLayoutVars>
          <dgm:dir/>
        </dgm:presLayoutVars>
      </dgm:prSet>
      <dgm:spPr/>
    </dgm:pt>
    <dgm:pt modelId="{B2108458-47AA-FC4C-B565-BF962923FAD9}" type="pres">
      <dgm:prSet presAssocID="{8C965A67-E129-124A-BCB5-30CEC91E22C4}" presName="composite" presStyleCnt="0"/>
      <dgm:spPr/>
    </dgm:pt>
    <dgm:pt modelId="{BCD632B3-79D2-9048-B69E-B411DA1500B8}" type="pres">
      <dgm:prSet presAssocID="{8C965A67-E129-124A-BCB5-30CEC91E22C4}" presName="rect2" presStyleLbl="revTx" presStyleIdx="0" presStyleCnt="1" custLinFactY="400000" custLinFactNeighborX="-8185" custLinFactNeighborY="417404">
        <dgm:presLayoutVars>
          <dgm:bulletEnabled val="1"/>
        </dgm:presLayoutVars>
      </dgm:prSet>
      <dgm:spPr/>
    </dgm:pt>
    <dgm:pt modelId="{C6B968E0-E430-4C48-877B-136D296FC798}" type="pres">
      <dgm:prSet presAssocID="{8C965A67-E129-124A-BCB5-30CEC91E22C4}" presName="rect1" presStyleLbl="alignImgPlace1" presStyleIdx="0" presStyleCnt="1" custScaleX="117720" custScaleY="117720" custLinFactNeighborX="-35" custLinFactNeighborY="-8950"/>
      <dgm:spPr/>
    </dgm:pt>
  </dgm:ptLst>
  <dgm:cxnLst>
    <dgm:cxn modelId="{690EC314-70DD-AA41-8C33-10242101DFBF}" type="presOf" srcId="{8C965A67-E129-124A-BCB5-30CEC91E22C4}" destId="{BCD632B3-79D2-9048-B69E-B411DA1500B8}" srcOrd="0" destOrd="0" presId="urn:microsoft.com/office/officeart/2008/layout/PictureGrid"/>
    <dgm:cxn modelId="{789E1E79-817C-D545-BAA0-211576863091}" type="presOf" srcId="{57C48584-ECC1-274A-9FBE-0F0641799911}" destId="{FC4BC9F6-B9F9-5646-868B-0BCF1FC68C4B}" srcOrd="0" destOrd="0" presId="urn:microsoft.com/office/officeart/2008/layout/PictureGrid"/>
    <dgm:cxn modelId="{EAB3A959-2107-D249-B361-B2C8B0EAD171}" srcId="{57C48584-ECC1-274A-9FBE-0F0641799911}" destId="{8C965A67-E129-124A-BCB5-30CEC91E22C4}" srcOrd="0" destOrd="0" parTransId="{9D7D4C40-7AC8-F443-AB76-753FD96B030A}" sibTransId="{43E5F4E4-B4EB-9B44-B1F8-ACC5013828C5}"/>
    <dgm:cxn modelId="{55379EEF-26A1-7D41-9CC0-A8D08C7CFD20}" type="presParOf" srcId="{FC4BC9F6-B9F9-5646-868B-0BCF1FC68C4B}" destId="{B2108458-47AA-FC4C-B565-BF962923FAD9}" srcOrd="0" destOrd="0" presId="urn:microsoft.com/office/officeart/2008/layout/PictureGrid"/>
    <dgm:cxn modelId="{B83FBB07-4CEB-074B-95D1-1E1AEA113631}" type="presParOf" srcId="{B2108458-47AA-FC4C-B565-BF962923FAD9}" destId="{BCD632B3-79D2-9048-B69E-B411DA1500B8}" srcOrd="0" destOrd="0" presId="urn:microsoft.com/office/officeart/2008/layout/PictureGrid"/>
    <dgm:cxn modelId="{46223559-8FA0-404A-9D66-85E0EF284FFC}" type="presParOf" srcId="{B2108458-47AA-FC4C-B565-BF962923FAD9}" destId="{C6B968E0-E430-4C48-877B-136D296FC798}"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43BD61-1031-4DFC-B1E1-C547AAD0C4F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74E2E04-AAC8-4D1F-AA80-865856FD1314}">
      <dgm:prSet phldrT="[Text]"/>
      <dgm:spPr/>
      <dgm:t>
        <a:bodyPr/>
        <a:lstStyle/>
        <a:p>
          <a:r>
            <a:rPr lang="en-US" dirty="0"/>
            <a:t>Process Additions to Maternal Mortality Review</a:t>
          </a:r>
        </a:p>
      </dgm:t>
    </dgm:pt>
    <dgm:pt modelId="{F354B2F0-C8EB-40F6-8278-52EFECCCF763}" type="parTrans" cxnId="{403280E6-FF3A-4E83-BB78-45C6FD5C3D89}">
      <dgm:prSet/>
      <dgm:spPr/>
      <dgm:t>
        <a:bodyPr/>
        <a:lstStyle/>
        <a:p>
          <a:endParaRPr lang="en-US"/>
        </a:p>
      </dgm:t>
    </dgm:pt>
    <dgm:pt modelId="{BF6806C2-6D39-4B06-8BE8-D2F916CDF614}" type="sibTrans" cxnId="{403280E6-FF3A-4E83-BB78-45C6FD5C3D89}">
      <dgm:prSet/>
      <dgm:spPr/>
      <dgm:t>
        <a:bodyPr/>
        <a:lstStyle/>
        <a:p>
          <a:endParaRPr lang="en-US"/>
        </a:p>
      </dgm:t>
    </dgm:pt>
    <dgm:pt modelId="{034807EF-0F1E-4CE3-9637-42C3E652D924}">
      <dgm:prSet/>
      <dgm:spPr/>
      <dgm:t>
        <a:bodyPr/>
        <a:lstStyle/>
        <a:p>
          <a:r>
            <a:rPr lang="en-US"/>
            <a:t>6 Deaths during pregnancy or within one year of pregnancy</a:t>
          </a:r>
          <a:endParaRPr lang="en-US" dirty="0"/>
        </a:p>
      </dgm:t>
    </dgm:pt>
    <dgm:pt modelId="{F1FDD9E9-EBB2-4EAC-8BDC-979092FF444E}" type="parTrans" cxnId="{5F7F5CC6-DF77-415E-A270-0084CCD1FD0D}">
      <dgm:prSet/>
      <dgm:spPr/>
      <dgm:t>
        <a:bodyPr/>
        <a:lstStyle/>
        <a:p>
          <a:endParaRPr lang="en-US"/>
        </a:p>
      </dgm:t>
    </dgm:pt>
    <dgm:pt modelId="{B8929D07-35DB-4379-BB0E-C4AF645A76E5}" type="sibTrans" cxnId="{5F7F5CC6-DF77-415E-A270-0084CCD1FD0D}">
      <dgm:prSet/>
      <dgm:spPr/>
      <dgm:t>
        <a:bodyPr/>
        <a:lstStyle/>
        <a:p>
          <a:endParaRPr lang="en-US"/>
        </a:p>
      </dgm:t>
    </dgm:pt>
    <dgm:pt modelId="{AEAA11B3-EDD8-4239-9354-FECA17AECC64}">
      <dgm:prSet/>
      <dgm:spPr/>
      <dgm:t>
        <a:bodyPr/>
        <a:lstStyle/>
        <a:p>
          <a:r>
            <a:rPr lang="en-US"/>
            <a:t>Factors that contributed to preventable, pregnancy-related deaths</a:t>
          </a:r>
          <a:endParaRPr lang="en-US" dirty="0"/>
        </a:p>
      </dgm:t>
    </dgm:pt>
    <dgm:pt modelId="{C8B01D24-72B6-4D81-92FD-2CA9B887A9FC}" type="parTrans" cxnId="{3A958A50-98C5-48BB-BC66-4A2BB70E3235}">
      <dgm:prSet/>
      <dgm:spPr/>
      <dgm:t>
        <a:bodyPr/>
        <a:lstStyle/>
        <a:p>
          <a:endParaRPr lang="en-US"/>
        </a:p>
      </dgm:t>
    </dgm:pt>
    <dgm:pt modelId="{F64ABA3D-2F30-47D8-A3E9-B6B519700AD8}" type="sibTrans" cxnId="{3A958A50-98C5-48BB-BC66-4A2BB70E3235}">
      <dgm:prSet/>
      <dgm:spPr/>
      <dgm:t>
        <a:bodyPr/>
        <a:lstStyle/>
        <a:p>
          <a:endParaRPr lang="en-US"/>
        </a:p>
      </dgm:t>
    </dgm:pt>
    <dgm:pt modelId="{16A3C006-0C5B-4D1B-908A-2CD1D8AA1D06}">
      <dgm:prSet/>
      <dgm:spPr/>
      <dgm:t>
        <a:bodyPr/>
        <a:lstStyle/>
        <a:p>
          <a:r>
            <a:rPr lang="en-US" dirty="0"/>
            <a:t>Recommendations </a:t>
          </a:r>
        </a:p>
      </dgm:t>
    </dgm:pt>
    <dgm:pt modelId="{8FE1B318-4491-4E30-BCB2-EEA857CB3DA7}" type="parTrans" cxnId="{E58DAC3A-267C-4AC9-AE8D-62E394552008}">
      <dgm:prSet/>
      <dgm:spPr/>
      <dgm:t>
        <a:bodyPr/>
        <a:lstStyle/>
        <a:p>
          <a:endParaRPr lang="en-US"/>
        </a:p>
      </dgm:t>
    </dgm:pt>
    <dgm:pt modelId="{B7B1BE2C-C7A1-4A84-8805-AB49ED989E8B}" type="sibTrans" cxnId="{E58DAC3A-267C-4AC9-AE8D-62E394552008}">
      <dgm:prSet/>
      <dgm:spPr/>
      <dgm:t>
        <a:bodyPr/>
        <a:lstStyle/>
        <a:p>
          <a:endParaRPr lang="en-US"/>
        </a:p>
      </dgm:t>
    </dgm:pt>
    <dgm:pt modelId="{2BEEED39-B8D1-43FA-B2B9-B726602CB55A}" type="pres">
      <dgm:prSet presAssocID="{8343BD61-1031-4DFC-B1E1-C547AAD0C4FB}" presName="Name0" presStyleCnt="0">
        <dgm:presLayoutVars>
          <dgm:chMax val="7"/>
          <dgm:chPref val="7"/>
          <dgm:dir/>
        </dgm:presLayoutVars>
      </dgm:prSet>
      <dgm:spPr/>
    </dgm:pt>
    <dgm:pt modelId="{D07D09BF-A34D-475C-892F-563D88E1E26A}" type="pres">
      <dgm:prSet presAssocID="{8343BD61-1031-4DFC-B1E1-C547AAD0C4FB}" presName="Name1" presStyleCnt="0"/>
      <dgm:spPr/>
    </dgm:pt>
    <dgm:pt modelId="{6FADD5C1-5F4B-45FB-AAFC-9D6536A2CB25}" type="pres">
      <dgm:prSet presAssocID="{8343BD61-1031-4DFC-B1E1-C547AAD0C4FB}" presName="cycle" presStyleCnt="0"/>
      <dgm:spPr/>
    </dgm:pt>
    <dgm:pt modelId="{8F62B042-D9C4-4DD4-AF3B-6A7C0D08D928}" type="pres">
      <dgm:prSet presAssocID="{8343BD61-1031-4DFC-B1E1-C547AAD0C4FB}" presName="srcNode" presStyleLbl="node1" presStyleIdx="0" presStyleCnt="4"/>
      <dgm:spPr/>
    </dgm:pt>
    <dgm:pt modelId="{5B37F32B-3D66-40A8-AA6C-72D97E85EF46}" type="pres">
      <dgm:prSet presAssocID="{8343BD61-1031-4DFC-B1E1-C547AAD0C4FB}" presName="conn" presStyleLbl="parChTrans1D2" presStyleIdx="0" presStyleCnt="1"/>
      <dgm:spPr/>
    </dgm:pt>
    <dgm:pt modelId="{7D8C8F76-7B4A-4281-A4F1-19B083494DD1}" type="pres">
      <dgm:prSet presAssocID="{8343BD61-1031-4DFC-B1E1-C547AAD0C4FB}" presName="extraNode" presStyleLbl="node1" presStyleIdx="0" presStyleCnt="4"/>
      <dgm:spPr/>
    </dgm:pt>
    <dgm:pt modelId="{A4B7C68A-E25D-4835-AEAD-59D11096FF04}" type="pres">
      <dgm:prSet presAssocID="{8343BD61-1031-4DFC-B1E1-C547AAD0C4FB}" presName="dstNode" presStyleLbl="node1" presStyleIdx="0" presStyleCnt="4"/>
      <dgm:spPr/>
    </dgm:pt>
    <dgm:pt modelId="{67438C7D-C561-42B1-BB64-182E20C9DA57}" type="pres">
      <dgm:prSet presAssocID="{974E2E04-AAC8-4D1F-AA80-865856FD1314}" presName="text_1" presStyleLbl="node1" presStyleIdx="0" presStyleCnt="4">
        <dgm:presLayoutVars>
          <dgm:bulletEnabled val="1"/>
        </dgm:presLayoutVars>
      </dgm:prSet>
      <dgm:spPr/>
    </dgm:pt>
    <dgm:pt modelId="{DFD05B81-41EA-4FA0-B9C4-0F2706DDD2DB}" type="pres">
      <dgm:prSet presAssocID="{974E2E04-AAC8-4D1F-AA80-865856FD1314}" presName="accent_1" presStyleCnt="0"/>
      <dgm:spPr/>
    </dgm:pt>
    <dgm:pt modelId="{EF920B71-3BF5-40E4-989F-C72DEC2AF9F1}" type="pres">
      <dgm:prSet presAssocID="{974E2E04-AAC8-4D1F-AA80-865856FD1314}" presName="accentRepeatNode" presStyleLbl="solidFgAcc1" presStyleIdx="0" presStyleCnt="4"/>
      <dgm:spPr/>
    </dgm:pt>
    <dgm:pt modelId="{B719F3BF-B339-421B-8A5C-E128E225A92E}" type="pres">
      <dgm:prSet presAssocID="{034807EF-0F1E-4CE3-9637-42C3E652D924}" presName="text_2" presStyleLbl="node1" presStyleIdx="1" presStyleCnt="4">
        <dgm:presLayoutVars>
          <dgm:bulletEnabled val="1"/>
        </dgm:presLayoutVars>
      </dgm:prSet>
      <dgm:spPr/>
    </dgm:pt>
    <dgm:pt modelId="{628C747D-6E5F-41DB-94B1-A504C0C3DD41}" type="pres">
      <dgm:prSet presAssocID="{034807EF-0F1E-4CE3-9637-42C3E652D924}" presName="accent_2" presStyleCnt="0"/>
      <dgm:spPr/>
    </dgm:pt>
    <dgm:pt modelId="{950FADA0-1843-4C67-8661-E2B0BBBA2874}" type="pres">
      <dgm:prSet presAssocID="{034807EF-0F1E-4CE3-9637-42C3E652D924}" presName="accentRepeatNode" presStyleLbl="solidFgAcc1" presStyleIdx="1" presStyleCnt="4"/>
      <dgm:spPr/>
    </dgm:pt>
    <dgm:pt modelId="{6243BDCC-4E19-4DE8-96D4-4C7DAFFF0CA6}" type="pres">
      <dgm:prSet presAssocID="{AEAA11B3-EDD8-4239-9354-FECA17AECC64}" presName="text_3" presStyleLbl="node1" presStyleIdx="2" presStyleCnt="4">
        <dgm:presLayoutVars>
          <dgm:bulletEnabled val="1"/>
        </dgm:presLayoutVars>
      </dgm:prSet>
      <dgm:spPr/>
    </dgm:pt>
    <dgm:pt modelId="{5A8E1CF6-4C83-40E1-BDBA-01B6578954B9}" type="pres">
      <dgm:prSet presAssocID="{AEAA11B3-EDD8-4239-9354-FECA17AECC64}" presName="accent_3" presStyleCnt="0"/>
      <dgm:spPr/>
    </dgm:pt>
    <dgm:pt modelId="{41BD2547-7E67-4639-A2BB-C10E2D6BBF87}" type="pres">
      <dgm:prSet presAssocID="{AEAA11B3-EDD8-4239-9354-FECA17AECC64}" presName="accentRepeatNode" presStyleLbl="solidFgAcc1" presStyleIdx="2" presStyleCnt="4"/>
      <dgm:spPr/>
    </dgm:pt>
    <dgm:pt modelId="{804FDDF7-9A0F-46EA-A10D-F6C325D83564}" type="pres">
      <dgm:prSet presAssocID="{16A3C006-0C5B-4D1B-908A-2CD1D8AA1D06}" presName="text_4" presStyleLbl="node1" presStyleIdx="3" presStyleCnt="4">
        <dgm:presLayoutVars>
          <dgm:bulletEnabled val="1"/>
        </dgm:presLayoutVars>
      </dgm:prSet>
      <dgm:spPr/>
    </dgm:pt>
    <dgm:pt modelId="{BAAF0B2E-4417-405B-9F32-9DBF9265C2DA}" type="pres">
      <dgm:prSet presAssocID="{16A3C006-0C5B-4D1B-908A-2CD1D8AA1D06}" presName="accent_4" presStyleCnt="0"/>
      <dgm:spPr/>
    </dgm:pt>
    <dgm:pt modelId="{AA82558C-A9DE-45E1-BDF3-31E5ED604B8D}" type="pres">
      <dgm:prSet presAssocID="{16A3C006-0C5B-4D1B-908A-2CD1D8AA1D06}" presName="accentRepeatNode" presStyleLbl="solidFgAcc1" presStyleIdx="3" presStyleCnt="4"/>
      <dgm:spPr/>
    </dgm:pt>
  </dgm:ptLst>
  <dgm:cxnLst>
    <dgm:cxn modelId="{E58DAC3A-267C-4AC9-AE8D-62E394552008}" srcId="{8343BD61-1031-4DFC-B1E1-C547AAD0C4FB}" destId="{16A3C006-0C5B-4D1B-908A-2CD1D8AA1D06}" srcOrd="3" destOrd="0" parTransId="{8FE1B318-4491-4E30-BCB2-EEA857CB3DA7}" sibTransId="{B7B1BE2C-C7A1-4A84-8805-AB49ED989E8B}"/>
    <dgm:cxn modelId="{63CF783E-9BC2-453D-9A43-37002D776AF0}" type="presOf" srcId="{BF6806C2-6D39-4B06-8BE8-D2F916CDF614}" destId="{5B37F32B-3D66-40A8-AA6C-72D97E85EF46}" srcOrd="0" destOrd="0" presId="urn:microsoft.com/office/officeart/2008/layout/VerticalCurvedList"/>
    <dgm:cxn modelId="{80DD3B3F-801E-4B4F-9AB8-2FA5FCCE741A}" type="presOf" srcId="{034807EF-0F1E-4CE3-9637-42C3E652D924}" destId="{B719F3BF-B339-421B-8A5C-E128E225A92E}" srcOrd="0" destOrd="0" presId="urn:microsoft.com/office/officeart/2008/layout/VerticalCurvedList"/>
    <dgm:cxn modelId="{3A958A50-98C5-48BB-BC66-4A2BB70E3235}" srcId="{8343BD61-1031-4DFC-B1E1-C547AAD0C4FB}" destId="{AEAA11B3-EDD8-4239-9354-FECA17AECC64}" srcOrd="2" destOrd="0" parTransId="{C8B01D24-72B6-4D81-92FD-2CA9B887A9FC}" sibTransId="{F64ABA3D-2F30-47D8-A3E9-B6B519700AD8}"/>
    <dgm:cxn modelId="{A4E5C177-842B-457E-BD31-500A9F446F54}" type="presOf" srcId="{8343BD61-1031-4DFC-B1E1-C547AAD0C4FB}" destId="{2BEEED39-B8D1-43FA-B2B9-B726602CB55A}" srcOrd="0" destOrd="0" presId="urn:microsoft.com/office/officeart/2008/layout/VerticalCurvedList"/>
    <dgm:cxn modelId="{D06EFF97-0E83-48EB-A036-3F3764842C31}" type="presOf" srcId="{AEAA11B3-EDD8-4239-9354-FECA17AECC64}" destId="{6243BDCC-4E19-4DE8-96D4-4C7DAFFF0CA6}" srcOrd="0" destOrd="0" presId="urn:microsoft.com/office/officeart/2008/layout/VerticalCurvedList"/>
    <dgm:cxn modelId="{B3F455A5-A89B-4DE7-8033-5CB9861B3E27}" type="presOf" srcId="{16A3C006-0C5B-4D1B-908A-2CD1D8AA1D06}" destId="{804FDDF7-9A0F-46EA-A10D-F6C325D83564}" srcOrd="0" destOrd="0" presId="urn:microsoft.com/office/officeart/2008/layout/VerticalCurvedList"/>
    <dgm:cxn modelId="{5F7F5CC6-DF77-415E-A270-0084CCD1FD0D}" srcId="{8343BD61-1031-4DFC-B1E1-C547AAD0C4FB}" destId="{034807EF-0F1E-4CE3-9637-42C3E652D924}" srcOrd="1" destOrd="0" parTransId="{F1FDD9E9-EBB2-4EAC-8BDC-979092FF444E}" sibTransId="{B8929D07-35DB-4379-BB0E-C4AF645A76E5}"/>
    <dgm:cxn modelId="{60569ACD-FC1D-4E83-9B6E-FD25B918A4FF}" type="presOf" srcId="{974E2E04-AAC8-4D1F-AA80-865856FD1314}" destId="{67438C7D-C561-42B1-BB64-182E20C9DA57}" srcOrd="0" destOrd="0" presId="urn:microsoft.com/office/officeart/2008/layout/VerticalCurvedList"/>
    <dgm:cxn modelId="{403280E6-FF3A-4E83-BB78-45C6FD5C3D89}" srcId="{8343BD61-1031-4DFC-B1E1-C547AAD0C4FB}" destId="{974E2E04-AAC8-4D1F-AA80-865856FD1314}" srcOrd="0" destOrd="0" parTransId="{F354B2F0-C8EB-40F6-8278-52EFECCCF763}" sibTransId="{BF6806C2-6D39-4B06-8BE8-D2F916CDF614}"/>
    <dgm:cxn modelId="{3261A99F-49F2-4653-A57E-A1006247BD53}" type="presParOf" srcId="{2BEEED39-B8D1-43FA-B2B9-B726602CB55A}" destId="{D07D09BF-A34D-475C-892F-563D88E1E26A}" srcOrd="0" destOrd="0" presId="urn:microsoft.com/office/officeart/2008/layout/VerticalCurvedList"/>
    <dgm:cxn modelId="{3C1D1779-4AE4-4965-B39A-4C79C1361C2E}" type="presParOf" srcId="{D07D09BF-A34D-475C-892F-563D88E1E26A}" destId="{6FADD5C1-5F4B-45FB-AAFC-9D6536A2CB25}" srcOrd="0" destOrd="0" presId="urn:microsoft.com/office/officeart/2008/layout/VerticalCurvedList"/>
    <dgm:cxn modelId="{07F1B73B-092D-4615-9D80-4094AF770D9A}" type="presParOf" srcId="{6FADD5C1-5F4B-45FB-AAFC-9D6536A2CB25}" destId="{8F62B042-D9C4-4DD4-AF3B-6A7C0D08D928}" srcOrd="0" destOrd="0" presId="urn:microsoft.com/office/officeart/2008/layout/VerticalCurvedList"/>
    <dgm:cxn modelId="{FF17046A-3679-4E34-92BE-BF28A7CD0711}" type="presParOf" srcId="{6FADD5C1-5F4B-45FB-AAFC-9D6536A2CB25}" destId="{5B37F32B-3D66-40A8-AA6C-72D97E85EF46}" srcOrd="1" destOrd="0" presId="urn:microsoft.com/office/officeart/2008/layout/VerticalCurvedList"/>
    <dgm:cxn modelId="{4D8EFF8C-000C-4903-860B-F3DBDB46F944}" type="presParOf" srcId="{6FADD5C1-5F4B-45FB-AAFC-9D6536A2CB25}" destId="{7D8C8F76-7B4A-4281-A4F1-19B083494DD1}" srcOrd="2" destOrd="0" presId="urn:microsoft.com/office/officeart/2008/layout/VerticalCurvedList"/>
    <dgm:cxn modelId="{8AE90680-FFC3-48DC-9660-58E4E54A97DD}" type="presParOf" srcId="{6FADD5C1-5F4B-45FB-AAFC-9D6536A2CB25}" destId="{A4B7C68A-E25D-4835-AEAD-59D11096FF04}" srcOrd="3" destOrd="0" presId="urn:microsoft.com/office/officeart/2008/layout/VerticalCurvedList"/>
    <dgm:cxn modelId="{25B1BC4C-9FAC-435E-ACC8-15EE9F312824}" type="presParOf" srcId="{D07D09BF-A34D-475C-892F-563D88E1E26A}" destId="{67438C7D-C561-42B1-BB64-182E20C9DA57}" srcOrd="1" destOrd="0" presId="urn:microsoft.com/office/officeart/2008/layout/VerticalCurvedList"/>
    <dgm:cxn modelId="{2DAB2E38-E30F-436D-A8DE-5A682E2E05B0}" type="presParOf" srcId="{D07D09BF-A34D-475C-892F-563D88E1E26A}" destId="{DFD05B81-41EA-4FA0-B9C4-0F2706DDD2DB}" srcOrd="2" destOrd="0" presId="urn:microsoft.com/office/officeart/2008/layout/VerticalCurvedList"/>
    <dgm:cxn modelId="{39AFEF32-AF9F-4773-9EE8-CFEC847855AD}" type="presParOf" srcId="{DFD05B81-41EA-4FA0-B9C4-0F2706DDD2DB}" destId="{EF920B71-3BF5-40E4-989F-C72DEC2AF9F1}" srcOrd="0" destOrd="0" presId="urn:microsoft.com/office/officeart/2008/layout/VerticalCurvedList"/>
    <dgm:cxn modelId="{74FE306A-57A4-4280-9295-EE12E1B4CFB9}" type="presParOf" srcId="{D07D09BF-A34D-475C-892F-563D88E1E26A}" destId="{B719F3BF-B339-421B-8A5C-E128E225A92E}" srcOrd="3" destOrd="0" presId="urn:microsoft.com/office/officeart/2008/layout/VerticalCurvedList"/>
    <dgm:cxn modelId="{41E8C712-8DDD-48CB-852F-388CE2E049FE}" type="presParOf" srcId="{D07D09BF-A34D-475C-892F-563D88E1E26A}" destId="{628C747D-6E5F-41DB-94B1-A504C0C3DD41}" srcOrd="4" destOrd="0" presId="urn:microsoft.com/office/officeart/2008/layout/VerticalCurvedList"/>
    <dgm:cxn modelId="{BB325F2C-24EA-40BE-B11B-DE7848061A96}" type="presParOf" srcId="{628C747D-6E5F-41DB-94B1-A504C0C3DD41}" destId="{950FADA0-1843-4C67-8661-E2B0BBBA2874}" srcOrd="0" destOrd="0" presId="urn:microsoft.com/office/officeart/2008/layout/VerticalCurvedList"/>
    <dgm:cxn modelId="{7D5E4A28-1BC1-4845-94BB-870008509CBB}" type="presParOf" srcId="{D07D09BF-A34D-475C-892F-563D88E1E26A}" destId="{6243BDCC-4E19-4DE8-96D4-4C7DAFFF0CA6}" srcOrd="5" destOrd="0" presId="urn:microsoft.com/office/officeart/2008/layout/VerticalCurvedList"/>
    <dgm:cxn modelId="{EE8A77CC-3B73-490D-9766-7314042CF445}" type="presParOf" srcId="{D07D09BF-A34D-475C-892F-563D88E1E26A}" destId="{5A8E1CF6-4C83-40E1-BDBA-01B6578954B9}" srcOrd="6" destOrd="0" presId="urn:microsoft.com/office/officeart/2008/layout/VerticalCurvedList"/>
    <dgm:cxn modelId="{F252C106-05AA-4895-9CCB-4EF728E4E4A4}" type="presParOf" srcId="{5A8E1CF6-4C83-40E1-BDBA-01B6578954B9}" destId="{41BD2547-7E67-4639-A2BB-C10E2D6BBF87}" srcOrd="0" destOrd="0" presId="urn:microsoft.com/office/officeart/2008/layout/VerticalCurvedList"/>
    <dgm:cxn modelId="{527A5E95-30B5-4CF2-8645-4A1B96255DFC}" type="presParOf" srcId="{D07D09BF-A34D-475C-892F-563D88E1E26A}" destId="{804FDDF7-9A0F-46EA-A10D-F6C325D83564}" srcOrd="7" destOrd="0" presId="urn:microsoft.com/office/officeart/2008/layout/VerticalCurvedList"/>
    <dgm:cxn modelId="{A30BF46B-0F97-43E8-A46F-96C51CF4D6FA}" type="presParOf" srcId="{D07D09BF-A34D-475C-892F-563D88E1E26A}" destId="{BAAF0B2E-4417-405B-9F32-9DBF9265C2DA}" srcOrd="8" destOrd="0" presId="urn:microsoft.com/office/officeart/2008/layout/VerticalCurvedList"/>
    <dgm:cxn modelId="{D77B9738-9133-4007-9E2E-D3A05FB1F8D5}" type="presParOf" srcId="{BAAF0B2E-4417-405B-9F32-9DBF9265C2DA}" destId="{AA82558C-A9DE-45E1-BDF3-31E5ED604B8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632B3-79D2-9048-B69E-B411DA1500B8}">
      <dsp:nvSpPr>
        <dsp:cNvPr id="0" name=""/>
        <dsp:cNvSpPr/>
      </dsp:nvSpPr>
      <dsp:spPr>
        <a:xfrm>
          <a:off x="873565" y="3555989"/>
          <a:ext cx="3035796" cy="455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0010" rIns="80010" bIns="0" numCol="1" spcCol="1270" anchor="b" anchorCtr="0">
          <a:noAutofit/>
        </a:bodyPr>
        <a:lstStyle/>
        <a:p>
          <a:pPr marL="0" lvl="0" indent="0" algn="l" defTabSz="933450">
            <a:lnSpc>
              <a:spcPct val="90000"/>
            </a:lnSpc>
            <a:spcBef>
              <a:spcPct val="0"/>
            </a:spcBef>
            <a:spcAft>
              <a:spcPct val="35000"/>
            </a:spcAft>
            <a:buNone/>
          </a:pPr>
          <a:endParaRPr lang="en-US" sz="2100" kern="1200"/>
        </a:p>
      </dsp:txBody>
      <dsp:txXfrm>
        <a:off x="873565" y="3555989"/>
        <a:ext cx="3035796" cy="455369"/>
      </dsp:txXfrm>
    </dsp:sp>
    <dsp:sp modelId="{C6B968E0-E430-4C48-877B-136D296FC798}">
      <dsp:nvSpPr>
        <dsp:cNvPr id="0" name=""/>
        <dsp:cNvSpPr/>
      </dsp:nvSpPr>
      <dsp:spPr>
        <a:xfrm>
          <a:off x="852011" y="113472"/>
          <a:ext cx="3573739" cy="3573739"/>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7F32B-3D66-40A8-AA6C-72D97E85EF46}">
      <dsp:nvSpPr>
        <dsp:cNvPr id="0" name=""/>
        <dsp:cNvSpPr/>
      </dsp:nvSpPr>
      <dsp:spPr>
        <a:xfrm>
          <a:off x="-5427711" y="-831103"/>
          <a:ext cx="6462806" cy="6462806"/>
        </a:xfrm>
        <a:prstGeom prst="blockArc">
          <a:avLst>
            <a:gd name="adj1" fmla="val 18900000"/>
            <a:gd name="adj2" fmla="val 2700000"/>
            <a:gd name="adj3" fmla="val 33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438C7D-C561-42B1-BB64-182E20C9DA57}">
      <dsp:nvSpPr>
        <dsp:cNvPr id="0" name=""/>
        <dsp:cNvSpPr/>
      </dsp:nvSpPr>
      <dsp:spPr>
        <a:xfrm>
          <a:off x="541895" y="369070"/>
          <a:ext cx="10135483" cy="7385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204"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Process Additions to Maternal Mortality Review</a:t>
          </a:r>
        </a:p>
      </dsp:txBody>
      <dsp:txXfrm>
        <a:off x="541895" y="369070"/>
        <a:ext cx="10135483" cy="738524"/>
      </dsp:txXfrm>
    </dsp:sp>
    <dsp:sp modelId="{EF920B71-3BF5-40E4-989F-C72DEC2AF9F1}">
      <dsp:nvSpPr>
        <dsp:cNvPr id="0" name=""/>
        <dsp:cNvSpPr/>
      </dsp:nvSpPr>
      <dsp:spPr>
        <a:xfrm>
          <a:off x="80318" y="276754"/>
          <a:ext cx="923155" cy="92315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19F3BF-B339-421B-8A5C-E128E225A92E}">
      <dsp:nvSpPr>
        <dsp:cNvPr id="0" name=""/>
        <dsp:cNvSpPr/>
      </dsp:nvSpPr>
      <dsp:spPr>
        <a:xfrm>
          <a:off x="965308" y="1477048"/>
          <a:ext cx="9712070" cy="7385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204"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a:t>6 Deaths during pregnancy or within one year of pregnancy</a:t>
          </a:r>
          <a:endParaRPr lang="en-US" sz="2600" kern="1200" dirty="0"/>
        </a:p>
      </dsp:txBody>
      <dsp:txXfrm>
        <a:off x="965308" y="1477048"/>
        <a:ext cx="9712070" cy="738524"/>
      </dsp:txXfrm>
    </dsp:sp>
    <dsp:sp modelId="{950FADA0-1843-4C67-8661-E2B0BBBA2874}">
      <dsp:nvSpPr>
        <dsp:cNvPr id="0" name=""/>
        <dsp:cNvSpPr/>
      </dsp:nvSpPr>
      <dsp:spPr>
        <a:xfrm>
          <a:off x="503730" y="1384733"/>
          <a:ext cx="923155" cy="92315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43BDCC-4E19-4DE8-96D4-4C7DAFFF0CA6}">
      <dsp:nvSpPr>
        <dsp:cNvPr id="0" name=""/>
        <dsp:cNvSpPr/>
      </dsp:nvSpPr>
      <dsp:spPr>
        <a:xfrm>
          <a:off x="965308" y="2585027"/>
          <a:ext cx="9712070" cy="7385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204"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a:t>Factors that contributed to preventable, pregnancy-related deaths</a:t>
          </a:r>
          <a:endParaRPr lang="en-US" sz="2600" kern="1200" dirty="0"/>
        </a:p>
      </dsp:txBody>
      <dsp:txXfrm>
        <a:off x="965308" y="2585027"/>
        <a:ext cx="9712070" cy="738524"/>
      </dsp:txXfrm>
    </dsp:sp>
    <dsp:sp modelId="{41BD2547-7E67-4639-A2BB-C10E2D6BBF87}">
      <dsp:nvSpPr>
        <dsp:cNvPr id="0" name=""/>
        <dsp:cNvSpPr/>
      </dsp:nvSpPr>
      <dsp:spPr>
        <a:xfrm>
          <a:off x="503730" y="2492711"/>
          <a:ext cx="923155" cy="92315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4FDDF7-9A0F-46EA-A10D-F6C325D83564}">
      <dsp:nvSpPr>
        <dsp:cNvPr id="0" name=""/>
        <dsp:cNvSpPr/>
      </dsp:nvSpPr>
      <dsp:spPr>
        <a:xfrm>
          <a:off x="541895" y="3693005"/>
          <a:ext cx="10135483" cy="7385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204"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Recommendations </a:t>
          </a:r>
        </a:p>
      </dsp:txBody>
      <dsp:txXfrm>
        <a:off x="541895" y="3693005"/>
        <a:ext cx="10135483" cy="738524"/>
      </dsp:txXfrm>
    </dsp:sp>
    <dsp:sp modelId="{AA82558C-A9DE-45E1-BDF3-31E5ED604B8D}">
      <dsp:nvSpPr>
        <dsp:cNvPr id="0" name=""/>
        <dsp:cNvSpPr/>
      </dsp:nvSpPr>
      <dsp:spPr>
        <a:xfrm>
          <a:off x="80318" y="3600690"/>
          <a:ext cx="923155" cy="92315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drawings/drawing1.xml><?xml version="1.0" encoding="utf-8"?>
<c:userShapes xmlns:c="http://schemas.openxmlformats.org/drawingml/2006/chart">
  <cdr:relSizeAnchor xmlns:cdr="http://schemas.openxmlformats.org/drawingml/2006/chartDrawing">
    <cdr:from>
      <cdr:x>0.05037</cdr:x>
      <cdr:y>0.0823</cdr:y>
    </cdr:from>
    <cdr:to>
      <cdr:x>0.11212</cdr:x>
      <cdr:y>0.9177</cdr:y>
    </cdr:to>
    <cdr:sp macro="" textlink="">
      <cdr:nvSpPr>
        <cdr:cNvPr id="2" name="TextBox 1">
          <a:extLst xmlns:a="http://schemas.openxmlformats.org/drawingml/2006/main">
            <a:ext uri="{FF2B5EF4-FFF2-40B4-BE49-F238E27FC236}">
              <a16:creationId xmlns:a16="http://schemas.microsoft.com/office/drawing/2014/main" id="{4640B03B-D9BB-45E3-AE95-9D75257F5B21}"/>
            </a:ext>
          </a:extLst>
        </cdr:cNvPr>
        <cdr:cNvSpPr txBox="1"/>
      </cdr:nvSpPr>
      <cdr:spPr>
        <a:xfrm xmlns:a="http://schemas.openxmlformats.org/drawingml/2006/main" rot="16200000">
          <a:off x="-1503898" y="2493048"/>
          <a:ext cx="4703862" cy="6445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t>Moving Average</a:t>
          </a:r>
          <a:r>
            <a:rPr lang="en-US" sz="1600" b="1" baseline="0" dirty="0"/>
            <a:t> of Emergency Department Boarders</a:t>
          </a:r>
          <a:endParaRPr lang="en-US" sz="1600" b="1" dirty="0"/>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04T01:38:24.321"/>
    </inkml:context>
    <inkml:brush xml:id="br0">
      <inkml:brushProperty name="width" value="0.1" units="cm"/>
      <inkml:brushProperty name="height" value="0.1" units="cm"/>
      <inkml:brushProperty name="color" value="#E71224"/>
    </inkml:brush>
  </inkml:definitions>
  <inkml:trace contextRef="#ctx0" brushRef="#br0">21140 7699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04T01:38:24.324"/>
    </inkml:context>
    <inkml:brush xml:id="br0">
      <inkml:brushProperty name="width" value="0.1" units="cm"/>
      <inkml:brushProperty name="height" value="0.1" units="cm"/>
      <inkml:brushProperty name="color" value="#E71224"/>
    </inkml:brush>
  </inkml:definitions>
  <inkml:trace contextRef="#ctx0" brushRef="#br0">41460 6985 0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1T21:43:13.694"/>
    </inkml:context>
    <inkml:brush xml:id="br0">
      <inkml:brushProperty name="width" value="0.1" units="cm"/>
      <inkml:brushProperty name="height" value="0.1" units="cm"/>
      <inkml:brushProperty name="color" value="#E71224"/>
    </inkml:brush>
  </inkml:definitions>
  <inkml:trace contextRef="#ctx0" brushRef="#br0">20003 19209 0 0 0,'23'0'0'0'0,"-23"0"0"0"0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1T21:43:13.695"/>
    </inkml:context>
    <inkml:brush xml:id="br0">
      <inkml:brushProperty name="width" value="0.1" units="cm"/>
      <inkml:brushProperty name="height" value="0.1" units="cm"/>
      <inkml:brushProperty name="color" value="#E71224"/>
    </inkml:brush>
  </inkml:definitions>
  <inkml:trace contextRef="#ctx0" brushRef="#br0">21511 19235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B18531F-8FA5-4094-B373-8435A036A80D}" type="datetimeFigureOut">
              <a:rPr lang="en-US" smtClean="0"/>
              <a:t>12/9/2022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D93A2DF-5EF6-45A8-9110-52FEC159A15F}" type="slidenum">
              <a:rPr lang="en-US" smtClean="0"/>
              <a:t>‹#›</a:t>
            </a:fld>
            <a:endParaRPr lang="en-US"/>
          </a:p>
        </p:txBody>
      </p:sp>
    </p:spTree>
    <p:extLst>
      <p:ext uri="{BB962C8B-B14F-4D97-AF65-F5344CB8AC3E}">
        <p14:creationId xmlns:p14="http://schemas.microsoft.com/office/powerpoint/2010/main" val="2784686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ature.com/articles/d41586-021-03704-y"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fizermedicalinformation.com/en-us/medical-update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ytimes.com/live/2022/03/24/world/covid-19-mandates-cases-vaccine/who-says-the-ba2-subvariant-of-omicron-is-driving-most-cases-around-the-world?action=click&amp;pgtype=LegacyCollection&amp;state=default&amp;module=styln-coronavirus&amp;variant=show%C2%AEion=BELOW_MAIN_CONTENT&amp;block=storyline_flex_guide_recirc" TargetMode="External"/><Relationship Id="rId7" Type="http://schemas.openxmlformats.org/officeDocument/2006/relationships/hyperlink" Target="https://www.nytimes.com/interactive/2021/world/covid-vaccinations-tracker.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nytimes.com/2022/03/23/health/covid-africa-deaths.html?action=click&amp;pgtype=LegacyCollection&amp;state=default&amp;module=styln-coronavirus&amp;variant=show%C2%AEion=BELOW_MAIN_CONTENT&amp;block=storyline_flex_guide_recirc" TargetMode="External"/><Relationship Id="rId5" Type="http://schemas.openxmlformats.org/officeDocument/2006/relationships/hyperlink" Target="https://www.nytimes.com/2022/03/29/world/asia/china-shanghai-covid-lockdown.html?action=click&amp;pgtype=LegacyCollection&amp;state=default&amp;module=styln-coronavirus&amp;variant=show%C2%AEion=BELOW_MAIN_CONTENT&amp;block=storyline_flex_guide_recirc" TargetMode="External"/><Relationship Id="rId4" Type="http://schemas.openxmlformats.org/officeDocument/2006/relationships/hyperlink" Target="https://www.nytimes.com/live/2022/03/29/world/covid-19-mandates-cases-vaccine/hong-kong-is-running-low-on-coffins-amid-its-deadliest-covid-wav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5</a:t>
            </a:fld>
            <a:endParaRPr lang="en-US"/>
          </a:p>
        </p:txBody>
      </p:sp>
    </p:spTree>
    <p:extLst>
      <p:ext uri="{BB962C8B-B14F-4D97-AF65-F5344CB8AC3E}">
        <p14:creationId xmlns:p14="http://schemas.microsoft.com/office/powerpoint/2010/main" val="237671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19138"/>
            <a:ext cx="6381750" cy="358933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52462"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5246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073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r>
              <a:rPr lang="en-US" dirty="0" err="1"/>
              <a:t>ILINet</a:t>
            </a:r>
            <a:r>
              <a:rPr lang="en-US" dirty="0"/>
              <a:t>:</a:t>
            </a:r>
            <a:r>
              <a:rPr lang="en-US" baseline="0" dirty="0"/>
              <a:t> </a:t>
            </a:r>
            <a:r>
              <a:rPr lang="en-US" dirty="0"/>
              <a:t>https://gis.cdc.gov/grasp/fluview/fluportaldashboard.html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E9444-2FC4-47A1-8141-63AC560D245A}"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1200" cap="none" spc="0" normalizeH="0" baseline="0" noProof="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952884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r>
              <a:rPr lang="en-US" sz="1200" dirty="0"/>
              <a:t>Notes 11/30/2022: Swapped Influenza for ILI. ILI definition is slightly more broad. </a:t>
            </a:r>
          </a:p>
          <a:p>
            <a:r>
              <a:rPr lang="en-US" sz="1200" dirty="0"/>
              <a:t>I added a line for COVID+ILI+RSV to count admissions where a patient has COVID or ILI or RSV and does not overcount when a patient has multiple. </a:t>
            </a:r>
          </a:p>
          <a:p>
            <a:endParaRPr lang="en-US" sz="1200" dirty="0"/>
          </a:p>
          <a:p>
            <a:r>
              <a:rPr lang="en-US" sz="1200" dirty="0"/>
              <a:t>Here are the ESSENCE CCDD Definitions used for selected respiratory illnesses</a:t>
            </a:r>
          </a:p>
          <a:p>
            <a:r>
              <a:rPr lang="en-US" sz="1200" dirty="0"/>
              <a:t>'</a:t>
            </a:r>
            <a:r>
              <a:rPr lang="en-US" sz="1200" dirty="0" err="1"/>
              <a:t>Asthma’:'CDC</a:t>
            </a:r>
            <a:r>
              <a:rPr lang="en-US" sz="1200" dirty="0"/>
              <a:t> Asthma CCDD v1'</a:t>
            </a:r>
          </a:p>
          <a:p>
            <a:pPr lvl="0"/>
            <a:r>
              <a:rPr lang="en-US" sz="1200" dirty="0"/>
              <a:t>'COVID’:'CDC COVID-Specific DD v1’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'ILI’:'ILI CCDD v1'</a:t>
            </a:r>
          </a:p>
          <a:p>
            <a:pPr lvl="0"/>
            <a:r>
              <a:rPr lang="en-US" sz="1200" dirty="0"/>
              <a:t>'</a:t>
            </a:r>
            <a:r>
              <a:rPr lang="en-US" sz="1200" dirty="0" err="1"/>
              <a:t>Pneumonia’:'CDC</a:t>
            </a:r>
            <a:r>
              <a:rPr lang="en-US" sz="1200" dirty="0"/>
              <a:t> Pneumonia CCDD v1'</a:t>
            </a:r>
          </a:p>
          <a:p>
            <a:pPr lvl="0"/>
            <a:r>
              <a:rPr lang="en-US" sz="1200" dirty="0"/>
              <a:t>'RSV’:'CDC Respiratory Syncytial Virus v1'</a:t>
            </a:r>
          </a:p>
          <a:p>
            <a:pPr lvl="0"/>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062D67-C789-4AE9-93A8-8E7A98BB6C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271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r>
              <a:rPr lang="en-US" baseline="0"/>
              <a:t>Climbing since March 2022</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D2C83-2F07-48B3-9315-278E848CDFE1}"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1748799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r>
              <a:rPr lang="en-US" dirty="0"/>
              <a:t>12 pediatric deaths in the nation from Flu-1 in IL. 2100 deaths total.&gt; 6  million infections and &gt;50K hospital admissions.</a:t>
            </a:r>
          </a:p>
          <a:p>
            <a:pPr algn="l"/>
            <a:r>
              <a:rPr lang="en-US" b="0" i="0" dirty="0">
                <a:solidFill>
                  <a:srgbClr val="000000"/>
                </a:solidFill>
                <a:effectLst/>
                <a:latin typeface="Open Sans" panose="020B0606030504020204" pitchFamily="34" charset="0"/>
              </a:rPr>
              <a:t>2900 deaths. laboratory-confirmed influenza-associated hospitalizations were reported by </a:t>
            </a:r>
            <a:r>
              <a:rPr lang="en-US" b="0" i="0" dirty="0" err="1">
                <a:solidFill>
                  <a:srgbClr val="000000"/>
                </a:solidFill>
                <a:effectLst/>
                <a:latin typeface="Open Sans" panose="020B0606030504020204" pitchFamily="34" charset="0"/>
              </a:rPr>
              <a:t>FluSurv</a:t>
            </a:r>
            <a:r>
              <a:rPr lang="en-US" b="0" i="0" dirty="0">
                <a:solidFill>
                  <a:srgbClr val="000000"/>
                </a:solidFill>
                <a:effectLst/>
                <a:latin typeface="Open Sans" panose="020B0606030504020204" pitchFamily="34" charset="0"/>
              </a:rPr>
              <a:t>-NET sites between October 1, 2022, and November 12, 2022; 95.6% were associated with influenza A virus, 2.4% were associated with influenza B virus, 0.3% with influenza A virus and influenza B virus co-infection, and 1.6% with influenza virus for which the type was not determined.  Among 317 hospitalizations with influenza A subtype information, 23.3% were A(H1N1)pdm09 virus and 76.7% were A(H3N2).</a:t>
            </a:r>
          </a:p>
          <a:p>
            <a:pPr algn="l"/>
            <a:r>
              <a:rPr lang="en-US" b="0" i="0" dirty="0">
                <a:solidFill>
                  <a:srgbClr val="000000"/>
                </a:solidFill>
                <a:effectLst/>
                <a:latin typeface="Open Sans" panose="020B0606030504020204" pitchFamily="34" charset="0"/>
              </a:rPr>
              <a:t>The overall cumulative hospitalization rate per 100,000 population was 8.1. This cumulative hospitalization rate is higher than the cumulative in-season hospitalization rate observed in week 45 during previous seasons going back to 2010-2011, which ranged from 0.1 to 0.9. The highest hospitalization rates per 100,000 population were among adults aged ≥ 65 years (18.6), followed by children aged 0-4 years (13.6), adults aged 50-64 (8.0), children aged 5-17 years (7.3), and adults aged 18-49 years (4.2).</a:t>
            </a:r>
          </a:p>
          <a:p>
            <a:pPr algn="l"/>
            <a:r>
              <a:rPr lang="en-US" b="0" i="0" dirty="0">
                <a:solidFill>
                  <a:srgbClr val="000000"/>
                </a:solidFill>
                <a:effectLst/>
                <a:latin typeface="Open Sans" panose="020B0606030504020204" pitchFamily="34" charset="0"/>
              </a:rPr>
              <a:t>Cumulative hospitalization rates for each age group were higher than cumulative in-season hospitalization rates previously observed during week 45; since 2010-11 in-season rates ranged from 0 to 1.6 among children 0-4 years, 0 to 0.5 among children 5-17 years, 0 to 0.4 among adults 18-49 years, 0.1 to 0.9 among adults 50-64 years, and 0.3 to 2.7 among adults ≥ 65 years.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0" normalizeH="0" baseline="0" noProof="0" dirty="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2485433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r>
              <a:rPr lang="en-US" dirty="0">
                <a:cs typeface="Calibri"/>
              </a:rPr>
              <a:t>Data Source: https://covid.cdc.gov/covid-data-tracker/#variant-proportions</a:t>
            </a:r>
          </a:p>
          <a:p>
            <a:r>
              <a:rPr lang="en-US" dirty="0">
                <a:cs typeface="Calibri"/>
              </a:rPr>
              <a:t>Dates: 8/14/22</a:t>
            </a:r>
            <a:r>
              <a:rPr lang="en-US" dirty="0"/>
              <a:t> to 11/19/22</a:t>
            </a:r>
          </a:p>
          <a:p>
            <a:endParaRPr lang="en-US" dirty="0"/>
          </a:p>
          <a:p>
            <a:endParaRPr lang="en-US" dirty="0"/>
          </a:p>
          <a:p>
            <a:r>
              <a:rPr lang="en-US" dirty="0"/>
              <a:t>Percent Viral Lineages Among Infections</a:t>
            </a:r>
          </a:p>
          <a:p>
            <a:r>
              <a:rPr lang="en-US" dirty="0"/>
              <a:t>	10/22/2022	10/29/2022	11/5/2022	11/12/2022	11/19/2022		% change</a:t>
            </a:r>
          </a:p>
          <a:p>
            <a:r>
              <a:rPr lang="en-US" dirty="0"/>
              <a:t>BQ.1.1	4.8	6.7	11.2	16.6	22.8		375</a:t>
            </a:r>
          </a:p>
          <a:p>
            <a:r>
              <a:rPr lang="en-US" dirty="0"/>
              <a:t>BQ.1	4.9	8.5	12.2	16.5	20.7		322 </a:t>
            </a:r>
          </a:p>
          <a:p>
            <a:r>
              <a:rPr lang="en-US" dirty="0"/>
              <a:t>BF.7	5.7	9.5	9.1	9.6	9.4		64 </a:t>
            </a:r>
          </a:p>
          <a:p>
            <a:r>
              <a:rPr lang="en-US" dirty="0"/>
              <a:t>BN.1	1.4	1.5	2.4	3.5	4.9		250</a:t>
            </a:r>
          </a:p>
          <a:p>
            <a:r>
              <a:rPr lang="en-US" dirty="0"/>
              <a:t>BA.5	68.3	61	50.1	39.2	28.7		-57</a:t>
            </a:r>
          </a:p>
          <a:p>
            <a:endParaRPr lang="en-US" dirty="0"/>
          </a:p>
          <a:p>
            <a:endParaRPr lang="en-US" dirty="0">
              <a:cs typeface="Calibri"/>
            </a:endParaRPr>
          </a:p>
          <a:p>
            <a:r>
              <a:rPr lang="en-US" dirty="0">
                <a:cs typeface="Calibri"/>
              </a:rPr>
              <a:t>“Other” represents the aggregation of lineages which are circulating &lt;1% during all weeks displayed</a:t>
            </a:r>
          </a:p>
          <a:p>
            <a:r>
              <a:rPr lang="en-US" dirty="0">
                <a:cs typeface="Calibri"/>
              </a:rPr>
              <a:t>Variants and </a:t>
            </a:r>
            <a:r>
              <a:rPr lang="en-US" dirty="0" err="1">
                <a:cs typeface="Calibri"/>
              </a:rPr>
              <a:t>sublineages</a:t>
            </a:r>
            <a:r>
              <a:rPr lang="en-US" dirty="0">
                <a:cs typeface="Calibri"/>
              </a:rPr>
              <a:t> aggregated to correspond to CDC COVID variant tracker (https://covid.cdc.gov/covid-data-tracker/#variant-proportions)</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09E6D-E385-424F-86A4-D574652D194C}"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4005980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pPr algn="l"/>
            <a:r>
              <a:rPr lang="en-US" b="0" i="0" dirty="0">
                <a:solidFill>
                  <a:srgbClr val="000000"/>
                </a:solidFill>
                <a:effectLst/>
                <a:latin typeface="TiemposText"/>
              </a:rPr>
              <a:t>In 2013, researchers at the </a:t>
            </a:r>
            <a:r>
              <a:rPr lang="en-US" b="0" i="0" u="sng" dirty="0">
                <a:solidFill>
                  <a:srgbClr val="002D6C"/>
                </a:solidFill>
                <a:effectLst/>
                <a:latin typeface="TiemposText"/>
                <a:hlinkClick r:id="rId3"/>
              </a:rPr>
              <a:t>National Institutes of Health</a:t>
            </a:r>
            <a:r>
              <a:rPr lang="en-US" b="0" i="0" dirty="0">
                <a:solidFill>
                  <a:srgbClr val="000000"/>
                </a:solidFill>
                <a:effectLst/>
                <a:latin typeface="TiemposText"/>
              </a:rPr>
              <a:t> studied a protein from the virus called the F protein, which attaches to human cells and infects people.</a:t>
            </a:r>
          </a:p>
          <a:p>
            <a:pPr algn="l"/>
            <a:r>
              <a:rPr lang="en-US" b="0" i="0" dirty="0">
                <a:solidFill>
                  <a:srgbClr val="000000"/>
                </a:solidFill>
                <a:effectLst/>
                <a:latin typeface="TiemposText"/>
              </a:rPr>
              <a:t>They found a way to freeze the protein in the form it takes before it's ready to attach to cells, known as prefusion form.</a:t>
            </a:r>
          </a:p>
          <a:p>
            <a:pPr algn="l"/>
            <a:r>
              <a:rPr lang="en-US" b="0" i="0" dirty="0">
                <a:solidFill>
                  <a:srgbClr val="000000"/>
                </a:solidFill>
                <a:effectLst/>
                <a:latin typeface="TiemposText"/>
              </a:rPr>
              <a:t>The Pfizer vaccine contains this prefusion form of the protein. It also is bivalent, meaning it helps protect against both the A and B strains, which are the two most common strains of the virus. https://abcnews.go.com/Health/pfizers-rsv-vaccine-older-adults-fda-prepares-review/story?id=94685096</a:t>
            </a:r>
          </a:p>
          <a:p>
            <a:pPr algn="l"/>
            <a:r>
              <a:rPr lang="en-US" b="0" i="0" dirty="0">
                <a:solidFill>
                  <a:srgbClr val="000000"/>
                </a:solidFill>
                <a:effectLst/>
                <a:latin typeface="TiemposText"/>
              </a:rPr>
              <a:t>MATISSE and RENOIR trials</a:t>
            </a:r>
          </a:p>
          <a:p>
            <a:pPr algn="l"/>
            <a:endParaRPr lang="en-US" b="0" i="0" dirty="0">
              <a:solidFill>
                <a:srgbClr val="000000"/>
              </a:solidFill>
              <a:effectLst/>
              <a:latin typeface="TiemposText"/>
            </a:endParaRPr>
          </a:p>
          <a:p>
            <a:pPr algn="l"/>
            <a:r>
              <a:rPr lang="en-US" b="0" i="0" dirty="0">
                <a:solidFill>
                  <a:srgbClr val="0A0A0A"/>
                </a:solidFill>
                <a:effectLst/>
                <a:latin typeface="Noto Sans" panose="020B0502040504020204" pitchFamily="34" charset="0"/>
              </a:rPr>
              <a:t>MATISSE is an ongoing randomized, double-blinded, placebo-controlled Phase 3 study designed to evaluate the efficacy, safety, and immunogenicity of </a:t>
            </a:r>
            <a:r>
              <a:rPr lang="en-US" b="0" i="0" dirty="0" err="1">
                <a:solidFill>
                  <a:srgbClr val="0A0A0A"/>
                </a:solidFill>
                <a:effectLst/>
                <a:latin typeface="Noto Sans" panose="020B0502040504020204" pitchFamily="34" charset="0"/>
              </a:rPr>
              <a:t>RSVpreF</a:t>
            </a:r>
            <a:r>
              <a:rPr lang="en-US" b="0" i="0" dirty="0">
                <a:solidFill>
                  <a:srgbClr val="0A0A0A"/>
                </a:solidFill>
                <a:effectLst/>
                <a:latin typeface="Noto Sans" panose="020B0502040504020204" pitchFamily="34" charset="0"/>
              </a:rPr>
              <a:t> against medically attended lower respiratory tract illness (MA-LRTI) and severe MA-LRTI in infants born to healthy women vaccinated during pregnancy. The study enrolled approximately 7,400 pregnant individuals. Maternal participants ≤ 49 years of age were randomized in a 1:1 ratio to receive a single dose of either 120 µg of Pfizer’s </a:t>
            </a:r>
            <a:r>
              <a:rPr lang="en-US" b="0" i="0" dirty="0" err="1">
                <a:solidFill>
                  <a:srgbClr val="0A0A0A"/>
                </a:solidFill>
                <a:effectLst/>
                <a:latin typeface="Noto Sans" panose="020B0502040504020204" pitchFamily="34" charset="0"/>
              </a:rPr>
              <a:t>RSVpreF</a:t>
            </a:r>
            <a:r>
              <a:rPr lang="en-US" b="0" i="0" dirty="0">
                <a:solidFill>
                  <a:srgbClr val="0A0A0A"/>
                </a:solidFill>
                <a:effectLst/>
                <a:latin typeface="Noto Sans" panose="020B0502040504020204" pitchFamily="34" charset="0"/>
              </a:rPr>
              <a:t> or placebo during the late second to third trimester of their pregnancy. The trial also assessed safety throughout the study and immunogenicity of the vaccine in pregnant individuals and their infants. Maternal participants were followed for safety through vaccination and for six months after delivery. Infants were followed for at least one year for safety and efficacy, with over half of the infants followed for two years. This was a global study in 18 countries and started in June 2020, so it spanned multiple RSV seasons in both the northern and southern hemisphere.</a:t>
            </a:r>
            <a:endParaRPr lang="en-US" b="0" i="0" dirty="0">
              <a:solidFill>
                <a:srgbClr val="000000"/>
              </a:solidFill>
              <a:effectLst/>
              <a:latin typeface="TiemposTex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400" b="0" i="0" u="none" strike="noStrike" kern="1200" cap="none" spc="0" normalizeH="0" baseline="0" noProof="0" dirty="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2862090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1200" cap="none" spc="0" normalizeH="0" baseline="0" noProof="0" dirty="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10363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8904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956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3A2DF-5EF6-45A8-9110-52FEC159A15F}" type="slidenum">
              <a:rPr lang="en-US" smtClean="0"/>
              <a:t>7</a:t>
            </a:fld>
            <a:endParaRPr lang="en-US"/>
          </a:p>
        </p:txBody>
      </p:sp>
    </p:spTree>
    <p:extLst>
      <p:ext uri="{BB962C8B-B14F-4D97-AF65-F5344CB8AC3E}">
        <p14:creationId xmlns:p14="http://schemas.microsoft.com/office/powerpoint/2010/main" val="458607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5126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24610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6653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3161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3A2DF-5EF6-45A8-9110-52FEC159A15F}" type="slidenum">
              <a:rPr lang="en-US" smtClean="0"/>
              <a:t>61</a:t>
            </a:fld>
            <a:endParaRPr lang="en-US"/>
          </a:p>
        </p:txBody>
      </p:sp>
    </p:spTree>
    <p:extLst>
      <p:ext uri="{BB962C8B-B14F-4D97-AF65-F5344CB8AC3E}">
        <p14:creationId xmlns:p14="http://schemas.microsoft.com/office/powerpoint/2010/main" val="4053614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3A2DF-5EF6-45A8-9110-52FEC159A15F}" type="slidenum">
              <a:rPr lang="en-US" smtClean="0"/>
              <a:t>62</a:t>
            </a:fld>
            <a:endParaRPr lang="en-US"/>
          </a:p>
        </p:txBody>
      </p:sp>
    </p:spTree>
    <p:extLst>
      <p:ext uri="{BB962C8B-B14F-4D97-AF65-F5344CB8AC3E}">
        <p14:creationId xmlns:p14="http://schemas.microsoft.com/office/powerpoint/2010/main" val="1272354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07000"/>
              </a:lnSpc>
              <a:spcBef>
                <a:spcPts val="0"/>
              </a:spcBef>
              <a:spcAft>
                <a:spcPts val="0"/>
              </a:spcAft>
            </a:pPr>
            <a:r>
              <a:rPr lang="en-US" sz="1200" b="1">
                <a:effectLst/>
                <a:ea typeface="Times New Roman" panose="02020603050405020304" pitchFamily="18" charset="0"/>
                <a:cs typeface="Calibri" panose="020F0502020204030204" pitchFamily="34" charset="0"/>
              </a:rPr>
              <a:t>Goal:  </a:t>
            </a:r>
            <a:r>
              <a:rPr lang="en-US" sz="1200">
                <a:effectLst/>
                <a:ea typeface="Times New Roman" panose="02020603050405020304" pitchFamily="18" charset="0"/>
                <a:cs typeface="Calibri" panose="020F0502020204030204" pitchFamily="34" charset="0"/>
              </a:rPr>
              <a:t>Educate providers and immunization staff personnel on the proper use of the Pfizer-BioNTech COVID-19 Vaccine </a:t>
            </a:r>
            <a:endParaRPr lang="en-US" sz="105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a:effectLst/>
                <a:ea typeface="Times New Roman" panose="02020603050405020304" pitchFamily="18" charset="0"/>
                <a:cs typeface="Calibri" panose="020F0502020204030204" pitchFamily="34" charset="0"/>
              </a:rPr>
              <a:t> </a:t>
            </a:r>
            <a:endParaRPr lang="en-US" sz="1050">
              <a:effectLst/>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1200" b="1">
                <a:solidFill>
                  <a:srgbClr val="000000"/>
                </a:solidFill>
                <a:effectLst/>
                <a:ea typeface="Calibri" panose="020F0502020204030204" pitchFamily="34" charset="0"/>
                <a:cs typeface="Calibri" panose="020F0502020204030204" pitchFamily="34" charset="0"/>
              </a:rPr>
              <a:t>To access dates and links for upcoming training sessions, please visit*:</a:t>
            </a:r>
            <a:r>
              <a:rPr lang="en-US" sz="1200">
                <a:solidFill>
                  <a:srgbClr val="000000"/>
                </a:solidFill>
                <a:effectLst/>
                <a:ea typeface="Calibri" panose="020F0502020204030204" pitchFamily="34" charset="0"/>
                <a:cs typeface="Calibri" panose="020F0502020204030204" pitchFamily="34" charset="0"/>
              </a:rPr>
              <a:t> </a:t>
            </a:r>
            <a:r>
              <a:rPr lang="en-US" u="sng">
                <a:solidFill>
                  <a:srgbClr val="0563C1"/>
                </a:solidFill>
                <a:effectLst/>
                <a:ea typeface="Calibri" panose="020F0502020204030204" pitchFamily="34" charset="0"/>
                <a:cs typeface="Calibri" panose="020F0502020204030204" pitchFamily="34" charset="0"/>
                <a:hlinkClick r:id="rId3"/>
              </a:rPr>
              <a:t>https://www.pfizermedicalinformation.com/en-us/medical-updates</a:t>
            </a:r>
            <a:endParaRPr lang="en-US" u="sng">
              <a:solidFill>
                <a:srgbClr val="0563C1"/>
              </a:solidFill>
              <a:effectLst/>
              <a:ea typeface="Calibri" panose="020F0502020204030204" pitchFamily="34" charset="0"/>
              <a:cs typeface="Calibri" panose="020F0502020204030204" pitchFamily="34" charset="0"/>
            </a:endParaRPr>
          </a:p>
          <a:p>
            <a:pPr algn="ctr">
              <a:lnSpc>
                <a:spcPct val="107000"/>
              </a:lnSpc>
              <a:spcAft>
                <a:spcPts val="800"/>
              </a:spcAft>
            </a:pPr>
            <a:r>
              <a:rPr lang="en-US" sz="1200">
                <a:cs typeface="Calibri" panose="020F0502020204030204" pitchFamily="34" charset="0"/>
              </a:rPr>
              <a:t>Sessions will be updated to reflect the latest information</a:t>
            </a:r>
            <a:r>
              <a:rPr lang="en-US" sz="1200">
                <a:effectLst/>
                <a:latin typeface="Calibri" panose="020F0502020204030204" pitchFamily="34" charset="0"/>
                <a:ea typeface="Calibri" panose="020F0502020204030204" pitchFamily="34" charset="0"/>
                <a:cs typeface="Arial" panose="020B0604020202020204" pitchFamily="34" charset="0"/>
              </a:rPr>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EF78-E65D-433B-824F-3CE0661686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630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EF78-E65D-433B-824F-3CE0661686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347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3A2DF-5EF6-45A8-9110-52FEC159A1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998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3A2DF-5EF6-45A8-9110-52FEC159A15F}" type="slidenum">
              <a:rPr lang="en-US" smtClean="0"/>
              <a:t>11</a:t>
            </a:fld>
            <a:endParaRPr lang="en-US"/>
          </a:p>
        </p:txBody>
      </p:sp>
    </p:spTree>
    <p:extLst>
      <p:ext uri="{BB962C8B-B14F-4D97-AF65-F5344CB8AC3E}">
        <p14:creationId xmlns:p14="http://schemas.microsoft.com/office/powerpoint/2010/main" val="1625501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determined by looking at hospital beds being used by patients with COVID-19, new hospital admissions among people with COVID-19, and the total number of new COVID-19 cases in your area.</a:t>
            </a:r>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13</a:t>
            </a:fld>
            <a:endParaRPr lang="en-US"/>
          </a:p>
        </p:txBody>
      </p:sp>
    </p:spTree>
    <p:extLst>
      <p:ext uri="{BB962C8B-B14F-4D97-AF65-F5344CB8AC3E}">
        <p14:creationId xmlns:p14="http://schemas.microsoft.com/office/powerpoint/2010/main" val="1078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a:solidFill>
                  <a:schemeClr val="tx1"/>
                </a:solidFill>
                <a:effectLst/>
                <a:latin typeface="+mn-lt"/>
                <a:ea typeface="+mn-ea"/>
                <a:cs typeface="+mn-cs"/>
              </a:rPr>
              <a:t>The World Health Organization has reported that BA.2, the highly contagious Omicron subvariant, </a:t>
            </a:r>
            <a:r>
              <a:rPr lang="en-US" sz="1200" b="0" i="0" u="sng" kern="1200">
                <a:solidFill>
                  <a:schemeClr val="tx1"/>
                </a:solidFill>
                <a:effectLst/>
                <a:latin typeface="+mn-lt"/>
                <a:ea typeface="+mn-ea"/>
                <a:cs typeface="+mn-cs"/>
                <a:hlinkClick r:id="rId3"/>
              </a:rPr>
              <a:t>is now driving most coronavirus cases around the world</a:t>
            </a:r>
            <a:r>
              <a:rPr lang="en-US" sz="1200" b="0" i="0" kern="1200">
                <a:solidFill>
                  <a:schemeClr val="tx1"/>
                </a:solidFill>
                <a:effectLst/>
                <a:latin typeface="+mn-lt"/>
                <a:ea typeface="+mn-ea"/>
                <a:cs typeface="+mn-cs"/>
              </a:rPr>
              <a:t>.</a:t>
            </a:r>
          </a:p>
          <a:p>
            <a:pPr fontAlgn="base"/>
            <a:r>
              <a:rPr lang="en-US" sz="1200" b="0" i="0" kern="1200">
                <a:solidFill>
                  <a:schemeClr val="tx1"/>
                </a:solidFill>
                <a:effectLst/>
                <a:latin typeface="+mn-lt"/>
                <a:ea typeface="+mn-ea"/>
                <a:cs typeface="+mn-cs"/>
              </a:rPr>
              <a:t>Hong Kong officials said that the city was </a:t>
            </a:r>
            <a:r>
              <a:rPr lang="en-US" sz="1200" b="0" i="0" u="sng" kern="1200">
                <a:solidFill>
                  <a:schemeClr val="tx1"/>
                </a:solidFill>
                <a:effectLst/>
                <a:latin typeface="+mn-lt"/>
                <a:ea typeface="+mn-ea"/>
                <a:cs typeface="+mn-cs"/>
                <a:hlinkClick r:id="rId4"/>
              </a:rPr>
              <a:t>running low on coffins</a:t>
            </a:r>
            <a:r>
              <a:rPr lang="en-US" sz="1200" b="0" i="0" kern="1200">
                <a:solidFill>
                  <a:schemeClr val="tx1"/>
                </a:solidFill>
                <a:effectLst/>
                <a:latin typeface="+mn-lt"/>
                <a:ea typeface="+mn-ea"/>
                <a:cs typeface="+mn-cs"/>
              </a:rPr>
              <a:t> amid its deadliest Covid wave.</a:t>
            </a:r>
          </a:p>
          <a:p>
            <a:pPr fontAlgn="base"/>
            <a:r>
              <a:rPr lang="en-US" sz="1200" b="0" i="0" kern="1200">
                <a:solidFill>
                  <a:schemeClr val="tx1"/>
                </a:solidFill>
                <a:effectLst/>
                <a:latin typeface="+mn-lt"/>
                <a:ea typeface="+mn-ea"/>
                <a:cs typeface="+mn-cs"/>
              </a:rPr>
              <a:t>A staggered lockdown in Shanghai is testing China’s “Covid zero” policy </a:t>
            </a:r>
            <a:r>
              <a:rPr lang="en-US" sz="1200" b="0" i="0" u="sng" kern="1200">
                <a:solidFill>
                  <a:schemeClr val="tx1"/>
                </a:solidFill>
                <a:effectLst/>
                <a:latin typeface="+mn-lt"/>
                <a:ea typeface="+mn-ea"/>
                <a:cs typeface="+mn-cs"/>
                <a:hlinkClick r:id="rId5"/>
              </a:rPr>
              <a:t>and the patience of the city’s 26 million residents</a:t>
            </a:r>
            <a:r>
              <a:rPr lang="en-US" sz="1200" b="0" i="0" kern="1200">
                <a:solidFill>
                  <a:schemeClr val="tx1"/>
                </a:solidFill>
                <a:effectLst/>
                <a:latin typeface="+mn-lt"/>
                <a:ea typeface="+mn-ea"/>
                <a:cs typeface="+mn-cs"/>
              </a:rPr>
              <a:t>.</a:t>
            </a:r>
          </a:p>
          <a:p>
            <a:pPr fontAlgn="base"/>
            <a:r>
              <a:rPr lang="en-US" sz="1200" b="0" i="0" u="sng" kern="1200">
                <a:solidFill>
                  <a:schemeClr val="tx1"/>
                </a:solidFill>
                <a:effectLst/>
                <a:latin typeface="+mn-lt"/>
                <a:ea typeface="+mn-ea"/>
                <a:cs typeface="+mn-cs"/>
                <a:hlinkClick r:id="rId6"/>
              </a:rPr>
              <a:t>Scientists said they were still searching for explanations</a:t>
            </a:r>
            <a:r>
              <a:rPr lang="en-US" sz="1200" b="0" i="0" kern="1200">
                <a:solidFill>
                  <a:schemeClr val="tx1"/>
                </a:solidFill>
                <a:effectLst/>
                <a:latin typeface="+mn-lt"/>
                <a:ea typeface="+mn-ea"/>
                <a:cs typeface="+mn-cs"/>
              </a:rPr>
              <a:t> for why African countries have reported low rates of Covid infections and deaths, despite earlier predictions that the virus would devastate the continent.</a:t>
            </a:r>
          </a:p>
          <a:p>
            <a:pPr fontAlgn="base"/>
            <a:r>
              <a:rPr lang="en-US" sz="1200" b="0" i="0" kern="1200">
                <a:solidFill>
                  <a:schemeClr val="tx1"/>
                </a:solidFill>
                <a:effectLst/>
                <a:latin typeface="+mn-lt"/>
                <a:ea typeface="+mn-ea"/>
                <a:cs typeface="+mn-cs"/>
              </a:rPr>
              <a:t>More than 11.2 billion vaccine doses have been administered worldwide, including over 1.6 billion boosters or additional doses. </a:t>
            </a:r>
            <a:r>
              <a:rPr lang="en-US" sz="1200" b="0" i="0" u="sng" kern="1200">
                <a:solidFill>
                  <a:schemeClr val="tx1"/>
                </a:solidFill>
                <a:effectLst/>
                <a:latin typeface="+mn-lt"/>
                <a:ea typeface="+mn-ea"/>
                <a:cs typeface="+mn-cs"/>
                <a:hlinkClick r:id="rId7"/>
              </a:rPr>
              <a:t>Track each country’s vaccination progress here</a:t>
            </a:r>
            <a:r>
              <a:rPr lang="en-US" sz="1200" b="0" i="0" kern="120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F4A1774A-F884-4CBF-AD4D-271E7379C8B5}" type="slidenum">
              <a:rPr lang="en-US" smtClean="0"/>
              <a:t>14</a:t>
            </a:fld>
            <a:endParaRPr lang="en-US"/>
          </a:p>
        </p:txBody>
      </p:sp>
    </p:spTree>
    <p:extLst>
      <p:ext uri="{BB962C8B-B14F-4D97-AF65-F5344CB8AC3E}">
        <p14:creationId xmlns:p14="http://schemas.microsoft.com/office/powerpoint/2010/main" val="3364476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3A2DF-5EF6-45A8-9110-52FEC159A15F}" type="slidenum">
              <a:rPr lang="en-US" smtClean="0"/>
              <a:t>16</a:t>
            </a:fld>
            <a:endParaRPr lang="en-US"/>
          </a:p>
        </p:txBody>
      </p:sp>
    </p:spTree>
    <p:extLst>
      <p:ext uri="{BB962C8B-B14F-4D97-AF65-F5344CB8AC3E}">
        <p14:creationId xmlns:p14="http://schemas.microsoft.com/office/powerpoint/2010/main" val="2569845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3A2DF-5EF6-45A8-9110-52FEC159A15F}" type="slidenum">
              <a:rPr lang="en-US" smtClean="0"/>
              <a:t>18</a:t>
            </a:fld>
            <a:endParaRPr lang="en-US"/>
          </a:p>
        </p:txBody>
      </p:sp>
    </p:spTree>
    <p:extLst>
      <p:ext uri="{BB962C8B-B14F-4D97-AF65-F5344CB8AC3E}">
        <p14:creationId xmlns:p14="http://schemas.microsoft.com/office/powerpoint/2010/main" val="946044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3A2DF-5EF6-45A8-9110-52FEC159A15F}" type="slidenum">
              <a:rPr lang="en-US" smtClean="0"/>
              <a:t>19</a:t>
            </a:fld>
            <a:endParaRPr lang="en-US"/>
          </a:p>
        </p:txBody>
      </p:sp>
    </p:spTree>
    <p:extLst>
      <p:ext uri="{BB962C8B-B14F-4D97-AF65-F5344CB8AC3E}">
        <p14:creationId xmlns:p14="http://schemas.microsoft.com/office/powerpoint/2010/main" val="3566434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Processes</a:t>
            </a:r>
          </a:p>
          <a:p>
            <a:pPr lvl="1"/>
            <a:r>
              <a:rPr lang="en-US" dirty="0"/>
              <a:t>Additional Members</a:t>
            </a:r>
          </a:p>
          <a:p>
            <a:pPr lvl="1"/>
            <a:r>
              <a:rPr lang="en-US" dirty="0"/>
              <a:t>COVID-19 Timeline</a:t>
            </a:r>
          </a:p>
          <a:p>
            <a:pPr lvl="1"/>
            <a:r>
              <a:rPr lang="en-US" dirty="0"/>
              <a:t>CDC resources for pregnancy relatedness</a:t>
            </a:r>
          </a:p>
          <a:p>
            <a:pPr lvl="1"/>
            <a:r>
              <a:rPr lang="en-US" dirty="0"/>
              <a:t>Reviewed in the lens of the resources they had at the time</a:t>
            </a:r>
          </a:p>
          <a:p>
            <a:endParaRPr lang="en-US" dirty="0"/>
          </a:p>
          <a:p>
            <a:r>
              <a:rPr lang="en-US" dirty="0"/>
              <a:t>6 Deaths during pregnancy or within one year of pregnancy</a:t>
            </a:r>
          </a:p>
          <a:p>
            <a:pPr lvl="1"/>
            <a:r>
              <a:rPr lang="en-US" dirty="0"/>
              <a:t>All occurred in late spring of 2020</a:t>
            </a:r>
          </a:p>
          <a:p>
            <a:pPr lvl="1"/>
            <a:r>
              <a:rPr lang="en-US" dirty="0"/>
              <a:t>Timing: 1 during pregnancy, 3 within 1 month, 1 within about 2 months, 1 more than 4 months </a:t>
            </a:r>
          </a:p>
          <a:p>
            <a:pPr lvl="1"/>
            <a:r>
              <a:rPr lang="en-US" dirty="0"/>
              <a:t>Pregnancy related: 5/6 were found to be related to pregnancy</a:t>
            </a:r>
          </a:p>
          <a:p>
            <a:pPr lvl="2"/>
            <a:r>
              <a:rPr lang="en-US" dirty="0"/>
              <a:t>1 over four months pp, not</a:t>
            </a:r>
          </a:p>
          <a:p>
            <a:pPr lvl="1"/>
            <a:r>
              <a:rPr lang="en-US" dirty="0"/>
              <a:t>Preventability: 4/5 were found to be preventable, 1 not preventable had no underlying known risk factors</a:t>
            </a:r>
          </a:p>
          <a:p>
            <a:pPr lvl="1"/>
            <a:r>
              <a:rPr lang="en-US" dirty="0"/>
              <a:t>Obesity: 4/5</a:t>
            </a:r>
          </a:p>
          <a:p>
            <a:pPr lvl="1"/>
            <a:endParaRPr lang="en-US" dirty="0"/>
          </a:p>
          <a:p>
            <a:pPr lvl="1"/>
            <a:r>
              <a:rPr lang="en-US" dirty="0"/>
              <a:t>Factors</a:t>
            </a:r>
          </a:p>
          <a:p>
            <a:pPr lvl="1"/>
            <a:r>
              <a:rPr lang="en-US" dirty="0"/>
              <a:t>-Patient Chronic Disease &amp; Delay- Obesity</a:t>
            </a:r>
          </a:p>
          <a:p>
            <a:pPr lvl="1"/>
            <a:r>
              <a:rPr lang="en-US" dirty="0"/>
              <a:t>-Provider &amp; Facility- Quality of care</a:t>
            </a:r>
          </a:p>
          <a:p>
            <a:pPr lvl="1"/>
            <a:r>
              <a:rPr lang="en-US" dirty="0"/>
              <a:t>-Systems Delay, Assessment, access, care coordination- response to pandemic</a:t>
            </a:r>
          </a:p>
          <a:p>
            <a:pPr lvl="1"/>
            <a:r>
              <a:rPr lang="en-US" dirty="0"/>
              <a:t>-Patient- social support- isolation caused stress</a:t>
            </a:r>
          </a:p>
          <a:p>
            <a:pPr lvl="1"/>
            <a:endParaRPr lang="en-US" dirty="0"/>
          </a:p>
          <a:p>
            <a:pPr lvl="1"/>
            <a:r>
              <a:rPr lang="en-US" dirty="0"/>
              <a:t>Recommendations</a:t>
            </a:r>
          </a:p>
          <a:p>
            <a:r>
              <a:rPr lang="en-US" dirty="0"/>
              <a:t>-Providers need to refer patients with obesity to a dietician who can provide culturally-sensitive and comprehensive nutrition counseling services to promote healthier weight.</a:t>
            </a:r>
          </a:p>
          <a:p>
            <a:r>
              <a:rPr lang="en-US" dirty="0"/>
              <a:t>-Facilities should provide educational materials at delivery discharge on warning signs of postpartum complications.</a:t>
            </a:r>
          </a:p>
          <a:p>
            <a:r>
              <a:rPr lang="en-US" dirty="0"/>
              <a:t>-Payers, including Illinois Medicaid, should reimburse for group prenatal care visits, in person and through telemedicine. </a:t>
            </a:r>
          </a:p>
          <a:p>
            <a:r>
              <a:rPr lang="en-US" dirty="0"/>
              <a:t>-Congress should increase funding for federal public health agencies to provide necessary resources for future public health preparedness.</a:t>
            </a:r>
          </a:p>
          <a:p>
            <a:r>
              <a:rPr lang="en-US" dirty="0"/>
              <a:t>-The state should develop a mechanism for retired nurses and physicians to return to healthcare practice during public health emergencies.</a:t>
            </a:r>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744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1.xml"/><Relationship Id="rId4" Type="http://schemas.openxmlformats.org/officeDocument/2006/relationships/image" Target="../media/image36.svg"/></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image" Target="../media/image50.jpg"/><Relationship Id="rId18" Type="http://schemas.openxmlformats.org/officeDocument/2006/relationships/image" Target="../media/image55.jpg"/><Relationship Id="rId3" Type="http://schemas.openxmlformats.org/officeDocument/2006/relationships/image" Target="../media/image40.jpg"/><Relationship Id="rId21" Type="http://schemas.openxmlformats.org/officeDocument/2006/relationships/image" Target="../media/image58.jpg"/><Relationship Id="rId7" Type="http://schemas.openxmlformats.org/officeDocument/2006/relationships/image" Target="../media/image44.jpg"/><Relationship Id="rId12" Type="http://schemas.openxmlformats.org/officeDocument/2006/relationships/image" Target="../media/image49.jpg"/><Relationship Id="rId17" Type="http://schemas.openxmlformats.org/officeDocument/2006/relationships/image" Target="../media/image54.jpg"/><Relationship Id="rId25" Type="http://schemas.openxmlformats.org/officeDocument/2006/relationships/image" Target="../media/image62.jpg"/><Relationship Id="rId2" Type="http://schemas.openxmlformats.org/officeDocument/2006/relationships/image" Target="../media/image39.jpg"/><Relationship Id="rId16" Type="http://schemas.openxmlformats.org/officeDocument/2006/relationships/image" Target="../media/image53.jpg"/><Relationship Id="rId20" Type="http://schemas.openxmlformats.org/officeDocument/2006/relationships/image" Target="../media/image57.jpg"/><Relationship Id="rId1" Type="http://schemas.openxmlformats.org/officeDocument/2006/relationships/slideMaster" Target="../slideMasters/slideMaster13.xml"/><Relationship Id="rId6" Type="http://schemas.openxmlformats.org/officeDocument/2006/relationships/image" Target="../media/image43.jpg"/><Relationship Id="rId11" Type="http://schemas.openxmlformats.org/officeDocument/2006/relationships/image" Target="../media/image48.jpg"/><Relationship Id="rId24" Type="http://schemas.openxmlformats.org/officeDocument/2006/relationships/image" Target="../media/image61.jpg"/><Relationship Id="rId5" Type="http://schemas.openxmlformats.org/officeDocument/2006/relationships/image" Target="../media/image42.jpg"/><Relationship Id="rId15" Type="http://schemas.openxmlformats.org/officeDocument/2006/relationships/image" Target="../media/image52.jpg"/><Relationship Id="rId23" Type="http://schemas.openxmlformats.org/officeDocument/2006/relationships/image" Target="../media/image60.jpg"/><Relationship Id="rId10" Type="http://schemas.openxmlformats.org/officeDocument/2006/relationships/image" Target="../media/image47.jpg"/><Relationship Id="rId19" Type="http://schemas.openxmlformats.org/officeDocument/2006/relationships/image" Target="../media/image56.jpg"/><Relationship Id="rId4" Type="http://schemas.openxmlformats.org/officeDocument/2006/relationships/image" Target="../media/image41.jpg"/><Relationship Id="rId9" Type="http://schemas.openxmlformats.org/officeDocument/2006/relationships/image" Target="../media/image46.jpg"/><Relationship Id="rId14" Type="http://schemas.openxmlformats.org/officeDocument/2006/relationships/image" Target="../media/image51.jpg"/><Relationship Id="rId22" Type="http://schemas.openxmlformats.org/officeDocument/2006/relationships/image" Target="../media/image59.jp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4" Type="http://schemas.openxmlformats.org/officeDocument/2006/relationships/image" Target="../media/image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5.xml"/><Relationship Id="rId1" Type="http://schemas.openxmlformats.org/officeDocument/2006/relationships/tags" Target="../tags/tag31.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5.xml"/><Relationship Id="rId1" Type="http://schemas.openxmlformats.org/officeDocument/2006/relationships/tags" Target="../tags/tag3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9.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1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1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1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1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5.xml"/><Relationship Id="rId1" Type="http://schemas.openxmlformats.org/officeDocument/2006/relationships/tags" Target="../tags/tag1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5.xml"/><Relationship Id="rId1" Type="http://schemas.openxmlformats.org/officeDocument/2006/relationships/tags" Target="../tags/tag1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20.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2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2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2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2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2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2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2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2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2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3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1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wmf"/><Relationship Id="rId1" Type="http://schemas.openxmlformats.org/officeDocument/2006/relationships/slideMaster" Target="../slideMasters/slideMaster7.xml"/><Relationship Id="rId5" Type="http://schemas.openxmlformats.org/officeDocument/2006/relationships/image" Target="../media/image15.jpeg"/><Relationship Id="rId4" Type="http://schemas.openxmlformats.org/officeDocument/2006/relationships/image" Target="../media/image1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wmf"/><Relationship Id="rId1" Type="http://schemas.openxmlformats.org/officeDocument/2006/relationships/slideMaster" Target="../slideMasters/slideMaster7.xml"/><Relationship Id="rId5" Type="http://schemas.openxmlformats.org/officeDocument/2006/relationships/image" Target="../media/image22.jpeg"/><Relationship Id="rId4" Type="http://schemas.openxmlformats.org/officeDocument/2006/relationships/image" Target="../media/image1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962" y="948689"/>
            <a:ext cx="2350770" cy="0"/>
          </a:xfrm>
          <a:custGeom>
            <a:avLst/>
            <a:gdLst/>
            <a:ahLst/>
            <a:cxnLst/>
            <a:rect l="l" t="t" r="r" b="b"/>
            <a:pathLst>
              <a:path w="2350770">
                <a:moveTo>
                  <a:pt x="0" y="0"/>
                </a:moveTo>
                <a:lnTo>
                  <a:pt x="2350173" y="0"/>
                </a:lnTo>
              </a:path>
            </a:pathLst>
          </a:custGeom>
          <a:ln w="32004">
            <a:solidFill>
              <a:srgbClr val="F58366"/>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0" y="5532120"/>
            <a:ext cx="2807207" cy="600456"/>
          </a:xfrm>
          <a:prstGeom prst="rect">
            <a:avLst/>
          </a:prstGeom>
        </p:spPr>
      </p:pic>
      <p:sp>
        <p:nvSpPr>
          <p:cNvPr id="18" name="bg object 18"/>
          <p:cNvSpPr/>
          <p:nvPr/>
        </p:nvSpPr>
        <p:spPr>
          <a:xfrm>
            <a:off x="0" y="5379720"/>
            <a:ext cx="2807335" cy="649605"/>
          </a:xfrm>
          <a:custGeom>
            <a:avLst/>
            <a:gdLst/>
            <a:ahLst/>
            <a:cxnLst/>
            <a:rect l="l" t="t" r="r" b="b"/>
            <a:pathLst>
              <a:path w="2807335" h="649604">
                <a:moveTo>
                  <a:pt x="0" y="0"/>
                </a:moveTo>
                <a:lnTo>
                  <a:pt x="0" y="271678"/>
                </a:lnTo>
                <a:lnTo>
                  <a:pt x="105613" y="305612"/>
                </a:lnTo>
                <a:lnTo>
                  <a:pt x="152873" y="320107"/>
                </a:lnTo>
                <a:lnTo>
                  <a:pt x="247442" y="348458"/>
                </a:lnTo>
                <a:lnTo>
                  <a:pt x="342115" y="375909"/>
                </a:lnTo>
                <a:lnTo>
                  <a:pt x="436938" y="402402"/>
                </a:lnTo>
                <a:lnTo>
                  <a:pt x="484422" y="415270"/>
                </a:lnTo>
                <a:lnTo>
                  <a:pt x="531961" y="427876"/>
                </a:lnTo>
                <a:lnTo>
                  <a:pt x="579562" y="440214"/>
                </a:lnTo>
                <a:lnTo>
                  <a:pt x="627231" y="452275"/>
                </a:lnTo>
                <a:lnTo>
                  <a:pt x="674973" y="464052"/>
                </a:lnTo>
                <a:lnTo>
                  <a:pt x="722794" y="475538"/>
                </a:lnTo>
                <a:lnTo>
                  <a:pt x="770701" y="486726"/>
                </a:lnTo>
                <a:lnTo>
                  <a:pt x="818700" y="497608"/>
                </a:lnTo>
                <a:lnTo>
                  <a:pt x="866796" y="508177"/>
                </a:lnTo>
                <a:lnTo>
                  <a:pt x="914995" y="518426"/>
                </a:lnTo>
                <a:lnTo>
                  <a:pt x="963304" y="528347"/>
                </a:lnTo>
                <a:lnTo>
                  <a:pt x="1011727" y="537933"/>
                </a:lnTo>
                <a:lnTo>
                  <a:pt x="1060273" y="547176"/>
                </a:lnTo>
                <a:lnTo>
                  <a:pt x="1108945" y="556070"/>
                </a:lnTo>
                <a:lnTo>
                  <a:pt x="1157750" y="564607"/>
                </a:lnTo>
                <a:lnTo>
                  <a:pt x="1206695" y="572779"/>
                </a:lnTo>
                <a:lnTo>
                  <a:pt x="1255784" y="580580"/>
                </a:lnTo>
                <a:lnTo>
                  <a:pt x="1305025" y="588002"/>
                </a:lnTo>
                <a:lnTo>
                  <a:pt x="1354422" y="595037"/>
                </a:lnTo>
                <a:lnTo>
                  <a:pt x="1403982" y="601678"/>
                </a:lnTo>
                <a:lnTo>
                  <a:pt x="1453712" y="607919"/>
                </a:lnTo>
                <a:lnTo>
                  <a:pt x="1503616" y="613751"/>
                </a:lnTo>
                <a:lnTo>
                  <a:pt x="1553700" y="619167"/>
                </a:lnTo>
                <a:lnTo>
                  <a:pt x="1603972" y="624161"/>
                </a:lnTo>
                <a:lnTo>
                  <a:pt x="1654436" y="628724"/>
                </a:lnTo>
                <a:lnTo>
                  <a:pt x="1705099" y="632849"/>
                </a:lnTo>
                <a:lnTo>
                  <a:pt x="1755967" y="636529"/>
                </a:lnTo>
                <a:lnTo>
                  <a:pt x="1807045" y="639757"/>
                </a:lnTo>
                <a:lnTo>
                  <a:pt x="1858339" y="642525"/>
                </a:lnTo>
                <a:lnTo>
                  <a:pt x="1909857" y="644826"/>
                </a:lnTo>
                <a:lnTo>
                  <a:pt x="1961602" y="646653"/>
                </a:lnTo>
                <a:lnTo>
                  <a:pt x="2013582" y="647998"/>
                </a:lnTo>
                <a:lnTo>
                  <a:pt x="2065802" y="648854"/>
                </a:lnTo>
                <a:lnTo>
                  <a:pt x="2118269" y="649214"/>
                </a:lnTo>
                <a:lnTo>
                  <a:pt x="2170988" y="649070"/>
                </a:lnTo>
                <a:lnTo>
                  <a:pt x="2223965" y="648414"/>
                </a:lnTo>
                <a:lnTo>
                  <a:pt x="2277206" y="647241"/>
                </a:lnTo>
                <a:lnTo>
                  <a:pt x="2330717" y="645542"/>
                </a:lnTo>
                <a:lnTo>
                  <a:pt x="2384505" y="643310"/>
                </a:lnTo>
                <a:lnTo>
                  <a:pt x="2438574" y="640537"/>
                </a:lnTo>
                <a:lnTo>
                  <a:pt x="2492932" y="637217"/>
                </a:lnTo>
                <a:lnTo>
                  <a:pt x="2547583" y="633341"/>
                </a:lnTo>
                <a:lnTo>
                  <a:pt x="2602534" y="628903"/>
                </a:lnTo>
                <a:lnTo>
                  <a:pt x="2807208" y="605015"/>
                </a:lnTo>
                <a:lnTo>
                  <a:pt x="2807208" y="67195"/>
                </a:lnTo>
                <a:lnTo>
                  <a:pt x="2706319" y="96316"/>
                </a:lnTo>
                <a:lnTo>
                  <a:pt x="2657070" y="108134"/>
                </a:lnTo>
                <a:lnTo>
                  <a:pt x="2607575" y="119400"/>
                </a:lnTo>
                <a:lnTo>
                  <a:pt x="2557848" y="130117"/>
                </a:lnTo>
                <a:lnTo>
                  <a:pt x="2507903" y="140287"/>
                </a:lnTo>
                <a:lnTo>
                  <a:pt x="2457757" y="149910"/>
                </a:lnTo>
                <a:lnTo>
                  <a:pt x="2407425" y="158989"/>
                </a:lnTo>
                <a:lnTo>
                  <a:pt x="2356921" y="167525"/>
                </a:lnTo>
                <a:lnTo>
                  <a:pt x="2306260" y="175519"/>
                </a:lnTo>
                <a:lnTo>
                  <a:pt x="2255459" y="182974"/>
                </a:lnTo>
                <a:lnTo>
                  <a:pt x="2204531" y="189891"/>
                </a:lnTo>
                <a:lnTo>
                  <a:pt x="2153493" y="196272"/>
                </a:lnTo>
                <a:lnTo>
                  <a:pt x="2102358" y="202117"/>
                </a:lnTo>
                <a:lnTo>
                  <a:pt x="2051144" y="207430"/>
                </a:lnTo>
                <a:lnTo>
                  <a:pt x="1999863" y="212211"/>
                </a:lnTo>
                <a:lnTo>
                  <a:pt x="1948532" y="216462"/>
                </a:lnTo>
                <a:lnTo>
                  <a:pt x="1897167" y="220184"/>
                </a:lnTo>
                <a:lnTo>
                  <a:pt x="1845780" y="223380"/>
                </a:lnTo>
                <a:lnTo>
                  <a:pt x="1794389" y="226051"/>
                </a:lnTo>
                <a:lnTo>
                  <a:pt x="1743009" y="228198"/>
                </a:lnTo>
                <a:lnTo>
                  <a:pt x="1691653" y="229823"/>
                </a:lnTo>
                <a:lnTo>
                  <a:pt x="1640338" y="230928"/>
                </a:lnTo>
                <a:lnTo>
                  <a:pt x="1589079" y="231514"/>
                </a:lnTo>
                <a:lnTo>
                  <a:pt x="1537890" y="231583"/>
                </a:lnTo>
                <a:lnTo>
                  <a:pt x="1486787" y="231137"/>
                </a:lnTo>
                <a:lnTo>
                  <a:pt x="1435785" y="230177"/>
                </a:lnTo>
                <a:lnTo>
                  <a:pt x="1384900" y="228704"/>
                </a:lnTo>
                <a:lnTo>
                  <a:pt x="1334145" y="226721"/>
                </a:lnTo>
                <a:lnTo>
                  <a:pt x="1283537" y="224228"/>
                </a:lnTo>
                <a:lnTo>
                  <a:pt x="1233091" y="221229"/>
                </a:lnTo>
                <a:lnTo>
                  <a:pt x="1182821" y="217723"/>
                </a:lnTo>
                <a:lnTo>
                  <a:pt x="1132743" y="213713"/>
                </a:lnTo>
                <a:lnTo>
                  <a:pt x="1082872" y="209201"/>
                </a:lnTo>
                <a:lnTo>
                  <a:pt x="1033223" y="204188"/>
                </a:lnTo>
                <a:lnTo>
                  <a:pt x="983811" y="198675"/>
                </a:lnTo>
                <a:lnTo>
                  <a:pt x="934652" y="192665"/>
                </a:lnTo>
                <a:lnTo>
                  <a:pt x="885760" y="186158"/>
                </a:lnTo>
                <a:lnTo>
                  <a:pt x="837151" y="179157"/>
                </a:lnTo>
                <a:lnTo>
                  <a:pt x="788840" y="171663"/>
                </a:lnTo>
                <a:lnTo>
                  <a:pt x="740841" y="163677"/>
                </a:lnTo>
                <a:lnTo>
                  <a:pt x="690114" y="154757"/>
                </a:lnTo>
                <a:lnTo>
                  <a:pt x="639337" y="145454"/>
                </a:lnTo>
                <a:lnTo>
                  <a:pt x="588512" y="135783"/>
                </a:lnTo>
                <a:lnTo>
                  <a:pt x="537642" y="125756"/>
                </a:lnTo>
                <a:lnTo>
                  <a:pt x="486728" y="115386"/>
                </a:lnTo>
                <a:lnTo>
                  <a:pt x="435771" y="104686"/>
                </a:lnTo>
                <a:lnTo>
                  <a:pt x="384774" y="93670"/>
                </a:lnTo>
                <a:lnTo>
                  <a:pt x="333737" y="82349"/>
                </a:lnTo>
                <a:lnTo>
                  <a:pt x="282663" y="70738"/>
                </a:lnTo>
                <a:lnTo>
                  <a:pt x="0" y="0"/>
                </a:lnTo>
                <a:close/>
              </a:path>
            </a:pathLst>
          </a:custGeom>
          <a:solidFill>
            <a:srgbClr val="1C488A"/>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513587" y="4386072"/>
            <a:ext cx="2025395" cy="911351"/>
          </a:xfrm>
          <a:prstGeom prst="rect">
            <a:avLst/>
          </a:prstGeom>
        </p:spPr>
      </p:pic>
      <p:pic>
        <p:nvPicPr>
          <p:cNvPr id="20" name="bg object 20"/>
          <p:cNvPicPr/>
          <p:nvPr/>
        </p:nvPicPr>
        <p:blipFill>
          <a:blip r:embed="rId4" cstate="print"/>
          <a:stretch>
            <a:fillRect/>
          </a:stretch>
        </p:blipFill>
        <p:spPr>
          <a:xfrm>
            <a:off x="2395727" y="141731"/>
            <a:ext cx="9326880" cy="6217918"/>
          </a:xfrm>
          <a:prstGeom prst="rect">
            <a:avLst/>
          </a:prstGeom>
        </p:spPr>
      </p:pic>
      <p:sp>
        <p:nvSpPr>
          <p:cNvPr id="2" name="Holder 2"/>
          <p:cNvSpPr>
            <a:spLocks noGrp="1"/>
          </p:cNvSpPr>
          <p:nvPr>
            <p:ph type="ctrTitle"/>
          </p:nvPr>
        </p:nvSpPr>
        <p:spPr>
          <a:xfrm>
            <a:off x="535938" y="1135081"/>
            <a:ext cx="11120122" cy="72072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6" name="Holder 6"/>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A51ED6-1809-467D-BA74-8EA1DF4B6FE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12/9/2022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830193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2_Agenda+Contents_Breakdown">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469426" y="460375"/>
            <a:ext cx="8231744" cy="1449628"/>
          </a:xfrm>
          <a:prstGeom prst="rect">
            <a:avLst/>
          </a:prstGeom>
          <a:blipFill rotWithShape="1">
            <a:blip r:embed="rId2"/>
            <a:stretch>
              <a:fillRect/>
            </a:stretch>
          </a:blipFill>
        </p:spPr>
        <p:txBody>
          <a:bodyPr vert="horz" wrap="square" lIns="365760">
            <a:spAutoFit/>
          </a:bodyPr>
          <a:lstStyle>
            <a:lvl1pPr marL="0" indent="0">
              <a:buNone/>
              <a:defRPr sz="2400">
                <a:solidFill>
                  <a:schemeClr val="tx2"/>
                </a:solidFill>
              </a:defRPr>
            </a:lvl1pPr>
            <a:lvl2pPr marL="0" indent="0">
              <a:buNone/>
              <a:defRPr sz="1800" baseline="0">
                <a:solidFill>
                  <a:schemeClr val="tx1"/>
                </a:solidFill>
              </a:defRPr>
            </a:lvl2pPr>
            <a:lvl3pPr marL="457200">
              <a:spcBef>
                <a:spcPts val="600"/>
              </a:spcBef>
              <a:defRPr sz="1600"/>
            </a:lvl3pPr>
          </a:lstStyle>
          <a:p>
            <a:pPr lvl="0"/>
            <a:r>
              <a:rPr lang="en-US" dirty="0"/>
              <a:t>Click to edit </a:t>
            </a:r>
          </a:p>
          <a:p>
            <a:pPr lvl="1"/>
            <a:r>
              <a:rPr lang="en-US" dirty="0"/>
              <a:t>Click to edit</a:t>
            </a:r>
          </a:p>
          <a:p>
            <a:pPr lvl="1"/>
            <a:r>
              <a:rPr lang="en-US" dirty="0"/>
              <a:t>Click to edit</a:t>
            </a:r>
          </a:p>
          <a:p>
            <a:pPr lvl="2"/>
            <a:r>
              <a:rPr lang="en-US" dirty="0"/>
              <a:t>Click to edit</a:t>
            </a:r>
          </a:p>
        </p:txBody>
      </p:sp>
      <p:sp>
        <p:nvSpPr>
          <p:cNvPr id="9" name="Text Placeholder 14"/>
          <p:cNvSpPr>
            <a:spLocks noGrp="1"/>
          </p:cNvSpPr>
          <p:nvPr>
            <p:ph type="body" sz="quarter" idx="12"/>
          </p:nvPr>
        </p:nvSpPr>
        <p:spPr>
          <a:xfrm>
            <a:off x="469426" y="2078449"/>
            <a:ext cx="8231744" cy="1449628"/>
          </a:xfrm>
          <a:prstGeom prst="rect">
            <a:avLst/>
          </a:prstGeom>
          <a:blipFill rotWithShape="1">
            <a:blip r:embed="rId2"/>
            <a:stretch>
              <a:fillRect/>
            </a:stretch>
          </a:blipFill>
        </p:spPr>
        <p:txBody>
          <a:bodyPr vert="horz" wrap="square" lIns="365760">
            <a:spAutoFit/>
          </a:bodyPr>
          <a:lstStyle>
            <a:lvl1pPr marL="0" indent="0">
              <a:buNone/>
              <a:defRPr sz="2400">
                <a:solidFill>
                  <a:schemeClr val="tx2"/>
                </a:solidFill>
              </a:defRPr>
            </a:lvl1pPr>
            <a:lvl2pPr marL="0" indent="0">
              <a:buNone/>
              <a:defRPr sz="1800" baseline="0">
                <a:solidFill>
                  <a:schemeClr val="tx1"/>
                </a:solidFill>
              </a:defRPr>
            </a:lvl2pPr>
            <a:lvl3pPr marL="457200">
              <a:spcBef>
                <a:spcPts val="600"/>
              </a:spcBef>
              <a:defRPr sz="1600"/>
            </a:lvl3pPr>
          </a:lstStyle>
          <a:p>
            <a:pPr lvl="0"/>
            <a:r>
              <a:rPr lang="en-US" dirty="0"/>
              <a:t>Click to edit </a:t>
            </a:r>
          </a:p>
          <a:p>
            <a:pPr lvl="1"/>
            <a:r>
              <a:rPr lang="en-US" dirty="0"/>
              <a:t>Click to edit</a:t>
            </a:r>
          </a:p>
          <a:p>
            <a:pPr lvl="1"/>
            <a:r>
              <a:rPr lang="en-US" dirty="0"/>
              <a:t>Click to edit</a:t>
            </a:r>
          </a:p>
          <a:p>
            <a:pPr lvl="2"/>
            <a:r>
              <a:rPr lang="en-US" dirty="0"/>
              <a:t>Click to edit</a:t>
            </a:r>
          </a:p>
        </p:txBody>
      </p:sp>
      <p:sp>
        <p:nvSpPr>
          <p:cNvPr id="6" name="Text Placeholder 3"/>
          <p:cNvSpPr>
            <a:spLocks noGrp="1"/>
          </p:cNvSpPr>
          <p:nvPr>
            <p:ph type="body" sz="quarter" idx="14" hasCustomPrompt="1"/>
          </p:nvPr>
        </p:nvSpPr>
        <p:spPr>
          <a:xfrm>
            <a:off x="4483642" y="6316307"/>
            <a:ext cx="4106803" cy="211137"/>
          </a:xfrm>
          <a:prstGeom prst="rect">
            <a:avLst/>
          </a:prstGeom>
        </p:spPr>
        <p:txBody>
          <a:bodyPr vert="horz" anchor="ctr" anchorCtr="0"/>
          <a:lstStyle>
            <a:lvl1pPr marL="0" indent="0" algn="r">
              <a:buNone/>
              <a:defRPr sz="10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Service line or presentation name  |</a:t>
            </a:r>
          </a:p>
        </p:txBody>
      </p:sp>
    </p:spTree>
    <p:extLst>
      <p:ext uri="{BB962C8B-B14F-4D97-AF65-F5344CB8AC3E}">
        <p14:creationId xmlns:p14="http://schemas.microsoft.com/office/powerpoint/2010/main" val="17622106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1937740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3519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2269396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3885210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760138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1817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9670913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0335834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156722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8D7BA54-BB09-45EF-8BE5-86E399F2107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12/9/2022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B83E2C-C682-4CCB-812E-4FD1E6CD7EF7}"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0517630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6842141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2699882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200">
                <a:solidFill>
                  <a:srgbClr val="20527C"/>
                </a:solidFill>
                <a:latin typeface="Trajan Pro" pitchFamily="18"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8" name="Rectangle 7"/>
          <p:cNvSpPr/>
          <p:nvPr userDrawn="1"/>
        </p:nvSpPr>
        <p:spPr>
          <a:xfrm>
            <a:off x="9144000" y="6019800"/>
            <a:ext cx="2540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0704" y="457201"/>
            <a:ext cx="6964496" cy="1524003"/>
          </a:xfrm>
          <a:prstGeom prst="rect">
            <a:avLst/>
          </a:prstGeom>
        </p:spPr>
      </p:pic>
    </p:spTree>
    <p:extLst>
      <p:ext uri="{BB962C8B-B14F-4D97-AF65-F5344CB8AC3E}">
        <p14:creationId xmlns:p14="http://schemas.microsoft.com/office/powerpoint/2010/main" val="12926829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527C"/>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5480631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20527C"/>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3658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8878970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9576829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3815286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7566293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02389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FB19E3F-723A-48F5-86C3-1FB2ADC6C9E9}"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12/9/2022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E2229A-B942-495A-807D-33D35310454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1165174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2"/>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4273190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3982474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747935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DD8DFC-644F-E24B-8112-31B1D7F00454}"/>
              </a:ext>
            </a:extLst>
          </p:cNvPr>
          <p:cNvPicPr>
            <a:picLocks noChangeAspect="1"/>
          </p:cNvPicPr>
          <p:nvPr userDrawn="1"/>
        </p:nvPicPr>
        <p:blipFill>
          <a:blip r:embed="rId2"/>
          <a:stretch>
            <a:fillRect/>
          </a:stretch>
        </p:blipFill>
        <p:spPr>
          <a:xfrm>
            <a:off x="10838329" y="3952017"/>
            <a:ext cx="2623607" cy="2623607"/>
          </a:xfrm>
          <a:prstGeom prst="rect">
            <a:avLst/>
          </a:prstGeom>
        </p:spPr>
      </p:pic>
      <p:sp>
        <p:nvSpPr>
          <p:cNvPr id="2" name="Title 1">
            <a:extLst>
              <a:ext uri="{FF2B5EF4-FFF2-40B4-BE49-F238E27FC236}">
                <a16:creationId xmlns:a16="http://schemas.microsoft.com/office/drawing/2014/main" id="{ECCD7860-2806-B348-BB7F-B3CA3E38FB95}"/>
              </a:ext>
            </a:extLst>
          </p:cNvPr>
          <p:cNvSpPr>
            <a:spLocks noGrp="1"/>
          </p:cNvSpPr>
          <p:nvPr>
            <p:ph type="title" hasCustomPrompt="1"/>
          </p:nvPr>
        </p:nvSpPr>
        <p:spPr>
          <a:xfrm>
            <a:off x="838202" y="598261"/>
            <a:ext cx="10515599" cy="769441"/>
          </a:xfrm>
        </p:spPr>
        <p:txBody>
          <a:bodyPr wrap="square" anchor="ctr">
            <a:spAutoFit/>
          </a:bodyPr>
          <a:lstStyle/>
          <a:p>
            <a:r>
              <a:rPr lang="en-US" dirty="0"/>
              <a:t>Main Title</a:t>
            </a:r>
          </a:p>
        </p:txBody>
      </p:sp>
      <p:sp>
        <p:nvSpPr>
          <p:cNvPr id="3" name="Content Placeholder 2">
            <a:extLst>
              <a:ext uri="{FF2B5EF4-FFF2-40B4-BE49-F238E27FC236}">
                <a16:creationId xmlns:a16="http://schemas.microsoft.com/office/drawing/2014/main" id="{F5169437-195E-1744-9477-3899703A60BD}"/>
              </a:ext>
            </a:extLst>
          </p:cNvPr>
          <p:cNvSpPr>
            <a:spLocks noGrp="1"/>
          </p:cNvSpPr>
          <p:nvPr>
            <p:ph idx="1"/>
          </p:nvPr>
        </p:nvSpPr>
        <p:spPr>
          <a:xfrm>
            <a:off x="838199" y="1825627"/>
            <a:ext cx="10515600" cy="62735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
        <p:nvSpPr>
          <p:cNvPr id="11" name="Text Placeholder 10">
            <a:extLst>
              <a:ext uri="{FF2B5EF4-FFF2-40B4-BE49-F238E27FC236}">
                <a16:creationId xmlns:a16="http://schemas.microsoft.com/office/drawing/2014/main" id="{A25333A3-BC58-B94C-ABDC-565E4D8807E5}"/>
              </a:ext>
            </a:extLst>
          </p:cNvPr>
          <p:cNvSpPr>
            <a:spLocks noGrp="1"/>
          </p:cNvSpPr>
          <p:nvPr>
            <p:ph type="body" sz="quarter" idx="11" hasCustomPrompt="1"/>
          </p:nvPr>
        </p:nvSpPr>
        <p:spPr>
          <a:xfrm>
            <a:off x="841250" y="1307593"/>
            <a:ext cx="10512551" cy="408125"/>
          </a:xfrm>
        </p:spPr>
        <p:txBody>
          <a:bodyPr wrap="square">
            <a:spAutoFit/>
          </a:bodyPr>
          <a:lstStyle>
            <a:lvl1pPr marL="0" indent="0">
              <a:lnSpc>
                <a:spcPct val="114000"/>
              </a:lnSpc>
              <a:buNone/>
              <a:defRPr sz="1800">
                <a:solidFill>
                  <a:srgbClr val="21B6C1"/>
                </a:solidFill>
                <a:latin typeface="Arial" panose="020B0604020202020204" pitchFamily="34" charset="0"/>
                <a:ea typeface="Cook County Health Brandon" pitchFamily="2" charset="-128"/>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a:t>
            </a:r>
          </a:p>
        </p:txBody>
      </p:sp>
      <p:sp>
        <p:nvSpPr>
          <p:cNvPr id="13" name="Slide Number Placeholder 12">
            <a:extLst>
              <a:ext uri="{FF2B5EF4-FFF2-40B4-BE49-F238E27FC236}">
                <a16:creationId xmlns:a16="http://schemas.microsoft.com/office/drawing/2014/main" id="{3260EEC0-07D8-1A41-97EB-EEACE2BC9F5A}"/>
              </a:ext>
            </a:extLst>
          </p:cNvPr>
          <p:cNvSpPr>
            <a:spLocks noGrp="1"/>
          </p:cNvSpPr>
          <p:nvPr>
            <p:ph type="sldNum" sz="quarter" idx="12"/>
          </p:nvPr>
        </p:nvSpPr>
        <p:spPr>
          <a:xfrm>
            <a:off x="8610600" y="6291616"/>
            <a:ext cx="2743200" cy="365125"/>
          </a:xfrm>
          <a:prstGeom prst="rect">
            <a:avLst/>
          </a:prstGeom>
        </p:spPr>
        <p:txBody>
          <a:bodyPr/>
          <a:lstStyle>
            <a:lvl1pPr>
              <a:defRPr/>
            </a:lvl1pPr>
          </a:lstStyle>
          <a:p>
            <a:fld id="{31A92386-584D-D94E-A5BD-CE57B594CE68}" type="slidenum">
              <a:rPr lang="en-US" smtClean="0"/>
              <a:pPr/>
              <a:t>‹#›</a:t>
            </a:fld>
            <a:endParaRPr lang="en-US" dirty="0"/>
          </a:p>
        </p:txBody>
      </p:sp>
      <p:pic>
        <p:nvPicPr>
          <p:cNvPr id="7" name="Picture 6" descr="2019 CCDPH master logo_final_solid CCH blue no tag.png">
            <a:extLst>
              <a:ext uri="{FF2B5EF4-FFF2-40B4-BE49-F238E27FC236}">
                <a16:creationId xmlns:a16="http://schemas.microsoft.com/office/drawing/2014/main" id="{9DE62D90-6DB3-8744-A269-0D1DEF65E1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50639" y="6250046"/>
            <a:ext cx="1604453" cy="406695"/>
          </a:xfrm>
          <a:prstGeom prst="rect">
            <a:avLst/>
          </a:prstGeom>
        </p:spPr>
      </p:pic>
    </p:spTree>
    <p:extLst>
      <p:ext uri="{BB962C8B-B14F-4D97-AF65-F5344CB8AC3E}">
        <p14:creationId xmlns:p14="http://schemas.microsoft.com/office/powerpoint/2010/main" val="1789836788"/>
      </p:ext>
    </p:extLst>
  </p:cSld>
  <p:clrMapOvr>
    <a:masterClrMapping/>
  </p:clrMapOvr>
  <p:extLst>
    <p:ext uri="{DCECCB84-F9BA-43D5-87BE-67443E8EF086}">
      <p15:sldGuideLst xmlns:p15="http://schemas.microsoft.com/office/powerpoint/2012/main">
        <p15:guide id="1" orient="horz" pos="1536">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dirty="0"/>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229140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5095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dirty="0"/>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4556557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dirty="0"/>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069079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4067053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842814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B8BEB86-460D-47CC-9347-A33D2320FEE6}"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12/9/2022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616943-E090-48BD-85BF-C3499FDFE60E}"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615480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0880624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7590516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4558360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dirty="0"/>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dirty="0"/>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831471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7894186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2CEC-D08A-7349-9030-C4F95D3381C1}"/>
              </a:ext>
            </a:extLst>
          </p:cNvPr>
          <p:cNvSpPr>
            <a:spLocks noGrp="1"/>
          </p:cNvSpPr>
          <p:nvPr>
            <p:ph type="title"/>
          </p:nvPr>
        </p:nvSpPr>
        <p:spPr>
          <a:xfrm>
            <a:off x="1113182" y="1182757"/>
            <a:ext cx="10585175" cy="81604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FA332B-878E-F040-AA64-6EBF0962AAFA}"/>
              </a:ext>
            </a:extLst>
          </p:cNvPr>
          <p:cNvSpPr>
            <a:spLocks noGrp="1"/>
          </p:cNvSpPr>
          <p:nvPr>
            <p:ph idx="1"/>
          </p:nvPr>
        </p:nvSpPr>
        <p:spPr>
          <a:xfrm>
            <a:off x="1113182" y="2136913"/>
            <a:ext cx="10585175" cy="40478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81224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59FF8-4C13-7045-B04E-93D8092D8FB6}"/>
              </a:ext>
            </a:extLst>
          </p:cNvPr>
          <p:cNvSpPr>
            <a:spLocks noGrp="1"/>
          </p:cNvSpPr>
          <p:nvPr>
            <p:ph type="title"/>
          </p:nvPr>
        </p:nvSpPr>
        <p:spPr>
          <a:xfrm>
            <a:off x="1113182" y="1182757"/>
            <a:ext cx="10585175" cy="81604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7B1149-FEA9-8740-8641-35F01FB30F50}"/>
              </a:ext>
            </a:extLst>
          </p:cNvPr>
          <p:cNvSpPr>
            <a:spLocks noGrp="1"/>
          </p:cNvSpPr>
          <p:nvPr>
            <p:ph sz="half" idx="1"/>
          </p:nvPr>
        </p:nvSpPr>
        <p:spPr>
          <a:xfrm>
            <a:off x="1113182" y="2126974"/>
            <a:ext cx="4793976" cy="3990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CCC50A-130E-8040-B013-C3039732F450}"/>
              </a:ext>
            </a:extLst>
          </p:cNvPr>
          <p:cNvSpPr>
            <a:spLocks noGrp="1"/>
          </p:cNvSpPr>
          <p:nvPr>
            <p:ph sz="half" idx="2"/>
          </p:nvPr>
        </p:nvSpPr>
        <p:spPr>
          <a:xfrm>
            <a:off x="6904381" y="2126974"/>
            <a:ext cx="4793976" cy="3990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19571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15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E2C3C0-4B86-144F-9C45-9D81988A26EB}"/>
              </a:ext>
            </a:extLst>
          </p:cNvPr>
          <p:cNvSpPr>
            <a:spLocks noGrp="1"/>
          </p:cNvSpPr>
          <p:nvPr>
            <p:ph type="body" sz="half" idx="2"/>
          </p:nvPr>
        </p:nvSpPr>
        <p:spPr>
          <a:xfrm>
            <a:off x="5456582" y="2028618"/>
            <a:ext cx="6082747" cy="419327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84538874-3CFB-E946-990C-4C7FBC18E44A}"/>
              </a:ext>
            </a:extLst>
          </p:cNvPr>
          <p:cNvSpPr txBox="1">
            <a:spLocks/>
          </p:cNvSpPr>
          <p:nvPr/>
        </p:nvSpPr>
        <p:spPr>
          <a:xfrm>
            <a:off x="5456582" y="1212575"/>
            <a:ext cx="10585175" cy="81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a:t>Click to edit Master title style</a:t>
            </a:r>
          </a:p>
        </p:txBody>
      </p:sp>
      <p:graphicFrame>
        <p:nvGraphicFramePr>
          <p:cNvPr id="11" name="Diagram 10">
            <a:extLst>
              <a:ext uri="{FF2B5EF4-FFF2-40B4-BE49-F238E27FC236}">
                <a16:creationId xmlns:a16="http://schemas.microsoft.com/office/drawing/2014/main" id="{B45D8D26-E0E6-A943-A841-27CAC3E86FB3}"/>
              </a:ext>
            </a:extLst>
          </p:cNvPr>
          <p:cNvGraphicFramePr/>
          <p:nvPr>
            <p:extLst/>
          </p:nvPr>
        </p:nvGraphicFramePr>
        <p:xfrm>
          <a:off x="469900" y="1321905"/>
          <a:ext cx="5279887" cy="40113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33370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76C9B-B41F-2945-8788-D67B33F817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063F3E-5D4F-EA43-AE29-5F042DF71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81012E4-02D8-1B45-B158-C650A73747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98047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E8BE47-7B98-409F-8AB7-EBBB77D90BF3}"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12/9/2022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9FB53-311B-43CA-B7CE-1F80A678A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5794213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828003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615"/>
          </a:xfrm>
          <a:custGeom>
            <a:avLst/>
            <a:gdLst/>
            <a:ahLst/>
            <a:cxnLst/>
            <a:rect l="l" t="t" r="r" b="b"/>
            <a:pathLst>
              <a:path w="20104100" h="11308715">
                <a:moveTo>
                  <a:pt x="0" y="0"/>
                </a:moveTo>
                <a:lnTo>
                  <a:pt x="20104099" y="0"/>
                </a:lnTo>
                <a:lnTo>
                  <a:pt x="20104099" y="11308555"/>
                </a:lnTo>
                <a:lnTo>
                  <a:pt x="0" y="11308555"/>
                </a:lnTo>
                <a:lnTo>
                  <a:pt x="0" y="0"/>
                </a:lnTo>
                <a:close/>
              </a:path>
            </a:pathLst>
          </a:custGeom>
          <a:solidFill>
            <a:srgbClr val="F2F2F2"/>
          </a:solidFill>
        </p:spPr>
        <p:txBody>
          <a:bodyPr wrap="square" lIns="0" tIns="0" rIns="0" bIns="0" rtlCol="0"/>
          <a:lstStyle/>
          <a:p>
            <a:endParaRPr sz="1092"/>
          </a:p>
        </p:txBody>
      </p:sp>
      <p:sp>
        <p:nvSpPr>
          <p:cNvPr id="2" name="Holder 2"/>
          <p:cNvSpPr>
            <a:spLocks noGrp="1"/>
          </p:cNvSpPr>
          <p:nvPr>
            <p:ph type="ctrTitle"/>
          </p:nvPr>
        </p:nvSpPr>
        <p:spPr>
          <a:xfrm>
            <a:off x="466849" y="721227"/>
            <a:ext cx="11258302" cy="777445"/>
          </a:xfrm>
          <a:prstGeom prst="rect">
            <a:avLst/>
          </a:prstGeom>
        </p:spPr>
        <p:txBody>
          <a:bodyPr wrap="square" lIns="0" tIns="0" rIns="0" bIns="0">
            <a:spAutoFit/>
          </a:bodyPr>
          <a:lstStyle>
            <a:lvl1pPr>
              <a:defRPr sz="5003" b="0" i="0">
                <a:solidFill>
                  <a:srgbClr val="EB8F6E"/>
                </a:solidFill>
                <a:latin typeface="Abel"/>
                <a:cs typeface="Abel"/>
              </a:defRPr>
            </a:lvl1pPr>
          </a:lstStyle>
          <a:p>
            <a:endParaRPr/>
          </a:p>
        </p:txBody>
      </p:sp>
      <p:sp>
        <p:nvSpPr>
          <p:cNvPr id="3" name="Holder 3"/>
          <p:cNvSpPr>
            <a:spLocks noGrp="1"/>
          </p:cNvSpPr>
          <p:nvPr>
            <p:ph type="subTitle" idx="4"/>
          </p:nvPr>
        </p:nvSpPr>
        <p:spPr>
          <a:xfrm>
            <a:off x="1828800" y="3840480"/>
            <a:ext cx="8534400" cy="83869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220429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615"/>
          </a:xfrm>
          <a:custGeom>
            <a:avLst/>
            <a:gdLst/>
            <a:ahLst/>
            <a:cxnLst/>
            <a:rect l="l" t="t" r="r" b="b"/>
            <a:pathLst>
              <a:path w="20104100" h="11308715">
                <a:moveTo>
                  <a:pt x="0" y="0"/>
                </a:moveTo>
                <a:lnTo>
                  <a:pt x="20104099" y="0"/>
                </a:lnTo>
                <a:lnTo>
                  <a:pt x="20104099" y="11308555"/>
                </a:lnTo>
                <a:lnTo>
                  <a:pt x="0" y="11308555"/>
                </a:lnTo>
                <a:lnTo>
                  <a:pt x="0" y="0"/>
                </a:lnTo>
                <a:close/>
              </a:path>
            </a:pathLst>
          </a:custGeom>
          <a:solidFill>
            <a:srgbClr val="F2F2F2"/>
          </a:solidFill>
        </p:spPr>
        <p:txBody>
          <a:bodyPr wrap="square" lIns="0" tIns="0" rIns="0" bIns="0" rtlCol="0"/>
          <a:lstStyle/>
          <a:p>
            <a:endParaRPr sz="1092"/>
          </a:p>
        </p:txBody>
      </p:sp>
      <p:sp>
        <p:nvSpPr>
          <p:cNvPr id="2" name="Holder 2"/>
          <p:cNvSpPr>
            <a:spLocks noGrp="1"/>
          </p:cNvSpPr>
          <p:nvPr>
            <p:ph type="title"/>
          </p:nvPr>
        </p:nvSpPr>
        <p:spPr>
          <a:xfrm>
            <a:off x="6203784" y="334158"/>
            <a:ext cx="5501419" cy="769891"/>
          </a:xfrm>
        </p:spPr>
        <p:txBody>
          <a:bodyPr lIns="0" tIns="0" rIns="0" bIns="0"/>
          <a:lstStyle>
            <a:lvl1pPr>
              <a:defRPr sz="5003" b="0" i="0">
                <a:solidFill>
                  <a:srgbClr val="EB8F6E"/>
                </a:solidFill>
                <a:latin typeface="Abel"/>
                <a:cs typeface="Abel"/>
              </a:defRPr>
            </a:lvl1pPr>
          </a:lstStyle>
          <a:p>
            <a:endParaRPr/>
          </a:p>
        </p:txBody>
      </p:sp>
      <p:sp>
        <p:nvSpPr>
          <p:cNvPr id="3" name="Holder 3"/>
          <p:cNvSpPr>
            <a:spLocks noGrp="1"/>
          </p:cNvSpPr>
          <p:nvPr>
            <p:ph type="body" idx="1"/>
          </p:nvPr>
        </p:nvSpPr>
        <p:spPr>
          <a:xfrm>
            <a:off x="487196" y="1060669"/>
            <a:ext cx="10968949" cy="508601"/>
          </a:xfrm>
        </p:spPr>
        <p:txBody>
          <a:bodyPr lIns="0" tIns="0" rIns="0" bIns="0"/>
          <a:lstStyle>
            <a:lvl1pPr>
              <a:defRPr sz="3305" b="0" i="0">
                <a:solidFill>
                  <a:srgbClr val="1CA798"/>
                </a:solidFill>
                <a:latin typeface="Abel"/>
                <a:cs typeface="Abe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588570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203784" y="334158"/>
            <a:ext cx="5501419" cy="769891"/>
          </a:xfrm>
        </p:spPr>
        <p:txBody>
          <a:bodyPr lIns="0" tIns="0" rIns="0" bIns="0"/>
          <a:lstStyle>
            <a:lvl1pPr>
              <a:defRPr sz="5003" b="0" i="0">
                <a:solidFill>
                  <a:srgbClr val="EB8F6E"/>
                </a:solidFill>
                <a:latin typeface="Abel"/>
                <a:cs typeface="Abel"/>
              </a:defRPr>
            </a:lvl1pPr>
          </a:lstStyle>
          <a:p>
            <a:endParaRPr/>
          </a:p>
        </p:txBody>
      </p:sp>
      <p:sp>
        <p:nvSpPr>
          <p:cNvPr id="3" name="Holder 3"/>
          <p:cNvSpPr>
            <a:spLocks noGrp="1"/>
          </p:cNvSpPr>
          <p:nvPr>
            <p:ph sz="half" idx="2"/>
          </p:nvPr>
        </p:nvSpPr>
        <p:spPr>
          <a:xfrm>
            <a:off x="609600" y="1577340"/>
            <a:ext cx="5303520" cy="83869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869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01566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615"/>
          </a:xfrm>
          <a:custGeom>
            <a:avLst/>
            <a:gdLst/>
            <a:ahLst/>
            <a:cxnLst/>
            <a:rect l="l" t="t" r="r" b="b"/>
            <a:pathLst>
              <a:path w="20104100" h="11308715">
                <a:moveTo>
                  <a:pt x="0" y="0"/>
                </a:moveTo>
                <a:lnTo>
                  <a:pt x="20104099" y="0"/>
                </a:lnTo>
                <a:lnTo>
                  <a:pt x="20104099" y="11308555"/>
                </a:lnTo>
                <a:lnTo>
                  <a:pt x="0" y="11308555"/>
                </a:lnTo>
                <a:lnTo>
                  <a:pt x="0" y="0"/>
                </a:lnTo>
                <a:close/>
              </a:path>
            </a:pathLst>
          </a:custGeom>
          <a:solidFill>
            <a:srgbClr val="1CA798"/>
          </a:solidFill>
        </p:spPr>
        <p:txBody>
          <a:bodyPr wrap="square" lIns="0" tIns="0" rIns="0" bIns="0" rtlCol="0"/>
          <a:lstStyle/>
          <a:p>
            <a:endParaRPr sz="1092"/>
          </a:p>
        </p:txBody>
      </p:sp>
      <p:sp>
        <p:nvSpPr>
          <p:cNvPr id="2" name="Holder 2"/>
          <p:cNvSpPr>
            <a:spLocks noGrp="1"/>
          </p:cNvSpPr>
          <p:nvPr>
            <p:ph type="title"/>
          </p:nvPr>
        </p:nvSpPr>
        <p:spPr>
          <a:xfrm>
            <a:off x="6203784" y="334158"/>
            <a:ext cx="5501419" cy="769891"/>
          </a:xfrm>
        </p:spPr>
        <p:txBody>
          <a:bodyPr lIns="0" tIns="0" rIns="0" bIns="0"/>
          <a:lstStyle>
            <a:lvl1pPr>
              <a:defRPr sz="5003" b="0" i="0">
                <a:solidFill>
                  <a:srgbClr val="EB8F6E"/>
                </a:solidFill>
                <a:latin typeface="Abel"/>
                <a:cs typeface="Abe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715407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47902" y="779402"/>
            <a:ext cx="576360" cy="312675"/>
          </a:xfrm>
          <a:prstGeom prst="rect">
            <a:avLst/>
          </a:prstGeom>
          <a:blipFill>
            <a:blip r:embed="rId2" cstate="print"/>
            <a:stretch>
              <a:fillRect/>
            </a:stretch>
          </a:blipFill>
        </p:spPr>
        <p:txBody>
          <a:bodyPr wrap="square" lIns="0" tIns="0" rIns="0" bIns="0" rtlCol="0"/>
          <a:lstStyle/>
          <a:p>
            <a:endParaRPr sz="1092"/>
          </a:p>
        </p:txBody>
      </p:sp>
      <p:sp>
        <p:nvSpPr>
          <p:cNvPr id="17" name="bk object 17"/>
          <p:cNvSpPr/>
          <p:nvPr/>
        </p:nvSpPr>
        <p:spPr>
          <a:xfrm>
            <a:off x="881312" y="756523"/>
            <a:ext cx="1419553" cy="320302"/>
          </a:xfrm>
          <a:prstGeom prst="rect">
            <a:avLst/>
          </a:prstGeom>
          <a:blipFill>
            <a:blip r:embed="rId3" cstate="print"/>
            <a:stretch>
              <a:fillRect/>
            </a:stretch>
          </a:blipFill>
        </p:spPr>
        <p:txBody>
          <a:bodyPr wrap="square" lIns="0" tIns="0" rIns="0" bIns="0" rtlCol="0"/>
          <a:lstStyle/>
          <a:p>
            <a:endParaRPr sz="1092"/>
          </a:p>
        </p:txBody>
      </p:sp>
      <p:sp>
        <p:nvSpPr>
          <p:cNvPr id="18" name="bk object 18"/>
          <p:cNvSpPr/>
          <p:nvPr/>
        </p:nvSpPr>
        <p:spPr>
          <a:xfrm>
            <a:off x="155526" y="1310188"/>
            <a:ext cx="343071" cy="305049"/>
          </a:xfrm>
          <a:prstGeom prst="rect">
            <a:avLst/>
          </a:prstGeom>
          <a:blipFill>
            <a:blip r:embed="rId4" cstate="print"/>
            <a:stretch>
              <a:fillRect/>
            </a:stretch>
          </a:blipFill>
        </p:spPr>
        <p:txBody>
          <a:bodyPr wrap="square" lIns="0" tIns="0" rIns="0" bIns="0" rtlCol="0"/>
          <a:lstStyle/>
          <a:p>
            <a:endParaRPr sz="1092"/>
          </a:p>
        </p:txBody>
      </p:sp>
      <p:sp>
        <p:nvSpPr>
          <p:cNvPr id="19" name="bk object 19"/>
          <p:cNvSpPr/>
          <p:nvPr/>
        </p:nvSpPr>
        <p:spPr>
          <a:xfrm>
            <a:off x="646499" y="1272056"/>
            <a:ext cx="2723225" cy="335554"/>
          </a:xfrm>
          <a:prstGeom prst="rect">
            <a:avLst/>
          </a:prstGeom>
          <a:blipFill>
            <a:blip r:embed="rId5" cstate="print"/>
            <a:stretch>
              <a:fillRect/>
            </a:stretch>
          </a:blipFill>
        </p:spPr>
        <p:txBody>
          <a:bodyPr wrap="square" lIns="0" tIns="0" rIns="0" bIns="0" rtlCol="0"/>
          <a:lstStyle/>
          <a:p>
            <a:endParaRPr sz="1092"/>
          </a:p>
        </p:txBody>
      </p:sp>
      <p:sp>
        <p:nvSpPr>
          <p:cNvPr id="20" name="bk object 20"/>
          <p:cNvSpPr/>
          <p:nvPr/>
        </p:nvSpPr>
        <p:spPr>
          <a:xfrm>
            <a:off x="155526" y="1818095"/>
            <a:ext cx="1521712" cy="358433"/>
          </a:xfrm>
          <a:prstGeom prst="rect">
            <a:avLst/>
          </a:prstGeom>
          <a:blipFill>
            <a:blip r:embed="rId6" cstate="print"/>
            <a:stretch>
              <a:fillRect/>
            </a:stretch>
          </a:blipFill>
        </p:spPr>
        <p:txBody>
          <a:bodyPr wrap="square" lIns="0" tIns="0" rIns="0" bIns="0" rtlCol="0"/>
          <a:lstStyle/>
          <a:p>
            <a:endParaRPr sz="1092"/>
          </a:p>
        </p:txBody>
      </p:sp>
      <p:sp>
        <p:nvSpPr>
          <p:cNvPr id="21" name="bk object 21"/>
          <p:cNvSpPr/>
          <p:nvPr/>
        </p:nvSpPr>
        <p:spPr>
          <a:xfrm>
            <a:off x="1832764" y="1802842"/>
            <a:ext cx="1631495" cy="327928"/>
          </a:xfrm>
          <a:prstGeom prst="rect">
            <a:avLst/>
          </a:prstGeom>
          <a:blipFill>
            <a:blip r:embed="rId7" cstate="print"/>
            <a:stretch>
              <a:fillRect/>
            </a:stretch>
          </a:blipFill>
        </p:spPr>
        <p:txBody>
          <a:bodyPr wrap="square" lIns="0" tIns="0" rIns="0" bIns="0" rtlCol="0"/>
          <a:lstStyle/>
          <a:p>
            <a:endParaRPr sz="1092"/>
          </a:p>
        </p:txBody>
      </p:sp>
      <p:sp>
        <p:nvSpPr>
          <p:cNvPr id="22" name="bk object 22"/>
          <p:cNvSpPr/>
          <p:nvPr/>
        </p:nvSpPr>
        <p:spPr>
          <a:xfrm>
            <a:off x="178397" y="2333628"/>
            <a:ext cx="1889180" cy="327928"/>
          </a:xfrm>
          <a:prstGeom prst="rect">
            <a:avLst/>
          </a:prstGeom>
          <a:blipFill>
            <a:blip r:embed="rId8" cstate="print"/>
            <a:stretch>
              <a:fillRect/>
            </a:stretch>
          </a:blipFill>
        </p:spPr>
        <p:txBody>
          <a:bodyPr wrap="square" lIns="0" tIns="0" rIns="0" bIns="0" rtlCol="0"/>
          <a:lstStyle/>
          <a:p>
            <a:endParaRPr sz="1092"/>
          </a:p>
        </p:txBody>
      </p:sp>
      <p:sp>
        <p:nvSpPr>
          <p:cNvPr id="23" name="bk object 23"/>
          <p:cNvSpPr/>
          <p:nvPr/>
        </p:nvSpPr>
        <p:spPr>
          <a:xfrm>
            <a:off x="186021" y="2864415"/>
            <a:ext cx="1373810" cy="318776"/>
          </a:xfrm>
          <a:prstGeom prst="rect">
            <a:avLst/>
          </a:prstGeom>
          <a:blipFill>
            <a:blip r:embed="rId9" cstate="print"/>
            <a:stretch>
              <a:fillRect/>
            </a:stretch>
          </a:blipFill>
        </p:spPr>
        <p:txBody>
          <a:bodyPr wrap="square" lIns="0" tIns="0" rIns="0" bIns="0" rtlCol="0"/>
          <a:lstStyle/>
          <a:p>
            <a:endParaRPr sz="1092"/>
          </a:p>
        </p:txBody>
      </p:sp>
      <p:sp>
        <p:nvSpPr>
          <p:cNvPr id="24" name="bk object 24"/>
          <p:cNvSpPr/>
          <p:nvPr/>
        </p:nvSpPr>
        <p:spPr>
          <a:xfrm>
            <a:off x="1715357" y="2840011"/>
            <a:ext cx="945352" cy="320302"/>
          </a:xfrm>
          <a:prstGeom prst="rect">
            <a:avLst/>
          </a:prstGeom>
          <a:blipFill>
            <a:blip r:embed="rId10" cstate="print"/>
            <a:stretch>
              <a:fillRect/>
            </a:stretch>
          </a:blipFill>
        </p:spPr>
        <p:txBody>
          <a:bodyPr wrap="square" lIns="0" tIns="0" rIns="0" bIns="0" rtlCol="0"/>
          <a:lstStyle/>
          <a:p>
            <a:endParaRPr sz="1092"/>
          </a:p>
        </p:txBody>
      </p:sp>
      <p:sp>
        <p:nvSpPr>
          <p:cNvPr id="25" name="bk object 25"/>
          <p:cNvSpPr/>
          <p:nvPr/>
        </p:nvSpPr>
        <p:spPr>
          <a:xfrm>
            <a:off x="186021" y="3386049"/>
            <a:ext cx="1608623" cy="320302"/>
          </a:xfrm>
          <a:prstGeom prst="rect">
            <a:avLst/>
          </a:prstGeom>
          <a:blipFill>
            <a:blip r:embed="rId11" cstate="print"/>
            <a:stretch>
              <a:fillRect/>
            </a:stretch>
          </a:blipFill>
        </p:spPr>
        <p:txBody>
          <a:bodyPr wrap="square" lIns="0" tIns="0" rIns="0" bIns="0" rtlCol="0"/>
          <a:lstStyle/>
          <a:p>
            <a:endParaRPr sz="1092"/>
          </a:p>
        </p:txBody>
      </p:sp>
      <p:sp>
        <p:nvSpPr>
          <p:cNvPr id="26" name="bk object 26"/>
          <p:cNvSpPr/>
          <p:nvPr/>
        </p:nvSpPr>
        <p:spPr>
          <a:xfrm>
            <a:off x="1942547" y="3370798"/>
            <a:ext cx="936204" cy="312675"/>
          </a:xfrm>
          <a:prstGeom prst="rect">
            <a:avLst/>
          </a:prstGeom>
          <a:blipFill>
            <a:blip r:embed="rId12" cstate="print"/>
            <a:stretch>
              <a:fillRect/>
            </a:stretch>
          </a:blipFill>
        </p:spPr>
        <p:txBody>
          <a:bodyPr wrap="square" lIns="0" tIns="0" rIns="0" bIns="0" rtlCol="0"/>
          <a:lstStyle/>
          <a:p>
            <a:endParaRPr sz="1092"/>
          </a:p>
        </p:txBody>
      </p:sp>
      <p:sp>
        <p:nvSpPr>
          <p:cNvPr id="27" name="bk object 27"/>
          <p:cNvSpPr/>
          <p:nvPr/>
        </p:nvSpPr>
        <p:spPr>
          <a:xfrm>
            <a:off x="186020" y="3916836"/>
            <a:ext cx="1015491" cy="312675"/>
          </a:xfrm>
          <a:prstGeom prst="rect">
            <a:avLst/>
          </a:prstGeom>
          <a:blipFill>
            <a:blip r:embed="rId13" cstate="print"/>
            <a:stretch>
              <a:fillRect/>
            </a:stretch>
          </a:blipFill>
        </p:spPr>
        <p:txBody>
          <a:bodyPr wrap="square" lIns="0" tIns="0" rIns="0" bIns="0" rtlCol="0"/>
          <a:lstStyle/>
          <a:p>
            <a:endParaRPr sz="1092"/>
          </a:p>
        </p:txBody>
      </p:sp>
      <p:sp>
        <p:nvSpPr>
          <p:cNvPr id="28" name="bk object 28"/>
          <p:cNvSpPr/>
          <p:nvPr/>
        </p:nvSpPr>
        <p:spPr>
          <a:xfrm>
            <a:off x="1349414" y="3893957"/>
            <a:ext cx="1271651" cy="320302"/>
          </a:xfrm>
          <a:prstGeom prst="rect">
            <a:avLst/>
          </a:prstGeom>
          <a:blipFill>
            <a:blip r:embed="rId14" cstate="print"/>
            <a:stretch>
              <a:fillRect/>
            </a:stretch>
          </a:blipFill>
        </p:spPr>
        <p:txBody>
          <a:bodyPr wrap="square" lIns="0" tIns="0" rIns="0" bIns="0" rtlCol="0"/>
          <a:lstStyle/>
          <a:p>
            <a:endParaRPr sz="1092"/>
          </a:p>
        </p:txBody>
      </p:sp>
      <p:sp>
        <p:nvSpPr>
          <p:cNvPr id="29" name="bk object 29"/>
          <p:cNvSpPr/>
          <p:nvPr/>
        </p:nvSpPr>
        <p:spPr>
          <a:xfrm>
            <a:off x="616004" y="4424743"/>
            <a:ext cx="1419553" cy="327928"/>
          </a:xfrm>
          <a:prstGeom prst="rect">
            <a:avLst/>
          </a:prstGeom>
          <a:blipFill>
            <a:blip r:embed="rId15" cstate="print"/>
            <a:stretch>
              <a:fillRect/>
            </a:stretch>
          </a:blipFill>
        </p:spPr>
        <p:txBody>
          <a:bodyPr wrap="square" lIns="0" tIns="0" rIns="0" bIns="0" rtlCol="0"/>
          <a:lstStyle/>
          <a:p>
            <a:endParaRPr sz="1092"/>
          </a:p>
        </p:txBody>
      </p:sp>
      <p:sp>
        <p:nvSpPr>
          <p:cNvPr id="30" name="bk object 30"/>
          <p:cNvSpPr/>
          <p:nvPr/>
        </p:nvSpPr>
        <p:spPr>
          <a:xfrm>
            <a:off x="2183460" y="4424744"/>
            <a:ext cx="429982" cy="305049"/>
          </a:xfrm>
          <a:prstGeom prst="rect">
            <a:avLst/>
          </a:prstGeom>
          <a:blipFill>
            <a:blip r:embed="rId16" cstate="print"/>
            <a:stretch>
              <a:fillRect/>
            </a:stretch>
          </a:blipFill>
        </p:spPr>
        <p:txBody>
          <a:bodyPr wrap="square" lIns="0" tIns="0" rIns="0" bIns="0" rtlCol="0"/>
          <a:lstStyle/>
          <a:p>
            <a:endParaRPr sz="1092"/>
          </a:p>
        </p:txBody>
      </p:sp>
      <p:sp>
        <p:nvSpPr>
          <p:cNvPr id="31" name="bk object 31"/>
          <p:cNvSpPr/>
          <p:nvPr/>
        </p:nvSpPr>
        <p:spPr>
          <a:xfrm>
            <a:off x="202793" y="4963155"/>
            <a:ext cx="420834" cy="305049"/>
          </a:xfrm>
          <a:prstGeom prst="rect">
            <a:avLst/>
          </a:prstGeom>
          <a:blipFill>
            <a:blip r:embed="rId17" cstate="print"/>
            <a:stretch>
              <a:fillRect/>
            </a:stretch>
          </a:blipFill>
        </p:spPr>
        <p:txBody>
          <a:bodyPr wrap="square" lIns="0" tIns="0" rIns="0" bIns="0" rtlCol="0"/>
          <a:lstStyle/>
          <a:p>
            <a:endParaRPr sz="1092"/>
          </a:p>
        </p:txBody>
      </p:sp>
      <p:sp>
        <p:nvSpPr>
          <p:cNvPr id="32" name="bk object 32"/>
          <p:cNvSpPr/>
          <p:nvPr/>
        </p:nvSpPr>
        <p:spPr>
          <a:xfrm>
            <a:off x="678519" y="4963156"/>
            <a:ext cx="178397" cy="297423"/>
          </a:xfrm>
          <a:prstGeom prst="rect">
            <a:avLst/>
          </a:prstGeom>
          <a:blipFill>
            <a:blip r:embed="rId18" cstate="print"/>
            <a:stretch>
              <a:fillRect/>
            </a:stretch>
          </a:blipFill>
        </p:spPr>
        <p:txBody>
          <a:bodyPr wrap="square" lIns="0" tIns="0" rIns="0" bIns="0" rtlCol="0"/>
          <a:lstStyle/>
          <a:p>
            <a:endParaRPr sz="1092"/>
          </a:p>
        </p:txBody>
      </p:sp>
      <p:sp>
        <p:nvSpPr>
          <p:cNvPr id="33" name="bk object 33"/>
          <p:cNvSpPr/>
          <p:nvPr/>
        </p:nvSpPr>
        <p:spPr>
          <a:xfrm>
            <a:off x="1021591" y="4925025"/>
            <a:ext cx="2107221" cy="335554"/>
          </a:xfrm>
          <a:prstGeom prst="rect">
            <a:avLst/>
          </a:prstGeom>
          <a:blipFill>
            <a:blip r:embed="rId19" cstate="print"/>
            <a:stretch>
              <a:fillRect/>
            </a:stretch>
          </a:blipFill>
        </p:spPr>
        <p:txBody>
          <a:bodyPr wrap="square" lIns="0" tIns="0" rIns="0" bIns="0" rtlCol="0"/>
          <a:lstStyle/>
          <a:p>
            <a:endParaRPr sz="1092"/>
          </a:p>
        </p:txBody>
      </p:sp>
      <p:sp>
        <p:nvSpPr>
          <p:cNvPr id="34" name="bk object 34"/>
          <p:cNvSpPr/>
          <p:nvPr/>
        </p:nvSpPr>
        <p:spPr>
          <a:xfrm>
            <a:off x="210417" y="5478689"/>
            <a:ext cx="904184" cy="320302"/>
          </a:xfrm>
          <a:prstGeom prst="rect">
            <a:avLst/>
          </a:prstGeom>
          <a:blipFill>
            <a:blip r:embed="rId20" cstate="print"/>
            <a:stretch>
              <a:fillRect/>
            </a:stretch>
          </a:blipFill>
        </p:spPr>
        <p:txBody>
          <a:bodyPr wrap="square" lIns="0" tIns="0" rIns="0" bIns="0" rtlCol="0"/>
          <a:lstStyle/>
          <a:p>
            <a:endParaRPr sz="1092"/>
          </a:p>
        </p:txBody>
      </p:sp>
      <p:sp>
        <p:nvSpPr>
          <p:cNvPr id="35" name="bk object 35"/>
          <p:cNvSpPr/>
          <p:nvPr/>
        </p:nvSpPr>
        <p:spPr>
          <a:xfrm>
            <a:off x="1271651" y="5471063"/>
            <a:ext cx="920956" cy="312675"/>
          </a:xfrm>
          <a:prstGeom prst="rect">
            <a:avLst/>
          </a:prstGeom>
          <a:blipFill>
            <a:blip r:embed="rId21" cstate="print"/>
            <a:stretch>
              <a:fillRect/>
            </a:stretch>
          </a:blipFill>
        </p:spPr>
        <p:txBody>
          <a:bodyPr wrap="square" lIns="0" tIns="0" rIns="0" bIns="0" rtlCol="0"/>
          <a:lstStyle/>
          <a:p>
            <a:endParaRPr sz="1092"/>
          </a:p>
        </p:txBody>
      </p:sp>
      <p:sp>
        <p:nvSpPr>
          <p:cNvPr id="36" name="bk object 36"/>
          <p:cNvSpPr/>
          <p:nvPr/>
        </p:nvSpPr>
        <p:spPr>
          <a:xfrm>
            <a:off x="3697548" y="693988"/>
            <a:ext cx="8494452" cy="5525972"/>
          </a:xfrm>
          <a:prstGeom prst="rect">
            <a:avLst/>
          </a:prstGeom>
          <a:blipFill>
            <a:blip r:embed="rId22" cstate="print"/>
            <a:stretch>
              <a:fillRect/>
            </a:stretch>
          </a:blipFill>
        </p:spPr>
        <p:txBody>
          <a:bodyPr wrap="square" lIns="0" tIns="0" rIns="0" bIns="0" rtlCol="0"/>
          <a:lstStyle/>
          <a:p>
            <a:endParaRPr sz="1092"/>
          </a:p>
        </p:txBody>
      </p:sp>
      <p:sp>
        <p:nvSpPr>
          <p:cNvPr id="37" name="bk object 37"/>
          <p:cNvSpPr/>
          <p:nvPr/>
        </p:nvSpPr>
        <p:spPr>
          <a:xfrm>
            <a:off x="225664" y="6399939"/>
            <a:ext cx="397963" cy="179979"/>
          </a:xfrm>
          <a:prstGeom prst="rect">
            <a:avLst/>
          </a:prstGeom>
          <a:blipFill>
            <a:blip r:embed="rId23" cstate="print"/>
            <a:stretch>
              <a:fillRect/>
            </a:stretch>
          </a:blipFill>
        </p:spPr>
        <p:txBody>
          <a:bodyPr wrap="square" lIns="0" tIns="0" rIns="0" bIns="0" rtlCol="0"/>
          <a:lstStyle/>
          <a:p>
            <a:endParaRPr sz="1092"/>
          </a:p>
        </p:txBody>
      </p:sp>
      <p:sp>
        <p:nvSpPr>
          <p:cNvPr id="38" name="bk object 38"/>
          <p:cNvSpPr/>
          <p:nvPr/>
        </p:nvSpPr>
        <p:spPr>
          <a:xfrm>
            <a:off x="786777" y="6392312"/>
            <a:ext cx="282081" cy="187605"/>
          </a:xfrm>
          <a:prstGeom prst="rect">
            <a:avLst/>
          </a:prstGeom>
          <a:blipFill>
            <a:blip r:embed="rId24" cstate="print"/>
            <a:stretch>
              <a:fillRect/>
            </a:stretch>
          </a:blipFill>
        </p:spPr>
        <p:txBody>
          <a:bodyPr wrap="square" lIns="0" tIns="0" rIns="0" bIns="0" rtlCol="0"/>
          <a:lstStyle/>
          <a:p>
            <a:endParaRPr sz="1092"/>
          </a:p>
        </p:txBody>
      </p:sp>
      <p:sp>
        <p:nvSpPr>
          <p:cNvPr id="39" name="bk object 39"/>
          <p:cNvSpPr/>
          <p:nvPr/>
        </p:nvSpPr>
        <p:spPr>
          <a:xfrm>
            <a:off x="1715357" y="6375535"/>
            <a:ext cx="547389" cy="187605"/>
          </a:xfrm>
          <a:prstGeom prst="rect">
            <a:avLst/>
          </a:prstGeom>
          <a:blipFill>
            <a:blip r:embed="rId25" cstate="print"/>
            <a:stretch>
              <a:fillRect/>
            </a:stretch>
          </a:blipFill>
        </p:spPr>
        <p:txBody>
          <a:bodyPr wrap="square" lIns="0" tIns="0" rIns="0" bIns="0" rtlCol="0"/>
          <a:lstStyle/>
          <a:p>
            <a:endParaRPr sz="1092"/>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743965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600670" y="5929931"/>
            <a:ext cx="10985502" cy="425948"/>
          </a:xfrm>
          <a:prstGeom prst="rect">
            <a:avLst/>
          </a:prstGeom>
        </p:spPr>
        <p:txBody>
          <a:bodyPr lIns="45719" tIns="45719" rIns="45719" bIns="45719"/>
          <a:lstStyle>
            <a:lvl1pPr marL="0" indent="0" algn="r" defTabSz="210502">
              <a:lnSpc>
                <a:spcPct val="100000"/>
              </a:lnSpc>
              <a:spcBef>
                <a:spcPts val="0"/>
              </a:spcBef>
              <a:buSzTx/>
              <a:buNone/>
              <a:defRPr sz="2168">
                <a:solidFill>
                  <a:srgbClr val="EB8F6E"/>
                </a:solidFill>
              </a:defRPr>
            </a:lvl1pPr>
          </a:lstStyle>
          <a:p>
            <a:r>
              <a:t>Author and Date</a:t>
            </a:r>
          </a:p>
        </p:txBody>
      </p:sp>
      <p:sp>
        <p:nvSpPr>
          <p:cNvPr id="12" name="Presentation Title"/>
          <p:cNvSpPr txBox="1">
            <a:spLocks noGrp="1"/>
          </p:cNvSpPr>
          <p:nvPr>
            <p:ph type="title" hasCustomPrompt="1"/>
          </p:nvPr>
        </p:nvSpPr>
        <p:spPr>
          <a:xfrm>
            <a:off x="603248" y="2847734"/>
            <a:ext cx="10985502" cy="763863"/>
          </a:xfrm>
          <a:prstGeom prst="rect">
            <a:avLst/>
          </a:prstGeom>
        </p:spPr>
        <p:txBody>
          <a:bodyPr anchor="b"/>
          <a:lstStyle>
            <a:lvl1pPr>
              <a:lnSpc>
                <a:spcPct val="110000"/>
              </a:lnSpc>
              <a:defRPr sz="4750" b="0" cap="all" spc="475">
                <a:solidFill>
                  <a:srgbClr val="FFFFFF"/>
                </a:solidFill>
                <a:latin typeface="+mj-lt"/>
                <a:ea typeface="+mj-ea"/>
                <a:cs typeface="+mj-cs"/>
                <a:sym typeface="SlateStd-Bold"/>
              </a:defRPr>
            </a:lvl1pPr>
          </a:lstStyle>
          <a:p>
            <a:r>
              <a:t>Presentation Title</a:t>
            </a:r>
          </a:p>
        </p:txBody>
      </p:sp>
      <p:sp>
        <p:nvSpPr>
          <p:cNvPr id="13" name="Body Level One…"/>
          <p:cNvSpPr txBox="1">
            <a:spLocks noGrp="1"/>
          </p:cNvSpPr>
          <p:nvPr>
            <p:ph type="body" sz="quarter" idx="1" hasCustomPrompt="1"/>
          </p:nvPr>
        </p:nvSpPr>
        <p:spPr>
          <a:xfrm>
            <a:off x="600671" y="3611595"/>
            <a:ext cx="10985501" cy="1769715"/>
          </a:xfrm>
          <a:prstGeom prst="rect">
            <a:avLst/>
          </a:prstGeom>
        </p:spPr>
        <p:txBody>
          <a:bodyPr/>
          <a:lstStyle>
            <a:lvl1pPr marL="0" indent="0" defTabSz="412750">
              <a:lnSpc>
                <a:spcPct val="100000"/>
              </a:lnSpc>
              <a:spcBef>
                <a:spcPts val="0"/>
              </a:spcBef>
              <a:buSzTx/>
              <a:buNone/>
              <a:defRPr sz="2300" spc="230">
                <a:solidFill>
                  <a:srgbClr val="FFFFFF"/>
                </a:solidFill>
                <a:latin typeface="SlateStd"/>
                <a:ea typeface="SlateStd"/>
                <a:cs typeface="SlateStd"/>
                <a:sym typeface="SlateStd"/>
              </a:defRPr>
            </a:lvl1pPr>
            <a:lvl2pPr marL="0" indent="0" defTabSz="412750">
              <a:lnSpc>
                <a:spcPct val="100000"/>
              </a:lnSpc>
              <a:spcBef>
                <a:spcPts val="0"/>
              </a:spcBef>
              <a:buSzTx/>
              <a:buNone/>
              <a:defRPr sz="2300" spc="230">
                <a:solidFill>
                  <a:srgbClr val="FFFFFF"/>
                </a:solidFill>
                <a:latin typeface="SlateStd"/>
                <a:ea typeface="SlateStd"/>
                <a:cs typeface="SlateStd"/>
                <a:sym typeface="SlateStd"/>
              </a:defRPr>
            </a:lvl2pPr>
            <a:lvl3pPr marL="0" indent="0" defTabSz="412750">
              <a:lnSpc>
                <a:spcPct val="100000"/>
              </a:lnSpc>
              <a:spcBef>
                <a:spcPts val="0"/>
              </a:spcBef>
              <a:buSzTx/>
              <a:buNone/>
              <a:defRPr sz="2300" spc="230">
                <a:solidFill>
                  <a:srgbClr val="FFFFFF"/>
                </a:solidFill>
                <a:latin typeface="SlateStd"/>
                <a:ea typeface="SlateStd"/>
                <a:cs typeface="SlateStd"/>
                <a:sym typeface="SlateStd"/>
              </a:defRPr>
            </a:lvl3pPr>
            <a:lvl4pPr marL="0" indent="0" defTabSz="412750">
              <a:lnSpc>
                <a:spcPct val="100000"/>
              </a:lnSpc>
              <a:spcBef>
                <a:spcPts val="0"/>
              </a:spcBef>
              <a:buSzTx/>
              <a:buNone/>
              <a:defRPr sz="2300" spc="230">
                <a:solidFill>
                  <a:srgbClr val="FFFFFF"/>
                </a:solidFill>
                <a:latin typeface="SlateStd"/>
                <a:ea typeface="SlateStd"/>
                <a:cs typeface="SlateStd"/>
                <a:sym typeface="SlateStd"/>
              </a:defRPr>
            </a:lvl4pPr>
            <a:lvl5pPr marL="0" indent="0" defTabSz="412750">
              <a:lnSpc>
                <a:spcPct val="100000"/>
              </a:lnSpc>
              <a:spcBef>
                <a:spcPts val="0"/>
              </a:spcBef>
              <a:buSzTx/>
              <a:buNone/>
              <a:defRPr sz="2300" spc="230">
                <a:solidFill>
                  <a:srgbClr val="FFFFFF"/>
                </a:solidFill>
                <a:latin typeface="SlateStd"/>
                <a:ea typeface="SlateStd"/>
                <a:cs typeface="SlateStd"/>
                <a:sym typeface="SlateSt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8093919"/>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600670" y="5929931"/>
            <a:ext cx="10985502" cy="318490"/>
          </a:xfrm>
          <a:prstGeom prst="rect">
            <a:avLst/>
          </a:prstGeom>
        </p:spPr>
        <p:txBody>
          <a:bodyPr lIns="45719" tIns="45719" rIns="45719" bIns="45719"/>
          <a:lstStyle>
            <a:lvl1pPr marL="0" indent="0" algn="r" defTabSz="210502">
              <a:lnSpc>
                <a:spcPct val="100000"/>
              </a:lnSpc>
              <a:spcBef>
                <a:spcPts val="0"/>
              </a:spcBef>
              <a:buSzTx/>
              <a:buNone/>
              <a:defRPr sz="2168">
                <a:solidFill>
                  <a:srgbClr val="EB8F6E"/>
                </a:solidFill>
              </a:defRPr>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lnSpc>
                <a:spcPct val="110000"/>
              </a:lnSpc>
              <a:defRPr sz="4750" b="0" cap="all" spc="475">
                <a:solidFill>
                  <a:srgbClr val="FFFFFF"/>
                </a:solidFill>
                <a:latin typeface="+mj-lt"/>
                <a:ea typeface="+mj-ea"/>
                <a:cs typeface="+mj-cs"/>
                <a:sym typeface="SlateStd-Bold"/>
              </a:defRPr>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300" spc="230">
                <a:solidFill>
                  <a:srgbClr val="FFFFFF"/>
                </a:solidFill>
                <a:latin typeface="SlateStd"/>
                <a:ea typeface="SlateStd"/>
                <a:cs typeface="SlateStd"/>
                <a:sym typeface="SlateStd"/>
              </a:defRPr>
            </a:lvl1pPr>
            <a:lvl2pPr marL="0" indent="0" defTabSz="412750">
              <a:lnSpc>
                <a:spcPct val="100000"/>
              </a:lnSpc>
              <a:spcBef>
                <a:spcPts val="0"/>
              </a:spcBef>
              <a:buSzTx/>
              <a:buNone/>
              <a:defRPr sz="2300" spc="230">
                <a:solidFill>
                  <a:srgbClr val="FFFFFF"/>
                </a:solidFill>
                <a:latin typeface="SlateStd"/>
                <a:ea typeface="SlateStd"/>
                <a:cs typeface="SlateStd"/>
                <a:sym typeface="SlateStd"/>
              </a:defRPr>
            </a:lvl2pPr>
            <a:lvl3pPr marL="0" indent="0" defTabSz="412750">
              <a:lnSpc>
                <a:spcPct val="100000"/>
              </a:lnSpc>
              <a:spcBef>
                <a:spcPts val="0"/>
              </a:spcBef>
              <a:buSzTx/>
              <a:buNone/>
              <a:defRPr sz="2300" spc="230">
                <a:solidFill>
                  <a:srgbClr val="FFFFFF"/>
                </a:solidFill>
                <a:latin typeface="SlateStd"/>
                <a:ea typeface="SlateStd"/>
                <a:cs typeface="SlateStd"/>
                <a:sym typeface="SlateStd"/>
              </a:defRPr>
            </a:lvl3pPr>
            <a:lvl4pPr marL="0" indent="0" defTabSz="412750">
              <a:lnSpc>
                <a:spcPct val="100000"/>
              </a:lnSpc>
              <a:spcBef>
                <a:spcPts val="0"/>
              </a:spcBef>
              <a:buSzTx/>
              <a:buNone/>
              <a:defRPr sz="2300" spc="230">
                <a:solidFill>
                  <a:srgbClr val="FFFFFF"/>
                </a:solidFill>
                <a:latin typeface="SlateStd"/>
                <a:ea typeface="SlateStd"/>
                <a:cs typeface="SlateStd"/>
                <a:sym typeface="SlateStd"/>
              </a:defRPr>
            </a:lvl4pPr>
            <a:lvl5pPr marL="0" indent="0" defTabSz="412750">
              <a:lnSpc>
                <a:spcPct val="100000"/>
              </a:lnSpc>
              <a:spcBef>
                <a:spcPts val="0"/>
              </a:spcBef>
              <a:buSzTx/>
              <a:buNone/>
              <a:defRPr sz="2300" spc="230">
                <a:solidFill>
                  <a:srgbClr val="FFFFFF"/>
                </a:solidFill>
                <a:latin typeface="SlateStd"/>
                <a:ea typeface="SlateStd"/>
                <a:cs typeface="SlateStd"/>
                <a:sym typeface="SlateSt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5746400"/>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13"/>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129579039"/>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962" y="948689"/>
            <a:ext cx="2350770" cy="0"/>
          </a:xfrm>
          <a:custGeom>
            <a:avLst/>
            <a:gdLst/>
            <a:ahLst/>
            <a:cxnLst/>
            <a:rect l="l" t="t" r="r" b="b"/>
            <a:pathLst>
              <a:path w="2350770">
                <a:moveTo>
                  <a:pt x="0" y="0"/>
                </a:moveTo>
                <a:lnTo>
                  <a:pt x="2350173" y="0"/>
                </a:lnTo>
              </a:path>
            </a:pathLst>
          </a:custGeom>
          <a:ln w="32004">
            <a:solidFill>
              <a:srgbClr val="F58366"/>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0" y="5532120"/>
            <a:ext cx="2807207" cy="600456"/>
          </a:xfrm>
          <a:prstGeom prst="rect">
            <a:avLst/>
          </a:prstGeom>
        </p:spPr>
      </p:pic>
      <p:sp>
        <p:nvSpPr>
          <p:cNvPr id="18" name="bg object 18"/>
          <p:cNvSpPr/>
          <p:nvPr/>
        </p:nvSpPr>
        <p:spPr>
          <a:xfrm>
            <a:off x="0" y="5379720"/>
            <a:ext cx="2807335" cy="649605"/>
          </a:xfrm>
          <a:custGeom>
            <a:avLst/>
            <a:gdLst/>
            <a:ahLst/>
            <a:cxnLst/>
            <a:rect l="l" t="t" r="r" b="b"/>
            <a:pathLst>
              <a:path w="2807335" h="649604">
                <a:moveTo>
                  <a:pt x="0" y="0"/>
                </a:moveTo>
                <a:lnTo>
                  <a:pt x="0" y="271678"/>
                </a:lnTo>
                <a:lnTo>
                  <a:pt x="105613" y="305612"/>
                </a:lnTo>
                <a:lnTo>
                  <a:pt x="152873" y="320107"/>
                </a:lnTo>
                <a:lnTo>
                  <a:pt x="247442" y="348458"/>
                </a:lnTo>
                <a:lnTo>
                  <a:pt x="342115" y="375909"/>
                </a:lnTo>
                <a:lnTo>
                  <a:pt x="436938" y="402402"/>
                </a:lnTo>
                <a:lnTo>
                  <a:pt x="484422" y="415270"/>
                </a:lnTo>
                <a:lnTo>
                  <a:pt x="531961" y="427876"/>
                </a:lnTo>
                <a:lnTo>
                  <a:pt x="579562" y="440214"/>
                </a:lnTo>
                <a:lnTo>
                  <a:pt x="627231" y="452275"/>
                </a:lnTo>
                <a:lnTo>
                  <a:pt x="674973" y="464052"/>
                </a:lnTo>
                <a:lnTo>
                  <a:pt x="722794" y="475538"/>
                </a:lnTo>
                <a:lnTo>
                  <a:pt x="770701" y="486726"/>
                </a:lnTo>
                <a:lnTo>
                  <a:pt x="818700" y="497608"/>
                </a:lnTo>
                <a:lnTo>
                  <a:pt x="866796" y="508177"/>
                </a:lnTo>
                <a:lnTo>
                  <a:pt x="914995" y="518426"/>
                </a:lnTo>
                <a:lnTo>
                  <a:pt x="963304" y="528347"/>
                </a:lnTo>
                <a:lnTo>
                  <a:pt x="1011727" y="537933"/>
                </a:lnTo>
                <a:lnTo>
                  <a:pt x="1060273" y="547176"/>
                </a:lnTo>
                <a:lnTo>
                  <a:pt x="1108945" y="556070"/>
                </a:lnTo>
                <a:lnTo>
                  <a:pt x="1157750" y="564607"/>
                </a:lnTo>
                <a:lnTo>
                  <a:pt x="1206695" y="572779"/>
                </a:lnTo>
                <a:lnTo>
                  <a:pt x="1255784" y="580580"/>
                </a:lnTo>
                <a:lnTo>
                  <a:pt x="1305025" y="588002"/>
                </a:lnTo>
                <a:lnTo>
                  <a:pt x="1354422" y="595037"/>
                </a:lnTo>
                <a:lnTo>
                  <a:pt x="1403982" y="601678"/>
                </a:lnTo>
                <a:lnTo>
                  <a:pt x="1453712" y="607919"/>
                </a:lnTo>
                <a:lnTo>
                  <a:pt x="1503616" y="613751"/>
                </a:lnTo>
                <a:lnTo>
                  <a:pt x="1553700" y="619167"/>
                </a:lnTo>
                <a:lnTo>
                  <a:pt x="1603972" y="624161"/>
                </a:lnTo>
                <a:lnTo>
                  <a:pt x="1654436" y="628724"/>
                </a:lnTo>
                <a:lnTo>
                  <a:pt x="1705099" y="632849"/>
                </a:lnTo>
                <a:lnTo>
                  <a:pt x="1755967" y="636529"/>
                </a:lnTo>
                <a:lnTo>
                  <a:pt x="1807045" y="639757"/>
                </a:lnTo>
                <a:lnTo>
                  <a:pt x="1858339" y="642525"/>
                </a:lnTo>
                <a:lnTo>
                  <a:pt x="1909857" y="644826"/>
                </a:lnTo>
                <a:lnTo>
                  <a:pt x="1961602" y="646653"/>
                </a:lnTo>
                <a:lnTo>
                  <a:pt x="2013582" y="647998"/>
                </a:lnTo>
                <a:lnTo>
                  <a:pt x="2065802" y="648854"/>
                </a:lnTo>
                <a:lnTo>
                  <a:pt x="2118269" y="649214"/>
                </a:lnTo>
                <a:lnTo>
                  <a:pt x="2170988" y="649070"/>
                </a:lnTo>
                <a:lnTo>
                  <a:pt x="2223965" y="648414"/>
                </a:lnTo>
                <a:lnTo>
                  <a:pt x="2277206" y="647241"/>
                </a:lnTo>
                <a:lnTo>
                  <a:pt x="2330717" y="645542"/>
                </a:lnTo>
                <a:lnTo>
                  <a:pt x="2384505" y="643310"/>
                </a:lnTo>
                <a:lnTo>
                  <a:pt x="2438574" y="640537"/>
                </a:lnTo>
                <a:lnTo>
                  <a:pt x="2492932" y="637217"/>
                </a:lnTo>
                <a:lnTo>
                  <a:pt x="2547583" y="633341"/>
                </a:lnTo>
                <a:lnTo>
                  <a:pt x="2602534" y="628903"/>
                </a:lnTo>
                <a:lnTo>
                  <a:pt x="2807208" y="605015"/>
                </a:lnTo>
                <a:lnTo>
                  <a:pt x="2807208" y="67195"/>
                </a:lnTo>
                <a:lnTo>
                  <a:pt x="2706319" y="96316"/>
                </a:lnTo>
                <a:lnTo>
                  <a:pt x="2657070" y="108134"/>
                </a:lnTo>
                <a:lnTo>
                  <a:pt x="2607575" y="119400"/>
                </a:lnTo>
                <a:lnTo>
                  <a:pt x="2557848" y="130117"/>
                </a:lnTo>
                <a:lnTo>
                  <a:pt x="2507903" y="140287"/>
                </a:lnTo>
                <a:lnTo>
                  <a:pt x="2457757" y="149910"/>
                </a:lnTo>
                <a:lnTo>
                  <a:pt x="2407425" y="158989"/>
                </a:lnTo>
                <a:lnTo>
                  <a:pt x="2356921" y="167525"/>
                </a:lnTo>
                <a:lnTo>
                  <a:pt x="2306260" y="175519"/>
                </a:lnTo>
                <a:lnTo>
                  <a:pt x="2255459" y="182974"/>
                </a:lnTo>
                <a:lnTo>
                  <a:pt x="2204531" y="189891"/>
                </a:lnTo>
                <a:lnTo>
                  <a:pt x="2153493" y="196272"/>
                </a:lnTo>
                <a:lnTo>
                  <a:pt x="2102358" y="202117"/>
                </a:lnTo>
                <a:lnTo>
                  <a:pt x="2051144" y="207430"/>
                </a:lnTo>
                <a:lnTo>
                  <a:pt x="1999863" y="212211"/>
                </a:lnTo>
                <a:lnTo>
                  <a:pt x="1948532" y="216462"/>
                </a:lnTo>
                <a:lnTo>
                  <a:pt x="1897167" y="220184"/>
                </a:lnTo>
                <a:lnTo>
                  <a:pt x="1845780" y="223380"/>
                </a:lnTo>
                <a:lnTo>
                  <a:pt x="1794389" y="226051"/>
                </a:lnTo>
                <a:lnTo>
                  <a:pt x="1743009" y="228198"/>
                </a:lnTo>
                <a:lnTo>
                  <a:pt x="1691653" y="229823"/>
                </a:lnTo>
                <a:lnTo>
                  <a:pt x="1640338" y="230928"/>
                </a:lnTo>
                <a:lnTo>
                  <a:pt x="1589079" y="231514"/>
                </a:lnTo>
                <a:lnTo>
                  <a:pt x="1537890" y="231583"/>
                </a:lnTo>
                <a:lnTo>
                  <a:pt x="1486787" y="231137"/>
                </a:lnTo>
                <a:lnTo>
                  <a:pt x="1435785" y="230177"/>
                </a:lnTo>
                <a:lnTo>
                  <a:pt x="1384900" y="228704"/>
                </a:lnTo>
                <a:lnTo>
                  <a:pt x="1334145" y="226721"/>
                </a:lnTo>
                <a:lnTo>
                  <a:pt x="1283537" y="224228"/>
                </a:lnTo>
                <a:lnTo>
                  <a:pt x="1233091" y="221229"/>
                </a:lnTo>
                <a:lnTo>
                  <a:pt x="1182821" y="217723"/>
                </a:lnTo>
                <a:lnTo>
                  <a:pt x="1132743" y="213713"/>
                </a:lnTo>
                <a:lnTo>
                  <a:pt x="1082872" y="209201"/>
                </a:lnTo>
                <a:lnTo>
                  <a:pt x="1033223" y="204188"/>
                </a:lnTo>
                <a:lnTo>
                  <a:pt x="983811" y="198675"/>
                </a:lnTo>
                <a:lnTo>
                  <a:pt x="934652" y="192665"/>
                </a:lnTo>
                <a:lnTo>
                  <a:pt x="885760" y="186158"/>
                </a:lnTo>
                <a:lnTo>
                  <a:pt x="837151" y="179157"/>
                </a:lnTo>
                <a:lnTo>
                  <a:pt x="788840" y="171663"/>
                </a:lnTo>
                <a:lnTo>
                  <a:pt x="740841" y="163677"/>
                </a:lnTo>
                <a:lnTo>
                  <a:pt x="690114" y="154757"/>
                </a:lnTo>
                <a:lnTo>
                  <a:pt x="639337" y="145454"/>
                </a:lnTo>
                <a:lnTo>
                  <a:pt x="588512" y="135783"/>
                </a:lnTo>
                <a:lnTo>
                  <a:pt x="537642" y="125756"/>
                </a:lnTo>
                <a:lnTo>
                  <a:pt x="486728" y="115386"/>
                </a:lnTo>
                <a:lnTo>
                  <a:pt x="435771" y="104686"/>
                </a:lnTo>
                <a:lnTo>
                  <a:pt x="384774" y="93670"/>
                </a:lnTo>
                <a:lnTo>
                  <a:pt x="333737" y="82349"/>
                </a:lnTo>
                <a:lnTo>
                  <a:pt x="282663" y="70738"/>
                </a:lnTo>
                <a:lnTo>
                  <a:pt x="0" y="0"/>
                </a:lnTo>
                <a:close/>
              </a:path>
            </a:pathLst>
          </a:custGeom>
          <a:solidFill>
            <a:srgbClr val="1C488A"/>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513587" y="4386072"/>
            <a:ext cx="2025395" cy="911351"/>
          </a:xfrm>
          <a:prstGeom prst="rect">
            <a:avLst/>
          </a:prstGeom>
        </p:spPr>
      </p:pic>
      <p:pic>
        <p:nvPicPr>
          <p:cNvPr id="20" name="bg object 20"/>
          <p:cNvPicPr/>
          <p:nvPr/>
        </p:nvPicPr>
        <p:blipFill>
          <a:blip r:embed="rId4" cstate="print"/>
          <a:stretch>
            <a:fillRect/>
          </a:stretch>
        </p:blipFill>
        <p:spPr>
          <a:xfrm>
            <a:off x="2395727" y="141731"/>
            <a:ext cx="9326880" cy="6217918"/>
          </a:xfrm>
          <a:prstGeom prst="rect">
            <a:avLst/>
          </a:prstGeom>
        </p:spPr>
      </p:pic>
      <p:sp>
        <p:nvSpPr>
          <p:cNvPr id="2" name="Holder 2"/>
          <p:cNvSpPr>
            <a:spLocks noGrp="1"/>
          </p:cNvSpPr>
          <p:nvPr>
            <p:ph type="ctrTitle"/>
          </p:nvPr>
        </p:nvSpPr>
        <p:spPr>
          <a:xfrm>
            <a:off x="535938" y="1135081"/>
            <a:ext cx="11120122" cy="72072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6" name="Holder 6"/>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620844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367D64-CF7F-42F3-8C27-B520EE2453C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12/9/2022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C650D0-02D5-42FB-907E-376816E2D544}"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4329579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6" name="Holder 6"/>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4110417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Arial"/>
                <a:cs typeface="Arial"/>
              </a:defRPr>
            </a:lvl1pPr>
          </a:lstStyle>
          <a:p>
            <a:endParaRPr/>
          </a:p>
        </p:txBody>
      </p:sp>
      <p:sp>
        <p:nvSpPr>
          <p:cNvPr id="3" name="Holder 3"/>
          <p:cNvSpPr>
            <a:spLocks noGrp="1"/>
          </p:cNvSpPr>
          <p:nvPr>
            <p:ph sz="half" idx="2"/>
          </p:nvPr>
        </p:nvSpPr>
        <p:spPr>
          <a:xfrm>
            <a:off x="444497" y="2257974"/>
            <a:ext cx="3735704" cy="375666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sz="half" idx="3"/>
          </p:nvPr>
        </p:nvSpPr>
        <p:spPr>
          <a:xfrm>
            <a:off x="8012707" y="1532243"/>
            <a:ext cx="3526154" cy="4561205"/>
          </a:xfrm>
          <a:prstGeom prst="rect">
            <a:avLst/>
          </a:prstGeom>
        </p:spPr>
        <p:txBody>
          <a:bodyPr wrap="square" lIns="0" tIns="0" rIns="0" bIns="0">
            <a:spAutoFit/>
          </a:bodyPr>
          <a:lstStyle>
            <a:lvl1pPr>
              <a:defRPr sz="2400" b="1" i="0">
                <a:solidFill>
                  <a:srgbClr val="444A53"/>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24281244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5" name="Holder 5"/>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6430041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a:p>
        </p:txBody>
      </p:sp>
      <p:sp>
        <p:nvSpPr>
          <p:cNvPr id="17" name="bg object 17"/>
          <p:cNvSpPr/>
          <p:nvPr/>
        </p:nvSpPr>
        <p:spPr>
          <a:xfrm>
            <a:off x="459486" y="948689"/>
            <a:ext cx="2349500" cy="0"/>
          </a:xfrm>
          <a:custGeom>
            <a:avLst/>
            <a:gdLst/>
            <a:ahLst/>
            <a:cxnLst/>
            <a:rect l="l" t="t" r="r" b="b"/>
            <a:pathLst>
              <a:path w="2349500">
                <a:moveTo>
                  <a:pt x="0" y="0"/>
                </a:moveTo>
                <a:lnTo>
                  <a:pt x="2349411" y="0"/>
                </a:lnTo>
              </a:path>
            </a:pathLst>
          </a:custGeom>
          <a:ln w="32004">
            <a:solidFill>
              <a:srgbClr val="F58366"/>
            </a:solidFill>
          </a:ln>
        </p:spPr>
        <p:txBody>
          <a:bodyPr wrap="square" lIns="0" tIns="0" rIns="0" bIns="0" rtlCol="0"/>
          <a:lstStyle/>
          <a:p>
            <a:endParaRPr/>
          </a:p>
        </p:txBody>
      </p:sp>
      <p:pic>
        <p:nvPicPr>
          <p:cNvPr id="18" name="bg object 18"/>
          <p:cNvPicPr/>
          <p:nvPr/>
        </p:nvPicPr>
        <p:blipFill>
          <a:blip r:embed="rId2" cstate="print"/>
          <a:stretch>
            <a:fillRect/>
          </a:stretch>
        </p:blipFill>
        <p:spPr>
          <a:xfrm>
            <a:off x="0" y="5532119"/>
            <a:ext cx="2807207" cy="600455"/>
          </a:xfrm>
          <a:prstGeom prst="rect">
            <a:avLst/>
          </a:prstGeom>
        </p:spPr>
      </p:pic>
      <p:sp>
        <p:nvSpPr>
          <p:cNvPr id="19" name="bg object 19"/>
          <p:cNvSpPr/>
          <p:nvPr/>
        </p:nvSpPr>
        <p:spPr>
          <a:xfrm>
            <a:off x="0" y="5379717"/>
            <a:ext cx="2807335" cy="648970"/>
          </a:xfrm>
          <a:custGeom>
            <a:avLst/>
            <a:gdLst/>
            <a:ahLst/>
            <a:cxnLst/>
            <a:rect l="l" t="t" r="r" b="b"/>
            <a:pathLst>
              <a:path w="2807335" h="648970">
                <a:moveTo>
                  <a:pt x="0" y="0"/>
                </a:moveTo>
                <a:lnTo>
                  <a:pt x="0" y="271525"/>
                </a:lnTo>
                <a:lnTo>
                  <a:pt x="105613" y="305434"/>
                </a:lnTo>
                <a:lnTo>
                  <a:pt x="152869" y="319925"/>
                </a:lnTo>
                <a:lnTo>
                  <a:pt x="247421" y="348259"/>
                </a:lnTo>
                <a:lnTo>
                  <a:pt x="342099" y="375691"/>
                </a:lnTo>
                <a:lnTo>
                  <a:pt x="436918" y="402170"/>
                </a:lnTo>
                <a:lnTo>
                  <a:pt x="484403" y="415023"/>
                </a:lnTo>
                <a:lnTo>
                  <a:pt x="531939" y="427621"/>
                </a:lnTo>
                <a:lnTo>
                  <a:pt x="579539" y="439953"/>
                </a:lnTo>
                <a:lnTo>
                  <a:pt x="627202" y="452018"/>
                </a:lnTo>
                <a:lnTo>
                  <a:pt x="674941" y="463778"/>
                </a:lnTo>
                <a:lnTo>
                  <a:pt x="722769" y="475259"/>
                </a:lnTo>
                <a:lnTo>
                  <a:pt x="770661" y="486448"/>
                </a:lnTo>
                <a:lnTo>
                  <a:pt x="818667" y="497319"/>
                </a:lnTo>
                <a:lnTo>
                  <a:pt x="866762" y="507885"/>
                </a:lnTo>
                <a:lnTo>
                  <a:pt x="914946" y="518121"/>
                </a:lnTo>
                <a:lnTo>
                  <a:pt x="963269" y="528040"/>
                </a:lnTo>
                <a:lnTo>
                  <a:pt x="1011682" y="537616"/>
                </a:lnTo>
                <a:lnTo>
                  <a:pt x="1060221" y="546861"/>
                </a:lnTo>
                <a:lnTo>
                  <a:pt x="1108887" y="555739"/>
                </a:lnTo>
                <a:lnTo>
                  <a:pt x="1157693" y="564286"/>
                </a:lnTo>
                <a:lnTo>
                  <a:pt x="1206639" y="572439"/>
                </a:lnTo>
                <a:lnTo>
                  <a:pt x="1255725" y="580237"/>
                </a:lnTo>
                <a:lnTo>
                  <a:pt x="1304963" y="587654"/>
                </a:lnTo>
                <a:lnTo>
                  <a:pt x="1354366" y="594690"/>
                </a:lnTo>
                <a:lnTo>
                  <a:pt x="1403921" y="601332"/>
                </a:lnTo>
                <a:lnTo>
                  <a:pt x="1453642" y="607567"/>
                </a:lnTo>
                <a:lnTo>
                  <a:pt x="1503553" y="613397"/>
                </a:lnTo>
                <a:lnTo>
                  <a:pt x="1553629" y="618807"/>
                </a:lnTo>
                <a:lnTo>
                  <a:pt x="1603908" y="623798"/>
                </a:lnTo>
                <a:lnTo>
                  <a:pt x="1654365" y="628357"/>
                </a:lnTo>
                <a:lnTo>
                  <a:pt x="1705025" y="632485"/>
                </a:lnTo>
                <a:lnTo>
                  <a:pt x="1755889" y="636155"/>
                </a:lnTo>
                <a:lnTo>
                  <a:pt x="1806968" y="639394"/>
                </a:lnTo>
                <a:lnTo>
                  <a:pt x="1858251" y="642150"/>
                </a:lnTo>
                <a:lnTo>
                  <a:pt x="1909775" y="644448"/>
                </a:lnTo>
                <a:lnTo>
                  <a:pt x="1961514" y="646277"/>
                </a:lnTo>
                <a:lnTo>
                  <a:pt x="2013483" y="647623"/>
                </a:lnTo>
                <a:lnTo>
                  <a:pt x="2065705" y="648474"/>
                </a:lnTo>
                <a:lnTo>
                  <a:pt x="2118169" y="648842"/>
                </a:lnTo>
                <a:lnTo>
                  <a:pt x="2170887" y="648690"/>
                </a:lnTo>
                <a:lnTo>
                  <a:pt x="2223871" y="648042"/>
                </a:lnTo>
                <a:lnTo>
                  <a:pt x="2277110" y="646861"/>
                </a:lnTo>
                <a:lnTo>
                  <a:pt x="2330615" y="645159"/>
                </a:lnTo>
                <a:lnTo>
                  <a:pt x="2384399" y="642937"/>
                </a:lnTo>
                <a:lnTo>
                  <a:pt x="2438463" y="640168"/>
                </a:lnTo>
                <a:lnTo>
                  <a:pt x="2492819" y="636854"/>
                </a:lnTo>
                <a:lnTo>
                  <a:pt x="2547467" y="632980"/>
                </a:lnTo>
                <a:lnTo>
                  <a:pt x="2602420" y="628535"/>
                </a:lnTo>
                <a:lnTo>
                  <a:pt x="2807081" y="604659"/>
                </a:lnTo>
                <a:lnTo>
                  <a:pt x="2807081" y="67157"/>
                </a:lnTo>
                <a:lnTo>
                  <a:pt x="2706204" y="96253"/>
                </a:lnTo>
                <a:lnTo>
                  <a:pt x="2656954" y="108076"/>
                </a:lnTo>
                <a:lnTo>
                  <a:pt x="2607462" y="119329"/>
                </a:lnTo>
                <a:lnTo>
                  <a:pt x="2557741" y="130047"/>
                </a:lnTo>
                <a:lnTo>
                  <a:pt x="2507792" y="140207"/>
                </a:lnTo>
                <a:lnTo>
                  <a:pt x="2457640" y="149821"/>
                </a:lnTo>
                <a:lnTo>
                  <a:pt x="2407323" y="158889"/>
                </a:lnTo>
                <a:lnTo>
                  <a:pt x="2356815" y="167436"/>
                </a:lnTo>
                <a:lnTo>
                  <a:pt x="2306154" y="175425"/>
                </a:lnTo>
                <a:lnTo>
                  <a:pt x="2255354" y="182867"/>
                </a:lnTo>
                <a:lnTo>
                  <a:pt x="2204440" y="189776"/>
                </a:lnTo>
                <a:lnTo>
                  <a:pt x="2153399" y="196151"/>
                </a:lnTo>
                <a:lnTo>
                  <a:pt x="2102269" y="201993"/>
                </a:lnTo>
                <a:lnTo>
                  <a:pt x="2051062" y="207314"/>
                </a:lnTo>
                <a:lnTo>
                  <a:pt x="1999767" y="212089"/>
                </a:lnTo>
                <a:lnTo>
                  <a:pt x="1948446" y="216344"/>
                </a:lnTo>
                <a:lnTo>
                  <a:pt x="1897087" y="220052"/>
                </a:lnTo>
                <a:lnTo>
                  <a:pt x="1845691" y="223253"/>
                </a:lnTo>
                <a:lnTo>
                  <a:pt x="1794306" y="225920"/>
                </a:lnTo>
                <a:lnTo>
                  <a:pt x="1742922" y="228066"/>
                </a:lnTo>
                <a:lnTo>
                  <a:pt x="1691576" y="229692"/>
                </a:lnTo>
                <a:lnTo>
                  <a:pt x="1640255" y="230784"/>
                </a:lnTo>
                <a:lnTo>
                  <a:pt x="1589011" y="231381"/>
                </a:lnTo>
                <a:lnTo>
                  <a:pt x="1537817" y="231457"/>
                </a:lnTo>
                <a:lnTo>
                  <a:pt x="1486725" y="231000"/>
                </a:lnTo>
                <a:lnTo>
                  <a:pt x="1435722" y="230047"/>
                </a:lnTo>
                <a:lnTo>
                  <a:pt x="1384833" y="228574"/>
                </a:lnTo>
                <a:lnTo>
                  <a:pt x="1334084" y="226593"/>
                </a:lnTo>
                <a:lnTo>
                  <a:pt x="1283474" y="224104"/>
                </a:lnTo>
                <a:lnTo>
                  <a:pt x="1233030" y="221094"/>
                </a:lnTo>
                <a:lnTo>
                  <a:pt x="1182763" y="217601"/>
                </a:lnTo>
                <a:lnTo>
                  <a:pt x="1132687" y="213588"/>
                </a:lnTo>
                <a:lnTo>
                  <a:pt x="1082827" y="209080"/>
                </a:lnTo>
                <a:lnTo>
                  <a:pt x="1033183" y="204063"/>
                </a:lnTo>
                <a:lnTo>
                  <a:pt x="983767" y="198551"/>
                </a:lnTo>
                <a:lnTo>
                  <a:pt x="934605" y="192557"/>
                </a:lnTo>
                <a:lnTo>
                  <a:pt x="885723" y="186054"/>
                </a:lnTo>
                <a:lnTo>
                  <a:pt x="837107" y="179057"/>
                </a:lnTo>
                <a:lnTo>
                  <a:pt x="788809" y="171564"/>
                </a:lnTo>
                <a:lnTo>
                  <a:pt x="740816" y="163575"/>
                </a:lnTo>
                <a:lnTo>
                  <a:pt x="690079" y="154660"/>
                </a:lnTo>
                <a:lnTo>
                  <a:pt x="639305" y="145376"/>
                </a:lnTo>
                <a:lnTo>
                  <a:pt x="588479" y="135699"/>
                </a:lnTo>
                <a:lnTo>
                  <a:pt x="537616" y="125679"/>
                </a:lnTo>
                <a:lnTo>
                  <a:pt x="486702" y="115328"/>
                </a:lnTo>
                <a:lnTo>
                  <a:pt x="435749" y="104622"/>
                </a:lnTo>
                <a:lnTo>
                  <a:pt x="384759" y="93624"/>
                </a:lnTo>
                <a:lnTo>
                  <a:pt x="333717" y="82295"/>
                </a:lnTo>
                <a:lnTo>
                  <a:pt x="282651" y="70700"/>
                </a:lnTo>
                <a:lnTo>
                  <a:pt x="0" y="0"/>
                </a:lnTo>
                <a:close/>
              </a:path>
            </a:pathLst>
          </a:custGeom>
          <a:solidFill>
            <a:srgbClr val="1C4789"/>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513587" y="4386071"/>
            <a:ext cx="2025395" cy="911351"/>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28557044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6463502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367D64-CF7F-42F3-8C27-B520EE2453C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12/9/2022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C650D0-02D5-42FB-907E-376816E2D544}"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0727009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153888"/>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0288110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153888"/>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1233489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614613"/>
            <a:ext cx="10363200" cy="1470025"/>
          </a:xfrm>
        </p:spPr>
        <p:txBody>
          <a:bodyPr>
            <a:normAutofit/>
          </a:bodyPr>
          <a:lstStyle>
            <a:lvl1pPr>
              <a:defRPr sz="4000" b="1">
                <a:solidFill>
                  <a:srgbClr val="054F7D"/>
                </a:solidFill>
                <a:latin typeface="Trajan Pro" pitchFamily="18"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8" name="Rectangle 7"/>
          <p:cNvSpPr/>
          <p:nvPr userDrawn="1"/>
        </p:nvSpPr>
        <p:spPr>
          <a:xfrm>
            <a:off x="9144000" y="5867400"/>
            <a:ext cx="2946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0" y="2209800"/>
            <a:ext cx="12192000" cy="228600"/>
          </a:xfrm>
          <a:prstGeom prst="rect">
            <a:avLst/>
          </a:prstGeom>
          <a:gradFill flip="none" rotWithShape="1">
            <a:gsLst>
              <a:gs pos="0">
                <a:schemeClr val="accent1">
                  <a:shade val="30000"/>
                  <a:satMod val="115000"/>
                </a:schemeClr>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76237" y="344420"/>
            <a:ext cx="5239523" cy="1624587"/>
          </a:xfrm>
          <a:prstGeom prst="rect">
            <a:avLst/>
          </a:prstGeom>
        </p:spPr>
      </p:pic>
      <p:sp>
        <p:nvSpPr>
          <p:cNvPr id="3" name="Subtitle 2"/>
          <p:cNvSpPr>
            <a:spLocks noGrp="1"/>
          </p:cNvSpPr>
          <p:nvPr>
            <p:ph type="subTitle" idx="1"/>
          </p:nvPr>
        </p:nvSpPr>
        <p:spPr>
          <a:xfrm>
            <a:off x="1828800" y="4260848"/>
            <a:ext cx="8534400" cy="1911352"/>
          </a:xfrm>
        </p:spPr>
        <p:txBody>
          <a:bodyPr>
            <a:normAutofit/>
          </a:bodyPr>
          <a:lstStyle>
            <a:lvl1pPr marL="0" indent="0" algn="ctr">
              <a:buNone/>
              <a:defRPr sz="2800" b="1">
                <a:solidFill>
                  <a:srgbClr val="6C80A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66408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417638"/>
          </a:xfrm>
        </p:spPr>
        <p:txBody>
          <a:bodyPr/>
          <a:lstStyle>
            <a:lvl1pPr>
              <a:defRPr b="1">
                <a:solidFill>
                  <a:srgbClr val="054F7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7" name="Rectangle 6"/>
          <p:cNvSpPr/>
          <p:nvPr userDrawn="1"/>
        </p:nvSpPr>
        <p:spPr>
          <a:xfrm>
            <a:off x="304800" y="1371600"/>
            <a:ext cx="11582400" cy="152400"/>
          </a:xfrm>
          <a:prstGeom prst="rect">
            <a:avLst/>
          </a:prstGeom>
          <a:gradFill flip="none" rotWithShape="1">
            <a:gsLst>
              <a:gs pos="0">
                <a:srgbClr val="054F7D"/>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42086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1179569-1CBE-4B22-934C-222D1AA93EE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12/9/2022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F6CB7-50F3-4CEB-A4DC-7F1C42559A5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6586442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40958615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a:t>PRELIMINARY DRAFT</a:t>
            </a:r>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7977009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r>
              <a:rPr lang="en-US"/>
              <a:t>PRELIMINARY DRAFT</a:t>
            </a:r>
            <a:endParaRPr lang="en-US" dirty="0"/>
          </a:p>
        </p:txBody>
      </p:sp>
      <p:sp>
        <p:nvSpPr>
          <p:cNvPr id="9" name="Slide Number Placeholder 8"/>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6698005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r>
              <a:rPr lang="en-US"/>
              <a:t>PRELIMINARY DRAFT</a:t>
            </a:r>
            <a:endParaRPr lang="en-US" dirty="0"/>
          </a:p>
        </p:txBody>
      </p:sp>
      <p:sp>
        <p:nvSpPr>
          <p:cNvPr id="5" name="Slide Number Placeholder 4"/>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9934340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r>
              <a:rPr lang="en-US"/>
              <a:t>PRELIMINARY DRAFT</a:t>
            </a:r>
            <a:endParaRPr lang="en-US" dirty="0"/>
          </a:p>
        </p:txBody>
      </p:sp>
      <p:sp>
        <p:nvSpPr>
          <p:cNvPr id="4" name="Slide Number Placeholder 3"/>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7431322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a:t>PRELIMINARY DRAFT</a:t>
            </a:r>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9637182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2"/>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a:t>PRELIMINARY DRAFT</a:t>
            </a:r>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9615596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a:t>PRELIMINARY DRAFT</a:t>
            </a:r>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7621274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a:t>PRELIMINARY DRAFT</a:t>
            </a:r>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6125666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604801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E22490D-0CE4-426E-81CB-E242CE6E39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12/9/2022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1ED56C-8F5E-4BF1-A54B-E96394A138E1}"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2328831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2020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940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069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614613"/>
            <a:ext cx="10363200" cy="1470025"/>
          </a:xfrm>
        </p:spPr>
        <p:txBody>
          <a:bodyPr>
            <a:normAutofit/>
          </a:bodyPr>
          <a:lstStyle>
            <a:lvl1pPr>
              <a:defRPr sz="4000" b="1">
                <a:solidFill>
                  <a:srgbClr val="054F7D"/>
                </a:solidFill>
                <a:latin typeface="Trajan Pro" pitchFamily="18"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8" name="Rectangle 7"/>
          <p:cNvSpPr/>
          <p:nvPr userDrawn="1"/>
        </p:nvSpPr>
        <p:spPr>
          <a:xfrm>
            <a:off x="9144000" y="5867400"/>
            <a:ext cx="2946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0" y="2209800"/>
            <a:ext cx="12192000" cy="228600"/>
          </a:xfrm>
          <a:prstGeom prst="rect">
            <a:avLst/>
          </a:prstGeom>
          <a:gradFill flip="none" rotWithShape="1">
            <a:gsLst>
              <a:gs pos="0">
                <a:schemeClr val="accent1">
                  <a:shade val="30000"/>
                  <a:satMod val="115000"/>
                </a:schemeClr>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76237" y="344420"/>
            <a:ext cx="5239523" cy="1624587"/>
          </a:xfrm>
          <a:prstGeom prst="rect">
            <a:avLst/>
          </a:prstGeom>
        </p:spPr>
      </p:pic>
      <p:sp>
        <p:nvSpPr>
          <p:cNvPr id="3" name="Subtitle 2"/>
          <p:cNvSpPr>
            <a:spLocks noGrp="1"/>
          </p:cNvSpPr>
          <p:nvPr>
            <p:ph type="subTitle" idx="1"/>
          </p:nvPr>
        </p:nvSpPr>
        <p:spPr>
          <a:xfrm>
            <a:off x="1828800" y="4260848"/>
            <a:ext cx="8534400" cy="1911352"/>
          </a:xfrm>
        </p:spPr>
        <p:txBody>
          <a:bodyPr>
            <a:normAutofit/>
          </a:bodyPr>
          <a:lstStyle>
            <a:lvl1pPr marL="0" indent="0" algn="ctr">
              <a:buNone/>
              <a:defRPr sz="2800" b="1">
                <a:solidFill>
                  <a:srgbClr val="6C80A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230943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417638"/>
          </a:xfrm>
        </p:spPr>
        <p:txBody>
          <a:bodyPr/>
          <a:lstStyle>
            <a:lvl1pPr>
              <a:defRPr b="1">
                <a:solidFill>
                  <a:srgbClr val="054F7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7" name="Rectangle 6"/>
          <p:cNvSpPr/>
          <p:nvPr userDrawn="1"/>
        </p:nvSpPr>
        <p:spPr>
          <a:xfrm>
            <a:off x="304800" y="1371600"/>
            <a:ext cx="11582400" cy="152400"/>
          </a:xfrm>
          <a:prstGeom prst="rect">
            <a:avLst/>
          </a:prstGeom>
          <a:gradFill flip="none" rotWithShape="1">
            <a:gsLst>
              <a:gs pos="0">
                <a:srgbClr val="054F7D"/>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8290119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7489060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5550693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2266919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44293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0214446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489237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FE2C6C1-0ABC-4A83-A3E1-9B004532B0F2}"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12/9/2022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659B1A-798E-4F1D-851E-F36AC3C874A2}"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8620009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2"/>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482468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44563341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336404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S PGothic" pitchFamily="34" charset="-128"/>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589978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6" name="Holder 6"/>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675" y="831049"/>
            <a:ext cx="9861493" cy="2387600"/>
          </a:xfrm>
          <a:prstGeom prst="rect">
            <a:avLst/>
          </a:prstGeom>
        </p:spPr>
        <p:txBody>
          <a:bodyPr anchor="b"/>
          <a:lstStyle>
            <a:lvl1pPr algn="l">
              <a:defRPr sz="5333" b="1" baseline="0">
                <a:solidFill>
                  <a:srgbClr val="003B5C"/>
                </a:solidFill>
                <a:latin typeface="Verdana" charset="0"/>
                <a:ea typeface="Verdana" charset="0"/>
                <a:cs typeface="Verdana" charset="0"/>
              </a:defRPr>
            </a:lvl1pPr>
          </a:lstStyle>
          <a:p>
            <a:r>
              <a:rPr lang="en-US" dirty="0"/>
              <a:t>Presentation Title (40pt)</a:t>
            </a:r>
          </a:p>
        </p:txBody>
      </p:sp>
      <p:sp>
        <p:nvSpPr>
          <p:cNvPr id="3" name="Subtitle 2"/>
          <p:cNvSpPr>
            <a:spLocks noGrp="1"/>
          </p:cNvSpPr>
          <p:nvPr>
            <p:ph type="subTitle" idx="1" hasCustomPrompt="1"/>
          </p:nvPr>
        </p:nvSpPr>
        <p:spPr>
          <a:xfrm>
            <a:off x="1143675" y="3229439"/>
            <a:ext cx="9861493" cy="442759"/>
          </a:xfrm>
          <a:prstGeom prst="rect">
            <a:avLst/>
          </a:prstGeom>
        </p:spPr>
        <p:txBody>
          <a:bodyPr/>
          <a:lstStyle>
            <a:lvl1pPr marL="0" indent="0" algn="l">
              <a:buNone/>
              <a:defRPr sz="3200" baseline="0">
                <a:solidFill>
                  <a:srgbClr val="616364"/>
                </a:solidFill>
                <a:latin typeface="Verdana" charset="0"/>
                <a:ea typeface="Verdana" charset="0"/>
                <a:cs typeface="Verdan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Presentation Subtitle (24 </a:t>
            </a:r>
            <a:r>
              <a:rPr lang="en-US" dirty="0" err="1"/>
              <a:t>pt</a:t>
            </a:r>
            <a:r>
              <a:rPr lang="en-US" dirty="0"/>
              <a:t>)</a:t>
            </a:r>
          </a:p>
        </p:txBody>
      </p:sp>
      <p:sp>
        <p:nvSpPr>
          <p:cNvPr id="11" name="Text Placeholder 10"/>
          <p:cNvSpPr>
            <a:spLocks noGrp="1"/>
          </p:cNvSpPr>
          <p:nvPr>
            <p:ph type="body" sz="quarter" idx="10" hasCustomPrompt="1"/>
          </p:nvPr>
        </p:nvSpPr>
        <p:spPr>
          <a:xfrm>
            <a:off x="1143675" y="3882599"/>
            <a:ext cx="9861493" cy="450419"/>
          </a:xfrm>
          <a:prstGeom prst="rect">
            <a:avLst/>
          </a:prstGeom>
        </p:spPr>
        <p:txBody>
          <a:bodyPr/>
          <a:lstStyle>
            <a:lvl1pPr marL="0" indent="0">
              <a:buNone/>
              <a:defRPr sz="1600" b="0" i="0">
                <a:solidFill>
                  <a:srgbClr val="616364"/>
                </a:solidFill>
                <a:latin typeface="Verdana" charset="0"/>
                <a:ea typeface="Verdana" charset="0"/>
                <a:cs typeface="Verdana" charset="0"/>
              </a:defRPr>
            </a:lvl1pPr>
          </a:lstStyle>
          <a:p>
            <a:pPr marL="0" indent="0">
              <a:buNone/>
            </a:pPr>
            <a:r>
              <a:rPr lang="en-US" sz="1867" dirty="0">
                <a:solidFill>
                  <a:schemeClr val="tx1">
                    <a:lumMod val="65000"/>
                    <a:lumOff val="35000"/>
                  </a:schemeClr>
                </a:solidFill>
                <a:latin typeface="Verdana" charset="0"/>
                <a:ea typeface="Verdana" charset="0"/>
                <a:cs typeface="Verdana" charset="0"/>
              </a:rPr>
              <a:t>Date | Presenter Information (14 </a:t>
            </a:r>
            <a:r>
              <a:rPr lang="en-US" sz="1867" dirty="0" err="1">
                <a:solidFill>
                  <a:schemeClr val="tx1">
                    <a:lumMod val="65000"/>
                    <a:lumOff val="35000"/>
                  </a:schemeClr>
                </a:solidFill>
                <a:latin typeface="Verdana" charset="0"/>
                <a:ea typeface="Verdana" charset="0"/>
                <a:cs typeface="Verdana" charset="0"/>
              </a:rPr>
              <a:t>pt</a:t>
            </a:r>
            <a:r>
              <a:rPr lang="en-US" sz="1867" dirty="0">
                <a:solidFill>
                  <a:schemeClr val="tx1">
                    <a:lumMod val="65000"/>
                    <a:lumOff val="35000"/>
                  </a:schemeClr>
                </a:solidFill>
                <a:latin typeface="Verdana" charset="0"/>
                <a:ea typeface="Verdana" charset="0"/>
                <a:cs typeface="Verdana" charset="0"/>
              </a:rPr>
              <a:t>)</a:t>
            </a:r>
          </a:p>
        </p:txBody>
      </p:sp>
      <p:sp>
        <p:nvSpPr>
          <p:cNvPr id="13" name="Rectangle 12">
            <a:extLst>
              <a:ext uri="{FF2B5EF4-FFF2-40B4-BE49-F238E27FC236}">
                <a16:creationId xmlns:a16="http://schemas.microsoft.com/office/drawing/2014/main" id="{23C321A4-E52D-2845-8647-B84F191C389C}"/>
              </a:ext>
            </a:extLst>
          </p:cNvPr>
          <p:cNvSpPr/>
          <p:nvPr/>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8F7AC5-29D1-EB43-BF58-C8ABD803FFFB}"/>
              </a:ext>
            </a:extLst>
          </p:cNvPr>
          <p:cNvSpPr/>
          <p:nvPr/>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3C321A4-E52D-2845-8647-B84F191C389C}"/>
              </a:ext>
            </a:extLst>
          </p:cNvPr>
          <p:cNvSpPr/>
          <p:nvPr userDrawn="1"/>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D8F7AC5-29D1-EB43-BF58-C8ABD803FFFB}"/>
              </a:ext>
            </a:extLst>
          </p:cNvPr>
          <p:cNvSpPr/>
          <p:nvPr userDrawn="1"/>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45773D2-6F75-8443-B3A1-EAC994FA8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0564" y="5481477"/>
            <a:ext cx="5857320" cy="486027"/>
          </a:xfrm>
          <a:prstGeom prst="rect">
            <a:avLst/>
          </a:prstGeom>
        </p:spPr>
      </p:pic>
    </p:spTree>
    <p:extLst>
      <p:ext uri="{BB962C8B-B14F-4D97-AF65-F5344CB8AC3E}">
        <p14:creationId xmlns:p14="http://schemas.microsoft.com/office/powerpoint/2010/main" val="1398748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848989" y="849945"/>
            <a:ext cx="10156179"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132177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_No Bottom Ba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2" name="Title 1"/>
          <p:cNvSpPr>
            <a:spLocks noGrp="1"/>
          </p:cNvSpPr>
          <p:nvPr>
            <p:ph type="title" hasCustomPrompt="1"/>
          </p:nvPr>
        </p:nvSpPr>
        <p:spPr>
          <a:xfrm>
            <a:off x="848989" y="849945"/>
            <a:ext cx="10156179"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2325142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826934"/>
            <a:ext cx="10177757"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a:defRPr sz="2133" b="1" baseline="0">
                <a:solidFill>
                  <a:srgbClr val="00314C"/>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dirty="0"/>
              <a:t>Copy goes here</a:t>
            </a:r>
          </a:p>
        </p:txBody>
      </p:sp>
    </p:spTree>
    <p:extLst>
      <p:ext uri="{BB962C8B-B14F-4D97-AF65-F5344CB8AC3E}">
        <p14:creationId xmlns:p14="http://schemas.microsoft.com/office/powerpoint/2010/main" val="2271368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Bullets Layout_No Bottom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826934"/>
            <a:ext cx="10177757"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4" name="Text Placeholder 3"/>
          <p:cNvSpPr>
            <a:spLocks noGrp="1"/>
          </p:cNvSpPr>
          <p:nvPr>
            <p:ph type="body" sz="quarter" idx="10" hasCustomPrompt="1"/>
          </p:nvPr>
        </p:nvSpPr>
        <p:spPr>
          <a:xfrm>
            <a:off x="850019" y="1614842"/>
            <a:ext cx="10176728" cy="3435349"/>
          </a:xfrm>
          <a:prstGeom prst="rect">
            <a:avLst/>
          </a:prstGeom>
        </p:spPr>
        <p:txBody>
          <a:bodyPr/>
          <a:lstStyle>
            <a:lvl1pPr>
              <a:defRPr sz="2133" b="1" baseline="0">
                <a:solidFill>
                  <a:srgbClr val="00314C"/>
                </a:solidFill>
                <a:latin typeface="Verdana" charset="0"/>
                <a:ea typeface="Verdana" charset="0"/>
                <a:cs typeface="Verdana" charset="0"/>
              </a:defRPr>
            </a:lvl1pPr>
            <a:lvl2pPr>
              <a:defRPr sz="2133" b="1">
                <a:solidFill>
                  <a:srgbClr val="00314C"/>
                </a:solidFill>
                <a:latin typeface="Verdana" charset="0"/>
                <a:ea typeface="Verdana" charset="0"/>
                <a:cs typeface="Verdana" charset="0"/>
              </a:defRPr>
            </a:lvl2pPr>
            <a:lvl3pPr>
              <a:defRPr sz="2133" b="1">
                <a:solidFill>
                  <a:srgbClr val="00314C"/>
                </a:solidFill>
                <a:latin typeface="Verdana" charset="0"/>
                <a:ea typeface="Verdana" charset="0"/>
                <a:cs typeface="Verdana" charset="0"/>
              </a:defRPr>
            </a:lvl3pPr>
            <a:lvl4pPr>
              <a:defRPr sz="2133" b="1">
                <a:solidFill>
                  <a:srgbClr val="00314C"/>
                </a:solidFill>
                <a:latin typeface="Verdana" charset="0"/>
                <a:ea typeface="Verdana" charset="0"/>
                <a:cs typeface="Verdana" charset="0"/>
              </a:defRPr>
            </a:lvl4pPr>
            <a:lvl5pPr>
              <a:defRPr sz="2133" b="1">
                <a:solidFill>
                  <a:srgbClr val="00314C"/>
                </a:solidFill>
                <a:latin typeface="Verdana" charset="0"/>
                <a:ea typeface="Verdana" charset="0"/>
                <a:cs typeface="Verdana" charset="0"/>
              </a:defRPr>
            </a:lvl5pPr>
          </a:lstStyle>
          <a:p>
            <a:pPr lvl="0"/>
            <a:r>
              <a:rPr lang="en-US" dirty="0"/>
              <a:t>Copy goes here</a:t>
            </a:r>
          </a:p>
        </p:txBody>
      </p:sp>
    </p:spTree>
    <p:extLst>
      <p:ext uri="{BB962C8B-B14F-4D97-AF65-F5344CB8AC3E}">
        <p14:creationId xmlns:p14="http://schemas.microsoft.com/office/powerpoint/2010/main" val="3976553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dirty="0"/>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
        <p:nvSpPr>
          <p:cNvPr id="17" name="Title 16"/>
          <p:cNvSpPr>
            <a:spLocks noGrp="1"/>
          </p:cNvSpPr>
          <p:nvPr>
            <p:ph type="title" hasCustomPrompt="1"/>
          </p:nvPr>
        </p:nvSpPr>
        <p:spPr>
          <a:xfrm>
            <a:off x="5549395" y="1197615"/>
            <a:ext cx="5466561"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spTree>
    <p:extLst>
      <p:ext uri="{BB962C8B-B14F-4D97-AF65-F5344CB8AC3E}">
        <p14:creationId xmlns:p14="http://schemas.microsoft.com/office/powerpoint/2010/main" val="2124968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Section | Copy with 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2361" y="832850"/>
            <a:ext cx="10767800" cy="757130"/>
          </a:xfrm>
          <a:prstGeom prst="rect">
            <a:avLst/>
          </a:prstGeom>
        </p:spPr>
        <p:txBody>
          <a:bodyPr wrap="square" anchor="t" anchorCtr="0">
            <a:spAutoFit/>
          </a:bodyPr>
          <a:lstStyle>
            <a:lvl1pPr>
              <a:defRPr sz="48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hasCustomPrompt="1"/>
          </p:nvPr>
        </p:nvSpPr>
        <p:spPr>
          <a:xfrm>
            <a:off x="4477593" y="2211822"/>
            <a:ext cx="7142569" cy="3646375"/>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Graph Here.</a:t>
            </a:r>
          </a:p>
          <a:p>
            <a:pPr lvl="0"/>
            <a:endParaRPr lang="en-US" dirty="0"/>
          </a:p>
        </p:txBody>
      </p:sp>
      <p:sp>
        <p:nvSpPr>
          <p:cNvPr id="4" name="Text Placeholder 3"/>
          <p:cNvSpPr>
            <a:spLocks noGrp="1"/>
          </p:cNvSpPr>
          <p:nvPr>
            <p:ph type="body" sz="half" idx="2" hasCustomPrompt="1"/>
          </p:nvPr>
        </p:nvSpPr>
        <p:spPr>
          <a:xfrm>
            <a:off x="852361" y="2211823"/>
            <a:ext cx="3381297" cy="3646376"/>
          </a:xfrm>
          <a:prstGeom prst="rect">
            <a:avLst/>
          </a:prstGeom>
        </p:spPr>
        <p:txBody>
          <a:bodyPr/>
          <a:lstStyle>
            <a:lvl1pPr marL="0" indent="0">
              <a:buNone/>
              <a:defRPr sz="1867" b="1" i="0" baseline="0">
                <a:solidFill>
                  <a:srgbClr val="003B5C"/>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a:p>
            <a:pPr lvl="0"/>
            <a:endParaRPr lang="en-US" dirty="0"/>
          </a:p>
        </p:txBody>
      </p:sp>
      <p:sp>
        <p:nvSpPr>
          <p:cNvPr id="22" name="Text Placeholder 21"/>
          <p:cNvSpPr>
            <a:spLocks noGrp="1"/>
          </p:cNvSpPr>
          <p:nvPr>
            <p:ph type="body" sz="quarter" idx="10" hasCustomPrompt="1"/>
          </p:nvPr>
        </p:nvSpPr>
        <p:spPr>
          <a:xfrm>
            <a:off x="852361" y="1614803"/>
            <a:ext cx="10767801" cy="372533"/>
          </a:xfrm>
          <a:prstGeom prst="rect">
            <a:avLst/>
          </a:prstGeom>
        </p:spPr>
        <p:txBody>
          <a:bodyPr/>
          <a:lstStyle>
            <a:lvl1pPr marL="0" indent="0">
              <a:buNone/>
              <a:defRPr sz="2133" b="0" i="0">
                <a:solidFill>
                  <a:srgbClr val="003B5C"/>
                </a:solidFill>
                <a:latin typeface="Verdana" charset="0"/>
                <a:ea typeface="Verdana" charset="0"/>
                <a:cs typeface="Verdana" charset="0"/>
              </a:defRPr>
            </a:lvl1pPr>
          </a:lstStyle>
          <a:p>
            <a:pPr lvl="0"/>
            <a:r>
              <a:rPr lang="en-US"/>
              <a:t>Subhead</a:t>
            </a:r>
          </a:p>
        </p:txBody>
      </p:sp>
    </p:spTree>
    <p:extLst>
      <p:ext uri="{BB962C8B-B14F-4D97-AF65-F5344CB8AC3E}">
        <p14:creationId xmlns:p14="http://schemas.microsoft.com/office/powerpoint/2010/main" val="3434493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Section | Copy with Graph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2361" y="832850"/>
            <a:ext cx="10767801" cy="757130"/>
          </a:xfrm>
          <a:prstGeom prst="rect">
            <a:avLst/>
          </a:prstGeom>
        </p:spPr>
        <p:txBody>
          <a:bodyPr wrap="square" anchor="t" anchorCtr="0">
            <a:spAutoFit/>
          </a:bodyPr>
          <a:lstStyle>
            <a:lvl1pPr>
              <a:defRPr sz="48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hasCustomPrompt="1"/>
          </p:nvPr>
        </p:nvSpPr>
        <p:spPr>
          <a:xfrm>
            <a:off x="2524716" y="2600007"/>
            <a:ext cx="7142569" cy="3589988"/>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r>
              <a:rPr lang="en-US"/>
              <a:t>Insert Graph Here.</a:t>
            </a:r>
            <a:endParaRPr lang="en-US" dirty="0"/>
          </a:p>
          <a:p>
            <a:pPr lvl="0"/>
            <a:endParaRPr lang="en-US" dirty="0"/>
          </a:p>
        </p:txBody>
      </p:sp>
      <p:sp>
        <p:nvSpPr>
          <p:cNvPr id="4" name="Text Placeholder 3"/>
          <p:cNvSpPr>
            <a:spLocks noGrp="1"/>
          </p:cNvSpPr>
          <p:nvPr>
            <p:ph type="body" sz="half" idx="2" hasCustomPrompt="1"/>
          </p:nvPr>
        </p:nvSpPr>
        <p:spPr>
          <a:xfrm>
            <a:off x="852361" y="1620758"/>
            <a:ext cx="10767801" cy="860701"/>
          </a:xfrm>
          <a:prstGeom prst="rect">
            <a:avLst/>
          </a:prstGeom>
        </p:spPr>
        <p:txBody>
          <a:bodyPr/>
          <a:lstStyle>
            <a:lvl1pPr marL="0" indent="0">
              <a:buNone/>
              <a:defRPr sz="2133" b="0" i="0" baseline="0">
                <a:solidFill>
                  <a:srgbClr val="003B5C"/>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a:t>
            </a:r>
            <a:r>
              <a:rPr lang="en-US"/>
              <a:t>here.</a:t>
            </a:r>
            <a:endParaRPr lang="en-US" dirty="0"/>
          </a:p>
        </p:txBody>
      </p:sp>
    </p:spTree>
    <p:extLst>
      <p:ext uri="{BB962C8B-B14F-4D97-AF65-F5344CB8AC3E}">
        <p14:creationId xmlns:p14="http://schemas.microsoft.com/office/powerpoint/2010/main" val="4133182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Section | Call Out and Copy">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6566049" y="2101540"/>
            <a:ext cx="4789339" cy="1939313"/>
          </a:xfrm>
          <a:prstGeom prst="rect">
            <a:avLst/>
          </a:prstGeom>
        </p:spPr>
        <p:txBody>
          <a:bodyPr anchor="t" anchorCtr="0">
            <a:spAutoFit/>
          </a:bodyPr>
          <a:lstStyle>
            <a:lvl1pPr marL="0" indent="0">
              <a:buNone/>
              <a:defRPr sz="2133" b="0" i="0" baseline="0">
                <a:latin typeface="Verdana" charset="0"/>
                <a:ea typeface="Verdana" charset="0"/>
                <a:cs typeface="Verdana"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Copy goes here. </a:t>
            </a:r>
            <a:r>
              <a:rPr lang="en-US" sz="1867" dirty="0" err="1">
                <a:latin typeface="Verdana" panose="020B0604030504040204" pitchFamily="34" charset="0"/>
                <a:ea typeface="Verdana" panose="020B0604030504040204" pitchFamily="34" charset="0"/>
                <a:cs typeface="Verdana" panose="020B0604030504040204" pitchFamily="34" charset="0"/>
              </a:rPr>
              <a:t>Voloratis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es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perrum</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repuda</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pelignis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nis</a:t>
            </a:r>
            <a:r>
              <a:rPr lang="en-US" sz="1867" dirty="0">
                <a:latin typeface="Verdana" panose="020B0604030504040204" pitchFamily="34" charset="0"/>
                <a:ea typeface="Verdana" panose="020B0604030504040204" pitchFamily="34" charset="0"/>
                <a:cs typeface="Verdana" panose="020B0604030504040204" pitchFamily="34" charset="0"/>
              </a:rPr>
              <a:t> pro </a:t>
            </a:r>
            <a:r>
              <a:rPr lang="en-US" sz="1867" dirty="0" err="1">
                <a:latin typeface="Verdana" panose="020B0604030504040204" pitchFamily="34" charset="0"/>
                <a:ea typeface="Verdana" panose="020B0604030504040204" pitchFamily="34" charset="0"/>
                <a:cs typeface="Verdana" panose="020B0604030504040204" pitchFamily="34" charset="0"/>
              </a:rPr>
              <a:t>consequos</a:t>
            </a:r>
            <a:r>
              <a:rPr lang="en-US" sz="1867" dirty="0">
                <a:latin typeface="Verdana" panose="020B0604030504040204" pitchFamily="34" charset="0"/>
                <a:ea typeface="Verdana" panose="020B0604030504040204" pitchFamily="34" charset="0"/>
                <a:cs typeface="Verdana" panose="020B0604030504040204" pitchFamily="34" charset="0"/>
              </a:rPr>
              <a:t> et </a:t>
            </a:r>
            <a:r>
              <a:rPr lang="en-US" sz="1867" dirty="0" err="1">
                <a:latin typeface="Verdana" panose="020B0604030504040204" pitchFamily="34" charset="0"/>
                <a:ea typeface="Verdana" panose="020B0604030504040204" pitchFamily="34" charset="0"/>
                <a:cs typeface="Verdana" panose="020B0604030504040204" pitchFamily="34" charset="0"/>
              </a:rPr>
              <a:t>exped</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quas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doluptae</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niendi</a:t>
            </a:r>
            <a:r>
              <a:rPr lang="en-US" sz="1867" dirty="0">
                <a:latin typeface="Verdana" panose="020B0604030504040204" pitchFamily="34" charset="0"/>
                <a:ea typeface="Verdana" panose="020B0604030504040204" pitchFamily="34" charset="0"/>
                <a:cs typeface="Verdana" panose="020B0604030504040204" pitchFamily="34" charset="0"/>
              </a:rPr>
              <a:t> con </a:t>
            </a:r>
            <a:r>
              <a:rPr lang="en-US" sz="1867" dirty="0" err="1">
                <a:latin typeface="Verdana" panose="020B0604030504040204" pitchFamily="34" charset="0"/>
                <a:ea typeface="Verdana" panose="020B0604030504040204" pitchFamily="34" charset="0"/>
                <a:cs typeface="Verdana" panose="020B0604030504040204" pitchFamily="34" charset="0"/>
              </a:rPr>
              <a:t>plibusd</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andero</a:t>
            </a:r>
            <a:r>
              <a:rPr lang="en-US" sz="1867" dirty="0">
                <a:latin typeface="Verdana" panose="020B0604030504040204" pitchFamily="34" charset="0"/>
                <a:ea typeface="Verdana" panose="020B0604030504040204" pitchFamily="34" charset="0"/>
                <a:cs typeface="Verdana" panose="020B0604030504040204" pitchFamily="34" charset="0"/>
              </a:rPr>
              <a:t> et, </a:t>
            </a:r>
            <a:r>
              <a:rPr lang="en-US" sz="1867" dirty="0" err="1">
                <a:latin typeface="Verdana" panose="020B0604030504040204" pitchFamily="34" charset="0"/>
                <a:ea typeface="Verdana" panose="020B0604030504040204" pitchFamily="34" charset="0"/>
                <a:cs typeface="Verdana" panose="020B0604030504040204" pitchFamily="34" charset="0"/>
              </a:rPr>
              <a:t>es</a:t>
            </a:r>
            <a:r>
              <a:rPr lang="en-US" sz="1867" dirty="0">
                <a:latin typeface="Verdana" panose="020B0604030504040204" pitchFamily="34" charset="0"/>
                <a:ea typeface="Verdana" panose="020B0604030504040204" pitchFamily="34" charset="0"/>
                <a:cs typeface="Verdana" panose="020B0604030504040204" pitchFamily="34" charset="0"/>
              </a:rPr>
              <a:t> ex </a:t>
            </a:r>
            <a:r>
              <a:rPr lang="en-US" sz="1867" dirty="0" err="1">
                <a:latin typeface="Verdana" panose="020B0604030504040204" pitchFamily="34" charset="0"/>
                <a:ea typeface="Verdana" panose="020B0604030504040204" pitchFamily="34" charset="0"/>
                <a:cs typeface="Verdana" panose="020B0604030504040204" pitchFamily="34" charset="0"/>
              </a:rPr>
              <a:t>eatus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endus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doluptis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adi</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denisit</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soleser</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ovidiorum</a:t>
            </a:r>
            <a:r>
              <a:rPr lang="en-US" sz="1867" dirty="0">
                <a:latin typeface="Verdana" panose="020B0604030504040204" pitchFamily="34" charset="0"/>
                <a:ea typeface="Verdana" panose="020B0604030504040204" pitchFamily="34" charset="0"/>
                <a:cs typeface="Verdana" panose="020B0604030504040204" pitchFamily="34" charset="0"/>
              </a:rPr>
              <a:t> qui </a:t>
            </a:r>
            <a:r>
              <a:rPr lang="en-US" sz="1867" dirty="0" err="1">
                <a:latin typeface="Verdana" panose="020B0604030504040204" pitchFamily="34" charset="0"/>
                <a:ea typeface="Verdana" panose="020B0604030504040204" pitchFamily="34" charset="0"/>
                <a:cs typeface="Verdana" panose="020B0604030504040204" pitchFamily="34" charset="0"/>
              </a:rPr>
              <a:t>oditae</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rerit</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quatat</a:t>
            </a:r>
            <a:endParaRPr lang="en-US" dirty="0"/>
          </a:p>
        </p:txBody>
      </p:sp>
      <p:sp>
        <p:nvSpPr>
          <p:cNvPr id="7" name="Date Placeholder 6"/>
          <p:cNvSpPr>
            <a:spLocks noGrp="1"/>
          </p:cNvSpPr>
          <p:nvPr>
            <p:ph type="dt" sz="half" idx="10"/>
          </p:nvPr>
        </p:nvSpPr>
        <p:spPr/>
        <p:txBody>
          <a:bodyPr/>
          <a:lstStyle/>
          <a:p>
            <a:pPr defTabSz="609585"/>
            <a:fld id="{D0199D4A-F6A9-EC46-A2DF-BB7FBC55CD1D}" type="datetimeFigureOut">
              <a:rPr lang="en-US" smtClean="0">
                <a:solidFill>
                  <a:srgbClr val="000000">
                    <a:tint val="75000"/>
                  </a:srgbClr>
                </a:solidFill>
              </a:rPr>
              <a:pPr defTabSz="609585"/>
              <a:t>12/9/2022</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pPr defTabSz="609585"/>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pPr defTabSz="609585"/>
            <a:fld id="{F20485A7-D857-9442-BA4B-B3E6D7DD0F39}" type="slidenum">
              <a:rPr lang="en-US" smtClean="0">
                <a:solidFill>
                  <a:srgbClr val="000000">
                    <a:tint val="75000"/>
                  </a:srgbClr>
                </a:solidFill>
              </a:rPr>
              <a:pPr defTabSz="609585"/>
              <a:t>‹#›</a:t>
            </a:fld>
            <a:endParaRPr lang="en-US" dirty="0">
              <a:solidFill>
                <a:srgbClr val="000000">
                  <a:tint val="75000"/>
                </a:srgbClr>
              </a:solidFill>
            </a:endParaRPr>
          </a:p>
        </p:txBody>
      </p:sp>
      <p:sp>
        <p:nvSpPr>
          <p:cNvPr id="10" name="Rectangle 9">
            <a:extLst>
              <a:ext uri="{FF2B5EF4-FFF2-40B4-BE49-F238E27FC236}">
                <a16:creationId xmlns:a16="http://schemas.microsoft.com/office/drawing/2014/main" id="{06E1EC26-E0EB-994D-9291-8E17D6E4EDDA}"/>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12F44D6-71A3-114F-A69B-EFCC97718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90661"/>
            <a:ext cx="3361812" cy="278955"/>
          </a:xfrm>
          <a:prstGeom prst="rect">
            <a:avLst/>
          </a:prstGeom>
        </p:spPr>
      </p:pic>
      <p:sp>
        <p:nvSpPr>
          <p:cNvPr id="12" name="TextBox 11">
            <a:extLst>
              <a:ext uri="{FF2B5EF4-FFF2-40B4-BE49-F238E27FC236}">
                <a16:creationId xmlns:a16="http://schemas.microsoft.com/office/drawing/2014/main" id="{68E91340-9F82-1343-84FF-2B876B81CBC9}"/>
              </a:ext>
            </a:extLst>
          </p:cNvPr>
          <p:cNvSpPr txBox="1"/>
          <p:nvPr/>
        </p:nvSpPr>
        <p:spPr>
          <a:xfrm>
            <a:off x="863601" y="2101541"/>
            <a:ext cx="4522751" cy="1938992"/>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rPr>
              <a:t>Callout or </a:t>
            </a:r>
            <a:br>
              <a:rPr kumimoji="0" lang="en-US" sz="40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40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rPr>
              <a:t>Headline goes </a:t>
            </a:r>
            <a:br>
              <a:rPr kumimoji="0" lang="en-US" sz="40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40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rPr>
              <a:t>in this space.</a:t>
            </a:r>
            <a:endParaRPr kumimoji="0" lang="en-US" sz="28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a:extLst>
              <a:ext uri="{FF2B5EF4-FFF2-40B4-BE49-F238E27FC236}">
                <a16:creationId xmlns:a16="http://schemas.microsoft.com/office/drawing/2014/main" id="{A999B04B-69FA-9748-A64D-1E52D36BD989}"/>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F7E0F112-B547-4041-A25D-59D26F57744E}"/>
              </a:ext>
            </a:extLst>
          </p:cNvPr>
          <p:cNvCxnSpPr/>
          <p:nvPr/>
        </p:nvCxnSpPr>
        <p:spPr>
          <a:xfrm>
            <a:off x="6059849" y="838200"/>
            <a:ext cx="0" cy="4728117"/>
          </a:xfrm>
          <a:prstGeom prst="line">
            <a:avLst/>
          </a:prstGeom>
          <a:ln w="22225">
            <a:solidFill>
              <a:srgbClr val="A4D6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992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Caption with Half-Pag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9800" y="823154"/>
            <a:ext cx="4369301" cy="1497215"/>
          </a:xfrm>
          <a:prstGeom prst="rect">
            <a:avLst/>
          </a:prstGeom>
        </p:spPr>
        <p:txBody>
          <a:bodyPr anchor="b"/>
          <a:lstStyle>
            <a:lvl1pPr>
              <a:defRPr sz="4800" b="1" i="0">
                <a:solidFill>
                  <a:srgbClr val="003B5C"/>
                </a:solidFill>
                <a:latin typeface="Verdana" charset="0"/>
                <a:ea typeface="Verdana" charset="0"/>
                <a:cs typeface="Verdana" charset="0"/>
              </a:defRPr>
            </a:lvl1pPr>
          </a:lstStyle>
          <a:p>
            <a:r>
              <a:rPr lang="en-US" dirty="0"/>
              <a:t>Headline</a:t>
            </a:r>
          </a:p>
        </p:txBody>
      </p:sp>
      <p:sp>
        <p:nvSpPr>
          <p:cNvPr id="3" name="Picture Placeholder 2"/>
          <p:cNvSpPr>
            <a:spLocks noGrp="1" noChangeAspect="1"/>
          </p:cNvSpPr>
          <p:nvPr>
            <p:ph type="pic" idx="1" hasCustomPrompt="1"/>
          </p:nvPr>
        </p:nvSpPr>
        <p:spPr>
          <a:xfrm>
            <a:off x="6516786" y="1"/>
            <a:ext cx="5675213" cy="6292393"/>
          </a:xfrm>
          <a:prstGeom prst="rect">
            <a:avLst/>
          </a:prstGeom>
        </p:spPr>
        <p:txBody>
          <a:bodyPr anchor="t"/>
          <a:lstStyle>
            <a:lvl1pPr marL="0" indent="0">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129798" y="2320369"/>
            <a:ext cx="4369303" cy="3437697"/>
          </a:xfrm>
          <a:prstGeom prst="rect">
            <a:avLst/>
          </a:prstGeom>
        </p:spPr>
        <p:txBody>
          <a:bodyPr/>
          <a:lstStyle>
            <a:lvl1pPr marL="0" indent="0">
              <a:buNone/>
              <a:defRPr sz="1867" b="0" i="0" baseline="0">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p:txBody>
      </p:sp>
      <p:sp>
        <p:nvSpPr>
          <p:cNvPr id="5" name="Date Placeholder 4"/>
          <p:cNvSpPr>
            <a:spLocks noGrp="1"/>
          </p:cNvSpPr>
          <p:nvPr>
            <p:ph type="dt" sz="half" idx="10"/>
          </p:nvPr>
        </p:nvSpPr>
        <p:spPr/>
        <p:txBody>
          <a:bodyPr/>
          <a:lstStyle/>
          <a:p>
            <a:pPr defTabSz="609585"/>
            <a:fld id="{D0199D4A-F6A9-EC46-A2DF-BB7FBC55CD1D}" type="datetimeFigureOut">
              <a:rPr lang="en-US" smtClean="0">
                <a:solidFill>
                  <a:srgbClr val="000000">
                    <a:tint val="75000"/>
                  </a:srgbClr>
                </a:solidFill>
              </a:rPr>
              <a:pPr defTabSz="609585"/>
              <a:t>12/9/2022</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pPr defTabSz="609585"/>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defTabSz="609585"/>
            <a:fld id="{F20485A7-D857-9442-BA4B-B3E6D7DD0F39}" type="slidenum">
              <a:rPr lang="en-US" smtClean="0">
                <a:solidFill>
                  <a:srgbClr val="000000">
                    <a:tint val="75000"/>
                  </a:srgbClr>
                </a:solidFill>
              </a:rPr>
              <a:pPr defTabSz="609585"/>
              <a:t>‹#›</a:t>
            </a:fld>
            <a:endParaRPr lang="en-US" dirty="0">
              <a:solidFill>
                <a:srgbClr val="000000">
                  <a:tint val="75000"/>
                </a:srgbClr>
              </a:solidFill>
            </a:endParaRP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05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Arial"/>
                <a:cs typeface="Arial"/>
              </a:defRPr>
            </a:lvl1pPr>
          </a:lstStyle>
          <a:p>
            <a:endParaRPr/>
          </a:p>
        </p:txBody>
      </p:sp>
      <p:sp>
        <p:nvSpPr>
          <p:cNvPr id="3" name="Holder 3"/>
          <p:cNvSpPr>
            <a:spLocks noGrp="1"/>
          </p:cNvSpPr>
          <p:nvPr>
            <p:ph sz="half" idx="2"/>
          </p:nvPr>
        </p:nvSpPr>
        <p:spPr>
          <a:xfrm>
            <a:off x="444497" y="2257974"/>
            <a:ext cx="3735704" cy="375666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sz="half" idx="3"/>
          </p:nvPr>
        </p:nvSpPr>
        <p:spPr>
          <a:xfrm>
            <a:off x="8012707" y="1532243"/>
            <a:ext cx="3526154" cy="4561205"/>
          </a:xfrm>
          <a:prstGeom prst="rect">
            <a:avLst/>
          </a:prstGeom>
        </p:spPr>
        <p:txBody>
          <a:bodyPr wrap="square" lIns="0" tIns="0" rIns="0" bIns="0">
            <a:spAutoFit/>
          </a:bodyPr>
          <a:lstStyle>
            <a:lvl1pPr>
              <a:defRPr sz="2400" b="1" i="0">
                <a:solidFill>
                  <a:srgbClr val="444A53"/>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Image with Caption_Yale Blu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1"/>
            <a:ext cx="12191999" cy="6292393"/>
          </a:xfrm>
          <a:prstGeom prst="rect">
            <a:avLst/>
          </a:prstGeom>
        </p:spPr>
        <p:txBody>
          <a:bodyPr anchor="ctr"/>
          <a:lstStyle>
            <a:lvl1pPr marL="0" indent="0" algn="ctr">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	*Click to add full-size image</a:t>
            </a: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454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_Section Divider_Yale Blue">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838200" y="2656483"/>
            <a:ext cx="10515600" cy="757130"/>
          </a:xfrm>
          <a:prstGeom prst="rect">
            <a:avLst/>
          </a:prstGeom>
        </p:spPr>
        <p:txBody>
          <a:bodyPr anchor="ctr" anchorCtr="0">
            <a:spAutoFit/>
          </a:bodyPr>
          <a:lstStyle>
            <a:lvl1pPr algn="ctr">
              <a:defRPr sz="48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4050226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_Section Divider_Dark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838200" y="2656483"/>
            <a:ext cx="10515600" cy="757130"/>
          </a:xfrm>
          <a:prstGeom prst="rect">
            <a:avLst/>
          </a:prstGeom>
        </p:spPr>
        <p:txBody>
          <a:bodyPr anchor="ctr" anchorCtr="0">
            <a:spAutoFit/>
          </a:bodyPr>
          <a:lstStyle>
            <a:lvl1pPr algn="ctr">
              <a:defRPr sz="48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2045073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Section | Call Out and Copy_Yal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314C"/>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
        <p:nvSpPr>
          <p:cNvPr id="12" name="Text Placeholder 11"/>
          <p:cNvSpPr>
            <a:spLocks noGrp="1"/>
          </p:cNvSpPr>
          <p:nvPr>
            <p:ph type="body" sz="quarter" idx="10" hasCustomPrompt="1"/>
          </p:nvPr>
        </p:nvSpPr>
        <p:spPr>
          <a:xfrm>
            <a:off x="4140273" y="1682507"/>
            <a:ext cx="7166999" cy="646331"/>
          </a:xfrm>
          <a:prstGeom prst="rect">
            <a:avLst/>
          </a:prstGeom>
        </p:spPr>
        <p:txBody>
          <a:bodyPr wrap="square">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835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Section | Call Out and Copy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
        <p:nvSpPr>
          <p:cNvPr id="12" name="Text Placeholder 11"/>
          <p:cNvSpPr>
            <a:spLocks noGrp="1"/>
          </p:cNvSpPr>
          <p:nvPr>
            <p:ph type="body" sz="quarter" idx="10" hasCustomPrompt="1"/>
          </p:nvPr>
        </p:nvSpPr>
        <p:spPr>
          <a:xfrm>
            <a:off x="4140273" y="1682507"/>
            <a:ext cx="7166999" cy="646331"/>
          </a:xfrm>
          <a:prstGeom prst="rect">
            <a:avLst/>
          </a:prstGeom>
        </p:spPr>
        <p:txBody>
          <a:bodyPr wrap="square">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688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Divider_Quote or Statistic_Yale Blue">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3725921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Divider_Quote or Statistic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386743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636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675" y="831049"/>
            <a:ext cx="9861493" cy="2387600"/>
          </a:xfrm>
          <a:prstGeom prst="rect">
            <a:avLst/>
          </a:prstGeom>
        </p:spPr>
        <p:txBody>
          <a:bodyPr anchor="b"/>
          <a:lstStyle>
            <a:lvl1pPr algn="l">
              <a:defRPr sz="5333" b="1" baseline="0">
                <a:solidFill>
                  <a:srgbClr val="003B5C"/>
                </a:solidFill>
                <a:latin typeface="Verdana" charset="0"/>
                <a:ea typeface="Verdana" charset="0"/>
                <a:cs typeface="Verdana" charset="0"/>
              </a:defRPr>
            </a:lvl1pPr>
          </a:lstStyle>
          <a:p>
            <a:r>
              <a:rPr lang="en-US" dirty="0"/>
              <a:t>Presentation Title (40pt)</a:t>
            </a:r>
          </a:p>
        </p:txBody>
      </p:sp>
      <p:sp>
        <p:nvSpPr>
          <p:cNvPr id="3" name="Subtitle 2"/>
          <p:cNvSpPr>
            <a:spLocks noGrp="1"/>
          </p:cNvSpPr>
          <p:nvPr>
            <p:ph type="subTitle" idx="1" hasCustomPrompt="1"/>
          </p:nvPr>
        </p:nvSpPr>
        <p:spPr>
          <a:xfrm>
            <a:off x="1143675" y="3229439"/>
            <a:ext cx="9861493" cy="442759"/>
          </a:xfrm>
          <a:prstGeom prst="rect">
            <a:avLst/>
          </a:prstGeom>
        </p:spPr>
        <p:txBody>
          <a:bodyPr/>
          <a:lstStyle>
            <a:lvl1pPr marL="0" indent="0" algn="l">
              <a:buNone/>
              <a:defRPr sz="3200" baseline="0">
                <a:solidFill>
                  <a:srgbClr val="00314C"/>
                </a:solidFill>
                <a:latin typeface="Verdana" charset="0"/>
                <a:ea typeface="Verdana" charset="0"/>
                <a:cs typeface="Verdan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Presentation Subtitle (24 </a:t>
            </a:r>
            <a:r>
              <a:rPr lang="en-US" dirty="0" err="1"/>
              <a:t>pt</a:t>
            </a:r>
            <a:r>
              <a:rPr lang="en-US" dirty="0"/>
              <a:t>)</a:t>
            </a:r>
          </a:p>
        </p:txBody>
      </p:sp>
      <p:sp>
        <p:nvSpPr>
          <p:cNvPr id="11" name="Text Placeholder 10"/>
          <p:cNvSpPr>
            <a:spLocks noGrp="1"/>
          </p:cNvSpPr>
          <p:nvPr>
            <p:ph type="body" sz="quarter" idx="10" hasCustomPrompt="1"/>
          </p:nvPr>
        </p:nvSpPr>
        <p:spPr>
          <a:xfrm>
            <a:off x="1143675" y="3882599"/>
            <a:ext cx="9861493" cy="450419"/>
          </a:xfrm>
          <a:prstGeom prst="rect">
            <a:avLst/>
          </a:prstGeom>
        </p:spPr>
        <p:txBody>
          <a:bodyPr/>
          <a:lstStyle>
            <a:lvl1pPr marL="0" indent="0">
              <a:buNone/>
              <a:defRPr sz="1600" b="0" i="0">
                <a:solidFill>
                  <a:srgbClr val="616364"/>
                </a:solidFill>
                <a:latin typeface="Verdana" charset="0"/>
                <a:ea typeface="Verdana" charset="0"/>
                <a:cs typeface="Verdana" charset="0"/>
              </a:defRPr>
            </a:lvl1pPr>
          </a:lstStyle>
          <a:p>
            <a:pPr marL="0" indent="0">
              <a:buNone/>
            </a:pPr>
            <a:r>
              <a:rPr lang="en-US" sz="1867" dirty="0">
                <a:solidFill>
                  <a:schemeClr val="tx1">
                    <a:lumMod val="65000"/>
                    <a:lumOff val="35000"/>
                  </a:schemeClr>
                </a:solidFill>
                <a:latin typeface="Verdana" charset="0"/>
                <a:ea typeface="Verdana" charset="0"/>
                <a:cs typeface="Verdana" charset="0"/>
              </a:rPr>
              <a:t>Date | Presenter Information (14 </a:t>
            </a:r>
            <a:r>
              <a:rPr lang="en-US" sz="1867" dirty="0" err="1">
                <a:solidFill>
                  <a:schemeClr val="tx1">
                    <a:lumMod val="65000"/>
                    <a:lumOff val="35000"/>
                  </a:schemeClr>
                </a:solidFill>
                <a:latin typeface="Verdana" charset="0"/>
                <a:ea typeface="Verdana" charset="0"/>
                <a:cs typeface="Verdana" charset="0"/>
              </a:rPr>
              <a:t>pt</a:t>
            </a:r>
            <a:r>
              <a:rPr lang="en-US" sz="1867" dirty="0">
                <a:solidFill>
                  <a:schemeClr val="tx1">
                    <a:lumMod val="65000"/>
                    <a:lumOff val="35000"/>
                  </a:schemeClr>
                </a:solidFill>
                <a:latin typeface="Verdana" charset="0"/>
                <a:ea typeface="Verdana" charset="0"/>
                <a:cs typeface="Verdana" charset="0"/>
              </a:rPr>
              <a:t>)</a:t>
            </a:r>
          </a:p>
        </p:txBody>
      </p:sp>
      <p:sp>
        <p:nvSpPr>
          <p:cNvPr id="13" name="Rectangle 12">
            <a:extLst>
              <a:ext uri="{FF2B5EF4-FFF2-40B4-BE49-F238E27FC236}">
                <a16:creationId xmlns:a16="http://schemas.microsoft.com/office/drawing/2014/main" id="{23C321A4-E52D-2845-8647-B84F191C389C}"/>
              </a:ext>
            </a:extLst>
          </p:cNvPr>
          <p:cNvSpPr/>
          <p:nvPr/>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8F7AC5-29D1-EB43-BF58-C8ABD803FFFB}"/>
              </a:ext>
            </a:extLst>
          </p:cNvPr>
          <p:cNvSpPr/>
          <p:nvPr/>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3C321A4-E52D-2845-8647-B84F191C389C}"/>
              </a:ext>
            </a:extLst>
          </p:cNvPr>
          <p:cNvSpPr/>
          <p:nvPr userDrawn="1"/>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D8F7AC5-29D1-EB43-BF58-C8ABD803FFFB}"/>
              </a:ext>
            </a:extLst>
          </p:cNvPr>
          <p:cNvSpPr/>
          <p:nvPr userDrawn="1"/>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45773D2-6F75-8443-B3A1-EAC994FA8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0564" y="5481477"/>
            <a:ext cx="5857320" cy="486027"/>
          </a:xfrm>
          <a:prstGeom prst="rect">
            <a:avLst/>
          </a:prstGeom>
        </p:spPr>
      </p:pic>
    </p:spTree>
    <p:extLst>
      <p:ext uri="{BB962C8B-B14F-4D97-AF65-F5344CB8AC3E}">
        <p14:creationId xmlns:p14="http://schemas.microsoft.com/office/powerpoint/2010/main" val="1655846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848989" y="880723"/>
            <a:ext cx="10156179"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solidFill>
                  <a:schemeClr val="tx1"/>
                </a:solidFill>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96214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5" name="Holder 5"/>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_No Bottom Ba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2" name="Title 1"/>
          <p:cNvSpPr>
            <a:spLocks noGrp="1"/>
          </p:cNvSpPr>
          <p:nvPr>
            <p:ph type="title" hasCustomPrompt="1"/>
          </p:nvPr>
        </p:nvSpPr>
        <p:spPr>
          <a:xfrm>
            <a:off x="848989" y="880723"/>
            <a:ext cx="10156179"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300518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857712"/>
            <a:ext cx="10177757"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dirty="0"/>
              <a:t>Copy goes here</a:t>
            </a:r>
          </a:p>
          <a:p>
            <a:pPr lvl="0"/>
            <a:endParaRPr lang="en-US" dirty="0"/>
          </a:p>
        </p:txBody>
      </p:sp>
    </p:spTree>
    <p:extLst>
      <p:ext uri="{BB962C8B-B14F-4D97-AF65-F5344CB8AC3E}">
        <p14:creationId xmlns:p14="http://schemas.microsoft.com/office/powerpoint/2010/main" val="3651661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Bullets Layout_No Bottom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857712"/>
            <a:ext cx="10177757"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4" name="Text Placeholder 3"/>
          <p:cNvSpPr>
            <a:spLocks noGrp="1"/>
          </p:cNvSpPr>
          <p:nvPr>
            <p:ph type="body" sz="quarter" idx="10" hasCustomPrompt="1"/>
          </p:nvPr>
        </p:nvSpPr>
        <p:spPr>
          <a:xfrm>
            <a:off x="850019" y="1614842"/>
            <a:ext cx="10176728" cy="3435349"/>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b="1">
                <a:solidFill>
                  <a:srgbClr val="00314C"/>
                </a:solidFill>
                <a:latin typeface="Verdana" charset="0"/>
                <a:ea typeface="Verdana" charset="0"/>
                <a:cs typeface="Verdana" charset="0"/>
              </a:defRPr>
            </a:lvl2pPr>
            <a:lvl3pPr>
              <a:defRPr sz="2133" b="1">
                <a:solidFill>
                  <a:srgbClr val="00314C"/>
                </a:solidFill>
                <a:latin typeface="Verdana" charset="0"/>
                <a:ea typeface="Verdana" charset="0"/>
                <a:cs typeface="Verdana" charset="0"/>
              </a:defRPr>
            </a:lvl3pPr>
            <a:lvl4pPr>
              <a:defRPr sz="2133" b="1">
                <a:solidFill>
                  <a:srgbClr val="00314C"/>
                </a:solidFill>
                <a:latin typeface="Verdana" charset="0"/>
                <a:ea typeface="Verdana" charset="0"/>
                <a:cs typeface="Verdana" charset="0"/>
              </a:defRPr>
            </a:lvl4pPr>
            <a:lvl5pPr>
              <a:defRPr sz="2133" b="1">
                <a:solidFill>
                  <a:srgbClr val="00314C"/>
                </a:solidFill>
                <a:latin typeface="Verdana" charset="0"/>
                <a:ea typeface="Verdana" charset="0"/>
                <a:cs typeface="Verdana" charset="0"/>
              </a:defRPr>
            </a:lvl5pPr>
          </a:lstStyle>
          <a:p>
            <a:pPr lvl="0"/>
            <a:r>
              <a:rPr lang="en-US" dirty="0"/>
              <a:t>Copy goes here</a:t>
            </a:r>
          </a:p>
        </p:txBody>
      </p:sp>
    </p:spTree>
    <p:extLst>
      <p:ext uri="{BB962C8B-B14F-4D97-AF65-F5344CB8AC3E}">
        <p14:creationId xmlns:p14="http://schemas.microsoft.com/office/powerpoint/2010/main" val="3098743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dirty="0"/>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
        <p:nvSpPr>
          <p:cNvPr id="17" name="Title 16"/>
          <p:cNvSpPr>
            <a:spLocks noGrp="1"/>
          </p:cNvSpPr>
          <p:nvPr>
            <p:ph type="title" hasCustomPrompt="1"/>
          </p:nvPr>
        </p:nvSpPr>
        <p:spPr>
          <a:xfrm>
            <a:off x="5549395" y="1228393"/>
            <a:ext cx="5466561"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Tree>
    <p:extLst>
      <p:ext uri="{BB962C8B-B14F-4D97-AF65-F5344CB8AC3E}">
        <p14:creationId xmlns:p14="http://schemas.microsoft.com/office/powerpoint/2010/main" val="807590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Section | Copy with 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2361" y="863628"/>
            <a:ext cx="10767800"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hasCustomPrompt="1"/>
          </p:nvPr>
        </p:nvSpPr>
        <p:spPr>
          <a:xfrm>
            <a:off x="4477593" y="2211822"/>
            <a:ext cx="7142569" cy="3646375"/>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Graph Here.</a:t>
            </a:r>
          </a:p>
          <a:p>
            <a:pPr lvl="0"/>
            <a:endParaRPr lang="en-US" dirty="0"/>
          </a:p>
        </p:txBody>
      </p:sp>
      <p:sp>
        <p:nvSpPr>
          <p:cNvPr id="4" name="Text Placeholder 3"/>
          <p:cNvSpPr>
            <a:spLocks noGrp="1"/>
          </p:cNvSpPr>
          <p:nvPr>
            <p:ph type="body" sz="half" idx="2" hasCustomPrompt="1"/>
          </p:nvPr>
        </p:nvSpPr>
        <p:spPr>
          <a:xfrm>
            <a:off x="852361" y="2211823"/>
            <a:ext cx="3381297" cy="3646376"/>
          </a:xfrm>
          <a:prstGeom prst="rect">
            <a:avLst/>
          </a:prstGeom>
        </p:spPr>
        <p:txBody>
          <a:bodyPr/>
          <a:lstStyle>
            <a:lvl1pPr marL="0" indent="0">
              <a:buNone/>
              <a:defRPr sz="1867" b="0" i="0" baseline="0">
                <a:solidFill>
                  <a:schemeClr val="tx1"/>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a:p>
            <a:pPr lvl="0"/>
            <a:endParaRPr lang="en-US" dirty="0"/>
          </a:p>
        </p:txBody>
      </p:sp>
      <p:sp>
        <p:nvSpPr>
          <p:cNvPr id="22" name="Text Placeholder 21"/>
          <p:cNvSpPr>
            <a:spLocks noGrp="1"/>
          </p:cNvSpPr>
          <p:nvPr>
            <p:ph type="body" sz="quarter" idx="10" hasCustomPrompt="1"/>
          </p:nvPr>
        </p:nvSpPr>
        <p:spPr>
          <a:xfrm>
            <a:off x="852361" y="1614803"/>
            <a:ext cx="10767801" cy="372533"/>
          </a:xfrm>
          <a:prstGeom prst="rect">
            <a:avLst/>
          </a:prstGeom>
        </p:spPr>
        <p:txBody>
          <a:bodyPr/>
          <a:lstStyle>
            <a:lvl1pPr marL="0" indent="0">
              <a:buNone/>
              <a:defRPr sz="2133" b="0" i="0">
                <a:solidFill>
                  <a:srgbClr val="003B5C"/>
                </a:solidFill>
                <a:latin typeface="Verdana" charset="0"/>
                <a:ea typeface="Verdana" charset="0"/>
                <a:cs typeface="Verdana" charset="0"/>
              </a:defRPr>
            </a:lvl1pPr>
          </a:lstStyle>
          <a:p>
            <a:pPr lvl="0"/>
            <a:r>
              <a:rPr lang="en-US" dirty="0"/>
              <a:t>Subhead</a:t>
            </a:r>
          </a:p>
        </p:txBody>
      </p:sp>
    </p:spTree>
    <p:extLst>
      <p:ext uri="{BB962C8B-B14F-4D97-AF65-F5344CB8AC3E}">
        <p14:creationId xmlns:p14="http://schemas.microsoft.com/office/powerpoint/2010/main" val="120000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Section | Copy with Graph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2361" y="863628"/>
            <a:ext cx="10767801"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hasCustomPrompt="1"/>
          </p:nvPr>
        </p:nvSpPr>
        <p:spPr>
          <a:xfrm>
            <a:off x="2524716" y="2600007"/>
            <a:ext cx="7142569" cy="3589988"/>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r>
              <a:rPr lang="en-US"/>
              <a:t>Insert Graph Here.</a:t>
            </a:r>
            <a:endParaRPr lang="en-US" dirty="0"/>
          </a:p>
          <a:p>
            <a:pPr lvl="0"/>
            <a:endParaRPr lang="en-US" dirty="0"/>
          </a:p>
        </p:txBody>
      </p:sp>
      <p:sp>
        <p:nvSpPr>
          <p:cNvPr id="4" name="Text Placeholder 3"/>
          <p:cNvSpPr>
            <a:spLocks noGrp="1"/>
          </p:cNvSpPr>
          <p:nvPr>
            <p:ph type="body" sz="half" idx="2" hasCustomPrompt="1"/>
          </p:nvPr>
        </p:nvSpPr>
        <p:spPr>
          <a:xfrm>
            <a:off x="852361" y="1620758"/>
            <a:ext cx="10767801" cy="860701"/>
          </a:xfrm>
          <a:prstGeom prst="rect">
            <a:avLst/>
          </a:prstGeom>
        </p:spPr>
        <p:txBody>
          <a:bodyPr/>
          <a:lstStyle>
            <a:lvl1pPr marL="0" indent="0">
              <a:buNone/>
              <a:defRPr sz="2133" b="0" i="0" baseline="0">
                <a:solidFill>
                  <a:schemeClr val="tx1"/>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p:txBody>
      </p:sp>
    </p:spTree>
    <p:extLst>
      <p:ext uri="{BB962C8B-B14F-4D97-AF65-F5344CB8AC3E}">
        <p14:creationId xmlns:p14="http://schemas.microsoft.com/office/powerpoint/2010/main" val="26676738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Section | Call Out and Copy">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6566049" y="2101540"/>
            <a:ext cx="4789339" cy="1939313"/>
          </a:xfrm>
          <a:prstGeom prst="rect">
            <a:avLst/>
          </a:prstGeom>
        </p:spPr>
        <p:txBody>
          <a:bodyPr anchor="t" anchorCtr="0">
            <a:spAutoFit/>
          </a:bodyPr>
          <a:lstStyle>
            <a:lvl1pPr marL="0" indent="0">
              <a:buNone/>
              <a:defRPr sz="2133" b="0" i="0" baseline="0">
                <a:latin typeface="Verdana" charset="0"/>
                <a:ea typeface="Verdana" charset="0"/>
                <a:cs typeface="Verdana"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Copy goes here. </a:t>
            </a:r>
            <a:r>
              <a:rPr lang="en-US" sz="1867" dirty="0" err="1">
                <a:latin typeface="Verdana" panose="020B0604030504040204" pitchFamily="34" charset="0"/>
                <a:ea typeface="Verdana" panose="020B0604030504040204" pitchFamily="34" charset="0"/>
                <a:cs typeface="Verdana" panose="020B0604030504040204" pitchFamily="34" charset="0"/>
              </a:rPr>
              <a:t>Voloratis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es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perrum</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repuda</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pelignis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nis</a:t>
            </a:r>
            <a:r>
              <a:rPr lang="en-US" sz="1867" dirty="0">
                <a:latin typeface="Verdana" panose="020B0604030504040204" pitchFamily="34" charset="0"/>
                <a:ea typeface="Verdana" panose="020B0604030504040204" pitchFamily="34" charset="0"/>
                <a:cs typeface="Verdana" panose="020B0604030504040204" pitchFamily="34" charset="0"/>
              </a:rPr>
              <a:t> pro </a:t>
            </a:r>
            <a:r>
              <a:rPr lang="en-US" sz="1867" dirty="0" err="1">
                <a:latin typeface="Verdana" panose="020B0604030504040204" pitchFamily="34" charset="0"/>
                <a:ea typeface="Verdana" panose="020B0604030504040204" pitchFamily="34" charset="0"/>
                <a:cs typeface="Verdana" panose="020B0604030504040204" pitchFamily="34" charset="0"/>
              </a:rPr>
              <a:t>consequos</a:t>
            </a:r>
            <a:r>
              <a:rPr lang="en-US" sz="1867" dirty="0">
                <a:latin typeface="Verdana" panose="020B0604030504040204" pitchFamily="34" charset="0"/>
                <a:ea typeface="Verdana" panose="020B0604030504040204" pitchFamily="34" charset="0"/>
                <a:cs typeface="Verdana" panose="020B0604030504040204" pitchFamily="34" charset="0"/>
              </a:rPr>
              <a:t> et </a:t>
            </a:r>
            <a:r>
              <a:rPr lang="en-US" sz="1867" dirty="0" err="1">
                <a:latin typeface="Verdana" panose="020B0604030504040204" pitchFamily="34" charset="0"/>
                <a:ea typeface="Verdana" panose="020B0604030504040204" pitchFamily="34" charset="0"/>
                <a:cs typeface="Verdana" panose="020B0604030504040204" pitchFamily="34" charset="0"/>
              </a:rPr>
              <a:t>exped</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quas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doluptae</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niendi</a:t>
            </a:r>
            <a:r>
              <a:rPr lang="en-US" sz="1867" dirty="0">
                <a:latin typeface="Verdana" panose="020B0604030504040204" pitchFamily="34" charset="0"/>
                <a:ea typeface="Verdana" panose="020B0604030504040204" pitchFamily="34" charset="0"/>
                <a:cs typeface="Verdana" panose="020B0604030504040204" pitchFamily="34" charset="0"/>
              </a:rPr>
              <a:t> con </a:t>
            </a:r>
            <a:r>
              <a:rPr lang="en-US" sz="1867" dirty="0" err="1">
                <a:latin typeface="Verdana" panose="020B0604030504040204" pitchFamily="34" charset="0"/>
                <a:ea typeface="Verdana" panose="020B0604030504040204" pitchFamily="34" charset="0"/>
                <a:cs typeface="Verdana" panose="020B0604030504040204" pitchFamily="34" charset="0"/>
              </a:rPr>
              <a:t>plibusd</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andero</a:t>
            </a:r>
            <a:r>
              <a:rPr lang="en-US" sz="1867" dirty="0">
                <a:latin typeface="Verdana" panose="020B0604030504040204" pitchFamily="34" charset="0"/>
                <a:ea typeface="Verdana" panose="020B0604030504040204" pitchFamily="34" charset="0"/>
                <a:cs typeface="Verdana" panose="020B0604030504040204" pitchFamily="34" charset="0"/>
              </a:rPr>
              <a:t> et, </a:t>
            </a:r>
            <a:r>
              <a:rPr lang="en-US" sz="1867" dirty="0" err="1">
                <a:latin typeface="Verdana" panose="020B0604030504040204" pitchFamily="34" charset="0"/>
                <a:ea typeface="Verdana" panose="020B0604030504040204" pitchFamily="34" charset="0"/>
                <a:cs typeface="Verdana" panose="020B0604030504040204" pitchFamily="34" charset="0"/>
              </a:rPr>
              <a:t>es</a:t>
            </a:r>
            <a:r>
              <a:rPr lang="en-US" sz="1867" dirty="0">
                <a:latin typeface="Verdana" panose="020B0604030504040204" pitchFamily="34" charset="0"/>
                <a:ea typeface="Verdana" panose="020B0604030504040204" pitchFamily="34" charset="0"/>
                <a:cs typeface="Verdana" panose="020B0604030504040204" pitchFamily="34" charset="0"/>
              </a:rPr>
              <a:t> ex </a:t>
            </a:r>
            <a:r>
              <a:rPr lang="en-US" sz="1867" dirty="0" err="1">
                <a:latin typeface="Verdana" panose="020B0604030504040204" pitchFamily="34" charset="0"/>
                <a:ea typeface="Verdana" panose="020B0604030504040204" pitchFamily="34" charset="0"/>
                <a:cs typeface="Verdana" panose="020B0604030504040204" pitchFamily="34" charset="0"/>
              </a:rPr>
              <a:t>eatus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endus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doluptis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adi</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denisit</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soleser</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ovidiorum</a:t>
            </a:r>
            <a:r>
              <a:rPr lang="en-US" sz="1867" dirty="0">
                <a:latin typeface="Verdana" panose="020B0604030504040204" pitchFamily="34" charset="0"/>
                <a:ea typeface="Verdana" panose="020B0604030504040204" pitchFamily="34" charset="0"/>
                <a:cs typeface="Verdana" panose="020B0604030504040204" pitchFamily="34" charset="0"/>
              </a:rPr>
              <a:t> qui </a:t>
            </a:r>
            <a:r>
              <a:rPr lang="en-US" sz="1867" dirty="0" err="1">
                <a:latin typeface="Verdana" panose="020B0604030504040204" pitchFamily="34" charset="0"/>
                <a:ea typeface="Verdana" panose="020B0604030504040204" pitchFamily="34" charset="0"/>
                <a:cs typeface="Verdana" panose="020B0604030504040204" pitchFamily="34" charset="0"/>
              </a:rPr>
              <a:t>oditae</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rerit</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quatat</a:t>
            </a:r>
            <a:endParaRPr lang="en-US" dirty="0"/>
          </a:p>
        </p:txBody>
      </p:sp>
      <p:sp>
        <p:nvSpPr>
          <p:cNvPr id="10" name="Rectangle 9">
            <a:extLst>
              <a:ext uri="{FF2B5EF4-FFF2-40B4-BE49-F238E27FC236}">
                <a16:creationId xmlns:a16="http://schemas.microsoft.com/office/drawing/2014/main" id="{06E1EC26-E0EB-994D-9291-8E17D6E4EDDA}"/>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12F44D6-71A3-114F-A69B-EFCC97718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90661"/>
            <a:ext cx="3361812" cy="278955"/>
          </a:xfrm>
          <a:prstGeom prst="rect">
            <a:avLst/>
          </a:prstGeom>
        </p:spPr>
      </p:pic>
      <p:sp>
        <p:nvSpPr>
          <p:cNvPr id="13" name="Rectangle 12">
            <a:extLst>
              <a:ext uri="{FF2B5EF4-FFF2-40B4-BE49-F238E27FC236}">
                <a16:creationId xmlns:a16="http://schemas.microsoft.com/office/drawing/2014/main" id="{A999B04B-69FA-9748-A64D-1E52D36BD989}"/>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F7E0F112-B547-4041-A25D-59D26F57744E}"/>
              </a:ext>
            </a:extLst>
          </p:cNvPr>
          <p:cNvCxnSpPr/>
          <p:nvPr/>
        </p:nvCxnSpPr>
        <p:spPr>
          <a:xfrm>
            <a:off x="6059849" y="838200"/>
            <a:ext cx="0" cy="4728117"/>
          </a:xfrm>
          <a:prstGeom prst="line">
            <a:avLst/>
          </a:prstGeom>
          <a:ln w="22225">
            <a:solidFill>
              <a:srgbClr val="A4D65E"/>
            </a:solidFill>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C13B7327-FD28-414B-B0BF-5F096B2B312F}"/>
              </a:ext>
            </a:extLst>
          </p:cNvPr>
          <p:cNvSpPr>
            <a:spLocks noGrp="1"/>
          </p:cNvSpPr>
          <p:nvPr>
            <p:ph type="title" hasCustomPrompt="1"/>
          </p:nvPr>
        </p:nvSpPr>
        <p:spPr>
          <a:xfrm>
            <a:off x="858691" y="2179616"/>
            <a:ext cx="4479151" cy="1785104"/>
          </a:xfrm>
          <a:prstGeom prst="rect">
            <a:avLst/>
          </a:prstGeom>
        </p:spPr>
        <p:txBody>
          <a:bodyPr>
            <a:spAutoFit/>
          </a:bodyPr>
          <a:lstStyle>
            <a:lvl1pPr>
              <a:defRPr sz="4000" b="1">
                <a:solidFill>
                  <a:srgbClr val="003B5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Callout or Headline goes in this space.</a:t>
            </a:r>
          </a:p>
        </p:txBody>
      </p:sp>
    </p:spTree>
    <p:extLst>
      <p:ext uri="{BB962C8B-B14F-4D97-AF65-F5344CB8AC3E}">
        <p14:creationId xmlns:p14="http://schemas.microsoft.com/office/powerpoint/2010/main" val="277052186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Caption with Half-Pag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9800" y="823154"/>
            <a:ext cx="4369301" cy="1497215"/>
          </a:xfrm>
          <a:prstGeom prst="rect">
            <a:avLst/>
          </a:prstGeom>
        </p:spPr>
        <p:txBody>
          <a:bodyPr anchor="b"/>
          <a:lstStyle>
            <a:lvl1pPr>
              <a:defRPr sz="4800" b="1" i="0">
                <a:solidFill>
                  <a:srgbClr val="003B5C"/>
                </a:solidFill>
                <a:latin typeface="Verdana" charset="0"/>
                <a:ea typeface="Verdana" charset="0"/>
                <a:cs typeface="Verdana" charset="0"/>
              </a:defRPr>
            </a:lvl1pPr>
          </a:lstStyle>
          <a:p>
            <a:r>
              <a:rPr lang="en-US" dirty="0"/>
              <a:t>Headline</a:t>
            </a:r>
          </a:p>
        </p:txBody>
      </p:sp>
      <p:sp>
        <p:nvSpPr>
          <p:cNvPr id="3" name="Picture Placeholder 2"/>
          <p:cNvSpPr>
            <a:spLocks noGrp="1" noChangeAspect="1"/>
          </p:cNvSpPr>
          <p:nvPr>
            <p:ph type="pic" idx="1" hasCustomPrompt="1"/>
          </p:nvPr>
        </p:nvSpPr>
        <p:spPr>
          <a:xfrm>
            <a:off x="6516786" y="1"/>
            <a:ext cx="5675213" cy="6292393"/>
          </a:xfrm>
          <a:prstGeom prst="rect">
            <a:avLst/>
          </a:prstGeom>
        </p:spPr>
        <p:txBody>
          <a:bodyPr anchor="t"/>
          <a:lstStyle>
            <a:lvl1pPr marL="0" indent="0">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129798" y="2320369"/>
            <a:ext cx="4369303" cy="3437697"/>
          </a:xfrm>
          <a:prstGeom prst="rect">
            <a:avLst/>
          </a:prstGeom>
        </p:spPr>
        <p:txBody>
          <a:bodyPr/>
          <a:lstStyle>
            <a:lvl1pPr marL="0" indent="0">
              <a:buNone/>
              <a:defRPr sz="1867" b="0" i="0" baseline="0">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p:txBody>
      </p:sp>
      <p:sp>
        <p:nvSpPr>
          <p:cNvPr id="5" name="Date Placeholder 4"/>
          <p:cNvSpPr>
            <a:spLocks noGrp="1"/>
          </p:cNvSpPr>
          <p:nvPr>
            <p:ph type="dt" sz="half" idx="10"/>
          </p:nvPr>
        </p:nvSpPr>
        <p:spPr/>
        <p:txBody>
          <a:bodyPr/>
          <a:lstStyle/>
          <a:p>
            <a:pPr defTabSz="609585"/>
            <a:fld id="{D0199D4A-F6A9-EC46-A2DF-BB7FBC55CD1D}" type="datetimeFigureOut">
              <a:rPr lang="en-US" smtClean="0">
                <a:solidFill>
                  <a:srgbClr val="000000">
                    <a:tint val="75000"/>
                  </a:srgbClr>
                </a:solidFill>
              </a:rPr>
              <a:pPr defTabSz="609585"/>
              <a:t>12/9/2022</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defTabSz="609585"/>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defTabSz="609585"/>
            <a:fld id="{F20485A7-D857-9442-BA4B-B3E6D7DD0F39}" type="slidenum">
              <a:rPr lang="en-US" smtClean="0">
                <a:solidFill>
                  <a:srgbClr val="000000">
                    <a:tint val="75000"/>
                  </a:srgbClr>
                </a:solidFill>
              </a:rPr>
              <a:pPr defTabSz="609585"/>
              <a:t>‹#›</a:t>
            </a:fld>
            <a:endParaRPr lang="en-US">
              <a:solidFill>
                <a:srgbClr val="000000">
                  <a:tint val="75000"/>
                </a:srgbClr>
              </a:solidFill>
            </a:endParaRP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3229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Image with Caption_Yale Blu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1"/>
            <a:ext cx="12191999" cy="6292393"/>
          </a:xfrm>
          <a:prstGeom prst="rect">
            <a:avLst/>
          </a:prstGeom>
        </p:spPr>
        <p:txBody>
          <a:bodyPr anchor="ctr"/>
          <a:lstStyle>
            <a:lvl1pPr marL="0" indent="0" algn="ctr">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	*Click to add full-size image</a:t>
            </a: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2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_Section Divider_Yale Blue">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838200" y="2656483"/>
            <a:ext cx="10515600" cy="757130"/>
          </a:xfrm>
          <a:prstGeom prst="rect">
            <a:avLst/>
          </a:prstGeom>
        </p:spPr>
        <p:txBody>
          <a:bodyPr anchor="ctr" anchorCtr="0">
            <a:spAutoFit/>
          </a:bodyPr>
          <a:lstStyle>
            <a:lvl1pPr algn="ctr">
              <a:defRPr sz="48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3827533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a:p>
        </p:txBody>
      </p:sp>
      <p:sp>
        <p:nvSpPr>
          <p:cNvPr id="17" name="bg object 17"/>
          <p:cNvSpPr/>
          <p:nvPr/>
        </p:nvSpPr>
        <p:spPr>
          <a:xfrm>
            <a:off x="459486" y="948689"/>
            <a:ext cx="2349500" cy="0"/>
          </a:xfrm>
          <a:custGeom>
            <a:avLst/>
            <a:gdLst/>
            <a:ahLst/>
            <a:cxnLst/>
            <a:rect l="l" t="t" r="r" b="b"/>
            <a:pathLst>
              <a:path w="2349500">
                <a:moveTo>
                  <a:pt x="0" y="0"/>
                </a:moveTo>
                <a:lnTo>
                  <a:pt x="2349411" y="0"/>
                </a:lnTo>
              </a:path>
            </a:pathLst>
          </a:custGeom>
          <a:ln w="32004">
            <a:solidFill>
              <a:srgbClr val="F58366"/>
            </a:solidFill>
          </a:ln>
        </p:spPr>
        <p:txBody>
          <a:bodyPr wrap="square" lIns="0" tIns="0" rIns="0" bIns="0" rtlCol="0"/>
          <a:lstStyle/>
          <a:p>
            <a:endParaRPr/>
          </a:p>
        </p:txBody>
      </p:sp>
      <p:pic>
        <p:nvPicPr>
          <p:cNvPr id="18" name="bg object 18"/>
          <p:cNvPicPr/>
          <p:nvPr/>
        </p:nvPicPr>
        <p:blipFill>
          <a:blip r:embed="rId2" cstate="print"/>
          <a:stretch>
            <a:fillRect/>
          </a:stretch>
        </p:blipFill>
        <p:spPr>
          <a:xfrm>
            <a:off x="0" y="5532119"/>
            <a:ext cx="2807207" cy="600455"/>
          </a:xfrm>
          <a:prstGeom prst="rect">
            <a:avLst/>
          </a:prstGeom>
        </p:spPr>
      </p:pic>
      <p:sp>
        <p:nvSpPr>
          <p:cNvPr id="19" name="bg object 19"/>
          <p:cNvSpPr/>
          <p:nvPr/>
        </p:nvSpPr>
        <p:spPr>
          <a:xfrm>
            <a:off x="0" y="5379717"/>
            <a:ext cx="2807335" cy="648970"/>
          </a:xfrm>
          <a:custGeom>
            <a:avLst/>
            <a:gdLst/>
            <a:ahLst/>
            <a:cxnLst/>
            <a:rect l="l" t="t" r="r" b="b"/>
            <a:pathLst>
              <a:path w="2807335" h="648970">
                <a:moveTo>
                  <a:pt x="0" y="0"/>
                </a:moveTo>
                <a:lnTo>
                  <a:pt x="0" y="271525"/>
                </a:lnTo>
                <a:lnTo>
                  <a:pt x="105613" y="305434"/>
                </a:lnTo>
                <a:lnTo>
                  <a:pt x="152869" y="319925"/>
                </a:lnTo>
                <a:lnTo>
                  <a:pt x="247421" y="348259"/>
                </a:lnTo>
                <a:lnTo>
                  <a:pt x="342099" y="375691"/>
                </a:lnTo>
                <a:lnTo>
                  <a:pt x="436918" y="402170"/>
                </a:lnTo>
                <a:lnTo>
                  <a:pt x="484403" y="415023"/>
                </a:lnTo>
                <a:lnTo>
                  <a:pt x="531939" y="427621"/>
                </a:lnTo>
                <a:lnTo>
                  <a:pt x="579539" y="439953"/>
                </a:lnTo>
                <a:lnTo>
                  <a:pt x="627202" y="452018"/>
                </a:lnTo>
                <a:lnTo>
                  <a:pt x="674941" y="463778"/>
                </a:lnTo>
                <a:lnTo>
                  <a:pt x="722769" y="475259"/>
                </a:lnTo>
                <a:lnTo>
                  <a:pt x="770661" y="486448"/>
                </a:lnTo>
                <a:lnTo>
                  <a:pt x="818667" y="497319"/>
                </a:lnTo>
                <a:lnTo>
                  <a:pt x="866762" y="507885"/>
                </a:lnTo>
                <a:lnTo>
                  <a:pt x="914946" y="518121"/>
                </a:lnTo>
                <a:lnTo>
                  <a:pt x="963269" y="528040"/>
                </a:lnTo>
                <a:lnTo>
                  <a:pt x="1011682" y="537616"/>
                </a:lnTo>
                <a:lnTo>
                  <a:pt x="1060221" y="546861"/>
                </a:lnTo>
                <a:lnTo>
                  <a:pt x="1108887" y="555739"/>
                </a:lnTo>
                <a:lnTo>
                  <a:pt x="1157693" y="564286"/>
                </a:lnTo>
                <a:lnTo>
                  <a:pt x="1206639" y="572439"/>
                </a:lnTo>
                <a:lnTo>
                  <a:pt x="1255725" y="580237"/>
                </a:lnTo>
                <a:lnTo>
                  <a:pt x="1304963" y="587654"/>
                </a:lnTo>
                <a:lnTo>
                  <a:pt x="1354366" y="594690"/>
                </a:lnTo>
                <a:lnTo>
                  <a:pt x="1403921" y="601332"/>
                </a:lnTo>
                <a:lnTo>
                  <a:pt x="1453642" y="607567"/>
                </a:lnTo>
                <a:lnTo>
                  <a:pt x="1503553" y="613397"/>
                </a:lnTo>
                <a:lnTo>
                  <a:pt x="1553629" y="618807"/>
                </a:lnTo>
                <a:lnTo>
                  <a:pt x="1603908" y="623798"/>
                </a:lnTo>
                <a:lnTo>
                  <a:pt x="1654365" y="628357"/>
                </a:lnTo>
                <a:lnTo>
                  <a:pt x="1705025" y="632485"/>
                </a:lnTo>
                <a:lnTo>
                  <a:pt x="1755889" y="636155"/>
                </a:lnTo>
                <a:lnTo>
                  <a:pt x="1806968" y="639394"/>
                </a:lnTo>
                <a:lnTo>
                  <a:pt x="1858251" y="642150"/>
                </a:lnTo>
                <a:lnTo>
                  <a:pt x="1909775" y="644448"/>
                </a:lnTo>
                <a:lnTo>
                  <a:pt x="1961514" y="646277"/>
                </a:lnTo>
                <a:lnTo>
                  <a:pt x="2013483" y="647623"/>
                </a:lnTo>
                <a:lnTo>
                  <a:pt x="2065705" y="648474"/>
                </a:lnTo>
                <a:lnTo>
                  <a:pt x="2118169" y="648842"/>
                </a:lnTo>
                <a:lnTo>
                  <a:pt x="2170887" y="648690"/>
                </a:lnTo>
                <a:lnTo>
                  <a:pt x="2223871" y="648042"/>
                </a:lnTo>
                <a:lnTo>
                  <a:pt x="2277110" y="646861"/>
                </a:lnTo>
                <a:lnTo>
                  <a:pt x="2330615" y="645159"/>
                </a:lnTo>
                <a:lnTo>
                  <a:pt x="2384399" y="642937"/>
                </a:lnTo>
                <a:lnTo>
                  <a:pt x="2438463" y="640168"/>
                </a:lnTo>
                <a:lnTo>
                  <a:pt x="2492819" y="636854"/>
                </a:lnTo>
                <a:lnTo>
                  <a:pt x="2547467" y="632980"/>
                </a:lnTo>
                <a:lnTo>
                  <a:pt x="2602420" y="628535"/>
                </a:lnTo>
                <a:lnTo>
                  <a:pt x="2807081" y="604659"/>
                </a:lnTo>
                <a:lnTo>
                  <a:pt x="2807081" y="67157"/>
                </a:lnTo>
                <a:lnTo>
                  <a:pt x="2706204" y="96253"/>
                </a:lnTo>
                <a:lnTo>
                  <a:pt x="2656954" y="108076"/>
                </a:lnTo>
                <a:lnTo>
                  <a:pt x="2607462" y="119329"/>
                </a:lnTo>
                <a:lnTo>
                  <a:pt x="2557741" y="130047"/>
                </a:lnTo>
                <a:lnTo>
                  <a:pt x="2507792" y="140207"/>
                </a:lnTo>
                <a:lnTo>
                  <a:pt x="2457640" y="149821"/>
                </a:lnTo>
                <a:lnTo>
                  <a:pt x="2407323" y="158889"/>
                </a:lnTo>
                <a:lnTo>
                  <a:pt x="2356815" y="167436"/>
                </a:lnTo>
                <a:lnTo>
                  <a:pt x="2306154" y="175425"/>
                </a:lnTo>
                <a:lnTo>
                  <a:pt x="2255354" y="182867"/>
                </a:lnTo>
                <a:lnTo>
                  <a:pt x="2204440" y="189776"/>
                </a:lnTo>
                <a:lnTo>
                  <a:pt x="2153399" y="196151"/>
                </a:lnTo>
                <a:lnTo>
                  <a:pt x="2102269" y="201993"/>
                </a:lnTo>
                <a:lnTo>
                  <a:pt x="2051062" y="207314"/>
                </a:lnTo>
                <a:lnTo>
                  <a:pt x="1999767" y="212089"/>
                </a:lnTo>
                <a:lnTo>
                  <a:pt x="1948446" y="216344"/>
                </a:lnTo>
                <a:lnTo>
                  <a:pt x="1897087" y="220052"/>
                </a:lnTo>
                <a:lnTo>
                  <a:pt x="1845691" y="223253"/>
                </a:lnTo>
                <a:lnTo>
                  <a:pt x="1794306" y="225920"/>
                </a:lnTo>
                <a:lnTo>
                  <a:pt x="1742922" y="228066"/>
                </a:lnTo>
                <a:lnTo>
                  <a:pt x="1691576" y="229692"/>
                </a:lnTo>
                <a:lnTo>
                  <a:pt x="1640255" y="230784"/>
                </a:lnTo>
                <a:lnTo>
                  <a:pt x="1589011" y="231381"/>
                </a:lnTo>
                <a:lnTo>
                  <a:pt x="1537817" y="231457"/>
                </a:lnTo>
                <a:lnTo>
                  <a:pt x="1486725" y="231000"/>
                </a:lnTo>
                <a:lnTo>
                  <a:pt x="1435722" y="230047"/>
                </a:lnTo>
                <a:lnTo>
                  <a:pt x="1384833" y="228574"/>
                </a:lnTo>
                <a:lnTo>
                  <a:pt x="1334084" y="226593"/>
                </a:lnTo>
                <a:lnTo>
                  <a:pt x="1283474" y="224104"/>
                </a:lnTo>
                <a:lnTo>
                  <a:pt x="1233030" y="221094"/>
                </a:lnTo>
                <a:lnTo>
                  <a:pt x="1182763" y="217601"/>
                </a:lnTo>
                <a:lnTo>
                  <a:pt x="1132687" y="213588"/>
                </a:lnTo>
                <a:lnTo>
                  <a:pt x="1082827" y="209080"/>
                </a:lnTo>
                <a:lnTo>
                  <a:pt x="1033183" y="204063"/>
                </a:lnTo>
                <a:lnTo>
                  <a:pt x="983767" y="198551"/>
                </a:lnTo>
                <a:lnTo>
                  <a:pt x="934605" y="192557"/>
                </a:lnTo>
                <a:lnTo>
                  <a:pt x="885723" y="186054"/>
                </a:lnTo>
                <a:lnTo>
                  <a:pt x="837107" y="179057"/>
                </a:lnTo>
                <a:lnTo>
                  <a:pt x="788809" y="171564"/>
                </a:lnTo>
                <a:lnTo>
                  <a:pt x="740816" y="163575"/>
                </a:lnTo>
                <a:lnTo>
                  <a:pt x="690079" y="154660"/>
                </a:lnTo>
                <a:lnTo>
                  <a:pt x="639305" y="145376"/>
                </a:lnTo>
                <a:lnTo>
                  <a:pt x="588479" y="135699"/>
                </a:lnTo>
                <a:lnTo>
                  <a:pt x="537616" y="125679"/>
                </a:lnTo>
                <a:lnTo>
                  <a:pt x="486702" y="115328"/>
                </a:lnTo>
                <a:lnTo>
                  <a:pt x="435749" y="104622"/>
                </a:lnTo>
                <a:lnTo>
                  <a:pt x="384759" y="93624"/>
                </a:lnTo>
                <a:lnTo>
                  <a:pt x="333717" y="82295"/>
                </a:lnTo>
                <a:lnTo>
                  <a:pt x="282651" y="70700"/>
                </a:lnTo>
                <a:lnTo>
                  <a:pt x="0" y="0"/>
                </a:lnTo>
                <a:close/>
              </a:path>
            </a:pathLst>
          </a:custGeom>
          <a:solidFill>
            <a:srgbClr val="1C4789"/>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513587" y="4386071"/>
            <a:ext cx="2025395" cy="911351"/>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_Section Divider_Dark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838200" y="2671872"/>
            <a:ext cx="10515600" cy="757130"/>
          </a:xfrm>
          <a:prstGeom prst="rect">
            <a:avLst/>
          </a:prstGeom>
        </p:spPr>
        <p:txBody>
          <a:bodyPr anchor="b" anchorCtr="0">
            <a:spAutoFit/>
          </a:bodyPr>
          <a:lstStyle>
            <a:lvl1pPr algn="ctr">
              <a:defRPr sz="48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8450552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Section | Call Out and Copy_Yal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314C"/>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
        <p:nvSpPr>
          <p:cNvPr id="12" name="Text Placeholder 11"/>
          <p:cNvSpPr>
            <a:spLocks noGrp="1"/>
          </p:cNvSpPr>
          <p:nvPr>
            <p:ph type="body" sz="quarter" idx="10" hasCustomPrompt="1"/>
          </p:nvPr>
        </p:nvSpPr>
        <p:spPr>
          <a:xfrm>
            <a:off x="4140273" y="1713284"/>
            <a:ext cx="7166999" cy="646331"/>
          </a:xfrm>
          <a:prstGeom prst="rect">
            <a:avLst/>
          </a:prstGeom>
        </p:spPr>
        <p:txBody>
          <a:bodyPr wrap="square" anchor="b" anchorCtr="0">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969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Section | Call Out and Copy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dirty="0"/>
              <a:t>Call out or title option 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
        <p:nvSpPr>
          <p:cNvPr id="12" name="Text Placeholder 11"/>
          <p:cNvSpPr>
            <a:spLocks noGrp="1"/>
          </p:cNvSpPr>
          <p:nvPr>
            <p:ph type="body" sz="quarter" idx="10" hasCustomPrompt="1"/>
          </p:nvPr>
        </p:nvSpPr>
        <p:spPr>
          <a:xfrm>
            <a:off x="4140273" y="1682507"/>
            <a:ext cx="7166999" cy="646331"/>
          </a:xfrm>
          <a:prstGeom prst="rect">
            <a:avLst/>
          </a:prstGeom>
        </p:spPr>
        <p:txBody>
          <a:bodyPr wrap="square">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3174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Divider_Quote or Statistic_Yale Blue">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2781000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Divider_Quote or Statistic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42607710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9412049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itle Placeholder 1"/>
          <p:cNvSpPr>
            <a:spLocks noGrp="1"/>
          </p:cNvSpPr>
          <p:nvPr>
            <p:ph type="title" hasCustomPrompt="1"/>
          </p:nvPr>
        </p:nvSpPr>
        <p:spPr>
          <a:xfrm>
            <a:off x="365762" y="131266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123F78CE-3476-2443-BDB8-A5DC73098040}"/>
              </a:ext>
            </a:extLst>
          </p:cNvPr>
          <p:cNvSpPr>
            <a:spLocks noGrp="1"/>
          </p:cNvSpPr>
          <p:nvPr>
            <p:ph type="body" sz="quarter" idx="11"/>
          </p:nvPr>
        </p:nvSpPr>
        <p:spPr>
          <a:xfrm>
            <a:off x="6718852" y="1312663"/>
            <a:ext cx="5043465" cy="4402338"/>
          </a:xfrm>
        </p:spPr>
        <p:txBody>
          <a:bodyPr/>
          <a:lstStyle>
            <a:lvl1pPr marL="342900" indent="-342900">
              <a:spcAft>
                <a:spcPts val="600"/>
              </a:spcAft>
              <a:buClr>
                <a:schemeClr val="accent1"/>
              </a:buClr>
              <a:buFont typeface="+mj-lt"/>
              <a:buAutoNum type="arabicPeriod"/>
              <a:defRPr/>
            </a:lvl1pPr>
            <a:lvl2pPr>
              <a:spcAft>
                <a:spcPts val="600"/>
              </a:spcAft>
              <a:buClr>
                <a:schemeClr val="accent1"/>
              </a:buClr>
              <a:defRPr/>
            </a:lvl2pPr>
            <a:lvl3pPr>
              <a:spcAft>
                <a:spcPts val="600"/>
              </a:spcAft>
              <a:buClr>
                <a:schemeClr val="accent1"/>
              </a:buClr>
              <a:defRPr/>
            </a:lvl3pPr>
            <a:lvl4pPr>
              <a:spcAft>
                <a:spcPts val="600"/>
              </a:spcAft>
              <a:buClr>
                <a:schemeClr val="accent1"/>
              </a:buClr>
              <a:defRPr/>
            </a:lvl4pPr>
            <a:lvl5pPr>
              <a:spcAft>
                <a:spcPts val="600"/>
              </a:spcAft>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213784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FF4098C8-B27B-E742-AF2B-FAACE164FD8F}"/>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587460"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 name="TextBox 1">
            <a:extLst>
              <a:ext uri="{FF2B5EF4-FFF2-40B4-BE49-F238E27FC236}">
                <a16:creationId xmlns:a16="http://schemas.microsoft.com/office/drawing/2014/main" id="{C636C7CF-7824-E34B-9E97-6F3B67C700BD}"/>
              </a:ext>
            </a:extLst>
          </p:cNvPr>
          <p:cNvSpPr txBox="1"/>
          <p:nvPr userDrawn="1"/>
        </p:nvSpPr>
        <p:spPr>
          <a:xfrm>
            <a:off x="12987131" y="2623930"/>
            <a:ext cx="0" cy="0"/>
          </a:xfrm>
          <a:prstGeom prst="rect">
            <a:avLst/>
          </a:prstGeom>
        </p:spPr>
        <p:txBody>
          <a:bodyPr wrap="non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434443"/>
              </a:solidFill>
              <a:effectLst/>
              <a:uLnTx/>
              <a:uFillTx/>
              <a:latin typeface="Arial"/>
              <a:ea typeface="+mn-ea"/>
              <a:cs typeface="Calibri"/>
            </a:endParaRPr>
          </a:p>
        </p:txBody>
      </p:sp>
    </p:spTree>
    <p:custDataLst>
      <p:tags r:id="rId1"/>
    </p:custDataLst>
    <p:extLst>
      <p:ext uri="{BB962C8B-B14F-4D97-AF65-F5344CB8AC3E}">
        <p14:creationId xmlns:p14="http://schemas.microsoft.com/office/powerpoint/2010/main" val="2106955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079382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8" y="2491913"/>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465914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3207468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5" name="Content Placeholder 4">
            <a:extLst>
              <a:ext uri="{FF2B5EF4-FFF2-40B4-BE49-F238E27FC236}">
                <a16:creationId xmlns:a16="http://schemas.microsoft.com/office/drawing/2014/main" id="{419E5391-D124-40A4-8075-7CC4DBBC44EB}"/>
              </a:ext>
            </a:extLst>
          </p:cNvPr>
          <p:cNvSpPr>
            <a:spLocks noGrp="1"/>
          </p:cNvSpPr>
          <p:nvPr>
            <p:ph sz="quarter" idx="18"/>
          </p:nvPr>
        </p:nvSpPr>
        <p:spPr>
          <a:xfrm>
            <a:off x="68426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
        <p:nvSpPr>
          <p:cNvPr id="14" name="Content Placeholder 4">
            <a:extLst>
              <a:ext uri="{FF2B5EF4-FFF2-40B4-BE49-F238E27FC236}">
                <a16:creationId xmlns:a16="http://schemas.microsoft.com/office/drawing/2014/main" id="{65807AD6-4C72-4732-8C27-63843CD1B357}"/>
              </a:ext>
            </a:extLst>
          </p:cNvPr>
          <p:cNvSpPr>
            <a:spLocks noGrp="1"/>
          </p:cNvSpPr>
          <p:nvPr>
            <p:ph sz="quarter" idx="19"/>
          </p:nvPr>
        </p:nvSpPr>
        <p:spPr>
          <a:xfrm>
            <a:off x="625841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Tree>
    <p:custDataLst>
      <p:tags r:id="rId1"/>
    </p:custDataLst>
    <p:extLst>
      <p:ext uri="{BB962C8B-B14F-4D97-AF65-F5344CB8AC3E}">
        <p14:creationId xmlns:p14="http://schemas.microsoft.com/office/powerpoint/2010/main" val="16294136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8"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0"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6019941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grpSp>
        <p:nvGrpSpPr>
          <p:cNvPr id="2" name="Group 1">
            <a:extLst>
              <a:ext uri="{FF2B5EF4-FFF2-40B4-BE49-F238E27FC236}">
                <a16:creationId xmlns:a16="http://schemas.microsoft.com/office/drawing/2014/main" id="{20B8DB71-5DF2-C04E-AF83-DBF86D30767B}"/>
              </a:ext>
            </a:extLst>
          </p:cNvPr>
          <p:cNvGrpSpPr/>
          <p:nvPr userDrawn="1"/>
        </p:nvGrpSpPr>
        <p:grpSpPr>
          <a:xfrm>
            <a:off x="1634604" y="3895712"/>
            <a:ext cx="8922792" cy="0"/>
            <a:chOff x="1277233" y="3895712"/>
            <a:chExt cx="6692094" cy="0"/>
          </a:xfrm>
        </p:grpSpPr>
        <p:cxnSp>
          <p:nvCxnSpPr>
            <p:cNvPr id="22" name="Straight Connector 21">
              <a:extLst>
                <a:ext uri="{FF2B5EF4-FFF2-40B4-BE49-F238E27FC236}">
                  <a16:creationId xmlns:a16="http://schemas.microsoft.com/office/drawing/2014/main" id="{6BE41B89-C55A-B946-AC8C-237DD1B55C0D}"/>
                </a:ext>
              </a:extLst>
            </p:cNvPr>
            <p:cNvCxnSpPr>
              <a:cxnSpLocks/>
            </p:cNvCxnSpPr>
            <p:nvPr userDrawn="1"/>
          </p:nvCxnSpPr>
          <p:spPr>
            <a:xfrm>
              <a:off x="1277233" y="3895712"/>
              <a:ext cx="2858406"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12DCBAA8-2FE7-5E48-9235-4E3273ED62B1}"/>
                </a:ext>
              </a:extLst>
            </p:cNvPr>
            <p:cNvCxnSpPr>
              <a:cxnSpLocks/>
            </p:cNvCxnSpPr>
            <p:nvPr userDrawn="1"/>
          </p:nvCxnSpPr>
          <p:spPr>
            <a:xfrm>
              <a:off x="5064082" y="3895712"/>
              <a:ext cx="2905245"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grpSp>
      <p:cxnSp>
        <p:nvCxnSpPr>
          <p:cNvPr id="30" name="Straight Connector 29">
            <a:extLst>
              <a:ext uri="{FF2B5EF4-FFF2-40B4-BE49-F238E27FC236}">
                <a16:creationId xmlns:a16="http://schemas.microsoft.com/office/drawing/2014/main" id="{C63F3587-18B6-9946-BD15-07078823973B}"/>
              </a:ext>
            </a:extLst>
          </p:cNvPr>
          <p:cNvCxnSpPr>
            <a:cxnSpLocks/>
          </p:cNvCxnSpPr>
          <p:nvPr userDrawn="1"/>
        </p:nvCxnSpPr>
        <p:spPr>
          <a:xfrm>
            <a:off x="6096000" y="1871354"/>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DCEF27BE-3AF2-DF44-B04F-E2891E3A5DDC}"/>
              </a:ext>
            </a:extLst>
          </p:cNvPr>
          <p:cNvCxnSpPr>
            <a:cxnSpLocks/>
          </p:cNvCxnSpPr>
          <p:nvPr userDrawn="1"/>
        </p:nvCxnSpPr>
        <p:spPr>
          <a:xfrm>
            <a:off x="6096000" y="4313172"/>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sp>
        <p:nvSpPr>
          <p:cNvPr id="32" name="Content Placeholder 2">
            <a:extLst>
              <a:ext uri="{FF2B5EF4-FFF2-40B4-BE49-F238E27FC236}">
                <a16:creationId xmlns:a16="http://schemas.microsoft.com/office/drawing/2014/main" id="{D0B0D022-0F2D-7345-A71D-90A9D84D818E}"/>
              </a:ext>
            </a:extLst>
          </p:cNvPr>
          <p:cNvSpPr>
            <a:spLocks noGrp="1"/>
          </p:cNvSpPr>
          <p:nvPr>
            <p:ph idx="19" hasCustomPrompt="1"/>
          </p:nvPr>
        </p:nvSpPr>
        <p:spPr>
          <a:xfrm>
            <a:off x="624738"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33" name="Content Placeholder 2">
            <a:extLst>
              <a:ext uri="{FF2B5EF4-FFF2-40B4-BE49-F238E27FC236}">
                <a16:creationId xmlns:a16="http://schemas.microsoft.com/office/drawing/2014/main" id="{843FF5A2-AC55-D742-8EBC-7DD6A02B5174}"/>
              </a:ext>
            </a:extLst>
          </p:cNvPr>
          <p:cNvSpPr>
            <a:spLocks noGrp="1"/>
          </p:cNvSpPr>
          <p:nvPr>
            <p:ph idx="20" hasCustomPrompt="1"/>
          </p:nvPr>
        </p:nvSpPr>
        <p:spPr>
          <a:xfrm>
            <a:off x="6300790"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5409645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7" y="4429201"/>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1943975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343997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278596"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502150"/>
          </a:xfrm>
        </p:spPr>
        <p:txBody>
          <a:bodyPr/>
          <a:lstStyle/>
          <a:p>
            <a:endParaRPr lang="en-US" dirty="0"/>
          </a:p>
        </p:txBody>
      </p:sp>
    </p:spTree>
    <p:custDataLst>
      <p:tags r:id="rId1"/>
    </p:custDataLst>
    <p:extLst>
      <p:ext uri="{BB962C8B-B14F-4D97-AF65-F5344CB8AC3E}">
        <p14:creationId xmlns:p14="http://schemas.microsoft.com/office/powerpoint/2010/main" val="7148024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2" y="0"/>
            <a:ext cx="6095999" cy="6858000"/>
          </a:xfrm>
        </p:spPr>
        <p:txBody>
          <a:bodyPr/>
          <a:lstStyle/>
          <a:p>
            <a:endParaRPr lang="en-US"/>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49" y="50241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888744"/>
            <a:ext cx="5273485"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6430434" y="2925064"/>
            <a:ext cx="5273887"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0686541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0" y="0"/>
            <a:ext cx="1219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1" y="4634893"/>
            <a:ext cx="12191993" cy="1858587"/>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83216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09034-D7B8-F84E-96DC-10C2BEA76970}" type="datetimeFigureOut">
              <a:rPr kumimoji="0" lang="en-US" sz="1800" b="0" i="0" u="none" strike="noStrike" kern="1200" cap="none" spc="0" normalizeH="0" baseline="0" noProof="0" smtClean="0">
                <a:ln>
                  <a:noFill/>
                </a:ln>
                <a:solidFill>
                  <a:srgbClr val="434443"/>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12/9/2022</a:t>
            </a:fld>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BABA4-ACCE-D145-99DE-BED31C5C47A5}"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37104025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897070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153888"/>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8457744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itle Placeholder 1"/>
          <p:cNvSpPr>
            <a:spLocks noGrp="1"/>
          </p:cNvSpPr>
          <p:nvPr>
            <p:ph type="title" hasCustomPrompt="1"/>
          </p:nvPr>
        </p:nvSpPr>
        <p:spPr>
          <a:xfrm>
            <a:off x="365762" y="131266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123F78CE-3476-2443-BDB8-A5DC73098040}"/>
              </a:ext>
            </a:extLst>
          </p:cNvPr>
          <p:cNvSpPr>
            <a:spLocks noGrp="1"/>
          </p:cNvSpPr>
          <p:nvPr>
            <p:ph type="body" sz="quarter" idx="11"/>
          </p:nvPr>
        </p:nvSpPr>
        <p:spPr>
          <a:xfrm>
            <a:off x="6718852" y="1312663"/>
            <a:ext cx="5043465" cy="4402338"/>
          </a:xfrm>
        </p:spPr>
        <p:txBody>
          <a:bodyPr/>
          <a:lstStyle>
            <a:lvl1pPr marL="342900" indent="-342900">
              <a:spcAft>
                <a:spcPts val="600"/>
              </a:spcAft>
              <a:buClr>
                <a:schemeClr val="accent1"/>
              </a:buClr>
              <a:buFont typeface="+mj-lt"/>
              <a:buAutoNum type="arabicPeriod"/>
              <a:defRPr/>
            </a:lvl1pPr>
            <a:lvl2pPr>
              <a:spcAft>
                <a:spcPts val="600"/>
              </a:spcAft>
              <a:buClr>
                <a:schemeClr val="accent1"/>
              </a:buClr>
              <a:defRPr/>
            </a:lvl2pPr>
            <a:lvl3pPr>
              <a:spcAft>
                <a:spcPts val="600"/>
              </a:spcAft>
              <a:buClr>
                <a:schemeClr val="accent1"/>
              </a:buClr>
              <a:defRPr/>
            </a:lvl3pPr>
            <a:lvl4pPr>
              <a:spcAft>
                <a:spcPts val="600"/>
              </a:spcAft>
              <a:buClr>
                <a:schemeClr val="accent1"/>
              </a:buClr>
              <a:defRPr/>
            </a:lvl4pPr>
            <a:lvl5pPr>
              <a:spcAft>
                <a:spcPts val="600"/>
              </a:spcAft>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916414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FF4098C8-B27B-E742-AF2B-FAACE164FD8F}"/>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587460"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 name="TextBox 1">
            <a:extLst>
              <a:ext uri="{FF2B5EF4-FFF2-40B4-BE49-F238E27FC236}">
                <a16:creationId xmlns:a16="http://schemas.microsoft.com/office/drawing/2014/main" id="{C636C7CF-7824-E34B-9E97-6F3B67C700BD}"/>
              </a:ext>
            </a:extLst>
          </p:cNvPr>
          <p:cNvSpPr txBox="1"/>
          <p:nvPr userDrawn="1"/>
        </p:nvSpPr>
        <p:spPr>
          <a:xfrm>
            <a:off x="12987131" y="2623930"/>
            <a:ext cx="0" cy="0"/>
          </a:xfrm>
          <a:prstGeom prst="rect">
            <a:avLst/>
          </a:prstGeom>
        </p:spPr>
        <p:txBody>
          <a:bodyPr wrap="non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434443"/>
              </a:solidFill>
              <a:effectLst/>
              <a:uLnTx/>
              <a:uFillTx/>
              <a:latin typeface="Arial"/>
              <a:ea typeface="+mn-ea"/>
              <a:cs typeface="Calibri"/>
            </a:endParaRPr>
          </a:p>
        </p:txBody>
      </p:sp>
    </p:spTree>
    <p:custDataLst>
      <p:tags r:id="rId1"/>
    </p:custDataLst>
    <p:extLst>
      <p:ext uri="{BB962C8B-B14F-4D97-AF65-F5344CB8AC3E}">
        <p14:creationId xmlns:p14="http://schemas.microsoft.com/office/powerpoint/2010/main" val="4068345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5186711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8" y="2491913"/>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1053522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5" name="Content Placeholder 4">
            <a:extLst>
              <a:ext uri="{FF2B5EF4-FFF2-40B4-BE49-F238E27FC236}">
                <a16:creationId xmlns:a16="http://schemas.microsoft.com/office/drawing/2014/main" id="{419E5391-D124-40A4-8075-7CC4DBBC44EB}"/>
              </a:ext>
            </a:extLst>
          </p:cNvPr>
          <p:cNvSpPr>
            <a:spLocks noGrp="1"/>
          </p:cNvSpPr>
          <p:nvPr>
            <p:ph sz="quarter" idx="18"/>
          </p:nvPr>
        </p:nvSpPr>
        <p:spPr>
          <a:xfrm>
            <a:off x="68426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
        <p:nvSpPr>
          <p:cNvPr id="14" name="Content Placeholder 4">
            <a:extLst>
              <a:ext uri="{FF2B5EF4-FFF2-40B4-BE49-F238E27FC236}">
                <a16:creationId xmlns:a16="http://schemas.microsoft.com/office/drawing/2014/main" id="{65807AD6-4C72-4732-8C27-63843CD1B357}"/>
              </a:ext>
            </a:extLst>
          </p:cNvPr>
          <p:cNvSpPr>
            <a:spLocks noGrp="1"/>
          </p:cNvSpPr>
          <p:nvPr>
            <p:ph sz="quarter" idx="19"/>
          </p:nvPr>
        </p:nvSpPr>
        <p:spPr>
          <a:xfrm>
            <a:off x="625841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Tree>
    <p:custDataLst>
      <p:tags r:id="rId1"/>
    </p:custDataLst>
    <p:extLst>
      <p:ext uri="{BB962C8B-B14F-4D97-AF65-F5344CB8AC3E}">
        <p14:creationId xmlns:p14="http://schemas.microsoft.com/office/powerpoint/2010/main" val="19539745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8"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0"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477631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grpSp>
        <p:nvGrpSpPr>
          <p:cNvPr id="2" name="Group 1">
            <a:extLst>
              <a:ext uri="{FF2B5EF4-FFF2-40B4-BE49-F238E27FC236}">
                <a16:creationId xmlns:a16="http://schemas.microsoft.com/office/drawing/2014/main" id="{20B8DB71-5DF2-C04E-AF83-DBF86D30767B}"/>
              </a:ext>
            </a:extLst>
          </p:cNvPr>
          <p:cNvGrpSpPr/>
          <p:nvPr userDrawn="1"/>
        </p:nvGrpSpPr>
        <p:grpSpPr>
          <a:xfrm>
            <a:off x="1634604" y="3895712"/>
            <a:ext cx="8922792" cy="0"/>
            <a:chOff x="1277233" y="3895712"/>
            <a:chExt cx="6692094" cy="0"/>
          </a:xfrm>
        </p:grpSpPr>
        <p:cxnSp>
          <p:nvCxnSpPr>
            <p:cNvPr id="22" name="Straight Connector 21">
              <a:extLst>
                <a:ext uri="{FF2B5EF4-FFF2-40B4-BE49-F238E27FC236}">
                  <a16:creationId xmlns:a16="http://schemas.microsoft.com/office/drawing/2014/main" id="{6BE41B89-C55A-B946-AC8C-237DD1B55C0D}"/>
                </a:ext>
              </a:extLst>
            </p:cNvPr>
            <p:cNvCxnSpPr>
              <a:cxnSpLocks/>
            </p:cNvCxnSpPr>
            <p:nvPr userDrawn="1"/>
          </p:nvCxnSpPr>
          <p:spPr>
            <a:xfrm>
              <a:off x="1277233" y="3895712"/>
              <a:ext cx="2858406"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12DCBAA8-2FE7-5E48-9235-4E3273ED62B1}"/>
                </a:ext>
              </a:extLst>
            </p:cNvPr>
            <p:cNvCxnSpPr>
              <a:cxnSpLocks/>
            </p:cNvCxnSpPr>
            <p:nvPr userDrawn="1"/>
          </p:nvCxnSpPr>
          <p:spPr>
            <a:xfrm>
              <a:off x="5064082" y="3895712"/>
              <a:ext cx="2905245"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grpSp>
      <p:cxnSp>
        <p:nvCxnSpPr>
          <p:cNvPr id="30" name="Straight Connector 29">
            <a:extLst>
              <a:ext uri="{FF2B5EF4-FFF2-40B4-BE49-F238E27FC236}">
                <a16:creationId xmlns:a16="http://schemas.microsoft.com/office/drawing/2014/main" id="{C63F3587-18B6-9946-BD15-07078823973B}"/>
              </a:ext>
            </a:extLst>
          </p:cNvPr>
          <p:cNvCxnSpPr>
            <a:cxnSpLocks/>
          </p:cNvCxnSpPr>
          <p:nvPr userDrawn="1"/>
        </p:nvCxnSpPr>
        <p:spPr>
          <a:xfrm>
            <a:off x="6096000" y="1871354"/>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DCEF27BE-3AF2-DF44-B04F-E2891E3A5DDC}"/>
              </a:ext>
            </a:extLst>
          </p:cNvPr>
          <p:cNvCxnSpPr>
            <a:cxnSpLocks/>
          </p:cNvCxnSpPr>
          <p:nvPr userDrawn="1"/>
        </p:nvCxnSpPr>
        <p:spPr>
          <a:xfrm>
            <a:off x="6096000" y="4313172"/>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sp>
        <p:nvSpPr>
          <p:cNvPr id="32" name="Content Placeholder 2">
            <a:extLst>
              <a:ext uri="{FF2B5EF4-FFF2-40B4-BE49-F238E27FC236}">
                <a16:creationId xmlns:a16="http://schemas.microsoft.com/office/drawing/2014/main" id="{D0B0D022-0F2D-7345-A71D-90A9D84D818E}"/>
              </a:ext>
            </a:extLst>
          </p:cNvPr>
          <p:cNvSpPr>
            <a:spLocks noGrp="1"/>
          </p:cNvSpPr>
          <p:nvPr>
            <p:ph idx="19" hasCustomPrompt="1"/>
          </p:nvPr>
        </p:nvSpPr>
        <p:spPr>
          <a:xfrm>
            <a:off x="624738"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33" name="Content Placeholder 2">
            <a:extLst>
              <a:ext uri="{FF2B5EF4-FFF2-40B4-BE49-F238E27FC236}">
                <a16:creationId xmlns:a16="http://schemas.microsoft.com/office/drawing/2014/main" id="{843FF5A2-AC55-D742-8EBC-7DD6A02B5174}"/>
              </a:ext>
            </a:extLst>
          </p:cNvPr>
          <p:cNvSpPr>
            <a:spLocks noGrp="1"/>
          </p:cNvSpPr>
          <p:nvPr>
            <p:ph idx="20" hasCustomPrompt="1"/>
          </p:nvPr>
        </p:nvSpPr>
        <p:spPr>
          <a:xfrm>
            <a:off x="6300790"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6001896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7" y="4429201"/>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42463221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8903880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278596"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502150"/>
          </a:xfrm>
        </p:spPr>
        <p:txBody>
          <a:bodyPr/>
          <a:lstStyle/>
          <a:p>
            <a:endParaRPr lang="en-US" dirty="0"/>
          </a:p>
        </p:txBody>
      </p:sp>
    </p:spTree>
    <p:custDataLst>
      <p:tags r:id="rId1"/>
    </p:custDataLst>
    <p:extLst>
      <p:ext uri="{BB962C8B-B14F-4D97-AF65-F5344CB8AC3E}">
        <p14:creationId xmlns:p14="http://schemas.microsoft.com/office/powerpoint/2010/main" val="2595590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C53AD7-A772-4F83-850B-482C70935E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12/9/2022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DD8331-DEC2-4D1E-95D5-94283CB87E4D}"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5830744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2" y="0"/>
            <a:ext cx="6095999" cy="6858000"/>
          </a:xfrm>
        </p:spPr>
        <p:txBody>
          <a:bodyPr/>
          <a:lstStyle/>
          <a:p>
            <a:endParaRPr lang="en-US"/>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49" y="50241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888744"/>
            <a:ext cx="5273485"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6430434" y="2925064"/>
            <a:ext cx="5273887"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269731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0" y="0"/>
            <a:ext cx="1219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1" y="4634893"/>
            <a:ext cx="12191993" cy="1858587"/>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1013015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09034-D7B8-F84E-96DC-10C2BEA76970}" type="datetimeFigureOut">
              <a:rPr kumimoji="0" lang="en-US" sz="1800" b="0" i="0" u="none" strike="noStrike" kern="1200" cap="none" spc="0" normalizeH="0" baseline="0" noProof="0" smtClean="0">
                <a:ln>
                  <a:noFill/>
                </a:ln>
                <a:solidFill>
                  <a:srgbClr val="434443"/>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12/9/2022</a:t>
            </a:fld>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BABA4-ACCE-D145-99DE-BED31C5C47A5}"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1817603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6"/>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696687"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6"/>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616119" y="6014056"/>
            <a:ext cx="5575883" cy="502766"/>
          </a:xfrm>
          <a:prstGeom prst="rect">
            <a:avLst/>
          </a:prstGeom>
          <a:solidFill>
            <a:srgbClr val="FBAB18"/>
          </a:solidFill>
        </p:spPr>
        <p:txBody>
          <a:bodyPr wrap="square" rtlCol="0">
            <a:spAutoFit/>
          </a:bodyPr>
          <a:lstStyle/>
          <a:p>
            <a:pPr marL="380990" marR="0" lvl="0" indent="0" algn="l" defTabSz="1219170" rtl="0" eaLnBrk="0" fontAlgn="base" latinLnBrk="0" hangingPunct="0">
              <a:lnSpc>
                <a:spcPct val="100000"/>
              </a:lnSpc>
              <a:spcBef>
                <a:spcPct val="0"/>
              </a:spcBef>
              <a:spcAft>
                <a:spcPct val="0"/>
              </a:spcAft>
              <a:buClrTx/>
              <a:buSzTx/>
              <a:buFontTx/>
              <a:buNone/>
              <a:tabLst/>
              <a:defRPr/>
            </a:pPr>
            <a:r>
              <a:rPr lang="en-US" sz="2667"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46732437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176548406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6001464"/>
            <a:ext cx="1158819"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46224697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414208018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40650692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50786141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284713887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8E67B97-2A19-4469-BBC1-5124779FD32E}"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12/9/2022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994820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385675722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8"/>
            <a:ext cx="4913032" cy="4634459"/>
          </a:xfrm>
          <a:prstGeom prst="rect">
            <a:avLst/>
          </a:prstGeom>
        </p:spPr>
      </p:pic>
    </p:spTree>
    <p:extLst>
      <p:ext uri="{BB962C8B-B14F-4D97-AF65-F5344CB8AC3E}">
        <p14:creationId xmlns:p14="http://schemas.microsoft.com/office/powerpoint/2010/main" val="177056579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365060516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567188" y="279398"/>
            <a:ext cx="11081253" cy="906465"/>
          </a:xfrm>
        </p:spPr>
        <p:txBody>
          <a:bodyPr>
            <a:normAutofit/>
          </a:bodyPr>
          <a:lstStyle/>
          <a:p>
            <a:endParaRPr lang="en-US" sz="3600">
              <a:solidFill>
                <a:srgbClr val="0000FF"/>
              </a:solidFill>
              <a:latin typeface="+mn-lt"/>
            </a:endParaRPr>
          </a:p>
        </p:txBody>
      </p:sp>
      <p:sp>
        <p:nvSpPr>
          <p:cNvPr id="8" name="Content Placeholder 2"/>
          <p:cNvSpPr>
            <a:spLocks noGrp="1"/>
          </p:cNvSpPr>
          <p:nvPr>
            <p:ph idx="1"/>
          </p:nvPr>
        </p:nvSpPr>
        <p:spPr>
          <a:xfrm>
            <a:off x="567190" y="1364345"/>
            <a:ext cx="11081252" cy="4822145"/>
          </a:xfrm>
        </p:spPr>
        <p:txBody>
          <a:bodyPr/>
          <a:lstStyle/>
          <a:p>
            <a:endParaRPr lang="en-US"/>
          </a:p>
        </p:txBody>
      </p:sp>
      <p:sp>
        <p:nvSpPr>
          <p:cNvPr id="12" name="Slide Number Placeholder 5">
            <a:extLst>
              <a:ext uri="{FF2B5EF4-FFF2-40B4-BE49-F238E27FC236}">
                <a16:creationId xmlns:a16="http://schemas.microsoft.com/office/drawing/2014/main" id="{4D1CB30D-92F6-4115-BFEF-7F1C4C5EDAD8}"/>
              </a:ext>
            </a:extLst>
          </p:cNvPr>
          <p:cNvSpPr>
            <a:spLocks noGrp="1"/>
          </p:cNvSpPr>
          <p:nvPr>
            <p:ph type="sldNum" sz="quarter" idx="4294967295"/>
          </p:nvPr>
        </p:nvSpPr>
        <p:spPr>
          <a:xfrm>
            <a:off x="11719884" y="38982"/>
            <a:ext cx="443089" cy="365125"/>
          </a:xfrm>
          <a:prstGeom prst="rect">
            <a:avLst/>
          </a:prstGeom>
        </p:spPr>
        <p:txBody>
          <a:bodyPr vert="horz" lIns="91440" tIns="45720" rIns="91440" bIns="45720" rtlCol="0" anchor="ctr"/>
          <a:lstStyle>
            <a:lvl1pPr algn="r">
              <a:defRPr sz="1200">
                <a:solidFill>
                  <a:schemeClr val="bg1"/>
                </a:solidFill>
              </a:defRPr>
            </a:lvl1pPr>
          </a:lstStyle>
          <a:p>
            <a:pPr algn="ctr"/>
            <a:fld id="{9B11AF8B-AA4A-4143-91D6-A716333E3D61}" type="slidenum">
              <a:rPr lang="en-US" sz="1400" b="1" smtClean="0">
                <a:solidFill>
                  <a:srgbClr val="0000FF"/>
                </a:solidFill>
              </a:rPr>
              <a:pPr algn="ctr"/>
              <a:t>‹#›</a:t>
            </a:fld>
            <a:endParaRPr lang="en-US" sz="1400" b="1">
              <a:solidFill>
                <a:srgbClr val="0000FF"/>
              </a:solidFill>
            </a:endParaRPr>
          </a:p>
        </p:txBody>
      </p:sp>
    </p:spTree>
    <p:extLst>
      <p:ext uri="{BB962C8B-B14F-4D97-AF65-F5344CB8AC3E}">
        <p14:creationId xmlns:p14="http://schemas.microsoft.com/office/powerpoint/2010/main" val="9053927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ctr">
              <a:lnSpc>
                <a:spcPts val="4000"/>
              </a:lnSpc>
              <a:defRPr sz="3733" b="1" baseline="0">
                <a:solidFill>
                  <a:srgbClr val="0039A6"/>
                </a:solidFill>
                <a:effectLst/>
                <a:latin typeface="Calibri" pitchFamily="34" charset="0"/>
              </a:defRPr>
            </a:lvl1pPr>
          </a:lstStyle>
          <a:p>
            <a:endParaRPr lang="en-US"/>
          </a:p>
        </p:txBody>
      </p:sp>
      <p:sp>
        <p:nvSpPr>
          <p:cNvPr id="5" name="Text Placeholder 7"/>
          <p:cNvSpPr>
            <a:spLocks noGrp="1"/>
          </p:cNvSpPr>
          <p:nvPr>
            <p:ph type="body" sz="quarter" idx="10"/>
          </p:nvPr>
        </p:nvSpPr>
        <p:spPr>
          <a:xfrm>
            <a:off x="609600" y="1545167"/>
            <a:ext cx="10972800" cy="4455584"/>
          </a:xfrm>
        </p:spPr>
        <p:txBody>
          <a:bodyPr/>
          <a:lstStyle>
            <a:lvl1pPr marL="457178" indent="-457178">
              <a:spcBef>
                <a:spcPts val="0"/>
              </a:spcBef>
              <a:buClr>
                <a:srgbClr val="0039A6"/>
              </a:buClr>
              <a:buFont typeface="Wingdings" panose="05000000000000000000" pitchFamily="2" charset="2"/>
              <a:buChar char="§"/>
              <a:defRPr sz="2667">
                <a:solidFill>
                  <a:srgbClr val="000000"/>
                </a:solidFill>
              </a:defRPr>
            </a:lvl1pPr>
            <a:lvl2pPr>
              <a:spcBef>
                <a:spcPts val="0"/>
              </a:spcBef>
              <a:buClr>
                <a:srgbClr val="0039A6"/>
              </a:buClr>
              <a:defRPr sz="2667">
                <a:solidFill>
                  <a:srgbClr val="000000"/>
                </a:solidFill>
              </a:defRPr>
            </a:lvl2pPr>
            <a:lvl3pPr>
              <a:spcBef>
                <a:spcPts val="0"/>
              </a:spcBef>
              <a:buClr>
                <a:srgbClr val="0039A6"/>
              </a:buClr>
              <a:defRPr sz="2667">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6" name="Line 6"/>
          <p:cNvSpPr>
            <a:spLocks noChangeShapeType="1"/>
          </p:cNvSpPr>
          <p:nvPr userDrawn="1"/>
        </p:nvSpPr>
        <p:spPr bwMode="auto">
          <a:xfrm>
            <a:off x="609600" y="1479311"/>
            <a:ext cx="10972800" cy="0"/>
          </a:xfrm>
          <a:prstGeom prst="line">
            <a:avLst/>
          </a:prstGeom>
          <a:noFill/>
          <a:ln w="25400">
            <a:solidFill>
              <a:srgbClr val="F23400"/>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spTree>
    <p:extLst>
      <p:ext uri="{BB962C8B-B14F-4D97-AF65-F5344CB8AC3E}">
        <p14:creationId xmlns:p14="http://schemas.microsoft.com/office/powerpoint/2010/main" val="2972332073"/>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638C-687B-40D8-8BC4-A490BFCF73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BB520D-4B2A-4A4A-9783-2BAF245DC54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4BFE95-5B57-4BAB-BA54-2F6AC2A1426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B73E4B-5A53-49CA-873F-A8A815382ED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BF28A41-2A9F-4E16-B665-55F3C2C75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C4C03F-0651-47AB-8894-4F29352DBFD3}"/>
              </a:ext>
            </a:extLst>
          </p:cNvPr>
          <p:cNvSpPr>
            <a:spLocks noGrp="1"/>
          </p:cNvSpPr>
          <p:nvPr>
            <p:ph type="sldNum" sz="quarter" idx="12"/>
          </p:nvPr>
        </p:nvSpPr>
        <p:spPr/>
        <p:txBody>
          <a:bodyPr/>
          <a:lstStyle/>
          <a:p>
            <a:fld id="{F24727EB-6117-4070-A62C-173C31FB0341}" type="slidenum">
              <a:rPr lang="en-US" smtClean="0"/>
              <a:t>‹#›</a:t>
            </a:fld>
            <a:endParaRPr lang="en-US"/>
          </a:p>
        </p:txBody>
      </p:sp>
    </p:spTree>
    <p:extLst>
      <p:ext uri="{BB962C8B-B14F-4D97-AF65-F5344CB8AC3E}">
        <p14:creationId xmlns:p14="http://schemas.microsoft.com/office/powerpoint/2010/main" val="24138623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9"/>
            <a:ext cx="9571284"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1" y="6684596"/>
            <a:ext cx="12192001" cy="248992"/>
          </a:xfrm>
          <a:prstGeom prst="rect">
            <a:avLst/>
          </a:prstGeom>
        </p:spPr>
      </p:pic>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8" name="Picture 7"/>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9" name="TextBox 8"/>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a:t>
            </a:fld>
            <a:endParaRPr lang="en-US" sz="1867">
              <a:solidFill>
                <a:srgbClr val="000000"/>
              </a:solidFill>
              <a:latin typeface="Calibri" panose="020F0502020204030204" pitchFamily="34" charset="0"/>
            </a:endParaRPr>
          </a:p>
        </p:txBody>
      </p:sp>
      <p:sp>
        <p:nvSpPr>
          <p:cNvPr id="13" name="TextBox 12">
            <a:extLst>
              <a:ext uri="{FF2B5EF4-FFF2-40B4-BE49-F238E27FC236}">
                <a16:creationId xmlns:a16="http://schemas.microsoft.com/office/drawing/2014/main" id="{8D572417-480D-435D-97AE-A0029ADAF9A8}"/>
              </a:ext>
            </a:extLst>
          </p:cNvPr>
          <p:cNvSpPr txBox="1"/>
          <p:nvPr userDrawn="1"/>
        </p:nvSpPr>
        <p:spPr>
          <a:xfrm>
            <a:off x="618184" y="1"/>
            <a:ext cx="10972800" cy="276999"/>
          </a:xfrm>
          <a:prstGeom prst="rect">
            <a:avLst/>
          </a:prstGeom>
          <a:noFill/>
        </p:spPr>
        <p:txBody>
          <a:bodyPr wrap="square" rtlCol="0">
            <a:spAutoFit/>
          </a:bodyPr>
          <a:lstStyle/>
          <a:p>
            <a:pPr algn="ctr">
              <a:defRPr/>
            </a:pPr>
            <a:r>
              <a:rPr lang="en-US" sz="1200">
                <a:solidFill>
                  <a:prstClr val="black"/>
                </a:solidFill>
              </a:rPr>
              <a:t>COVID-19 IM Meeting Slide Submission Template</a:t>
            </a:r>
          </a:p>
        </p:txBody>
      </p:sp>
      <p:pic>
        <p:nvPicPr>
          <p:cNvPr id="14" name="Picture 13">
            <a:extLst>
              <a:ext uri="{FF2B5EF4-FFF2-40B4-BE49-F238E27FC236}">
                <a16:creationId xmlns:a16="http://schemas.microsoft.com/office/drawing/2014/main" id="{0ED0A24B-D62E-4FB3-AF80-330CA1B4E4F1}"/>
              </a:ext>
            </a:extLst>
          </p:cNvPr>
          <p:cNvPicPr>
            <a:picLocks noChangeAspect="1"/>
          </p:cNvPicPr>
          <p:nvPr userDrawn="1"/>
        </p:nvPicPr>
        <p:blipFill>
          <a:blip r:embed="rId4"/>
          <a:stretch>
            <a:fillRect/>
          </a:stretch>
        </p:blipFill>
        <p:spPr>
          <a:xfrm>
            <a:off x="10311386" y="124312"/>
            <a:ext cx="1758692" cy="987552"/>
          </a:xfrm>
          <a:prstGeom prst="rect">
            <a:avLst/>
          </a:prstGeom>
        </p:spPr>
      </p:pic>
      <p:sp>
        <p:nvSpPr>
          <p:cNvPr id="15" name="Text Placeholder 7">
            <a:extLst>
              <a:ext uri="{FF2B5EF4-FFF2-40B4-BE49-F238E27FC236}">
                <a16:creationId xmlns:a16="http://schemas.microsoft.com/office/drawing/2014/main" id="{69B4A1E1-958B-453E-9FB2-17E3AF2C7EB1}"/>
              </a:ext>
            </a:extLst>
          </p:cNvPr>
          <p:cNvSpPr>
            <a:spLocks noGrp="1"/>
          </p:cNvSpPr>
          <p:nvPr>
            <p:ph type="body" sz="quarter" idx="10"/>
          </p:nvPr>
        </p:nvSpPr>
        <p:spPr>
          <a:xfrm>
            <a:off x="609600" y="1545166"/>
            <a:ext cx="10972800" cy="4943511"/>
          </a:xfrm>
        </p:spPr>
        <p:txBody>
          <a:bodyPr/>
          <a:lstStyle>
            <a:lvl1pPr marL="457189" indent="-457189">
              <a:spcBef>
                <a:spcPts val="0"/>
              </a:spcBef>
              <a:buClr>
                <a:srgbClr val="0039A6"/>
              </a:buClr>
              <a:buFont typeface="Wingdings" panose="05000000000000000000" pitchFamily="2" charset="2"/>
              <a:buChar char="§"/>
              <a:defRPr sz="2667">
                <a:solidFill>
                  <a:srgbClr val="000000"/>
                </a:solidFill>
              </a:defRPr>
            </a:lvl1pPr>
            <a:lvl2pPr marL="836063" indent="-380990">
              <a:spcBef>
                <a:spcPts val="0"/>
              </a:spcBef>
              <a:buClr>
                <a:srgbClr val="003CA5"/>
              </a:buClr>
              <a:defRPr sz="2400">
                <a:solidFill>
                  <a:srgbClr val="000000"/>
                </a:solidFill>
              </a:defRPr>
            </a:lvl2pPr>
            <a:lvl3pPr marL="1138738" indent="-304792">
              <a:spcBef>
                <a:spcPts val="0"/>
              </a:spcBef>
              <a:buClr>
                <a:srgbClr val="003CA5"/>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1617221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DATA SLIDE">
    <p:bg>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17563" y="1196975"/>
            <a:ext cx="4984750" cy="3082925"/>
          </a:xfrm>
        </p:spPr>
        <p:txBody>
          <a:bodyPr/>
          <a:lstStyle/>
          <a:p>
            <a:endParaRPr lang="en-US"/>
          </a:p>
        </p:txBody>
      </p:sp>
      <p:sp>
        <p:nvSpPr>
          <p:cNvPr id="7" name="Picture Placeholder 6"/>
          <p:cNvSpPr>
            <a:spLocks noGrp="1"/>
          </p:cNvSpPr>
          <p:nvPr>
            <p:ph type="pic" sz="quarter" idx="11"/>
          </p:nvPr>
        </p:nvSpPr>
        <p:spPr>
          <a:xfrm>
            <a:off x="6805613" y="1149350"/>
            <a:ext cx="4984750" cy="3067050"/>
          </a:xfrm>
        </p:spPr>
        <p:txBody>
          <a:bodyPr/>
          <a:lstStyle/>
          <a:p>
            <a:endParaRPr lang="en-US"/>
          </a:p>
        </p:txBody>
      </p:sp>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12116045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2_Agenda+Contents_NumberedList">
    <p:spTree>
      <p:nvGrpSpPr>
        <p:cNvPr id="1" name=""/>
        <p:cNvGrpSpPr/>
        <p:nvPr/>
      </p:nvGrpSpPr>
      <p:grpSpPr>
        <a:xfrm>
          <a:off x="0" y="0"/>
          <a:ext cx="0" cy="0"/>
          <a:chOff x="0" y="0"/>
          <a:chExt cx="0" cy="0"/>
        </a:xfrm>
      </p:grpSpPr>
      <p:sp>
        <p:nvSpPr>
          <p:cNvPr id="6" name="Text Placeholder 14"/>
          <p:cNvSpPr>
            <a:spLocks noGrp="1"/>
          </p:cNvSpPr>
          <p:nvPr>
            <p:ph type="body" sz="quarter" idx="11"/>
          </p:nvPr>
        </p:nvSpPr>
        <p:spPr>
          <a:xfrm>
            <a:off x="469904" y="465020"/>
            <a:ext cx="8231744" cy="2591478"/>
          </a:xfrm>
          <a:prstGeom prst="rect">
            <a:avLst/>
          </a:prstGeom>
          <a:blipFill rotWithShape="1">
            <a:blip r:embed="rId2"/>
            <a:stretch>
              <a:fillRect/>
            </a:stretch>
          </a:blipFill>
        </p:spPr>
        <p:txBody>
          <a:bodyPr vert="horz" lIns="365760">
            <a:spAutoFit/>
          </a:bodyPr>
          <a:lstStyle>
            <a:lvl1pPr marL="457200" indent="-457200">
              <a:lnSpc>
                <a:spcPct val="120000"/>
              </a:lnSpc>
              <a:buClr>
                <a:schemeClr val="accent1"/>
              </a:buClr>
              <a:buSzPct val="125000"/>
              <a:buFont typeface="Wingdings" charset="2"/>
              <a:buAutoNum type="arabicPlain"/>
              <a:defRPr sz="2400" baseline="0">
                <a:solidFill>
                  <a:schemeClr val="tx2"/>
                </a:solidFill>
              </a:defRPr>
            </a:lvl1pPr>
            <a:lvl2pPr marL="0" indent="0">
              <a:buNone/>
              <a:defRPr sz="1800" baseline="0"/>
            </a:lvl2pPr>
            <a:lvl3pPr marL="457200">
              <a:spcBef>
                <a:spcPts val="600"/>
              </a:spcBef>
              <a:defRPr sz="1600"/>
            </a:lvl3pPr>
          </a:lstStyle>
          <a:p>
            <a:pPr lvl="0"/>
            <a:r>
              <a:rPr lang="en-US" dirty="0"/>
              <a:t>Click to edit </a:t>
            </a:r>
          </a:p>
          <a:p>
            <a:pPr lvl="0"/>
            <a:r>
              <a:rPr lang="en-US" dirty="0"/>
              <a:t>Click to edit</a:t>
            </a:r>
          </a:p>
          <a:p>
            <a:pPr lvl="0"/>
            <a:r>
              <a:rPr lang="en-US" dirty="0"/>
              <a:t>Click to edit</a:t>
            </a:r>
          </a:p>
          <a:p>
            <a:pPr lvl="0"/>
            <a:r>
              <a:rPr lang="en-US" dirty="0"/>
              <a:t>Click to edit</a:t>
            </a:r>
          </a:p>
          <a:p>
            <a:pPr lvl="0"/>
            <a:r>
              <a:rPr lang="en-US" dirty="0"/>
              <a:t>Click to edit</a:t>
            </a:r>
          </a:p>
        </p:txBody>
      </p:sp>
      <p:sp>
        <p:nvSpPr>
          <p:cNvPr id="4" name="Text Placeholder 3"/>
          <p:cNvSpPr>
            <a:spLocks noGrp="1"/>
          </p:cNvSpPr>
          <p:nvPr>
            <p:ph type="body" sz="quarter" idx="14" hasCustomPrompt="1"/>
          </p:nvPr>
        </p:nvSpPr>
        <p:spPr>
          <a:xfrm>
            <a:off x="4483642" y="6316307"/>
            <a:ext cx="4106803" cy="211137"/>
          </a:xfrm>
          <a:prstGeom prst="rect">
            <a:avLst/>
          </a:prstGeom>
        </p:spPr>
        <p:txBody>
          <a:bodyPr vert="horz" anchor="ctr" anchorCtr="0"/>
          <a:lstStyle>
            <a:lvl1pPr marL="0" indent="0" algn="r">
              <a:buNone/>
              <a:defRPr sz="10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Service line or presentation name  |</a:t>
            </a:r>
          </a:p>
        </p:txBody>
      </p:sp>
    </p:spTree>
    <p:extLst>
      <p:ext uri="{BB962C8B-B14F-4D97-AF65-F5344CB8AC3E}">
        <p14:creationId xmlns:p14="http://schemas.microsoft.com/office/powerpoint/2010/main" val="31395330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2_Agenda+Contents_List">
    <p:spTree>
      <p:nvGrpSpPr>
        <p:cNvPr id="1" name=""/>
        <p:cNvGrpSpPr/>
        <p:nvPr/>
      </p:nvGrpSpPr>
      <p:grpSpPr>
        <a:xfrm>
          <a:off x="0" y="0"/>
          <a:ext cx="0" cy="0"/>
          <a:chOff x="0" y="0"/>
          <a:chExt cx="0" cy="0"/>
        </a:xfrm>
      </p:grpSpPr>
      <p:sp>
        <p:nvSpPr>
          <p:cNvPr id="3" name="Text Placeholder 14"/>
          <p:cNvSpPr>
            <a:spLocks noGrp="1"/>
          </p:cNvSpPr>
          <p:nvPr>
            <p:ph type="body" sz="quarter" idx="11"/>
          </p:nvPr>
        </p:nvSpPr>
        <p:spPr>
          <a:xfrm>
            <a:off x="469430" y="462435"/>
            <a:ext cx="8225531" cy="3126497"/>
          </a:xfrm>
          <a:prstGeom prst="rect">
            <a:avLst/>
          </a:prstGeom>
          <a:blipFill rotWithShape="1">
            <a:blip r:embed="rId2"/>
            <a:stretch>
              <a:fillRect/>
            </a:stretch>
          </a:blipFill>
        </p:spPr>
        <p:txBody>
          <a:bodyPr vert="horz" wrap="square" lIns="365760">
            <a:spAutoFit/>
          </a:bodyPr>
          <a:lstStyle>
            <a:lvl1pPr marL="0" marR="0" indent="0" algn="l" defTabSz="455981" rtl="0" eaLnBrk="1" fontAlgn="auto" latinLnBrk="0" hangingPunct="1">
              <a:lnSpc>
                <a:spcPct val="110000"/>
              </a:lnSpc>
              <a:spcBef>
                <a:spcPct val="20000"/>
              </a:spcBef>
              <a:spcAft>
                <a:spcPts val="0"/>
              </a:spcAft>
              <a:buClrTx/>
              <a:buSzTx/>
              <a:buFont typeface="Arial"/>
              <a:buNone/>
              <a:tabLst/>
              <a:defRPr sz="2600">
                <a:solidFill>
                  <a:schemeClr val="tx2"/>
                </a:solidFill>
              </a:defRPr>
            </a:lvl1pPr>
            <a:lvl2pPr marL="0" indent="0">
              <a:buNone/>
              <a:defRPr sz="1800" baseline="0"/>
            </a:lvl2pPr>
            <a:lvl3pPr marL="457200">
              <a:spcBef>
                <a:spcPts val="600"/>
              </a:spcBef>
              <a:defRPr sz="1600"/>
            </a:lvl3pPr>
          </a:lstStyle>
          <a:p>
            <a:pPr lvl="0"/>
            <a:r>
              <a:rPr lang="en-US" dirty="0"/>
              <a:t>Click to edit</a:t>
            </a:r>
          </a:p>
          <a:p>
            <a:pPr lvl="0"/>
            <a:r>
              <a:rPr lang="en-US" dirty="0"/>
              <a:t>Click to edit</a:t>
            </a:r>
          </a:p>
          <a:p>
            <a:pPr lvl="0"/>
            <a:r>
              <a:rPr lang="en-US" dirty="0"/>
              <a:t>Click to edit</a:t>
            </a:r>
          </a:p>
          <a:p>
            <a:pPr lvl="0"/>
            <a:r>
              <a:rPr lang="en-US" dirty="0"/>
              <a:t>Click to edit</a:t>
            </a:r>
          </a:p>
          <a:p>
            <a:pPr lvl="0"/>
            <a:r>
              <a:rPr lang="en-US" dirty="0"/>
              <a:t>Click to edit</a:t>
            </a:r>
          </a:p>
          <a:p>
            <a:pPr lvl="0"/>
            <a:r>
              <a:rPr lang="en-US" dirty="0"/>
              <a:t>Click to edit</a:t>
            </a:r>
          </a:p>
        </p:txBody>
      </p:sp>
      <p:sp>
        <p:nvSpPr>
          <p:cNvPr id="5" name="Text Placeholder 3"/>
          <p:cNvSpPr>
            <a:spLocks noGrp="1"/>
          </p:cNvSpPr>
          <p:nvPr>
            <p:ph type="body" sz="quarter" idx="14" hasCustomPrompt="1"/>
          </p:nvPr>
        </p:nvSpPr>
        <p:spPr>
          <a:xfrm>
            <a:off x="4483642" y="6316307"/>
            <a:ext cx="4106803" cy="211137"/>
          </a:xfrm>
          <a:prstGeom prst="rect">
            <a:avLst/>
          </a:prstGeom>
        </p:spPr>
        <p:txBody>
          <a:bodyPr vert="horz" anchor="ctr" anchorCtr="0"/>
          <a:lstStyle>
            <a:lvl1pPr marL="0" indent="0" algn="r">
              <a:buNone/>
              <a:defRPr sz="10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Service line or presentation name  |</a:t>
            </a:r>
          </a:p>
        </p:txBody>
      </p:sp>
    </p:spTree>
    <p:extLst>
      <p:ext uri="{BB962C8B-B14F-4D97-AF65-F5344CB8AC3E}">
        <p14:creationId xmlns:p14="http://schemas.microsoft.com/office/powerpoint/2010/main" val="2504611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0.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30.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1.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37.xml"/><Relationship Id="rId7" Type="http://schemas.openxmlformats.org/officeDocument/2006/relationships/theme" Target="../theme/theme12.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5" Type="http://schemas.openxmlformats.org/officeDocument/2006/relationships/slideLayout" Target="../slideLayouts/slideLayout139.xml"/><Relationship Id="rId4" Type="http://schemas.openxmlformats.org/officeDocument/2006/relationships/slideLayout" Target="../slideLayouts/slideLayout138.xml"/><Relationship Id="rId9" Type="http://schemas.openxmlformats.org/officeDocument/2006/relationships/image" Target="../media/image38.sv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3.xml"/><Relationship Id="rId7"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5" Type="http://schemas.openxmlformats.org/officeDocument/2006/relationships/slideLayout" Target="../slideLayouts/slideLayout145.xml"/><Relationship Id="rId4"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5" Type="http://schemas.openxmlformats.org/officeDocument/2006/relationships/slideLayout" Target="../slideLayouts/slideLayout153.xml"/><Relationship Id="rId10" Type="http://schemas.openxmlformats.org/officeDocument/2006/relationships/theme" Target="../theme/theme15.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oleObject" Target="../embeddings/oleObject1.bin"/><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tags" Target="../tags/tag33.xml"/><Relationship Id="rId2" Type="http://schemas.openxmlformats.org/officeDocument/2006/relationships/slideLayout" Target="../slideLayouts/slideLayout159.xml"/><Relationship Id="rId16" Type="http://schemas.openxmlformats.org/officeDocument/2006/relationships/vmlDrawing" Target="../drawings/vmlDrawing1.vml"/><Relationship Id="rId20" Type="http://schemas.openxmlformats.org/officeDocument/2006/relationships/image" Target="../media/image64.jpeg"/><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theme" Target="../theme/theme16.xml"/><Relationship Id="rId10" Type="http://schemas.openxmlformats.org/officeDocument/2006/relationships/slideLayout" Target="../slideLayouts/slideLayout167.xml"/><Relationship Id="rId19" Type="http://schemas.openxmlformats.org/officeDocument/2006/relationships/image" Target="../media/image63.emf"/><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64.jpe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image" Target="../media/image7.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ags" Target="../tags/tag3.xml"/><Relationship Id="rId2" Type="http://schemas.openxmlformats.org/officeDocument/2006/relationships/slideLayout" Target="../slideLayouts/slideLayout56.xml"/><Relationship Id="rId16" Type="http://schemas.openxmlformats.org/officeDocument/2006/relationships/customXml" Target="../../customXml/item1.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image" Target="../media/image7.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ags" Target="../tags/tag17.xml"/><Relationship Id="rId2" Type="http://schemas.openxmlformats.org/officeDocument/2006/relationships/slideLayout" Target="../slideLayouts/slideLayout70.xml"/><Relationship Id="rId16" Type="http://schemas.openxmlformats.org/officeDocument/2006/relationships/customXml" Target="../../customXml/item2.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6.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6" Type="http://schemas.openxmlformats.org/officeDocument/2006/relationships/theme" Target="../theme/theme7.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5" Type="http://schemas.openxmlformats.org/officeDocument/2006/relationships/image" Target="../media/image26.emf"/><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698" y="54355"/>
            <a:ext cx="6654800" cy="878840"/>
          </a:xfrm>
          <a:prstGeom prst="rect">
            <a:avLst/>
          </a:prstGeom>
        </p:spPr>
        <p:txBody>
          <a:bodyPr wrap="square" lIns="0" tIns="0" rIns="0" bIns="0">
            <a:spAutoFit/>
          </a:bodyPr>
          <a:lstStyle>
            <a:lvl1pPr>
              <a:defRPr sz="2800" b="0" i="0">
                <a:solidFill>
                  <a:srgbClr val="FF0000"/>
                </a:solidFill>
                <a:latin typeface="Arial"/>
                <a:cs typeface="Arial"/>
              </a:defRPr>
            </a:lvl1pPr>
          </a:lstStyle>
          <a:p>
            <a:endParaRPr/>
          </a:p>
        </p:txBody>
      </p:sp>
      <p:sp>
        <p:nvSpPr>
          <p:cNvPr id="3" name="Holder 3"/>
          <p:cNvSpPr>
            <a:spLocks noGrp="1"/>
          </p:cNvSpPr>
          <p:nvPr>
            <p:ph type="body" idx="1"/>
          </p:nvPr>
        </p:nvSpPr>
        <p:spPr>
          <a:xfrm>
            <a:off x="901652" y="2091563"/>
            <a:ext cx="10388694" cy="1755139"/>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6" name="Holder 6"/>
          <p:cNvSpPr>
            <a:spLocks noGrp="1"/>
          </p:cNvSpPr>
          <p:nvPr>
            <p:ph type="sldNum" sz="quarter" idx="7"/>
          </p:nvPr>
        </p:nvSpPr>
        <p:spPr>
          <a:xfrm>
            <a:off x="11280647" y="6437227"/>
            <a:ext cx="259715" cy="196215"/>
          </a:xfrm>
          <a:prstGeom prst="rect">
            <a:avLst/>
          </a:prstGeom>
        </p:spPr>
        <p:txBody>
          <a:bodyPr wrap="square" lIns="0" tIns="0" rIns="0" bIns="0">
            <a:spAutoFit/>
          </a:bodyPr>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821" r:id="rId6"/>
    <p:sldLayoutId id="2147484043"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B2E7A-0A33-4022-B895-7D595E5D5863}" type="datetimeFigureOut">
              <a:rPr lang="en-US" smtClean="0"/>
              <a:pPr/>
              <a:t>12/9/2022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38434-C2CC-4028-AD72-886E4ED36FC6}" type="slidenum">
              <a:rPr lang="en-US" smtClean="0"/>
              <a:pPr/>
              <a:t>‹#›</a:t>
            </a:fld>
            <a:endParaRPr lang="en-US" dirty="0"/>
          </a:p>
        </p:txBody>
      </p:sp>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363565" y="6166098"/>
            <a:ext cx="2117235" cy="463303"/>
          </a:xfrm>
          <a:prstGeom prst="rect">
            <a:avLst/>
          </a:prstGeom>
        </p:spPr>
      </p:pic>
    </p:spTree>
    <p:extLst>
      <p:ext uri="{BB962C8B-B14F-4D97-AF65-F5344CB8AC3E}">
        <p14:creationId xmlns:p14="http://schemas.microsoft.com/office/powerpoint/2010/main" val="1797110558"/>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Lst>
  <p:txStyles>
    <p:titleStyle>
      <a:lvl1pPr algn="ctr" defTabSz="9144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dirty="0"/>
              <a:t>Illinois Perinatal Quality Collaborative</a:t>
            </a:r>
          </a:p>
        </p:txBody>
      </p:sp>
    </p:spTree>
    <p:extLst>
      <p:ext uri="{BB962C8B-B14F-4D97-AF65-F5344CB8AC3E}">
        <p14:creationId xmlns:p14="http://schemas.microsoft.com/office/powerpoint/2010/main" val="975491190"/>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1105BC-B7F6-C445-AFBE-2639B2446611}"/>
              </a:ext>
            </a:extLst>
          </p:cNvPr>
          <p:cNvSpPr>
            <a:spLocks noGrp="1"/>
          </p:cNvSpPr>
          <p:nvPr>
            <p:ph type="body" idx="1"/>
          </p:nvPr>
        </p:nvSpPr>
        <p:spPr>
          <a:xfrm>
            <a:off x="1113182" y="1998801"/>
            <a:ext cx="10585175" cy="41859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312808F-978D-2F45-BDC6-63FFBFC53170}"/>
              </a:ext>
            </a:extLst>
          </p:cNvPr>
          <p:cNvSpPr/>
          <p:nvPr/>
        </p:nvSpPr>
        <p:spPr>
          <a:xfrm>
            <a:off x="0" y="0"/>
            <a:ext cx="6460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4">
            <a:extLst>
              <a:ext uri="{FF2B5EF4-FFF2-40B4-BE49-F238E27FC236}">
                <a16:creationId xmlns:a16="http://schemas.microsoft.com/office/drawing/2014/main" id="{6A20172C-E045-7646-B84A-1610846B6B60}"/>
              </a:ext>
            </a:extLst>
          </p:cNvPr>
          <p:cNvSpPr txBox="1">
            <a:spLocks/>
          </p:cNvSpPr>
          <p:nvPr/>
        </p:nvSpPr>
        <p:spPr>
          <a:xfrm>
            <a:off x="0" y="6316593"/>
            <a:ext cx="646043" cy="365125"/>
          </a:xfrm>
          <a:prstGeom prst="rect">
            <a:avLst/>
          </a:prstGeom>
        </p:spPr>
        <p:txBody>
          <a:bodyPr/>
          <a:lstStyle>
            <a:defPPr>
              <a:defRPr lang="en-US"/>
            </a:defPPr>
            <a:lvl1pPr marL="0" algn="ctr"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2" name="Title Placeholder 1">
            <a:extLst>
              <a:ext uri="{FF2B5EF4-FFF2-40B4-BE49-F238E27FC236}">
                <a16:creationId xmlns:a16="http://schemas.microsoft.com/office/drawing/2014/main" id="{DC31ABD7-A136-6F4A-8992-6D67138AF50B}"/>
              </a:ext>
            </a:extLst>
          </p:cNvPr>
          <p:cNvSpPr>
            <a:spLocks noGrp="1"/>
          </p:cNvSpPr>
          <p:nvPr>
            <p:ph type="title"/>
          </p:nvPr>
        </p:nvSpPr>
        <p:spPr>
          <a:xfrm>
            <a:off x="1113182" y="874643"/>
            <a:ext cx="10240618" cy="99391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778414516"/>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Lst>
  <p:txStyles>
    <p:titleStyle>
      <a:lvl1pPr algn="l" defTabSz="914400" rtl="0" eaLnBrk="1" latinLnBrk="0" hangingPunct="1">
        <a:lnSpc>
          <a:spcPct val="90000"/>
        </a:lnSpc>
        <a:spcBef>
          <a:spcPct val="0"/>
        </a:spcBef>
        <a:buNone/>
        <a:defRPr sz="3600" b="1" kern="1200">
          <a:solidFill>
            <a:schemeClr val="tx1"/>
          </a:solidFill>
          <a:latin typeface="Rubik" pitchFamily="2" charset="-79"/>
          <a:ea typeface="+mj-ea"/>
          <a:cs typeface="Rubik" pitchFamily="2" charset="-79"/>
        </a:defRPr>
      </a:lvl1pPr>
    </p:titleStyle>
    <p:bodyStyle>
      <a:lvl1pPr marL="228600" indent="-228600" algn="l" defTabSz="914400" rtl="0" eaLnBrk="1" latinLnBrk="0" hangingPunct="1">
        <a:lnSpc>
          <a:spcPct val="90000"/>
        </a:lnSpc>
        <a:spcBef>
          <a:spcPts val="1000"/>
        </a:spcBef>
        <a:buFontTx/>
        <a:buBlip>
          <a:blip r:embed="rId8">
            <a:extLst>
              <a:ext uri="{96DAC541-7B7A-43D3-8B79-37D633B846F1}">
                <asvg:svgBlip xmlns:asvg="http://schemas.microsoft.com/office/drawing/2016/SVG/main" r:embed="rId9"/>
              </a:ext>
            </a:extLst>
          </a:blip>
        </a:buBlip>
        <a:defRPr sz="2400" kern="1200">
          <a:solidFill>
            <a:schemeClr val="tx1"/>
          </a:solidFill>
          <a:latin typeface="Heebo" pitchFamily="2" charset="-79"/>
          <a:ea typeface="+mn-ea"/>
          <a:cs typeface="Heebo" pitchFamily="2" charset="-79"/>
        </a:defRPr>
      </a:lvl1pPr>
      <a:lvl2pPr marL="685800" indent="-228600" algn="l" defTabSz="914400" rtl="0" eaLnBrk="1" latinLnBrk="0" hangingPunct="1">
        <a:lnSpc>
          <a:spcPct val="90000"/>
        </a:lnSpc>
        <a:spcBef>
          <a:spcPts val="500"/>
        </a:spcBef>
        <a:buFontTx/>
        <a:buBlip>
          <a:blip r:embed="rId8">
            <a:extLst>
              <a:ext uri="{96DAC541-7B7A-43D3-8B79-37D633B846F1}">
                <asvg:svgBlip xmlns:asvg="http://schemas.microsoft.com/office/drawing/2016/SVG/main" r:embed="rId9"/>
              </a:ext>
            </a:extLst>
          </a:blip>
        </a:buBlip>
        <a:defRPr sz="2000" kern="1200">
          <a:solidFill>
            <a:schemeClr val="tx1"/>
          </a:solidFill>
          <a:latin typeface="Heebo" pitchFamily="2" charset="-79"/>
          <a:ea typeface="+mn-ea"/>
          <a:cs typeface="Heebo" pitchFamily="2" charset="-79"/>
        </a:defRPr>
      </a:lvl2pPr>
      <a:lvl3pPr marL="1143000" indent="-228600" algn="l" defTabSz="914400" rtl="0" eaLnBrk="1" latinLnBrk="0" hangingPunct="1">
        <a:lnSpc>
          <a:spcPct val="90000"/>
        </a:lnSpc>
        <a:spcBef>
          <a:spcPts val="500"/>
        </a:spcBef>
        <a:buFontTx/>
        <a:buBlip>
          <a:blip r:embed="rId8">
            <a:extLst>
              <a:ext uri="{96DAC541-7B7A-43D3-8B79-37D633B846F1}">
                <asvg:svgBlip xmlns:asvg="http://schemas.microsoft.com/office/drawing/2016/SVG/main" r:embed="rId9"/>
              </a:ext>
            </a:extLst>
          </a:blip>
        </a:buBlip>
        <a:defRPr sz="1800" kern="1200">
          <a:solidFill>
            <a:schemeClr val="tx1"/>
          </a:solidFill>
          <a:latin typeface="Heebo" pitchFamily="2" charset="-79"/>
          <a:ea typeface="+mn-ea"/>
          <a:cs typeface="Heebo" pitchFamily="2" charset="-79"/>
        </a:defRPr>
      </a:lvl3pPr>
      <a:lvl4pPr marL="1600200" indent="-228600" algn="l" defTabSz="914400" rtl="0" eaLnBrk="1" latinLnBrk="0" hangingPunct="1">
        <a:lnSpc>
          <a:spcPct val="9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tx1"/>
          </a:solidFill>
          <a:latin typeface="Heebo" pitchFamily="2" charset="-79"/>
          <a:ea typeface="+mn-ea"/>
          <a:cs typeface="Heebo" pitchFamily="2" charset="-79"/>
        </a:defRPr>
      </a:lvl4pPr>
      <a:lvl5pPr marL="2057400" indent="-228600" algn="l" defTabSz="914400" rtl="0" eaLnBrk="1" latinLnBrk="0" hangingPunct="1">
        <a:lnSpc>
          <a:spcPct val="9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tx1"/>
          </a:solidFill>
          <a:latin typeface="Heebo" pitchFamily="2" charset="-79"/>
          <a:ea typeface="+mn-ea"/>
          <a:cs typeface="Heebo"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203784" y="334158"/>
            <a:ext cx="5501419" cy="1269578"/>
          </a:xfrm>
          <a:prstGeom prst="rect">
            <a:avLst/>
          </a:prstGeom>
        </p:spPr>
        <p:txBody>
          <a:bodyPr wrap="square" lIns="0" tIns="0" rIns="0" bIns="0">
            <a:spAutoFit/>
          </a:bodyPr>
          <a:lstStyle>
            <a:lvl1pPr>
              <a:defRPr sz="8250" b="0" i="0">
                <a:solidFill>
                  <a:srgbClr val="EB8F6E"/>
                </a:solidFill>
                <a:latin typeface="Abel"/>
                <a:cs typeface="Abel"/>
              </a:defRPr>
            </a:lvl1pPr>
          </a:lstStyle>
          <a:p>
            <a:endParaRPr/>
          </a:p>
        </p:txBody>
      </p:sp>
      <p:sp>
        <p:nvSpPr>
          <p:cNvPr id="3" name="Holder 3"/>
          <p:cNvSpPr>
            <a:spLocks noGrp="1"/>
          </p:cNvSpPr>
          <p:nvPr>
            <p:ph type="body" idx="1"/>
          </p:nvPr>
        </p:nvSpPr>
        <p:spPr>
          <a:xfrm>
            <a:off x="487196" y="1060669"/>
            <a:ext cx="10968949" cy="838691"/>
          </a:xfrm>
          <a:prstGeom prst="rect">
            <a:avLst/>
          </a:prstGeom>
        </p:spPr>
        <p:txBody>
          <a:bodyPr wrap="square" lIns="0" tIns="0" rIns="0" bIns="0">
            <a:spAutoFit/>
          </a:bodyPr>
          <a:lstStyle>
            <a:lvl1pPr>
              <a:defRPr sz="5450" b="0" i="0">
                <a:solidFill>
                  <a:srgbClr val="1CA798"/>
                </a:solidFill>
                <a:latin typeface="Abel"/>
                <a:cs typeface="Abe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414490"/>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9" y="6486708"/>
            <a:ext cx="243656" cy="241092"/>
          </a:xfrm>
          <a:prstGeom prst="rect">
            <a:avLst/>
          </a:prstGeom>
          <a:ln w="12700">
            <a:miter lim="400000"/>
          </a:ln>
        </p:spPr>
        <p:txBody>
          <a:bodyPr wrap="none" lIns="50800" tIns="50800" rIns="50800" bIns="50800" anchor="b">
            <a:spAutoFit/>
          </a:bodyPr>
          <a:lstStyle>
            <a:lvl1pPr algn="ctr" defTabSz="292100">
              <a:lnSpc>
                <a:spcPct val="100000"/>
              </a:lnSpc>
              <a:spcBef>
                <a:spcPts val="0"/>
              </a:spcBef>
              <a:defRPr sz="900">
                <a:solidFill>
                  <a:srgbClr val="000000"/>
                </a:solidFill>
                <a:latin typeface="+mn-lt"/>
                <a:ea typeface="+mn-ea"/>
                <a:cs typeface="+mn-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127228855"/>
      </p:ext>
    </p:extLst>
  </p:cSld>
  <p:clrMap bg1="lt1" tx1="dk1" bg2="lt2" tx2="dk2" accent1="accent1" accent2="accent2" accent3="accent3" accent4="accent4" accent5="accent5" accent6="accent6" hlink="hlink" folHlink="folHlink"/>
  <p:sldLayoutIdLst>
    <p:sldLayoutId id="2147484078" r:id="rId1"/>
    <p:sldLayoutId id="2147484079" r:id="rId2"/>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492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1pPr>
      <a:lvl2pPr marL="6540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2pPr>
      <a:lvl3pPr marL="9588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3pPr>
      <a:lvl4pPr marL="12636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4pPr>
      <a:lvl5pPr marL="15684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5pPr>
      <a:lvl6pPr marL="18732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6pPr>
      <a:lvl7pPr marL="21780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7pPr>
      <a:lvl8pPr marL="24828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8pPr>
      <a:lvl9pPr marL="27876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698" y="54355"/>
            <a:ext cx="6654800" cy="878840"/>
          </a:xfrm>
          <a:prstGeom prst="rect">
            <a:avLst/>
          </a:prstGeom>
        </p:spPr>
        <p:txBody>
          <a:bodyPr wrap="square" lIns="0" tIns="0" rIns="0" bIns="0">
            <a:spAutoFit/>
          </a:bodyPr>
          <a:lstStyle>
            <a:lvl1pPr>
              <a:defRPr sz="2800" b="0" i="0">
                <a:solidFill>
                  <a:srgbClr val="FF0000"/>
                </a:solidFill>
                <a:latin typeface="Arial"/>
                <a:cs typeface="Arial"/>
              </a:defRPr>
            </a:lvl1pPr>
          </a:lstStyle>
          <a:p>
            <a:endParaRPr/>
          </a:p>
        </p:txBody>
      </p:sp>
      <p:sp>
        <p:nvSpPr>
          <p:cNvPr id="3" name="Holder 3"/>
          <p:cNvSpPr>
            <a:spLocks noGrp="1"/>
          </p:cNvSpPr>
          <p:nvPr>
            <p:ph type="body" idx="1"/>
          </p:nvPr>
        </p:nvSpPr>
        <p:spPr>
          <a:xfrm>
            <a:off x="901652" y="2091563"/>
            <a:ext cx="10388694" cy="1755139"/>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12/9/2022</a:t>
            </a:fld>
            <a:endParaRPr lang="en-US"/>
          </a:p>
        </p:txBody>
      </p:sp>
      <p:sp>
        <p:nvSpPr>
          <p:cNvPr id="6" name="Holder 6"/>
          <p:cNvSpPr>
            <a:spLocks noGrp="1"/>
          </p:cNvSpPr>
          <p:nvPr>
            <p:ph type="sldNum" sz="quarter" idx="7"/>
          </p:nvPr>
        </p:nvSpPr>
        <p:spPr>
          <a:xfrm>
            <a:off x="11280647" y="6437227"/>
            <a:ext cx="259715" cy="196215"/>
          </a:xfrm>
          <a:prstGeom prst="rect">
            <a:avLst/>
          </a:prstGeom>
        </p:spPr>
        <p:txBody>
          <a:bodyPr wrap="square" lIns="0" tIns="0" rIns="0" bIns="0">
            <a:spAutoFit/>
          </a:bodyPr>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83488280"/>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4566CF7-8675-45EE-A7EA-32B8BB5835E0}"/>
              </a:ext>
            </a:extLst>
          </p:cNvPr>
          <p:cNvGraphicFramePr>
            <a:graphicFrameLocks noChangeAspect="1"/>
          </p:cNvGraphicFramePr>
          <p:nvPr userDrawn="1">
            <p:custDataLst>
              <p:tags r:id="rId17"/>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8" name="think-cell Slide" r:id="rId18" imgW="473" imgH="476" progId="TCLayout.ActiveDocument.1">
                  <p:embed/>
                </p:oleObj>
              </mc:Choice>
              <mc:Fallback>
                <p:oleObj name="think-cell Slide" r:id="rId18" imgW="473" imgH="476" progId="TCLayout.ActiveDocument.1">
                  <p:embed/>
                  <p:pic>
                    <p:nvPicPr>
                      <p:cNvPr id="5" name="Object 4" hidden="1">
                        <a:extLst>
                          <a:ext uri="{FF2B5EF4-FFF2-40B4-BE49-F238E27FC236}">
                            <a16:creationId xmlns:a16="http://schemas.microsoft.com/office/drawing/2014/main" id="{24566CF7-8675-45EE-A7EA-32B8BB5835E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04800" y="6212081"/>
            <a:ext cx="2844800" cy="365125"/>
          </a:xfrm>
          <a:prstGeom prst="rect">
            <a:avLst/>
          </a:prstGeom>
        </p:spPr>
        <p:txBody>
          <a:bodyPr vert="horz" lIns="91440" tIns="45720" rIns="91440" bIns="45720" rtlCol="0" anchor="ctr"/>
          <a:lstStyle>
            <a:lvl1pPr algn="l">
              <a:defRPr sz="1600" b="1">
                <a:solidFill>
                  <a:schemeClr val="tx1">
                    <a:tint val="75000"/>
                  </a:schemeClr>
                </a:solidFill>
              </a:defRPr>
            </a:lvl1pPr>
          </a:lstStyle>
          <a:p>
            <a:fld id="{C7038434-C2CC-4028-AD72-886E4ED36FC6}" type="slidenum">
              <a:rPr lang="en-US" smtClean="0"/>
              <a:pPr/>
              <a:t>‹#›</a:t>
            </a:fld>
            <a:endParaRPr lang="en-US" dirty="0"/>
          </a:p>
        </p:txBody>
      </p:sp>
      <p:pic>
        <p:nvPicPr>
          <p:cNvPr id="7" name="Picture 6"/>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9677400" y="6006505"/>
            <a:ext cx="2097024" cy="611841"/>
          </a:xfrm>
          <a:prstGeom prst="rect">
            <a:avLst/>
          </a:prstGeom>
        </p:spPr>
      </p:pic>
    </p:spTree>
    <p:extLst>
      <p:ext uri="{BB962C8B-B14F-4D97-AF65-F5344CB8AC3E}">
        <p14:creationId xmlns:p14="http://schemas.microsoft.com/office/powerpoint/2010/main" val="2102396232"/>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Lst>
  <p:hf sldNum="0" hdr="0" dt="0"/>
  <p:txStyles>
    <p:titleStyle>
      <a:lvl1pPr algn="ctr" defTabSz="914400" rtl="0" eaLnBrk="1" latinLnBrk="0" hangingPunct="1">
        <a:spcBef>
          <a:spcPct val="0"/>
        </a:spcBef>
        <a:buNone/>
        <a:defRPr sz="4400" b="1" kern="1200">
          <a:solidFill>
            <a:srgbClr val="054F7D"/>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04800" y="6212081"/>
            <a:ext cx="2844800" cy="365125"/>
          </a:xfrm>
          <a:prstGeom prst="rect">
            <a:avLst/>
          </a:prstGeom>
        </p:spPr>
        <p:txBody>
          <a:bodyPr vert="horz" lIns="91440" tIns="45720" rIns="91440" bIns="45720" rtlCol="0" anchor="ctr"/>
          <a:lstStyle>
            <a:lvl1pPr algn="l">
              <a:defRPr sz="1600" b="1">
                <a:solidFill>
                  <a:schemeClr val="tx1">
                    <a:tint val="75000"/>
                  </a:schemeClr>
                </a:solidFill>
              </a:defRPr>
            </a:lvl1pPr>
          </a:lstStyle>
          <a:p>
            <a:fld id="{C7038434-C2CC-4028-AD72-886E4ED36FC6}" type="slidenum">
              <a:rPr lang="en-US" smtClean="0"/>
              <a:pPr/>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677400" y="6006505"/>
            <a:ext cx="2097024" cy="611841"/>
          </a:xfrm>
          <a:prstGeom prst="rect">
            <a:avLst/>
          </a:prstGeom>
        </p:spPr>
      </p:pic>
    </p:spTree>
    <p:extLst>
      <p:ext uri="{BB962C8B-B14F-4D97-AF65-F5344CB8AC3E}">
        <p14:creationId xmlns:p14="http://schemas.microsoft.com/office/powerpoint/2010/main" val="2780843840"/>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hf hdr="0" ftr="0" dt="0"/>
  <p:txStyles>
    <p:titleStyle>
      <a:lvl1pPr algn="ctr" defTabSz="914400" rtl="0" eaLnBrk="1" latinLnBrk="0" hangingPunct="1">
        <a:spcBef>
          <a:spcPct val="0"/>
        </a:spcBef>
        <a:buNone/>
        <a:defRPr sz="4400" b="1" kern="1200">
          <a:solidFill>
            <a:srgbClr val="054F7D"/>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6218B61-2C44-4426-BE0D-62AFE46C727B}"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12/9/2022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15A01-EBC1-45C7-9A9D-8A83BBE998C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23420308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a:fld id="{D0199D4A-F6A9-EC46-A2DF-BB7FBC55CD1D}" type="datetimeFigureOut">
              <a:rPr lang="en-US" smtClean="0">
                <a:solidFill>
                  <a:srgbClr val="000000">
                    <a:tint val="75000"/>
                  </a:srgbClr>
                </a:solidFill>
              </a:rPr>
              <a:pPr defTabSz="609585"/>
              <a:t>12/9/2022</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585"/>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585"/>
            <a:fld id="{F20485A7-D857-9442-BA4B-B3E6D7DD0F39}" type="slidenum">
              <a:rPr lang="en-US" smtClean="0">
                <a:solidFill>
                  <a:srgbClr val="000000">
                    <a:tint val="75000"/>
                  </a:srgbClr>
                </a:solidFill>
              </a:rPr>
              <a:pPr defTabSz="609585"/>
              <a:t>‹#›</a:t>
            </a:fld>
            <a:endParaRPr lang="en-US" dirty="0">
              <a:solidFill>
                <a:srgbClr val="000000">
                  <a:tint val="75000"/>
                </a:srgbClr>
              </a:solidFill>
            </a:endParaRPr>
          </a:p>
        </p:txBody>
      </p:sp>
    </p:spTree>
    <p:extLst>
      <p:ext uri="{BB962C8B-B14F-4D97-AF65-F5344CB8AC3E}">
        <p14:creationId xmlns:p14="http://schemas.microsoft.com/office/powerpoint/2010/main" val="347308349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2" r:id="rId1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a:fld id="{D0199D4A-F6A9-EC46-A2DF-BB7FBC55CD1D}" type="datetimeFigureOut">
              <a:rPr lang="en-US" smtClean="0">
                <a:solidFill>
                  <a:srgbClr val="000000">
                    <a:tint val="75000"/>
                  </a:srgbClr>
                </a:solidFill>
              </a:rPr>
              <a:pPr defTabSz="609585"/>
              <a:t>12/9/2022</a:t>
            </a:fld>
            <a:endParaRPr lang="en-US">
              <a:solidFill>
                <a:srgbClr val="000000">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585"/>
            <a:endParaRPr lang="en-US">
              <a:solidFill>
                <a:srgbClr val="000000">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585"/>
            <a:fld id="{F20485A7-D857-9442-BA4B-B3E6D7DD0F39}" type="slidenum">
              <a:rPr lang="en-US" smtClean="0">
                <a:solidFill>
                  <a:srgbClr val="000000">
                    <a:tint val="75000"/>
                  </a:srgbClr>
                </a:solidFill>
              </a:rPr>
              <a:pPr defTabSz="609585"/>
              <a:t>‹#›</a:t>
            </a:fld>
            <a:endParaRPr lang="en-US">
              <a:solidFill>
                <a:srgbClr val="000000">
                  <a:tint val="75000"/>
                </a:srgbClr>
              </a:solidFill>
            </a:endParaRPr>
          </a:p>
        </p:txBody>
      </p:sp>
    </p:spTree>
    <p:extLst>
      <p:ext uri="{BB962C8B-B14F-4D97-AF65-F5344CB8AC3E}">
        <p14:creationId xmlns:p14="http://schemas.microsoft.com/office/powerpoint/2010/main" val="367539448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508538" y="1604789"/>
            <a:ext cx="11203665"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795131" y="2117035"/>
            <a:ext cx="0" cy="0"/>
          </a:xfrm>
          <a:prstGeom prst="rect">
            <a:avLst/>
          </a:prstGeom>
        </p:spPr>
        <p:txBody>
          <a:bodyPr wrap="none" lIns="121869" tIns="60933" rIns="121869" bIns="60933"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mn-ea"/>
              <a:cs typeface="Calibri"/>
            </a:endParaRPr>
          </a:p>
        </p:txBody>
      </p:sp>
    </p:spTree>
    <p:custDataLst>
      <p:custData r:id="rId16"/>
      <p:tags r:id="rId17"/>
    </p:custDataLst>
    <p:extLst>
      <p:ext uri="{BB962C8B-B14F-4D97-AF65-F5344CB8AC3E}">
        <p14:creationId xmlns:p14="http://schemas.microsoft.com/office/powerpoint/2010/main" val="15942447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Lst>
  <p:hf hdr="0" ftr="0" dt="0"/>
  <p:txStyles>
    <p:titleStyle>
      <a:lvl1pPr algn="l" defTabSz="609351" rtl="0" eaLnBrk="1" latinLnBrk="0" hangingPunct="1">
        <a:spcBef>
          <a:spcPct val="0"/>
        </a:spcBef>
        <a:buNone/>
        <a:defRPr sz="3200" b="1" kern="1200" spc="0">
          <a:solidFill>
            <a:schemeClr val="tx1"/>
          </a:solidFill>
          <a:latin typeface="Arial" panose="020B0604020202020204" pitchFamily="34" charset="0"/>
          <a:ea typeface="+mj-ea"/>
          <a:cs typeface="Arial" panose="020B0604020202020204" pitchFamily="34" charset="0"/>
        </a:defRPr>
      </a:lvl1pPr>
    </p:titleStyle>
    <p:bodyStyle>
      <a:lvl1pPr marL="182694" indent="-18269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532995" indent="-197963"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88329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1832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553358"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guide id="6" orient="horz" pos="391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508538" y="1604789"/>
            <a:ext cx="11203665"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795131" y="2117035"/>
            <a:ext cx="0" cy="0"/>
          </a:xfrm>
          <a:prstGeom prst="rect">
            <a:avLst/>
          </a:prstGeom>
        </p:spPr>
        <p:txBody>
          <a:bodyPr wrap="none" lIns="121869" tIns="60933" rIns="121869" bIns="60933"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mn-ea"/>
              <a:cs typeface="Calibri"/>
            </a:endParaRPr>
          </a:p>
        </p:txBody>
      </p:sp>
    </p:spTree>
    <p:custDataLst>
      <p:custData r:id="rId16"/>
      <p:tags r:id="rId17"/>
    </p:custDataLst>
    <p:extLst>
      <p:ext uri="{BB962C8B-B14F-4D97-AF65-F5344CB8AC3E}">
        <p14:creationId xmlns:p14="http://schemas.microsoft.com/office/powerpoint/2010/main" val="2681847618"/>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Lst>
  <p:hf hdr="0" ftr="0" dt="0"/>
  <p:txStyles>
    <p:titleStyle>
      <a:lvl1pPr algn="l" defTabSz="609351" rtl="0" eaLnBrk="1" latinLnBrk="0" hangingPunct="1">
        <a:spcBef>
          <a:spcPct val="0"/>
        </a:spcBef>
        <a:buNone/>
        <a:defRPr sz="3200" b="1" kern="1200" spc="0">
          <a:solidFill>
            <a:schemeClr val="tx1"/>
          </a:solidFill>
          <a:latin typeface="Arial" panose="020B0604020202020204" pitchFamily="34" charset="0"/>
          <a:ea typeface="+mj-ea"/>
          <a:cs typeface="Arial" panose="020B0604020202020204" pitchFamily="34" charset="0"/>
        </a:defRPr>
      </a:lvl1pPr>
    </p:titleStyle>
    <p:bodyStyle>
      <a:lvl1pPr marL="182694" indent="-18269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532995" indent="-197963"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88329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1832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553358"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guide id="6" orient="horz" pos="391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11481700"/>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460495" y="6238620"/>
            <a:ext cx="11269722"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l"/>
            <a:endParaRPr lang="en-US" sz="1800" dirty="0">
              <a:solidFill>
                <a:srgbClr val="00823B"/>
              </a:solidFill>
              <a:effectLst/>
            </a:endParaRPr>
          </a:p>
        </p:txBody>
      </p:sp>
      <p:sp>
        <p:nvSpPr>
          <p:cNvPr id="9" name="Text Placeholder 2"/>
          <p:cNvSpPr txBox="1">
            <a:spLocks/>
          </p:cNvSpPr>
          <p:nvPr userDrawn="1"/>
        </p:nvSpPr>
        <p:spPr>
          <a:xfrm>
            <a:off x="4656676" y="6293324"/>
            <a:ext cx="6285503" cy="278802"/>
          </a:xfrm>
          <a:prstGeom prst="rect">
            <a:avLst/>
          </a:prstGeom>
        </p:spPr>
        <p:txBody>
          <a:bodyPr vert="horz" lIns="0" tIns="0" rIns="0" bIns="0" rtlCol="0" anchor="ctr" anchorCtr="0">
            <a:normAutofit/>
          </a:bodyPr>
          <a:lstStyle>
            <a:lvl1pPr marL="341990" indent="-341990" algn="l" defTabSz="455981" rtl="0" eaLnBrk="1" latinLnBrk="0" hangingPunct="1">
              <a:spcBef>
                <a:spcPct val="20000"/>
              </a:spcBef>
              <a:buFont typeface="Arial"/>
              <a:buChar char="•"/>
              <a:defRPr sz="3200" kern="1200">
                <a:solidFill>
                  <a:schemeClr val="tx1"/>
                </a:solidFill>
                <a:latin typeface="+mn-lt"/>
                <a:ea typeface="+mn-ea"/>
                <a:cs typeface="+mn-cs"/>
              </a:defRPr>
            </a:lvl1pPr>
            <a:lvl2pPr marL="740971" indent="-284991" algn="l" defTabSz="455981" rtl="0" eaLnBrk="1" latinLnBrk="0" hangingPunct="1">
              <a:spcBef>
                <a:spcPct val="20000"/>
              </a:spcBef>
              <a:buFont typeface="Arial"/>
              <a:buChar char="–"/>
              <a:defRPr sz="2800" kern="1200">
                <a:solidFill>
                  <a:schemeClr val="tx1"/>
                </a:solidFill>
                <a:latin typeface="+mn-lt"/>
                <a:ea typeface="+mn-ea"/>
                <a:cs typeface="+mn-cs"/>
              </a:defRPr>
            </a:lvl2pPr>
            <a:lvl3pPr marL="1139955" indent="-227993" algn="l" defTabSz="455981" rtl="0" eaLnBrk="1" latinLnBrk="0" hangingPunct="1">
              <a:spcBef>
                <a:spcPct val="20000"/>
              </a:spcBef>
              <a:buFont typeface="Arial"/>
              <a:buChar char="•"/>
              <a:defRPr sz="2400" kern="1200">
                <a:solidFill>
                  <a:schemeClr val="tx1"/>
                </a:solidFill>
                <a:latin typeface="+mn-lt"/>
                <a:ea typeface="+mn-ea"/>
                <a:cs typeface="+mn-cs"/>
              </a:defRPr>
            </a:lvl3pPr>
            <a:lvl4pPr marL="1595935" indent="-227993" algn="l" defTabSz="455981" rtl="0" eaLnBrk="1" latinLnBrk="0" hangingPunct="1">
              <a:spcBef>
                <a:spcPct val="20000"/>
              </a:spcBef>
              <a:buFont typeface="Arial"/>
              <a:buChar char="–"/>
              <a:defRPr sz="2000" kern="1200">
                <a:solidFill>
                  <a:schemeClr val="tx1"/>
                </a:solidFill>
                <a:latin typeface="+mn-lt"/>
                <a:ea typeface="+mn-ea"/>
                <a:cs typeface="+mn-cs"/>
              </a:defRPr>
            </a:lvl4pPr>
            <a:lvl5pPr marL="2051920" indent="-227993" algn="l" defTabSz="455981" rtl="0" eaLnBrk="1" latinLnBrk="0" hangingPunct="1">
              <a:spcBef>
                <a:spcPct val="20000"/>
              </a:spcBef>
              <a:buFont typeface="Arial"/>
              <a:buChar char="»"/>
              <a:defRPr sz="2000" kern="1200">
                <a:solidFill>
                  <a:schemeClr val="tx1"/>
                </a:solidFill>
                <a:latin typeface="+mn-lt"/>
                <a:ea typeface="+mn-ea"/>
                <a:cs typeface="+mn-cs"/>
              </a:defRPr>
            </a:lvl5pPr>
            <a:lvl6pPr marL="2507899" indent="-227993" algn="l" defTabSz="455981" rtl="0" eaLnBrk="1" latinLnBrk="0" hangingPunct="1">
              <a:spcBef>
                <a:spcPct val="20000"/>
              </a:spcBef>
              <a:buFont typeface="Arial"/>
              <a:buChar char="•"/>
              <a:defRPr sz="2000" kern="1200">
                <a:solidFill>
                  <a:schemeClr val="tx1"/>
                </a:solidFill>
                <a:latin typeface="+mn-lt"/>
                <a:ea typeface="+mn-ea"/>
                <a:cs typeface="+mn-cs"/>
              </a:defRPr>
            </a:lvl6pPr>
            <a:lvl7pPr marL="2963878" indent="-227993" algn="l" defTabSz="455981" rtl="0" eaLnBrk="1" latinLnBrk="0" hangingPunct="1">
              <a:spcBef>
                <a:spcPct val="20000"/>
              </a:spcBef>
              <a:buFont typeface="Arial"/>
              <a:buChar char="•"/>
              <a:defRPr sz="2000" kern="1200">
                <a:solidFill>
                  <a:schemeClr val="tx1"/>
                </a:solidFill>
                <a:latin typeface="+mn-lt"/>
                <a:ea typeface="+mn-ea"/>
                <a:cs typeface="+mn-cs"/>
              </a:defRPr>
            </a:lvl7pPr>
            <a:lvl8pPr marL="3419857" indent="-227993" algn="l" defTabSz="455981" rtl="0" eaLnBrk="1" latinLnBrk="0" hangingPunct="1">
              <a:spcBef>
                <a:spcPct val="20000"/>
              </a:spcBef>
              <a:buFont typeface="Arial"/>
              <a:buChar char="•"/>
              <a:defRPr sz="2000" kern="1200">
                <a:solidFill>
                  <a:schemeClr val="tx1"/>
                </a:solidFill>
                <a:latin typeface="+mn-lt"/>
                <a:ea typeface="+mn-ea"/>
                <a:cs typeface="+mn-cs"/>
              </a:defRPr>
            </a:lvl8pPr>
            <a:lvl9pPr marL="3875842" indent="-227993" algn="l" defTabSz="455981"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rtl="0">
              <a:lnSpc>
                <a:spcPct val="90000"/>
              </a:lnSpc>
              <a:buNone/>
            </a:pPr>
            <a:r>
              <a:rPr lang="en-US" sz="1000" b="0" i="0" u="none" strike="noStrike" kern="1200" baseline="0" dirty="0">
                <a:solidFill>
                  <a:srgbClr val="414042"/>
                </a:solidFill>
                <a:latin typeface="Arial"/>
                <a:ea typeface="+mn-ea"/>
                <a:cs typeface="Arial"/>
              </a:rPr>
              <a:t>Rush University Medical Center  |  </a:t>
            </a:r>
            <a:fld id="{404E3811-DA6B-0745-902C-28BD835FEA23}" type="datetime1">
              <a:rPr lang="en-US" sz="1000" b="0" i="0" u="none" strike="noStrike" kern="1200" baseline="0" smtClean="0">
                <a:solidFill>
                  <a:srgbClr val="414042"/>
                </a:solidFill>
                <a:latin typeface="Arial"/>
                <a:ea typeface="+mn-ea"/>
                <a:cs typeface="Arial"/>
              </a:rPr>
              <a:pPr marL="0" indent="0" algn="r" rtl="0">
                <a:lnSpc>
                  <a:spcPct val="90000"/>
                </a:lnSpc>
                <a:buNone/>
              </a:pPr>
              <a:t>12/9/2022</a:t>
            </a:fld>
            <a:endParaRPr lang="en-US" sz="1000" b="0" i="0" u="none" strike="noStrike" kern="1200" baseline="0" dirty="0">
              <a:solidFill>
                <a:srgbClr val="414042"/>
              </a:solidFill>
              <a:latin typeface="Arial"/>
              <a:ea typeface="+mn-ea"/>
              <a:cs typeface="Arial"/>
            </a:endParaRPr>
          </a:p>
        </p:txBody>
      </p:sp>
      <p:sp>
        <p:nvSpPr>
          <p:cNvPr id="10" name="SlideNumber"/>
          <p:cNvSpPr/>
          <p:nvPr userDrawn="1"/>
        </p:nvSpPr>
        <p:spPr>
          <a:xfrm>
            <a:off x="11269722" y="6373503"/>
            <a:ext cx="485245" cy="101935"/>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defTabSz="911967"/>
            <a:fld id="{BB69BBE8-4DB2-4642-B003-B220ACD5A2FD}" type="slidenum">
              <a:rPr lang="en-US" sz="1000" b="1" smtClean="0">
                <a:solidFill>
                  <a:srgbClr val="080808"/>
                </a:solidFill>
                <a:latin typeface="Arial" panose="020B0604020202020204" pitchFamily="34" charset="0"/>
                <a:cs typeface="Arial" panose="020B0604020202020204" pitchFamily="34" charset="0"/>
              </a:rPr>
              <a:pPr algn="ctr" defTabSz="911967"/>
              <a:t>‹#›</a:t>
            </a:fld>
            <a:endParaRPr lang="fr-FR" sz="1000" b="1" dirty="0">
              <a:solidFill>
                <a:srgbClr val="080808"/>
              </a:solidFill>
              <a:latin typeface="Arial" panose="020B0604020202020204" pitchFamily="34" charset="0"/>
              <a:cs typeface="Arial" panose="020B0604020202020204" pitchFamily="34" charset="0"/>
            </a:endParaRPr>
          </a:p>
        </p:txBody>
      </p:sp>
      <p:pic>
        <p:nvPicPr>
          <p:cNvPr id="11" name="Picture 10" descr="RUSHSystemBrand4color.eps"/>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1245" y="6319710"/>
            <a:ext cx="1063196" cy="238323"/>
          </a:xfrm>
          <a:prstGeom prst="rect">
            <a:avLst/>
          </a:prstGeom>
        </p:spPr>
      </p:pic>
    </p:spTree>
    <p:extLst>
      <p:ext uri="{BB962C8B-B14F-4D97-AF65-F5344CB8AC3E}">
        <p14:creationId xmlns:p14="http://schemas.microsoft.com/office/powerpoint/2010/main" val="348427044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Lst>
  <p:hf hdr="0" ftr="0" dt="0"/>
  <p:txStyles>
    <p:titleStyle>
      <a:lvl1pPr algn="ctr" defTabSz="455981" rtl="0" eaLnBrk="1" latinLnBrk="0" hangingPunct="1">
        <a:spcBef>
          <a:spcPct val="0"/>
        </a:spcBef>
        <a:buNone/>
        <a:defRPr sz="4400" kern="1200">
          <a:solidFill>
            <a:schemeClr val="tx1"/>
          </a:solidFill>
          <a:latin typeface="+mj-lt"/>
          <a:ea typeface="+mj-ea"/>
          <a:cs typeface="+mj-cs"/>
        </a:defRPr>
      </a:lvl1pPr>
    </p:titleStyle>
    <p:bodyStyle>
      <a:lvl1pPr marL="341990" indent="-341990" algn="l" defTabSz="455981" rtl="0" eaLnBrk="1" latinLnBrk="0" hangingPunct="1">
        <a:spcBef>
          <a:spcPct val="20000"/>
        </a:spcBef>
        <a:buFont typeface="Arial"/>
        <a:buChar char="•"/>
        <a:defRPr sz="3200" kern="1200">
          <a:solidFill>
            <a:schemeClr val="tx1"/>
          </a:solidFill>
          <a:latin typeface="+mn-lt"/>
          <a:ea typeface="+mn-ea"/>
          <a:cs typeface="+mn-cs"/>
        </a:defRPr>
      </a:lvl1pPr>
      <a:lvl2pPr marL="740971" indent="-284991" algn="l" defTabSz="455981" rtl="0" eaLnBrk="1" latinLnBrk="0" hangingPunct="1">
        <a:spcBef>
          <a:spcPct val="20000"/>
        </a:spcBef>
        <a:buFont typeface="Arial"/>
        <a:buChar char="–"/>
        <a:defRPr sz="2800" kern="1200">
          <a:solidFill>
            <a:schemeClr val="tx1"/>
          </a:solidFill>
          <a:latin typeface="+mn-lt"/>
          <a:ea typeface="+mn-ea"/>
          <a:cs typeface="+mn-cs"/>
        </a:defRPr>
      </a:lvl2pPr>
      <a:lvl3pPr marL="1139955" indent="-227993" algn="l" defTabSz="455981" rtl="0" eaLnBrk="1" latinLnBrk="0" hangingPunct="1">
        <a:spcBef>
          <a:spcPct val="20000"/>
        </a:spcBef>
        <a:buFont typeface="Arial"/>
        <a:buChar char="•"/>
        <a:defRPr sz="2400" kern="1200">
          <a:solidFill>
            <a:schemeClr val="tx1"/>
          </a:solidFill>
          <a:latin typeface="+mn-lt"/>
          <a:ea typeface="+mn-ea"/>
          <a:cs typeface="+mn-cs"/>
        </a:defRPr>
      </a:lvl3pPr>
      <a:lvl4pPr marL="1595935" indent="-227993" algn="l" defTabSz="455981" rtl="0" eaLnBrk="1" latinLnBrk="0" hangingPunct="1">
        <a:spcBef>
          <a:spcPct val="20000"/>
        </a:spcBef>
        <a:buFont typeface="Arial"/>
        <a:buChar char="–"/>
        <a:defRPr sz="2000" kern="1200">
          <a:solidFill>
            <a:schemeClr val="tx1"/>
          </a:solidFill>
          <a:latin typeface="+mn-lt"/>
          <a:ea typeface="+mn-ea"/>
          <a:cs typeface="+mn-cs"/>
        </a:defRPr>
      </a:lvl4pPr>
      <a:lvl5pPr marL="2051920" indent="-227993" algn="l" defTabSz="455981" rtl="0" eaLnBrk="1" latinLnBrk="0" hangingPunct="1">
        <a:spcBef>
          <a:spcPct val="20000"/>
        </a:spcBef>
        <a:buFont typeface="Arial"/>
        <a:buChar char="»"/>
        <a:defRPr sz="2000" kern="1200">
          <a:solidFill>
            <a:schemeClr val="tx1"/>
          </a:solidFill>
          <a:latin typeface="+mn-lt"/>
          <a:ea typeface="+mn-ea"/>
          <a:cs typeface="+mn-cs"/>
        </a:defRPr>
      </a:lvl5pPr>
      <a:lvl6pPr marL="2507899" indent="-227993" algn="l" defTabSz="455981" rtl="0" eaLnBrk="1" latinLnBrk="0" hangingPunct="1">
        <a:spcBef>
          <a:spcPct val="20000"/>
        </a:spcBef>
        <a:buFont typeface="Arial"/>
        <a:buChar char="•"/>
        <a:defRPr sz="2000" kern="1200">
          <a:solidFill>
            <a:schemeClr val="tx1"/>
          </a:solidFill>
          <a:latin typeface="+mn-lt"/>
          <a:ea typeface="+mn-ea"/>
          <a:cs typeface="+mn-cs"/>
        </a:defRPr>
      </a:lvl6pPr>
      <a:lvl7pPr marL="2963878" indent="-227993" algn="l" defTabSz="455981" rtl="0" eaLnBrk="1" latinLnBrk="0" hangingPunct="1">
        <a:spcBef>
          <a:spcPct val="20000"/>
        </a:spcBef>
        <a:buFont typeface="Arial"/>
        <a:buChar char="•"/>
        <a:defRPr sz="2000" kern="1200">
          <a:solidFill>
            <a:schemeClr val="tx1"/>
          </a:solidFill>
          <a:latin typeface="+mn-lt"/>
          <a:ea typeface="+mn-ea"/>
          <a:cs typeface="+mn-cs"/>
        </a:defRPr>
      </a:lvl7pPr>
      <a:lvl8pPr marL="3419857" indent="-227993" algn="l" defTabSz="455981" rtl="0" eaLnBrk="1" latinLnBrk="0" hangingPunct="1">
        <a:spcBef>
          <a:spcPct val="20000"/>
        </a:spcBef>
        <a:buFont typeface="Arial"/>
        <a:buChar char="•"/>
        <a:defRPr sz="2000" kern="1200">
          <a:solidFill>
            <a:schemeClr val="tx1"/>
          </a:solidFill>
          <a:latin typeface="+mn-lt"/>
          <a:ea typeface="+mn-ea"/>
          <a:cs typeface="+mn-cs"/>
        </a:defRPr>
      </a:lvl8pPr>
      <a:lvl9pPr marL="3875842" indent="-227993" algn="l" defTabSz="45598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981" rtl="0" eaLnBrk="1" latinLnBrk="0" hangingPunct="1">
        <a:defRPr sz="1800" kern="1200">
          <a:solidFill>
            <a:schemeClr val="tx1"/>
          </a:solidFill>
          <a:latin typeface="+mn-lt"/>
          <a:ea typeface="+mn-ea"/>
          <a:cs typeface="+mn-cs"/>
        </a:defRPr>
      </a:lvl1pPr>
      <a:lvl2pPr marL="455981" algn="l" defTabSz="455981" rtl="0" eaLnBrk="1" latinLnBrk="0" hangingPunct="1">
        <a:defRPr sz="1800" kern="1200">
          <a:solidFill>
            <a:schemeClr val="tx1"/>
          </a:solidFill>
          <a:latin typeface="+mn-lt"/>
          <a:ea typeface="+mn-ea"/>
          <a:cs typeface="+mn-cs"/>
        </a:defRPr>
      </a:lvl2pPr>
      <a:lvl3pPr marL="911967" algn="l" defTabSz="455981" rtl="0" eaLnBrk="1" latinLnBrk="0" hangingPunct="1">
        <a:defRPr sz="1800" kern="1200">
          <a:solidFill>
            <a:schemeClr val="tx1"/>
          </a:solidFill>
          <a:latin typeface="+mn-lt"/>
          <a:ea typeface="+mn-ea"/>
          <a:cs typeface="+mn-cs"/>
        </a:defRPr>
      </a:lvl3pPr>
      <a:lvl4pPr marL="1367957" algn="l" defTabSz="455981" rtl="0" eaLnBrk="1" latinLnBrk="0" hangingPunct="1">
        <a:defRPr sz="1800" kern="1200">
          <a:solidFill>
            <a:schemeClr val="tx1"/>
          </a:solidFill>
          <a:latin typeface="+mn-lt"/>
          <a:ea typeface="+mn-ea"/>
          <a:cs typeface="+mn-cs"/>
        </a:defRPr>
      </a:lvl4pPr>
      <a:lvl5pPr marL="1823929" algn="l" defTabSz="455981" rtl="0" eaLnBrk="1" latinLnBrk="0" hangingPunct="1">
        <a:defRPr sz="1800" kern="1200">
          <a:solidFill>
            <a:schemeClr val="tx1"/>
          </a:solidFill>
          <a:latin typeface="+mn-lt"/>
          <a:ea typeface="+mn-ea"/>
          <a:cs typeface="+mn-cs"/>
        </a:defRPr>
      </a:lvl5pPr>
      <a:lvl6pPr marL="2279907" algn="l" defTabSz="455981" rtl="0" eaLnBrk="1" latinLnBrk="0" hangingPunct="1">
        <a:defRPr sz="1800" kern="1200">
          <a:solidFill>
            <a:schemeClr val="tx1"/>
          </a:solidFill>
          <a:latin typeface="+mn-lt"/>
          <a:ea typeface="+mn-ea"/>
          <a:cs typeface="+mn-cs"/>
        </a:defRPr>
      </a:lvl6pPr>
      <a:lvl7pPr marL="2735888" algn="l" defTabSz="455981" rtl="0" eaLnBrk="1" latinLnBrk="0" hangingPunct="1">
        <a:defRPr sz="1800" kern="1200">
          <a:solidFill>
            <a:schemeClr val="tx1"/>
          </a:solidFill>
          <a:latin typeface="+mn-lt"/>
          <a:ea typeface="+mn-ea"/>
          <a:cs typeface="+mn-cs"/>
        </a:defRPr>
      </a:lvl7pPr>
      <a:lvl8pPr marL="3191870" algn="l" defTabSz="455981" rtl="0" eaLnBrk="1" latinLnBrk="0" hangingPunct="1">
        <a:defRPr sz="1800" kern="1200">
          <a:solidFill>
            <a:schemeClr val="tx1"/>
          </a:solidFill>
          <a:latin typeface="+mn-lt"/>
          <a:ea typeface="+mn-ea"/>
          <a:cs typeface="+mn-cs"/>
        </a:defRPr>
      </a:lvl8pPr>
      <a:lvl9pPr marL="3647849" algn="l" defTabSz="45598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72976188"/>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covid.cdc.gov/covid-data-tracker/#county-view?list_select_state=all_states&amp;list_select_county=all_counties&amp;data-type=Risk&amp;null=Risk" TargetMode="Externa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hyperlink" Target="https://www.dph.illinois.gov/covid19" TargetMode="External"/><Relationship Id="rId4" Type="http://schemas.openxmlformats.org/officeDocument/2006/relationships/hyperlink" Target="https://covid.cdc.gov/covid-data-tracker/#cases_totalcas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157.xml"/></Relationships>
</file>

<file path=ppt/slides/_rels/slide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g"/></Relationships>
</file>

<file path=ppt/slides/_rels/slide20.xml.rels><?xml version="1.0" encoding="UTF-8" standalone="yes"?>
<Relationships xmlns="http://schemas.openxmlformats.org/package/2006/relationships"><Relationship Id="rId2" Type="http://schemas.openxmlformats.org/officeDocument/2006/relationships/hyperlink" Target="https://s3.amazonaws.com/cdn.smfm.org/media/3689/SMFM_Bivalent_Draft_9_22_22_%28final%29._PDF.pdf"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www.acog.org/clinical/clinical-guidance/practice-advisory/articles/2020/12/covid-19-vaccination-considerations-for-obstetric-gynecologic-care" TargetMode="External"/><Relationship Id="rId2" Type="http://schemas.openxmlformats.org/officeDocument/2006/relationships/hyperlink" Target="https://www.acog.org/clinical/clinical-guidance/practice-advisory" TargetMode="Externa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hyperlink" Target="https://www.cdc.gov/mmwr/volumes/71/wr/mm7148e1.htm#suggestedcitation" TargetMode="Externa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hyperlink" Target="https://onlinelibrary.wiley.com/doi/10.1002/bdr2.2081"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fVOQR56zVok&amp;t=1s" TargetMode="External"/><Relationship Id="rId2" Type="http://schemas.openxmlformats.org/officeDocument/2006/relationships/image" Target="../media/image91.png"/><Relationship Id="rId1" Type="http://schemas.openxmlformats.org/officeDocument/2006/relationships/slideLayout" Target="../slideLayouts/slideLayout128.xml"/><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8.xml"/></Relationships>
</file>

<file path=ppt/slides/_rels/slide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2.jpg"/></Relationships>
</file>

<file path=ppt/slides/_rels/slide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8.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7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58.xml"/><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63.emf"/><Relationship Id="rId5" Type="http://schemas.openxmlformats.org/officeDocument/2006/relationships/oleObject" Target="../embeddings/oleObject2.bin"/><Relationship Id="rId4"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59.xml"/><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162.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64.xml"/></Relationships>
</file>

<file path=ppt/slides/_rels/slide3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8.xm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159.xml"/><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mailto:info@ilpqc.org" TargetMode="External"/><Relationship Id="rId4" Type="http://schemas.openxmlformats.org/officeDocument/2006/relationships/hyperlink" Target="https://ilpqc.org/covid-19-information/"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9.xml"/></Relationships>
</file>

<file path=ppt/slides/_rels/slide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43.xml.rels><?xml version="1.0" encoding="UTF-8" standalone="yes"?>
<Relationships xmlns="http://schemas.openxmlformats.org/package/2006/relationships"><Relationship Id="rId13" Type="http://schemas.openxmlformats.org/officeDocument/2006/relationships/image" Target="../media/image106.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164.xml"/><Relationship Id="rId6" Type="http://schemas.openxmlformats.org/officeDocument/2006/relationships/image" Target="NULL"/><Relationship Id="rId11" Type="http://schemas.openxmlformats.org/officeDocument/2006/relationships/customXml" Target="../ink/ink4.xml"/><Relationship Id="rId5" Type="http://schemas.openxmlformats.org/officeDocument/2006/relationships/customXml" Target="../ink/ink2.xml"/><Relationship Id="rId10" Type="http://schemas.openxmlformats.org/officeDocument/2006/relationships/image" Target="NULL"/><Relationship Id="rId4" Type="http://schemas.openxmlformats.org/officeDocument/2006/relationships/image" Target="NUL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8.xml"/></Relationships>
</file>

<file path=ppt/slides/_rels/slide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9.xml"/></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159.xml"/><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41.xml"/></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46.xml"/></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147.xml"/><Relationship Id="rId4" Type="http://schemas.openxmlformats.org/officeDocument/2006/relationships/image" Target="../media/image115.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147.xml"/><Relationship Id="rId5" Type="http://schemas.openxmlformats.org/officeDocument/2006/relationships/image" Target="../media/image117.png"/><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147.xml"/><Relationship Id="rId5" Type="http://schemas.openxmlformats.org/officeDocument/2006/relationships/image" Target="../media/image118.png"/><Relationship Id="rId4" Type="http://schemas.openxmlformats.org/officeDocument/2006/relationships/hyperlink" Target="https://flushot.everthriveil.o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147.xml"/><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147.xml"/><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23.xml"/><Relationship Id="rId1" Type="http://schemas.openxmlformats.org/officeDocument/2006/relationships/slideLayout" Target="../slideLayouts/slideLayout142.xml"/><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3" Type="http://schemas.openxmlformats.org/officeDocument/2006/relationships/hyperlink" Target="https://www.washingtonpost.com/opinions/2022/12/07/covid-rsv-influenza-public-health-vaccines/" TargetMode="External"/><Relationship Id="rId2" Type="http://schemas.openxmlformats.org/officeDocument/2006/relationships/image" Target="../media/image73.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5.xml"/></Relationships>
</file>

<file path=ppt/slides/_rels/slide61.xml.rels><?xml version="1.0" encoding="UTF-8" standalone="yes"?>
<Relationships xmlns="http://schemas.openxmlformats.org/package/2006/relationships"><Relationship Id="rId8" Type="http://schemas.openxmlformats.org/officeDocument/2006/relationships/hyperlink" Target="https://www.illinoisvaccinates.com/wp-content/uploads/2022/08/Breastfeeding-Eng-scaled.jpg" TargetMode="External"/><Relationship Id="rId3" Type="http://schemas.openxmlformats.org/officeDocument/2006/relationships/hyperlink" Target="https://www.illinoisvaccinates.com/wp-content/uploads/2022/10/01-COVID19-DosingAndSchedulingChart_Pfizer-NonImmunocompromised_10.12.22.pdf" TargetMode="External"/><Relationship Id="rId7" Type="http://schemas.openxmlformats.org/officeDocument/2006/relationships/hyperlink" Target="https://www.illinoisvaccinates.com/wp-content/uploads/2022/10/05-COVID19-DosingAndSchedulingChart_Other-Vaccines_10.12.22.pdf" TargetMode="External"/><Relationship Id="rId2" Type="http://schemas.openxmlformats.org/officeDocument/2006/relationships/notesSlide" Target="../notesSlides/notesSlide24.xml"/><Relationship Id="rId1" Type="http://schemas.openxmlformats.org/officeDocument/2006/relationships/slideLayout" Target="../slideLayouts/slideLayout105.xml"/><Relationship Id="rId6" Type="http://schemas.openxmlformats.org/officeDocument/2006/relationships/hyperlink" Target="https://www.illinoisvaccinates.com/wp-content/uploads/2022/10/04-COVID19-DosingAndSchedulingChart_Moderna-Immunocompromised_10.12.22.pdf" TargetMode="External"/><Relationship Id="rId5" Type="http://schemas.openxmlformats.org/officeDocument/2006/relationships/hyperlink" Target="https://www.illinoisvaccinates.com/wp-content/uploads/2022/10/03-COVID19-DosingAndSchedulingChart_Moderna-NonImmunocompromised_10.12.22.pdf" TargetMode="External"/><Relationship Id="rId4" Type="http://schemas.openxmlformats.org/officeDocument/2006/relationships/hyperlink" Target="https://www.illinoisvaccinates.com/wp-content/uploads/2022/10/02-COVID19-DosingAndSchedulingChart_Pfizer-Immunocompromised_10.12.22.pdf" TargetMode="External"/><Relationship Id="rId9" Type="http://schemas.openxmlformats.org/officeDocument/2006/relationships/hyperlink" Target="https://www.illinoisvaccinates.com/wp-content/uploads/2022/08/Breastfeeding-esp-scaled.jpg"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illinoisaap.org/provider-immunization-resources/" TargetMode="External"/><Relationship Id="rId7" Type="http://schemas.openxmlformats.org/officeDocument/2006/relationships/hyperlink" Target="https://illinoisaap.org/wp-content/uploads/2022/11/FLU-RSV-11-7-22.pdf" TargetMode="External"/><Relationship Id="rId2" Type="http://schemas.openxmlformats.org/officeDocument/2006/relationships/notesSlide" Target="../notesSlides/notesSlide25.xml"/><Relationship Id="rId1" Type="http://schemas.openxmlformats.org/officeDocument/2006/relationships/slideLayout" Target="../slideLayouts/slideLayout105.xml"/><Relationship Id="rId6" Type="http://schemas.openxmlformats.org/officeDocument/2006/relationships/hyperlink" Target="https://us06web.zoom.us/rec/share/o6tmk7JKusPCoDP-F8Ed6woWezpW95LDS4uSxL4BGY9hcG47ZZ7i_Ekh_UjWSWC5.SAGpmrleyMnuX30v" TargetMode="External"/><Relationship Id="rId5" Type="http://schemas.openxmlformats.org/officeDocument/2006/relationships/hyperlink" Target="https://illinoisaap.org/wp-content/uploads/2022/11/RSVesp.pdf" TargetMode="External"/><Relationship Id="rId4" Type="http://schemas.openxmlformats.org/officeDocument/2006/relationships/hyperlink" Target="https://illinoisaap.org/wp-content/uploads/2022/11/RSVhandout.pd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bit.ly/ivac-office-hours" TargetMode="External"/><Relationship Id="rId2" Type="http://schemas.openxmlformats.org/officeDocument/2006/relationships/notesSlide" Target="../notesSlides/notesSlide26.xml"/><Relationship Id="rId1" Type="http://schemas.openxmlformats.org/officeDocument/2006/relationships/slideLayout" Target="../slideLayouts/slideLayout135.xml"/><Relationship Id="rId4" Type="http://schemas.openxmlformats.org/officeDocument/2006/relationships/image" Target="../media/image125.jpeg"/></Relationships>
</file>

<file path=ppt/slides/_rels/slide64.xml.rels><?xml version="1.0" encoding="UTF-8" standalone="yes"?>
<Relationships xmlns="http://schemas.openxmlformats.org/package/2006/relationships"><Relationship Id="rId3" Type="http://schemas.openxmlformats.org/officeDocument/2006/relationships/hyperlink" Target="https://us06web.zoom.us/webinar/register/WN_A_e46Y_1QG6HD48QxLRFfQ" TargetMode="External"/><Relationship Id="rId2" Type="http://schemas.openxmlformats.org/officeDocument/2006/relationships/hyperlink" Target="https://echo.zoom.us/meeting/register/tZUvf-Guqj8vGNwT36mT4ZYu680NFITNEN3z" TargetMode="External"/><Relationship Id="rId1" Type="http://schemas.openxmlformats.org/officeDocument/2006/relationships/slideLayout" Target="../slideLayouts/slideLayout136.xml"/><Relationship Id="rId4" Type="http://schemas.openxmlformats.org/officeDocument/2006/relationships/hyperlink" Target="https://docs.google.com/forms/d/e/1FAIpQLScL76uXvnYGmuRGsRrcqWt3ILpll7uo-DWAWqXqS72f8N71dw/viewform"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www.cdc.gov/vaccines/covid-19/info-by-product/pfizer/downloads/Pfizer_PED_StandingOrders.pdf" TargetMode="External"/><Relationship Id="rId13" Type="http://schemas.openxmlformats.org/officeDocument/2006/relationships/hyperlink" Target="https://www.illinoisvaccinates.com/wp-content/uploads/2022/08/FAQ-pediatric-covid19-SPA.pdf" TargetMode="External"/><Relationship Id="rId18" Type="http://schemas.openxmlformats.org/officeDocument/2006/relationships/hyperlink" Target="https://downloads.aap.org/AAP/PDF/COVID%20Vaccine%20Dosing_Quick%20Reference.pdf?_ga=2.17893817.1423952229.1662730017-401688738.1633610331" TargetMode="External"/><Relationship Id="rId3" Type="http://schemas.openxmlformats.org/officeDocument/2006/relationships/hyperlink" Target="https://www.cdc.gov/vaccines/covid-19/info-by-product/moderna/downloads/infant_standing-orders.pdf" TargetMode="External"/><Relationship Id="rId21" Type="http://schemas.openxmlformats.org/officeDocument/2006/relationships/hyperlink" Target="https://app.livestorm.co/moderna-na-medical/moderna-office-hours-omicron-bivalent-boosters?tc=em_y6h1o2i&amp;cc=4014&amp;mkt_tok=OTQ5LUJERy0yNzQAAAGGme2smoaMV6Yu3jcf46wNA6j4_1V52WH51iavSHsyhKR6raVv6py8WXitccWfdmmRqfWPJeo16R8jnCyDtvKkySWGPKuDP9oXJ73kiPLp" TargetMode="External"/><Relationship Id="rId7" Type="http://schemas.openxmlformats.org/officeDocument/2006/relationships/hyperlink" Target="https://www.cdc.gov/vaccines/covid-19/info-by-product/pfizer/downloads/infant-standing-orders.pdf" TargetMode="External"/><Relationship Id="rId12" Type="http://schemas.openxmlformats.org/officeDocument/2006/relationships/hyperlink" Target="https://www.illinoisvaccinates.com/wp-content/uploads/2022/08/pedsFAQ.pdf" TargetMode="External"/><Relationship Id="rId17" Type="http://schemas.openxmlformats.org/officeDocument/2006/relationships/hyperlink" Target="https://www.illinoisvaccinates.com/wp-content/uploads/2022/09/PedsBivalentESP.pdf" TargetMode="External"/><Relationship Id="rId2" Type="http://schemas.openxmlformats.org/officeDocument/2006/relationships/notesSlide" Target="../notesSlides/notesSlide27.xml"/><Relationship Id="rId16" Type="http://schemas.openxmlformats.org/officeDocument/2006/relationships/hyperlink" Target="https://www.illinoisvaccinates.com/wp-content/uploads/2022/09/PedsBivalentENG.pdf" TargetMode="External"/><Relationship Id="rId20" Type="http://schemas.openxmlformats.org/officeDocument/2006/relationships/hyperlink" Target="https://app.livestorm.co/moderna-na-medical/modernas-omicron-bivalent-booster-update?tc=em_xx0u42g&amp;cc=4014&amp;mkt_tok=OTQ5LUJERy0yNzQAAAGGme2smsYAGWzGFjH85M6Z-_shce4Xols9r8dYp3o767PRTwS8c0xIZiwhDvQDIZTVFyPiTaPAcoiixqj0lCyOG5eeCDZY_Rpz6Hqq7BkQ" TargetMode="External"/><Relationship Id="rId1" Type="http://schemas.openxmlformats.org/officeDocument/2006/relationships/slideLayout" Target="../slideLayouts/slideLayout135.xml"/><Relationship Id="rId6" Type="http://schemas.openxmlformats.org/officeDocument/2006/relationships/hyperlink" Target="https://www.cdc.gov/vaccines/covid-19/info-by-product/novavax/downloads/novavax-standing-orders.pdf" TargetMode="External"/><Relationship Id="rId11" Type="http://schemas.openxmlformats.org/officeDocument/2006/relationships/hyperlink" Target="https://illinoisaap.org/wp-content/uploads/2022/09/FAQ-providers9.2.pdf" TargetMode="External"/><Relationship Id="rId5" Type="http://schemas.openxmlformats.org/officeDocument/2006/relationships/hyperlink" Target="https://www.cdc.gov/vaccines/covid-19/info-by-product/moderna/downloads/standing-orders.pdf" TargetMode="External"/><Relationship Id="rId15" Type="http://schemas.openxmlformats.org/officeDocument/2006/relationships/hyperlink" Target="https://www.illinoisvaccinates.com/wp-content/uploads/2022/09/Bivalent-FAQ-Post-Approval-SPA.pdf" TargetMode="External"/><Relationship Id="rId10" Type="http://schemas.openxmlformats.org/officeDocument/2006/relationships/hyperlink" Target="https://www.cdc.gov/vaccines/covid-19/downloads/cdc-fall-vaccination-operational-planning-guide-6-months-under-6-years.pdf" TargetMode="External"/><Relationship Id="rId19" Type="http://schemas.openxmlformats.org/officeDocument/2006/relationships/hyperlink" Target="https://www.pfizermedicalinformation.com/en-us/medical-updates" TargetMode="External"/><Relationship Id="rId4" Type="http://schemas.openxmlformats.org/officeDocument/2006/relationships/hyperlink" Target="https://www.cdc.gov/vaccines/covid-19/info-by-product/moderna/downloads/6-11-standing-orders.pdf" TargetMode="External"/><Relationship Id="rId9" Type="http://schemas.openxmlformats.org/officeDocument/2006/relationships/hyperlink" Target="https://www.cdc.gov/vaccines/covid-19/info-by-product/pfizer/downloads/gray-cap-Pfizer-BioNTech-standing-orders.pdf" TargetMode="External"/><Relationship Id="rId14" Type="http://schemas.openxmlformats.org/officeDocument/2006/relationships/hyperlink" Target="https://www.illinoisvaccinates.com/wp-content/uploads/2022/09/Bivalent-Booster-FAQ-Post-Approval.pdf"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mailto:satella@illinoisaap.com" TargetMode="External"/><Relationship Id="rId3" Type="http://schemas.openxmlformats.org/officeDocument/2006/relationships/hyperlink" Target="mailto:dph.vaccines@illinois.gov" TargetMode="External"/><Relationship Id="rId7" Type="http://schemas.openxmlformats.org/officeDocument/2006/relationships/hyperlink" Target="../illinoisvaccinates.com" TargetMode="External"/><Relationship Id="rId12" Type="http://schemas.openxmlformats.org/officeDocument/2006/relationships/hyperlink" Target="https://medinfo.modernatx.com/contact" TargetMode="External"/><Relationship Id="rId2" Type="http://schemas.openxmlformats.org/officeDocument/2006/relationships/hyperlink" Target="mailto:dph.immunizations@illinois.gov" TargetMode="External"/><Relationship Id="rId1" Type="http://schemas.openxmlformats.org/officeDocument/2006/relationships/slideLayout" Target="../slideLayouts/slideLayout135.xml"/><Relationship Id="rId6" Type="http://schemas.openxmlformats.org/officeDocument/2006/relationships/hyperlink" Target="https://www.chicagohan.org/covid-19-vaccine/provider" TargetMode="External"/><Relationship Id="rId11" Type="http://schemas.openxmlformats.org/officeDocument/2006/relationships/hyperlink" Target="mailto:ModernaPV@modernatx.com" TargetMode="External"/><Relationship Id="rId5" Type="http://schemas.openxmlformats.org/officeDocument/2006/relationships/hyperlink" Target="mailto:COVID19vaccine@cityofchicago.org" TargetMode="External"/><Relationship Id="rId10" Type="http://schemas.openxmlformats.org/officeDocument/2006/relationships/hyperlink" Target="https://www.pfizermedicalinformation.com/en-us/pfizer-biontech-covid-19-vaccine" TargetMode="External"/><Relationship Id="rId4" Type="http://schemas.openxmlformats.org/officeDocument/2006/relationships/hyperlink" Target="mailto:Kevin.Hansen@cityofchicago.org" TargetMode="External"/><Relationship Id="rId9" Type="http://schemas.openxmlformats.org/officeDocument/2006/relationships/hyperlink" Target="mailto:Facts@ilvaccinates.com"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ilpqc.org/" TargetMode="External"/><Relationship Id="rId5" Type="http://schemas.openxmlformats.org/officeDocument/2006/relationships/hyperlink" Target="mailto:info@ilpqc.org" TargetMode="External"/><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image" Target="../media/image126.jp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jpg"/><Relationship Id="rId4" Type="http://schemas.openxmlformats.org/officeDocument/2006/relationships/image" Target="../media/image128.png"/><Relationship Id="rId9" Type="http://schemas.openxmlformats.org/officeDocument/2006/relationships/image" Target="../media/image133.png"/></Relationships>
</file>

<file path=ppt/slides/_rels/slide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 y="1293875"/>
            <a:ext cx="12192000" cy="5564505"/>
            <a:chOff x="-1" y="1293875"/>
            <a:chExt cx="12192000" cy="5564505"/>
          </a:xfrm>
        </p:grpSpPr>
        <p:sp>
          <p:nvSpPr>
            <p:cNvPr id="3" name="object 3"/>
            <p:cNvSpPr/>
            <p:nvPr/>
          </p:nvSpPr>
          <p:spPr>
            <a:xfrm>
              <a:off x="902208" y="1293875"/>
              <a:ext cx="11289665" cy="3823970"/>
            </a:xfrm>
            <a:custGeom>
              <a:avLst/>
              <a:gdLst/>
              <a:ahLst/>
              <a:cxnLst/>
              <a:rect l="l" t="t" r="r" b="b"/>
              <a:pathLst>
                <a:path w="11289665" h="3823970">
                  <a:moveTo>
                    <a:pt x="11289284" y="0"/>
                  </a:moveTo>
                  <a:lnTo>
                    <a:pt x="0" y="0"/>
                  </a:lnTo>
                  <a:lnTo>
                    <a:pt x="0" y="3823462"/>
                  </a:lnTo>
                  <a:lnTo>
                    <a:pt x="11289284" y="3823462"/>
                  </a:lnTo>
                  <a:lnTo>
                    <a:pt x="11289284" y="0"/>
                  </a:lnTo>
                  <a:close/>
                </a:path>
              </a:pathLst>
            </a:custGeom>
            <a:solidFill>
              <a:srgbClr val="F3F6F9"/>
            </a:solidFill>
          </p:spPr>
          <p:txBody>
            <a:bodyPr wrap="square" lIns="0" tIns="0" rIns="0" bIns="0" rtlCol="0"/>
            <a:lstStyle/>
            <a:p>
              <a:endParaRPr dirty="0"/>
            </a:p>
          </p:txBody>
        </p:sp>
        <p:sp>
          <p:nvSpPr>
            <p:cNvPr id="4" name="object 4"/>
            <p:cNvSpPr/>
            <p:nvPr/>
          </p:nvSpPr>
          <p:spPr>
            <a:xfrm>
              <a:off x="1520190" y="3509009"/>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dirty="0"/>
            </a:p>
          </p:txBody>
        </p:sp>
        <p:pic>
          <p:nvPicPr>
            <p:cNvPr id="5" name="object 5"/>
            <p:cNvPicPr/>
            <p:nvPr/>
          </p:nvPicPr>
          <p:blipFill>
            <a:blip r:embed="rId2" cstate="print"/>
            <a:stretch>
              <a:fillRect/>
            </a:stretch>
          </p:blipFill>
          <p:spPr>
            <a:xfrm>
              <a:off x="0" y="5041391"/>
              <a:ext cx="12191999" cy="1816607"/>
            </a:xfrm>
            <a:prstGeom prst="rect">
              <a:avLst/>
            </a:prstGeom>
          </p:spPr>
        </p:pic>
        <p:sp>
          <p:nvSpPr>
            <p:cNvPr id="6" name="object 6"/>
            <p:cNvSpPr/>
            <p:nvPr/>
          </p:nvSpPr>
          <p:spPr>
            <a:xfrm>
              <a:off x="-1" y="5020059"/>
              <a:ext cx="12192000" cy="1837689"/>
            </a:xfrm>
            <a:custGeom>
              <a:avLst/>
              <a:gdLst/>
              <a:ahLst/>
              <a:cxnLst/>
              <a:rect l="l" t="t" r="r" b="b"/>
              <a:pathLst>
                <a:path w="12192000" h="1837690">
                  <a:moveTo>
                    <a:pt x="682688" y="0"/>
                  </a:moveTo>
                  <a:lnTo>
                    <a:pt x="631977" y="190"/>
                  </a:lnTo>
                  <a:lnTo>
                    <a:pt x="584149" y="723"/>
                  </a:lnTo>
                  <a:lnTo>
                    <a:pt x="536384" y="1638"/>
                  </a:lnTo>
                  <a:lnTo>
                    <a:pt x="488696" y="2895"/>
                  </a:lnTo>
                  <a:lnTo>
                    <a:pt x="441058" y="4533"/>
                  </a:lnTo>
                  <a:lnTo>
                    <a:pt x="393484" y="6540"/>
                  </a:lnTo>
                  <a:lnTo>
                    <a:pt x="345998" y="8928"/>
                  </a:lnTo>
                  <a:lnTo>
                    <a:pt x="0" y="38150"/>
                  </a:lnTo>
                  <a:lnTo>
                    <a:pt x="0" y="105600"/>
                  </a:lnTo>
                  <a:lnTo>
                    <a:pt x="50444" y="101041"/>
                  </a:lnTo>
                  <a:lnTo>
                    <a:pt x="98767" y="97167"/>
                  </a:lnTo>
                  <a:lnTo>
                    <a:pt x="147167" y="93700"/>
                  </a:lnTo>
                  <a:lnTo>
                    <a:pt x="195681" y="90652"/>
                  </a:lnTo>
                  <a:lnTo>
                    <a:pt x="244284" y="87998"/>
                  </a:lnTo>
                  <a:lnTo>
                    <a:pt x="292976" y="85737"/>
                  </a:lnTo>
                  <a:lnTo>
                    <a:pt x="341769" y="83896"/>
                  </a:lnTo>
                  <a:lnTo>
                    <a:pt x="394500" y="82295"/>
                  </a:lnTo>
                  <a:lnTo>
                    <a:pt x="447103" y="81114"/>
                  </a:lnTo>
                  <a:lnTo>
                    <a:pt x="499567" y="80340"/>
                  </a:lnTo>
                  <a:lnTo>
                    <a:pt x="551903" y="79946"/>
                  </a:lnTo>
                  <a:lnTo>
                    <a:pt x="604126" y="79971"/>
                  </a:lnTo>
                  <a:lnTo>
                    <a:pt x="656209" y="80378"/>
                  </a:lnTo>
                  <a:lnTo>
                    <a:pt x="708164" y="81165"/>
                  </a:lnTo>
                  <a:lnTo>
                    <a:pt x="760006" y="82334"/>
                  </a:lnTo>
                  <a:lnTo>
                    <a:pt x="811720" y="83896"/>
                  </a:lnTo>
                  <a:lnTo>
                    <a:pt x="863320" y="85813"/>
                  </a:lnTo>
                  <a:lnTo>
                    <a:pt x="914793" y="88099"/>
                  </a:lnTo>
                  <a:lnTo>
                    <a:pt x="966127" y="90754"/>
                  </a:lnTo>
                  <a:lnTo>
                    <a:pt x="1017371" y="93751"/>
                  </a:lnTo>
                  <a:lnTo>
                    <a:pt x="1068476" y="97116"/>
                  </a:lnTo>
                  <a:lnTo>
                    <a:pt x="1119479" y="100825"/>
                  </a:lnTo>
                  <a:lnTo>
                    <a:pt x="1170368" y="104889"/>
                  </a:lnTo>
                  <a:lnTo>
                    <a:pt x="1221130" y="109283"/>
                  </a:lnTo>
                  <a:lnTo>
                    <a:pt x="1271778" y="114020"/>
                  </a:lnTo>
                  <a:lnTo>
                    <a:pt x="1322324" y="119087"/>
                  </a:lnTo>
                  <a:lnTo>
                    <a:pt x="1372755" y="124472"/>
                  </a:lnTo>
                  <a:lnTo>
                    <a:pt x="1423073" y="130187"/>
                  </a:lnTo>
                  <a:lnTo>
                    <a:pt x="1473288" y="136220"/>
                  </a:lnTo>
                  <a:lnTo>
                    <a:pt x="1523377" y="142557"/>
                  </a:lnTo>
                  <a:lnTo>
                    <a:pt x="1573377" y="149199"/>
                  </a:lnTo>
                  <a:lnTo>
                    <a:pt x="1623263" y="156159"/>
                  </a:lnTo>
                  <a:lnTo>
                    <a:pt x="1673059" y="163410"/>
                  </a:lnTo>
                  <a:lnTo>
                    <a:pt x="1722729" y="170954"/>
                  </a:lnTo>
                  <a:lnTo>
                    <a:pt x="1772310" y="178790"/>
                  </a:lnTo>
                  <a:lnTo>
                    <a:pt x="1821789" y="186905"/>
                  </a:lnTo>
                  <a:lnTo>
                    <a:pt x="1871167" y="195313"/>
                  </a:lnTo>
                  <a:lnTo>
                    <a:pt x="1920430" y="203987"/>
                  </a:lnTo>
                  <a:lnTo>
                    <a:pt x="1969617" y="212940"/>
                  </a:lnTo>
                  <a:lnTo>
                    <a:pt x="2018703" y="222148"/>
                  </a:lnTo>
                  <a:lnTo>
                    <a:pt x="2067687" y="231622"/>
                  </a:lnTo>
                  <a:lnTo>
                    <a:pt x="2116569" y="241363"/>
                  </a:lnTo>
                  <a:lnTo>
                    <a:pt x="2214067" y="261581"/>
                  </a:lnTo>
                  <a:lnTo>
                    <a:pt x="2262682" y="272059"/>
                  </a:lnTo>
                  <a:lnTo>
                    <a:pt x="2359634" y="293738"/>
                  </a:lnTo>
                  <a:lnTo>
                    <a:pt x="2456230" y="316331"/>
                  </a:lnTo>
                  <a:lnTo>
                    <a:pt x="2552484" y="339813"/>
                  </a:lnTo>
                  <a:lnTo>
                    <a:pt x="2648394" y="364134"/>
                  </a:lnTo>
                  <a:lnTo>
                    <a:pt x="2743987" y="389267"/>
                  </a:lnTo>
                  <a:lnTo>
                    <a:pt x="2839262" y="415175"/>
                  </a:lnTo>
                  <a:lnTo>
                    <a:pt x="2934208" y="441820"/>
                  </a:lnTo>
                  <a:lnTo>
                    <a:pt x="3028873" y="469176"/>
                  </a:lnTo>
                  <a:lnTo>
                    <a:pt x="3123222" y="497192"/>
                  </a:lnTo>
                  <a:lnTo>
                    <a:pt x="3217303" y="525830"/>
                  </a:lnTo>
                  <a:lnTo>
                    <a:pt x="3311105" y="555053"/>
                  </a:lnTo>
                  <a:lnTo>
                    <a:pt x="3404641" y="584847"/>
                  </a:lnTo>
                  <a:lnTo>
                    <a:pt x="3497910" y="615149"/>
                  </a:lnTo>
                  <a:lnTo>
                    <a:pt x="3590937" y="645934"/>
                  </a:lnTo>
                  <a:lnTo>
                    <a:pt x="3791775" y="713587"/>
                  </a:lnTo>
                  <a:lnTo>
                    <a:pt x="4040251" y="798855"/>
                  </a:lnTo>
                  <a:lnTo>
                    <a:pt x="4334992" y="901776"/>
                  </a:lnTo>
                  <a:lnTo>
                    <a:pt x="5625871" y="1359547"/>
                  </a:lnTo>
                  <a:lnTo>
                    <a:pt x="5907366" y="1456994"/>
                  </a:lnTo>
                  <a:lnTo>
                    <a:pt x="6094437" y="1520482"/>
                  </a:lnTo>
                  <a:lnTo>
                    <a:pt x="6281178" y="1582623"/>
                  </a:lnTo>
                  <a:lnTo>
                    <a:pt x="6421094" y="1628254"/>
                  </a:lnTo>
                  <a:lnTo>
                    <a:pt x="6560934" y="1672970"/>
                  </a:lnTo>
                  <a:lnTo>
                    <a:pt x="6700761" y="1716709"/>
                  </a:lnTo>
                  <a:lnTo>
                    <a:pt x="7111365" y="1837563"/>
                  </a:lnTo>
                  <a:lnTo>
                    <a:pt x="12192000" y="1837563"/>
                  </a:lnTo>
                  <a:lnTo>
                    <a:pt x="12192000" y="1008621"/>
                  </a:lnTo>
                  <a:lnTo>
                    <a:pt x="12147981" y="1027658"/>
                  </a:lnTo>
                  <a:lnTo>
                    <a:pt x="12103696" y="1046352"/>
                  </a:lnTo>
                  <a:lnTo>
                    <a:pt x="12059170" y="1064729"/>
                  </a:lnTo>
                  <a:lnTo>
                    <a:pt x="12014377" y="1082776"/>
                  </a:lnTo>
                  <a:lnTo>
                    <a:pt x="11969356" y="1100505"/>
                  </a:lnTo>
                  <a:lnTo>
                    <a:pt x="11924093" y="1117904"/>
                  </a:lnTo>
                  <a:lnTo>
                    <a:pt x="11878602" y="1134986"/>
                  </a:lnTo>
                  <a:lnTo>
                    <a:pt x="11832894" y="1151737"/>
                  </a:lnTo>
                  <a:lnTo>
                    <a:pt x="11786946" y="1168158"/>
                  </a:lnTo>
                  <a:lnTo>
                    <a:pt x="11740794" y="1184274"/>
                  </a:lnTo>
                  <a:lnTo>
                    <a:pt x="11694426" y="1200048"/>
                  </a:lnTo>
                  <a:lnTo>
                    <a:pt x="11647843" y="1215516"/>
                  </a:lnTo>
                  <a:lnTo>
                    <a:pt x="11601069" y="1230655"/>
                  </a:lnTo>
                  <a:lnTo>
                    <a:pt x="11554091" y="1245476"/>
                  </a:lnTo>
                  <a:lnTo>
                    <a:pt x="11506923" y="1259979"/>
                  </a:lnTo>
                  <a:lnTo>
                    <a:pt x="11459565" y="1274152"/>
                  </a:lnTo>
                  <a:lnTo>
                    <a:pt x="11412029" y="1288021"/>
                  </a:lnTo>
                  <a:lnTo>
                    <a:pt x="11364328" y="1301559"/>
                  </a:lnTo>
                  <a:lnTo>
                    <a:pt x="11316436" y="1314792"/>
                  </a:lnTo>
                  <a:lnTo>
                    <a:pt x="11268379" y="1327696"/>
                  </a:lnTo>
                  <a:lnTo>
                    <a:pt x="11220157" y="1340281"/>
                  </a:lnTo>
                  <a:lnTo>
                    <a:pt x="11171783" y="1352549"/>
                  </a:lnTo>
                  <a:lnTo>
                    <a:pt x="11123269" y="1364513"/>
                  </a:lnTo>
                  <a:lnTo>
                    <a:pt x="11074590" y="1376146"/>
                  </a:lnTo>
                  <a:lnTo>
                    <a:pt x="11025784" y="1387474"/>
                  </a:lnTo>
                  <a:lnTo>
                    <a:pt x="10976825" y="1398485"/>
                  </a:lnTo>
                  <a:lnTo>
                    <a:pt x="10927740" y="1409191"/>
                  </a:lnTo>
                  <a:lnTo>
                    <a:pt x="10878527" y="1419580"/>
                  </a:lnTo>
                  <a:lnTo>
                    <a:pt x="10829188" y="1429651"/>
                  </a:lnTo>
                  <a:lnTo>
                    <a:pt x="10779747" y="1439405"/>
                  </a:lnTo>
                  <a:lnTo>
                    <a:pt x="10730179" y="1448854"/>
                  </a:lnTo>
                  <a:lnTo>
                    <a:pt x="10680509" y="1457998"/>
                  </a:lnTo>
                  <a:lnTo>
                    <a:pt x="10630738" y="1466824"/>
                  </a:lnTo>
                  <a:lnTo>
                    <a:pt x="10580865" y="1475333"/>
                  </a:lnTo>
                  <a:lnTo>
                    <a:pt x="10530903" y="1483537"/>
                  </a:lnTo>
                  <a:lnTo>
                    <a:pt x="10480852" y="1491437"/>
                  </a:lnTo>
                  <a:lnTo>
                    <a:pt x="10430725" y="1499031"/>
                  </a:lnTo>
                  <a:lnTo>
                    <a:pt x="10380510" y="1506308"/>
                  </a:lnTo>
                  <a:lnTo>
                    <a:pt x="10330230" y="1513293"/>
                  </a:lnTo>
                  <a:lnTo>
                    <a:pt x="10279875" y="1519961"/>
                  </a:lnTo>
                  <a:lnTo>
                    <a:pt x="10229469" y="1526311"/>
                  </a:lnTo>
                  <a:lnTo>
                    <a:pt x="10179011" y="1532369"/>
                  </a:lnTo>
                  <a:lnTo>
                    <a:pt x="10128491" y="1538122"/>
                  </a:lnTo>
                  <a:lnTo>
                    <a:pt x="10077907" y="1543570"/>
                  </a:lnTo>
                  <a:lnTo>
                    <a:pt x="10027297" y="1548714"/>
                  </a:lnTo>
                  <a:lnTo>
                    <a:pt x="9976650" y="1553552"/>
                  </a:lnTo>
                  <a:lnTo>
                    <a:pt x="9925977" y="1558086"/>
                  </a:lnTo>
                  <a:lnTo>
                    <a:pt x="9875266" y="1562315"/>
                  </a:lnTo>
                  <a:lnTo>
                    <a:pt x="9824542" y="1566252"/>
                  </a:lnTo>
                  <a:lnTo>
                    <a:pt x="9773792" y="1569872"/>
                  </a:lnTo>
                  <a:lnTo>
                    <a:pt x="9723031" y="1573199"/>
                  </a:lnTo>
                  <a:lnTo>
                    <a:pt x="9672256" y="1576222"/>
                  </a:lnTo>
                  <a:lnTo>
                    <a:pt x="9621494" y="1578965"/>
                  </a:lnTo>
                  <a:lnTo>
                    <a:pt x="9570732" y="1581378"/>
                  </a:lnTo>
                  <a:lnTo>
                    <a:pt x="9519970" y="1583512"/>
                  </a:lnTo>
                  <a:lnTo>
                    <a:pt x="9469221" y="1585340"/>
                  </a:lnTo>
                  <a:lnTo>
                    <a:pt x="9418497" y="1586864"/>
                  </a:lnTo>
                  <a:lnTo>
                    <a:pt x="9367773" y="1588109"/>
                  </a:lnTo>
                  <a:lnTo>
                    <a:pt x="9317101" y="1589049"/>
                  </a:lnTo>
                  <a:lnTo>
                    <a:pt x="9266453" y="1589697"/>
                  </a:lnTo>
                  <a:lnTo>
                    <a:pt x="9215843" y="1590039"/>
                  </a:lnTo>
                  <a:lnTo>
                    <a:pt x="9165272" y="1590090"/>
                  </a:lnTo>
                  <a:lnTo>
                    <a:pt x="9114751" y="1589836"/>
                  </a:lnTo>
                  <a:lnTo>
                    <a:pt x="9064282" y="1589303"/>
                  </a:lnTo>
                  <a:lnTo>
                    <a:pt x="9013875" y="1588477"/>
                  </a:lnTo>
                  <a:lnTo>
                    <a:pt x="8963533" y="1587347"/>
                  </a:lnTo>
                  <a:lnTo>
                    <a:pt x="8913253" y="1585925"/>
                  </a:lnTo>
                  <a:lnTo>
                    <a:pt x="8863037" y="1584223"/>
                  </a:lnTo>
                  <a:lnTo>
                    <a:pt x="8812911" y="1582229"/>
                  </a:lnTo>
                  <a:lnTo>
                    <a:pt x="8762873" y="1579930"/>
                  </a:lnTo>
                  <a:lnTo>
                    <a:pt x="8712911" y="1577352"/>
                  </a:lnTo>
                  <a:lnTo>
                    <a:pt x="8663038" y="1574482"/>
                  </a:lnTo>
                  <a:lnTo>
                    <a:pt x="8613267" y="1571320"/>
                  </a:lnTo>
                  <a:lnTo>
                    <a:pt x="8563597" y="1567865"/>
                  </a:lnTo>
                  <a:lnTo>
                    <a:pt x="8514041" y="1564131"/>
                  </a:lnTo>
                  <a:lnTo>
                    <a:pt x="8464588" y="1560106"/>
                  </a:lnTo>
                  <a:lnTo>
                    <a:pt x="8415261" y="1555800"/>
                  </a:lnTo>
                  <a:lnTo>
                    <a:pt x="8366048" y="1551203"/>
                  </a:lnTo>
                  <a:lnTo>
                    <a:pt x="8316976" y="1546313"/>
                  </a:lnTo>
                  <a:lnTo>
                    <a:pt x="8268017" y="1541144"/>
                  </a:lnTo>
                  <a:lnTo>
                    <a:pt x="8219211" y="1535696"/>
                  </a:lnTo>
                  <a:lnTo>
                    <a:pt x="8170544" y="1529943"/>
                  </a:lnTo>
                  <a:lnTo>
                    <a:pt x="8122005" y="1523923"/>
                  </a:lnTo>
                  <a:lnTo>
                    <a:pt x="8073644" y="1517624"/>
                  </a:lnTo>
                  <a:lnTo>
                    <a:pt x="8025422" y="1511033"/>
                  </a:lnTo>
                  <a:lnTo>
                    <a:pt x="7977390" y="1504162"/>
                  </a:lnTo>
                  <a:lnTo>
                    <a:pt x="7929498" y="1496999"/>
                  </a:lnTo>
                  <a:lnTo>
                    <a:pt x="7881785" y="1489570"/>
                  </a:lnTo>
                  <a:lnTo>
                    <a:pt x="7834261" y="1481848"/>
                  </a:lnTo>
                  <a:lnTo>
                    <a:pt x="7786903" y="1473860"/>
                  </a:lnTo>
                  <a:lnTo>
                    <a:pt x="7738122" y="1465351"/>
                  </a:lnTo>
                  <a:lnTo>
                    <a:pt x="7640485" y="1447723"/>
                  </a:lnTo>
                  <a:lnTo>
                    <a:pt x="7542745" y="1429270"/>
                  </a:lnTo>
                  <a:lnTo>
                    <a:pt x="7444905" y="1410042"/>
                  </a:lnTo>
                  <a:lnTo>
                    <a:pt x="7346975" y="1390091"/>
                  </a:lnTo>
                  <a:lnTo>
                    <a:pt x="7248944" y="1369415"/>
                  </a:lnTo>
                  <a:lnTo>
                    <a:pt x="7150823" y="1348054"/>
                  </a:lnTo>
                  <a:lnTo>
                    <a:pt x="7052614" y="1326045"/>
                  </a:lnTo>
                  <a:lnTo>
                    <a:pt x="6954342" y="1303426"/>
                  </a:lnTo>
                  <a:lnTo>
                    <a:pt x="6855993" y="1280210"/>
                  </a:lnTo>
                  <a:lnTo>
                    <a:pt x="6757568" y="1256461"/>
                  </a:lnTo>
                  <a:lnTo>
                    <a:pt x="6609803" y="1219860"/>
                  </a:lnTo>
                  <a:lnTo>
                    <a:pt x="6461899" y="1182204"/>
                  </a:lnTo>
                  <a:lnTo>
                    <a:pt x="6313881" y="1143584"/>
                  </a:lnTo>
                  <a:lnTo>
                    <a:pt x="6116358" y="1090802"/>
                  </a:lnTo>
                  <a:lnTo>
                    <a:pt x="5918669" y="1036789"/>
                  </a:lnTo>
                  <a:lnTo>
                    <a:pt x="5671400" y="967905"/>
                  </a:lnTo>
                  <a:lnTo>
                    <a:pt x="4632325" y="673049"/>
                  </a:lnTo>
                  <a:lnTo>
                    <a:pt x="4335741" y="590626"/>
                  </a:lnTo>
                  <a:lnTo>
                    <a:pt x="4138193" y="536981"/>
                  </a:lnTo>
                  <a:lnTo>
                    <a:pt x="3940848" y="484644"/>
                  </a:lnTo>
                  <a:lnTo>
                    <a:pt x="3792969" y="446404"/>
                  </a:lnTo>
                  <a:lnTo>
                    <a:pt x="3645230" y="409181"/>
                  </a:lnTo>
                  <a:lnTo>
                    <a:pt x="3497643" y="373049"/>
                  </a:lnTo>
                  <a:lnTo>
                    <a:pt x="3399358" y="349630"/>
                  </a:lnTo>
                  <a:lnTo>
                    <a:pt x="3301136" y="326796"/>
                  </a:lnTo>
                  <a:lnTo>
                    <a:pt x="3202990" y="304545"/>
                  </a:lnTo>
                  <a:lnTo>
                    <a:pt x="3104946" y="282943"/>
                  </a:lnTo>
                  <a:lnTo>
                    <a:pt x="3006991" y="262000"/>
                  </a:lnTo>
                  <a:lnTo>
                    <a:pt x="2909125" y="241769"/>
                  </a:lnTo>
                  <a:lnTo>
                    <a:pt x="2811373" y="222275"/>
                  </a:lnTo>
                  <a:lnTo>
                    <a:pt x="2713710" y="203530"/>
                  </a:lnTo>
                  <a:lnTo>
                    <a:pt x="2616161" y="185597"/>
                  </a:lnTo>
                  <a:lnTo>
                    <a:pt x="2518727" y="168478"/>
                  </a:lnTo>
                  <a:lnTo>
                    <a:pt x="2421394" y="152234"/>
                  </a:lnTo>
                  <a:lnTo>
                    <a:pt x="2324201" y="136867"/>
                  </a:lnTo>
                  <a:lnTo>
                    <a:pt x="2227135" y="122440"/>
                  </a:lnTo>
                  <a:lnTo>
                    <a:pt x="2130183" y="108953"/>
                  </a:lnTo>
                  <a:lnTo>
                    <a:pt x="2033371" y="96469"/>
                  </a:lnTo>
                  <a:lnTo>
                    <a:pt x="1936711" y="85001"/>
                  </a:lnTo>
                  <a:lnTo>
                    <a:pt x="1840179" y="74587"/>
                  </a:lnTo>
                  <a:lnTo>
                    <a:pt x="1791970" y="69786"/>
                  </a:lnTo>
                  <a:lnTo>
                    <a:pt x="1743798" y="65265"/>
                  </a:lnTo>
                  <a:lnTo>
                    <a:pt x="1695665" y="61010"/>
                  </a:lnTo>
                  <a:lnTo>
                    <a:pt x="1647571" y="57048"/>
                  </a:lnTo>
                  <a:lnTo>
                    <a:pt x="1599514" y="53378"/>
                  </a:lnTo>
                  <a:lnTo>
                    <a:pt x="1551495" y="49987"/>
                  </a:lnTo>
                  <a:lnTo>
                    <a:pt x="1503514" y="46901"/>
                  </a:lnTo>
                  <a:lnTo>
                    <a:pt x="1451724" y="41414"/>
                  </a:lnTo>
                  <a:lnTo>
                    <a:pt x="1400009" y="36245"/>
                  </a:lnTo>
                  <a:lnTo>
                    <a:pt x="1348346" y="31394"/>
                  </a:lnTo>
                  <a:lnTo>
                    <a:pt x="1296733" y="26885"/>
                  </a:lnTo>
                  <a:lnTo>
                    <a:pt x="1245196" y="22682"/>
                  </a:lnTo>
                  <a:lnTo>
                    <a:pt x="1193723" y="18834"/>
                  </a:lnTo>
                  <a:lnTo>
                    <a:pt x="1142314" y="15341"/>
                  </a:lnTo>
                  <a:lnTo>
                    <a:pt x="1090968" y="12166"/>
                  </a:lnTo>
                  <a:lnTo>
                    <a:pt x="1039698" y="9359"/>
                  </a:lnTo>
                  <a:lnTo>
                    <a:pt x="988491" y="6908"/>
                  </a:lnTo>
                  <a:lnTo>
                    <a:pt x="937348" y="4825"/>
                  </a:lnTo>
                  <a:lnTo>
                    <a:pt x="886269" y="3111"/>
                  </a:lnTo>
                  <a:lnTo>
                    <a:pt x="835266" y="1752"/>
                  </a:lnTo>
                  <a:lnTo>
                    <a:pt x="784339" y="787"/>
                  </a:lnTo>
                  <a:lnTo>
                    <a:pt x="733488" y="190"/>
                  </a:lnTo>
                  <a:lnTo>
                    <a:pt x="682688" y="0"/>
                  </a:lnTo>
                  <a:close/>
                </a:path>
              </a:pathLst>
            </a:custGeom>
            <a:solidFill>
              <a:srgbClr val="1C4789"/>
            </a:solidFill>
          </p:spPr>
          <p:txBody>
            <a:bodyPr wrap="square" lIns="0" tIns="0" rIns="0" bIns="0" rtlCol="0"/>
            <a:lstStyle/>
            <a:p>
              <a:endParaRPr dirty="0"/>
            </a:p>
          </p:txBody>
        </p:sp>
        <p:pic>
          <p:nvPicPr>
            <p:cNvPr id="7" name="object 7"/>
            <p:cNvPicPr/>
            <p:nvPr/>
          </p:nvPicPr>
          <p:blipFill>
            <a:blip r:embed="rId3" cstate="print"/>
            <a:stretch>
              <a:fillRect/>
            </a:stretch>
          </p:blipFill>
          <p:spPr>
            <a:xfrm>
              <a:off x="313956" y="5564123"/>
              <a:ext cx="2025383" cy="911351"/>
            </a:xfrm>
            <a:prstGeom prst="rect">
              <a:avLst/>
            </a:prstGeom>
          </p:spPr>
        </p:pic>
      </p:grpSp>
      <p:sp>
        <p:nvSpPr>
          <p:cNvPr id="8" name="object 8"/>
          <p:cNvSpPr txBox="1">
            <a:spLocks noGrp="1"/>
          </p:cNvSpPr>
          <p:nvPr>
            <p:ph type="title"/>
          </p:nvPr>
        </p:nvSpPr>
        <p:spPr>
          <a:xfrm>
            <a:off x="1491035" y="1599510"/>
            <a:ext cx="4784090" cy="1727200"/>
          </a:xfrm>
          <a:prstGeom prst="rect">
            <a:avLst/>
          </a:prstGeom>
        </p:spPr>
        <p:txBody>
          <a:bodyPr vert="horz" wrap="square" lIns="0" tIns="75565" rIns="0" bIns="0" rtlCol="0">
            <a:spAutoFit/>
          </a:bodyPr>
          <a:lstStyle/>
          <a:p>
            <a:pPr marL="12700" marR="5080">
              <a:lnSpc>
                <a:spcPct val="89600"/>
              </a:lnSpc>
              <a:spcBef>
                <a:spcPts val="595"/>
              </a:spcBef>
            </a:pPr>
            <a:r>
              <a:rPr sz="4000" spc="-20" dirty="0">
                <a:solidFill>
                  <a:srgbClr val="444A53"/>
                </a:solidFill>
              </a:rPr>
              <a:t>COVID-19 </a:t>
            </a:r>
            <a:r>
              <a:rPr sz="4000" spc="-5" dirty="0">
                <a:solidFill>
                  <a:srgbClr val="444A53"/>
                </a:solidFill>
              </a:rPr>
              <a:t>Strategies </a:t>
            </a:r>
            <a:r>
              <a:rPr sz="4000" spc="-1100" dirty="0">
                <a:solidFill>
                  <a:srgbClr val="444A53"/>
                </a:solidFill>
              </a:rPr>
              <a:t> </a:t>
            </a:r>
            <a:r>
              <a:rPr sz="4000" spc="-5" dirty="0">
                <a:solidFill>
                  <a:srgbClr val="444A53"/>
                </a:solidFill>
              </a:rPr>
              <a:t>for OB &amp; </a:t>
            </a:r>
            <a:r>
              <a:rPr sz="4000" spc="-20" dirty="0">
                <a:solidFill>
                  <a:srgbClr val="444A53"/>
                </a:solidFill>
              </a:rPr>
              <a:t>Neonatal </a:t>
            </a:r>
            <a:r>
              <a:rPr sz="4000" spc="-15" dirty="0">
                <a:solidFill>
                  <a:srgbClr val="444A53"/>
                </a:solidFill>
              </a:rPr>
              <a:t> </a:t>
            </a:r>
            <a:r>
              <a:rPr sz="4000" spc="-5" dirty="0">
                <a:solidFill>
                  <a:srgbClr val="444A53"/>
                </a:solidFill>
              </a:rPr>
              <a:t>Units</a:t>
            </a:r>
            <a:endParaRPr sz="4000" dirty="0"/>
          </a:p>
        </p:txBody>
      </p:sp>
      <p:sp>
        <p:nvSpPr>
          <p:cNvPr id="9" name="object 9"/>
          <p:cNvSpPr txBox="1"/>
          <p:nvPr/>
        </p:nvSpPr>
        <p:spPr>
          <a:xfrm>
            <a:off x="1491542" y="3659291"/>
            <a:ext cx="3537658" cy="930383"/>
          </a:xfrm>
          <a:prstGeom prst="rect">
            <a:avLst/>
          </a:prstGeom>
        </p:spPr>
        <p:txBody>
          <a:bodyPr vert="horz" wrap="square" lIns="0" tIns="100965" rIns="0" bIns="0" rtlCol="0">
            <a:spAutoFit/>
          </a:bodyPr>
          <a:lstStyle/>
          <a:p>
            <a:pPr marL="12700">
              <a:lnSpc>
                <a:spcPct val="100000"/>
              </a:lnSpc>
              <a:spcBef>
                <a:spcPts val="795"/>
              </a:spcBef>
            </a:pPr>
            <a:r>
              <a:rPr lang="en-US" sz="2400" spc="-5" dirty="0">
                <a:solidFill>
                  <a:srgbClr val="444A53"/>
                </a:solidFill>
                <a:latin typeface="Arial"/>
                <a:cs typeface="Arial"/>
              </a:rPr>
              <a:t>December 9</a:t>
            </a:r>
            <a:r>
              <a:rPr sz="2400" spc="-5" dirty="0">
                <a:solidFill>
                  <a:srgbClr val="444A53"/>
                </a:solidFill>
                <a:latin typeface="Arial"/>
                <a:cs typeface="Arial"/>
              </a:rPr>
              <a:t>,</a:t>
            </a:r>
            <a:r>
              <a:rPr sz="2400" spc="-65" dirty="0">
                <a:solidFill>
                  <a:srgbClr val="444A53"/>
                </a:solidFill>
                <a:latin typeface="Arial"/>
                <a:cs typeface="Arial"/>
              </a:rPr>
              <a:t> </a:t>
            </a:r>
            <a:r>
              <a:rPr sz="2400" spc="-20" dirty="0">
                <a:solidFill>
                  <a:srgbClr val="444A53"/>
                </a:solidFill>
                <a:latin typeface="Arial"/>
                <a:cs typeface="Arial"/>
              </a:rPr>
              <a:t>202</a:t>
            </a:r>
            <a:r>
              <a:rPr lang="en-US" sz="2400" spc="-20" dirty="0">
                <a:solidFill>
                  <a:srgbClr val="444A53"/>
                </a:solidFill>
                <a:latin typeface="Arial"/>
                <a:cs typeface="Arial"/>
              </a:rPr>
              <a:t>2</a:t>
            </a:r>
            <a:endParaRPr sz="2400" dirty="0">
              <a:latin typeface="Arial"/>
              <a:cs typeface="Arial"/>
            </a:endParaRPr>
          </a:p>
          <a:p>
            <a:pPr marL="12700">
              <a:lnSpc>
                <a:spcPct val="100000"/>
              </a:lnSpc>
              <a:spcBef>
                <a:spcPts val="695"/>
              </a:spcBef>
            </a:pPr>
            <a:r>
              <a:rPr sz="2400" spc="-5" dirty="0">
                <a:solidFill>
                  <a:srgbClr val="444A53"/>
                </a:solidFill>
                <a:latin typeface="Arial"/>
                <a:cs typeface="Arial"/>
              </a:rPr>
              <a:t>12:00</a:t>
            </a:r>
            <a:r>
              <a:rPr sz="2400" spc="-90" dirty="0">
                <a:solidFill>
                  <a:srgbClr val="444A53"/>
                </a:solidFill>
                <a:latin typeface="Arial"/>
                <a:cs typeface="Arial"/>
              </a:rPr>
              <a:t> </a:t>
            </a:r>
            <a:r>
              <a:rPr sz="2400" spc="-5" dirty="0">
                <a:solidFill>
                  <a:srgbClr val="444A53"/>
                </a:solidFill>
                <a:latin typeface="Arial"/>
                <a:cs typeface="Arial"/>
              </a:rPr>
              <a:t>–</a:t>
            </a:r>
            <a:r>
              <a:rPr sz="2400" spc="-75" dirty="0">
                <a:solidFill>
                  <a:srgbClr val="444A53"/>
                </a:solidFill>
                <a:latin typeface="Arial"/>
                <a:cs typeface="Arial"/>
              </a:rPr>
              <a:t> </a:t>
            </a:r>
            <a:r>
              <a:rPr sz="2400" spc="-5" dirty="0">
                <a:solidFill>
                  <a:srgbClr val="444A53"/>
                </a:solidFill>
                <a:latin typeface="Arial"/>
                <a:cs typeface="Arial"/>
              </a:rPr>
              <a:t>1:15pm</a:t>
            </a:r>
            <a:endParaRPr sz="2400" dirty="0">
              <a:latin typeface="Arial"/>
              <a:cs typeface="Arial"/>
            </a:endParaRPr>
          </a:p>
        </p:txBody>
      </p:sp>
      <p:pic>
        <p:nvPicPr>
          <p:cNvPr id="10" name="object 10"/>
          <p:cNvPicPr/>
          <p:nvPr/>
        </p:nvPicPr>
        <p:blipFill>
          <a:blip r:embed="rId4" cstate="print"/>
          <a:stretch>
            <a:fillRect/>
          </a:stretch>
        </p:blipFill>
        <p:spPr>
          <a:xfrm>
            <a:off x="7120128" y="368808"/>
            <a:ext cx="5071871" cy="59435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8C02-C088-4884-B2D5-BB1256F684C2}"/>
              </a:ext>
            </a:extLst>
          </p:cNvPr>
          <p:cNvSpPr>
            <a:spLocks noGrp="1"/>
          </p:cNvSpPr>
          <p:nvPr>
            <p:ph type="title"/>
          </p:nvPr>
        </p:nvSpPr>
        <p:spPr>
          <a:xfrm>
            <a:off x="609600" y="274638"/>
            <a:ext cx="8305800" cy="1143000"/>
          </a:xfrm>
        </p:spPr>
        <p:txBody>
          <a:bodyPr/>
          <a:lstStyle/>
          <a:p>
            <a:r>
              <a:rPr lang="en-US" dirty="0"/>
              <a:t>Flu Treatment</a:t>
            </a:r>
          </a:p>
        </p:txBody>
      </p:sp>
      <p:sp>
        <p:nvSpPr>
          <p:cNvPr id="3" name="Content Placeholder 2">
            <a:extLst>
              <a:ext uri="{FF2B5EF4-FFF2-40B4-BE49-F238E27FC236}">
                <a16:creationId xmlns:a16="http://schemas.microsoft.com/office/drawing/2014/main" id="{6B09721F-8618-49B7-A724-E387E1ACE334}"/>
              </a:ext>
            </a:extLst>
          </p:cNvPr>
          <p:cNvSpPr>
            <a:spLocks noGrp="1"/>
          </p:cNvSpPr>
          <p:nvPr>
            <p:ph idx="1"/>
          </p:nvPr>
        </p:nvSpPr>
        <p:spPr/>
        <p:txBody>
          <a:bodyPr/>
          <a:lstStyle/>
          <a:p>
            <a:r>
              <a:rPr lang="en-US" sz="2800" dirty="0"/>
              <a:t>Oseltamivir (Tamiflu)</a:t>
            </a:r>
          </a:p>
          <a:p>
            <a:pPr lvl="1"/>
            <a:r>
              <a:rPr lang="en-US" sz="2400" dirty="0"/>
              <a:t>Oral BID x 5 days</a:t>
            </a:r>
          </a:p>
          <a:p>
            <a:pPr lvl="1"/>
            <a:r>
              <a:rPr lang="en-US" sz="2400" dirty="0"/>
              <a:t>All ages</a:t>
            </a:r>
          </a:p>
          <a:p>
            <a:pPr lvl="1"/>
            <a:r>
              <a:rPr lang="en-US" sz="2400" dirty="0"/>
              <a:t>For inpatient / outpatient, pregnant, immunocompromised, high risk groups</a:t>
            </a:r>
          </a:p>
          <a:p>
            <a:pPr lvl="1"/>
            <a:r>
              <a:rPr lang="en-US" sz="2400" dirty="0"/>
              <a:t>Available, though regional shortages due to high demand</a:t>
            </a:r>
          </a:p>
          <a:p>
            <a:r>
              <a:rPr lang="en-US" sz="2800" dirty="0"/>
              <a:t>Remaining Rx </a:t>
            </a:r>
          </a:p>
          <a:p>
            <a:pPr lvl="1"/>
            <a:r>
              <a:rPr lang="en-US" sz="2400" dirty="0"/>
              <a:t> Zanamivir inhaled BID x 5 days for outpatient uncomplicated limited availability</a:t>
            </a:r>
          </a:p>
          <a:p>
            <a:pPr lvl="1"/>
            <a:r>
              <a:rPr lang="en-US" sz="2400" dirty="0"/>
              <a:t> Peramivir IV single infusion only use when can’t take oral very limited</a:t>
            </a:r>
          </a:p>
          <a:p>
            <a:pPr lvl="1"/>
            <a:r>
              <a:rPr lang="en-US" sz="2400" dirty="0" err="1"/>
              <a:t>Baloxavir</a:t>
            </a:r>
            <a:r>
              <a:rPr lang="en-US" sz="2400" dirty="0"/>
              <a:t> oral single dose, not for pregnant or </a:t>
            </a:r>
            <a:r>
              <a:rPr lang="en-US" sz="2400" dirty="0" err="1"/>
              <a:t>immuncompromised</a:t>
            </a:r>
            <a:r>
              <a:rPr lang="en-US" sz="2400" dirty="0"/>
              <a:t>, very limited availability</a:t>
            </a:r>
          </a:p>
        </p:txBody>
      </p:sp>
      <p:sp>
        <p:nvSpPr>
          <p:cNvPr id="4" name="Slide Number Placeholder 3">
            <a:extLst>
              <a:ext uri="{FF2B5EF4-FFF2-40B4-BE49-F238E27FC236}">
                <a16:creationId xmlns:a16="http://schemas.microsoft.com/office/drawing/2014/main" id="{CE7D6D5B-9A5E-4978-97B2-895C4D501A8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035227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B94EDC-11C5-4D23-93CD-C035D9B527E2}"/>
              </a:ext>
            </a:extLst>
          </p:cNvPr>
          <p:cNvSpPr>
            <a:spLocks noGrp="1"/>
          </p:cNvSpPr>
          <p:nvPr>
            <p:ph type="title"/>
          </p:nvPr>
        </p:nvSpPr>
        <p:spPr>
          <a:xfrm>
            <a:off x="609600" y="274638"/>
            <a:ext cx="3048000" cy="1706562"/>
          </a:xfrm>
        </p:spPr>
        <p:txBody>
          <a:bodyPr/>
          <a:lstStyle/>
          <a:p>
            <a:r>
              <a:rPr lang="en-US" dirty="0"/>
              <a:t>COVID-19 U.S. trends</a:t>
            </a:r>
          </a:p>
        </p:txBody>
      </p:sp>
      <p:pic>
        <p:nvPicPr>
          <p:cNvPr id="6" name="Content Placeholder 5">
            <a:extLst>
              <a:ext uri="{FF2B5EF4-FFF2-40B4-BE49-F238E27FC236}">
                <a16:creationId xmlns:a16="http://schemas.microsoft.com/office/drawing/2014/main" id="{A17AB0B2-5B68-4914-BFFE-72C55CA3FDB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32533" y="0"/>
            <a:ext cx="8459467" cy="6858000"/>
          </a:xfrm>
        </p:spPr>
      </p:pic>
    </p:spTree>
    <p:extLst>
      <p:ext uri="{BB962C8B-B14F-4D97-AF65-F5344CB8AC3E}">
        <p14:creationId xmlns:p14="http://schemas.microsoft.com/office/powerpoint/2010/main" val="391311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 COVID-19 Community Transmission</a:t>
            </a:r>
          </a:p>
        </p:txBody>
      </p:sp>
      <p:sp>
        <p:nvSpPr>
          <p:cNvPr id="7" name="TextBox 6"/>
          <p:cNvSpPr txBox="1"/>
          <p:nvPr/>
        </p:nvSpPr>
        <p:spPr>
          <a:xfrm>
            <a:off x="1524001" y="6252525"/>
            <a:ext cx="8645435" cy="507831"/>
          </a:xfrm>
          <a:prstGeom prst="rect">
            <a:avLst/>
          </a:prstGeom>
          <a:noFill/>
          <a:ln w="19050">
            <a:noFill/>
          </a:ln>
        </p:spPr>
        <p:txBody>
          <a:bodyPr wrap="square" rtlCol="0">
            <a:spAutoFit/>
          </a:bodyPr>
          <a:lstStyle/>
          <a:p>
            <a:r>
              <a:rPr lang="en-US" sz="1350" dirty="0">
                <a:hlinkClick r:id="rId2"/>
              </a:rPr>
              <a:t>https://covid.cdc.gov/covid-data-tracker/#county-view?list_select_state=all_states&amp;list_select_county=all_counties&amp;data-type=Risk&amp;null=Risk</a:t>
            </a:r>
            <a:endParaRPr lang="en-US" sz="1350" dirty="0"/>
          </a:p>
        </p:txBody>
      </p:sp>
      <p:sp>
        <p:nvSpPr>
          <p:cNvPr id="5" name="Rectangle 4">
            <a:extLst>
              <a:ext uri="{FF2B5EF4-FFF2-40B4-BE49-F238E27FC236}">
                <a16:creationId xmlns:a16="http://schemas.microsoft.com/office/drawing/2014/main" id="{A880DEBB-8E2D-4360-B6F2-A3AE7FBA26E5}"/>
              </a:ext>
            </a:extLst>
          </p:cNvPr>
          <p:cNvSpPr/>
          <p:nvPr/>
        </p:nvSpPr>
        <p:spPr>
          <a:xfrm>
            <a:off x="7543800" y="1544978"/>
            <a:ext cx="3662418" cy="1200329"/>
          </a:xfrm>
          <a:prstGeom prst="rect">
            <a:avLst/>
          </a:prstGeom>
          <a:ln>
            <a:solidFill>
              <a:schemeClr val="accent1"/>
            </a:solidFill>
          </a:ln>
        </p:spPr>
        <p:txBody>
          <a:bodyPr wrap="square">
            <a:spAutoFit/>
          </a:bodyPr>
          <a:lstStyle/>
          <a:p>
            <a:r>
              <a:rPr lang="en-US" dirty="0"/>
              <a:t>CDC community transmission levels are provided to guide healthcare facilities and healthcare safety practices </a:t>
            </a:r>
          </a:p>
        </p:txBody>
      </p:sp>
      <p:pic>
        <p:nvPicPr>
          <p:cNvPr id="8" name="Content Placeholder 7"/>
          <p:cNvPicPr>
            <a:picLocks noGrp="1" noChangeAspect="1"/>
          </p:cNvPicPr>
          <p:nvPr>
            <p:ph idx="1"/>
          </p:nvPr>
        </p:nvPicPr>
        <p:blipFill>
          <a:blip r:embed="rId3"/>
          <a:stretch>
            <a:fillRect/>
          </a:stretch>
        </p:blipFill>
        <p:spPr>
          <a:xfrm>
            <a:off x="457200" y="1675143"/>
            <a:ext cx="6350000" cy="4244790"/>
          </a:xfrm>
          <a:prstGeom prst="rect">
            <a:avLst/>
          </a:prstGeom>
        </p:spPr>
      </p:pic>
      <p:pic>
        <p:nvPicPr>
          <p:cNvPr id="9" name="Picture 8"/>
          <p:cNvPicPr>
            <a:picLocks noChangeAspect="1"/>
          </p:cNvPicPr>
          <p:nvPr/>
        </p:nvPicPr>
        <p:blipFill>
          <a:blip r:embed="rId4"/>
          <a:stretch>
            <a:fillRect/>
          </a:stretch>
        </p:blipFill>
        <p:spPr>
          <a:xfrm>
            <a:off x="7543800" y="3041028"/>
            <a:ext cx="3972014" cy="2619382"/>
          </a:xfrm>
          <a:prstGeom prst="rect">
            <a:avLst/>
          </a:prstGeom>
        </p:spPr>
      </p:pic>
    </p:spTree>
    <p:extLst>
      <p:ext uri="{BB962C8B-B14F-4D97-AF65-F5344CB8AC3E}">
        <p14:creationId xmlns:p14="http://schemas.microsoft.com/office/powerpoint/2010/main" val="3294562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8247" y="558188"/>
            <a:ext cx="5867400" cy="1754326"/>
          </a:xfrm>
          <a:prstGeom prst="rect">
            <a:avLst/>
          </a:prstGeom>
          <a:noFill/>
        </p:spPr>
        <p:txBody>
          <a:bodyPr wrap="square" rtlCol="0">
            <a:spAutoFit/>
          </a:bodyPr>
          <a:lstStyle/>
          <a:p>
            <a:pPr fontAlgn="base"/>
            <a:br>
              <a:rPr lang="en-US" sz="2800" dirty="0"/>
            </a:br>
            <a:r>
              <a:rPr lang="en-US" sz="2800" dirty="0"/>
              <a:t>COVID-19 Community Levels Map Updated 12/6/2022</a:t>
            </a:r>
          </a:p>
          <a:p>
            <a:endParaRPr lang="en-US" sz="2400" dirty="0"/>
          </a:p>
        </p:txBody>
      </p:sp>
      <p:sp>
        <p:nvSpPr>
          <p:cNvPr id="5" name="TextBox 4"/>
          <p:cNvSpPr txBox="1"/>
          <p:nvPr/>
        </p:nvSpPr>
        <p:spPr>
          <a:xfrm>
            <a:off x="228601" y="1752600"/>
            <a:ext cx="6248400" cy="2677656"/>
          </a:xfrm>
          <a:prstGeom prst="rect">
            <a:avLst/>
          </a:prstGeom>
          <a:noFill/>
        </p:spPr>
        <p:txBody>
          <a:bodyPr wrap="square" rtlCol="0">
            <a:spAutoFit/>
          </a:bodyPr>
          <a:lstStyle/>
          <a:p>
            <a:r>
              <a:rPr lang="en-US" sz="2400" dirty="0"/>
              <a:t>Levels can be low, medium, or high and are determined by looking at % of hospital beds being used by pts with </a:t>
            </a:r>
            <a:r>
              <a:rPr lang="en-US" sz="2400" dirty="0" err="1"/>
              <a:t>Covid</a:t>
            </a:r>
            <a:r>
              <a:rPr lang="en-US" sz="2400" dirty="0"/>
              <a:t>, new </a:t>
            </a:r>
            <a:r>
              <a:rPr lang="en-US" sz="2400" dirty="0" err="1"/>
              <a:t>Covid</a:t>
            </a:r>
            <a:r>
              <a:rPr lang="en-US" sz="2400" dirty="0"/>
              <a:t> hospital admissions, and the total number of new COVID-19 cases in an area.</a:t>
            </a:r>
            <a:r>
              <a:rPr lang="en-US" dirty="0"/>
              <a:t> </a:t>
            </a:r>
            <a:endParaRPr lang="en-US" sz="2400" dirty="0"/>
          </a:p>
          <a:p>
            <a:r>
              <a:rPr lang="en-US" sz="2400" dirty="0"/>
              <a:t>Use to determine community masking: recommended when high, optional medium/low</a:t>
            </a:r>
          </a:p>
        </p:txBody>
      </p:sp>
      <p:pic>
        <p:nvPicPr>
          <p:cNvPr id="3" name="Picture 2"/>
          <p:cNvPicPr>
            <a:picLocks noChangeAspect="1"/>
          </p:cNvPicPr>
          <p:nvPr/>
        </p:nvPicPr>
        <p:blipFill>
          <a:blip r:embed="rId3"/>
          <a:stretch>
            <a:fillRect/>
          </a:stretch>
        </p:blipFill>
        <p:spPr>
          <a:xfrm>
            <a:off x="6321847" y="457200"/>
            <a:ext cx="5899355" cy="5169095"/>
          </a:xfrm>
          <a:prstGeom prst="rect">
            <a:avLst/>
          </a:prstGeom>
        </p:spPr>
      </p:pic>
    </p:spTree>
    <p:extLst>
      <p:ext uri="{BB962C8B-B14F-4D97-AF65-F5344CB8AC3E}">
        <p14:creationId xmlns:p14="http://schemas.microsoft.com/office/powerpoint/2010/main" val="906324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 Trends – COVID19 </a:t>
            </a:r>
          </a:p>
        </p:txBody>
      </p:sp>
      <p:sp>
        <p:nvSpPr>
          <p:cNvPr id="6" name="Rectangle 5"/>
          <p:cNvSpPr/>
          <p:nvPr/>
        </p:nvSpPr>
        <p:spPr>
          <a:xfrm>
            <a:off x="1524001" y="6488338"/>
            <a:ext cx="2811991" cy="300082"/>
          </a:xfrm>
          <a:prstGeom prst="rect">
            <a:avLst/>
          </a:prstGeom>
        </p:spPr>
        <p:txBody>
          <a:bodyPr wrap="square">
            <a:spAutoFit/>
          </a:bodyPr>
          <a:lstStyle/>
          <a:p>
            <a:r>
              <a:rPr lang="en-US" sz="1350" dirty="0"/>
              <a:t>Source: NYT COVID Tracker</a:t>
            </a:r>
          </a:p>
        </p:txBody>
      </p:sp>
      <p:pic>
        <p:nvPicPr>
          <p:cNvPr id="5" name="Picture 4"/>
          <p:cNvPicPr>
            <a:picLocks noChangeAspect="1"/>
          </p:cNvPicPr>
          <p:nvPr/>
        </p:nvPicPr>
        <p:blipFill rotWithShape="1">
          <a:blip r:embed="rId3"/>
          <a:srcRect l="25625" t="41111" r="8750" b="4444"/>
          <a:stretch/>
        </p:blipFill>
        <p:spPr>
          <a:xfrm>
            <a:off x="1219200" y="1524000"/>
            <a:ext cx="10123714" cy="4724400"/>
          </a:xfrm>
          <a:prstGeom prst="rect">
            <a:avLst/>
          </a:prstGeom>
        </p:spPr>
      </p:pic>
    </p:spTree>
    <p:extLst>
      <p:ext uri="{BB962C8B-B14F-4D97-AF65-F5344CB8AC3E}">
        <p14:creationId xmlns:p14="http://schemas.microsoft.com/office/powerpoint/2010/main" val="1732438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2521764" y="240226"/>
            <a:ext cx="5547360" cy="832920"/>
          </a:xfrm>
          <a:prstGeom prst="rect">
            <a:avLst/>
          </a:prstGeom>
        </p:spPr>
        <p:txBody>
          <a:bodyPr vert="horz" wrap="square" lIns="0" tIns="12065" rIns="0" bIns="0" rtlCol="0">
            <a:spAutoFit/>
          </a:bodyPr>
          <a:lstStyle/>
          <a:p>
            <a:pPr algn="ctr">
              <a:lnSpc>
                <a:spcPts val="3195"/>
              </a:lnSpc>
            </a:pPr>
            <a:r>
              <a:rPr lang="en-US" spc="-10" dirty="0">
                <a:solidFill>
                  <a:srgbClr val="444B54"/>
                </a:solidFill>
              </a:rPr>
              <a:t>Data Update</a:t>
            </a:r>
            <a:br>
              <a:rPr lang="en-US" spc="-10" dirty="0">
                <a:solidFill>
                  <a:srgbClr val="444B54"/>
                </a:solidFill>
              </a:rPr>
            </a:br>
            <a:r>
              <a:rPr spc="-10" dirty="0">
                <a:solidFill>
                  <a:srgbClr val="444B54"/>
                </a:solidFill>
              </a:rPr>
              <a:t>CDC/IDPH:</a:t>
            </a:r>
            <a:r>
              <a:rPr spc="10" dirty="0">
                <a:solidFill>
                  <a:srgbClr val="444B54"/>
                </a:solidFill>
              </a:rPr>
              <a:t> </a:t>
            </a:r>
            <a:r>
              <a:rPr spc="-5" dirty="0">
                <a:solidFill>
                  <a:srgbClr val="444B54"/>
                </a:solidFill>
              </a:rPr>
              <a:t>COVID-19</a:t>
            </a:r>
            <a:r>
              <a:rPr spc="15" dirty="0">
                <a:solidFill>
                  <a:srgbClr val="444B54"/>
                </a:solidFill>
              </a:rPr>
              <a:t> </a:t>
            </a:r>
            <a:r>
              <a:rPr dirty="0">
                <a:solidFill>
                  <a:srgbClr val="444B54"/>
                </a:solidFill>
              </a:rPr>
              <a:t>Outbreak</a:t>
            </a:r>
          </a:p>
        </p:txBody>
      </p:sp>
      <p:grpSp>
        <p:nvGrpSpPr>
          <p:cNvPr id="7" name="object 7"/>
          <p:cNvGrpSpPr/>
          <p:nvPr/>
        </p:nvGrpSpPr>
        <p:grpSpPr>
          <a:xfrm>
            <a:off x="259735" y="1265492"/>
            <a:ext cx="11889105" cy="5267960"/>
            <a:chOff x="259735" y="1265492"/>
            <a:chExt cx="11889105" cy="5267960"/>
          </a:xfrm>
        </p:grpSpPr>
        <p:sp>
          <p:nvSpPr>
            <p:cNvPr id="8" name="object 8"/>
            <p:cNvSpPr/>
            <p:nvPr/>
          </p:nvSpPr>
          <p:spPr>
            <a:xfrm>
              <a:off x="285140" y="1278191"/>
              <a:ext cx="11838305" cy="617220"/>
            </a:xfrm>
            <a:custGeom>
              <a:avLst/>
              <a:gdLst/>
              <a:ahLst/>
              <a:cxnLst/>
              <a:rect l="l" t="t" r="r" b="b"/>
              <a:pathLst>
                <a:path w="11838305" h="617219">
                  <a:moveTo>
                    <a:pt x="11838013" y="0"/>
                  </a:moveTo>
                  <a:lnTo>
                    <a:pt x="6609575" y="0"/>
                  </a:lnTo>
                  <a:lnTo>
                    <a:pt x="0" y="0"/>
                  </a:lnTo>
                  <a:lnTo>
                    <a:pt x="0" y="617220"/>
                  </a:lnTo>
                  <a:lnTo>
                    <a:pt x="6609562" y="617220"/>
                  </a:lnTo>
                  <a:lnTo>
                    <a:pt x="11838013" y="617220"/>
                  </a:lnTo>
                  <a:lnTo>
                    <a:pt x="11838013"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85140" y="1895411"/>
              <a:ext cx="11838305" cy="4625340"/>
            </a:xfrm>
            <a:custGeom>
              <a:avLst/>
              <a:gdLst/>
              <a:ahLst/>
              <a:cxnLst/>
              <a:rect l="l" t="t" r="r" b="b"/>
              <a:pathLst>
                <a:path w="11838305" h="4625340">
                  <a:moveTo>
                    <a:pt x="11838013" y="0"/>
                  </a:moveTo>
                  <a:lnTo>
                    <a:pt x="6609575" y="0"/>
                  </a:lnTo>
                  <a:lnTo>
                    <a:pt x="0" y="0"/>
                  </a:lnTo>
                  <a:lnTo>
                    <a:pt x="0" y="4625124"/>
                  </a:lnTo>
                  <a:lnTo>
                    <a:pt x="6609562" y="4625124"/>
                  </a:lnTo>
                  <a:lnTo>
                    <a:pt x="11838013" y="4625124"/>
                  </a:lnTo>
                  <a:lnTo>
                    <a:pt x="11838013" y="0"/>
                  </a:lnTo>
                  <a:close/>
                </a:path>
              </a:pathLst>
            </a:custGeom>
            <a:solidFill>
              <a:srgbClr val="CCCFD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894707" y="1271842"/>
              <a:ext cx="0" cy="5255260"/>
            </a:xfrm>
            <a:custGeom>
              <a:avLst/>
              <a:gdLst/>
              <a:ahLst/>
              <a:cxnLst/>
              <a:rect l="l" t="t" r="r" b="b"/>
              <a:pathLst>
                <a:path h="5255259">
                  <a:moveTo>
                    <a:pt x="0" y="0"/>
                  </a:moveTo>
                  <a:lnTo>
                    <a:pt x="0" y="5255044"/>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78785" y="1895412"/>
              <a:ext cx="11851005" cy="0"/>
            </a:xfrm>
            <a:custGeom>
              <a:avLst/>
              <a:gdLst/>
              <a:ahLst/>
              <a:cxnLst/>
              <a:rect l="l" t="t" r="r" b="b"/>
              <a:pathLst>
                <a:path w="11851005">
                  <a:moveTo>
                    <a:pt x="0" y="0"/>
                  </a:moveTo>
                  <a:lnTo>
                    <a:pt x="11850738" y="0"/>
                  </a:lnTo>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85135" y="1271842"/>
              <a:ext cx="0" cy="5255260"/>
            </a:xfrm>
            <a:custGeom>
              <a:avLst/>
              <a:gdLst/>
              <a:ahLst/>
              <a:cxnLst/>
              <a:rect l="l" t="t" r="r" b="b"/>
              <a:pathLst>
                <a:path h="5255259">
                  <a:moveTo>
                    <a:pt x="0" y="0"/>
                  </a:moveTo>
                  <a:lnTo>
                    <a:pt x="0" y="5255044"/>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2123174" y="1271842"/>
              <a:ext cx="0" cy="5255260"/>
            </a:xfrm>
            <a:custGeom>
              <a:avLst/>
              <a:gdLst/>
              <a:ahLst/>
              <a:cxnLst/>
              <a:rect l="l" t="t" r="r" b="b"/>
              <a:pathLst>
                <a:path h="5255259">
                  <a:moveTo>
                    <a:pt x="0" y="0"/>
                  </a:moveTo>
                  <a:lnTo>
                    <a:pt x="0" y="5255044"/>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78785" y="1278192"/>
              <a:ext cx="11851005" cy="0"/>
            </a:xfrm>
            <a:custGeom>
              <a:avLst/>
              <a:gdLst/>
              <a:ahLst/>
              <a:cxnLst/>
              <a:rect l="l" t="t" r="r" b="b"/>
              <a:pathLst>
                <a:path w="11851005">
                  <a:moveTo>
                    <a:pt x="0" y="0"/>
                  </a:moveTo>
                  <a:lnTo>
                    <a:pt x="11850738" y="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278785" y="6520541"/>
              <a:ext cx="11851005" cy="0"/>
            </a:xfrm>
            <a:custGeom>
              <a:avLst/>
              <a:gdLst/>
              <a:ahLst/>
              <a:cxnLst/>
              <a:rect l="l" t="t" r="r" b="b"/>
              <a:pathLst>
                <a:path w="11851005">
                  <a:moveTo>
                    <a:pt x="0" y="0"/>
                  </a:moveTo>
                  <a:lnTo>
                    <a:pt x="11850738" y="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16"/>
          <p:cNvSpPr txBox="1"/>
          <p:nvPr/>
        </p:nvSpPr>
        <p:spPr>
          <a:xfrm>
            <a:off x="380377" y="1293686"/>
            <a:ext cx="6417310" cy="57404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0" normalizeH="0" baseline="0" noProof="0" dirty="0">
                <a:ln>
                  <a:noFill/>
                </a:ln>
                <a:solidFill>
                  <a:srgbClr val="FFFFFF"/>
                </a:solidFill>
                <a:effectLst/>
                <a:uLnTx/>
                <a:uFillTx/>
                <a:latin typeface="Arial"/>
                <a:ea typeface="+mn-ea"/>
                <a:cs typeface="Arial"/>
              </a:rPr>
              <a:t>CDC</a:t>
            </a:r>
            <a:r>
              <a:rPr kumimoji="0" lang="en-US" sz="1800" b="1" i="0" u="none" strike="noStrike" kern="1200" cap="none" spc="-10" normalizeH="0" baseline="0" noProof="0" dirty="0">
                <a:ln>
                  <a:noFill/>
                </a:ln>
                <a:solidFill>
                  <a:srgbClr val="FFFFFF"/>
                </a:solidFill>
                <a:effectLst/>
                <a:uLnTx/>
                <a:uFillTx/>
                <a:latin typeface="Arial"/>
                <a:ea typeface="+mn-ea"/>
                <a:cs typeface="Arial"/>
              </a:rPr>
              <a:t> (11.30.2022</a:t>
            </a:r>
            <a:r>
              <a:rPr kumimoji="0" lang="en-US" sz="1800" b="1" i="0" u="none" strike="noStrike" kern="1200" cap="none" spc="-10" normalizeH="0" noProof="0" dirty="0">
                <a:ln>
                  <a:noFill/>
                </a:ln>
                <a:solidFill>
                  <a:srgbClr val="FFFFFF"/>
                </a:solidFill>
                <a:effectLst/>
                <a:uLnTx/>
                <a:uFillTx/>
                <a:latin typeface="Arial"/>
                <a:ea typeface="+mn-ea"/>
                <a:cs typeface="Arial"/>
              </a:rPr>
              <a:t> Data)</a:t>
            </a:r>
            <a:endParaRPr kumimoji="0" sz="1800" b="1" i="0" u="none" strike="noStrike" kern="1200" cap="none" spc="-1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sng" strike="noStrike" kern="1200" cap="none" spc="-5" normalizeH="0" baseline="0" noProof="0" dirty="0">
                <a:ln>
                  <a:noFill/>
                </a:ln>
                <a:solidFill>
                  <a:schemeClr val="bg1"/>
                </a:solidFill>
                <a:effectLst/>
                <a:uLnTx/>
                <a:uFill>
                  <a:solidFill>
                    <a:srgbClr val="6B94FC"/>
                  </a:solidFill>
                </a:uFill>
                <a:latin typeface="Arial"/>
                <a:ea typeface="+mn-ea"/>
                <a:cs typeface="Arial"/>
                <a:hlinkClick r:id="rId4"/>
              </a:rPr>
              <a:t>https://covid.cdc.gov/covid-data-tracker/#cases_totalcases</a:t>
            </a:r>
            <a:endParaRPr kumimoji="0" sz="1800" b="0" i="0" u="none" strike="noStrike" kern="1200" cap="none" spc="0" normalizeH="0" baseline="0" noProof="0" dirty="0">
              <a:ln>
                <a:noFill/>
              </a:ln>
              <a:solidFill>
                <a:schemeClr val="bg1"/>
              </a:solidFill>
              <a:effectLst/>
              <a:uLnTx/>
              <a:uFillTx/>
              <a:latin typeface="Arial"/>
              <a:ea typeface="+mn-ea"/>
              <a:cs typeface="Arial"/>
            </a:endParaRPr>
          </a:p>
        </p:txBody>
      </p:sp>
      <p:sp>
        <p:nvSpPr>
          <p:cNvPr id="17" name="object 17"/>
          <p:cNvSpPr txBox="1"/>
          <p:nvPr/>
        </p:nvSpPr>
        <p:spPr>
          <a:xfrm>
            <a:off x="7527931" y="1293686"/>
            <a:ext cx="3963035" cy="57404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FFFFFF"/>
                </a:solidFill>
                <a:effectLst/>
                <a:uLnTx/>
                <a:uFillTx/>
                <a:latin typeface="Arial"/>
                <a:ea typeface="+mn-ea"/>
                <a:cs typeface="Arial"/>
              </a:rPr>
              <a:t>IDPH</a:t>
            </a:r>
            <a:r>
              <a:rPr kumimoji="0" lang="en-US" sz="1800" b="1" i="0" u="none" strike="noStrike" kern="1200" cap="none" spc="-5" normalizeH="0" baseline="0" noProof="0" dirty="0">
                <a:ln>
                  <a:noFill/>
                </a:ln>
                <a:solidFill>
                  <a:srgbClr val="FFFFFF"/>
                </a:solidFill>
                <a:effectLst/>
                <a:uLnTx/>
                <a:uFillTx/>
                <a:latin typeface="Arial"/>
                <a:ea typeface="+mn-ea"/>
                <a:cs typeface="Arial"/>
              </a:rPr>
              <a:t> (12.5.2022 Data)</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sng" strike="noStrike" kern="1200" cap="none" spc="-10" normalizeH="0" baseline="0" noProof="0" dirty="0">
                <a:ln>
                  <a:noFill/>
                </a:ln>
                <a:solidFill>
                  <a:srgbClr val="6B94FC"/>
                </a:solidFill>
                <a:effectLst/>
                <a:uLnTx/>
                <a:uFill>
                  <a:solidFill>
                    <a:srgbClr val="6B94FC"/>
                  </a:solidFill>
                </a:uFill>
                <a:latin typeface="Arial"/>
                <a:ea typeface="+mn-ea"/>
                <a:cs typeface="Arial"/>
                <a:hlinkClick r:id="rId5"/>
              </a:rPr>
              <a:t>https://www.dph.illinois.gov/covid19</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8" name="object 18"/>
          <p:cNvSpPr txBox="1"/>
          <p:nvPr/>
        </p:nvSpPr>
        <p:spPr>
          <a:xfrm>
            <a:off x="313011" y="1910906"/>
            <a:ext cx="3892550" cy="574040"/>
          </a:xfrm>
          <a:prstGeom prst="rect">
            <a:avLst/>
          </a:prstGeom>
        </p:spPr>
        <p:txBody>
          <a:bodyPr vert="horz" wrap="square" lIns="0" tIns="12700" rIns="0" bIns="0" rtlCol="0">
            <a:spAutoFit/>
          </a:bodyPr>
          <a:lstStyle/>
          <a:p>
            <a:pPr marL="299085" lvl="0" indent="-287020">
              <a:spcBef>
                <a:spcPts val="100"/>
              </a:spcBef>
              <a:buFontTx/>
              <a:buChar char="•"/>
              <a:tabLst>
                <a:tab pos="298450" algn="l"/>
                <a:tab pos="299720" algn="l"/>
              </a:tabLst>
              <a:defRPr/>
            </a:pPr>
            <a:r>
              <a:rPr kumimoji="0" sz="1800" b="0" i="0" u="none" strike="noStrike" kern="1200" cap="none" spc="-45" normalizeH="0" baseline="0" noProof="0" dirty="0">
                <a:ln>
                  <a:noFill/>
                </a:ln>
                <a:solidFill>
                  <a:srgbClr val="444B54"/>
                </a:solidFill>
                <a:effectLst/>
                <a:uLnTx/>
                <a:uFillTx/>
                <a:latin typeface="Arial"/>
                <a:ea typeface="+mn-ea"/>
                <a:cs typeface="Arial"/>
              </a:rPr>
              <a:t>Total</a:t>
            </a:r>
            <a:r>
              <a:rPr kumimoji="0" sz="1800" b="0" i="0" u="none" strike="noStrike" kern="1200" cap="none" spc="-25" normalizeH="0" baseline="0" noProof="0" dirty="0">
                <a:ln>
                  <a:noFill/>
                </a:ln>
                <a:solidFill>
                  <a:srgbClr val="444B54"/>
                </a:solidFill>
                <a:effectLst/>
                <a:uLnTx/>
                <a:uFillTx/>
                <a:latin typeface="Arial"/>
                <a:ea typeface="+mn-ea"/>
                <a:cs typeface="Arial"/>
              </a:rPr>
              <a:t> </a:t>
            </a:r>
            <a:r>
              <a:rPr kumimoji="0" sz="1800" b="0" i="0" u="none" strike="noStrike" kern="1200" cap="none" spc="-5" normalizeH="0" baseline="0" noProof="0" dirty="0">
                <a:ln>
                  <a:noFill/>
                </a:ln>
                <a:solidFill>
                  <a:srgbClr val="444B54"/>
                </a:solidFill>
                <a:effectLst/>
                <a:uLnTx/>
                <a:uFillTx/>
                <a:latin typeface="Arial"/>
                <a:ea typeface="+mn-ea"/>
                <a:cs typeface="Arial"/>
              </a:rPr>
              <a:t>cases:</a:t>
            </a:r>
            <a:r>
              <a:rPr kumimoji="0" lang="en-US" sz="1800" b="0" i="0" u="none" strike="noStrike" kern="1200" cap="none" spc="-5" normalizeH="0" baseline="0" noProof="0" dirty="0">
                <a:ln>
                  <a:noFill/>
                </a:ln>
                <a:solidFill>
                  <a:srgbClr val="444B54"/>
                </a:solidFill>
                <a:effectLst/>
                <a:uLnTx/>
                <a:uFillTx/>
                <a:latin typeface="Arial"/>
                <a:ea typeface="+mn-ea"/>
                <a:cs typeface="Arial"/>
              </a:rPr>
              <a:t> </a:t>
            </a:r>
            <a:r>
              <a:rPr lang="en-US" b="1" spc="-5" dirty="0">
                <a:solidFill>
                  <a:srgbClr val="444B54"/>
                </a:solidFill>
                <a:latin typeface="Arial"/>
                <a:cs typeface="Arial"/>
              </a:rPr>
              <a:t>98,777,220</a:t>
            </a:r>
            <a:r>
              <a:rPr lang="en-US" spc="-5" dirty="0">
                <a:solidFill>
                  <a:srgbClr val="444B54"/>
                </a:solidFill>
                <a:latin typeface="Arial"/>
                <a:cs typeface="Arial"/>
              </a:rPr>
              <a:t> </a:t>
            </a:r>
            <a:r>
              <a:rPr kumimoji="0" sz="1800" b="1" i="0" u="none" strike="noStrike" kern="1200" cap="none" spc="-5" normalizeH="0" baseline="0" noProof="0" dirty="0">
                <a:ln>
                  <a:noFill/>
                </a:ln>
                <a:solidFill>
                  <a:srgbClr val="444B54"/>
                </a:solidFill>
                <a:effectLst/>
                <a:uLnTx/>
                <a:uFillTx/>
                <a:latin typeface="Arial"/>
                <a:ea typeface="+mn-ea"/>
                <a:cs typeface="Arial"/>
              </a:rPr>
              <a:t>confirmed</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299085" lvl="0" indent="-287020">
              <a:buFontTx/>
              <a:buChar char="•"/>
              <a:tabLst>
                <a:tab pos="298450" algn="l"/>
                <a:tab pos="299720" algn="l"/>
              </a:tabLst>
              <a:defRPr/>
            </a:pPr>
            <a:r>
              <a:rPr kumimoji="0" sz="1800" b="0" i="0" u="none" strike="noStrike" kern="1200" cap="none" spc="-45" normalizeH="0" baseline="0" noProof="0" dirty="0">
                <a:ln>
                  <a:noFill/>
                </a:ln>
                <a:solidFill>
                  <a:srgbClr val="444B54"/>
                </a:solidFill>
                <a:effectLst/>
                <a:uLnTx/>
                <a:uFillTx/>
                <a:latin typeface="Arial"/>
                <a:ea typeface="+mn-ea"/>
                <a:cs typeface="Arial"/>
              </a:rPr>
              <a:t>Total</a:t>
            </a:r>
            <a:r>
              <a:rPr kumimoji="0" sz="1800" b="0" i="0" u="none" strike="noStrike" kern="1200" cap="none" spc="-30" normalizeH="0" baseline="0" noProof="0" dirty="0">
                <a:ln>
                  <a:noFill/>
                </a:ln>
                <a:solidFill>
                  <a:srgbClr val="444B54"/>
                </a:solidFill>
                <a:effectLst/>
                <a:uLnTx/>
                <a:uFillTx/>
                <a:latin typeface="Arial"/>
                <a:ea typeface="+mn-ea"/>
                <a:cs typeface="Arial"/>
              </a:rPr>
              <a:t> </a:t>
            </a:r>
            <a:r>
              <a:rPr kumimoji="0" sz="1800" b="0" i="0" u="none" strike="noStrike" kern="1200" cap="none" spc="-10" normalizeH="0" baseline="0" noProof="0" dirty="0">
                <a:ln>
                  <a:noFill/>
                </a:ln>
                <a:solidFill>
                  <a:srgbClr val="444B54"/>
                </a:solidFill>
                <a:effectLst/>
                <a:uLnTx/>
                <a:uFillTx/>
                <a:latin typeface="Arial"/>
                <a:ea typeface="+mn-ea"/>
                <a:cs typeface="Arial"/>
              </a:rPr>
              <a:t>deaths:</a:t>
            </a:r>
            <a:r>
              <a:rPr kumimoji="0" sz="1800" b="0" i="0" u="none" strike="noStrike" kern="1200" cap="none" spc="10" normalizeH="0" baseline="0" noProof="0" dirty="0">
                <a:ln>
                  <a:noFill/>
                </a:ln>
                <a:solidFill>
                  <a:srgbClr val="444B54"/>
                </a:solidFill>
                <a:effectLst/>
                <a:uLnTx/>
                <a:uFillTx/>
                <a:latin typeface="Arial"/>
                <a:ea typeface="+mn-ea"/>
                <a:cs typeface="Arial"/>
              </a:rPr>
              <a:t> </a:t>
            </a:r>
            <a:r>
              <a:rPr lang="en-US" b="1" spc="-10" dirty="0">
                <a:solidFill>
                  <a:srgbClr val="444B54"/>
                </a:solidFill>
                <a:latin typeface="Arial"/>
                <a:cs typeface="Arial"/>
              </a:rPr>
              <a:t>1,077,303</a:t>
            </a:r>
            <a:r>
              <a:rPr kumimoji="0" sz="1800" b="1" i="0" u="none" strike="noStrike" kern="1200" cap="none" spc="0" normalizeH="0" baseline="0" noProof="0" dirty="0">
                <a:ln>
                  <a:noFill/>
                </a:ln>
                <a:solidFill>
                  <a:srgbClr val="444B54"/>
                </a:solidFill>
                <a:effectLst/>
                <a:uLnTx/>
                <a:uFillTx/>
                <a:latin typeface="Arial"/>
                <a:ea typeface="+mn-ea"/>
                <a:cs typeface="Arial"/>
              </a:rPr>
              <a:t> </a:t>
            </a:r>
            <a:r>
              <a:rPr kumimoji="0" sz="1800" b="1" i="0" u="none" strike="noStrike" kern="1200" cap="none" spc="-5" normalizeH="0" baseline="0" noProof="0" dirty="0">
                <a:ln>
                  <a:noFill/>
                </a:ln>
                <a:solidFill>
                  <a:srgbClr val="444B54"/>
                </a:solidFill>
                <a:effectLst/>
                <a:uLnTx/>
                <a:uFillTx/>
                <a:latin typeface="Arial"/>
                <a:ea typeface="+mn-ea"/>
                <a:cs typeface="Arial"/>
              </a:rPr>
              <a:t>confirmed</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9" name="object 19"/>
          <p:cNvSpPr txBox="1"/>
          <p:nvPr/>
        </p:nvSpPr>
        <p:spPr>
          <a:xfrm>
            <a:off x="6922584" y="1910906"/>
            <a:ext cx="5131766" cy="596958"/>
          </a:xfrm>
          <a:prstGeom prst="rect">
            <a:avLst/>
          </a:prstGeom>
        </p:spPr>
        <p:txBody>
          <a:bodyPr vert="horz" wrap="square" lIns="0" tIns="12065" rIns="0" bIns="0" rtlCol="0">
            <a:spAutoFit/>
          </a:bodyPr>
          <a:lstStyle/>
          <a:p>
            <a:pPr marL="299085" lvl="0" indent="-287020">
              <a:spcBef>
                <a:spcPts val="95"/>
              </a:spcBef>
              <a:buFont typeface="Arial"/>
              <a:buChar char="•"/>
              <a:tabLst>
                <a:tab pos="299085" algn="l"/>
                <a:tab pos="299720" algn="l"/>
              </a:tabLst>
              <a:defRPr/>
            </a:pPr>
            <a:r>
              <a:rPr lang="en-US" sz="1900" b="1" spc="-5" dirty="0">
                <a:solidFill>
                  <a:srgbClr val="444B54"/>
                </a:solidFill>
                <a:latin typeface="Arial"/>
                <a:cs typeface="Arial"/>
              </a:rPr>
              <a:t>3,892,893 </a:t>
            </a:r>
            <a:r>
              <a:rPr kumimoji="0" sz="1900" b="0" i="0" u="none" strike="noStrike" kern="1200" cap="none" spc="-5" normalizeH="0" baseline="0" noProof="0" dirty="0">
                <a:ln>
                  <a:noFill/>
                </a:ln>
                <a:solidFill>
                  <a:srgbClr val="444B54"/>
                </a:solidFill>
                <a:effectLst/>
                <a:uLnTx/>
                <a:uFillTx/>
                <a:latin typeface="Arial"/>
                <a:ea typeface="+mn-ea"/>
                <a:cs typeface="Arial"/>
              </a:rPr>
              <a:t>Confirmed</a:t>
            </a:r>
            <a:r>
              <a:rPr kumimoji="0" sz="1900" b="0" i="0" u="none" strike="noStrike" kern="1200" cap="none" spc="20" normalizeH="0" baseline="0" noProof="0" dirty="0">
                <a:ln>
                  <a:noFill/>
                </a:ln>
                <a:solidFill>
                  <a:srgbClr val="444B54"/>
                </a:solidFill>
                <a:effectLst/>
                <a:uLnTx/>
                <a:uFillTx/>
                <a:latin typeface="Arial"/>
                <a:ea typeface="+mn-ea"/>
                <a:cs typeface="Arial"/>
              </a:rPr>
              <a:t> </a:t>
            </a:r>
            <a:r>
              <a:rPr kumimoji="0" sz="1900" b="0" i="0" u="none" strike="noStrike" kern="1200" cap="none" spc="-5" normalizeH="0" baseline="0" noProof="0" dirty="0">
                <a:ln>
                  <a:noFill/>
                </a:ln>
                <a:solidFill>
                  <a:srgbClr val="444B54"/>
                </a:solidFill>
                <a:effectLst/>
                <a:uLnTx/>
                <a:uFillTx/>
                <a:latin typeface="Arial"/>
                <a:ea typeface="+mn-ea"/>
                <a:cs typeface="Arial"/>
              </a:rPr>
              <a:t>Positive</a:t>
            </a:r>
            <a:r>
              <a:rPr kumimoji="0" sz="1900" b="0" i="0" u="none" strike="noStrike" kern="1200" cap="none" spc="10" normalizeH="0" baseline="0" noProof="0" dirty="0">
                <a:ln>
                  <a:noFill/>
                </a:ln>
                <a:solidFill>
                  <a:srgbClr val="444B54"/>
                </a:solidFill>
                <a:effectLst/>
                <a:uLnTx/>
                <a:uFillTx/>
                <a:latin typeface="Arial"/>
                <a:ea typeface="+mn-ea"/>
                <a:cs typeface="Arial"/>
              </a:rPr>
              <a:t> </a:t>
            </a:r>
            <a:r>
              <a:rPr kumimoji="0" sz="1900" b="0" i="0" u="none" strike="noStrike" kern="1200" cap="none" spc="-5" normalizeH="0" baseline="0" noProof="0" dirty="0">
                <a:ln>
                  <a:noFill/>
                </a:ln>
                <a:solidFill>
                  <a:srgbClr val="444B54"/>
                </a:solidFill>
                <a:effectLst/>
                <a:uLnTx/>
                <a:uFillTx/>
                <a:latin typeface="Arial"/>
                <a:ea typeface="+mn-ea"/>
                <a:cs typeface="Arial"/>
              </a:rPr>
              <a:t>Cases</a:t>
            </a: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299085" lvl="0" indent="-287020">
              <a:buFont typeface="Arial"/>
              <a:buChar char="•"/>
              <a:tabLst>
                <a:tab pos="299085" algn="l"/>
                <a:tab pos="299720" algn="l"/>
              </a:tabLst>
              <a:defRPr/>
            </a:pPr>
            <a:r>
              <a:rPr lang="en-US" sz="1900" b="1" spc="-5" dirty="0">
                <a:solidFill>
                  <a:srgbClr val="444B54"/>
                </a:solidFill>
                <a:latin typeface="Arial"/>
                <a:cs typeface="Arial"/>
              </a:rPr>
              <a:t>35,506</a:t>
            </a:r>
            <a:r>
              <a:rPr kumimoji="0" sz="1900" b="1" i="0" u="none" strike="noStrike" kern="1200" cap="none" spc="-15" normalizeH="0" baseline="0" noProof="0" dirty="0">
                <a:ln>
                  <a:noFill/>
                </a:ln>
                <a:solidFill>
                  <a:srgbClr val="444B54"/>
                </a:solidFill>
                <a:effectLst/>
                <a:uLnTx/>
                <a:uFillTx/>
                <a:latin typeface="Arial"/>
                <a:ea typeface="+mn-ea"/>
                <a:cs typeface="Arial"/>
              </a:rPr>
              <a:t> </a:t>
            </a:r>
            <a:r>
              <a:rPr kumimoji="0" sz="1900" b="0" i="0" u="none" strike="noStrike" kern="1200" cap="none" spc="-5" normalizeH="0" baseline="0" noProof="0" dirty="0">
                <a:ln>
                  <a:noFill/>
                </a:ln>
                <a:solidFill>
                  <a:srgbClr val="444B54"/>
                </a:solidFill>
                <a:effectLst/>
                <a:uLnTx/>
                <a:uFillTx/>
                <a:latin typeface="Arial"/>
                <a:ea typeface="+mn-ea"/>
                <a:cs typeface="Arial"/>
              </a:rPr>
              <a:t>Deaths</a:t>
            </a:r>
            <a:endParaRPr kumimoji="0" sz="1900" b="0" i="0" u="none" strike="noStrike" kern="1200" cap="none" spc="0" normalizeH="0" baseline="0" noProof="0" dirty="0">
              <a:ln>
                <a:noFill/>
              </a:ln>
              <a:solidFill>
                <a:prstClr val="black"/>
              </a:solidFill>
              <a:effectLst/>
              <a:uLnTx/>
              <a:uFillTx/>
              <a:latin typeface="Arial"/>
              <a:ea typeface="+mn-ea"/>
              <a:cs typeface="Arial"/>
            </a:endParaRPr>
          </a:p>
        </p:txBody>
      </p:sp>
      <p:sp>
        <p:nvSpPr>
          <p:cNvPr id="30" name="object 30"/>
          <p:cNvSpPr txBox="1"/>
          <p:nvPr/>
        </p:nvSpPr>
        <p:spPr>
          <a:xfrm>
            <a:off x="11391389" y="6444636"/>
            <a:ext cx="110489"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8</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pic>
        <p:nvPicPr>
          <p:cNvPr id="20" name="Picture 19"/>
          <p:cNvPicPr>
            <a:picLocks noChangeAspect="1"/>
          </p:cNvPicPr>
          <p:nvPr/>
        </p:nvPicPr>
        <p:blipFill>
          <a:blip r:embed="rId6"/>
          <a:stretch>
            <a:fillRect/>
          </a:stretch>
        </p:blipFill>
        <p:spPr>
          <a:xfrm>
            <a:off x="1246919" y="2578462"/>
            <a:ext cx="4303215" cy="3002348"/>
          </a:xfrm>
          <a:prstGeom prst="rect">
            <a:avLst/>
          </a:prstGeom>
        </p:spPr>
      </p:pic>
      <p:pic>
        <p:nvPicPr>
          <p:cNvPr id="22" name="Picture 21"/>
          <p:cNvPicPr>
            <a:picLocks noChangeAspect="1"/>
          </p:cNvPicPr>
          <p:nvPr/>
        </p:nvPicPr>
        <p:blipFill>
          <a:blip r:embed="rId7"/>
          <a:stretch>
            <a:fillRect/>
          </a:stretch>
        </p:blipFill>
        <p:spPr>
          <a:xfrm>
            <a:off x="686179" y="5621617"/>
            <a:ext cx="5743575" cy="857691"/>
          </a:xfrm>
          <a:prstGeom prst="rect">
            <a:avLst/>
          </a:prstGeom>
        </p:spPr>
      </p:pic>
      <p:pic>
        <p:nvPicPr>
          <p:cNvPr id="23" name="Picture 22"/>
          <p:cNvPicPr>
            <a:picLocks noChangeAspect="1"/>
          </p:cNvPicPr>
          <p:nvPr/>
        </p:nvPicPr>
        <p:blipFill>
          <a:blip r:embed="rId8"/>
          <a:stretch>
            <a:fillRect/>
          </a:stretch>
        </p:blipFill>
        <p:spPr>
          <a:xfrm>
            <a:off x="8315815" y="2507864"/>
            <a:ext cx="2387265" cy="3905865"/>
          </a:xfrm>
          <a:prstGeom prst="rect">
            <a:avLst/>
          </a:prstGeom>
        </p:spPr>
      </p:pic>
    </p:spTree>
    <p:extLst>
      <p:ext uri="{BB962C8B-B14F-4D97-AF65-F5344CB8AC3E}">
        <p14:creationId xmlns:p14="http://schemas.microsoft.com/office/powerpoint/2010/main" val="210755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1999" cy="1331975"/>
          </a:xfrm>
          <a:prstGeom prst="rect">
            <a:avLst/>
          </a:prstGeom>
        </p:spPr>
      </p:pic>
      <p:sp>
        <p:nvSpPr>
          <p:cNvPr id="3" name="object 3"/>
          <p:cNvSpPr/>
          <p:nvPr/>
        </p:nvSpPr>
        <p:spPr>
          <a:xfrm>
            <a:off x="11311128" y="6446520"/>
            <a:ext cx="0" cy="268605"/>
          </a:xfrm>
          <a:custGeom>
            <a:avLst/>
            <a:gdLst/>
            <a:ahLst/>
            <a:cxnLst/>
            <a:rect l="l" t="t" r="r" b="b"/>
            <a:pathLst>
              <a:path h="268604">
                <a:moveTo>
                  <a:pt x="0" y="0"/>
                </a:moveTo>
                <a:lnTo>
                  <a:pt x="0" y="268135"/>
                </a:lnTo>
              </a:path>
            </a:pathLst>
          </a:custGeom>
          <a:ln w="6096">
            <a:solidFill>
              <a:srgbClr val="7D7D7D"/>
            </a:solidFill>
          </a:ln>
        </p:spPr>
        <p:txBody>
          <a:bodyPr wrap="square" lIns="0" tIns="0" rIns="0" bIns="0" rtlCol="0"/>
          <a:lstStyle/>
          <a:p>
            <a:endParaRPr dirty="0"/>
          </a:p>
        </p:txBody>
      </p:sp>
      <p:sp>
        <p:nvSpPr>
          <p:cNvPr id="4" name="object 4"/>
          <p:cNvSpPr txBox="1">
            <a:spLocks noGrp="1"/>
          </p:cNvSpPr>
          <p:nvPr>
            <p:ph type="title"/>
          </p:nvPr>
        </p:nvSpPr>
        <p:spPr>
          <a:xfrm>
            <a:off x="383031" y="436882"/>
            <a:ext cx="6474969" cy="505908"/>
          </a:xfrm>
          <a:prstGeom prst="rect">
            <a:avLst/>
          </a:prstGeom>
          <a:noFill/>
        </p:spPr>
        <p:txBody>
          <a:bodyPr vert="horz" wrap="square" lIns="0" tIns="13335" rIns="0" bIns="0" rtlCol="0">
            <a:spAutoFit/>
          </a:bodyPr>
          <a:lstStyle/>
          <a:p>
            <a:pPr marL="12700">
              <a:lnSpc>
                <a:spcPct val="100000"/>
              </a:lnSpc>
              <a:spcBef>
                <a:spcPts val="105"/>
              </a:spcBef>
            </a:pPr>
            <a:r>
              <a:rPr sz="3200" b="1" spc="-5" dirty="0">
                <a:solidFill>
                  <a:srgbClr val="FFFFFF"/>
                </a:solidFill>
                <a:latin typeface="Arial"/>
                <a:cs typeface="Arial"/>
              </a:rPr>
              <a:t>Illinois</a:t>
            </a:r>
            <a:r>
              <a:rPr sz="3200" b="1" spc="-125" dirty="0">
                <a:solidFill>
                  <a:srgbClr val="FFFFFF"/>
                </a:solidFill>
                <a:latin typeface="Arial"/>
                <a:cs typeface="Arial"/>
              </a:rPr>
              <a:t> </a:t>
            </a:r>
            <a:r>
              <a:rPr sz="3200" b="1" spc="-5" dirty="0">
                <a:solidFill>
                  <a:srgbClr val="FFFFFF"/>
                </a:solidFill>
                <a:latin typeface="Arial"/>
                <a:cs typeface="Arial"/>
              </a:rPr>
              <a:t>Daily</a:t>
            </a:r>
            <a:r>
              <a:rPr sz="3200" b="1" spc="-110" dirty="0">
                <a:solidFill>
                  <a:srgbClr val="FFFFFF"/>
                </a:solidFill>
                <a:latin typeface="Arial"/>
                <a:cs typeface="Arial"/>
              </a:rPr>
              <a:t> </a:t>
            </a:r>
            <a:r>
              <a:rPr sz="3200" b="1" spc="-10" dirty="0">
                <a:solidFill>
                  <a:srgbClr val="FFFFFF"/>
                </a:solidFill>
                <a:latin typeface="Arial"/>
                <a:cs typeface="Arial"/>
              </a:rPr>
              <a:t>Incidence</a:t>
            </a:r>
            <a:r>
              <a:rPr lang="en-US" sz="3200" b="1" spc="-10" dirty="0">
                <a:solidFill>
                  <a:srgbClr val="FFFFFF"/>
                </a:solidFill>
                <a:latin typeface="Arial"/>
                <a:cs typeface="Arial"/>
              </a:rPr>
              <a:t> – Covid19</a:t>
            </a:r>
            <a:endParaRPr sz="3200" dirty="0">
              <a:latin typeface="Arial"/>
              <a:cs typeface="Arial"/>
            </a:endParaRPr>
          </a:p>
        </p:txBody>
      </p:sp>
      <p:sp>
        <p:nvSpPr>
          <p:cNvPr id="5" name="object 5"/>
          <p:cNvSpPr txBox="1"/>
          <p:nvPr/>
        </p:nvSpPr>
        <p:spPr>
          <a:xfrm>
            <a:off x="203682" y="1431081"/>
            <a:ext cx="202311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444A53"/>
                </a:solidFill>
                <a:latin typeface="Arial"/>
                <a:cs typeface="Arial"/>
              </a:rPr>
              <a:t>IDPH</a:t>
            </a:r>
            <a:r>
              <a:rPr sz="1400" spc="-65" dirty="0">
                <a:solidFill>
                  <a:srgbClr val="444A53"/>
                </a:solidFill>
                <a:latin typeface="Arial"/>
                <a:cs typeface="Arial"/>
              </a:rPr>
              <a:t> </a:t>
            </a:r>
            <a:r>
              <a:rPr sz="1400" spc="-5" dirty="0">
                <a:solidFill>
                  <a:srgbClr val="444A53"/>
                </a:solidFill>
                <a:latin typeface="Arial"/>
                <a:cs typeface="Arial"/>
              </a:rPr>
              <a:t>daily</a:t>
            </a:r>
            <a:r>
              <a:rPr sz="1400" spc="-85" dirty="0">
                <a:solidFill>
                  <a:srgbClr val="444A53"/>
                </a:solidFill>
                <a:latin typeface="Arial"/>
                <a:cs typeface="Arial"/>
              </a:rPr>
              <a:t> </a:t>
            </a:r>
            <a:r>
              <a:rPr sz="1400" dirty="0">
                <a:solidFill>
                  <a:srgbClr val="444A53"/>
                </a:solidFill>
                <a:latin typeface="Arial"/>
                <a:cs typeface="Arial"/>
              </a:rPr>
              <a:t>data</a:t>
            </a:r>
            <a:r>
              <a:rPr sz="1400" spc="-65" dirty="0">
                <a:solidFill>
                  <a:srgbClr val="444A53"/>
                </a:solidFill>
                <a:latin typeface="Arial"/>
                <a:cs typeface="Arial"/>
              </a:rPr>
              <a:t> </a:t>
            </a:r>
            <a:r>
              <a:rPr sz="1400" spc="-5" dirty="0">
                <a:solidFill>
                  <a:srgbClr val="444A53"/>
                </a:solidFill>
                <a:latin typeface="Arial"/>
                <a:cs typeface="Arial"/>
              </a:rPr>
              <a:t>summary</a:t>
            </a:r>
            <a:endParaRPr sz="1400" dirty="0">
              <a:latin typeface="Arial"/>
              <a:cs typeface="Arial"/>
            </a:endParaRPr>
          </a:p>
        </p:txBody>
      </p:sp>
      <p:sp>
        <p:nvSpPr>
          <p:cNvPr id="8" name="object 8"/>
          <p:cNvSpPr txBox="1"/>
          <p:nvPr/>
        </p:nvSpPr>
        <p:spPr>
          <a:xfrm>
            <a:off x="11492155" y="6530388"/>
            <a:ext cx="229235" cy="167005"/>
          </a:xfrm>
          <a:prstGeom prst="rect">
            <a:avLst/>
          </a:prstGeom>
        </p:spPr>
        <p:txBody>
          <a:bodyPr vert="horz" wrap="square" lIns="0" tIns="0" rIns="0" bIns="0" rtlCol="0">
            <a:spAutoFit/>
          </a:bodyPr>
          <a:lstStyle/>
          <a:p>
            <a:pPr marL="38100">
              <a:lnSpc>
                <a:spcPct val="100000"/>
              </a:lnSpc>
            </a:pPr>
            <a:fld id="{81D60167-4931-47E6-BA6A-407CBD079E47}" type="slidenum">
              <a:rPr sz="1000" spc="-5" dirty="0">
                <a:solidFill>
                  <a:srgbClr val="7D7D7D"/>
                </a:solidFill>
                <a:latin typeface="Arial"/>
                <a:cs typeface="Arial"/>
              </a:rPr>
              <a:t>16</a:t>
            </a:fld>
            <a:endParaRPr sz="1000" dirty="0">
              <a:latin typeface="Arial"/>
              <a:cs typeface="Arial"/>
            </a:endParaRPr>
          </a:p>
        </p:txBody>
      </p:sp>
      <p:pic>
        <p:nvPicPr>
          <p:cNvPr id="6" name="object 6"/>
          <p:cNvPicPr/>
          <p:nvPr/>
        </p:nvPicPr>
        <p:blipFill>
          <a:blip r:embed="rId4" cstate="print"/>
          <a:stretch>
            <a:fillRect/>
          </a:stretch>
        </p:blipFill>
        <p:spPr>
          <a:xfrm>
            <a:off x="9520427" y="6475475"/>
            <a:ext cx="1609343" cy="225551"/>
          </a:xfrm>
          <a:prstGeom prst="rect">
            <a:avLst/>
          </a:prstGeom>
        </p:spPr>
      </p:pic>
      <p:pic>
        <p:nvPicPr>
          <p:cNvPr id="9" name="Picture 8"/>
          <p:cNvPicPr>
            <a:picLocks noChangeAspect="1"/>
          </p:cNvPicPr>
          <p:nvPr/>
        </p:nvPicPr>
        <p:blipFill>
          <a:blip r:embed="rId5"/>
          <a:stretch>
            <a:fillRect/>
          </a:stretch>
        </p:blipFill>
        <p:spPr>
          <a:xfrm>
            <a:off x="2303297" y="1399129"/>
            <a:ext cx="9306575" cy="5481173"/>
          </a:xfrm>
          <a:prstGeom prst="rect">
            <a:avLst/>
          </a:prstGeom>
        </p:spPr>
      </p:pic>
    </p:spTree>
    <p:extLst>
      <p:ext uri="{BB962C8B-B14F-4D97-AF65-F5344CB8AC3E}">
        <p14:creationId xmlns:p14="http://schemas.microsoft.com/office/powerpoint/2010/main" val="111174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1331975"/>
          </a:xfrm>
          <a:prstGeom prst="rect">
            <a:avLst/>
          </a:prstGeom>
        </p:spPr>
      </p:pic>
      <p:sp>
        <p:nvSpPr>
          <p:cNvPr id="3" name="object 3"/>
          <p:cNvSpPr/>
          <p:nvPr/>
        </p:nvSpPr>
        <p:spPr>
          <a:xfrm>
            <a:off x="11311128" y="6446520"/>
            <a:ext cx="0" cy="268605"/>
          </a:xfrm>
          <a:custGeom>
            <a:avLst/>
            <a:gdLst/>
            <a:ahLst/>
            <a:cxnLst/>
            <a:rect l="l" t="t" r="r" b="b"/>
            <a:pathLst>
              <a:path h="268604">
                <a:moveTo>
                  <a:pt x="0" y="0"/>
                </a:moveTo>
                <a:lnTo>
                  <a:pt x="0" y="268135"/>
                </a:lnTo>
              </a:path>
            </a:pathLst>
          </a:custGeom>
          <a:ln w="6096">
            <a:solidFill>
              <a:srgbClr val="7D7D7D"/>
            </a:solidFill>
          </a:ln>
        </p:spPr>
        <p:txBody>
          <a:bodyPr wrap="square" lIns="0" tIns="0" rIns="0" bIns="0" rtlCol="0"/>
          <a:lstStyle/>
          <a:p>
            <a:endParaRPr dirty="0"/>
          </a:p>
        </p:txBody>
      </p:sp>
      <p:sp>
        <p:nvSpPr>
          <p:cNvPr id="5" name="object 5"/>
          <p:cNvSpPr txBox="1">
            <a:spLocks noGrp="1"/>
          </p:cNvSpPr>
          <p:nvPr>
            <p:ph type="title"/>
          </p:nvPr>
        </p:nvSpPr>
        <p:spPr>
          <a:xfrm>
            <a:off x="383031" y="436882"/>
            <a:ext cx="3996054" cy="513715"/>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FFFFFF"/>
                </a:solidFill>
                <a:latin typeface="Arial"/>
                <a:cs typeface="Arial"/>
              </a:rPr>
              <a:t>Illinois</a:t>
            </a:r>
            <a:r>
              <a:rPr sz="3200" b="1" spc="-125" dirty="0">
                <a:solidFill>
                  <a:srgbClr val="FFFFFF"/>
                </a:solidFill>
                <a:latin typeface="Arial"/>
                <a:cs typeface="Arial"/>
              </a:rPr>
              <a:t> </a:t>
            </a:r>
            <a:r>
              <a:rPr sz="3200" b="1" spc="-5" dirty="0">
                <a:solidFill>
                  <a:srgbClr val="FFFFFF"/>
                </a:solidFill>
                <a:latin typeface="Arial"/>
                <a:cs typeface="Arial"/>
              </a:rPr>
              <a:t>Covid</a:t>
            </a:r>
            <a:r>
              <a:rPr sz="3200" b="1" spc="-135" dirty="0">
                <a:solidFill>
                  <a:srgbClr val="FFFFFF"/>
                </a:solidFill>
                <a:latin typeface="Arial"/>
                <a:cs typeface="Arial"/>
              </a:rPr>
              <a:t> </a:t>
            </a:r>
            <a:r>
              <a:rPr sz="3200" b="1" spc="-5" dirty="0">
                <a:solidFill>
                  <a:srgbClr val="FFFFFF"/>
                </a:solidFill>
                <a:latin typeface="Arial"/>
                <a:cs typeface="Arial"/>
              </a:rPr>
              <a:t>Deaths</a:t>
            </a:r>
            <a:endParaRPr sz="3200" dirty="0">
              <a:latin typeface="Arial"/>
              <a:cs typeface="Arial"/>
            </a:endParaRPr>
          </a:p>
        </p:txBody>
      </p:sp>
      <p:sp>
        <p:nvSpPr>
          <p:cNvPr id="6" name="object 6"/>
          <p:cNvSpPr txBox="1"/>
          <p:nvPr/>
        </p:nvSpPr>
        <p:spPr>
          <a:xfrm>
            <a:off x="413461" y="1431081"/>
            <a:ext cx="202311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444A53"/>
                </a:solidFill>
                <a:latin typeface="Arial"/>
                <a:cs typeface="Arial"/>
              </a:rPr>
              <a:t>IDPH</a:t>
            </a:r>
            <a:r>
              <a:rPr sz="1400" spc="-65" dirty="0">
                <a:solidFill>
                  <a:srgbClr val="444A53"/>
                </a:solidFill>
                <a:latin typeface="Arial"/>
                <a:cs typeface="Arial"/>
              </a:rPr>
              <a:t> </a:t>
            </a:r>
            <a:r>
              <a:rPr sz="1400" spc="-5" dirty="0">
                <a:solidFill>
                  <a:srgbClr val="444A53"/>
                </a:solidFill>
                <a:latin typeface="Arial"/>
                <a:cs typeface="Arial"/>
              </a:rPr>
              <a:t>daily</a:t>
            </a:r>
            <a:r>
              <a:rPr sz="1400" spc="-85" dirty="0">
                <a:solidFill>
                  <a:srgbClr val="444A53"/>
                </a:solidFill>
                <a:latin typeface="Arial"/>
                <a:cs typeface="Arial"/>
              </a:rPr>
              <a:t> </a:t>
            </a:r>
            <a:r>
              <a:rPr sz="1400" dirty="0">
                <a:solidFill>
                  <a:srgbClr val="444A53"/>
                </a:solidFill>
                <a:latin typeface="Arial"/>
                <a:cs typeface="Arial"/>
              </a:rPr>
              <a:t>data</a:t>
            </a:r>
            <a:r>
              <a:rPr sz="1400" spc="-65" dirty="0">
                <a:solidFill>
                  <a:srgbClr val="444A53"/>
                </a:solidFill>
                <a:latin typeface="Arial"/>
                <a:cs typeface="Arial"/>
              </a:rPr>
              <a:t> </a:t>
            </a:r>
            <a:r>
              <a:rPr sz="1400" spc="-5" dirty="0">
                <a:solidFill>
                  <a:srgbClr val="444A53"/>
                </a:solidFill>
                <a:latin typeface="Arial"/>
                <a:cs typeface="Arial"/>
              </a:rPr>
              <a:t>summary</a:t>
            </a:r>
            <a:endParaRPr sz="1400" dirty="0">
              <a:latin typeface="Arial"/>
              <a:cs typeface="Arial"/>
            </a:endParaRPr>
          </a:p>
        </p:txBody>
      </p:sp>
      <p:sp>
        <p:nvSpPr>
          <p:cNvPr id="8" name="object 8"/>
          <p:cNvSpPr txBox="1"/>
          <p:nvPr/>
        </p:nvSpPr>
        <p:spPr>
          <a:xfrm>
            <a:off x="11492155" y="6530388"/>
            <a:ext cx="229235" cy="167005"/>
          </a:xfrm>
          <a:prstGeom prst="rect">
            <a:avLst/>
          </a:prstGeom>
        </p:spPr>
        <p:txBody>
          <a:bodyPr vert="horz" wrap="square" lIns="0" tIns="0" rIns="0" bIns="0" rtlCol="0">
            <a:spAutoFit/>
          </a:bodyPr>
          <a:lstStyle/>
          <a:p>
            <a:pPr marL="38100">
              <a:lnSpc>
                <a:spcPct val="100000"/>
              </a:lnSpc>
            </a:pPr>
            <a:fld id="{81D60167-4931-47E6-BA6A-407CBD079E47}" type="slidenum">
              <a:rPr sz="1000" spc="-5" dirty="0">
                <a:solidFill>
                  <a:srgbClr val="7D7D7D"/>
                </a:solidFill>
                <a:latin typeface="Arial"/>
                <a:cs typeface="Arial"/>
              </a:rPr>
              <a:t>17</a:t>
            </a:fld>
            <a:endParaRPr sz="1000" dirty="0">
              <a:latin typeface="Arial"/>
              <a:cs typeface="Arial"/>
            </a:endParaRPr>
          </a:p>
        </p:txBody>
      </p:sp>
      <p:pic>
        <p:nvPicPr>
          <p:cNvPr id="4" name="object 4"/>
          <p:cNvPicPr/>
          <p:nvPr/>
        </p:nvPicPr>
        <p:blipFill>
          <a:blip r:embed="rId3" cstate="print"/>
          <a:stretch>
            <a:fillRect/>
          </a:stretch>
        </p:blipFill>
        <p:spPr>
          <a:xfrm>
            <a:off x="9687141" y="6486526"/>
            <a:ext cx="1606283" cy="228599"/>
          </a:xfrm>
          <a:prstGeom prst="rect">
            <a:avLst/>
          </a:prstGeom>
        </p:spPr>
      </p:pic>
      <p:pic>
        <p:nvPicPr>
          <p:cNvPr id="9" name="Picture 8"/>
          <p:cNvPicPr>
            <a:picLocks noChangeAspect="1"/>
          </p:cNvPicPr>
          <p:nvPr/>
        </p:nvPicPr>
        <p:blipFill>
          <a:blip r:embed="rId4"/>
          <a:stretch>
            <a:fillRect/>
          </a:stretch>
        </p:blipFill>
        <p:spPr>
          <a:xfrm>
            <a:off x="1425016" y="1768857"/>
            <a:ext cx="7591425" cy="5010150"/>
          </a:xfrm>
          <a:prstGeom prst="rect">
            <a:avLst/>
          </a:prstGeom>
        </p:spPr>
      </p:pic>
    </p:spTree>
    <p:extLst>
      <p:ext uri="{BB962C8B-B14F-4D97-AF65-F5344CB8AC3E}">
        <p14:creationId xmlns:p14="http://schemas.microsoft.com/office/powerpoint/2010/main" val="1805339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0"/>
            <a:ext cx="2743200" cy="1815882"/>
          </a:xfrm>
          <a:prstGeom prst="rect">
            <a:avLst/>
          </a:prstGeom>
        </p:spPr>
        <p:txBody>
          <a:bodyPr wrap="square">
            <a:spAutoFit/>
          </a:bodyPr>
          <a:lstStyle/>
          <a:p>
            <a:pPr algn="ctr"/>
            <a:r>
              <a:rPr lang="en-US" sz="2800" dirty="0"/>
              <a:t>Illinois Hospitalizations By Time through 12/6/2022</a:t>
            </a:r>
          </a:p>
        </p:txBody>
      </p:sp>
      <p:pic>
        <p:nvPicPr>
          <p:cNvPr id="2" name="Picture 1"/>
          <p:cNvPicPr>
            <a:picLocks noChangeAspect="1"/>
          </p:cNvPicPr>
          <p:nvPr/>
        </p:nvPicPr>
        <p:blipFill>
          <a:blip r:embed="rId3"/>
          <a:stretch>
            <a:fillRect/>
          </a:stretch>
        </p:blipFill>
        <p:spPr>
          <a:xfrm>
            <a:off x="3581400" y="914400"/>
            <a:ext cx="7375874" cy="5161501"/>
          </a:xfrm>
          <a:prstGeom prst="rect">
            <a:avLst/>
          </a:prstGeom>
        </p:spPr>
      </p:pic>
      <p:sp>
        <p:nvSpPr>
          <p:cNvPr id="6" name="Rectangle 5"/>
          <p:cNvSpPr/>
          <p:nvPr/>
        </p:nvSpPr>
        <p:spPr>
          <a:xfrm>
            <a:off x="304916" y="6454255"/>
            <a:ext cx="5333768" cy="369332"/>
          </a:xfrm>
          <a:prstGeom prst="rect">
            <a:avLst/>
          </a:prstGeom>
        </p:spPr>
        <p:txBody>
          <a:bodyPr wrap="none">
            <a:spAutoFit/>
          </a:bodyPr>
          <a:lstStyle/>
          <a:p>
            <a:r>
              <a:rPr lang="en-US" dirty="0"/>
              <a:t>https://dph.illinois.gov/covid19/data/surveillance.html</a:t>
            </a:r>
          </a:p>
        </p:txBody>
      </p:sp>
    </p:spTree>
    <p:extLst>
      <p:ext uri="{BB962C8B-B14F-4D97-AF65-F5344CB8AC3E}">
        <p14:creationId xmlns:p14="http://schemas.microsoft.com/office/powerpoint/2010/main" val="677471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COVID-19 Variants </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B727E-5B2C-4310-AB66-CE5561C8F44D}" type="slidenum">
              <a:rPr kumimoji="0" lang="en-US" sz="1000" b="0"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
        <p:nvSpPr>
          <p:cNvPr id="5" name="Content Placeholder 8"/>
          <p:cNvSpPr>
            <a:spLocks noGrp="1"/>
          </p:cNvSpPr>
          <p:nvPr>
            <p:ph sz="half" idx="4294967295"/>
          </p:nvPr>
        </p:nvSpPr>
        <p:spPr>
          <a:xfrm>
            <a:off x="151565" y="1365061"/>
            <a:ext cx="5501997" cy="5202236"/>
          </a:xfrm>
          <a:prstGeom prst="rect">
            <a:avLst/>
          </a:prstGeom>
        </p:spPr>
        <p:txBody>
          <a:bodyPr vert="horz" wrap="square" lIns="121932" tIns="60965" rIns="121932" bIns="60965" rtlCol="0" anchor="t">
            <a:normAutofit/>
          </a:bodyPr>
          <a:lstStyle>
            <a:lvl1pPr marL="0" indent="0" algn="l" defTabSz="609351"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335032" indent="0" algn="l" defTabSz="609351"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670062" indent="0" algn="l" defTabSz="609351"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3pPr>
            <a:lvl4pPr marL="1005092" indent="0" algn="l" defTabSz="609351"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4pPr>
            <a:lvl5pPr marL="1340124" indent="0" algn="l" defTabSz="609351"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a:lstStyle>
          <a:p>
            <a:pPr lvl="1"/>
            <a:endParaRPr lang="en-US" sz="1700" dirty="0"/>
          </a:p>
          <a:p>
            <a:r>
              <a:rPr lang="en-US" sz="1700" u="sng" dirty="0"/>
              <a:t>Omicron subvariants:</a:t>
            </a:r>
            <a:endParaRPr lang="en-US" sz="1700" dirty="0">
              <a:ea typeface="+mn-lt"/>
              <a:cs typeface="+mn-lt"/>
            </a:endParaRPr>
          </a:p>
          <a:p>
            <a:pPr marL="285750" indent="-285750">
              <a:buFont typeface="Arial" panose="020B0604020202020204" pitchFamily="34" charset="0"/>
              <a:buChar char="•"/>
            </a:pPr>
            <a:r>
              <a:rPr lang="en-US" sz="1700" dirty="0">
                <a:ea typeface="+mn-lt"/>
                <a:cs typeface="+mn-lt"/>
              </a:rPr>
              <a:t>BA.5 is no longer the most frequently sampled Omicron subvariant</a:t>
            </a:r>
          </a:p>
          <a:p>
            <a:pPr marL="285750" indent="-285750">
              <a:buFont typeface="Arial" panose="020B0604020202020204" pitchFamily="34" charset="0"/>
              <a:buChar char="•"/>
            </a:pPr>
            <a:r>
              <a:rPr lang="en-US" sz="1700" dirty="0">
                <a:ea typeface="+mn-lt"/>
                <a:cs typeface="+mn-lt"/>
              </a:rPr>
              <a:t>Seeing  an increase of BN.1, BF.7, </a:t>
            </a:r>
            <a:r>
              <a:rPr lang="en-US" sz="1700" b="1" u="sng" dirty="0">
                <a:ea typeface="+mn-lt"/>
                <a:cs typeface="+mn-lt"/>
              </a:rPr>
              <a:t>BQ.1</a:t>
            </a:r>
            <a:r>
              <a:rPr lang="en-US" sz="1700" dirty="0">
                <a:ea typeface="+mn-lt"/>
                <a:cs typeface="+mn-lt"/>
              </a:rPr>
              <a:t> and </a:t>
            </a:r>
            <a:r>
              <a:rPr lang="en-US" sz="1700" b="1" u="sng" dirty="0">
                <a:ea typeface="+mn-lt"/>
                <a:cs typeface="+mn-lt"/>
              </a:rPr>
              <a:t>BQ.1.1</a:t>
            </a:r>
            <a:endParaRPr lang="en-US" sz="1700" u="sng" dirty="0"/>
          </a:p>
          <a:p>
            <a:pPr lvl="1"/>
            <a:endParaRPr lang="en-US" sz="1700" dirty="0"/>
          </a:p>
          <a:p>
            <a:pPr marL="285750" indent="-285750">
              <a:buFont typeface="Arial" panose="020B0604020202020204" pitchFamily="34" charset="0"/>
              <a:buChar char="•"/>
            </a:pPr>
            <a:r>
              <a:rPr lang="en-US" sz="1700" b="1" dirty="0"/>
              <a:t>Current therapy recommendations:</a:t>
            </a:r>
          </a:p>
          <a:p>
            <a:pPr lvl="1"/>
            <a:r>
              <a:rPr lang="en-US" sz="1700" b="1" dirty="0" err="1"/>
              <a:t>Paxlovid</a:t>
            </a:r>
            <a:r>
              <a:rPr lang="en-US" sz="1700" b="1" dirty="0"/>
              <a:t> – remains effective</a:t>
            </a:r>
          </a:p>
          <a:p>
            <a:pPr lvl="1"/>
            <a:r>
              <a:rPr lang="en-US" sz="1700" dirty="0" err="1"/>
              <a:t>Bebtelovimab</a:t>
            </a:r>
            <a:r>
              <a:rPr lang="en-US" sz="1700" dirty="0"/>
              <a:t> (monoclonal antibody) </a:t>
            </a:r>
            <a:r>
              <a:rPr lang="en-US" sz="1700" u="sng" dirty="0"/>
              <a:t>– No longer using as of 11/30/22</a:t>
            </a:r>
          </a:p>
          <a:p>
            <a:pPr lvl="1"/>
            <a:r>
              <a:rPr lang="en-US" sz="1700" dirty="0" err="1"/>
              <a:t>Molnupiravir</a:t>
            </a:r>
            <a:r>
              <a:rPr lang="en-US" sz="1700" dirty="0"/>
              <a:t> – not recommended for pregnant pts unless only option (per SMFM)</a:t>
            </a:r>
          </a:p>
          <a:p>
            <a:pPr lvl="1"/>
            <a:r>
              <a:rPr lang="en-US" sz="1700" dirty="0" err="1"/>
              <a:t>Remdesivir</a:t>
            </a:r>
            <a:r>
              <a:rPr lang="en-US" sz="1700" dirty="0"/>
              <a:t> (inpatients) – remains effective</a:t>
            </a:r>
          </a:p>
          <a:p>
            <a:pPr lvl="1"/>
            <a:r>
              <a:rPr lang="en-US" sz="1700" dirty="0"/>
              <a:t>* </a:t>
            </a:r>
            <a:r>
              <a:rPr lang="en-US" sz="1700" dirty="0" err="1"/>
              <a:t>Evusheld</a:t>
            </a:r>
            <a:r>
              <a:rPr lang="en-US" sz="1700" dirty="0"/>
              <a:t> decreased effectiveness for prophylaxis</a:t>
            </a:r>
          </a:p>
          <a:p>
            <a:pPr marL="620782" lvl="1" indent="-285750">
              <a:buFont typeface="Arial" panose="020B0604020202020204" pitchFamily="34" charset="0"/>
              <a:buChar char="•"/>
            </a:pPr>
            <a:endParaRPr lang="en-US" dirty="0"/>
          </a:p>
          <a:p>
            <a:pPr lvl="1"/>
            <a:endParaRPr lang="en-US" dirty="0"/>
          </a:p>
        </p:txBody>
      </p:sp>
      <p:pic>
        <p:nvPicPr>
          <p:cNvPr id="2" name="Picture 1"/>
          <p:cNvPicPr>
            <a:picLocks noChangeAspect="1"/>
          </p:cNvPicPr>
          <p:nvPr/>
        </p:nvPicPr>
        <p:blipFill>
          <a:blip r:embed="rId3"/>
          <a:stretch>
            <a:fillRect/>
          </a:stretch>
        </p:blipFill>
        <p:spPr>
          <a:xfrm>
            <a:off x="5653562" y="1331194"/>
            <a:ext cx="6504571" cy="4616750"/>
          </a:xfrm>
          <a:prstGeom prst="rect">
            <a:avLst/>
          </a:prstGeom>
        </p:spPr>
      </p:pic>
    </p:spTree>
    <p:extLst>
      <p:ext uri="{BB962C8B-B14F-4D97-AF65-F5344CB8AC3E}">
        <p14:creationId xmlns:p14="http://schemas.microsoft.com/office/powerpoint/2010/main" val="1585340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dirty="0"/>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dirty="0"/>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dirty="0"/>
          </a:p>
        </p:txBody>
      </p:sp>
      <p:sp>
        <p:nvSpPr>
          <p:cNvPr id="8" name="object 8"/>
          <p:cNvSpPr txBox="1">
            <a:spLocks noGrp="1"/>
          </p:cNvSpPr>
          <p:nvPr>
            <p:ph type="title"/>
          </p:nvPr>
        </p:nvSpPr>
        <p:spPr>
          <a:xfrm>
            <a:off x="687831" y="689070"/>
            <a:ext cx="1938020" cy="574040"/>
          </a:xfrm>
          <a:prstGeom prst="rect">
            <a:avLst/>
          </a:prstGeom>
        </p:spPr>
        <p:txBody>
          <a:bodyPr vert="horz" wrap="square" lIns="0" tIns="12700" rIns="0" bIns="0" rtlCol="0">
            <a:spAutoFit/>
          </a:bodyPr>
          <a:lstStyle/>
          <a:p>
            <a:pPr marL="12700">
              <a:lnSpc>
                <a:spcPct val="100000"/>
              </a:lnSpc>
              <a:spcBef>
                <a:spcPts val="100"/>
              </a:spcBef>
            </a:pPr>
            <a:r>
              <a:rPr sz="3600" b="1" spc="-114" dirty="0">
                <a:solidFill>
                  <a:srgbClr val="F58466"/>
                </a:solidFill>
                <a:latin typeface="Arial"/>
                <a:cs typeface="Arial"/>
              </a:rPr>
              <a:t>W</a:t>
            </a:r>
            <a:r>
              <a:rPr sz="3600" b="1" spc="-105" dirty="0">
                <a:solidFill>
                  <a:srgbClr val="F58466"/>
                </a:solidFill>
                <a:latin typeface="Arial"/>
                <a:cs typeface="Arial"/>
              </a:rPr>
              <a:t>e</a:t>
            </a:r>
            <a:r>
              <a:rPr sz="3600" b="1" spc="-114" dirty="0">
                <a:solidFill>
                  <a:srgbClr val="F58466"/>
                </a:solidFill>
                <a:latin typeface="Arial"/>
                <a:cs typeface="Arial"/>
              </a:rPr>
              <a:t>l</a:t>
            </a:r>
            <a:r>
              <a:rPr sz="3600" b="1" spc="-105" dirty="0">
                <a:solidFill>
                  <a:srgbClr val="F58466"/>
                </a:solidFill>
                <a:latin typeface="Arial"/>
                <a:cs typeface="Arial"/>
              </a:rPr>
              <a:t>c</a:t>
            </a:r>
            <a:r>
              <a:rPr sz="3600" b="1" spc="-114" dirty="0">
                <a:solidFill>
                  <a:srgbClr val="F58466"/>
                </a:solidFill>
                <a:latin typeface="Arial"/>
                <a:cs typeface="Arial"/>
              </a:rPr>
              <a:t>o</a:t>
            </a:r>
            <a:r>
              <a:rPr sz="3600" b="1" spc="-110" dirty="0">
                <a:solidFill>
                  <a:srgbClr val="F58466"/>
                </a:solidFill>
                <a:latin typeface="Arial"/>
                <a:cs typeface="Arial"/>
              </a:rPr>
              <a:t>me</a:t>
            </a:r>
            <a:endParaRPr sz="3600" dirty="0">
              <a:latin typeface="Arial"/>
              <a:cs typeface="Arial"/>
            </a:endParaRPr>
          </a:p>
        </p:txBody>
      </p:sp>
      <p:sp>
        <p:nvSpPr>
          <p:cNvPr id="9" name="object 9"/>
          <p:cNvSpPr txBox="1"/>
          <p:nvPr/>
        </p:nvSpPr>
        <p:spPr>
          <a:xfrm>
            <a:off x="2166090" y="1438055"/>
            <a:ext cx="8170545" cy="1838960"/>
          </a:xfrm>
          <a:prstGeom prst="rect">
            <a:avLst/>
          </a:prstGeom>
        </p:spPr>
        <p:txBody>
          <a:bodyPr vert="horz" wrap="square" lIns="0" tIns="53340" rIns="0" bIns="0" rtlCol="0">
            <a:spAutoFit/>
          </a:bodyPr>
          <a:lstStyle/>
          <a:p>
            <a:pPr marL="554990" marR="547370" algn="ctr">
              <a:lnSpc>
                <a:spcPts val="2600"/>
              </a:lnSpc>
              <a:spcBef>
                <a:spcPts val="420"/>
              </a:spcBef>
            </a:pPr>
            <a:r>
              <a:rPr sz="2400" spc="-5" dirty="0">
                <a:solidFill>
                  <a:srgbClr val="444A53"/>
                </a:solidFill>
                <a:latin typeface="Verdana"/>
                <a:cs typeface="Verdana"/>
              </a:rPr>
              <a:t>Please</a:t>
            </a:r>
            <a:r>
              <a:rPr sz="2400" spc="-25" dirty="0">
                <a:solidFill>
                  <a:srgbClr val="444A53"/>
                </a:solidFill>
                <a:latin typeface="Verdana"/>
                <a:cs typeface="Verdana"/>
              </a:rPr>
              <a:t> </a:t>
            </a:r>
            <a:r>
              <a:rPr sz="2400" dirty="0">
                <a:solidFill>
                  <a:srgbClr val="C00000"/>
                </a:solidFill>
                <a:latin typeface="Verdana"/>
                <a:cs typeface="Verdana"/>
              </a:rPr>
              <a:t>be</a:t>
            </a:r>
            <a:r>
              <a:rPr sz="2400" spc="-15" dirty="0">
                <a:solidFill>
                  <a:srgbClr val="C00000"/>
                </a:solidFill>
                <a:latin typeface="Verdana"/>
                <a:cs typeface="Verdana"/>
              </a:rPr>
              <a:t> </a:t>
            </a:r>
            <a:r>
              <a:rPr sz="2400" spc="-5" dirty="0">
                <a:solidFill>
                  <a:srgbClr val="C00000"/>
                </a:solidFill>
                <a:latin typeface="Verdana"/>
                <a:cs typeface="Verdana"/>
              </a:rPr>
              <a:t>certain</a:t>
            </a:r>
            <a:r>
              <a:rPr sz="2400" spc="20" dirty="0">
                <a:solidFill>
                  <a:srgbClr val="C00000"/>
                </a:solidFill>
                <a:latin typeface="Verdana"/>
                <a:cs typeface="Verdana"/>
              </a:rPr>
              <a:t> </a:t>
            </a:r>
            <a:r>
              <a:rPr sz="2400" spc="-25" dirty="0">
                <a:solidFill>
                  <a:srgbClr val="C00000"/>
                </a:solidFill>
                <a:latin typeface="Verdana"/>
                <a:cs typeface="Verdana"/>
              </a:rPr>
              <a:t>you</a:t>
            </a:r>
            <a:r>
              <a:rPr sz="2400" spc="45" dirty="0">
                <a:solidFill>
                  <a:srgbClr val="C00000"/>
                </a:solidFill>
                <a:latin typeface="Verdana"/>
                <a:cs typeface="Verdana"/>
              </a:rPr>
              <a:t> </a:t>
            </a:r>
            <a:r>
              <a:rPr sz="2400" spc="-5" dirty="0">
                <a:solidFill>
                  <a:srgbClr val="C00000"/>
                </a:solidFill>
                <a:latin typeface="Verdana"/>
                <a:cs typeface="Verdana"/>
              </a:rPr>
              <a:t>are</a:t>
            </a:r>
            <a:r>
              <a:rPr sz="2400" spc="-25" dirty="0">
                <a:solidFill>
                  <a:srgbClr val="C00000"/>
                </a:solidFill>
                <a:latin typeface="Verdana"/>
                <a:cs typeface="Verdana"/>
              </a:rPr>
              <a:t> </a:t>
            </a:r>
            <a:r>
              <a:rPr sz="2400" spc="-5" dirty="0">
                <a:solidFill>
                  <a:srgbClr val="C00000"/>
                </a:solidFill>
                <a:latin typeface="Verdana"/>
                <a:cs typeface="Verdana"/>
              </a:rPr>
              <a:t>on</a:t>
            </a:r>
            <a:r>
              <a:rPr sz="2400" spc="30" dirty="0">
                <a:solidFill>
                  <a:srgbClr val="C00000"/>
                </a:solidFill>
                <a:latin typeface="Verdana"/>
                <a:cs typeface="Verdana"/>
              </a:rPr>
              <a:t> </a:t>
            </a:r>
            <a:r>
              <a:rPr sz="2400" i="1" spc="-5" dirty="0">
                <a:solidFill>
                  <a:srgbClr val="C00000"/>
                </a:solidFill>
                <a:latin typeface="Verdana"/>
                <a:cs typeface="Verdana"/>
              </a:rPr>
              <a:t>“mute”</a:t>
            </a:r>
            <a:r>
              <a:rPr sz="2400" i="1" spc="-15" dirty="0">
                <a:solidFill>
                  <a:srgbClr val="C00000"/>
                </a:solidFill>
                <a:latin typeface="Verdana"/>
                <a:cs typeface="Verdana"/>
              </a:rPr>
              <a:t> </a:t>
            </a:r>
            <a:r>
              <a:rPr sz="2400" spc="-5" dirty="0">
                <a:solidFill>
                  <a:srgbClr val="C00000"/>
                </a:solidFill>
                <a:latin typeface="Verdana"/>
                <a:cs typeface="Verdana"/>
              </a:rPr>
              <a:t>when</a:t>
            </a:r>
            <a:r>
              <a:rPr sz="2400" spc="-40" dirty="0">
                <a:solidFill>
                  <a:srgbClr val="C00000"/>
                </a:solidFill>
                <a:latin typeface="Verdana"/>
                <a:cs typeface="Verdana"/>
              </a:rPr>
              <a:t> </a:t>
            </a:r>
            <a:r>
              <a:rPr sz="2400" spc="-5" dirty="0">
                <a:solidFill>
                  <a:srgbClr val="C00000"/>
                </a:solidFill>
                <a:latin typeface="Verdana"/>
                <a:cs typeface="Verdana"/>
              </a:rPr>
              <a:t>not </a:t>
            </a:r>
            <a:r>
              <a:rPr sz="2400" spc="-830" dirty="0">
                <a:solidFill>
                  <a:srgbClr val="C00000"/>
                </a:solidFill>
                <a:latin typeface="Verdana"/>
                <a:cs typeface="Verdana"/>
              </a:rPr>
              <a:t> </a:t>
            </a:r>
            <a:r>
              <a:rPr sz="2400" spc="-5" dirty="0">
                <a:solidFill>
                  <a:srgbClr val="C00000"/>
                </a:solidFill>
                <a:latin typeface="Verdana"/>
                <a:cs typeface="Verdana"/>
              </a:rPr>
              <a:t>speaking</a:t>
            </a:r>
            <a:r>
              <a:rPr sz="2400" spc="20" dirty="0">
                <a:solidFill>
                  <a:srgbClr val="C00000"/>
                </a:solidFill>
                <a:latin typeface="Verdana"/>
                <a:cs typeface="Verdana"/>
              </a:rPr>
              <a:t> </a:t>
            </a:r>
            <a:r>
              <a:rPr sz="2400" dirty="0">
                <a:solidFill>
                  <a:srgbClr val="444A53"/>
                </a:solidFill>
                <a:latin typeface="Verdana"/>
                <a:cs typeface="Verdana"/>
              </a:rPr>
              <a:t>to</a:t>
            </a:r>
            <a:r>
              <a:rPr sz="2400" spc="-5" dirty="0">
                <a:solidFill>
                  <a:srgbClr val="444A53"/>
                </a:solidFill>
                <a:latin typeface="Verdana"/>
                <a:cs typeface="Verdana"/>
              </a:rPr>
              <a:t> </a:t>
            </a:r>
            <a:r>
              <a:rPr sz="2400" spc="-35" dirty="0">
                <a:solidFill>
                  <a:srgbClr val="444A53"/>
                </a:solidFill>
                <a:latin typeface="Verdana"/>
                <a:cs typeface="Verdana"/>
              </a:rPr>
              <a:t>avoid</a:t>
            </a:r>
            <a:r>
              <a:rPr sz="2400" spc="105" dirty="0">
                <a:solidFill>
                  <a:srgbClr val="444A53"/>
                </a:solidFill>
                <a:latin typeface="Verdana"/>
                <a:cs typeface="Verdana"/>
              </a:rPr>
              <a:t> </a:t>
            </a:r>
            <a:r>
              <a:rPr sz="2400" spc="-5" dirty="0">
                <a:solidFill>
                  <a:srgbClr val="444A53"/>
                </a:solidFill>
                <a:latin typeface="Verdana"/>
                <a:cs typeface="Verdana"/>
              </a:rPr>
              <a:t>background</a:t>
            </a:r>
            <a:r>
              <a:rPr sz="2400" spc="10" dirty="0">
                <a:solidFill>
                  <a:srgbClr val="444A53"/>
                </a:solidFill>
                <a:latin typeface="Verdana"/>
                <a:cs typeface="Verdana"/>
              </a:rPr>
              <a:t> </a:t>
            </a:r>
            <a:r>
              <a:rPr sz="2400" spc="-5" dirty="0">
                <a:solidFill>
                  <a:srgbClr val="444A53"/>
                </a:solidFill>
                <a:latin typeface="Verdana"/>
                <a:cs typeface="Verdana"/>
              </a:rPr>
              <a:t>noise.</a:t>
            </a:r>
            <a:endParaRPr sz="2400" dirty="0">
              <a:latin typeface="Verdana"/>
              <a:cs typeface="Verdana"/>
            </a:endParaRPr>
          </a:p>
          <a:p>
            <a:pPr marL="12700" marR="5080" indent="635" algn="ctr">
              <a:lnSpc>
                <a:spcPct val="90200"/>
              </a:lnSpc>
              <a:spcBef>
                <a:spcPts val="965"/>
              </a:spcBef>
            </a:pPr>
            <a:r>
              <a:rPr sz="2400" dirty="0">
                <a:solidFill>
                  <a:srgbClr val="444A53"/>
                </a:solidFill>
                <a:latin typeface="Verdana"/>
                <a:cs typeface="Verdana"/>
              </a:rPr>
              <a:t>Whether </a:t>
            </a:r>
            <a:r>
              <a:rPr sz="2400" spc="-25" dirty="0">
                <a:solidFill>
                  <a:srgbClr val="444A53"/>
                </a:solidFill>
                <a:latin typeface="Verdana"/>
                <a:cs typeface="Verdana"/>
              </a:rPr>
              <a:t>you</a:t>
            </a:r>
            <a:r>
              <a:rPr sz="2400" spc="25" dirty="0">
                <a:solidFill>
                  <a:srgbClr val="444A53"/>
                </a:solidFill>
                <a:latin typeface="Verdana"/>
                <a:cs typeface="Verdana"/>
              </a:rPr>
              <a:t> </a:t>
            </a:r>
            <a:r>
              <a:rPr sz="2400" spc="-25" dirty="0">
                <a:solidFill>
                  <a:srgbClr val="444A53"/>
                </a:solidFill>
                <a:latin typeface="Verdana"/>
                <a:cs typeface="Verdana"/>
              </a:rPr>
              <a:t>have</a:t>
            </a:r>
            <a:r>
              <a:rPr sz="2400" dirty="0">
                <a:solidFill>
                  <a:srgbClr val="444A53"/>
                </a:solidFill>
                <a:latin typeface="Verdana"/>
                <a:cs typeface="Verdana"/>
              </a:rPr>
              <a:t> </a:t>
            </a:r>
            <a:r>
              <a:rPr sz="2400" spc="-5" dirty="0">
                <a:solidFill>
                  <a:srgbClr val="444A53"/>
                </a:solidFill>
                <a:latin typeface="Verdana"/>
                <a:cs typeface="Verdana"/>
              </a:rPr>
              <a:t>joined</a:t>
            </a:r>
            <a:r>
              <a:rPr sz="2400" spc="20" dirty="0">
                <a:solidFill>
                  <a:srgbClr val="444A53"/>
                </a:solidFill>
                <a:latin typeface="Verdana"/>
                <a:cs typeface="Verdana"/>
              </a:rPr>
              <a:t> </a:t>
            </a:r>
            <a:r>
              <a:rPr sz="2400" dirty="0">
                <a:solidFill>
                  <a:srgbClr val="444A53"/>
                </a:solidFill>
                <a:latin typeface="Verdana"/>
                <a:cs typeface="Verdana"/>
              </a:rPr>
              <a:t>by</a:t>
            </a:r>
            <a:r>
              <a:rPr sz="2400" spc="-15" dirty="0">
                <a:solidFill>
                  <a:srgbClr val="444A53"/>
                </a:solidFill>
                <a:latin typeface="Verdana"/>
                <a:cs typeface="Verdana"/>
              </a:rPr>
              <a:t> </a:t>
            </a:r>
            <a:r>
              <a:rPr sz="2400" dirty="0">
                <a:solidFill>
                  <a:srgbClr val="444A53"/>
                </a:solidFill>
                <a:latin typeface="Verdana"/>
                <a:cs typeface="Verdana"/>
              </a:rPr>
              <a:t>phone</a:t>
            </a:r>
            <a:r>
              <a:rPr sz="2400" spc="25" dirty="0">
                <a:solidFill>
                  <a:srgbClr val="444A53"/>
                </a:solidFill>
                <a:latin typeface="Verdana"/>
                <a:cs typeface="Verdana"/>
              </a:rPr>
              <a:t> </a:t>
            </a:r>
            <a:r>
              <a:rPr sz="2400" spc="-5" dirty="0">
                <a:solidFill>
                  <a:srgbClr val="444A53"/>
                </a:solidFill>
                <a:latin typeface="Verdana"/>
                <a:cs typeface="Verdana"/>
              </a:rPr>
              <a:t>or</a:t>
            </a:r>
            <a:r>
              <a:rPr sz="2400" spc="10" dirty="0">
                <a:solidFill>
                  <a:srgbClr val="444A53"/>
                </a:solidFill>
                <a:latin typeface="Verdana"/>
                <a:cs typeface="Verdana"/>
              </a:rPr>
              <a:t> </a:t>
            </a:r>
            <a:r>
              <a:rPr sz="2400" dirty="0">
                <a:solidFill>
                  <a:srgbClr val="444A53"/>
                </a:solidFill>
                <a:latin typeface="Verdana"/>
                <a:cs typeface="Verdana"/>
              </a:rPr>
              <a:t>computer </a:t>
            </a:r>
            <a:r>
              <a:rPr sz="2400" spc="5" dirty="0">
                <a:solidFill>
                  <a:srgbClr val="444A53"/>
                </a:solidFill>
                <a:latin typeface="Verdana"/>
                <a:cs typeface="Verdana"/>
              </a:rPr>
              <a:t> </a:t>
            </a:r>
            <a:r>
              <a:rPr sz="2400" spc="-20" dirty="0">
                <a:solidFill>
                  <a:srgbClr val="444A53"/>
                </a:solidFill>
                <a:latin typeface="Verdana"/>
                <a:cs typeface="Verdana"/>
              </a:rPr>
              <a:t>audio,</a:t>
            </a:r>
            <a:r>
              <a:rPr sz="2400" spc="55" dirty="0">
                <a:solidFill>
                  <a:srgbClr val="444A53"/>
                </a:solidFill>
                <a:latin typeface="Verdana"/>
                <a:cs typeface="Verdana"/>
              </a:rPr>
              <a:t> </a:t>
            </a:r>
            <a:r>
              <a:rPr sz="2400" spc="-25" dirty="0">
                <a:solidFill>
                  <a:srgbClr val="444A53"/>
                </a:solidFill>
                <a:latin typeface="Verdana"/>
                <a:cs typeface="Verdana"/>
              </a:rPr>
              <a:t>you</a:t>
            </a:r>
            <a:r>
              <a:rPr sz="2400" spc="35" dirty="0">
                <a:solidFill>
                  <a:srgbClr val="444A53"/>
                </a:solidFill>
                <a:latin typeface="Verdana"/>
                <a:cs typeface="Verdana"/>
              </a:rPr>
              <a:t> </a:t>
            </a:r>
            <a:r>
              <a:rPr sz="2400" spc="-5" dirty="0">
                <a:solidFill>
                  <a:srgbClr val="444A53"/>
                </a:solidFill>
                <a:latin typeface="Verdana"/>
                <a:cs typeface="Verdana"/>
              </a:rPr>
              <a:t>can</a:t>
            </a:r>
            <a:r>
              <a:rPr sz="2400" dirty="0">
                <a:solidFill>
                  <a:srgbClr val="444A53"/>
                </a:solidFill>
                <a:latin typeface="Verdana"/>
                <a:cs typeface="Verdana"/>
              </a:rPr>
              <a:t> mute</a:t>
            </a:r>
            <a:r>
              <a:rPr sz="2400" spc="5" dirty="0">
                <a:solidFill>
                  <a:srgbClr val="444A53"/>
                </a:solidFill>
                <a:latin typeface="Verdana"/>
                <a:cs typeface="Verdana"/>
              </a:rPr>
              <a:t> </a:t>
            </a:r>
            <a:r>
              <a:rPr sz="2400" dirty="0">
                <a:solidFill>
                  <a:srgbClr val="444A53"/>
                </a:solidFill>
                <a:latin typeface="Verdana"/>
                <a:cs typeface="Verdana"/>
              </a:rPr>
              <a:t>and</a:t>
            </a:r>
            <a:r>
              <a:rPr sz="2400" spc="10" dirty="0">
                <a:solidFill>
                  <a:srgbClr val="444A53"/>
                </a:solidFill>
                <a:latin typeface="Verdana"/>
                <a:cs typeface="Verdana"/>
              </a:rPr>
              <a:t> </a:t>
            </a:r>
            <a:r>
              <a:rPr sz="2400" dirty="0">
                <a:solidFill>
                  <a:srgbClr val="444A53"/>
                </a:solidFill>
                <a:latin typeface="Verdana"/>
                <a:cs typeface="Verdana"/>
              </a:rPr>
              <a:t>unmute</a:t>
            </a:r>
            <a:r>
              <a:rPr sz="2400" spc="5" dirty="0">
                <a:solidFill>
                  <a:srgbClr val="444A53"/>
                </a:solidFill>
                <a:latin typeface="Verdana"/>
                <a:cs typeface="Verdana"/>
              </a:rPr>
              <a:t> </a:t>
            </a:r>
            <a:r>
              <a:rPr sz="2400" spc="-20" dirty="0">
                <a:solidFill>
                  <a:srgbClr val="444A53"/>
                </a:solidFill>
                <a:latin typeface="Verdana"/>
                <a:cs typeface="Verdana"/>
              </a:rPr>
              <a:t>yourself</a:t>
            </a:r>
            <a:r>
              <a:rPr sz="2400" spc="100" dirty="0">
                <a:solidFill>
                  <a:srgbClr val="444A53"/>
                </a:solidFill>
                <a:latin typeface="Verdana"/>
                <a:cs typeface="Verdana"/>
              </a:rPr>
              <a:t> </a:t>
            </a:r>
            <a:r>
              <a:rPr sz="2400" dirty="0">
                <a:solidFill>
                  <a:srgbClr val="444A53"/>
                </a:solidFill>
                <a:latin typeface="Verdana"/>
                <a:cs typeface="Verdana"/>
              </a:rPr>
              <a:t>by </a:t>
            </a:r>
            <a:r>
              <a:rPr sz="2400" spc="-10" dirty="0">
                <a:solidFill>
                  <a:srgbClr val="444A53"/>
                </a:solidFill>
                <a:latin typeface="Verdana"/>
                <a:cs typeface="Verdana"/>
              </a:rPr>
              <a:t>clicking </a:t>
            </a:r>
            <a:r>
              <a:rPr sz="2400" spc="-825" dirty="0">
                <a:solidFill>
                  <a:srgbClr val="444A53"/>
                </a:solidFill>
                <a:latin typeface="Verdana"/>
                <a:cs typeface="Verdana"/>
              </a:rPr>
              <a:t> </a:t>
            </a:r>
            <a:r>
              <a:rPr sz="2400" spc="-5" dirty="0">
                <a:solidFill>
                  <a:srgbClr val="444A53"/>
                </a:solidFill>
                <a:latin typeface="Verdana"/>
                <a:cs typeface="Verdana"/>
              </a:rPr>
              <a:t>on</a:t>
            </a:r>
            <a:r>
              <a:rPr sz="2400" spc="30" dirty="0">
                <a:solidFill>
                  <a:srgbClr val="444A53"/>
                </a:solidFill>
                <a:latin typeface="Verdana"/>
                <a:cs typeface="Verdana"/>
              </a:rPr>
              <a:t> </a:t>
            </a:r>
            <a:r>
              <a:rPr sz="2400" spc="-5" dirty="0">
                <a:solidFill>
                  <a:srgbClr val="444A53"/>
                </a:solidFill>
                <a:latin typeface="Verdana"/>
                <a:cs typeface="Verdana"/>
              </a:rPr>
              <a:t>the</a:t>
            </a:r>
            <a:r>
              <a:rPr sz="2400" spc="5" dirty="0">
                <a:solidFill>
                  <a:srgbClr val="444A53"/>
                </a:solidFill>
                <a:latin typeface="Verdana"/>
                <a:cs typeface="Verdana"/>
              </a:rPr>
              <a:t> </a:t>
            </a:r>
            <a:r>
              <a:rPr sz="2400" spc="-5" dirty="0">
                <a:solidFill>
                  <a:srgbClr val="C00000"/>
                </a:solidFill>
                <a:latin typeface="Verdana"/>
                <a:cs typeface="Verdana"/>
              </a:rPr>
              <a:t>microphone</a:t>
            </a:r>
            <a:r>
              <a:rPr sz="2400" spc="30" dirty="0">
                <a:solidFill>
                  <a:srgbClr val="C00000"/>
                </a:solidFill>
                <a:latin typeface="Verdana"/>
                <a:cs typeface="Verdana"/>
              </a:rPr>
              <a:t> </a:t>
            </a:r>
            <a:r>
              <a:rPr sz="2400" spc="-5" dirty="0">
                <a:solidFill>
                  <a:srgbClr val="C00000"/>
                </a:solidFill>
                <a:latin typeface="Verdana"/>
                <a:cs typeface="Verdana"/>
              </a:rPr>
              <a:t>icon.</a:t>
            </a:r>
            <a:endParaRPr sz="2400" dirty="0">
              <a:latin typeface="Verdana"/>
              <a:cs typeface="Verdana"/>
            </a:endParaRPr>
          </a:p>
        </p:txBody>
      </p:sp>
      <p:pic>
        <p:nvPicPr>
          <p:cNvPr id="10" name="object 10"/>
          <p:cNvPicPr/>
          <p:nvPr/>
        </p:nvPicPr>
        <p:blipFill>
          <a:blip r:embed="rId4" cstate="print"/>
          <a:stretch>
            <a:fillRect/>
          </a:stretch>
        </p:blipFill>
        <p:spPr>
          <a:xfrm>
            <a:off x="2106167" y="3325367"/>
            <a:ext cx="7979663" cy="486155"/>
          </a:xfrm>
          <a:prstGeom prst="rect">
            <a:avLst/>
          </a:prstGeom>
        </p:spPr>
      </p:pic>
      <p:sp>
        <p:nvSpPr>
          <p:cNvPr id="11" name="object 11"/>
          <p:cNvSpPr txBox="1"/>
          <p:nvPr/>
        </p:nvSpPr>
        <p:spPr>
          <a:xfrm>
            <a:off x="2997874" y="4140809"/>
            <a:ext cx="6504940" cy="2136775"/>
          </a:xfrm>
          <a:prstGeom prst="rect">
            <a:avLst/>
          </a:prstGeom>
        </p:spPr>
        <p:txBody>
          <a:bodyPr vert="horz" wrap="square" lIns="0" tIns="12700" rIns="0" bIns="0" rtlCol="0">
            <a:spAutoFit/>
          </a:bodyPr>
          <a:lstStyle/>
          <a:p>
            <a:pPr algn="ctr">
              <a:lnSpc>
                <a:spcPct val="100000"/>
              </a:lnSpc>
              <a:spcBef>
                <a:spcPts val="100"/>
              </a:spcBef>
            </a:pPr>
            <a:r>
              <a:rPr sz="2000" b="1" dirty="0">
                <a:solidFill>
                  <a:srgbClr val="6E2E9F"/>
                </a:solidFill>
                <a:latin typeface="Verdana"/>
                <a:cs typeface="Verdana"/>
              </a:rPr>
              <a:t>The</a:t>
            </a:r>
            <a:r>
              <a:rPr sz="2000" b="1" spc="-45" dirty="0">
                <a:solidFill>
                  <a:srgbClr val="6E2E9F"/>
                </a:solidFill>
                <a:latin typeface="Verdana"/>
                <a:cs typeface="Verdana"/>
              </a:rPr>
              <a:t> </a:t>
            </a:r>
            <a:r>
              <a:rPr sz="2000" b="1" dirty="0">
                <a:solidFill>
                  <a:srgbClr val="6E2E9F"/>
                </a:solidFill>
                <a:latin typeface="Verdana"/>
                <a:cs typeface="Verdana"/>
              </a:rPr>
              <a:t>following</a:t>
            </a:r>
            <a:r>
              <a:rPr sz="2000" b="1" spc="-30" dirty="0">
                <a:solidFill>
                  <a:srgbClr val="6E2E9F"/>
                </a:solidFill>
                <a:latin typeface="Verdana"/>
                <a:cs typeface="Verdana"/>
              </a:rPr>
              <a:t> </a:t>
            </a:r>
            <a:r>
              <a:rPr sz="2000" b="1" dirty="0">
                <a:solidFill>
                  <a:srgbClr val="6E2E9F"/>
                </a:solidFill>
                <a:latin typeface="Verdana"/>
                <a:cs typeface="Verdana"/>
              </a:rPr>
              <a:t>shortcuts</a:t>
            </a:r>
            <a:r>
              <a:rPr sz="2000" b="1" spc="-20" dirty="0">
                <a:solidFill>
                  <a:srgbClr val="6E2E9F"/>
                </a:solidFill>
                <a:latin typeface="Verdana"/>
                <a:cs typeface="Verdana"/>
              </a:rPr>
              <a:t> </a:t>
            </a:r>
            <a:r>
              <a:rPr sz="2000" b="1" dirty="0">
                <a:solidFill>
                  <a:srgbClr val="6E2E9F"/>
                </a:solidFill>
                <a:latin typeface="Verdana"/>
                <a:cs typeface="Verdana"/>
              </a:rPr>
              <a:t>can</a:t>
            </a:r>
            <a:r>
              <a:rPr sz="2000" b="1" spc="-45" dirty="0">
                <a:solidFill>
                  <a:srgbClr val="6E2E9F"/>
                </a:solidFill>
                <a:latin typeface="Verdana"/>
                <a:cs typeface="Verdana"/>
              </a:rPr>
              <a:t> </a:t>
            </a:r>
            <a:r>
              <a:rPr sz="2000" b="1" dirty="0">
                <a:solidFill>
                  <a:srgbClr val="6E2E9F"/>
                </a:solidFill>
                <a:latin typeface="Verdana"/>
                <a:cs typeface="Verdana"/>
              </a:rPr>
              <a:t>also be</a:t>
            </a:r>
            <a:r>
              <a:rPr sz="2000" b="1" spc="-45" dirty="0">
                <a:solidFill>
                  <a:srgbClr val="6E2E9F"/>
                </a:solidFill>
                <a:latin typeface="Verdana"/>
                <a:cs typeface="Verdana"/>
              </a:rPr>
              <a:t> </a:t>
            </a:r>
            <a:r>
              <a:rPr sz="2000" b="1" dirty="0">
                <a:solidFill>
                  <a:srgbClr val="6E2E9F"/>
                </a:solidFill>
                <a:latin typeface="Verdana"/>
                <a:cs typeface="Verdana"/>
              </a:rPr>
              <a:t>used</a:t>
            </a:r>
            <a:endParaRPr sz="2000" dirty="0">
              <a:latin typeface="Verdana"/>
              <a:cs typeface="Verdana"/>
            </a:endParaRPr>
          </a:p>
          <a:p>
            <a:pPr>
              <a:lnSpc>
                <a:spcPct val="100000"/>
              </a:lnSpc>
              <a:spcBef>
                <a:spcPts val="30"/>
              </a:spcBef>
            </a:pPr>
            <a:endParaRPr sz="1900" dirty="0">
              <a:latin typeface="Verdana"/>
              <a:cs typeface="Verdana"/>
            </a:endParaRPr>
          </a:p>
          <a:p>
            <a:pPr algn="ctr">
              <a:lnSpc>
                <a:spcPct val="100000"/>
              </a:lnSpc>
              <a:spcBef>
                <a:spcPts val="5"/>
              </a:spcBef>
              <a:tabLst>
                <a:tab pos="1198880" algn="l"/>
              </a:tabLst>
            </a:pPr>
            <a:r>
              <a:rPr sz="2000" b="1" i="1" dirty="0">
                <a:latin typeface="Verdana"/>
                <a:cs typeface="Verdana"/>
              </a:rPr>
              <a:t>For</a:t>
            </a:r>
            <a:r>
              <a:rPr sz="2000" b="1" i="1" spc="10" dirty="0">
                <a:latin typeface="Verdana"/>
                <a:cs typeface="Verdana"/>
              </a:rPr>
              <a:t> </a:t>
            </a:r>
            <a:r>
              <a:rPr sz="2000" b="1" i="1" dirty="0">
                <a:latin typeface="Verdana"/>
                <a:cs typeface="Verdana"/>
              </a:rPr>
              <a:t>PC:	</a:t>
            </a:r>
            <a:r>
              <a:rPr sz="2000" spc="-5" dirty="0">
                <a:latin typeface="Verdana"/>
                <a:cs typeface="Verdana"/>
              </a:rPr>
              <a:t>Alt</a:t>
            </a:r>
            <a:r>
              <a:rPr sz="2000" spc="-25" dirty="0">
                <a:latin typeface="Verdana"/>
                <a:cs typeface="Verdana"/>
              </a:rPr>
              <a:t> </a:t>
            </a:r>
            <a:r>
              <a:rPr sz="2000" dirty="0">
                <a:latin typeface="Verdana"/>
                <a:cs typeface="Verdana"/>
              </a:rPr>
              <a:t>+</a:t>
            </a:r>
            <a:r>
              <a:rPr sz="2000" spc="-40" dirty="0">
                <a:latin typeface="Verdana"/>
                <a:cs typeface="Verdana"/>
              </a:rPr>
              <a:t> </a:t>
            </a:r>
            <a:r>
              <a:rPr sz="2000" dirty="0">
                <a:latin typeface="Verdana"/>
                <a:cs typeface="Verdana"/>
              </a:rPr>
              <a:t>A</a:t>
            </a:r>
            <a:r>
              <a:rPr sz="2000" spc="-45" dirty="0">
                <a:latin typeface="Verdana"/>
                <a:cs typeface="Verdana"/>
              </a:rPr>
              <a:t> </a:t>
            </a:r>
            <a:r>
              <a:rPr sz="2000" dirty="0">
                <a:latin typeface="Verdana"/>
                <a:cs typeface="Verdana"/>
              </a:rPr>
              <a:t>:</a:t>
            </a:r>
            <a:r>
              <a:rPr sz="2000" spc="-20" dirty="0">
                <a:latin typeface="Verdana"/>
                <a:cs typeface="Verdana"/>
              </a:rPr>
              <a:t> </a:t>
            </a:r>
            <a:r>
              <a:rPr sz="2000" dirty="0">
                <a:latin typeface="Verdana"/>
                <a:cs typeface="Verdana"/>
              </a:rPr>
              <a:t>Mute</a:t>
            </a:r>
            <a:r>
              <a:rPr sz="2000" spc="-85" dirty="0">
                <a:latin typeface="Verdana"/>
                <a:cs typeface="Verdana"/>
              </a:rPr>
              <a:t> </a:t>
            </a:r>
            <a:r>
              <a:rPr sz="2000" spc="-5" dirty="0">
                <a:latin typeface="Verdana"/>
                <a:cs typeface="Verdana"/>
              </a:rPr>
              <a:t>or</a:t>
            </a:r>
            <a:r>
              <a:rPr sz="2000" spc="-50" dirty="0">
                <a:latin typeface="Verdana"/>
                <a:cs typeface="Verdana"/>
              </a:rPr>
              <a:t> </a:t>
            </a:r>
            <a:r>
              <a:rPr sz="2000" dirty="0">
                <a:latin typeface="Verdana"/>
                <a:cs typeface="Verdana"/>
              </a:rPr>
              <a:t>Unmute</a:t>
            </a:r>
          </a:p>
          <a:p>
            <a:pPr>
              <a:lnSpc>
                <a:spcPct val="100000"/>
              </a:lnSpc>
              <a:spcBef>
                <a:spcPts val="25"/>
              </a:spcBef>
            </a:pPr>
            <a:endParaRPr sz="1900" dirty="0">
              <a:latin typeface="Verdana"/>
              <a:cs typeface="Verdana"/>
            </a:endParaRPr>
          </a:p>
          <a:p>
            <a:pPr algn="ctr">
              <a:lnSpc>
                <a:spcPct val="100000"/>
              </a:lnSpc>
              <a:spcBef>
                <a:spcPts val="5"/>
              </a:spcBef>
              <a:tabLst>
                <a:tab pos="1389380" algn="l"/>
              </a:tabLst>
            </a:pPr>
            <a:r>
              <a:rPr sz="2000" b="1" i="1" dirty="0">
                <a:latin typeface="Verdana"/>
                <a:cs typeface="Verdana"/>
              </a:rPr>
              <a:t>For</a:t>
            </a:r>
            <a:r>
              <a:rPr sz="2000" b="1" i="1" spc="10" dirty="0">
                <a:latin typeface="Verdana"/>
                <a:cs typeface="Verdana"/>
              </a:rPr>
              <a:t> </a:t>
            </a:r>
            <a:r>
              <a:rPr sz="2000" b="1" i="1" dirty="0">
                <a:latin typeface="Verdana"/>
                <a:cs typeface="Verdana"/>
              </a:rPr>
              <a:t>Mac:	</a:t>
            </a:r>
            <a:r>
              <a:rPr sz="2000" spc="-5" dirty="0">
                <a:latin typeface="Verdana"/>
                <a:cs typeface="Verdana"/>
              </a:rPr>
              <a:t>Shift</a:t>
            </a:r>
            <a:r>
              <a:rPr sz="2000" spc="-70" dirty="0">
                <a:latin typeface="Verdana"/>
                <a:cs typeface="Verdana"/>
              </a:rPr>
              <a:t> </a:t>
            </a:r>
            <a:r>
              <a:rPr sz="2000" dirty="0">
                <a:latin typeface="Verdana"/>
                <a:cs typeface="Verdana"/>
              </a:rPr>
              <a:t>+</a:t>
            </a:r>
            <a:r>
              <a:rPr sz="2000" spc="-15" dirty="0">
                <a:latin typeface="Verdana"/>
                <a:cs typeface="Verdana"/>
              </a:rPr>
              <a:t> </a:t>
            </a:r>
            <a:r>
              <a:rPr sz="2000" spc="-5" dirty="0">
                <a:latin typeface="Verdana"/>
                <a:cs typeface="Verdana"/>
              </a:rPr>
              <a:t>Command</a:t>
            </a:r>
            <a:r>
              <a:rPr sz="2000" spc="-45" dirty="0">
                <a:latin typeface="Verdana"/>
                <a:cs typeface="Verdana"/>
              </a:rPr>
              <a:t> </a:t>
            </a:r>
            <a:r>
              <a:rPr sz="2000" dirty="0">
                <a:latin typeface="Verdana"/>
                <a:cs typeface="Verdana"/>
              </a:rPr>
              <a:t>+</a:t>
            </a:r>
            <a:r>
              <a:rPr sz="2000" spc="-35" dirty="0">
                <a:latin typeface="Verdana"/>
                <a:cs typeface="Verdana"/>
              </a:rPr>
              <a:t> </a:t>
            </a:r>
            <a:r>
              <a:rPr sz="2000" spc="-5" dirty="0">
                <a:latin typeface="Verdana"/>
                <a:cs typeface="Verdana"/>
              </a:rPr>
              <a:t>A:</a:t>
            </a:r>
            <a:r>
              <a:rPr sz="2000" spc="-20" dirty="0">
                <a:latin typeface="Verdana"/>
                <a:cs typeface="Verdana"/>
              </a:rPr>
              <a:t> </a:t>
            </a:r>
            <a:r>
              <a:rPr sz="2000" dirty="0">
                <a:latin typeface="Verdana"/>
                <a:cs typeface="Verdana"/>
              </a:rPr>
              <a:t>Mute</a:t>
            </a:r>
            <a:r>
              <a:rPr sz="2000" spc="-70" dirty="0">
                <a:latin typeface="Verdana"/>
                <a:cs typeface="Verdana"/>
              </a:rPr>
              <a:t> </a:t>
            </a:r>
            <a:r>
              <a:rPr sz="2000" spc="-5" dirty="0">
                <a:latin typeface="Verdana"/>
                <a:cs typeface="Verdana"/>
              </a:rPr>
              <a:t>or</a:t>
            </a:r>
            <a:r>
              <a:rPr sz="2000" spc="-40" dirty="0">
                <a:latin typeface="Verdana"/>
                <a:cs typeface="Verdana"/>
              </a:rPr>
              <a:t> </a:t>
            </a:r>
            <a:r>
              <a:rPr sz="2000" dirty="0">
                <a:latin typeface="Verdana"/>
                <a:cs typeface="Verdana"/>
              </a:rPr>
              <a:t>Unmute</a:t>
            </a:r>
          </a:p>
          <a:p>
            <a:pPr>
              <a:lnSpc>
                <a:spcPct val="100000"/>
              </a:lnSpc>
              <a:spcBef>
                <a:spcPts val="30"/>
              </a:spcBef>
            </a:pPr>
            <a:endParaRPr sz="1900" dirty="0">
              <a:latin typeface="Verdana"/>
              <a:cs typeface="Verdana"/>
            </a:endParaRPr>
          </a:p>
          <a:p>
            <a:pPr algn="ctr">
              <a:lnSpc>
                <a:spcPct val="100000"/>
              </a:lnSpc>
              <a:tabLst>
                <a:tab pos="2256790" algn="l"/>
              </a:tabLst>
            </a:pPr>
            <a:r>
              <a:rPr sz="2000" b="1" i="1" dirty="0">
                <a:latin typeface="Verdana"/>
                <a:cs typeface="Verdana"/>
              </a:rPr>
              <a:t>For</a:t>
            </a:r>
            <a:r>
              <a:rPr sz="2000" b="1" i="1" spc="10" dirty="0">
                <a:latin typeface="Verdana"/>
                <a:cs typeface="Verdana"/>
              </a:rPr>
              <a:t> </a:t>
            </a:r>
            <a:r>
              <a:rPr sz="2000" b="1" i="1" dirty="0">
                <a:latin typeface="Verdana"/>
                <a:cs typeface="Verdana"/>
              </a:rPr>
              <a:t>telephone:	</a:t>
            </a:r>
            <a:r>
              <a:rPr sz="2000" dirty="0">
                <a:latin typeface="Verdana"/>
                <a:cs typeface="Verdana"/>
              </a:rPr>
              <a:t>*6</a:t>
            </a:r>
            <a:r>
              <a:rPr sz="2000" spc="-45" dirty="0">
                <a:latin typeface="Verdana"/>
                <a:cs typeface="Verdana"/>
              </a:rPr>
              <a:t> </a:t>
            </a:r>
            <a:r>
              <a:rPr sz="2000" dirty="0">
                <a:latin typeface="Verdana"/>
                <a:cs typeface="Verdana"/>
              </a:rPr>
              <a:t>:</a:t>
            </a:r>
            <a:r>
              <a:rPr sz="2000" spc="-45" dirty="0">
                <a:latin typeface="Verdana"/>
                <a:cs typeface="Verdana"/>
              </a:rPr>
              <a:t> </a:t>
            </a:r>
            <a:r>
              <a:rPr sz="2000" dirty="0">
                <a:latin typeface="Verdana"/>
                <a:cs typeface="Verdana"/>
              </a:rPr>
              <a:t>Mute</a:t>
            </a:r>
            <a:r>
              <a:rPr sz="2000" spc="-90" dirty="0">
                <a:latin typeface="Verdana"/>
                <a:cs typeface="Verdana"/>
              </a:rPr>
              <a:t> </a:t>
            </a:r>
            <a:r>
              <a:rPr sz="2000" spc="-5" dirty="0">
                <a:latin typeface="Verdana"/>
                <a:cs typeface="Verdana"/>
              </a:rPr>
              <a:t>or</a:t>
            </a:r>
            <a:r>
              <a:rPr sz="2000" spc="-65" dirty="0">
                <a:latin typeface="Verdana"/>
                <a:cs typeface="Verdana"/>
              </a:rPr>
              <a:t> </a:t>
            </a:r>
            <a:r>
              <a:rPr sz="2000" dirty="0">
                <a:latin typeface="Verdana"/>
                <a:cs typeface="Verdana"/>
              </a:rPr>
              <a:t>Unmute</a:t>
            </a:r>
          </a:p>
        </p:txBody>
      </p:sp>
      <p:pic>
        <p:nvPicPr>
          <p:cNvPr id="12" name="object 12"/>
          <p:cNvPicPr/>
          <p:nvPr/>
        </p:nvPicPr>
        <p:blipFill>
          <a:blip r:embed="rId5" cstate="print"/>
          <a:stretch>
            <a:fillRect/>
          </a:stretch>
        </p:blipFill>
        <p:spPr>
          <a:xfrm>
            <a:off x="10576559" y="5925311"/>
            <a:ext cx="838199" cy="190499"/>
          </a:xfrm>
          <a:prstGeom prst="rect">
            <a:avLst/>
          </a:prstGeom>
        </p:spPr>
      </p:pic>
      <p:sp>
        <p:nvSpPr>
          <p:cNvPr id="13" name="object 13"/>
          <p:cNvSpPr txBox="1"/>
          <p:nvPr/>
        </p:nvSpPr>
        <p:spPr>
          <a:xfrm>
            <a:off x="11975592" y="6437227"/>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929499"/>
                </a:solidFill>
                <a:latin typeface="Arial"/>
                <a:cs typeface="Arial"/>
              </a:rPr>
              <a:t>2</a:t>
            </a:fld>
            <a:endParaRPr sz="12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35EC-47A7-41B9-9BDE-6E33F33D7904}"/>
              </a:ext>
            </a:extLst>
          </p:cNvPr>
          <p:cNvSpPr>
            <a:spLocks noGrp="1"/>
          </p:cNvSpPr>
          <p:nvPr>
            <p:ph type="title"/>
          </p:nvPr>
        </p:nvSpPr>
        <p:spPr>
          <a:xfrm>
            <a:off x="609600" y="274638"/>
            <a:ext cx="8382000" cy="1143000"/>
          </a:xfrm>
        </p:spPr>
        <p:txBody>
          <a:bodyPr/>
          <a:lstStyle/>
          <a:p>
            <a:r>
              <a:rPr lang="en-US" sz="3200" dirty="0">
                <a:solidFill>
                  <a:srgbClr val="222222"/>
                </a:solidFill>
                <a:latin typeface="Arial" panose="020B0604020202020204" pitchFamily="34" charset="0"/>
              </a:rPr>
              <a:t>SMFM: </a:t>
            </a:r>
            <a:r>
              <a:rPr lang="en-US" sz="3200" dirty="0">
                <a:solidFill>
                  <a:srgbClr val="1155CC"/>
                </a:solidFill>
                <a:latin typeface="Arial" panose="020B0604020202020204" pitchFamily="34" charset="0"/>
                <a:hlinkClick r:id="rId2">
                  <a:extLst>
                    <a:ext uri="{A12FA001-AC4F-418D-AE19-62706E023703}">
                      <ahyp:hlinkClr xmlns:ahyp="http://schemas.microsoft.com/office/drawing/2018/hyperlinkcolor" val="tx"/>
                    </a:ext>
                  </a:extLst>
                </a:hlinkClick>
              </a:rPr>
              <a:t>SARS-CoV-2 Bivalent Vaccination in Pregnancy</a:t>
            </a:r>
            <a:r>
              <a:rPr lang="en-US" sz="3200" dirty="0">
                <a:solidFill>
                  <a:srgbClr val="222222"/>
                </a:solidFill>
                <a:latin typeface="Arial" panose="020B0604020202020204" pitchFamily="34" charset="0"/>
              </a:rPr>
              <a:t> (9.22.2022)</a:t>
            </a:r>
            <a:endParaRPr lang="en-US" dirty="0"/>
          </a:p>
        </p:txBody>
      </p:sp>
      <p:sp>
        <p:nvSpPr>
          <p:cNvPr id="3" name="Content Placeholder 2">
            <a:extLst>
              <a:ext uri="{FF2B5EF4-FFF2-40B4-BE49-F238E27FC236}">
                <a16:creationId xmlns:a16="http://schemas.microsoft.com/office/drawing/2014/main" id="{55BCC958-A2B8-4508-8D18-46190D77D9C2}"/>
              </a:ext>
            </a:extLst>
          </p:cNvPr>
          <p:cNvSpPr>
            <a:spLocks noGrp="1"/>
          </p:cNvSpPr>
          <p:nvPr>
            <p:ph idx="1"/>
          </p:nvPr>
        </p:nvSpPr>
        <p:spPr/>
        <p:txBody>
          <a:bodyPr/>
          <a:lstStyle/>
          <a:p>
            <a:r>
              <a:rPr lang="en-US" sz="2800" dirty="0"/>
              <a:t>SMFM endorses current CDC recommendations that </a:t>
            </a:r>
            <a:r>
              <a:rPr lang="en-US" sz="2800" b="1" dirty="0"/>
              <a:t>all pregnant, recently pregnant, or lactating people </a:t>
            </a:r>
            <a:r>
              <a:rPr lang="en-US" sz="2800" dirty="0"/>
              <a:t>receive the </a:t>
            </a:r>
            <a:r>
              <a:rPr lang="en-US" sz="2800" b="1" dirty="0"/>
              <a:t>updated bivalent booster,</a:t>
            </a:r>
            <a:r>
              <a:rPr lang="en-US" sz="2800" dirty="0"/>
              <a:t> to mitigate increased risk of adverse maternal, fetal, and obstetric outcomes of COVID-19 disease. </a:t>
            </a:r>
          </a:p>
          <a:p>
            <a:r>
              <a:rPr lang="en-US" sz="2800" dirty="0"/>
              <a:t>Updated Bivalent Booster: </a:t>
            </a:r>
          </a:p>
          <a:p>
            <a:pPr lvl="1"/>
            <a:r>
              <a:rPr lang="en-US" sz="2400" dirty="0"/>
              <a:t>at least two months after completion of the primary series (for people who have not received any booster), or after the last monovalent booster dose.</a:t>
            </a:r>
          </a:p>
          <a:p>
            <a:pPr lvl="1"/>
            <a:r>
              <a:rPr lang="en-US" sz="2400" dirty="0"/>
              <a:t>Recommend approximately 3 months after last COVID infection given will have some protection, but can safely receive as early as 2 weeks after infection.</a:t>
            </a:r>
          </a:p>
          <a:p>
            <a:pPr lvl="1"/>
            <a:r>
              <a:rPr lang="en-US" sz="2800" dirty="0"/>
              <a:t>should be given at any point in pregnancy.</a:t>
            </a:r>
          </a:p>
        </p:txBody>
      </p:sp>
      <p:sp>
        <p:nvSpPr>
          <p:cNvPr id="4" name="Slide Number Placeholder 3">
            <a:extLst>
              <a:ext uri="{FF2B5EF4-FFF2-40B4-BE49-F238E27FC236}">
                <a16:creationId xmlns:a16="http://schemas.microsoft.com/office/drawing/2014/main" id="{4CB3774C-BA5B-4D95-A439-6F69BE7EBC7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979799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8A7C-C71A-4453-8A3E-BD8968FFB718}"/>
              </a:ext>
            </a:extLst>
          </p:cNvPr>
          <p:cNvSpPr>
            <a:spLocks noGrp="1"/>
          </p:cNvSpPr>
          <p:nvPr>
            <p:ph type="title"/>
          </p:nvPr>
        </p:nvSpPr>
        <p:spPr>
          <a:xfrm>
            <a:off x="533400" y="457205"/>
            <a:ext cx="8534400" cy="1143000"/>
          </a:xfrm>
        </p:spPr>
        <p:txBody>
          <a:bodyPr/>
          <a:lstStyle/>
          <a:p>
            <a:r>
              <a:rPr lang="en-US" sz="4000" dirty="0"/>
              <a:t>ACOG </a:t>
            </a:r>
            <a:r>
              <a:rPr lang="en-US" sz="3200" dirty="0">
                <a:hlinkClick r:id="rId2"/>
              </a:rPr>
              <a:t>Practice Advisory</a:t>
            </a:r>
            <a:br>
              <a:rPr lang="en-US" sz="3200" dirty="0"/>
            </a:br>
            <a:r>
              <a:rPr lang="en-US" sz="3200" dirty="0">
                <a:hlinkClick r:id="rId3"/>
              </a:rPr>
              <a:t>COVID-19 Vaccination Considerations for Obstetric–Gynecologic Care</a:t>
            </a:r>
            <a:r>
              <a:rPr lang="en-US" sz="3200" dirty="0"/>
              <a:t> (updated 11/16/22)</a:t>
            </a:r>
            <a:br>
              <a:rPr lang="en-US" dirty="0"/>
            </a:br>
            <a:endParaRPr lang="en-US" dirty="0"/>
          </a:p>
        </p:txBody>
      </p:sp>
      <p:sp>
        <p:nvSpPr>
          <p:cNvPr id="3" name="Content Placeholder 2">
            <a:extLst>
              <a:ext uri="{FF2B5EF4-FFF2-40B4-BE49-F238E27FC236}">
                <a16:creationId xmlns:a16="http://schemas.microsoft.com/office/drawing/2014/main" id="{917AE308-1FAE-462D-B82F-CBAECE420A0E}"/>
              </a:ext>
            </a:extLst>
          </p:cNvPr>
          <p:cNvSpPr>
            <a:spLocks noGrp="1"/>
          </p:cNvSpPr>
          <p:nvPr>
            <p:ph idx="1"/>
          </p:nvPr>
        </p:nvSpPr>
        <p:spPr/>
        <p:txBody>
          <a:bodyPr/>
          <a:lstStyle/>
          <a:p>
            <a:r>
              <a:rPr lang="en-US" dirty="0"/>
              <a:t>ACOG recommends that all people, including pregnant people receive a bivalent mRNA COVID-19 vaccine booster dose following the completion of their last COVID-19 primary vaccine dose or monovalent booster.</a:t>
            </a:r>
          </a:p>
          <a:p>
            <a:r>
              <a:rPr lang="en-US" dirty="0"/>
              <a:t>Bivalent mRNA COVID-19 vaccines are the default for booster vaccination. </a:t>
            </a:r>
          </a:p>
          <a:p>
            <a:pPr lvl="1"/>
            <a:r>
              <a:rPr lang="en-US" sz="2400" dirty="0" err="1"/>
              <a:t>Novavax’s</a:t>
            </a:r>
            <a:r>
              <a:rPr lang="en-US" sz="2400" dirty="0"/>
              <a:t> monovalent COVID-19 vaccine is allowable for use as a booster when a person has not yet received any booster dose and is unable to get a bivalent mRNA COVID-19 vaccine</a:t>
            </a:r>
          </a:p>
        </p:txBody>
      </p:sp>
      <p:sp>
        <p:nvSpPr>
          <p:cNvPr id="4" name="Slide Number Placeholder 3">
            <a:extLst>
              <a:ext uri="{FF2B5EF4-FFF2-40B4-BE49-F238E27FC236}">
                <a16:creationId xmlns:a16="http://schemas.microsoft.com/office/drawing/2014/main" id="{30C891B4-DA0E-4082-BC6E-736E377A962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954406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693EC-A6C5-4DC4-AFDE-258E75ED5F1D}"/>
              </a:ext>
            </a:extLst>
          </p:cNvPr>
          <p:cNvSpPr>
            <a:spLocks noGrp="1"/>
          </p:cNvSpPr>
          <p:nvPr>
            <p:ph type="title"/>
          </p:nvPr>
        </p:nvSpPr>
        <p:spPr>
          <a:xfrm>
            <a:off x="609600" y="342104"/>
            <a:ext cx="8458200" cy="1143000"/>
          </a:xfrm>
        </p:spPr>
        <p:txBody>
          <a:bodyPr/>
          <a:lstStyle/>
          <a:p>
            <a:r>
              <a:rPr lang="en-US" sz="2400" dirty="0">
                <a:solidFill>
                  <a:srgbClr val="222222"/>
                </a:solidFill>
                <a:latin typeface="Arial" panose="020B0604020202020204" pitchFamily="34" charset="0"/>
              </a:rPr>
              <a:t>CDC MMWR: </a:t>
            </a:r>
            <a:r>
              <a:rPr lang="en-US" sz="2400" dirty="0">
                <a:solidFill>
                  <a:srgbClr val="1155CC"/>
                </a:solidFill>
                <a:latin typeface="Arial" panose="020B0604020202020204" pitchFamily="34" charset="0"/>
                <a:hlinkClick r:id="rId2">
                  <a:extLst>
                    <a:ext uri="{A12FA001-AC4F-418D-AE19-62706E023703}">
                      <ahyp:hlinkClr xmlns:ahyp="http://schemas.microsoft.com/office/drawing/2018/hyperlinkcolor" val="tx"/>
                    </a:ext>
                  </a:extLst>
                </a:hlinkClick>
              </a:rPr>
              <a:t>Effectiveness of Bivalent mRNA Vaccines in Preventing Symptomatic SARS-CoV-2 Infection — Increasing Community Access to Testing Program, United States, September–November 2022.</a:t>
            </a:r>
            <a:r>
              <a:rPr lang="en-US" sz="2400" dirty="0">
                <a:solidFill>
                  <a:srgbClr val="222222"/>
                </a:solidFill>
                <a:latin typeface="Arial" panose="020B0604020202020204" pitchFamily="34" charset="0"/>
              </a:rPr>
              <a:t> (12.2.2022)</a:t>
            </a:r>
            <a:br>
              <a:rPr lang="en-US" sz="2400" dirty="0">
                <a:solidFill>
                  <a:srgbClr val="222222"/>
                </a:solidFill>
                <a:latin typeface="Arial" panose="020B0604020202020204" pitchFamily="34" charset="0"/>
              </a:rPr>
            </a:br>
            <a:endParaRPr lang="en-US" sz="2400" dirty="0"/>
          </a:p>
        </p:txBody>
      </p:sp>
      <p:sp>
        <p:nvSpPr>
          <p:cNvPr id="3" name="Content Placeholder 2">
            <a:extLst>
              <a:ext uri="{FF2B5EF4-FFF2-40B4-BE49-F238E27FC236}">
                <a16:creationId xmlns:a16="http://schemas.microsoft.com/office/drawing/2014/main" id="{B44392A1-6B6B-44DF-8BA7-B15C90B5DEBB}"/>
              </a:ext>
            </a:extLst>
          </p:cNvPr>
          <p:cNvSpPr>
            <a:spLocks noGrp="1"/>
          </p:cNvSpPr>
          <p:nvPr>
            <p:ph idx="1"/>
          </p:nvPr>
        </p:nvSpPr>
        <p:spPr/>
        <p:txBody>
          <a:bodyPr/>
          <a:lstStyle/>
          <a:p>
            <a:r>
              <a:rPr lang="en-US" dirty="0"/>
              <a:t>In this study of vaccine effectiveness of the U.S.-authorized bivalent mRNA booster formulations, bivalent boosters provided significant additional protection against symptomatic SARS-CoV-2 infection in persons who had previously received 2, 3, or 4 monovalent vaccine doses. </a:t>
            </a:r>
          </a:p>
          <a:p>
            <a:r>
              <a:rPr lang="en-US" dirty="0"/>
              <a:t>121,687 adults COVID + vs 238,939 adults tested COVID neg</a:t>
            </a:r>
          </a:p>
          <a:p>
            <a:r>
              <a:rPr lang="en-US" dirty="0"/>
              <a:t>Due to waning immunity of monovalent doses, the benefit of the bivalent booster increased with time since receipt of the most recent monovalent vaccine dose.</a:t>
            </a:r>
          </a:p>
        </p:txBody>
      </p:sp>
      <p:sp>
        <p:nvSpPr>
          <p:cNvPr id="4" name="Slide Number Placeholder 3">
            <a:extLst>
              <a:ext uri="{FF2B5EF4-FFF2-40B4-BE49-F238E27FC236}">
                <a16:creationId xmlns:a16="http://schemas.microsoft.com/office/drawing/2014/main" id="{37912C70-82AA-4D4E-89EB-93DCB009EAB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728419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169FF-29DD-4B1D-AF63-115E71D58230}"/>
              </a:ext>
            </a:extLst>
          </p:cNvPr>
          <p:cNvSpPr>
            <a:spLocks noGrp="1"/>
          </p:cNvSpPr>
          <p:nvPr>
            <p:ph type="title"/>
          </p:nvPr>
        </p:nvSpPr>
        <p:spPr/>
        <p:txBody>
          <a:bodyPr/>
          <a:lstStyle/>
          <a:p>
            <a:r>
              <a:rPr lang="en-US" dirty="0"/>
              <a:t>CDC </a:t>
            </a:r>
            <a:r>
              <a:rPr lang="en-US" dirty="0" err="1"/>
              <a:t>Covid</a:t>
            </a:r>
            <a:r>
              <a:rPr lang="en-US" dirty="0"/>
              <a:t> Data Tracker</a:t>
            </a:r>
          </a:p>
        </p:txBody>
      </p:sp>
      <p:sp>
        <p:nvSpPr>
          <p:cNvPr id="3" name="Content Placeholder 2">
            <a:extLst>
              <a:ext uri="{FF2B5EF4-FFF2-40B4-BE49-F238E27FC236}">
                <a16:creationId xmlns:a16="http://schemas.microsoft.com/office/drawing/2014/main" id="{6301D389-9304-43A3-958D-3BA27028124E}"/>
              </a:ext>
            </a:extLst>
          </p:cNvPr>
          <p:cNvSpPr>
            <a:spLocks noGrp="1"/>
          </p:cNvSpPr>
          <p:nvPr>
            <p:ph idx="1"/>
          </p:nvPr>
        </p:nvSpPr>
        <p:spPr/>
        <p:txBody>
          <a:bodyPr/>
          <a:lstStyle/>
          <a:p>
            <a:r>
              <a:rPr lang="en-US" dirty="0"/>
              <a:t>People aged 12 and older vaccinated with updated Booster (Bivalent) </a:t>
            </a:r>
          </a:p>
          <a:p>
            <a:pPr lvl="1"/>
            <a:r>
              <a:rPr lang="en-US" dirty="0"/>
              <a:t>14.9x lower risk of dying from COVID  (Sept 2022)</a:t>
            </a:r>
          </a:p>
          <a:p>
            <a:pPr lvl="1"/>
            <a:r>
              <a:rPr lang="en-US" dirty="0"/>
              <a:t>3.2x lower risk of testing + with COVID (October 2022)</a:t>
            </a:r>
          </a:p>
          <a:p>
            <a:pPr lvl="1"/>
            <a:r>
              <a:rPr lang="en-US" dirty="0"/>
              <a:t>Compared to unvaccinated</a:t>
            </a:r>
          </a:p>
          <a:p>
            <a:pPr lvl="1"/>
            <a:endParaRPr lang="en-US" dirty="0"/>
          </a:p>
          <a:p>
            <a:r>
              <a:rPr lang="en-US" dirty="0"/>
              <a:t>13.5% of people 5 and older have received the updated booster</a:t>
            </a:r>
          </a:p>
          <a:p>
            <a:pPr marL="0" indent="0">
              <a:buNone/>
            </a:pPr>
            <a:endParaRPr lang="en-US" dirty="0"/>
          </a:p>
        </p:txBody>
      </p:sp>
      <p:sp>
        <p:nvSpPr>
          <p:cNvPr id="4" name="Slide Number Placeholder 3">
            <a:extLst>
              <a:ext uri="{FF2B5EF4-FFF2-40B4-BE49-F238E27FC236}">
                <a16:creationId xmlns:a16="http://schemas.microsoft.com/office/drawing/2014/main" id="{13DC7AB5-9505-4621-8FD1-9133A41229D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586463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E54C-B224-49CF-993B-9E658CFC66BA}"/>
              </a:ext>
            </a:extLst>
          </p:cNvPr>
          <p:cNvSpPr>
            <a:spLocks noGrp="1"/>
          </p:cNvSpPr>
          <p:nvPr>
            <p:ph type="title"/>
          </p:nvPr>
        </p:nvSpPr>
        <p:spPr>
          <a:xfrm>
            <a:off x="457200" y="609600"/>
            <a:ext cx="8534400" cy="1143000"/>
          </a:xfrm>
        </p:spPr>
        <p:txBody>
          <a:bodyPr/>
          <a:lstStyle/>
          <a:p>
            <a:r>
              <a:rPr lang="en-US" sz="2800" dirty="0">
                <a:solidFill>
                  <a:srgbClr val="1155CC"/>
                </a:solidFill>
                <a:latin typeface="Arial" panose="020B0604020202020204" pitchFamily="34" charset="0"/>
                <a:hlinkClick r:id="rId2">
                  <a:extLst>
                    <a:ext uri="{A12FA001-AC4F-418D-AE19-62706E023703}">
                      <ahyp:hlinkClr xmlns:ahyp="http://schemas.microsoft.com/office/drawing/2018/hyperlinkcolor" val="tx"/>
                    </a:ext>
                  </a:extLst>
                </a:hlinkClick>
              </a:rPr>
              <a:t>Pregnancy and infant outcomes by trimester of SARS-CoV-2 infection in pregnancy–SET-NET, 22 jurisdictions, January 25, 2020–December 31, 2020</a:t>
            </a:r>
            <a:r>
              <a:rPr lang="en-US" sz="2800" dirty="0">
                <a:solidFill>
                  <a:srgbClr val="222222"/>
                </a:solidFill>
                <a:latin typeface="Arial" panose="020B0604020202020204" pitchFamily="34" charset="0"/>
              </a:rPr>
              <a:t> (9.6.2022)</a:t>
            </a:r>
            <a:br>
              <a:rPr lang="en-US" dirty="0">
                <a:solidFill>
                  <a:srgbClr val="222222"/>
                </a:solidFill>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1B4254DC-0396-4218-99B1-6E53758CADAB}"/>
              </a:ext>
            </a:extLst>
          </p:cNvPr>
          <p:cNvSpPr>
            <a:spLocks noGrp="1"/>
          </p:cNvSpPr>
          <p:nvPr>
            <p:ph idx="1"/>
          </p:nvPr>
        </p:nvSpPr>
        <p:spPr/>
        <p:txBody>
          <a:bodyPr/>
          <a:lstStyle/>
          <a:p>
            <a:r>
              <a:rPr lang="en-US" sz="2800" dirty="0"/>
              <a:t>35,200 people included in this analysis</a:t>
            </a:r>
          </a:p>
          <a:p>
            <a:pPr lvl="1"/>
            <a:r>
              <a:rPr lang="en-US" sz="2400" dirty="0"/>
              <a:t>50.8% of pregnant people had infection in the third trimester, 30.8% in the second, and 18.3% in the first. </a:t>
            </a:r>
          </a:p>
          <a:p>
            <a:r>
              <a:rPr lang="en-US" sz="2800" dirty="0"/>
              <a:t>Third trimester infection was associated with a higher frequency of preterm birth compared to first or second trimester infection combined (17.8% vs. 11.8%; </a:t>
            </a:r>
            <a:r>
              <a:rPr lang="en-US" sz="2800" dirty="0" err="1"/>
              <a:t>aPR</a:t>
            </a:r>
            <a:r>
              <a:rPr lang="en-US" sz="2800" dirty="0"/>
              <a:t> 1.44 95% CI: 1.35–1.54). </a:t>
            </a:r>
          </a:p>
          <a:p>
            <a:r>
              <a:rPr lang="en-US" sz="2800" b="1" dirty="0"/>
              <a:t>Preterm birth in people with SARS-CoV-2 infection in pregnancy was higher than national baseline data (10.0–10.2%), particularly among people with third trimester infection</a:t>
            </a:r>
            <a:r>
              <a:rPr lang="en-US" sz="2800" dirty="0"/>
              <a:t>.</a:t>
            </a:r>
          </a:p>
          <a:p>
            <a:endParaRPr lang="en-US" dirty="0"/>
          </a:p>
        </p:txBody>
      </p:sp>
      <p:sp>
        <p:nvSpPr>
          <p:cNvPr id="4" name="Slide Number Placeholder 3">
            <a:extLst>
              <a:ext uri="{FF2B5EF4-FFF2-40B4-BE49-F238E27FC236}">
                <a16:creationId xmlns:a16="http://schemas.microsoft.com/office/drawing/2014/main" id="{CC3E6CD2-AF4E-4892-990D-1A15BD6F152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dirty="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95356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540" y="1592317"/>
            <a:ext cx="11203664" cy="5013435"/>
          </a:xfrm>
        </p:spPr>
        <p:txBody>
          <a:bodyPr>
            <a:normAutofit/>
          </a:bodyPr>
          <a:lstStyle/>
          <a:p>
            <a:pPr marL="342900" indent="-342900">
              <a:buAutoNum type="arabicPeriod"/>
            </a:pPr>
            <a:r>
              <a:rPr lang="en-US" sz="2400" b="1" dirty="0" err="1"/>
              <a:t>Paxlovid</a:t>
            </a:r>
            <a:r>
              <a:rPr lang="en-US" sz="2400" b="1" dirty="0"/>
              <a:t> (</a:t>
            </a:r>
            <a:r>
              <a:rPr lang="en-US" sz="2400" b="1" dirty="0" err="1"/>
              <a:t>nirmatrelvir</a:t>
            </a:r>
            <a:r>
              <a:rPr lang="en-US" sz="2400" b="1" dirty="0"/>
              <a:t>/ritonavir) – remains effective against new variants</a:t>
            </a:r>
            <a:endParaRPr lang="en-US" sz="2400" b="1" dirty="0">
              <a:solidFill>
                <a:srgbClr val="FF0000"/>
              </a:solidFill>
            </a:endParaRPr>
          </a:p>
          <a:p>
            <a:pPr marL="693201" lvl="1" indent="-342900">
              <a:buAutoNum type="alphaLcPeriod"/>
            </a:pPr>
            <a:r>
              <a:rPr lang="en-US" sz="2000" dirty="0"/>
              <a:t>PROS: oral and highly effective</a:t>
            </a:r>
          </a:p>
          <a:p>
            <a:pPr marL="693201" lvl="1" indent="-342900">
              <a:buAutoNum type="alphaLcPeriod"/>
            </a:pPr>
            <a:r>
              <a:rPr lang="en-US" sz="2000" dirty="0"/>
              <a:t>CONS: needs to be given within 5 days of symptom onset, renal adjustment (can’t be given for GFR &lt;30) and many drug-drug interactions (DDIs)</a:t>
            </a:r>
            <a:endParaRPr lang="en-US" sz="1000" dirty="0"/>
          </a:p>
          <a:p>
            <a:pPr marL="342900" indent="-342900">
              <a:buAutoNum type="arabicPeriod"/>
            </a:pPr>
            <a:r>
              <a:rPr lang="en-US" sz="2000" b="1" dirty="0"/>
              <a:t> </a:t>
            </a:r>
            <a:r>
              <a:rPr lang="en-US" sz="2400" b="1" dirty="0" err="1"/>
              <a:t>Bebtelovimab</a:t>
            </a:r>
            <a:r>
              <a:rPr lang="en-US" sz="2400" b="1" dirty="0"/>
              <a:t> (monoclonal antibody)  - NO LONGER USING as of 11/30/22 per FDA not effective against new variants</a:t>
            </a:r>
            <a:endParaRPr lang="en-US" sz="2400" dirty="0">
              <a:solidFill>
                <a:srgbClr val="FF0000"/>
              </a:solidFill>
            </a:endParaRPr>
          </a:p>
          <a:p>
            <a:pPr marL="693201" lvl="1" indent="-342900">
              <a:buAutoNum type="alphaLcPeriod"/>
            </a:pPr>
            <a:r>
              <a:rPr lang="en-US" sz="2000" dirty="0"/>
              <a:t>PROS: highly effective, can be given up to </a:t>
            </a:r>
            <a:r>
              <a:rPr lang="en-US" sz="2000" dirty="0">
                <a:solidFill>
                  <a:srgbClr val="FF0000"/>
                </a:solidFill>
              </a:rPr>
              <a:t>7 days </a:t>
            </a:r>
            <a:r>
              <a:rPr lang="en-US" sz="2000" dirty="0"/>
              <a:t>of symptom onset</a:t>
            </a:r>
          </a:p>
          <a:p>
            <a:pPr marL="693201" lvl="1" indent="-342900">
              <a:buAutoNum type="alphaLcPeriod"/>
            </a:pPr>
            <a:r>
              <a:rPr lang="en-US" sz="2000" dirty="0"/>
              <a:t>CONS: intravenous, limited access – need pathway for pregnant patients</a:t>
            </a:r>
            <a:endParaRPr lang="en-US" sz="1000" dirty="0"/>
          </a:p>
          <a:p>
            <a:pPr marL="342900" indent="-342900">
              <a:buAutoNum type="arabicPeriod"/>
            </a:pPr>
            <a:r>
              <a:rPr lang="en-US" sz="2000" i="1" dirty="0" err="1">
                <a:solidFill>
                  <a:schemeClr val="bg2"/>
                </a:solidFill>
              </a:rPr>
              <a:t>Remdesivir</a:t>
            </a:r>
            <a:r>
              <a:rPr lang="en-US" sz="2000" i="1" dirty="0">
                <a:solidFill>
                  <a:schemeClr val="bg2"/>
                </a:solidFill>
              </a:rPr>
              <a:t> – second line – typically used INPATIENT</a:t>
            </a:r>
          </a:p>
          <a:p>
            <a:pPr marL="693201" lvl="1" indent="-342900">
              <a:buAutoNum type="alphaLcPeriod"/>
            </a:pPr>
            <a:r>
              <a:rPr lang="en-US" sz="2000" i="1" dirty="0">
                <a:solidFill>
                  <a:schemeClr val="bg2"/>
                </a:solidFill>
              </a:rPr>
              <a:t>PROS: highly effective in early illness, readily available, can be given outpatient up to 7 days of symptom onset</a:t>
            </a:r>
          </a:p>
          <a:p>
            <a:pPr marL="693201" lvl="1" indent="-342900">
              <a:buAutoNum type="alphaLcPeriod"/>
            </a:pPr>
            <a:r>
              <a:rPr lang="en-US" sz="2000" i="1" dirty="0">
                <a:solidFill>
                  <a:schemeClr val="bg2"/>
                </a:solidFill>
              </a:rPr>
              <a:t>CONS: three consecutive days of IV therapy is extremely difficult in the outpatient world</a:t>
            </a:r>
          </a:p>
          <a:p>
            <a:pPr marL="1100652" lvl="2" indent="-400050">
              <a:buFont typeface="+mj-lt"/>
              <a:buAutoNum type="romanLcPeriod"/>
            </a:pPr>
            <a:r>
              <a:rPr lang="en-US" sz="2000" i="1" dirty="0"/>
              <a:t>Good use is for </a:t>
            </a:r>
            <a:r>
              <a:rPr lang="en-US" sz="2000" i="1" u="sng" dirty="0"/>
              <a:t>inpatients</a:t>
            </a:r>
            <a:r>
              <a:rPr lang="en-US" sz="2000" i="1" dirty="0"/>
              <a:t> who are COVID+ but actually hospitalized for another reason</a:t>
            </a:r>
          </a:p>
          <a:p>
            <a:pPr marL="1100652" lvl="2" indent="-400050">
              <a:buFont typeface="+mj-lt"/>
              <a:buAutoNum type="romanLcPeriod"/>
            </a:pPr>
            <a:endParaRPr lang="en-US" sz="900" dirty="0"/>
          </a:p>
          <a:p>
            <a:pPr marL="0" indent="0">
              <a:buNone/>
            </a:pPr>
            <a:endParaRPr lang="en-US" dirty="0"/>
          </a:p>
        </p:txBody>
      </p:sp>
      <p:sp>
        <p:nvSpPr>
          <p:cNvPr id="3" name="Title 2"/>
          <p:cNvSpPr>
            <a:spLocks noGrp="1"/>
          </p:cNvSpPr>
          <p:nvPr>
            <p:ph type="title"/>
          </p:nvPr>
        </p:nvSpPr>
        <p:spPr/>
        <p:txBody>
          <a:bodyPr/>
          <a:lstStyle/>
          <a:p>
            <a:r>
              <a:rPr lang="en-US" dirty="0"/>
              <a:t>Outpatient Therapeutic Preferences</a:t>
            </a:r>
          </a:p>
        </p:txBody>
      </p:sp>
      <p:sp>
        <p:nvSpPr>
          <p:cNvPr id="4" name="Text Placeholder 3"/>
          <p:cNvSpPr>
            <a:spLocks noGrp="1"/>
          </p:cNvSpPr>
          <p:nvPr>
            <p:ph type="body" sz="quarter" idx="10"/>
          </p:nvPr>
        </p:nvSpPr>
        <p:spPr/>
        <p:txBody>
          <a:bodyPr>
            <a:normAutofit/>
          </a:bodyPr>
          <a:lstStyle/>
          <a:p>
            <a:r>
              <a:rPr lang="en-US" sz="1000" dirty="0"/>
              <a:t>https://www.covid19treatmentguidelines.nih.gov/therapies/statement-on-therapies-for-high-risk-nonhospitalized-patients/</a:t>
            </a: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3777909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970BD-7F84-4FD9-99CD-FC83C5BC6180}"/>
              </a:ext>
            </a:extLst>
          </p:cNvPr>
          <p:cNvSpPr>
            <a:spLocks noGrp="1"/>
          </p:cNvSpPr>
          <p:nvPr>
            <p:ph type="title"/>
          </p:nvPr>
        </p:nvSpPr>
        <p:spPr/>
        <p:txBody>
          <a:bodyPr>
            <a:normAutofit fontScale="90000"/>
          </a:bodyPr>
          <a:lstStyle/>
          <a:p>
            <a:r>
              <a:rPr lang="en-US" dirty="0"/>
              <a:t>Make it easier for OB providers / pregnant patients to access Therapeutics</a:t>
            </a:r>
          </a:p>
        </p:txBody>
      </p:sp>
      <p:sp>
        <p:nvSpPr>
          <p:cNvPr id="4" name="Content Placeholder 2">
            <a:extLst>
              <a:ext uri="{FF2B5EF4-FFF2-40B4-BE49-F238E27FC236}">
                <a16:creationId xmlns:a16="http://schemas.microsoft.com/office/drawing/2014/main" id="{35566941-E5FC-447F-A4B0-35E3FDB0E2E5}"/>
              </a:ext>
            </a:extLst>
          </p:cNvPr>
          <p:cNvSpPr>
            <a:spLocks noGrp="1"/>
          </p:cNvSpPr>
          <p:nvPr>
            <p:ph idx="1"/>
          </p:nvPr>
        </p:nvSpPr>
        <p:spPr>
          <a:xfrm>
            <a:off x="1981200" y="1600201"/>
            <a:ext cx="8229600" cy="4525963"/>
          </a:xfrm>
        </p:spPr>
        <p:txBody>
          <a:bodyPr>
            <a:normAutofit/>
          </a:bodyPr>
          <a:lstStyle/>
          <a:p>
            <a:r>
              <a:rPr lang="en-US" dirty="0"/>
              <a:t>Therapeutics can prevent hospitalizations and deaths (maternal and child) in pregnant with Covid</a:t>
            </a:r>
          </a:p>
          <a:p>
            <a:r>
              <a:rPr lang="en-US" b="1" u="sng" dirty="0" err="1"/>
              <a:t>Paxlovid</a:t>
            </a:r>
            <a:r>
              <a:rPr lang="en-US" b="1" u="sng" dirty="0"/>
              <a:t> is accessible and works against variants</a:t>
            </a:r>
          </a:p>
          <a:p>
            <a:r>
              <a:rPr lang="en-US" dirty="0"/>
              <a:t>Counsel all pregnant patients to call with symptoms and get tested so can start treatment with in 5 days of symptoms start.</a:t>
            </a:r>
          </a:p>
        </p:txBody>
      </p:sp>
    </p:spTree>
    <p:extLst>
      <p:ext uri="{BB962C8B-B14F-4D97-AF65-F5344CB8AC3E}">
        <p14:creationId xmlns:p14="http://schemas.microsoft.com/office/powerpoint/2010/main" val="22670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ILPQC Resources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23623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Materials</a:t>
            </a:r>
          </a:p>
        </p:txBody>
      </p:sp>
      <p:pic>
        <p:nvPicPr>
          <p:cNvPr id="6" name="Content Placeholder 5"/>
          <p:cNvPicPr>
            <a:picLocks noGrp="1" noChangeAspect="1"/>
          </p:cNvPicPr>
          <p:nvPr>
            <p:ph idx="1"/>
          </p:nvPr>
        </p:nvPicPr>
        <p:blipFill>
          <a:blip r:embed="rId2"/>
          <a:stretch>
            <a:fillRect/>
          </a:stretch>
        </p:blipFill>
        <p:spPr>
          <a:xfrm>
            <a:off x="540702" y="1690688"/>
            <a:ext cx="6255964" cy="4351338"/>
          </a:xfrm>
          <a:prstGeom prst="rect">
            <a:avLst/>
          </a:prstGeom>
        </p:spPr>
      </p:pic>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Calibri" panose="020F0502020204030204"/>
              <a:ea typeface="+mn-ea"/>
              <a:cs typeface="+mn-cs"/>
            </a:endParaRPr>
          </a:p>
        </p:txBody>
      </p:sp>
      <p:sp>
        <p:nvSpPr>
          <p:cNvPr id="7" name="Rectangle 6"/>
          <p:cNvSpPr/>
          <p:nvPr/>
        </p:nvSpPr>
        <p:spPr>
          <a:xfrm>
            <a:off x="998823" y="1321356"/>
            <a:ext cx="55226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Calibri" panose="020F0502020204030204"/>
                <a:ea typeface="+mn-ea"/>
                <a:cs typeface="+mn-cs"/>
                <a:hlinkClick r:id="rId3"/>
              </a:rPr>
              <a:t>https://www.youtube.com/watch?v=fVOQR56zVok&amp;t=1s</a:t>
            </a:r>
            <a:r>
              <a:rPr kumimoji="0" lang="en-US" sz="1800" b="0" i="0" u="none" strike="noStrike" kern="1200" cap="none" spc="0" normalizeH="0" baseline="0" noProof="0" dirty="0">
                <a:ln>
                  <a:noFill/>
                </a:ln>
                <a:solidFill>
                  <a:srgbClr val="444C55"/>
                </a:solidFill>
                <a:effectLst/>
                <a:uLnTx/>
                <a:uFillTx/>
                <a:latin typeface="Calibri" panose="020F0502020204030204"/>
                <a:ea typeface="+mn-ea"/>
                <a:cs typeface="+mn-cs"/>
              </a:rPr>
              <a:t> </a:t>
            </a:r>
          </a:p>
        </p:txBody>
      </p:sp>
      <p:pic>
        <p:nvPicPr>
          <p:cNvPr id="8" name="Picture 7"/>
          <p:cNvPicPr>
            <a:picLocks noChangeAspect="1"/>
          </p:cNvPicPr>
          <p:nvPr/>
        </p:nvPicPr>
        <p:blipFill>
          <a:blip r:embed="rId4"/>
          <a:stretch>
            <a:fillRect/>
          </a:stretch>
        </p:blipFill>
        <p:spPr>
          <a:xfrm>
            <a:off x="7618857" y="502199"/>
            <a:ext cx="3797287" cy="5854151"/>
          </a:xfrm>
          <a:prstGeom prst="rect">
            <a:avLst/>
          </a:prstGeom>
        </p:spPr>
      </p:pic>
    </p:spTree>
    <p:extLst>
      <p:ext uri="{BB962C8B-B14F-4D97-AF65-F5344CB8AC3E}">
        <p14:creationId xmlns:p14="http://schemas.microsoft.com/office/powerpoint/2010/main" val="1076024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Materials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Calibri" panose="020F0502020204030204"/>
              <a:ea typeface="+mn-ea"/>
              <a:cs typeface="+mn-cs"/>
            </a:endParaRPr>
          </a:p>
        </p:txBody>
      </p:sp>
      <p:pic>
        <p:nvPicPr>
          <p:cNvPr id="9" name="Content Placeholder 8"/>
          <p:cNvPicPr>
            <a:picLocks noGrp="1" noChangeAspect="1"/>
          </p:cNvPicPr>
          <p:nvPr>
            <p:ph idx="1"/>
          </p:nvPr>
        </p:nvPicPr>
        <p:blipFill>
          <a:blip r:embed="rId2"/>
          <a:stretch>
            <a:fillRect/>
          </a:stretch>
        </p:blipFill>
        <p:spPr>
          <a:xfrm>
            <a:off x="1591367" y="1275051"/>
            <a:ext cx="8500283" cy="5321810"/>
          </a:xfrm>
          <a:prstGeom prst="rect">
            <a:avLst/>
          </a:prstGeom>
        </p:spPr>
      </p:pic>
    </p:spTree>
    <p:extLst>
      <p:ext uri="{BB962C8B-B14F-4D97-AF65-F5344CB8AC3E}">
        <p14:creationId xmlns:p14="http://schemas.microsoft.com/office/powerpoint/2010/main" val="301503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dirty="0"/>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dirty="0"/>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dirty="0"/>
          </a:p>
        </p:txBody>
      </p:sp>
      <p:sp>
        <p:nvSpPr>
          <p:cNvPr id="8" name="object 8"/>
          <p:cNvSpPr txBox="1">
            <a:spLocks noGrp="1"/>
          </p:cNvSpPr>
          <p:nvPr>
            <p:ph type="title"/>
          </p:nvPr>
        </p:nvSpPr>
        <p:spPr>
          <a:xfrm>
            <a:off x="459231" y="251301"/>
            <a:ext cx="4806950" cy="1095375"/>
          </a:xfrm>
          <a:prstGeom prst="rect">
            <a:avLst/>
          </a:prstGeom>
        </p:spPr>
        <p:txBody>
          <a:bodyPr vert="horz" wrap="square" lIns="0" tIns="12700" rIns="0" bIns="0" rtlCol="0">
            <a:spAutoFit/>
          </a:bodyPr>
          <a:lstStyle/>
          <a:p>
            <a:pPr marL="12700">
              <a:lnSpc>
                <a:spcPts val="4210"/>
              </a:lnSpc>
              <a:spcBef>
                <a:spcPts val="100"/>
              </a:spcBef>
            </a:pPr>
            <a:r>
              <a:rPr sz="3600" b="1" spc="-150" dirty="0">
                <a:solidFill>
                  <a:srgbClr val="F58466"/>
                </a:solidFill>
                <a:latin typeface="Arial"/>
                <a:cs typeface="Arial"/>
              </a:rPr>
              <a:t>Housekeeping:</a:t>
            </a:r>
            <a:endParaRPr sz="3600" dirty="0">
              <a:latin typeface="Arial"/>
              <a:cs typeface="Arial"/>
            </a:endParaRPr>
          </a:p>
          <a:p>
            <a:pPr marL="12700">
              <a:lnSpc>
                <a:spcPts val="4210"/>
              </a:lnSpc>
            </a:pPr>
            <a:r>
              <a:rPr sz="3600" b="1" spc="-5" dirty="0">
                <a:solidFill>
                  <a:srgbClr val="F58466"/>
                </a:solidFill>
                <a:latin typeface="Arial"/>
                <a:cs typeface="Arial"/>
              </a:rPr>
              <a:t>We</a:t>
            </a:r>
            <a:r>
              <a:rPr sz="3600" b="1" spc="-15" dirty="0">
                <a:solidFill>
                  <a:srgbClr val="F58466"/>
                </a:solidFill>
                <a:latin typeface="Arial"/>
                <a:cs typeface="Arial"/>
              </a:rPr>
              <a:t> </a:t>
            </a:r>
            <a:r>
              <a:rPr sz="3600" b="1" spc="-135" dirty="0">
                <a:solidFill>
                  <a:srgbClr val="F58466"/>
                </a:solidFill>
                <a:latin typeface="Arial"/>
                <a:cs typeface="Arial"/>
              </a:rPr>
              <a:t>Ar</a:t>
            </a:r>
            <a:r>
              <a:rPr sz="3600" b="1" spc="-5" dirty="0">
                <a:solidFill>
                  <a:srgbClr val="F58466"/>
                </a:solidFill>
                <a:latin typeface="Arial"/>
                <a:cs typeface="Arial"/>
              </a:rPr>
              <a:t>e</a:t>
            </a:r>
            <a:r>
              <a:rPr sz="3600" b="1" spc="-170" dirty="0">
                <a:solidFill>
                  <a:srgbClr val="F58466"/>
                </a:solidFill>
                <a:latin typeface="Arial"/>
                <a:cs typeface="Arial"/>
              </a:rPr>
              <a:t> </a:t>
            </a:r>
            <a:r>
              <a:rPr sz="3600" b="1" spc="-160" dirty="0">
                <a:solidFill>
                  <a:srgbClr val="F58466"/>
                </a:solidFill>
                <a:latin typeface="Arial"/>
                <a:cs typeface="Arial"/>
              </a:rPr>
              <a:t>Reco</a:t>
            </a:r>
            <a:r>
              <a:rPr sz="3600" b="1" spc="-155" dirty="0">
                <a:solidFill>
                  <a:srgbClr val="F58466"/>
                </a:solidFill>
                <a:latin typeface="Arial"/>
                <a:cs typeface="Arial"/>
              </a:rPr>
              <a:t>r</a:t>
            </a:r>
            <a:r>
              <a:rPr sz="3600" b="1" spc="-160" dirty="0">
                <a:solidFill>
                  <a:srgbClr val="F58466"/>
                </a:solidFill>
                <a:latin typeface="Arial"/>
                <a:cs typeface="Arial"/>
              </a:rPr>
              <a:t>d</a:t>
            </a:r>
            <a:r>
              <a:rPr sz="3600" b="1" spc="-165" dirty="0">
                <a:solidFill>
                  <a:srgbClr val="F58466"/>
                </a:solidFill>
                <a:latin typeface="Arial"/>
                <a:cs typeface="Arial"/>
              </a:rPr>
              <a:t>i</a:t>
            </a:r>
            <a:r>
              <a:rPr sz="3600" b="1" spc="-160" dirty="0">
                <a:solidFill>
                  <a:srgbClr val="F58466"/>
                </a:solidFill>
                <a:latin typeface="Arial"/>
                <a:cs typeface="Arial"/>
              </a:rPr>
              <a:t>n</a:t>
            </a:r>
            <a:r>
              <a:rPr sz="3600" b="1" dirty="0">
                <a:solidFill>
                  <a:srgbClr val="F58466"/>
                </a:solidFill>
                <a:latin typeface="Arial"/>
                <a:cs typeface="Arial"/>
              </a:rPr>
              <a:t>g</a:t>
            </a:r>
            <a:r>
              <a:rPr sz="3600" b="1" spc="-204" dirty="0">
                <a:solidFill>
                  <a:srgbClr val="F58466"/>
                </a:solidFill>
                <a:latin typeface="Arial"/>
                <a:cs typeface="Arial"/>
              </a:rPr>
              <a:t> </a:t>
            </a:r>
            <a:r>
              <a:rPr sz="3600" b="1" spc="-135" dirty="0">
                <a:solidFill>
                  <a:srgbClr val="F58466"/>
                </a:solidFill>
                <a:latin typeface="Arial"/>
                <a:cs typeface="Arial"/>
              </a:rPr>
              <a:t>N</a:t>
            </a:r>
            <a:r>
              <a:rPr sz="3600" b="1" spc="-140" dirty="0">
                <a:solidFill>
                  <a:srgbClr val="F58466"/>
                </a:solidFill>
                <a:latin typeface="Arial"/>
                <a:cs typeface="Arial"/>
              </a:rPr>
              <a:t>o</a:t>
            </a:r>
            <a:r>
              <a:rPr sz="3600" b="1" dirty="0">
                <a:solidFill>
                  <a:srgbClr val="F58466"/>
                </a:solidFill>
                <a:latin typeface="Arial"/>
                <a:cs typeface="Arial"/>
              </a:rPr>
              <a:t>w</a:t>
            </a:r>
            <a:endParaRPr sz="3600" dirty="0">
              <a:latin typeface="Arial"/>
              <a:cs typeface="Arial"/>
            </a:endParaRPr>
          </a:p>
        </p:txBody>
      </p:sp>
      <p:grpSp>
        <p:nvGrpSpPr>
          <p:cNvPr id="9" name="object 9"/>
          <p:cNvGrpSpPr/>
          <p:nvPr/>
        </p:nvGrpSpPr>
        <p:grpSpPr>
          <a:xfrm>
            <a:off x="571500" y="3224783"/>
            <a:ext cx="11341735" cy="1115695"/>
            <a:chOff x="571500" y="3224783"/>
            <a:chExt cx="11341735" cy="1115695"/>
          </a:xfrm>
        </p:grpSpPr>
        <p:pic>
          <p:nvPicPr>
            <p:cNvPr id="10" name="object 10"/>
            <p:cNvPicPr/>
            <p:nvPr/>
          </p:nvPicPr>
          <p:blipFill>
            <a:blip r:embed="rId4" cstate="print"/>
            <a:stretch>
              <a:fillRect/>
            </a:stretch>
          </p:blipFill>
          <p:spPr>
            <a:xfrm>
              <a:off x="571500" y="3224783"/>
              <a:ext cx="11341607" cy="1115567"/>
            </a:xfrm>
            <a:prstGeom prst="rect">
              <a:avLst/>
            </a:prstGeom>
          </p:spPr>
        </p:pic>
        <p:sp>
          <p:nvSpPr>
            <p:cNvPr id="11" name="object 11"/>
            <p:cNvSpPr/>
            <p:nvPr/>
          </p:nvSpPr>
          <p:spPr>
            <a:xfrm>
              <a:off x="9088373" y="3422142"/>
              <a:ext cx="579120" cy="506095"/>
            </a:xfrm>
            <a:custGeom>
              <a:avLst/>
              <a:gdLst/>
              <a:ahLst/>
              <a:cxnLst/>
              <a:rect l="l" t="t" r="r" b="b"/>
              <a:pathLst>
                <a:path w="579120" h="506095">
                  <a:moveTo>
                    <a:pt x="0" y="252920"/>
                  </a:moveTo>
                  <a:lnTo>
                    <a:pt x="4660" y="207454"/>
                  </a:lnTo>
                  <a:lnTo>
                    <a:pt x="18110" y="164668"/>
                  </a:lnTo>
                  <a:lnTo>
                    <a:pt x="39535" y="125260"/>
                  </a:lnTo>
                  <a:lnTo>
                    <a:pt x="68097" y="89966"/>
                  </a:lnTo>
                  <a:lnTo>
                    <a:pt x="102997" y="59486"/>
                  </a:lnTo>
                  <a:lnTo>
                    <a:pt x="143408" y="34531"/>
                  </a:lnTo>
                  <a:lnTo>
                    <a:pt x="188518" y="15824"/>
                  </a:lnTo>
                  <a:lnTo>
                    <a:pt x="237515" y="4076"/>
                  </a:lnTo>
                  <a:lnTo>
                    <a:pt x="289560" y="0"/>
                  </a:lnTo>
                  <a:lnTo>
                    <a:pt x="341604" y="4076"/>
                  </a:lnTo>
                  <a:lnTo>
                    <a:pt x="390601" y="15824"/>
                  </a:lnTo>
                  <a:lnTo>
                    <a:pt x="435698" y="34531"/>
                  </a:lnTo>
                  <a:lnTo>
                    <a:pt x="476123" y="59486"/>
                  </a:lnTo>
                  <a:lnTo>
                    <a:pt x="511022" y="89966"/>
                  </a:lnTo>
                  <a:lnTo>
                    <a:pt x="539584" y="125260"/>
                  </a:lnTo>
                  <a:lnTo>
                    <a:pt x="561009" y="164668"/>
                  </a:lnTo>
                  <a:lnTo>
                    <a:pt x="574459" y="207454"/>
                  </a:lnTo>
                  <a:lnTo>
                    <a:pt x="579120" y="252920"/>
                  </a:lnTo>
                  <a:lnTo>
                    <a:pt x="574459" y="298386"/>
                  </a:lnTo>
                  <a:lnTo>
                    <a:pt x="561009" y="341172"/>
                  </a:lnTo>
                  <a:lnTo>
                    <a:pt x="539584" y="380580"/>
                  </a:lnTo>
                  <a:lnTo>
                    <a:pt x="511022" y="415874"/>
                  </a:lnTo>
                  <a:lnTo>
                    <a:pt x="476123" y="446354"/>
                  </a:lnTo>
                  <a:lnTo>
                    <a:pt x="435698" y="471309"/>
                  </a:lnTo>
                  <a:lnTo>
                    <a:pt x="390601" y="490016"/>
                  </a:lnTo>
                  <a:lnTo>
                    <a:pt x="341604" y="501764"/>
                  </a:lnTo>
                  <a:lnTo>
                    <a:pt x="289560" y="505841"/>
                  </a:lnTo>
                  <a:lnTo>
                    <a:pt x="237515" y="501764"/>
                  </a:lnTo>
                  <a:lnTo>
                    <a:pt x="188518" y="490016"/>
                  </a:lnTo>
                  <a:lnTo>
                    <a:pt x="143408" y="471309"/>
                  </a:lnTo>
                  <a:lnTo>
                    <a:pt x="102997" y="446354"/>
                  </a:lnTo>
                  <a:lnTo>
                    <a:pt x="68097" y="415874"/>
                  </a:lnTo>
                  <a:lnTo>
                    <a:pt x="39535" y="380580"/>
                  </a:lnTo>
                  <a:lnTo>
                    <a:pt x="18110" y="341172"/>
                  </a:lnTo>
                  <a:lnTo>
                    <a:pt x="4660" y="298386"/>
                  </a:lnTo>
                  <a:lnTo>
                    <a:pt x="0" y="252920"/>
                  </a:lnTo>
                  <a:close/>
                </a:path>
              </a:pathLst>
            </a:custGeom>
            <a:ln w="38100">
              <a:solidFill>
                <a:srgbClr val="FF0000"/>
              </a:solidFill>
            </a:ln>
          </p:spPr>
          <p:txBody>
            <a:bodyPr wrap="square" lIns="0" tIns="0" rIns="0" bIns="0" rtlCol="0"/>
            <a:lstStyle/>
            <a:p>
              <a:endParaRPr dirty="0"/>
            </a:p>
          </p:txBody>
        </p:sp>
      </p:grpSp>
      <p:sp>
        <p:nvSpPr>
          <p:cNvPr id="12" name="object 12"/>
          <p:cNvSpPr txBox="1"/>
          <p:nvPr/>
        </p:nvSpPr>
        <p:spPr>
          <a:xfrm>
            <a:off x="11975592" y="6437227"/>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929499"/>
                </a:solidFill>
                <a:latin typeface="Arial"/>
                <a:cs typeface="Arial"/>
              </a:rPr>
              <a:t>3</a:t>
            </a:fld>
            <a:endParaRPr sz="1200" dirty="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Materials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Calibri" panose="020F0502020204030204"/>
              <a:ea typeface="+mn-ea"/>
              <a:cs typeface="+mn-cs"/>
            </a:endParaRPr>
          </a:p>
        </p:txBody>
      </p:sp>
      <p:pic>
        <p:nvPicPr>
          <p:cNvPr id="7" name="Content Placeholder 6"/>
          <p:cNvPicPr>
            <a:picLocks noGrp="1" noChangeAspect="1"/>
          </p:cNvPicPr>
          <p:nvPr>
            <p:ph idx="1"/>
          </p:nvPr>
        </p:nvPicPr>
        <p:blipFill>
          <a:blip r:embed="rId2"/>
          <a:stretch>
            <a:fillRect/>
          </a:stretch>
        </p:blipFill>
        <p:spPr>
          <a:xfrm>
            <a:off x="1235219" y="1690688"/>
            <a:ext cx="10001147" cy="4746553"/>
          </a:xfrm>
          <a:prstGeom prst="rect">
            <a:avLst/>
          </a:prstGeom>
        </p:spPr>
      </p:pic>
    </p:spTree>
    <p:extLst>
      <p:ext uri="{BB962C8B-B14F-4D97-AF65-F5344CB8AC3E}">
        <p14:creationId xmlns:p14="http://schemas.microsoft.com/office/powerpoint/2010/main" val="965159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Provider Materials</a:t>
            </a:r>
          </a:p>
        </p:txBody>
      </p:sp>
      <p:pic>
        <p:nvPicPr>
          <p:cNvPr id="6" name="Content Placeholder 5"/>
          <p:cNvPicPr>
            <a:picLocks noGrp="1" noChangeAspect="1"/>
          </p:cNvPicPr>
          <p:nvPr>
            <p:ph idx="1"/>
          </p:nvPr>
        </p:nvPicPr>
        <p:blipFill>
          <a:blip r:embed="rId2"/>
          <a:stretch>
            <a:fillRect/>
          </a:stretch>
        </p:blipFill>
        <p:spPr>
          <a:xfrm>
            <a:off x="2244594" y="1617807"/>
            <a:ext cx="3272127" cy="4351338"/>
          </a:xfrm>
          <a:prstGeom prst="rect">
            <a:avLst/>
          </a:prstGeom>
        </p:spPr>
      </p:pic>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6096000" y="1617807"/>
            <a:ext cx="3339754" cy="4351338"/>
          </a:xfrm>
          <a:prstGeom prst="rect">
            <a:avLst/>
          </a:prstGeom>
        </p:spPr>
      </p:pic>
    </p:spTree>
    <p:extLst>
      <p:ext uri="{BB962C8B-B14F-4D97-AF65-F5344CB8AC3E}">
        <p14:creationId xmlns:p14="http://schemas.microsoft.com/office/powerpoint/2010/main" val="3084995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IDPH Updates</a:t>
            </a:r>
          </a:p>
        </p:txBody>
      </p:sp>
      <p:sp>
        <p:nvSpPr>
          <p:cNvPr id="3" name="Subtitle 2"/>
          <p:cNvSpPr>
            <a:spLocks noGrp="1"/>
          </p:cNvSpPr>
          <p:nvPr>
            <p:ph type="subTitle" idx="1"/>
          </p:nvPr>
        </p:nvSpPr>
        <p:spPr>
          <a:xfrm>
            <a:off x="1413310" y="3081639"/>
            <a:ext cx="9635690" cy="986569"/>
          </a:xfrm>
        </p:spPr>
        <p:txBody>
          <a:bodyPr>
            <a:normAutofit fontScale="40000" lnSpcReduction="20000"/>
          </a:bodyPr>
          <a:lstStyle/>
          <a:p>
            <a:pPr marL="253365" indent="-229235">
              <a:spcBef>
                <a:spcPts val="900"/>
              </a:spcBef>
              <a:buClr>
                <a:srgbClr val="F58466"/>
              </a:buClr>
              <a:buFont typeface="Arial"/>
              <a:buChar char="•"/>
              <a:tabLst>
                <a:tab pos="252729" algn="l"/>
                <a:tab pos="254000" algn="l"/>
              </a:tabLst>
            </a:pPr>
            <a:r>
              <a:rPr lang="en-US" sz="4500" b="1" spc="-10" dirty="0">
                <a:cs typeface="Arial"/>
              </a:rPr>
              <a:t>Cara </a:t>
            </a:r>
            <a:r>
              <a:rPr lang="en-US" sz="4500" b="1" spc="-10" dirty="0" err="1">
                <a:cs typeface="Arial"/>
              </a:rPr>
              <a:t>Bergo</a:t>
            </a:r>
            <a:r>
              <a:rPr lang="en-US" sz="4500" b="1" spc="-10" dirty="0">
                <a:cs typeface="Arial"/>
              </a:rPr>
              <a:t>, PhD</a:t>
            </a:r>
            <a:r>
              <a:rPr lang="en-US" sz="4500" spc="-10" dirty="0">
                <a:cs typeface="Arial"/>
              </a:rPr>
              <a:t> – Maternal Mortality Epidemiologist, Illinois Department of Public Health</a:t>
            </a:r>
            <a:endParaRPr lang="en-US" sz="4500" b="1" spc="-10" dirty="0">
              <a:cs typeface="Arial"/>
            </a:endParaRPr>
          </a:p>
          <a:p>
            <a:pPr marL="253365" indent="-229235">
              <a:spcBef>
                <a:spcPts val="900"/>
              </a:spcBef>
              <a:buClr>
                <a:srgbClr val="F58466"/>
              </a:buClr>
              <a:buFont typeface="Arial"/>
              <a:buChar char="•"/>
              <a:tabLst>
                <a:tab pos="252729" algn="l"/>
                <a:tab pos="254000" algn="l"/>
              </a:tabLst>
            </a:pPr>
            <a:r>
              <a:rPr lang="en-US" sz="4500" b="1" spc="-10" dirty="0">
                <a:cs typeface="Arial"/>
              </a:rPr>
              <a:t>Arti Barnes, MD, MPH –</a:t>
            </a:r>
            <a:r>
              <a:rPr lang="en-US" sz="4500" spc="-10" dirty="0">
                <a:cs typeface="Arial"/>
              </a:rPr>
              <a:t> Chief Medical Officer, Illinois Department of Public Health</a:t>
            </a:r>
          </a:p>
        </p:txBody>
      </p:sp>
    </p:spTree>
    <p:extLst>
      <p:ext uri="{BB962C8B-B14F-4D97-AF65-F5344CB8AC3E}">
        <p14:creationId xmlns:p14="http://schemas.microsoft.com/office/powerpoint/2010/main" val="563114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35C6-7D30-4622-8526-1AB3D8081118}"/>
              </a:ext>
            </a:extLst>
          </p:cNvPr>
          <p:cNvSpPr>
            <a:spLocks noGrp="1"/>
          </p:cNvSpPr>
          <p:nvPr>
            <p:ph type="title"/>
          </p:nvPr>
        </p:nvSpPr>
        <p:spPr/>
        <p:txBody>
          <a:bodyPr>
            <a:normAutofit/>
          </a:bodyPr>
          <a:lstStyle/>
          <a:p>
            <a:r>
              <a:rPr lang="en-US" sz="3000" dirty="0">
                <a:effectLst/>
                <a:latin typeface="Segoe UI" panose="020B0502040204020203" pitchFamily="34" charset="0"/>
              </a:rPr>
              <a:t>2020 Illinois Deaths during pregnancy or within one year of pregnancy reviewed due to COVID-19</a:t>
            </a:r>
            <a:endParaRPr lang="en-US" sz="3000" dirty="0"/>
          </a:p>
        </p:txBody>
      </p:sp>
      <p:sp>
        <p:nvSpPr>
          <p:cNvPr id="4" name="Slide Number Placeholder 3">
            <a:extLst>
              <a:ext uri="{FF2B5EF4-FFF2-40B4-BE49-F238E27FC236}">
                <a16:creationId xmlns:a16="http://schemas.microsoft.com/office/drawing/2014/main" id="{82C7180E-A499-424F-BFCE-9E51BD247FD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6" name="Diagram 5">
            <a:extLst>
              <a:ext uri="{FF2B5EF4-FFF2-40B4-BE49-F238E27FC236}">
                <a16:creationId xmlns:a16="http://schemas.microsoft.com/office/drawing/2014/main" id="{B3D8E6FD-8824-45C2-936D-4996825800F4}"/>
              </a:ext>
            </a:extLst>
          </p:cNvPr>
          <p:cNvGraphicFramePr/>
          <p:nvPr>
            <p:extLst/>
          </p:nvPr>
        </p:nvGraphicFramePr>
        <p:xfrm>
          <a:off x="723900" y="1524000"/>
          <a:ext cx="107442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1292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89BB563-A3A7-4899-A249-38E7BCA4583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2" name="think-cell Slide" r:id="rId5" imgW="473" imgH="476" progId="TCLayout.ActiveDocument.1">
                  <p:embed/>
                </p:oleObj>
              </mc:Choice>
              <mc:Fallback>
                <p:oleObj name="think-cell Slide" r:id="rId5" imgW="473" imgH="476" progId="TCLayout.ActiveDocument.1">
                  <p:embed/>
                  <p:pic>
                    <p:nvPicPr>
                      <p:cNvPr id="4" name="Object 3" hidden="1">
                        <a:extLst>
                          <a:ext uri="{FF2B5EF4-FFF2-40B4-BE49-F238E27FC236}">
                            <a16:creationId xmlns:a16="http://schemas.microsoft.com/office/drawing/2014/main" id="{189BB563-A3A7-4899-A249-38E7BCA4583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8" name="Title 1"/>
          <p:cNvSpPr>
            <a:spLocks noGrp="1"/>
          </p:cNvSpPr>
          <p:nvPr>
            <p:ph type="ctrTitle"/>
          </p:nvPr>
        </p:nvSpPr>
        <p:spPr>
          <a:xfrm>
            <a:off x="685800" y="2667000"/>
            <a:ext cx="10820400" cy="1905000"/>
          </a:xfrm>
        </p:spPr>
        <p:txBody>
          <a:bodyPr vert="horz">
            <a:normAutofit/>
          </a:bodyPr>
          <a:lstStyle/>
          <a:p>
            <a:r>
              <a:rPr lang="de-DE" sz="6600" dirty="0">
                <a:latin typeface="+mj-lt"/>
              </a:rPr>
              <a:t>Respiratory Illness Update</a:t>
            </a:r>
            <a:endParaRPr lang="de-DE" sz="4400" dirty="0">
              <a:latin typeface="+mj-lt"/>
            </a:endParaRPr>
          </a:p>
        </p:txBody>
      </p:sp>
      <p:sp>
        <p:nvSpPr>
          <p:cNvPr id="2" name="Subtitle 1"/>
          <p:cNvSpPr>
            <a:spLocks noGrp="1"/>
          </p:cNvSpPr>
          <p:nvPr>
            <p:ph type="subTitle" idx="1"/>
          </p:nvPr>
        </p:nvSpPr>
        <p:spPr>
          <a:xfrm>
            <a:off x="1828800" y="5125452"/>
            <a:ext cx="8534400" cy="914400"/>
          </a:xfrm>
        </p:spPr>
        <p:txBody>
          <a:bodyPr>
            <a:normAutofit/>
          </a:bodyPr>
          <a:lstStyle/>
          <a:p>
            <a:r>
              <a:rPr lang="de-DE" sz="3200" dirty="0">
                <a:solidFill>
                  <a:srgbClr val="054F7D"/>
                </a:solidFill>
              </a:rPr>
              <a:t>12/9/22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Chart 41"/>
          <p:cNvGraphicFramePr>
            <a:graphicFrameLocks/>
          </p:cNvGraphicFramePr>
          <p:nvPr/>
        </p:nvGraphicFramePr>
        <p:xfrm>
          <a:off x="692152" y="3000435"/>
          <a:ext cx="475488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Chart 42"/>
          <p:cNvGraphicFramePr>
            <a:graphicFrameLocks/>
          </p:cNvGraphicFramePr>
          <p:nvPr/>
        </p:nvGraphicFramePr>
        <p:xfrm>
          <a:off x="6350067" y="3000435"/>
          <a:ext cx="475488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859D635E-FDB5-8FD0-B0EF-EF1DC933FEDB}"/>
              </a:ext>
            </a:extLst>
          </p:cNvPr>
          <p:cNvSpPr>
            <a:spLocks noGrp="1"/>
          </p:cNvSpPr>
          <p:nvPr>
            <p:ph type="title"/>
          </p:nvPr>
        </p:nvSpPr>
        <p:spPr/>
        <p:txBody>
          <a:bodyPr>
            <a:normAutofit/>
          </a:bodyPr>
          <a:lstStyle/>
          <a:p>
            <a:r>
              <a:rPr lang="en-US" sz="2800" kern="1200">
                <a:solidFill>
                  <a:schemeClr val="tx1"/>
                </a:solidFill>
                <a:latin typeface="+mn-lt"/>
                <a:ea typeface="+mn-ea"/>
                <a:cs typeface="+mn-cs"/>
              </a:rPr>
              <a:t>Respiratory Illness Rates Are </a:t>
            </a:r>
            <a:r>
              <a:rPr lang="en-US" sz="2800" b="1" kern="1200">
                <a:solidFill>
                  <a:schemeClr val="tx1"/>
                </a:solidFill>
                <a:latin typeface="+mn-lt"/>
                <a:ea typeface="+mn-ea"/>
                <a:cs typeface="+mn-cs"/>
              </a:rPr>
              <a:t>Higher Than Usual for This Time of Year, Especially Among Children. </a:t>
            </a:r>
            <a:endParaRPr lang="en-US"/>
          </a:p>
        </p:txBody>
      </p:sp>
      <p:grpSp>
        <p:nvGrpSpPr>
          <p:cNvPr id="17" name="Group 16"/>
          <p:cNvGrpSpPr/>
          <p:nvPr/>
        </p:nvGrpSpPr>
        <p:grpSpPr>
          <a:xfrm>
            <a:off x="392717" y="2697437"/>
            <a:ext cx="5166558" cy="3175462"/>
            <a:chOff x="469514" y="1417008"/>
            <a:chExt cx="5632892" cy="3434893"/>
          </a:xfrm>
        </p:grpSpPr>
        <p:sp>
          <p:nvSpPr>
            <p:cNvPr id="13" name="TextBox 12"/>
            <p:cNvSpPr txBox="1"/>
            <p:nvPr/>
          </p:nvSpPr>
          <p:spPr>
            <a:xfrm>
              <a:off x="1129808" y="1417008"/>
              <a:ext cx="4767629" cy="3329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Weekly Visits for Influenza-Like-Illness, Ages 0-4</a:t>
              </a:r>
              <a:r>
                <a:rPr kumimoji="0" lang="en-US" sz="1400" b="1" i="0" u="none" strike="noStrike" kern="1200" cap="none" spc="0" normalizeH="0" baseline="30000" noProof="0" dirty="0">
                  <a:ln>
                    <a:noFill/>
                  </a:ln>
                  <a:solidFill>
                    <a:prstClr val="black"/>
                  </a:solidFill>
                  <a:effectLst/>
                  <a:uLnTx/>
                  <a:uFillTx/>
                  <a:latin typeface="Calibri"/>
                  <a:ea typeface="+mn-ea"/>
                  <a:cs typeface="+mn-cs"/>
                </a:rPr>
                <a:t>1</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6" name="Group 15"/>
            <p:cNvGrpSpPr/>
            <p:nvPr/>
          </p:nvGrpSpPr>
          <p:grpSpPr>
            <a:xfrm>
              <a:off x="469514" y="1903655"/>
              <a:ext cx="5632892" cy="2948246"/>
              <a:chOff x="469514" y="1903655"/>
              <a:chExt cx="5632892" cy="2948246"/>
            </a:xfrm>
          </p:grpSpPr>
          <p:grpSp>
            <p:nvGrpSpPr>
              <p:cNvPr id="12" name="Group 11"/>
              <p:cNvGrpSpPr/>
              <p:nvPr/>
            </p:nvGrpSpPr>
            <p:grpSpPr>
              <a:xfrm>
                <a:off x="4999351" y="1903655"/>
                <a:ext cx="1103055" cy="2399433"/>
                <a:chOff x="6419655" y="1623106"/>
                <a:chExt cx="1388782" cy="3366322"/>
              </a:xfrm>
            </p:grpSpPr>
            <p:sp>
              <p:nvSpPr>
                <p:cNvPr id="7" name="TextBox 6"/>
                <p:cNvSpPr txBox="1"/>
                <p:nvPr/>
              </p:nvSpPr>
              <p:spPr>
                <a:xfrm>
                  <a:off x="6419655" y="1623106"/>
                  <a:ext cx="5245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2022</a:t>
                  </a:r>
                </a:p>
              </p:txBody>
            </p:sp>
            <p:sp>
              <p:nvSpPr>
                <p:cNvPr id="8" name="TextBox 7"/>
                <p:cNvSpPr txBox="1"/>
                <p:nvPr/>
              </p:nvSpPr>
              <p:spPr>
                <a:xfrm>
                  <a:off x="7283934" y="2782933"/>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2021</a:t>
                  </a:r>
                </a:p>
              </p:txBody>
            </p:sp>
            <p:sp>
              <p:nvSpPr>
                <p:cNvPr id="9" name="TextBox 8"/>
                <p:cNvSpPr txBox="1"/>
                <p:nvPr/>
              </p:nvSpPr>
              <p:spPr>
                <a:xfrm>
                  <a:off x="7283934" y="4712429"/>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2020</a:t>
                  </a:r>
                </a:p>
              </p:txBody>
            </p:sp>
            <p:sp>
              <p:nvSpPr>
                <p:cNvPr id="10" name="TextBox 9"/>
                <p:cNvSpPr txBox="1"/>
                <p:nvPr/>
              </p:nvSpPr>
              <p:spPr>
                <a:xfrm>
                  <a:off x="7283934" y="3150628"/>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2019</a:t>
                  </a:r>
                </a:p>
              </p:txBody>
            </p:sp>
            <p:sp>
              <p:nvSpPr>
                <p:cNvPr id="11" name="TextBox 10"/>
                <p:cNvSpPr txBox="1"/>
                <p:nvPr/>
              </p:nvSpPr>
              <p:spPr>
                <a:xfrm>
                  <a:off x="7283934" y="3772587"/>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2018</a:t>
                  </a:r>
                </a:p>
              </p:txBody>
            </p:sp>
          </p:grpSp>
          <p:sp>
            <p:nvSpPr>
              <p:cNvPr id="14" name="TextBox 13"/>
              <p:cNvSpPr txBox="1"/>
              <p:nvPr/>
            </p:nvSpPr>
            <p:spPr>
              <a:xfrm>
                <a:off x="2956455" y="4574902"/>
                <a:ext cx="5746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Week</a:t>
                </a:r>
              </a:p>
            </p:txBody>
          </p:sp>
          <p:sp>
            <p:nvSpPr>
              <p:cNvPr id="15" name="TextBox 14"/>
              <p:cNvSpPr txBox="1"/>
              <p:nvPr/>
            </p:nvSpPr>
            <p:spPr>
              <a:xfrm rot="16200000">
                <a:off x="333516" y="2884704"/>
                <a:ext cx="54899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Visits</a:t>
                </a:r>
              </a:p>
            </p:txBody>
          </p:sp>
        </p:grpSp>
      </p:grpSp>
      <p:grpSp>
        <p:nvGrpSpPr>
          <p:cNvPr id="30" name="Group 29"/>
          <p:cNvGrpSpPr/>
          <p:nvPr/>
        </p:nvGrpSpPr>
        <p:grpSpPr>
          <a:xfrm>
            <a:off x="6096000" y="2697436"/>
            <a:ext cx="5166560" cy="3174238"/>
            <a:chOff x="469514" y="1418332"/>
            <a:chExt cx="5632894" cy="3433569"/>
          </a:xfrm>
        </p:grpSpPr>
        <p:sp>
          <p:nvSpPr>
            <p:cNvPr id="32" name="TextBox 31"/>
            <p:cNvSpPr txBox="1"/>
            <p:nvPr/>
          </p:nvSpPr>
          <p:spPr>
            <a:xfrm>
              <a:off x="1091529" y="1418332"/>
              <a:ext cx="4875986" cy="3329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Weekly Visits for Influenza-Like-Illness, Ages 5-24</a:t>
              </a:r>
              <a:r>
                <a:rPr kumimoji="0" lang="en-US" sz="1400" b="1" i="0" u="none" strike="noStrike" kern="1200" cap="none" spc="0" normalizeH="0" baseline="30000" noProof="0" dirty="0">
                  <a:ln>
                    <a:noFill/>
                  </a:ln>
                  <a:solidFill>
                    <a:prstClr val="black"/>
                  </a:solidFill>
                  <a:effectLst/>
                  <a:uLnTx/>
                  <a:uFillTx/>
                  <a:latin typeface="Calibri"/>
                  <a:ea typeface="+mn-ea"/>
                  <a:cs typeface="+mn-cs"/>
                </a:rPr>
                <a:t>1</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3" name="Group 32"/>
            <p:cNvGrpSpPr/>
            <p:nvPr/>
          </p:nvGrpSpPr>
          <p:grpSpPr>
            <a:xfrm>
              <a:off x="469514" y="2127988"/>
              <a:ext cx="5632894" cy="2723913"/>
              <a:chOff x="469514" y="2127988"/>
              <a:chExt cx="5632894" cy="2723913"/>
            </a:xfrm>
          </p:grpSpPr>
          <p:grpSp>
            <p:nvGrpSpPr>
              <p:cNvPr id="34" name="Group 33"/>
              <p:cNvGrpSpPr/>
              <p:nvPr/>
            </p:nvGrpSpPr>
            <p:grpSpPr>
              <a:xfrm>
                <a:off x="4999351" y="2127988"/>
                <a:ext cx="1103057" cy="2124114"/>
                <a:chOff x="6419653" y="1937837"/>
                <a:chExt cx="1388784" cy="2980060"/>
              </a:xfrm>
            </p:grpSpPr>
            <p:sp>
              <p:nvSpPr>
                <p:cNvPr id="37" name="TextBox 36"/>
                <p:cNvSpPr txBox="1"/>
                <p:nvPr/>
              </p:nvSpPr>
              <p:spPr>
                <a:xfrm>
                  <a:off x="6419653" y="1937837"/>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2022</a:t>
                  </a:r>
                </a:p>
              </p:txBody>
            </p:sp>
            <p:sp>
              <p:nvSpPr>
                <p:cNvPr id="38" name="TextBox 37"/>
                <p:cNvSpPr txBox="1"/>
                <p:nvPr/>
              </p:nvSpPr>
              <p:spPr>
                <a:xfrm>
                  <a:off x="7283934" y="3426700"/>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2021</a:t>
                  </a:r>
                </a:p>
              </p:txBody>
            </p:sp>
            <p:sp>
              <p:nvSpPr>
                <p:cNvPr id="39" name="TextBox 38"/>
                <p:cNvSpPr txBox="1"/>
                <p:nvPr/>
              </p:nvSpPr>
              <p:spPr>
                <a:xfrm>
                  <a:off x="7283934" y="4640898"/>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2020</a:t>
                  </a:r>
                </a:p>
              </p:txBody>
            </p:sp>
            <p:sp>
              <p:nvSpPr>
                <p:cNvPr id="40" name="TextBox 39"/>
                <p:cNvSpPr txBox="1"/>
                <p:nvPr/>
              </p:nvSpPr>
              <p:spPr>
                <a:xfrm>
                  <a:off x="7283934" y="3064791"/>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2019</a:t>
                  </a:r>
                </a:p>
              </p:txBody>
            </p:sp>
            <p:sp>
              <p:nvSpPr>
                <p:cNvPr id="41" name="TextBox 40"/>
                <p:cNvSpPr txBox="1"/>
                <p:nvPr/>
              </p:nvSpPr>
              <p:spPr>
                <a:xfrm>
                  <a:off x="7283934" y="4230379"/>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2018</a:t>
                  </a:r>
                </a:p>
              </p:txBody>
            </p:sp>
          </p:grpSp>
          <p:sp>
            <p:nvSpPr>
              <p:cNvPr id="35" name="TextBox 34"/>
              <p:cNvSpPr txBox="1"/>
              <p:nvPr/>
            </p:nvSpPr>
            <p:spPr>
              <a:xfrm>
                <a:off x="2956455" y="4574902"/>
                <a:ext cx="5746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Week</a:t>
                </a:r>
              </a:p>
            </p:txBody>
          </p:sp>
          <p:sp>
            <p:nvSpPr>
              <p:cNvPr id="36" name="TextBox 35"/>
              <p:cNvSpPr txBox="1"/>
              <p:nvPr/>
            </p:nvSpPr>
            <p:spPr>
              <a:xfrm rot="16200000">
                <a:off x="333516" y="2884704"/>
                <a:ext cx="54899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Visits</a:t>
                </a:r>
              </a:p>
            </p:txBody>
          </p:sp>
        </p:grpSp>
      </p:grpSp>
      <p:sp>
        <p:nvSpPr>
          <p:cNvPr id="58" name="Rounded Rectangle 57"/>
          <p:cNvSpPr/>
          <p:nvPr/>
        </p:nvSpPr>
        <p:spPr>
          <a:xfrm>
            <a:off x="395892" y="1238914"/>
            <a:ext cx="11400215" cy="73529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Pediatric clinic visits for respiratory illnesses are occurring at </a:t>
            </a:r>
            <a:r>
              <a:rPr kumimoji="0" lang="en-US" sz="1400" b="1" i="0" u="none" strike="noStrike" kern="1200" cap="none" spc="0" normalizeH="0" baseline="0" noProof="0" dirty="0">
                <a:ln>
                  <a:noFill/>
                </a:ln>
                <a:solidFill>
                  <a:prstClr val="black"/>
                </a:solidFill>
                <a:effectLst/>
                <a:uLnTx/>
                <a:uFillTx/>
                <a:latin typeface="Calibri"/>
                <a:ea typeface="+mn-ea"/>
                <a:cs typeface="+mn-cs"/>
              </a:rPr>
              <a:t>the highest frequency since 2018</a:t>
            </a:r>
            <a:r>
              <a:rPr kumimoji="0" lang="en-US" sz="1400" b="0" i="0" u="none" strike="noStrike" kern="1200" cap="none" spc="0" normalizeH="0" baseline="0" noProof="0" dirty="0">
                <a:ln>
                  <a:noFill/>
                </a:ln>
                <a:solidFill>
                  <a:srgbClr val="00B0F0"/>
                </a:solidFill>
                <a:effectLst/>
                <a:uLnTx/>
                <a:uFillTx/>
                <a:latin typeface="Calibri"/>
                <a:ea typeface="+mn-ea"/>
                <a:cs typeface="+mn-cs"/>
              </a:rPr>
              <a:t>, but visits have now been declining for several weeks</a:t>
            </a:r>
            <a:r>
              <a:rPr kumimoji="0" lang="en-US" sz="1400" b="0" i="0" u="none" strike="noStrike" kern="1200" cap="none" spc="0" normalizeH="0" baseline="0" noProof="0" dirty="0">
                <a:ln>
                  <a:noFill/>
                </a:ln>
                <a:solidFill>
                  <a:prstClr val="black"/>
                </a:solidFill>
                <a:effectLst/>
                <a:uLnTx/>
                <a:uFillTx/>
                <a:latin typeface="Calibri"/>
                <a:ea typeface="+mn-ea"/>
                <a:cs typeface="+mn-cs"/>
              </a:rPr>
              <a:t>. Respiratory illness visits usually peak in December or January, </a:t>
            </a:r>
            <a:r>
              <a:rPr kumimoji="0" lang="en-US" sz="1400" b="1" i="0" u="none" strike="noStrike" kern="1200" cap="none" spc="0" normalizeH="0" baseline="0" noProof="0" dirty="0">
                <a:ln>
                  <a:noFill/>
                </a:ln>
                <a:solidFill>
                  <a:prstClr val="black"/>
                </a:solidFill>
                <a:effectLst/>
                <a:uLnTx/>
                <a:uFillTx/>
                <a:latin typeface="Calibri"/>
                <a:ea typeface="+mn-ea"/>
                <a:cs typeface="+mn-cs"/>
              </a:rPr>
              <a:t>but current levels already exceed peaks from the last several years</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3" name="Rectangle 22">
            <a:extLst>
              <a:ext uri="{FF2B5EF4-FFF2-40B4-BE49-F238E27FC236}">
                <a16:creationId xmlns:a16="http://schemas.microsoft.com/office/drawing/2014/main" id="{5E4B6AB8-1075-8D30-7FDB-BD025058E4F9}"/>
              </a:ext>
            </a:extLst>
          </p:cNvPr>
          <p:cNvSpPr/>
          <p:nvPr/>
        </p:nvSpPr>
        <p:spPr>
          <a:xfrm>
            <a:off x="5451894" y="6451119"/>
            <a:ext cx="1365848" cy="30192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B5F0E5E4-EE89-B68A-8ED4-E67CE9C851E8}"/>
              </a:ext>
            </a:extLst>
          </p:cNvPr>
          <p:cNvSpPr txBox="1"/>
          <p:nvPr/>
        </p:nvSpPr>
        <p:spPr>
          <a:xfrm>
            <a:off x="5486399" y="6492814"/>
            <a:ext cx="12335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Calibri"/>
                <a:ea typeface="+mn-ea"/>
                <a:cs typeface="+mn-cs"/>
              </a:rPr>
              <a:t>FOUO</a:t>
            </a:r>
            <a:r>
              <a:rPr kumimoji="0" lang="en-US" sz="1400" b="0" i="1" u="none" strike="noStrike" kern="1200" cap="none" spc="0" normalizeH="0" baseline="0" noProof="0">
                <a:ln>
                  <a:noFill/>
                </a:ln>
                <a:solidFill>
                  <a:prstClr val="white"/>
                </a:solidFill>
                <a:effectLst/>
                <a:uLnTx/>
                <a:uFillTx/>
                <a:latin typeface="Calibri"/>
                <a:ea typeface="+mn-ea"/>
                <a:cs typeface="Arial"/>
              </a:rPr>
              <a:t>​</a:t>
            </a:r>
          </a:p>
        </p:txBody>
      </p:sp>
      <p:sp>
        <p:nvSpPr>
          <p:cNvPr id="3" name="TextBox 2"/>
          <p:cNvSpPr txBox="1"/>
          <p:nvPr/>
        </p:nvSpPr>
        <p:spPr>
          <a:xfrm>
            <a:off x="444785" y="6174120"/>
            <a:ext cx="47323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*Note: most recent week of data is dropped due to reporting delays</a:t>
            </a:r>
          </a:p>
        </p:txBody>
      </p:sp>
      <p:sp>
        <p:nvSpPr>
          <p:cNvPr id="31" name="TextBox 30">
            <a:extLst>
              <a:ext uri="{FF2B5EF4-FFF2-40B4-BE49-F238E27FC236}">
                <a16:creationId xmlns:a16="http://schemas.microsoft.com/office/drawing/2014/main" id="{C82D64D0-7EEC-EE70-5976-D91CE0645AF5}"/>
              </a:ext>
            </a:extLst>
          </p:cNvPr>
          <p:cNvSpPr txBox="1"/>
          <p:nvPr/>
        </p:nvSpPr>
        <p:spPr>
          <a:xfrm>
            <a:off x="966278" y="6462037"/>
            <a:ext cx="3942053" cy="338554"/>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black"/>
                </a:solidFill>
                <a:effectLst/>
                <a:uLnTx/>
                <a:uFillTx/>
                <a:latin typeface="Calibri"/>
                <a:ea typeface="+mn-ea"/>
                <a:cs typeface="+mn-cs"/>
              </a:rPr>
              <a:t>1</a:t>
            </a:r>
            <a:r>
              <a:rPr kumimoji="0" lang="en-US" sz="800" b="0" i="0" u="none" strike="noStrike" kern="1200" cap="none" spc="0" normalizeH="0" baseline="0" noProof="0" dirty="0">
                <a:ln>
                  <a:noFill/>
                </a:ln>
                <a:solidFill>
                  <a:prstClr val="black"/>
                </a:solidFill>
                <a:effectLst/>
                <a:uLnTx/>
                <a:uFillTx/>
                <a:latin typeface="Calibri"/>
                <a:ea typeface="+mn-ea"/>
                <a:cs typeface="+mn-cs"/>
              </a:rPr>
              <a:t> </a:t>
            </a:r>
            <a:r>
              <a:rPr kumimoji="0" lang="en-US" sz="800" b="0" i="0" u="none" strike="noStrike" kern="1200" cap="none" spc="0" normalizeH="0" baseline="0" noProof="0" dirty="0" err="1">
                <a:ln>
                  <a:noFill/>
                </a:ln>
                <a:solidFill>
                  <a:prstClr val="black"/>
                </a:solidFill>
                <a:effectLst/>
                <a:uLnTx/>
                <a:uFillTx/>
                <a:latin typeface="Calibri"/>
                <a:ea typeface="+mn-ea"/>
                <a:cs typeface="+mn-cs"/>
              </a:rPr>
              <a:t>ILINet</a:t>
            </a:r>
            <a:r>
              <a:rPr kumimoji="0" lang="en-US" sz="800" b="0" i="0" u="none" strike="noStrike" kern="1200" cap="none" spc="0" normalizeH="0" baseline="0" noProof="0" dirty="0">
                <a:ln>
                  <a:noFill/>
                </a:ln>
                <a:solidFill>
                  <a:prstClr val="black"/>
                </a:solidFill>
                <a:effectLst/>
                <a:uLnTx/>
                <a:uFillTx/>
                <a:latin typeface="Calibri"/>
                <a:ea typeface="+mn-ea"/>
                <a:cs typeface="+mn-cs"/>
              </a:rPr>
              <a:t>: https://gis.cdc.gov/grasp/fluview/fluportaldashboard.html</a:t>
            </a:r>
          </a:p>
        </p:txBody>
      </p:sp>
    </p:spTree>
    <p:extLst>
      <p:ext uri="{BB962C8B-B14F-4D97-AF65-F5344CB8AC3E}">
        <p14:creationId xmlns:p14="http://schemas.microsoft.com/office/powerpoint/2010/main" val="2664230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E78D1B-5719-4862-8164-8C50E35EB8A3}"/>
              </a:ext>
            </a:extLst>
          </p:cNvPr>
          <p:cNvSpPr txBox="1">
            <a:spLocks/>
          </p:cNvSpPr>
          <p:nvPr/>
        </p:nvSpPr>
        <p:spPr>
          <a:xfrm>
            <a:off x="0" y="0"/>
            <a:ext cx="12192000" cy="523062"/>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a:ea typeface="+mj-ea"/>
                <a:cs typeface="+mj-cs"/>
              </a:rPr>
              <a:t>Select Respiratory Admission Trends through Nov 26, 2022</a:t>
            </a:r>
            <a:endParaRPr kumimoji="0" lang="en-US" sz="3000" b="1" i="0" u="none" strike="noStrike" kern="1200" cap="none" spc="0" normalizeH="0" baseline="0" noProof="0" dirty="0">
              <a:ln>
                <a:noFill/>
              </a:ln>
              <a:solidFill>
                <a:prstClr val="white"/>
              </a:solidFill>
              <a:effectLst/>
              <a:uLnTx/>
              <a:uFillTx/>
              <a:latin typeface="Calibri"/>
              <a:ea typeface="+mj-ea"/>
              <a:cs typeface="+mj-cs"/>
            </a:endParaRPr>
          </a:p>
        </p:txBody>
      </p:sp>
      <p:sp>
        <p:nvSpPr>
          <p:cNvPr id="5" name="Rectangle 4"/>
          <p:cNvSpPr/>
          <p:nvPr/>
        </p:nvSpPr>
        <p:spPr>
          <a:xfrm>
            <a:off x="0" y="6596390"/>
            <a:ext cx="1532792" cy="2616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a:ea typeface="+mn-ea"/>
                <a:cs typeface="+mn-cs"/>
              </a:rPr>
              <a:t>Slide updated 11/30/22</a:t>
            </a:r>
          </a:p>
        </p:txBody>
      </p:sp>
      <p:sp>
        <p:nvSpPr>
          <p:cNvPr id="13" name="Text Placeholder 5">
            <a:extLst>
              <a:ext uri="{FF2B5EF4-FFF2-40B4-BE49-F238E27FC236}">
                <a16:creationId xmlns:a16="http://schemas.microsoft.com/office/drawing/2014/main" id="{F2A91B8E-0DD2-4F79-BF66-48DFF5BAEBD0}"/>
              </a:ext>
            </a:extLst>
          </p:cNvPr>
          <p:cNvSpPr txBox="1">
            <a:spLocks/>
          </p:cNvSpPr>
          <p:nvPr/>
        </p:nvSpPr>
        <p:spPr>
          <a:xfrm>
            <a:off x="6489848" y="823912"/>
            <a:ext cx="2106069" cy="52306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p:txBody>
      </p:sp>
      <p:pic>
        <p:nvPicPr>
          <p:cNvPr id="14" name="Graphic 13">
            <a:extLst>
              <a:ext uri="{FF2B5EF4-FFF2-40B4-BE49-F238E27FC236}">
                <a16:creationId xmlns:a16="http://schemas.microsoft.com/office/drawing/2014/main" id="{56D51754-0A4D-B26C-7F55-4293F6AB96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0258" y="3380561"/>
            <a:ext cx="8531742" cy="3508415"/>
          </a:xfrm>
          <a:prstGeom prst="rect">
            <a:avLst/>
          </a:prstGeom>
        </p:spPr>
      </p:pic>
      <p:pic>
        <p:nvPicPr>
          <p:cNvPr id="17" name="Graphic 16">
            <a:extLst>
              <a:ext uri="{FF2B5EF4-FFF2-40B4-BE49-F238E27FC236}">
                <a16:creationId xmlns:a16="http://schemas.microsoft.com/office/drawing/2014/main" id="{54E03684-CCB0-65CD-2DC9-99279870CB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60258" y="523061"/>
            <a:ext cx="8531742" cy="2905939"/>
          </a:xfrm>
          <a:prstGeom prst="rect">
            <a:avLst/>
          </a:prstGeom>
        </p:spPr>
      </p:pic>
      <p:sp>
        <p:nvSpPr>
          <p:cNvPr id="21" name="TextBox 20">
            <a:extLst>
              <a:ext uri="{FF2B5EF4-FFF2-40B4-BE49-F238E27FC236}">
                <a16:creationId xmlns:a16="http://schemas.microsoft.com/office/drawing/2014/main" id="{446B170C-C050-B046-2938-8FA6D0259775}"/>
              </a:ext>
            </a:extLst>
          </p:cNvPr>
          <p:cNvSpPr txBox="1"/>
          <p:nvPr/>
        </p:nvSpPr>
        <p:spPr>
          <a:xfrm>
            <a:off x="701750" y="1297172"/>
            <a:ext cx="2720384"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n-ea"/>
                <a:cs typeface="+mn-cs"/>
              </a:rPr>
              <a:t>Pediatric Admissions</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ILI increasing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COVID+ILI+RSV decreasing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RSV decreasing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n-ea"/>
                <a:cs typeface="+mn-cs"/>
              </a:rPr>
              <a:t>Adult Admissions</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ILI increasing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COVID+ILI+RSV increasing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ooter Placeholder 1">
            <a:extLst>
              <a:ext uri="{FF2B5EF4-FFF2-40B4-BE49-F238E27FC236}">
                <a16:creationId xmlns:a16="http://schemas.microsoft.com/office/drawing/2014/main" id="{0949F2B8-D6CC-4D1E-9CB6-63E3C2C35667}"/>
              </a:ext>
            </a:extLst>
          </p:cNvPr>
          <p:cNvSpPr txBox="1">
            <a:spLocks/>
          </p:cNvSpPr>
          <p:nvPr/>
        </p:nvSpPr>
        <p:spPr>
          <a:xfrm>
            <a:off x="0" y="5918031"/>
            <a:ext cx="3660258" cy="13551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Illinois data: IDPH: Preliminary draft not for sharing</a:t>
            </a:r>
          </a:p>
        </p:txBody>
      </p:sp>
    </p:spTree>
    <p:extLst>
      <p:ext uri="{BB962C8B-B14F-4D97-AF65-F5344CB8AC3E}">
        <p14:creationId xmlns:p14="http://schemas.microsoft.com/office/powerpoint/2010/main" val="4027883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0DCD47-18BF-49C5-A93E-D9ECA672EA0C}"/>
              </a:ext>
            </a:extLst>
          </p:cNvPr>
          <p:cNvSpPr txBox="1">
            <a:spLocks/>
          </p:cNvSpPr>
          <p:nvPr/>
        </p:nvSpPr>
        <p:spPr>
          <a:xfrm>
            <a:off x="0" y="0"/>
            <a:ext cx="12192000" cy="591670"/>
          </a:xfrm>
          <a:prstGeom prst="rect">
            <a:avLst/>
          </a:prstGeom>
          <a:solidFill>
            <a:srgbClr val="4472C4">
              <a:lumMod val="60000"/>
              <a:lumOff val="40000"/>
            </a:srgbClr>
          </a:solidFill>
        </p:spPr>
        <p:txBody>
          <a:bodyPr vert="horz" lIns="420624"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a:ea typeface="+mj-ea"/>
                <a:cs typeface="+mj-cs"/>
              </a:rPr>
              <a:t>ED Boarders (7 day rolling average)</a:t>
            </a:r>
          </a:p>
        </p:txBody>
      </p:sp>
      <p:graphicFrame>
        <p:nvGraphicFramePr>
          <p:cNvPr id="6" name="Chart 5">
            <a:extLst>
              <a:ext uri="{FF2B5EF4-FFF2-40B4-BE49-F238E27FC236}">
                <a16:creationId xmlns:a16="http://schemas.microsoft.com/office/drawing/2014/main" id="{7E51F40E-CEF9-40B4-B82F-3E4596968DB3}"/>
              </a:ext>
            </a:extLst>
          </p:cNvPr>
          <p:cNvGraphicFramePr>
            <a:graphicFrameLocks/>
          </p:cNvGraphicFramePr>
          <p:nvPr/>
        </p:nvGraphicFramePr>
        <p:xfrm>
          <a:off x="386862" y="963561"/>
          <a:ext cx="10438454" cy="5630670"/>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1">
            <a:extLst>
              <a:ext uri="{FF2B5EF4-FFF2-40B4-BE49-F238E27FC236}">
                <a16:creationId xmlns:a16="http://schemas.microsoft.com/office/drawing/2014/main" id="{E32E6412-8F6D-4105-B652-7839DE620BE0}"/>
              </a:ext>
            </a:extLst>
          </p:cNvPr>
          <p:cNvSpPr txBox="1">
            <a:spLocks/>
          </p:cNvSpPr>
          <p:nvPr/>
        </p:nvSpPr>
        <p:spPr>
          <a:xfrm>
            <a:off x="386862" y="6288556"/>
            <a:ext cx="5673742" cy="13551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Illinois data: IDPH: Preliminary draft not for sharing</a:t>
            </a:r>
          </a:p>
        </p:txBody>
      </p:sp>
    </p:spTree>
    <p:extLst>
      <p:ext uri="{BB962C8B-B14F-4D97-AF65-F5344CB8AC3E}">
        <p14:creationId xmlns:p14="http://schemas.microsoft.com/office/powerpoint/2010/main" val="2696063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SUMMARY SLIDE">
            <a:extLst>
              <a:ext uri="{FF2B5EF4-FFF2-40B4-BE49-F238E27FC236}">
                <a16:creationId xmlns:a16="http://schemas.microsoft.com/office/drawing/2014/main" id="{BC0D07AE-3237-4E9E-AE3F-0B7B4A473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285659C-95E1-4C96-B5DA-ADAC3CB82755}"/>
              </a:ext>
            </a:extLst>
          </p:cNvPr>
          <p:cNvSpPr txBox="1"/>
          <p:nvPr/>
        </p:nvSpPr>
        <p:spPr>
          <a:xfrm>
            <a:off x="8817998" y="1558456"/>
            <a:ext cx="1137036" cy="39120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992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D709-0DAC-4360-8FDE-D54ECCD95BA1}"/>
              </a:ext>
            </a:extLst>
          </p:cNvPr>
          <p:cNvSpPr>
            <a:spLocks noGrp="1"/>
          </p:cNvSpPr>
          <p:nvPr>
            <p:ph type="title"/>
          </p:nvPr>
        </p:nvSpPr>
        <p:spPr/>
        <p:txBody>
          <a:bodyPr/>
          <a:lstStyle/>
          <a:p>
            <a:r>
              <a:rPr lang="en-US" dirty="0"/>
              <a:t>Influenza in IL</a:t>
            </a:r>
          </a:p>
        </p:txBody>
      </p:sp>
      <p:sp>
        <p:nvSpPr>
          <p:cNvPr id="3" name="Content Placeholder 2">
            <a:extLst>
              <a:ext uri="{FF2B5EF4-FFF2-40B4-BE49-F238E27FC236}">
                <a16:creationId xmlns:a16="http://schemas.microsoft.com/office/drawing/2014/main" id="{F23A7128-0A2D-4675-993A-C6751836F59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8BAACF4-FA0F-4605-8D4E-EAC035E1A0D2}"/>
              </a:ext>
            </a:extLst>
          </p:cNvPr>
          <p:cNvPicPr>
            <a:picLocks noChangeAspect="1"/>
          </p:cNvPicPr>
          <p:nvPr/>
        </p:nvPicPr>
        <p:blipFill>
          <a:blip r:embed="rId3"/>
          <a:stretch>
            <a:fillRect/>
          </a:stretch>
        </p:blipFill>
        <p:spPr>
          <a:xfrm>
            <a:off x="0" y="1788161"/>
            <a:ext cx="12029440" cy="3367636"/>
          </a:xfrm>
          <a:prstGeom prst="rect">
            <a:avLst/>
          </a:prstGeom>
        </p:spPr>
      </p:pic>
      <p:sp>
        <p:nvSpPr>
          <p:cNvPr id="6" name="Frame 5">
            <a:extLst>
              <a:ext uri="{FF2B5EF4-FFF2-40B4-BE49-F238E27FC236}">
                <a16:creationId xmlns:a16="http://schemas.microsoft.com/office/drawing/2014/main" id="{0EC723C2-6F0A-4B5A-9D54-E165696DBBDF}"/>
              </a:ext>
            </a:extLst>
          </p:cNvPr>
          <p:cNvSpPr/>
          <p:nvPr/>
        </p:nvSpPr>
        <p:spPr>
          <a:xfrm>
            <a:off x="8976995" y="3698240"/>
            <a:ext cx="2828925" cy="49355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ame 6">
            <a:extLst>
              <a:ext uri="{FF2B5EF4-FFF2-40B4-BE49-F238E27FC236}">
                <a16:creationId xmlns:a16="http://schemas.microsoft.com/office/drawing/2014/main" id="{DB5350ED-45E1-4352-8CAA-A0470CDFEBA9}"/>
              </a:ext>
            </a:extLst>
          </p:cNvPr>
          <p:cNvSpPr/>
          <p:nvPr/>
        </p:nvSpPr>
        <p:spPr>
          <a:xfrm>
            <a:off x="5746995" y="4191795"/>
            <a:ext cx="2828925" cy="49355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1">
            <a:extLst>
              <a:ext uri="{FF2B5EF4-FFF2-40B4-BE49-F238E27FC236}">
                <a16:creationId xmlns:a16="http://schemas.microsoft.com/office/drawing/2014/main" id="{457C7B56-91C5-4B00-BEDE-EFF9B750DA4B}"/>
              </a:ext>
            </a:extLst>
          </p:cNvPr>
          <p:cNvSpPr txBox="1">
            <a:spLocks/>
          </p:cNvSpPr>
          <p:nvPr/>
        </p:nvSpPr>
        <p:spPr>
          <a:xfrm>
            <a:off x="0" y="6356350"/>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Illinois data: IDPH</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F411083-D124-4622-BFE4-DB378363225E}"/>
              </a:ext>
            </a:extLst>
          </p:cNvPr>
          <p:cNvPicPr>
            <a:picLocks noChangeAspect="1"/>
          </p:cNvPicPr>
          <p:nvPr/>
        </p:nvPicPr>
        <p:blipFill>
          <a:blip r:embed="rId4"/>
          <a:stretch>
            <a:fillRect/>
          </a:stretch>
        </p:blipFill>
        <p:spPr>
          <a:xfrm>
            <a:off x="162560" y="2004813"/>
            <a:ext cx="11866880" cy="3147752"/>
          </a:xfrm>
          <a:prstGeom prst="rect">
            <a:avLst/>
          </a:prstGeom>
        </p:spPr>
      </p:pic>
      <p:sp>
        <p:nvSpPr>
          <p:cNvPr id="10" name="Frame 9">
            <a:extLst>
              <a:ext uri="{FF2B5EF4-FFF2-40B4-BE49-F238E27FC236}">
                <a16:creationId xmlns:a16="http://schemas.microsoft.com/office/drawing/2014/main" id="{27A43F04-C8C1-46E6-A75E-4B1E24E543A3}"/>
              </a:ext>
            </a:extLst>
          </p:cNvPr>
          <p:cNvSpPr/>
          <p:nvPr/>
        </p:nvSpPr>
        <p:spPr>
          <a:xfrm>
            <a:off x="8976994" y="3813333"/>
            <a:ext cx="2828925" cy="49355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ame 10">
            <a:extLst>
              <a:ext uri="{FF2B5EF4-FFF2-40B4-BE49-F238E27FC236}">
                <a16:creationId xmlns:a16="http://schemas.microsoft.com/office/drawing/2014/main" id="{E79D85CA-9FE0-457F-AB52-EE3B85F462A6}"/>
              </a:ext>
            </a:extLst>
          </p:cNvPr>
          <p:cNvSpPr/>
          <p:nvPr/>
        </p:nvSpPr>
        <p:spPr>
          <a:xfrm>
            <a:off x="7450772" y="4716556"/>
            <a:ext cx="2828925" cy="49355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40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22034"/>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dirty="0"/>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dirty="0"/>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dirty="0"/>
          </a:p>
        </p:txBody>
      </p:sp>
      <p:sp>
        <p:nvSpPr>
          <p:cNvPr id="8" name="object 8"/>
          <p:cNvSpPr txBox="1">
            <a:spLocks noGrp="1"/>
          </p:cNvSpPr>
          <p:nvPr>
            <p:ph type="title"/>
          </p:nvPr>
        </p:nvSpPr>
        <p:spPr>
          <a:xfrm>
            <a:off x="687831" y="689070"/>
            <a:ext cx="5415915" cy="574040"/>
          </a:xfrm>
          <a:prstGeom prst="rect">
            <a:avLst/>
          </a:prstGeom>
        </p:spPr>
        <p:txBody>
          <a:bodyPr vert="horz" wrap="square" lIns="0" tIns="12700" rIns="0" bIns="0" rtlCol="0">
            <a:spAutoFit/>
          </a:bodyPr>
          <a:lstStyle/>
          <a:p>
            <a:pPr marL="12700">
              <a:lnSpc>
                <a:spcPct val="100000"/>
              </a:lnSpc>
              <a:spcBef>
                <a:spcPts val="100"/>
              </a:spcBef>
              <a:tabLst>
                <a:tab pos="2933700" algn="l"/>
              </a:tabLst>
            </a:pPr>
            <a:r>
              <a:rPr sz="3600" b="1" spc="-35" dirty="0">
                <a:solidFill>
                  <a:srgbClr val="F58466"/>
                </a:solidFill>
                <a:latin typeface="Arial"/>
                <a:cs typeface="Arial"/>
              </a:rPr>
              <a:t>ILPQC</a:t>
            </a:r>
            <a:r>
              <a:rPr sz="3600" b="1" spc="160" dirty="0">
                <a:solidFill>
                  <a:srgbClr val="F58466"/>
                </a:solidFill>
                <a:latin typeface="Arial"/>
                <a:cs typeface="Arial"/>
              </a:rPr>
              <a:t> </a:t>
            </a:r>
            <a:r>
              <a:rPr sz="3600" b="1" spc="-130" dirty="0">
                <a:solidFill>
                  <a:srgbClr val="F58466"/>
                </a:solidFill>
                <a:latin typeface="Arial"/>
                <a:cs typeface="Arial"/>
              </a:rPr>
              <a:t>Covid	</a:t>
            </a:r>
            <a:r>
              <a:rPr sz="3600" b="1" spc="-5" dirty="0">
                <a:solidFill>
                  <a:srgbClr val="F58466"/>
                </a:solidFill>
                <a:latin typeface="Arial"/>
                <a:cs typeface="Arial"/>
              </a:rPr>
              <a:t>19</a:t>
            </a:r>
            <a:r>
              <a:rPr sz="3600" b="1" spc="-160" dirty="0">
                <a:solidFill>
                  <a:srgbClr val="F58466"/>
                </a:solidFill>
                <a:latin typeface="Arial"/>
                <a:cs typeface="Arial"/>
              </a:rPr>
              <a:t> </a:t>
            </a:r>
            <a:r>
              <a:rPr sz="3600" b="1" spc="-140" dirty="0">
                <a:solidFill>
                  <a:srgbClr val="F58466"/>
                </a:solidFill>
                <a:latin typeface="Arial"/>
                <a:cs typeface="Arial"/>
              </a:rPr>
              <a:t>webinars</a:t>
            </a:r>
            <a:endParaRPr sz="3600" dirty="0">
              <a:latin typeface="Arial"/>
              <a:cs typeface="Arial"/>
            </a:endParaRPr>
          </a:p>
        </p:txBody>
      </p:sp>
      <p:sp>
        <p:nvSpPr>
          <p:cNvPr id="10" name="object 10"/>
          <p:cNvSpPr txBox="1"/>
          <p:nvPr/>
        </p:nvSpPr>
        <p:spPr>
          <a:xfrm>
            <a:off x="11365992" y="6437227"/>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ADB3B8"/>
                </a:solidFill>
                <a:latin typeface="Arial"/>
                <a:cs typeface="Arial"/>
              </a:rPr>
              <a:t>4</a:t>
            </a:fld>
            <a:endParaRPr sz="1200" dirty="0">
              <a:latin typeface="Arial"/>
              <a:cs typeface="Arial"/>
            </a:endParaRPr>
          </a:p>
        </p:txBody>
      </p:sp>
      <p:sp>
        <p:nvSpPr>
          <p:cNvPr id="9" name="object 9"/>
          <p:cNvSpPr txBox="1"/>
          <p:nvPr/>
        </p:nvSpPr>
        <p:spPr>
          <a:xfrm>
            <a:off x="609600" y="1767782"/>
            <a:ext cx="10972800" cy="4327660"/>
          </a:xfrm>
          <a:prstGeom prst="rect">
            <a:avLst/>
          </a:prstGeom>
        </p:spPr>
        <p:txBody>
          <a:bodyPr vert="horz" wrap="square" lIns="0" tIns="112395" rIns="0" bIns="0" rtlCol="0">
            <a:spAutoFit/>
          </a:bodyPr>
          <a:lstStyle/>
          <a:p>
            <a:pPr marL="241300" marR="320040" indent="-229235">
              <a:lnSpc>
                <a:spcPct val="70000"/>
              </a:lnSpc>
              <a:spcBef>
                <a:spcPts val="885"/>
              </a:spcBef>
              <a:buClr>
                <a:srgbClr val="F5668F"/>
              </a:buClr>
              <a:buChar char="•"/>
              <a:tabLst>
                <a:tab pos="241300" algn="l"/>
                <a:tab pos="241935" algn="l"/>
              </a:tabLst>
            </a:pPr>
            <a:r>
              <a:rPr lang="en-US" sz="2400" spc="-5" dirty="0">
                <a:solidFill>
                  <a:srgbClr val="444A53"/>
                </a:solidFill>
                <a:latin typeface="Arial"/>
                <a:cs typeface="Arial"/>
              </a:rPr>
              <a:t>We will review a combination of national guidelines, national / state data, community stakeholder work, may include examples of </a:t>
            </a:r>
            <a:r>
              <a:rPr lang="en-US" sz="2400" spc="30" dirty="0">
                <a:solidFill>
                  <a:srgbClr val="444A53"/>
                </a:solidFill>
                <a:latin typeface="Arial"/>
                <a:cs typeface="Arial"/>
              </a:rPr>
              <a:t>strategies </a:t>
            </a:r>
            <a:r>
              <a:rPr sz="2400" spc="-5" dirty="0">
                <a:solidFill>
                  <a:srgbClr val="444A53"/>
                </a:solidFill>
                <a:latin typeface="Arial"/>
                <a:cs typeface="Arial"/>
              </a:rPr>
              <a:t>from</a:t>
            </a:r>
            <a:r>
              <a:rPr sz="2400" spc="25" dirty="0">
                <a:solidFill>
                  <a:srgbClr val="444A53"/>
                </a:solidFill>
                <a:latin typeface="Arial"/>
                <a:cs typeface="Arial"/>
              </a:rPr>
              <a:t> </a:t>
            </a:r>
            <a:r>
              <a:rPr sz="2400" spc="-5" dirty="0">
                <a:solidFill>
                  <a:srgbClr val="444A53"/>
                </a:solidFill>
                <a:latin typeface="Arial"/>
                <a:cs typeface="Arial"/>
              </a:rPr>
              <a:t>individual</a:t>
            </a:r>
            <a:r>
              <a:rPr sz="2400" spc="-25" dirty="0">
                <a:solidFill>
                  <a:srgbClr val="444A53"/>
                </a:solidFill>
                <a:latin typeface="Arial"/>
                <a:cs typeface="Arial"/>
              </a:rPr>
              <a:t> </a:t>
            </a:r>
            <a:r>
              <a:rPr sz="2400" spc="-5" dirty="0">
                <a:solidFill>
                  <a:srgbClr val="444A53"/>
                </a:solidFill>
                <a:latin typeface="Arial"/>
                <a:cs typeface="Arial"/>
              </a:rPr>
              <a:t>institutions</a:t>
            </a:r>
            <a:r>
              <a:rPr sz="2400" spc="-45" dirty="0">
                <a:solidFill>
                  <a:srgbClr val="444A53"/>
                </a:solidFill>
                <a:latin typeface="Arial"/>
                <a:cs typeface="Arial"/>
              </a:rPr>
              <a:t> </a:t>
            </a:r>
            <a:r>
              <a:rPr lang="en-US" sz="2400" spc="-5" dirty="0">
                <a:solidFill>
                  <a:srgbClr val="444A53"/>
                </a:solidFill>
                <a:latin typeface="Arial"/>
                <a:cs typeface="Arial"/>
              </a:rPr>
              <a:t>that are not specific</a:t>
            </a:r>
            <a:r>
              <a:rPr sz="2400" spc="5" dirty="0">
                <a:solidFill>
                  <a:srgbClr val="444A53"/>
                </a:solidFill>
                <a:latin typeface="Arial"/>
                <a:cs typeface="Arial"/>
              </a:rPr>
              <a:t> </a:t>
            </a:r>
            <a:r>
              <a:rPr sz="2400" spc="-5" dirty="0">
                <a:solidFill>
                  <a:srgbClr val="444A53"/>
                </a:solidFill>
                <a:latin typeface="Arial"/>
                <a:cs typeface="Arial"/>
              </a:rPr>
              <a:t>IDPH</a:t>
            </a:r>
            <a:r>
              <a:rPr sz="2400" spc="-10" dirty="0">
                <a:solidFill>
                  <a:srgbClr val="444A53"/>
                </a:solidFill>
                <a:latin typeface="Arial"/>
                <a:cs typeface="Arial"/>
              </a:rPr>
              <a:t> </a:t>
            </a:r>
            <a:r>
              <a:rPr sz="2400" spc="-5" dirty="0">
                <a:solidFill>
                  <a:srgbClr val="444A53"/>
                </a:solidFill>
                <a:latin typeface="Arial"/>
                <a:cs typeface="Arial"/>
              </a:rPr>
              <a:t>or </a:t>
            </a:r>
            <a:r>
              <a:rPr sz="2400" spc="-600" dirty="0">
                <a:solidFill>
                  <a:srgbClr val="444A53"/>
                </a:solidFill>
                <a:latin typeface="Arial"/>
                <a:cs typeface="Arial"/>
              </a:rPr>
              <a:t> </a:t>
            </a:r>
            <a:r>
              <a:rPr sz="2400" spc="-5" dirty="0">
                <a:solidFill>
                  <a:srgbClr val="444A53"/>
                </a:solidFill>
                <a:latin typeface="Arial"/>
                <a:cs typeface="Arial"/>
              </a:rPr>
              <a:t>ILPQC</a:t>
            </a:r>
            <a:r>
              <a:rPr sz="2400" spc="-20" dirty="0">
                <a:solidFill>
                  <a:srgbClr val="444A53"/>
                </a:solidFill>
                <a:latin typeface="Arial"/>
                <a:cs typeface="Arial"/>
              </a:rPr>
              <a:t> </a:t>
            </a:r>
            <a:r>
              <a:rPr sz="2400" spc="-5" dirty="0">
                <a:solidFill>
                  <a:srgbClr val="444A53"/>
                </a:solidFill>
                <a:latin typeface="Arial"/>
                <a:cs typeface="Arial"/>
              </a:rPr>
              <a:t>recommendations.</a:t>
            </a:r>
            <a:endParaRPr sz="2400" dirty="0">
              <a:latin typeface="Arial"/>
              <a:cs typeface="Arial"/>
            </a:endParaRPr>
          </a:p>
          <a:p>
            <a:pPr>
              <a:lnSpc>
                <a:spcPct val="100000"/>
              </a:lnSpc>
              <a:spcBef>
                <a:spcPts val="45"/>
              </a:spcBef>
              <a:buClr>
                <a:srgbClr val="F5668F"/>
              </a:buClr>
              <a:buFont typeface="Arial"/>
              <a:buChar char="•"/>
            </a:pPr>
            <a:endParaRPr sz="2000" dirty="0">
              <a:latin typeface="Arial"/>
              <a:cs typeface="Arial"/>
            </a:endParaRPr>
          </a:p>
          <a:p>
            <a:pPr marL="240665" marR="38100" indent="-228600">
              <a:lnSpc>
                <a:spcPct val="72700"/>
              </a:lnSpc>
              <a:buClr>
                <a:srgbClr val="F5668F"/>
              </a:buClr>
              <a:buChar char="•"/>
              <a:tabLst>
                <a:tab pos="241300" algn="l"/>
                <a:tab pos="241935" algn="l"/>
                <a:tab pos="3844925" algn="l"/>
              </a:tabLst>
            </a:pPr>
            <a:r>
              <a:rPr sz="2400" spc="-5" dirty="0">
                <a:solidFill>
                  <a:srgbClr val="444A53"/>
                </a:solidFill>
                <a:latin typeface="Arial"/>
                <a:cs typeface="Arial"/>
              </a:rPr>
              <a:t>This</a:t>
            </a:r>
            <a:r>
              <a:rPr sz="2400" spc="-10" dirty="0">
                <a:solidFill>
                  <a:srgbClr val="444A53"/>
                </a:solidFill>
                <a:latin typeface="Arial"/>
                <a:cs typeface="Arial"/>
              </a:rPr>
              <a:t> </a:t>
            </a:r>
            <a:r>
              <a:rPr sz="2400" spc="-5" dirty="0">
                <a:solidFill>
                  <a:srgbClr val="444A53"/>
                </a:solidFill>
                <a:latin typeface="Arial"/>
                <a:cs typeface="Arial"/>
              </a:rPr>
              <a:t>is</a:t>
            </a:r>
            <a:r>
              <a:rPr sz="2400" spc="-15" dirty="0">
                <a:solidFill>
                  <a:srgbClr val="444A53"/>
                </a:solidFill>
                <a:latin typeface="Arial"/>
                <a:cs typeface="Arial"/>
              </a:rPr>
              <a:t> </a:t>
            </a:r>
            <a:r>
              <a:rPr sz="2400" spc="-5" dirty="0">
                <a:solidFill>
                  <a:srgbClr val="444A53"/>
                </a:solidFill>
                <a:latin typeface="Arial"/>
                <a:cs typeface="Arial"/>
              </a:rPr>
              <a:t>our</a:t>
            </a:r>
            <a:r>
              <a:rPr sz="2400" spc="20" dirty="0">
                <a:solidFill>
                  <a:srgbClr val="444A53"/>
                </a:solidFill>
                <a:latin typeface="Arial"/>
                <a:cs typeface="Arial"/>
              </a:rPr>
              <a:t> </a:t>
            </a:r>
            <a:r>
              <a:rPr lang="en-US" sz="2400" spc="-5" dirty="0">
                <a:solidFill>
                  <a:srgbClr val="444A53"/>
                </a:solidFill>
                <a:latin typeface="Arial"/>
                <a:cs typeface="Arial"/>
              </a:rPr>
              <a:t>35</a:t>
            </a:r>
            <a:r>
              <a:rPr lang="en-US" sz="2400" spc="-5" baseline="30000" dirty="0">
                <a:solidFill>
                  <a:srgbClr val="444A53"/>
                </a:solidFill>
                <a:latin typeface="Arial"/>
                <a:cs typeface="Arial"/>
              </a:rPr>
              <a:t>th</a:t>
            </a:r>
            <a:r>
              <a:rPr sz="2400" spc="5" dirty="0">
                <a:solidFill>
                  <a:srgbClr val="444A53"/>
                </a:solidFill>
                <a:latin typeface="Arial"/>
                <a:cs typeface="Arial"/>
              </a:rPr>
              <a:t> </a:t>
            </a:r>
            <a:r>
              <a:rPr sz="2400" spc="-5" dirty="0">
                <a:solidFill>
                  <a:srgbClr val="444A53"/>
                </a:solidFill>
                <a:latin typeface="Arial"/>
                <a:cs typeface="Arial"/>
              </a:rPr>
              <a:t>COVID-19</a:t>
            </a:r>
            <a:r>
              <a:rPr sz="2400" spc="20" dirty="0">
                <a:solidFill>
                  <a:srgbClr val="444A53"/>
                </a:solidFill>
                <a:latin typeface="Arial"/>
                <a:cs typeface="Arial"/>
              </a:rPr>
              <a:t> </a:t>
            </a:r>
            <a:r>
              <a:rPr sz="2400" spc="-5" dirty="0">
                <a:solidFill>
                  <a:srgbClr val="444A53"/>
                </a:solidFill>
                <a:latin typeface="Arial"/>
                <a:cs typeface="Arial"/>
              </a:rPr>
              <a:t>strategies</a:t>
            </a:r>
            <a:r>
              <a:rPr sz="2400" spc="-25" dirty="0">
                <a:solidFill>
                  <a:srgbClr val="444A53"/>
                </a:solidFill>
                <a:latin typeface="Arial"/>
                <a:cs typeface="Arial"/>
              </a:rPr>
              <a:t> </a:t>
            </a:r>
            <a:r>
              <a:rPr sz="2400" spc="-5" dirty="0">
                <a:solidFill>
                  <a:srgbClr val="444A53"/>
                </a:solidFill>
                <a:latin typeface="Arial"/>
                <a:cs typeface="Arial"/>
              </a:rPr>
              <a:t>for</a:t>
            </a:r>
            <a:r>
              <a:rPr sz="2400" dirty="0">
                <a:solidFill>
                  <a:srgbClr val="444A53"/>
                </a:solidFill>
                <a:latin typeface="Arial"/>
                <a:cs typeface="Arial"/>
              </a:rPr>
              <a:t> </a:t>
            </a:r>
            <a:r>
              <a:rPr sz="2400" spc="-5" dirty="0">
                <a:solidFill>
                  <a:srgbClr val="444A53"/>
                </a:solidFill>
                <a:latin typeface="Arial"/>
                <a:cs typeface="Arial"/>
              </a:rPr>
              <a:t>OB/Neonatal Units</a:t>
            </a:r>
            <a:r>
              <a:rPr sz="2400" spc="-15" dirty="0">
                <a:solidFill>
                  <a:srgbClr val="444A53"/>
                </a:solidFill>
                <a:latin typeface="Arial"/>
                <a:cs typeface="Arial"/>
              </a:rPr>
              <a:t> </a:t>
            </a:r>
            <a:r>
              <a:rPr sz="2400" spc="-5" dirty="0">
                <a:solidFill>
                  <a:srgbClr val="444A53"/>
                </a:solidFill>
                <a:latin typeface="Arial"/>
                <a:cs typeface="Arial"/>
              </a:rPr>
              <a:t>webinar</a:t>
            </a:r>
            <a:r>
              <a:rPr sz="2400" spc="10" dirty="0">
                <a:solidFill>
                  <a:srgbClr val="444A53"/>
                </a:solidFill>
                <a:latin typeface="Arial"/>
                <a:cs typeface="Arial"/>
              </a:rPr>
              <a:t> </a:t>
            </a:r>
            <a:r>
              <a:rPr sz="2400" spc="-5" dirty="0">
                <a:solidFill>
                  <a:srgbClr val="444A53"/>
                </a:solidFill>
                <a:latin typeface="Arial"/>
                <a:cs typeface="Arial"/>
              </a:rPr>
              <a:t>in coordination </a:t>
            </a:r>
            <a:r>
              <a:rPr sz="2400" spc="-595" dirty="0">
                <a:solidFill>
                  <a:srgbClr val="444A53"/>
                </a:solidFill>
                <a:latin typeface="Arial"/>
                <a:cs typeface="Arial"/>
              </a:rPr>
              <a:t> </a:t>
            </a:r>
            <a:r>
              <a:rPr sz="2400" spc="-5" dirty="0">
                <a:solidFill>
                  <a:srgbClr val="444A53"/>
                </a:solidFill>
                <a:latin typeface="Arial"/>
                <a:cs typeface="Arial"/>
              </a:rPr>
              <a:t>with</a:t>
            </a:r>
            <a:r>
              <a:rPr sz="2400" dirty="0">
                <a:solidFill>
                  <a:srgbClr val="444A53"/>
                </a:solidFill>
                <a:latin typeface="Arial"/>
                <a:cs typeface="Arial"/>
              </a:rPr>
              <a:t> </a:t>
            </a:r>
            <a:r>
              <a:rPr sz="2400" spc="-15" dirty="0">
                <a:solidFill>
                  <a:srgbClr val="444A53"/>
                </a:solidFill>
                <a:latin typeface="Arial"/>
                <a:cs typeface="Arial"/>
              </a:rPr>
              <a:t>IDPH,</a:t>
            </a:r>
            <a:r>
              <a:rPr sz="2400" spc="50" dirty="0">
                <a:solidFill>
                  <a:srgbClr val="444A53"/>
                </a:solidFill>
                <a:latin typeface="Arial"/>
                <a:cs typeface="Arial"/>
              </a:rPr>
              <a:t> </a:t>
            </a:r>
            <a:r>
              <a:rPr sz="2400" spc="-5" dirty="0">
                <a:solidFill>
                  <a:srgbClr val="444A53"/>
                </a:solidFill>
                <a:latin typeface="Arial"/>
                <a:cs typeface="Arial"/>
              </a:rPr>
              <a:t>since</a:t>
            </a:r>
            <a:r>
              <a:rPr sz="2400" spc="-265" dirty="0">
                <a:solidFill>
                  <a:srgbClr val="444A53"/>
                </a:solidFill>
                <a:latin typeface="Arial"/>
                <a:cs typeface="Arial"/>
              </a:rPr>
              <a:t> </a:t>
            </a:r>
            <a:r>
              <a:rPr sz="2400" spc="-5" dirty="0">
                <a:solidFill>
                  <a:srgbClr val="444A53"/>
                </a:solidFill>
                <a:latin typeface="Arial"/>
                <a:cs typeface="Arial"/>
              </a:rPr>
              <a:t>April 2020.</a:t>
            </a:r>
            <a:r>
              <a:rPr lang="en-US" sz="2400" spc="-5" dirty="0">
                <a:solidFill>
                  <a:srgbClr val="444A53"/>
                </a:solidFill>
                <a:latin typeface="Arial"/>
                <a:cs typeface="Arial"/>
              </a:rPr>
              <a:t> </a:t>
            </a:r>
            <a:r>
              <a:rPr sz="2400" spc="-5" dirty="0">
                <a:solidFill>
                  <a:srgbClr val="444A53"/>
                </a:solidFill>
                <a:latin typeface="Arial"/>
                <a:cs typeface="Arial"/>
              </a:rPr>
              <a:t>Please</a:t>
            </a:r>
            <a:r>
              <a:rPr sz="2400" spc="-45" dirty="0">
                <a:solidFill>
                  <a:srgbClr val="444A53"/>
                </a:solidFill>
                <a:latin typeface="Arial"/>
                <a:cs typeface="Arial"/>
              </a:rPr>
              <a:t> </a:t>
            </a:r>
            <a:r>
              <a:rPr sz="2400" spc="-5" dirty="0">
                <a:solidFill>
                  <a:srgbClr val="444A53"/>
                </a:solidFill>
                <a:latin typeface="Arial"/>
                <a:cs typeface="Arial"/>
              </a:rPr>
              <a:t>see</a:t>
            </a:r>
            <a:r>
              <a:rPr sz="2400" dirty="0">
                <a:solidFill>
                  <a:srgbClr val="0000FF"/>
                </a:solidFill>
                <a:latin typeface="Arial"/>
                <a:cs typeface="Arial"/>
              </a:rPr>
              <a:t> </a:t>
            </a:r>
            <a:r>
              <a:rPr sz="2400" u="sng" spc="-5" dirty="0">
                <a:solidFill>
                  <a:srgbClr val="0000FF"/>
                </a:solidFill>
                <a:uFill>
                  <a:solidFill>
                    <a:srgbClr val="6B93FB"/>
                  </a:solidFill>
                </a:uFill>
                <a:latin typeface="Arial"/>
                <a:cs typeface="Arial"/>
                <a:hlinkClick r:id="rId4"/>
              </a:rPr>
              <a:t>https://ilpqc.org/covid-19-information/</a:t>
            </a:r>
            <a:r>
              <a:rPr sz="2400" u="sng" spc="15" dirty="0">
                <a:solidFill>
                  <a:srgbClr val="444A53"/>
                </a:solidFill>
                <a:uFill>
                  <a:solidFill>
                    <a:srgbClr val="6B93FB"/>
                  </a:solidFill>
                </a:uFill>
                <a:latin typeface="Arial"/>
                <a:cs typeface="Arial"/>
                <a:hlinkClick r:id="rId4"/>
              </a:rPr>
              <a:t> </a:t>
            </a:r>
            <a:r>
              <a:rPr sz="2400" spc="-5" dirty="0">
                <a:solidFill>
                  <a:srgbClr val="444A53"/>
                </a:solidFill>
                <a:latin typeface="Arial"/>
                <a:cs typeface="Arial"/>
              </a:rPr>
              <a:t>for</a:t>
            </a:r>
            <a:endParaRPr sz="2400" dirty="0">
              <a:latin typeface="Arial"/>
              <a:cs typeface="Arial"/>
            </a:endParaRPr>
          </a:p>
          <a:p>
            <a:pPr marL="241300" marR="5080" indent="-635">
              <a:lnSpc>
                <a:spcPct val="70000"/>
              </a:lnSpc>
              <a:spcBef>
                <a:spcPts val="425"/>
              </a:spcBef>
            </a:pPr>
            <a:r>
              <a:rPr sz="2400" spc="-5" dirty="0">
                <a:solidFill>
                  <a:srgbClr val="444A53"/>
                </a:solidFill>
                <a:latin typeface="Arial"/>
                <a:cs typeface="Arial"/>
              </a:rPr>
              <a:t>future</a:t>
            </a:r>
            <a:r>
              <a:rPr sz="2400" spc="10" dirty="0">
                <a:solidFill>
                  <a:srgbClr val="444A53"/>
                </a:solidFill>
                <a:latin typeface="Arial"/>
                <a:cs typeface="Arial"/>
              </a:rPr>
              <a:t> </a:t>
            </a:r>
            <a:r>
              <a:rPr sz="2400" spc="-5" dirty="0">
                <a:solidFill>
                  <a:srgbClr val="444A53"/>
                </a:solidFill>
                <a:latin typeface="Arial"/>
                <a:cs typeface="Arial"/>
              </a:rPr>
              <a:t>webinar</a:t>
            </a:r>
            <a:r>
              <a:rPr sz="2400" spc="15" dirty="0">
                <a:solidFill>
                  <a:srgbClr val="444A53"/>
                </a:solidFill>
                <a:latin typeface="Arial"/>
                <a:cs typeface="Arial"/>
              </a:rPr>
              <a:t> </a:t>
            </a:r>
            <a:r>
              <a:rPr sz="2400" spc="-5" dirty="0">
                <a:solidFill>
                  <a:srgbClr val="444A53"/>
                </a:solidFill>
                <a:latin typeface="Arial"/>
                <a:cs typeface="Arial"/>
              </a:rPr>
              <a:t>registration, </a:t>
            </a:r>
            <a:r>
              <a:rPr lang="en-US" sz="2400" spc="-5" dirty="0">
                <a:solidFill>
                  <a:srgbClr val="444A53"/>
                </a:solidFill>
                <a:latin typeface="Arial"/>
                <a:cs typeface="Arial"/>
              </a:rPr>
              <a:t>and </a:t>
            </a:r>
            <a:r>
              <a:rPr sz="2400" spc="-5" dirty="0">
                <a:solidFill>
                  <a:srgbClr val="444A53"/>
                </a:solidFill>
                <a:latin typeface="Arial"/>
                <a:cs typeface="Arial"/>
              </a:rPr>
              <a:t>prior</a:t>
            </a:r>
            <a:r>
              <a:rPr sz="2400" spc="-15" dirty="0">
                <a:solidFill>
                  <a:srgbClr val="444A53"/>
                </a:solidFill>
                <a:latin typeface="Arial"/>
                <a:cs typeface="Arial"/>
              </a:rPr>
              <a:t> </a:t>
            </a:r>
            <a:r>
              <a:rPr sz="2400" spc="-5" dirty="0">
                <a:solidFill>
                  <a:srgbClr val="444A53"/>
                </a:solidFill>
                <a:latin typeface="Arial"/>
                <a:cs typeface="Arial"/>
              </a:rPr>
              <a:t>recorded</a:t>
            </a:r>
            <a:r>
              <a:rPr sz="2400" spc="15" dirty="0">
                <a:solidFill>
                  <a:srgbClr val="444A53"/>
                </a:solidFill>
                <a:latin typeface="Arial"/>
                <a:cs typeface="Arial"/>
              </a:rPr>
              <a:t> </a:t>
            </a:r>
            <a:r>
              <a:rPr sz="2400" spc="-5" dirty="0">
                <a:solidFill>
                  <a:srgbClr val="444A53"/>
                </a:solidFill>
                <a:latin typeface="Arial"/>
                <a:cs typeface="Arial"/>
              </a:rPr>
              <a:t>webinars</a:t>
            </a:r>
            <a:r>
              <a:rPr lang="en-US" sz="2400" spc="-5" dirty="0">
                <a:solidFill>
                  <a:srgbClr val="444A53"/>
                </a:solidFill>
                <a:latin typeface="Arial"/>
                <a:cs typeface="Arial"/>
              </a:rPr>
              <a:t>.</a:t>
            </a:r>
            <a:endParaRPr sz="2400" dirty="0">
              <a:latin typeface="Arial"/>
              <a:cs typeface="Arial"/>
            </a:endParaRPr>
          </a:p>
          <a:p>
            <a:pPr>
              <a:lnSpc>
                <a:spcPct val="100000"/>
              </a:lnSpc>
              <a:spcBef>
                <a:spcPts val="30"/>
              </a:spcBef>
            </a:pPr>
            <a:endParaRPr sz="2400" dirty="0">
              <a:latin typeface="Arial"/>
              <a:cs typeface="Arial"/>
            </a:endParaRPr>
          </a:p>
          <a:p>
            <a:pPr marL="240665" marR="146685" indent="-228600">
              <a:lnSpc>
                <a:spcPct val="70000"/>
              </a:lnSpc>
              <a:buClr>
                <a:srgbClr val="F5668F"/>
              </a:buClr>
              <a:buChar char="•"/>
              <a:tabLst>
                <a:tab pos="241300" algn="l"/>
                <a:tab pos="241935" algn="l"/>
              </a:tabLst>
            </a:pPr>
            <a:r>
              <a:rPr sz="2400" spc="-5" dirty="0">
                <a:solidFill>
                  <a:srgbClr val="444A53"/>
                </a:solidFill>
                <a:latin typeface="Arial"/>
                <a:cs typeface="Arial"/>
              </a:rPr>
              <a:t>The</a:t>
            </a:r>
            <a:r>
              <a:rPr sz="2400" dirty="0">
                <a:solidFill>
                  <a:srgbClr val="444A53"/>
                </a:solidFill>
                <a:latin typeface="Arial"/>
                <a:cs typeface="Arial"/>
              </a:rPr>
              <a:t> </a:t>
            </a:r>
            <a:r>
              <a:rPr lang="en-US" sz="2400" spc="-5" dirty="0">
                <a:solidFill>
                  <a:srgbClr val="444A53"/>
                </a:solidFill>
                <a:latin typeface="Arial"/>
                <a:cs typeface="Arial"/>
              </a:rPr>
              <a:t>webinar schedule in 2023 is </a:t>
            </a:r>
            <a:r>
              <a:rPr lang="en-US" sz="2400" b="1" spc="-5" dirty="0">
                <a:solidFill>
                  <a:srgbClr val="444A53"/>
                </a:solidFill>
                <a:latin typeface="Arial"/>
                <a:cs typeface="Arial"/>
              </a:rPr>
              <a:t>TO BE DETERMINED </a:t>
            </a:r>
            <a:r>
              <a:rPr lang="en-US" sz="2400" spc="-5" dirty="0">
                <a:solidFill>
                  <a:srgbClr val="444A53"/>
                </a:solidFill>
                <a:latin typeface="Arial"/>
                <a:cs typeface="Arial"/>
              </a:rPr>
              <a:t>based on coming need for calls based on updated guidelines / strategies to share</a:t>
            </a:r>
            <a:r>
              <a:rPr sz="2400" b="1" spc="-5" dirty="0">
                <a:solidFill>
                  <a:srgbClr val="444A53"/>
                </a:solidFill>
                <a:latin typeface="Arial"/>
                <a:cs typeface="Arial"/>
              </a:rPr>
              <a:t>.</a:t>
            </a:r>
            <a:r>
              <a:rPr sz="2400" b="1" spc="-10" dirty="0">
                <a:solidFill>
                  <a:srgbClr val="444A53"/>
                </a:solidFill>
                <a:latin typeface="Arial"/>
                <a:cs typeface="Arial"/>
              </a:rPr>
              <a:t> </a:t>
            </a:r>
            <a:endParaRPr lang="en-US" sz="2400" spc="-10" dirty="0">
              <a:solidFill>
                <a:srgbClr val="444A53"/>
              </a:solidFill>
              <a:latin typeface="Arial"/>
              <a:cs typeface="Arial"/>
            </a:endParaRPr>
          </a:p>
          <a:p>
            <a:pPr marL="12065" marR="146685">
              <a:lnSpc>
                <a:spcPct val="70000"/>
              </a:lnSpc>
              <a:buClr>
                <a:srgbClr val="F5668F"/>
              </a:buClr>
              <a:tabLst>
                <a:tab pos="241300" algn="l"/>
                <a:tab pos="241935" algn="l"/>
              </a:tabLst>
            </a:pPr>
            <a:endParaRPr sz="3200" dirty="0">
              <a:latin typeface="Arial"/>
              <a:cs typeface="Arial"/>
            </a:endParaRPr>
          </a:p>
          <a:p>
            <a:pPr marL="240665" marR="153035" indent="-228600">
              <a:lnSpc>
                <a:spcPct val="70000"/>
              </a:lnSpc>
              <a:buClr>
                <a:srgbClr val="F5668F"/>
              </a:buClr>
              <a:buChar char="•"/>
              <a:tabLst>
                <a:tab pos="241300" algn="l"/>
                <a:tab pos="241935" algn="l"/>
              </a:tabLst>
            </a:pPr>
            <a:r>
              <a:rPr sz="2400" spc="-5" dirty="0">
                <a:solidFill>
                  <a:srgbClr val="444A53"/>
                </a:solidFill>
                <a:latin typeface="Arial"/>
                <a:cs typeface="Arial"/>
              </a:rPr>
              <a:t>Please let us know if your hospital would like to share on an upcoming </a:t>
            </a:r>
            <a:r>
              <a:rPr sz="2400" spc="-40" dirty="0">
                <a:solidFill>
                  <a:srgbClr val="444A53"/>
                </a:solidFill>
                <a:latin typeface="Arial"/>
                <a:cs typeface="Arial"/>
              </a:rPr>
              <a:t>webinar, </a:t>
            </a:r>
            <a:r>
              <a:rPr sz="2400" spc="-35" dirty="0">
                <a:solidFill>
                  <a:srgbClr val="444A53"/>
                </a:solidFill>
                <a:latin typeface="Arial"/>
                <a:cs typeface="Arial"/>
              </a:rPr>
              <a:t> </a:t>
            </a:r>
            <a:r>
              <a:rPr sz="2400" spc="-5" dirty="0">
                <a:solidFill>
                  <a:srgbClr val="444A53"/>
                </a:solidFill>
                <a:latin typeface="Arial"/>
                <a:cs typeface="Arial"/>
              </a:rPr>
              <a:t>please</a:t>
            </a:r>
            <a:r>
              <a:rPr sz="2400" spc="-20" dirty="0">
                <a:solidFill>
                  <a:srgbClr val="444A53"/>
                </a:solidFill>
                <a:latin typeface="Arial"/>
                <a:cs typeface="Arial"/>
              </a:rPr>
              <a:t> </a:t>
            </a:r>
            <a:r>
              <a:rPr sz="2400" spc="-5" dirty="0">
                <a:solidFill>
                  <a:srgbClr val="444A53"/>
                </a:solidFill>
                <a:latin typeface="Arial"/>
                <a:cs typeface="Arial"/>
              </a:rPr>
              <a:t>put</a:t>
            </a:r>
            <a:r>
              <a:rPr sz="2400" spc="5" dirty="0">
                <a:solidFill>
                  <a:srgbClr val="444A53"/>
                </a:solidFill>
                <a:latin typeface="Arial"/>
                <a:cs typeface="Arial"/>
              </a:rPr>
              <a:t> </a:t>
            </a:r>
            <a:r>
              <a:rPr sz="2400" spc="-5" dirty="0">
                <a:solidFill>
                  <a:srgbClr val="444A53"/>
                </a:solidFill>
                <a:latin typeface="Arial"/>
                <a:cs typeface="Arial"/>
              </a:rPr>
              <a:t>questions/comments into the</a:t>
            </a:r>
            <a:r>
              <a:rPr sz="2400" spc="5" dirty="0">
                <a:solidFill>
                  <a:srgbClr val="444A53"/>
                </a:solidFill>
                <a:latin typeface="Arial"/>
                <a:cs typeface="Arial"/>
              </a:rPr>
              <a:t> </a:t>
            </a:r>
            <a:r>
              <a:rPr sz="2400" spc="-5" dirty="0">
                <a:solidFill>
                  <a:srgbClr val="444A53"/>
                </a:solidFill>
                <a:latin typeface="Arial"/>
                <a:cs typeface="Arial"/>
              </a:rPr>
              <a:t>chatbox or</a:t>
            </a:r>
            <a:r>
              <a:rPr sz="2400" spc="30" dirty="0">
                <a:solidFill>
                  <a:srgbClr val="444A53"/>
                </a:solidFill>
                <a:latin typeface="Arial"/>
                <a:cs typeface="Arial"/>
              </a:rPr>
              <a:t> </a:t>
            </a:r>
            <a:r>
              <a:rPr sz="2400" spc="-5" dirty="0">
                <a:solidFill>
                  <a:srgbClr val="444A53"/>
                </a:solidFill>
                <a:latin typeface="Arial"/>
                <a:cs typeface="Arial"/>
              </a:rPr>
              <a:t>email</a:t>
            </a:r>
            <a:r>
              <a:rPr sz="2400" spc="10" dirty="0">
                <a:solidFill>
                  <a:srgbClr val="444A53"/>
                </a:solidFill>
                <a:latin typeface="Arial"/>
                <a:cs typeface="Arial"/>
              </a:rPr>
              <a:t> </a:t>
            </a:r>
            <a:r>
              <a:rPr sz="2400" spc="-5" dirty="0">
                <a:solidFill>
                  <a:srgbClr val="444A53"/>
                </a:solidFill>
                <a:latin typeface="Arial"/>
                <a:cs typeface="Arial"/>
              </a:rPr>
              <a:t>directly</a:t>
            </a:r>
            <a:r>
              <a:rPr sz="2400" spc="-20" dirty="0">
                <a:solidFill>
                  <a:srgbClr val="444A53"/>
                </a:solidFill>
                <a:latin typeface="Arial"/>
                <a:cs typeface="Arial"/>
              </a:rPr>
              <a:t> </a:t>
            </a:r>
            <a:r>
              <a:rPr sz="2400" spc="-5" dirty="0">
                <a:solidFill>
                  <a:srgbClr val="444A53"/>
                </a:solidFill>
                <a:latin typeface="Arial"/>
                <a:cs typeface="Arial"/>
              </a:rPr>
              <a:t>to</a:t>
            </a:r>
            <a:r>
              <a:rPr sz="2400" spc="25" dirty="0">
                <a:solidFill>
                  <a:srgbClr val="0000FF"/>
                </a:solidFill>
                <a:latin typeface="Arial"/>
                <a:cs typeface="Arial"/>
              </a:rPr>
              <a:t> </a:t>
            </a:r>
            <a:r>
              <a:rPr sz="2400" u="sng" spc="-5" dirty="0">
                <a:solidFill>
                  <a:srgbClr val="0000FF"/>
                </a:solidFill>
                <a:uFill>
                  <a:solidFill>
                    <a:srgbClr val="6B93FB"/>
                  </a:solidFill>
                </a:uFill>
                <a:latin typeface="Arial"/>
                <a:cs typeface="Arial"/>
                <a:hlinkClick r:id="rId5"/>
              </a:rPr>
              <a:t>info@ilpqc.org</a:t>
            </a:r>
            <a:endParaRPr sz="2400" dirty="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47DEB-02E7-4E08-B120-FE9422378B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5A780F-10F2-489D-8FF0-AA5781B0161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96F8901-582B-4EF1-9DC1-BD6119C59302}"/>
              </a:ext>
            </a:extLst>
          </p:cNvPr>
          <p:cNvPicPr>
            <a:picLocks noChangeAspect="1"/>
          </p:cNvPicPr>
          <p:nvPr/>
        </p:nvPicPr>
        <p:blipFill>
          <a:blip r:embed="rId2"/>
          <a:stretch>
            <a:fillRect/>
          </a:stretch>
        </p:blipFill>
        <p:spPr>
          <a:xfrm>
            <a:off x="588936" y="99418"/>
            <a:ext cx="10538847" cy="6783501"/>
          </a:xfrm>
          <a:prstGeom prst="rect">
            <a:avLst/>
          </a:prstGeom>
        </p:spPr>
      </p:pic>
      <p:sp>
        <p:nvSpPr>
          <p:cNvPr id="4" name="TextBox 3">
            <a:extLst>
              <a:ext uri="{FF2B5EF4-FFF2-40B4-BE49-F238E27FC236}">
                <a16:creationId xmlns:a16="http://schemas.microsoft.com/office/drawing/2014/main" id="{0EA00E9F-0C30-4442-A6F0-841D400FF968}"/>
              </a:ext>
            </a:extLst>
          </p:cNvPr>
          <p:cNvSpPr txBox="1"/>
          <p:nvPr/>
        </p:nvSpPr>
        <p:spPr>
          <a:xfrm>
            <a:off x="10053234" y="4751413"/>
            <a:ext cx="17409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CDC: National data</a:t>
            </a:r>
          </a:p>
        </p:txBody>
      </p:sp>
    </p:spTree>
    <p:extLst>
      <p:ext uri="{BB962C8B-B14F-4D97-AF65-F5344CB8AC3E}">
        <p14:creationId xmlns:p14="http://schemas.microsoft.com/office/powerpoint/2010/main" val="169473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738B0-DD16-4CDB-AE28-3E0E8731A623}"/>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F8F997A3-8288-45E3-BE2D-CB24A987E3B7}"/>
              </a:ext>
            </a:extLst>
          </p:cNvPr>
          <p:cNvSpPr>
            <a:spLocks noGrp="1"/>
          </p:cNvSpPr>
          <p:nvPr>
            <p:ph idx="1"/>
          </p:nvPr>
        </p:nvSpPr>
        <p:spPr/>
        <p:txBody>
          <a:bodyPr/>
          <a:lstStyle/>
          <a:p>
            <a:endParaRPr lang="en-US"/>
          </a:p>
        </p:txBody>
      </p:sp>
      <p:sp>
        <p:nvSpPr>
          <p:cNvPr id="8" name="TextBox 7">
            <a:extLst>
              <a:ext uri="{FF2B5EF4-FFF2-40B4-BE49-F238E27FC236}">
                <a16:creationId xmlns:a16="http://schemas.microsoft.com/office/drawing/2014/main" id="{60275552-AB25-4AAC-B639-C6B11E828749}"/>
              </a:ext>
            </a:extLst>
          </p:cNvPr>
          <p:cNvSpPr txBox="1"/>
          <p:nvPr/>
        </p:nvSpPr>
        <p:spPr>
          <a:xfrm>
            <a:off x="10053234" y="4751413"/>
            <a:ext cx="17409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CDC: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FluVaxView</a:t>
            </a:r>
            <a:r>
              <a:rPr kumimoji="0" lang="en-US" sz="1800" b="0" i="0" u="none" strike="noStrike" kern="1200" cap="none" spc="0" normalizeH="0" baseline="0" noProof="0" dirty="0">
                <a:ln>
                  <a:noFill/>
                </a:ln>
                <a:solidFill>
                  <a:prstClr val="black"/>
                </a:solidFill>
                <a:effectLst/>
                <a:uLnTx/>
                <a:uFillTx/>
                <a:latin typeface="Calibri"/>
                <a:ea typeface="+mn-ea"/>
                <a:cs typeface="+mn-cs"/>
              </a:rPr>
              <a:t> data</a:t>
            </a:r>
          </a:p>
        </p:txBody>
      </p:sp>
      <p:pic>
        <p:nvPicPr>
          <p:cNvPr id="10" name="Picture 9">
            <a:extLst>
              <a:ext uri="{FF2B5EF4-FFF2-40B4-BE49-F238E27FC236}">
                <a16:creationId xmlns:a16="http://schemas.microsoft.com/office/drawing/2014/main" id="{5AFB1214-9899-47A2-AD33-75DEDB0C4078}"/>
              </a:ext>
            </a:extLst>
          </p:cNvPr>
          <p:cNvPicPr>
            <a:picLocks noChangeAspect="1"/>
          </p:cNvPicPr>
          <p:nvPr/>
        </p:nvPicPr>
        <p:blipFill>
          <a:blip r:embed="rId2"/>
          <a:stretch>
            <a:fillRect/>
          </a:stretch>
        </p:blipFill>
        <p:spPr>
          <a:xfrm>
            <a:off x="397790" y="78727"/>
            <a:ext cx="9443633" cy="6867037"/>
          </a:xfrm>
          <a:prstGeom prst="rect">
            <a:avLst/>
          </a:prstGeom>
        </p:spPr>
      </p:pic>
    </p:spTree>
    <p:extLst>
      <p:ext uri="{BB962C8B-B14F-4D97-AF65-F5344CB8AC3E}">
        <p14:creationId xmlns:p14="http://schemas.microsoft.com/office/powerpoint/2010/main" val="4266185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162A4-7229-4C6F-829F-00D8EE412159}"/>
              </a:ext>
            </a:extLst>
          </p:cNvPr>
          <p:cNvSpPr>
            <a:spLocks noGrp="1"/>
          </p:cNvSpPr>
          <p:nvPr>
            <p:ph type="title"/>
          </p:nvPr>
        </p:nvSpPr>
        <p:spPr/>
        <p:txBody>
          <a:bodyPr/>
          <a:lstStyle/>
          <a:p>
            <a:r>
              <a:rPr lang="en-US" dirty="0"/>
              <a:t>And what about covid?</a:t>
            </a:r>
          </a:p>
        </p:txBody>
      </p:sp>
      <p:sp>
        <p:nvSpPr>
          <p:cNvPr id="3" name="Text Placeholder 2">
            <a:extLst>
              <a:ext uri="{FF2B5EF4-FFF2-40B4-BE49-F238E27FC236}">
                <a16:creationId xmlns:a16="http://schemas.microsoft.com/office/drawing/2014/main" id="{B6E932C8-6E2D-4D2E-8D53-34A523093E1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4783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78175-5D95-4209-81AE-5E5B45BBE75D}"/>
              </a:ext>
            </a:extLst>
          </p:cNvPr>
          <p:cNvSpPr txBox="1">
            <a:spLocks/>
          </p:cNvSpPr>
          <p:nvPr/>
        </p:nvSpPr>
        <p:spPr>
          <a:xfrm>
            <a:off x="0" y="0"/>
            <a:ext cx="12192000" cy="542611"/>
          </a:xfrm>
          <a:prstGeom prst="rect">
            <a:avLst/>
          </a:prstGeom>
          <a:solidFill>
            <a:schemeClr val="accent1">
              <a:lumMod val="60000"/>
              <a:lumOff val="40000"/>
            </a:schemeClr>
          </a:solidFill>
        </p:spPr>
        <p:txBody>
          <a:bodyPr vert="horz" lIns="420624"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SARS-CoV2 Variants in HHS Regions 5 as Reported by CDC</a:t>
            </a:r>
            <a:endParaRPr kumimoji="0" lang="en-US" sz="2400" b="1" i="0" u="none" strike="noStrike" kern="1200" cap="none" spc="0" normalizeH="0" baseline="0" noProof="0" dirty="0">
              <a:ln>
                <a:noFill/>
              </a:ln>
              <a:solidFill>
                <a:prstClr val="white"/>
              </a:solidFill>
              <a:effectLst/>
              <a:uLnTx/>
              <a:uFillTx/>
              <a:latin typeface="Calibri"/>
              <a:ea typeface="+mj-ea"/>
              <a:cs typeface="+mj-cs"/>
            </a:endParaRPr>
          </a:p>
        </p:txBody>
      </p:sp>
      <p:sp>
        <p:nvSpPr>
          <p:cNvPr id="18" name="TextBox 17">
            <a:extLst>
              <a:ext uri="{FF2B5EF4-FFF2-40B4-BE49-F238E27FC236}">
                <a16:creationId xmlns:a16="http://schemas.microsoft.com/office/drawing/2014/main" id="{F7D0A385-84E4-4A91-9393-B1DEB6FC3056}"/>
              </a:ext>
            </a:extLst>
          </p:cNvPr>
          <p:cNvSpPr txBox="1"/>
          <p:nvPr/>
        </p:nvSpPr>
        <p:spPr>
          <a:xfrm>
            <a:off x="10845221" y="6495829"/>
            <a:ext cx="1346779" cy="276999"/>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Updated 11/22/22</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FDE9FDD4-574F-44B6-9942-0B8E85B224FC}"/>
                  </a:ext>
                </a:extLst>
              </p14:cNvPr>
              <p14:cNvContentPartPr/>
              <p14:nvPr/>
            </p14:nvContentPartPr>
            <p14:xfrm>
              <a:off x="5061737" y="2709083"/>
              <a:ext cx="9525" cy="9525"/>
            </p14:xfrm>
          </p:contentPart>
        </mc:Choice>
        <mc:Fallback xmlns="">
          <p:pic>
            <p:nvPicPr>
              <p:cNvPr id="5" name="Ink 4">
                <a:extLst>
                  <a:ext uri="{FF2B5EF4-FFF2-40B4-BE49-F238E27FC236}">
                    <a16:creationId xmlns:a16="http://schemas.microsoft.com/office/drawing/2014/main" id="{FDE9FDD4-574F-44B6-9942-0B8E85B224FC}"/>
                  </a:ext>
                </a:extLst>
              </p:cNvPr>
              <p:cNvPicPr/>
              <p:nvPr/>
            </p:nvPicPr>
            <p:blipFill>
              <a:blip r:embed="rId4"/>
              <a:stretch>
                <a:fillRect/>
              </a:stretch>
            </p:blipFill>
            <p:spPr>
              <a:xfrm>
                <a:off x="4585487" y="2232833"/>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E624B732-AFFA-4214-8E16-2DE8E95B0469}"/>
                  </a:ext>
                </a:extLst>
              </p14:cNvPr>
              <p14:cNvContentPartPr/>
              <p14:nvPr/>
            </p14:nvContentPartPr>
            <p14:xfrm>
              <a:off x="12702987" y="2285999"/>
              <a:ext cx="9525" cy="9525"/>
            </p14:xfrm>
          </p:contentPart>
        </mc:Choice>
        <mc:Fallback xmlns="">
          <p:pic>
            <p:nvPicPr>
              <p:cNvPr id="12" name="Ink 11">
                <a:extLst>
                  <a:ext uri="{FF2B5EF4-FFF2-40B4-BE49-F238E27FC236}">
                    <a16:creationId xmlns:a16="http://schemas.microsoft.com/office/drawing/2014/main" id="{E624B732-AFFA-4214-8E16-2DE8E95B0469}"/>
                  </a:ext>
                </a:extLst>
              </p:cNvPr>
              <p:cNvPicPr/>
              <p:nvPr/>
            </p:nvPicPr>
            <p:blipFill>
              <a:blip r:embed="rId6"/>
              <a:stretch>
                <a:fillRect/>
              </a:stretch>
            </p:blipFill>
            <p:spPr>
              <a:xfrm>
                <a:off x="12226737" y="1809749"/>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977CD91A-93E7-4248-8EDF-AA74CDEC009E}"/>
                  </a:ext>
                </a:extLst>
              </p14:cNvPr>
              <p14:cNvContentPartPr/>
              <p14:nvPr/>
            </p14:nvContentPartPr>
            <p14:xfrm>
              <a:off x="5483086" y="5930347"/>
              <a:ext cx="9525" cy="9525"/>
            </p14:xfrm>
          </p:contentPart>
        </mc:Choice>
        <mc:Fallback xmlns="">
          <p:pic>
            <p:nvPicPr>
              <p:cNvPr id="16" name="Ink 15">
                <a:extLst>
                  <a:ext uri="{FF2B5EF4-FFF2-40B4-BE49-F238E27FC236}">
                    <a16:creationId xmlns:a16="http://schemas.microsoft.com/office/drawing/2014/main" id="{977CD91A-93E7-4248-8EDF-AA74CDEC009E}"/>
                  </a:ext>
                </a:extLst>
              </p:cNvPr>
              <p:cNvPicPr/>
              <p:nvPr/>
            </p:nvPicPr>
            <p:blipFill>
              <a:blip r:embed="rId10"/>
              <a:stretch>
                <a:fillRect/>
              </a:stretch>
            </p:blipFill>
            <p:spPr>
              <a:xfrm>
                <a:off x="5463639" y="5463622"/>
                <a:ext cx="48816"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DDC79C10-0762-45E7-8390-391845581107}"/>
                  </a:ext>
                </a:extLst>
              </p14:cNvPr>
              <p14:cNvContentPartPr/>
              <p14:nvPr/>
            </p14:nvContentPartPr>
            <p14:xfrm>
              <a:off x="5955195" y="5938629"/>
              <a:ext cx="9525" cy="9525"/>
            </p14:xfrm>
          </p:contentPart>
        </mc:Choice>
        <mc:Fallback xmlns="">
          <p:pic>
            <p:nvPicPr>
              <p:cNvPr id="19" name="Ink 18">
                <a:extLst>
                  <a:ext uri="{FF2B5EF4-FFF2-40B4-BE49-F238E27FC236}">
                    <a16:creationId xmlns:a16="http://schemas.microsoft.com/office/drawing/2014/main" id="{DDC79C10-0762-45E7-8390-391845581107}"/>
                  </a:ext>
                </a:extLst>
              </p:cNvPr>
              <p:cNvPicPr/>
              <p:nvPr/>
            </p:nvPicPr>
            <p:blipFill>
              <a:blip r:embed="rId12"/>
              <a:stretch>
                <a:fillRect/>
              </a:stretch>
            </p:blipFill>
            <p:spPr>
              <a:xfrm>
                <a:off x="5488470" y="5462379"/>
                <a:ext cx="952500" cy="952500"/>
              </a:xfrm>
              <a:prstGeom prst="rect">
                <a:avLst/>
              </a:prstGeom>
            </p:spPr>
          </p:pic>
        </mc:Fallback>
      </mc:AlternateContent>
      <p:sp>
        <p:nvSpPr>
          <p:cNvPr id="11" name="TextBox 10">
            <a:extLst>
              <a:ext uri="{FF2B5EF4-FFF2-40B4-BE49-F238E27FC236}">
                <a16:creationId xmlns:a16="http://schemas.microsoft.com/office/drawing/2014/main" id="{BDA3E9C9-DDF7-4F00-B735-9D664C2832AE}"/>
              </a:ext>
            </a:extLst>
          </p:cNvPr>
          <p:cNvSpPr txBox="1"/>
          <p:nvPr/>
        </p:nvSpPr>
        <p:spPr>
          <a:xfrm>
            <a:off x="9409558" y="1262633"/>
            <a:ext cx="2665858" cy="375487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lt"/>
                <a:cs typeface="Calibri"/>
              </a:rPr>
              <a:t>Omicron continues to be the dominant variant sampled in Region 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a:ea typeface="+mn-lt"/>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lt"/>
                <a:cs typeface="Calibri"/>
              </a:rPr>
              <a:t>BA.5 is no longer the most frequently sampled Omicron subvariant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a:ea typeface="+mn-lt"/>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a:ea typeface="+mn-lt"/>
                <a:cs typeface="Calibri"/>
              </a:rPr>
              <a:t>CDC is predicting  an increase of BN.1, BF.7, </a:t>
            </a:r>
            <a:r>
              <a:rPr kumimoji="0" lang="en-US" sz="1700" b="1" i="0" u="sng" strike="noStrike" kern="1200" cap="none" spc="0" normalizeH="0" baseline="0" noProof="0" dirty="0">
                <a:ln>
                  <a:noFill/>
                </a:ln>
                <a:solidFill>
                  <a:prstClr val="black"/>
                </a:solidFill>
                <a:effectLst/>
                <a:uLnTx/>
                <a:uFillTx/>
                <a:latin typeface="Calibri"/>
                <a:ea typeface="+mn-lt"/>
                <a:cs typeface="Calibri"/>
              </a:rPr>
              <a:t>BQ.1</a:t>
            </a:r>
            <a:r>
              <a:rPr kumimoji="0" lang="en-US" sz="1700" b="0" i="0" u="none" strike="noStrike" kern="1200" cap="none" spc="0" normalizeH="0" baseline="0" noProof="0" dirty="0">
                <a:ln>
                  <a:noFill/>
                </a:ln>
                <a:solidFill>
                  <a:prstClr val="black"/>
                </a:solidFill>
                <a:effectLst/>
                <a:uLnTx/>
                <a:uFillTx/>
                <a:latin typeface="Calibri"/>
                <a:ea typeface="+mn-lt"/>
                <a:cs typeface="Calibri"/>
              </a:rPr>
              <a:t> and </a:t>
            </a:r>
            <a:r>
              <a:rPr kumimoji="0" lang="en-US" sz="1700" b="1" i="0" u="sng" strike="noStrike" kern="1200" cap="none" spc="0" normalizeH="0" baseline="0" noProof="0" dirty="0">
                <a:ln>
                  <a:noFill/>
                </a:ln>
                <a:solidFill>
                  <a:prstClr val="black"/>
                </a:solidFill>
                <a:effectLst/>
                <a:uLnTx/>
                <a:uFillTx/>
                <a:latin typeface="Calibri"/>
                <a:ea typeface="+mn-lt"/>
                <a:cs typeface="Calibri"/>
              </a:rPr>
              <a:t>BQ.1.1</a:t>
            </a:r>
            <a:endParaRPr kumimoji="0" lang="en-US" sz="1700" b="0" i="0" u="none" strike="noStrike" kern="1200" cap="none" spc="0" normalizeH="0" baseline="0" noProof="0" dirty="0">
              <a:ln>
                <a:noFill/>
              </a:ln>
              <a:solidFill>
                <a:prstClr val="black"/>
              </a:solidFill>
              <a:effectLst/>
              <a:uLnTx/>
              <a:uFillTx/>
              <a:latin typeface="Calibri"/>
              <a:ea typeface="+mn-lt"/>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a:ea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a:ea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a:ea typeface="+mn-lt"/>
              <a:cs typeface="Calibri"/>
            </a:endParaRPr>
          </a:p>
        </p:txBody>
      </p:sp>
      <p:pic>
        <p:nvPicPr>
          <p:cNvPr id="6" name="Picture 5">
            <a:extLst>
              <a:ext uri="{FF2B5EF4-FFF2-40B4-BE49-F238E27FC236}">
                <a16:creationId xmlns:a16="http://schemas.microsoft.com/office/drawing/2014/main" id="{F63303A0-663B-4592-A91D-1EE75A3BFD2E}"/>
              </a:ext>
            </a:extLst>
          </p:cNvPr>
          <p:cNvPicPr>
            <a:picLocks noChangeAspect="1"/>
          </p:cNvPicPr>
          <p:nvPr/>
        </p:nvPicPr>
        <p:blipFill>
          <a:blip r:embed="rId13"/>
          <a:stretch>
            <a:fillRect/>
          </a:stretch>
        </p:blipFill>
        <p:spPr>
          <a:xfrm>
            <a:off x="116584" y="494165"/>
            <a:ext cx="9292974" cy="6326199"/>
          </a:xfrm>
          <a:prstGeom prst="rect">
            <a:avLst/>
          </a:prstGeom>
        </p:spPr>
      </p:pic>
    </p:spTree>
    <p:extLst>
      <p:ext uri="{BB962C8B-B14F-4D97-AF65-F5344CB8AC3E}">
        <p14:creationId xmlns:p14="http://schemas.microsoft.com/office/powerpoint/2010/main" val="12712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4E07F-735F-4CE8-8CDD-FCAACBBFDC86}"/>
              </a:ext>
            </a:extLst>
          </p:cNvPr>
          <p:cNvSpPr>
            <a:spLocks noGrp="1"/>
          </p:cNvSpPr>
          <p:nvPr>
            <p:ph type="title"/>
          </p:nvPr>
        </p:nvSpPr>
        <p:spPr/>
        <p:txBody>
          <a:bodyPr/>
          <a:lstStyle/>
          <a:p>
            <a:r>
              <a:rPr lang="en-US" dirty="0"/>
              <a:t>What should we know about BQ 1.1?</a:t>
            </a:r>
          </a:p>
        </p:txBody>
      </p:sp>
      <p:sp>
        <p:nvSpPr>
          <p:cNvPr id="3" name="Content Placeholder 2">
            <a:extLst>
              <a:ext uri="{FF2B5EF4-FFF2-40B4-BE49-F238E27FC236}">
                <a16:creationId xmlns:a16="http://schemas.microsoft.com/office/drawing/2014/main" id="{B56F0814-A555-4C71-87AC-AA028C670098}"/>
              </a:ext>
            </a:extLst>
          </p:cNvPr>
          <p:cNvSpPr>
            <a:spLocks noGrp="1"/>
          </p:cNvSpPr>
          <p:nvPr>
            <p:ph idx="1"/>
          </p:nvPr>
        </p:nvSpPr>
        <p:spPr/>
        <p:txBody>
          <a:bodyPr/>
          <a:lstStyle/>
          <a:p>
            <a:r>
              <a:rPr lang="en-US" dirty="0"/>
              <a:t>It is a descendant of BA.5</a:t>
            </a:r>
          </a:p>
          <a:p>
            <a:r>
              <a:rPr lang="en-US" dirty="0"/>
              <a:t>More transmissible than Omicron but not more virulent </a:t>
            </a:r>
          </a:p>
          <a:p>
            <a:r>
              <a:rPr lang="en-US" dirty="0"/>
              <a:t>Decreased response to </a:t>
            </a:r>
            <a:r>
              <a:rPr lang="en-US" dirty="0" err="1"/>
              <a:t>Bebtelovimab</a:t>
            </a:r>
            <a:r>
              <a:rPr lang="en-US" dirty="0"/>
              <a:t> for treatment</a:t>
            </a:r>
          </a:p>
          <a:p>
            <a:r>
              <a:rPr lang="en-US" dirty="0"/>
              <a:t>Decreased response to </a:t>
            </a:r>
            <a:r>
              <a:rPr lang="en-US" dirty="0" err="1"/>
              <a:t>Evusheld</a:t>
            </a:r>
            <a:r>
              <a:rPr lang="en-US" dirty="0"/>
              <a:t> for prophylaxis</a:t>
            </a:r>
          </a:p>
          <a:p>
            <a:r>
              <a:rPr lang="en-US" dirty="0" err="1">
                <a:solidFill>
                  <a:srgbClr val="00B050"/>
                </a:solidFill>
              </a:rPr>
              <a:t>Paxlovid</a:t>
            </a:r>
            <a:r>
              <a:rPr lang="en-US" dirty="0">
                <a:solidFill>
                  <a:srgbClr val="00B050"/>
                </a:solidFill>
              </a:rPr>
              <a:t>, </a:t>
            </a:r>
            <a:r>
              <a:rPr lang="en-US" dirty="0" err="1">
                <a:solidFill>
                  <a:srgbClr val="00B050"/>
                </a:solidFill>
              </a:rPr>
              <a:t>Lagevrio</a:t>
            </a:r>
            <a:r>
              <a:rPr lang="en-US" dirty="0">
                <a:solidFill>
                  <a:srgbClr val="00B050"/>
                </a:solidFill>
              </a:rPr>
              <a:t> and Remdesivir </a:t>
            </a:r>
            <a:r>
              <a:rPr lang="en-US" dirty="0"/>
              <a:t>expected to work</a:t>
            </a:r>
          </a:p>
          <a:p>
            <a:r>
              <a:rPr lang="en-US" dirty="0"/>
              <a:t>Vaccines expected to work but no confirmatory data yet</a:t>
            </a:r>
          </a:p>
          <a:p>
            <a:r>
              <a:rPr lang="en-US" dirty="0"/>
              <a:t>Children over 12 </a:t>
            </a:r>
            <a:r>
              <a:rPr lang="en-US" dirty="0" err="1"/>
              <a:t>yrs</a:t>
            </a:r>
            <a:r>
              <a:rPr lang="en-US" dirty="0"/>
              <a:t> can get </a:t>
            </a:r>
            <a:r>
              <a:rPr lang="en-US" dirty="0" err="1"/>
              <a:t>Paxlovid</a:t>
            </a:r>
            <a:r>
              <a:rPr lang="en-US" dirty="0"/>
              <a:t> or remdesivir</a:t>
            </a:r>
          </a:p>
          <a:p>
            <a:endParaRPr lang="en-US" dirty="0"/>
          </a:p>
        </p:txBody>
      </p:sp>
      <p:cxnSp>
        <p:nvCxnSpPr>
          <p:cNvPr id="5" name="Straight Connector 4">
            <a:extLst>
              <a:ext uri="{FF2B5EF4-FFF2-40B4-BE49-F238E27FC236}">
                <a16:creationId xmlns:a16="http://schemas.microsoft.com/office/drawing/2014/main" id="{7B958367-81A3-431F-B15C-0499F1D0EA0E}"/>
              </a:ext>
            </a:extLst>
          </p:cNvPr>
          <p:cNvCxnSpPr/>
          <p:nvPr/>
        </p:nvCxnSpPr>
        <p:spPr>
          <a:xfrm>
            <a:off x="4856480" y="3088640"/>
            <a:ext cx="47955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2FD6999-050D-4DA8-B1A6-97274E5622BD}"/>
              </a:ext>
            </a:extLst>
          </p:cNvPr>
          <p:cNvCxnSpPr>
            <a:cxnSpLocks/>
          </p:cNvCxnSpPr>
          <p:nvPr/>
        </p:nvCxnSpPr>
        <p:spPr>
          <a:xfrm>
            <a:off x="2581156" y="4279426"/>
            <a:ext cx="132992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65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de7" descr="Vax Effect Monthly">
            <a:extLst>
              <a:ext uri="{FF2B5EF4-FFF2-40B4-BE49-F238E27FC236}">
                <a16:creationId xmlns:a16="http://schemas.microsoft.com/office/drawing/2014/main" id="{705A0BD6-FE11-4E20-879B-EC937C04E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8F61460-E869-40C7-B6E9-30BD68C6017C}"/>
              </a:ext>
            </a:extLst>
          </p:cNvPr>
          <p:cNvSpPr txBox="1"/>
          <p:nvPr/>
        </p:nvSpPr>
        <p:spPr>
          <a:xfrm>
            <a:off x="1270860" y="6369803"/>
            <a:ext cx="65247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Preliminary draft: Not for wide distribution</a:t>
            </a:r>
          </a:p>
        </p:txBody>
      </p:sp>
    </p:spTree>
    <p:extLst>
      <p:ext uri="{BB962C8B-B14F-4D97-AF65-F5344CB8AC3E}">
        <p14:creationId xmlns:p14="http://schemas.microsoft.com/office/powerpoint/2010/main" val="507851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8F83-223A-497C-A47C-6EA905C31E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6ACFC1-2F7F-451D-96E6-7CCC30D2F86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AE80890-D920-4095-9569-72201FAC9538}"/>
              </a:ext>
            </a:extLst>
          </p:cNvPr>
          <p:cNvPicPr>
            <a:picLocks noChangeAspect="1"/>
          </p:cNvPicPr>
          <p:nvPr/>
        </p:nvPicPr>
        <p:blipFill>
          <a:blip r:embed="rId2"/>
          <a:stretch>
            <a:fillRect/>
          </a:stretch>
        </p:blipFill>
        <p:spPr>
          <a:xfrm>
            <a:off x="185980" y="26435"/>
            <a:ext cx="12006020" cy="6912204"/>
          </a:xfrm>
          <a:prstGeom prst="rect">
            <a:avLst/>
          </a:prstGeom>
        </p:spPr>
      </p:pic>
      <p:sp>
        <p:nvSpPr>
          <p:cNvPr id="6" name="TextBox 5">
            <a:extLst>
              <a:ext uri="{FF2B5EF4-FFF2-40B4-BE49-F238E27FC236}">
                <a16:creationId xmlns:a16="http://schemas.microsoft.com/office/drawing/2014/main" id="{81B83CA0-D88B-4C39-A35D-8B191C43F3A1}"/>
              </a:ext>
            </a:extLst>
          </p:cNvPr>
          <p:cNvSpPr txBox="1"/>
          <p:nvPr/>
        </p:nvSpPr>
        <p:spPr>
          <a:xfrm>
            <a:off x="5972013" y="339486"/>
            <a:ext cx="56103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Preliminary draft: Not for wide distribution</a:t>
            </a:r>
          </a:p>
        </p:txBody>
      </p:sp>
    </p:spTree>
    <p:extLst>
      <p:ext uri="{BB962C8B-B14F-4D97-AF65-F5344CB8AC3E}">
        <p14:creationId xmlns:p14="http://schemas.microsoft.com/office/powerpoint/2010/main" val="522739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6855-0583-413E-A3AB-D72C4BB334D7}"/>
              </a:ext>
            </a:extLst>
          </p:cNvPr>
          <p:cNvSpPr>
            <a:spLocks noGrp="1"/>
          </p:cNvSpPr>
          <p:nvPr>
            <p:ph type="title"/>
          </p:nvPr>
        </p:nvSpPr>
        <p:spPr/>
        <p:txBody>
          <a:bodyPr/>
          <a:lstStyle/>
          <a:p>
            <a:r>
              <a:rPr lang="en-US" dirty="0"/>
              <a:t>A RAY OF HOPE FOR RSV!</a:t>
            </a:r>
          </a:p>
        </p:txBody>
      </p:sp>
      <p:pic>
        <p:nvPicPr>
          <p:cNvPr id="5" name="Content Placeholder 4">
            <a:extLst>
              <a:ext uri="{FF2B5EF4-FFF2-40B4-BE49-F238E27FC236}">
                <a16:creationId xmlns:a16="http://schemas.microsoft.com/office/drawing/2014/main" id="{88F2F618-3D1C-4BC0-9831-1DC6747E5A77}"/>
              </a:ext>
            </a:extLst>
          </p:cNvPr>
          <p:cNvPicPr>
            <a:picLocks noGrp="1" noChangeAspect="1"/>
          </p:cNvPicPr>
          <p:nvPr>
            <p:ph idx="1"/>
          </p:nvPr>
        </p:nvPicPr>
        <p:blipFill>
          <a:blip r:embed="rId3"/>
          <a:stretch>
            <a:fillRect/>
          </a:stretch>
        </p:blipFill>
        <p:spPr>
          <a:xfrm>
            <a:off x="2730435" y="1600200"/>
            <a:ext cx="6731130" cy="4525963"/>
          </a:xfrm>
        </p:spPr>
      </p:pic>
      <p:pic>
        <p:nvPicPr>
          <p:cNvPr id="7" name="Picture 6">
            <a:extLst>
              <a:ext uri="{FF2B5EF4-FFF2-40B4-BE49-F238E27FC236}">
                <a16:creationId xmlns:a16="http://schemas.microsoft.com/office/drawing/2014/main" id="{4B96A5A6-0042-494B-AC9F-1DBC7813CC29}"/>
              </a:ext>
            </a:extLst>
          </p:cNvPr>
          <p:cNvPicPr>
            <a:picLocks noChangeAspect="1"/>
          </p:cNvPicPr>
          <p:nvPr/>
        </p:nvPicPr>
        <p:blipFill>
          <a:blip r:embed="rId4"/>
          <a:stretch>
            <a:fillRect/>
          </a:stretch>
        </p:blipFill>
        <p:spPr>
          <a:xfrm>
            <a:off x="608250" y="1600200"/>
            <a:ext cx="10934405" cy="4525963"/>
          </a:xfrm>
          <a:prstGeom prst="rect">
            <a:avLst/>
          </a:prstGeom>
        </p:spPr>
      </p:pic>
      <p:sp>
        <p:nvSpPr>
          <p:cNvPr id="8" name="TextBox 7">
            <a:extLst>
              <a:ext uri="{FF2B5EF4-FFF2-40B4-BE49-F238E27FC236}">
                <a16:creationId xmlns:a16="http://schemas.microsoft.com/office/drawing/2014/main" id="{CC2E7DF2-2396-4F27-BC2D-50618C069588}"/>
              </a:ext>
            </a:extLst>
          </p:cNvPr>
          <p:cNvSpPr txBox="1"/>
          <p:nvPr/>
        </p:nvSpPr>
        <p:spPr>
          <a:xfrm flipH="1">
            <a:off x="7345421" y="6292312"/>
            <a:ext cx="1566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Pfizer Inc.</a:t>
            </a:r>
          </a:p>
        </p:txBody>
      </p:sp>
    </p:spTree>
    <p:extLst>
      <p:ext uri="{BB962C8B-B14F-4D97-AF65-F5344CB8AC3E}">
        <p14:creationId xmlns:p14="http://schemas.microsoft.com/office/powerpoint/2010/main" val="86986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24279F-9240-45AA-9881-A765286654FE}"/>
              </a:ext>
            </a:extLst>
          </p:cNvPr>
          <p:cNvSpPr>
            <a:spLocks noGrp="1"/>
          </p:cNvSpPr>
          <p:nvPr>
            <p:ph type="ctrTitle"/>
          </p:nvPr>
        </p:nvSpPr>
        <p:spPr>
          <a:noFill/>
        </p:spPr>
        <p:txBody>
          <a:bodyPr anchor="ctr">
            <a:normAutofit/>
          </a:bodyPr>
          <a:lstStyle/>
          <a:p>
            <a:endParaRPr lang="en-US" sz="5400" b="1" dirty="0">
              <a:solidFill>
                <a:srgbClr val="054F7D"/>
              </a:solidFill>
              <a:latin typeface="+mn-lt"/>
            </a:endParaRPr>
          </a:p>
        </p:txBody>
      </p:sp>
      <p:sp>
        <p:nvSpPr>
          <p:cNvPr id="5" name="Subtitle 4">
            <a:extLst>
              <a:ext uri="{FF2B5EF4-FFF2-40B4-BE49-F238E27FC236}">
                <a16:creationId xmlns:a16="http://schemas.microsoft.com/office/drawing/2014/main" id="{16779726-5EBC-46DD-8942-68096BD21C7B}"/>
              </a:ext>
            </a:extLst>
          </p:cNvPr>
          <p:cNvSpPr>
            <a:spLocks noGrp="1"/>
          </p:cNvSpPr>
          <p:nvPr>
            <p:ph type="subTitle" idx="1"/>
          </p:nvPr>
        </p:nvSpPr>
        <p:spPr>
          <a:noFill/>
        </p:spPr>
        <p:txBody>
          <a:bodyPr>
            <a:normAutofit/>
          </a:bodyPr>
          <a:lstStyle/>
          <a:p>
            <a:pPr marL="0" indent="0">
              <a:buNone/>
            </a:pPr>
            <a:r>
              <a:rPr lang="en-US" sz="8000" dirty="0">
                <a:solidFill>
                  <a:srgbClr val="054F7D"/>
                </a:solidFill>
              </a:rPr>
              <a:t>Thank You!</a:t>
            </a:r>
          </a:p>
        </p:txBody>
      </p:sp>
    </p:spTree>
    <p:extLst>
      <p:ext uri="{BB962C8B-B14F-4D97-AF65-F5344CB8AC3E}">
        <p14:creationId xmlns:p14="http://schemas.microsoft.com/office/powerpoint/2010/main" val="1668299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Everthrive</a:t>
            </a:r>
            <a:endParaRPr lang="en-US" dirty="0"/>
          </a:p>
        </p:txBody>
      </p:sp>
      <p:sp>
        <p:nvSpPr>
          <p:cNvPr id="3" name="Subtitle 2"/>
          <p:cNvSpPr>
            <a:spLocks noGrp="1"/>
          </p:cNvSpPr>
          <p:nvPr>
            <p:ph type="subTitle" idx="1"/>
          </p:nvPr>
        </p:nvSpPr>
        <p:spPr/>
        <p:txBody>
          <a:bodyPr/>
          <a:lstStyle/>
          <a:p>
            <a:r>
              <a:rPr lang="en-US" dirty="0"/>
              <a:t>Flu and COVID19 Community Education Campaign</a:t>
            </a:r>
          </a:p>
          <a:p>
            <a:r>
              <a:rPr lang="en-US" b="1" spc="-10" dirty="0">
                <a:cs typeface="Arial"/>
              </a:rPr>
              <a:t>Tamela Milan-Alexander, MPPA</a:t>
            </a:r>
            <a:r>
              <a:rPr lang="en-US" spc="-10" dirty="0">
                <a:cs typeface="Arial"/>
              </a:rPr>
              <a:t>- </a:t>
            </a:r>
            <a:r>
              <a:rPr lang="en-US" spc="-10" dirty="0" err="1">
                <a:cs typeface="Arial"/>
              </a:rPr>
              <a:t>EverThrive</a:t>
            </a:r>
            <a:r>
              <a:rPr lang="en-US" spc="-10" dirty="0">
                <a:cs typeface="Arial"/>
              </a:rPr>
              <a:t> IL</a:t>
            </a:r>
            <a:endParaRPr lang="en-US" b="1" spc="-10" dirty="0">
              <a:cs typeface="Arial"/>
            </a:endParaRPr>
          </a:p>
          <a:p>
            <a:endParaRPr lang="en-US" dirty="0"/>
          </a:p>
        </p:txBody>
      </p:sp>
    </p:spTree>
    <p:extLst>
      <p:ext uri="{BB962C8B-B14F-4D97-AF65-F5344CB8AC3E}">
        <p14:creationId xmlns:p14="http://schemas.microsoft.com/office/powerpoint/2010/main" val="2815869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83" cy="911351"/>
            </a:xfrm>
            <a:prstGeom prst="rect">
              <a:avLst/>
            </a:prstGeom>
          </p:spPr>
        </p:pic>
        <p:pic>
          <p:nvPicPr>
            <p:cNvPr id="4" name="object 4"/>
            <p:cNvPicPr/>
            <p:nvPr/>
          </p:nvPicPr>
          <p:blipFill>
            <a:blip r:embed="rId4"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dirty="0"/>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dirty="0"/>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dirty="0"/>
          </a:p>
        </p:txBody>
      </p:sp>
      <p:sp>
        <p:nvSpPr>
          <p:cNvPr id="8" name="object 8"/>
          <p:cNvSpPr txBox="1">
            <a:spLocks noGrp="1"/>
          </p:cNvSpPr>
          <p:nvPr>
            <p:ph type="title"/>
          </p:nvPr>
        </p:nvSpPr>
        <p:spPr>
          <a:xfrm>
            <a:off x="688848" y="665987"/>
            <a:ext cx="2139950" cy="635635"/>
          </a:xfrm>
          <a:prstGeom prst="rect">
            <a:avLst/>
          </a:prstGeom>
          <a:solidFill>
            <a:schemeClr val="accent2"/>
          </a:solidFill>
        </p:spPr>
        <p:txBody>
          <a:bodyPr vert="horz" wrap="square" lIns="0" tIns="0" rIns="0" bIns="0" rtlCol="0">
            <a:spAutoFit/>
          </a:bodyPr>
          <a:lstStyle/>
          <a:p>
            <a:pPr marL="11430">
              <a:lnSpc>
                <a:spcPts val="4785"/>
              </a:lnSpc>
            </a:pPr>
            <a:r>
              <a:rPr sz="4000" b="1" spc="-150" dirty="0">
                <a:solidFill>
                  <a:srgbClr val="F58466"/>
                </a:solidFill>
                <a:latin typeface="Arial"/>
                <a:cs typeface="Arial"/>
              </a:rPr>
              <a:t>Overview</a:t>
            </a:r>
            <a:endParaRPr sz="4000" dirty="0">
              <a:latin typeface="Arial"/>
              <a:cs typeface="Arial"/>
            </a:endParaRPr>
          </a:p>
        </p:txBody>
      </p:sp>
      <p:sp>
        <p:nvSpPr>
          <p:cNvPr id="10" name="object 10"/>
          <p:cNvSpPr txBox="1"/>
          <p:nvPr/>
        </p:nvSpPr>
        <p:spPr>
          <a:xfrm>
            <a:off x="11365992" y="6437227"/>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ADB3B8"/>
                </a:solidFill>
                <a:latin typeface="Arial"/>
                <a:cs typeface="Arial"/>
              </a:rPr>
              <a:t>5</a:t>
            </a:fld>
            <a:endParaRPr sz="1200" dirty="0">
              <a:latin typeface="Arial"/>
              <a:cs typeface="Arial"/>
            </a:endParaRPr>
          </a:p>
        </p:txBody>
      </p:sp>
      <p:sp>
        <p:nvSpPr>
          <p:cNvPr id="9" name="object 9"/>
          <p:cNvSpPr txBox="1"/>
          <p:nvPr/>
        </p:nvSpPr>
        <p:spPr>
          <a:xfrm>
            <a:off x="642527" y="1357519"/>
            <a:ext cx="11265980" cy="6465873"/>
          </a:xfrm>
          <a:prstGeom prst="rect">
            <a:avLst/>
          </a:prstGeom>
        </p:spPr>
        <p:txBody>
          <a:bodyPr vert="horz" wrap="square" lIns="0" tIns="127000" rIns="0" bIns="0" rtlCol="0">
            <a:spAutoFit/>
          </a:bodyPr>
          <a:lstStyle/>
          <a:p>
            <a:pPr marL="253365" indent="-229235">
              <a:lnSpc>
                <a:spcPct val="100000"/>
              </a:lnSpc>
              <a:spcBef>
                <a:spcPts val="1000"/>
              </a:spcBef>
              <a:buClr>
                <a:srgbClr val="F58466"/>
              </a:buClr>
              <a:buFont typeface="Arial"/>
              <a:buChar char="•"/>
              <a:tabLst>
                <a:tab pos="252729" algn="l"/>
                <a:tab pos="254000" algn="l"/>
              </a:tabLst>
            </a:pPr>
            <a:r>
              <a:rPr sz="2800" b="1" spc="-5" dirty="0">
                <a:latin typeface="Arial"/>
                <a:cs typeface="Arial"/>
              </a:rPr>
              <a:t>Introduction</a:t>
            </a:r>
            <a:endParaRPr sz="2800" dirty="0">
              <a:latin typeface="Arial"/>
              <a:cs typeface="Arial"/>
            </a:endParaRPr>
          </a:p>
          <a:p>
            <a:pPr marL="253365" indent="-229235">
              <a:lnSpc>
                <a:spcPct val="100000"/>
              </a:lnSpc>
              <a:spcBef>
                <a:spcPts val="900"/>
              </a:spcBef>
              <a:buClr>
                <a:srgbClr val="F58466"/>
              </a:buClr>
              <a:buFont typeface="Arial"/>
              <a:buChar char="•"/>
              <a:tabLst>
                <a:tab pos="252729" algn="l"/>
                <a:tab pos="254000" algn="l"/>
              </a:tabLst>
            </a:pPr>
            <a:r>
              <a:rPr sz="2800" b="1" spc="-15" dirty="0">
                <a:latin typeface="Arial"/>
                <a:cs typeface="Arial"/>
              </a:rPr>
              <a:t>Overview</a:t>
            </a:r>
            <a:r>
              <a:rPr sz="2800" b="1" spc="40" dirty="0">
                <a:latin typeface="Arial"/>
                <a:cs typeface="Arial"/>
              </a:rPr>
              <a:t> </a:t>
            </a:r>
            <a:r>
              <a:rPr sz="2800" b="1" dirty="0">
                <a:latin typeface="Arial"/>
                <a:cs typeface="Arial"/>
              </a:rPr>
              <a:t>of</a:t>
            </a:r>
            <a:r>
              <a:rPr sz="2800" b="1" spc="-20" dirty="0">
                <a:latin typeface="Arial"/>
                <a:cs typeface="Arial"/>
              </a:rPr>
              <a:t> </a:t>
            </a:r>
            <a:r>
              <a:rPr sz="2800" b="1" spc="-5" dirty="0">
                <a:latin typeface="Arial"/>
                <a:cs typeface="Arial"/>
              </a:rPr>
              <a:t>updated</a:t>
            </a:r>
            <a:r>
              <a:rPr sz="2800" b="1" spc="-55" dirty="0">
                <a:latin typeface="Arial"/>
                <a:cs typeface="Arial"/>
              </a:rPr>
              <a:t> </a:t>
            </a:r>
            <a:r>
              <a:rPr lang="en-US" sz="2800" b="1" spc="-55" dirty="0" err="1">
                <a:latin typeface="Arial"/>
                <a:cs typeface="Arial"/>
              </a:rPr>
              <a:t>Covid</a:t>
            </a:r>
            <a:r>
              <a:rPr lang="en-US" sz="2800" b="1" spc="-55" dirty="0">
                <a:latin typeface="Arial"/>
                <a:cs typeface="Arial"/>
              </a:rPr>
              <a:t> / flu </a:t>
            </a:r>
            <a:r>
              <a:rPr sz="2800" b="1" spc="-5" dirty="0">
                <a:latin typeface="Arial"/>
                <a:cs typeface="Arial"/>
              </a:rPr>
              <a:t>data</a:t>
            </a:r>
            <a:r>
              <a:rPr sz="2800" b="1" spc="-25" dirty="0">
                <a:latin typeface="Arial"/>
                <a:cs typeface="Arial"/>
              </a:rPr>
              <a:t> </a:t>
            </a:r>
            <a:r>
              <a:rPr sz="2800" b="1" spc="-5" dirty="0">
                <a:latin typeface="Arial"/>
                <a:cs typeface="Arial"/>
              </a:rPr>
              <a:t>and</a:t>
            </a:r>
            <a:r>
              <a:rPr sz="2800" b="1" spc="-20" dirty="0">
                <a:latin typeface="Arial"/>
                <a:cs typeface="Arial"/>
              </a:rPr>
              <a:t> </a:t>
            </a:r>
            <a:r>
              <a:rPr sz="2800" b="1" spc="-10" dirty="0">
                <a:latin typeface="Arial"/>
                <a:cs typeface="Arial"/>
              </a:rPr>
              <a:t>recommendations</a:t>
            </a:r>
            <a:endParaRPr lang="en-US" sz="2800" b="1" spc="-10" dirty="0">
              <a:latin typeface="Arial"/>
              <a:cs typeface="Arial"/>
            </a:endParaRPr>
          </a:p>
          <a:p>
            <a:pPr marL="253365" indent="-229235">
              <a:lnSpc>
                <a:spcPct val="100000"/>
              </a:lnSpc>
              <a:spcBef>
                <a:spcPts val="900"/>
              </a:spcBef>
              <a:buClr>
                <a:srgbClr val="F58466"/>
              </a:buClr>
              <a:buFont typeface="Arial"/>
              <a:buChar char="•"/>
              <a:tabLst>
                <a:tab pos="252729" algn="l"/>
                <a:tab pos="254000" algn="l"/>
              </a:tabLst>
            </a:pPr>
            <a:r>
              <a:rPr lang="en-US" sz="2800" b="1" spc="-10" dirty="0">
                <a:latin typeface="Arial"/>
                <a:cs typeface="Arial"/>
              </a:rPr>
              <a:t>IDPH updates on COVID/Flu/RSV</a:t>
            </a:r>
          </a:p>
          <a:p>
            <a:pPr marL="710565" lvl="1" indent="-229235">
              <a:spcBef>
                <a:spcPts val="900"/>
              </a:spcBef>
              <a:buClr>
                <a:srgbClr val="F58466"/>
              </a:buClr>
              <a:buFont typeface="Arial"/>
              <a:buChar char="•"/>
              <a:tabLst>
                <a:tab pos="252729" algn="l"/>
                <a:tab pos="254000" algn="l"/>
              </a:tabLst>
            </a:pPr>
            <a:r>
              <a:rPr lang="en-US" sz="2800" b="1" spc="-10" dirty="0">
                <a:latin typeface="Arial"/>
                <a:cs typeface="Arial"/>
              </a:rPr>
              <a:t>Arti Barnes, MD, MPH –</a:t>
            </a:r>
            <a:r>
              <a:rPr lang="en-US" sz="2800" spc="-10" dirty="0">
                <a:latin typeface="Arial"/>
                <a:cs typeface="Arial"/>
              </a:rPr>
              <a:t> Illinois Department of Public Health</a:t>
            </a:r>
          </a:p>
          <a:p>
            <a:pPr marL="710565" lvl="1" indent="-229235">
              <a:spcBef>
                <a:spcPts val="900"/>
              </a:spcBef>
              <a:buClr>
                <a:srgbClr val="F58466"/>
              </a:buClr>
              <a:buFont typeface="Arial"/>
              <a:buChar char="•"/>
              <a:tabLst>
                <a:tab pos="252729" algn="l"/>
                <a:tab pos="254000" algn="l"/>
              </a:tabLst>
            </a:pPr>
            <a:r>
              <a:rPr lang="en-US" sz="2800" b="1" spc="-10" dirty="0">
                <a:latin typeface="Arial"/>
                <a:cs typeface="Arial"/>
              </a:rPr>
              <a:t>Cara Bergo, PhD</a:t>
            </a:r>
            <a:r>
              <a:rPr lang="en-US" sz="2800" spc="-10" dirty="0">
                <a:latin typeface="Arial"/>
                <a:cs typeface="Arial"/>
              </a:rPr>
              <a:t> – Illinois Department of Public Health</a:t>
            </a:r>
            <a:endParaRPr lang="en-US" sz="2800" b="1" spc="-10" dirty="0">
              <a:latin typeface="Arial"/>
              <a:cs typeface="Arial"/>
            </a:endParaRPr>
          </a:p>
          <a:p>
            <a:pPr marL="253365" indent="-229235">
              <a:lnSpc>
                <a:spcPct val="100000"/>
              </a:lnSpc>
              <a:spcBef>
                <a:spcPts val="900"/>
              </a:spcBef>
              <a:buClr>
                <a:srgbClr val="F58466"/>
              </a:buClr>
              <a:buFont typeface="Arial"/>
              <a:buChar char="•"/>
              <a:tabLst>
                <a:tab pos="252729" algn="l"/>
                <a:tab pos="254000" algn="l"/>
              </a:tabLst>
            </a:pPr>
            <a:r>
              <a:rPr lang="en-US" sz="2800" b="1" spc="-10" dirty="0" err="1">
                <a:latin typeface="Arial"/>
                <a:cs typeface="Arial"/>
              </a:rPr>
              <a:t>EverThrive</a:t>
            </a:r>
            <a:r>
              <a:rPr lang="en-US" sz="2800" b="1" spc="-10" dirty="0">
                <a:latin typeface="Arial"/>
                <a:cs typeface="Arial"/>
              </a:rPr>
              <a:t> IL updates on community resources</a:t>
            </a:r>
          </a:p>
          <a:p>
            <a:pPr marL="710565" lvl="1" indent="-229235">
              <a:spcBef>
                <a:spcPts val="900"/>
              </a:spcBef>
              <a:buClr>
                <a:srgbClr val="F58466"/>
              </a:buClr>
              <a:buFont typeface="Arial"/>
              <a:buChar char="•"/>
              <a:tabLst>
                <a:tab pos="252729" algn="l"/>
                <a:tab pos="254000" algn="l"/>
              </a:tabLst>
            </a:pPr>
            <a:r>
              <a:rPr lang="en-US" sz="2800" b="1" spc="-10" dirty="0">
                <a:latin typeface="Arial"/>
                <a:cs typeface="Arial"/>
              </a:rPr>
              <a:t>Tamela Milan-Alexander, MPPA</a:t>
            </a:r>
            <a:r>
              <a:rPr lang="en-US" sz="2800" spc="-10" dirty="0">
                <a:latin typeface="Arial"/>
                <a:cs typeface="Arial"/>
              </a:rPr>
              <a:t>- </a:t>
            </a:r>
            <a:r>
              <a:rPr lang="en-US" sz="2800" spc="-10" dirty="0" err="1">
                <a:latin typeface="Arial"/>
                <a:cs typeface="Arial"/>
              </a:rPr>
              <a:t>EverThrive</a:t>
            </a:r>
            <a:r>
              <a:rPr lang="en-US" sz="2800" spc="-10" dirty="0">
                <a:latin typeface="Arial"/>
                <a:cs typeface="Arial"/>
              </a:rPr>
              <a:t> IL</a:t>
            </a:r>
            <a:endParaRPr lang="en-US" sz="2800" b="1" spc="-10" dirty="0">
              <a:latin typeface="Arial"/>
              <a:cs typeface="Arial"/>
            </a:endParaRPr>
          </a:p>
          <a:p>
            <a:pPr marL="253365" indent="-229235">
              <a:lnSpc>
                <a:spcPct val="100000"/>
              </a:lnSpc>
              <a:spcBef>
                <a:spcPts val="900"/>
              </a:spcBef>
              <a:buClr>
                <a:srgbClr val="F58466"/>
              </a:buClr>
              <a:buFont typeface="Arial"/>
              <a:buChar char="•"/>
              <a:tabLst>
                <a:tab pos="252729" algn="l"/>
                <a:tab pos="254000" algn="l"/>
              </a:tabLst>
            </a:pPr>
            <a:r>
              <a:rPr lang="en-US" sz="2800" b="1" spc="-10" dirty="0">
                <a:latin typeface="Arial"/>
                <a:cs typeface="Arial"/>
              </a:rPr>
              <a:t>Discussion of Strategies &amp; Resources:</a:t>
            </a:r>
          </a:p>
          <a:p>
            <a:pPr marL="710565" lvl="1" indent="-229235">
              <a:spcBef>
                <a:spcPts val="900"/>
              </a:spcBef>
              <a:buClr>
                <a:srgbClr val="F58466"/>
              </a:buClr>
              <a:buFont typeface="Arial"/>
              <a:buChar char="•"/>
              <a:tabLst>
                <a:tab pos="252729" algn="l"/>
                <a:tab pos="254000" algn="l"/>
              </a:tabLst>
            </a:pPr>
            <a:r>
              <a:rPr lang="en-US" sz="2800" b="1" spc="-10" dirty="0">
                <a:latin typeface="Arial"/>
                <a:cs typeface="Arial"/>
              </a:rPr>
              <a:t>Stephanie Fisher, MD - </a:t>
            </a:r>
            <a:r>
              <a:rPr lang="en-US" sz="2800" spc="-10" dirty="0">
                <a:latin typeface="Arial"/>
                <a:cs typeface="Arial"/>
              </a:rPr>
              <a:t>Northwestern Maternal-Fetal Medicine</a:t>
            </a:r>
          </a:p>
          <a:p>
            <a:pPr marL="710565" lvl="1" indent="-229235">
              <a:spcBef>
                <a:spcPts val="900"/>
              </a:spcBef>
              <a:buClr>
                <a:srgbClr val="F58466"/>
              </a:buClr>
              <a:buFont typeface="Arial"/>
              <a:buChar char="•"/>
              <a:tabLst>
                <a:tab pos="252729" algn="l"/>
                <a:tab pos="254000" algn="l"/>
              </a:tabLst>
            </a:pPr>
            <a:r>
              <a:rPr lang="en-US" sz="2800" spc="-10" dirty="0">
                <a:latin typeface="Arial"/>
                <a:cs typeface="Arial"/>
              </a:rPr>
              <a:t>ICAAP upcoming trainings / resources</a:t>
            </a:r>
          </a:p>
          <a:p>
            <a:pPr marL="710565" lvl="1" indent="-229235">
              <a:spcBef>
                <a:spcPts val="900"/>
              </a:spcBef>
              <a:buClr>
                <a:srgbClr val="F58466"/>
              </a:buClr>
              <a:buFont typeface="Arial"/>
              <a:buChar char="•"/>
              <a:tabLst>
                <a:tab pos="252729" algn="l"/>
                <a:tab pos="254000" algn="l"/>
              </a:tabLst>
            </a:pPr>
            <a:endParaRPr lang="en-US" sz="2800" b="1" spc="-10" dirty="0">
              <a:latin typeface="Arial"/>
              <a:cs typeface="Arial"/>
            </a:endParaRPr>
          </a:p>
          <a:p>
            <a:pPr marL="824865" lvl="1" indent="-229235">
              <a:lnSpc>
                <a:spcPct val="100000"/>
              </a:lnSpc>
              <a:spcBef>
                <a:spcPts val="135"/>
              </a:spcBef>
              <a:buClr>
                <a:srgbClr val="F58466"/>
              </a:buClr>
              <a:buFont typeface="Arial"/>
              <a:buChar char="•"/>
              <a:tabLst>
                <a:tab pos="824230" algn="l"/>
                <a:tab pos="825500" algn="l"/>
                <a:tab pos="3394075" algn="l"/>
              </a:tabLst>
            </a:pPr>
            <a:endParaRPr sz="2800" dirty="0">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615"/>
          </a:xfrm>
          <a:custGeom>
            <a:avLst/>
            <a:gdLst/>
            <a:ahLst/>
            <a:cxnLst/>
            <a:rect l="l" t="t" r="r" b="b"/>
            <a:pathLst>
              <a:path w="20104100" h="11308715">
                <a:moveTo>
                  <a:pt x="0" y="0"/>
                </a:moveTo>
                <a:lnTo>
                  <a:pt x="20104099" y="0"/>
                </a:lnTo>
                <a:lnTo>
                  <a:pt x="20104099" y="11308555"/>
                </a:lnTo>
                <a:lnTo>
                  <a:pt x="0" y="11308555"/>
                </a:lnTo>
                <a:lnTo>
                  <a:pt x="0" y="0"/>
                </a:lnTo>
                <a:close/>
              </a:path>
            </a:pathLst>
          </a:custGeom>
          <a:solidFill>
            <a:srgbClr val="EB8F70"/>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380" y="482"/>
            <a:ext cx="12189620" cy="6857518"/>
          </a:xfrm>
          <a:prstGeom prst="rect">
            <a:avLst/>
          </a:prstGeom>
          <a:blipFill>
            <a:blip r:embed="rId2"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467047" y="1815142"/>
            <a:ext cx="10080605" cy="1369496"/>
          </a:xfrm>
          <a:prstGeom prst="rect">
            <a:avLst/>
          </a:prstGeom>
        </p:spPr>
        <p:txBody>
          <a:bodyPr vert="horz" wrap="square" lIns="0" tIns="7701" rIns="0" bIns="0" rtlCol="0">
            <a:spAutoFit/>
          </a:bodyPr>
          <a:lstStyle/>
          <a:p>
            <a:pPr marL="7701" marR="3081" lvl="0" indent="0" algn="l" defTabSz="554492" rtl="0" eaLnBrk="1" fontAlgn="auto" latinLnBrk="0" hangingPunct="1">
              <a:lnSpc>
                <a:spcPct val="112400"/>
              </a:lnSpc>
              <a:spcBef>
                <a:spcPts val="61"/>
              </a:spcBef>
              <a:spcAft>
                <a:spcPts val="0"/>
              </a:spcAft>
              <a:buClrTx/>
              <a:buSzTx/>
              <a:buFontTx/>
              <a:buNone/>
              <a:tabLst>
                <a:tab pos="790151" algn="l"/>
                <a:tab pos="3232227" algn="l"/>
                <a:tab pos="5396287" algn="l"/>
                <a:tab pos="5430173" algn="l"/>
                <a:tab pos="8473718" algn="l"/>
              </a:tabLst>
              <a:defRPr/>
            </a:pPr>
            <a:r>
              <a:rPr kumimoji="0" lang="en-US" sz="4000" b="0" i="0" u="none" strike="noStrike" kern="1200" cap="none" spc="73" normalizeH="0" baseline="0" noProof="0" dirty="0">
                <a:ln>
                  <a:noFill/>
                </a:ln>
                <a:solidFill>
                  <a:srgbClr val="FFFFFF"/>
                </a:solidFill>
                <a:effectLst/>
                <a:uLnTx/>
                <a:uFillTx/>
                <a:latin typeface="Abel"/>
                <a:ea typeface="+mn-ea"/>
                <a:cs typeface="Abel"/>
              </a:rPr>
              <a:t>Flu and Covid19</a:t>
            </a:r>
          </a:p>
          <a:p>
            <a:pPr marL="7701" marR="3081" lvl="0" indent="0" algn="l" defTabSz="554492" rtl="0" eaLnBrk="1" fontAlgn="auto" latinLnBrk="0" hangingPunct="1">
              <a:lnSpc>
                <a:spcPct val="112400"/>
              </a:lnSpc>
              <a:spcBef>
                <a:spcPts val="61"/>
              </a:spcBef>
              <a:spcAft>
                <a:spcPts val="0"/>
              </a:spcAft>
              <a:buClrTx/>
              <a:buSzTx/>
              <a:buFontTx/>
              <a:buNone/>
              <a:tabLst>
                <a:tab pos="790151" algn="l"/>
                <a:tab pos="3232227" algn="l"/>
                <a:tab pos="5396287" algn="l"/>
                <a:tab pos="5430173" algn="l"/>
                <a:tab pos="8473718" algn="l"/>
              </a:tabLst>
              <a:defRPr/>
            </a:pPr>
            <a:r>
              <a:rPr kumimoji="0" lang="en-US" sz="4000" b="0" i="0" u="none" strike="noStrike" kern="1200" cap="none" spc="73" normalizeH="0" baseline="0" noProof="0" dirty="0">
                <a:ln>
                  <a:noFill/>
                </a:ln>
                <a:solidFill>
                  <a:srgbClr val="FFFFFF"/>
                </a:solidFill>
                <a:effectLst/>
                <a:uLnTx/>
                <a:uFillTx/>
                <a:latin typeface="Abel"/>
                <a:ea typeface="+mn-ea"/>
                <a:cs typeface="Abel"/>
              </a:rPr>
              <a:t>Community Education Campaign</a:t>
            </a:r>
            <a:endParaRPr kumimoji="0" sz="4000" b="0" i="0" u="none" strike="noStrike" kern="1200" cap="none" spc="0" normalizeH="0" baseline="0" noProof="0" dirty="0">
              <a:ln>
                <a:noFill/>
              </a:ln>
              <a:solidFill>
                <a:prstClr val="black"/>
              </a:solidFill>
              <a:effectLst/>
              <a:uLnTx/>
              <a:uFillTx/>
              <a:latin typeface="Abel"/>
              <a:ea typeface="+mn-ea"/>
              <a:cs typeface="Abel"/>
            </a:endParaRPr>
          </a:p>
        </p:txBody>
      </p:sp>
      <p:sp>
        <p:nvSpPr>
          <p:cNvPr id="6" name="object 6"/>
          <p:cNvSpPr/>
          <p:nvPr/>
        </p:nvSpPr>
        <p:spPr>
          <a:xfrm>
            <a:off x="8314660" y="5571460"/>
            <a:ext cx="3401096" cy="901766"/>
          </a:xfrm>
          <a:prstGeom prst="rect">
            <a:avLst/>
          </a:prstGeom>
          <a:blipFill>
            <a:blip r:embed="rId3"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5">
            <a:extLst>
              <a:ext uri="{FF2B5EF4-FFF2-40B4-BE49-F238E27FC236}">
                <a16:creationId xmlns:a16="http://schemas.microsoft.com/office/drawing/2014/main" id="{73802E47-A175-B0B8-EEDF-CE9ECA64DA99}"/>
              </a:ext>
            </a:extLst>
          </p:cNvPr>
          <p:cNvSpPr txBox="1"/>
          <p:nvPr/>
        </p:nvSpPr>
        <p:spPr>
          <a:xfrm>
            <a:off x="704508" y="5674803"/>
            <a:ext cx="10080605" cy="695080"/>
          </a:xfrm>
          <a:prstGeom prst="rect">
            <a:avLst/>
          </a:prstGeom>
        </p:spPr>
        <p:txBody>
          <a:bodyPr vert="horz" wrap="square" lIns="0" tIns="7701" rIns="0" bIns="0" rtlCol="0">
            <a:spAutoFit/>
          </a:bodyPr>
          <a:lstStyle/>
          <a:p>
            <a:pPr marL="7701" marR="3081" lvl="0" indent="0" algn="l" defTabSz="554492" rtl="0" eaLnBrk="1" fontAlgn="auto" latinLnBrk="0" hangingPunct="1">
              <a:lnSpc>
                <a:spcPct val="112400"/>
              </a:lnSpc>
              <a:spcBef>
                <a:spcPts val="61"/>
              </a:spcBef>
              <a:spcAft>
                <a:spcPts val="0"/>
              </a:spcAft>
              <a:buClrTx/>
              <a:buSzTx/>
              <a:buFontTx/>
              <a:buNone/>
              <a:tabLst>
                <a:tab pos="790151" algn="l"/>
                <a:tab pos="3232227" algn="l"/>
                <a:tab pos="5396287" algn="l"/>
                <a:tab pos="5430173" algn="l"/>
                <a:tab pos="8473718" algn="l"/>
              </a:tabLst>
              <a:defRPr/>
            </a:pPr>
            <a:r>
              <a:rPr kumimoji="0" lang="en-US" sz="2000" b="0" i="0" u="none" strike="noStrike" kern="1200" cap="none" spc="73" normalizeH="0" baseline="0" noProof="0" dirty="0">
                <a:ln>
                  <a:noFill/>
                </a:ln>
                <a:solidFill>
                  <a:srgbClr val="FFFFFF"/>
                </a:solidFill>
                <a:effectLst/>
                <a:uLnTx/>
                <a:uFillTx/>
                <a:latin typeface="Abel"/>
                <a:ea typeface="+mn-ea"/>
                <a:cs typeface="Abel"/>
              </a:rPr>
              <a:t>Tamela Milan Alexander</a:t>
            </a:r>
          </a:p>
          <a:p>
            <a:pPr marL="7701" marR="3081" lvl="0" indent="0" algn="l" defTabSz="554492" rtl="0" eaLnBrk="1" fontAlgn="auto" latinLnBrk="0" hangingPunct="1">
              <a:lnSpc>
                <a:spcPct val="112400"/>
              </a:lnSpc>
              <a:spcBef>
                <a:spcPts val="61"/>
              </a:spcBef>
              <a:spcAft>
                <a:spcPts val="0"/>
              </a:spcAft>
              <a:buClrTx/>
              <a:buSzTx/>
              <a:buFontTx/>
              <a:buNone/>
              <a:tabLst>
                <a:tab pos="790151" algn="l"/>
                <a:tab pos="3232227" algn="l"/>
                <a:tab pos="5396287" algn="l"/>
                <a:tab pos="5430173" algn="l"/>
                <a:tab pos="8473718" algn="l"/>
              </a:tabLst>
              <a:defRPr/>
            </a:pPr>
            <a:r>
              <a:rPr kumimoji="0" lang="en-US" sz="2000" b="0" i="0" u="none" strike="noStrike" kern="1200" cap="none" spc="73" normalizeH="0" baseline="0" noProof="0" dirty="0">
                <a:ln>
                  <a:noFill/>
                </a:ln>
                <a:solidFill>
                  <a:srgbClr val="FFFFFF"/>
                </a:solidFill>
                <a:effectLst/>
                <a:uLnTx/>
                <a:uFillTx/>
                <a:latin typeface="Abel"/>
                <a:ea typeface="+mn-ea"/>
                <a:cs typeface="Abel"/>
              </a:rPr>
              <a:t>Director of Community Engagement</a:t>
            </a:r>
            <a:endParaRPr kumimoji="0" sz="2000" b="0" i="0" u="none" strike="noStrike" kern="1200" cap="none" spc="0" normalizeH="0" baseline="0" noProof="0" dirty="0">
              <a:ln>
                <a:noFill/>
              </a:ln>
              <a:solidFill>
                <a:prstClr val="black"/>
              </a:solidFill>
              <a:effectLst/>
              <a:uLnTx/>
              <a:uFillTx/>
              <a:latin typeface="Abel"/>
              <a:ea typeface="+mn-ea"/>
              <a:cs typeface="Abe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EverThrive Illinois works to improve the health of women, children and families over the lifespan.…"/>
          <p:cNvSpPr txBox="1">
            <a:spLocks noGrp="1"/>
          </p:cNvSpPr>
          <p:nvPr>
            <p:ph type="subTitle" sz="half" idx="1"/>
          </p:nvPr>
        </p:nvSpPr>
        <p:spPr>
          <a:xfrm>
            <a:off x="469498" y="1531934"/>
            <a:ext cx="10871602" cy="4721986"/>
          </a:xfrm>
          <a:prstGeom prst="rect">
            <a:avLst/>
          </a:prstGeom>
        </p:spPr>
        <p:txBody>
          <a:bodyPr>
            <a:normAutofit fontScale="85000" lnSpcReduction="20000"/>
          </a:bodyPr>
          <a:lstStyle/>
          <a:p>
            <a:pPr defTabSz="228600">
              <a:lnSpc>
                <a:spcPct val="130000"/>
              </a:lnSpc>
              <a:spcBef>
                <a:spcPts val="900"/>
              </a:spcBef>
              <a:defRPr sz="4800" spc="480">
                <a:solidFill>
                  <a:srgbClr val="28B3A9"/>
                </a:solidFill>
                <a:latin typeface="+mj-lt"/>
                <a:ea typeface="+mj-ea"/>
                <a:cs typeface="+mj-cs"/>
                <a:sym typeface="SlateStd-Bold"/>
              </a:defRPr>
            </a:pPr>
            <a:r>
              <a:rPr lang="en-US" sz="2400" b="1" spc="240">
                <a:solidFill>
                  <a:srgbClr val="28B3A9"/>
                </a:solidFill>
                <a:latin typeface="Slate Std Light Condensed" panose="020B0306040202020304" pitchFamily="34" charset="77"/>
                <a:ea typeface="+mj-ea"/>
                <a:cs typeface="+mj-cs"/>
              </a:rPr>
              <a:t>OUR MISSION</a:t>
            </a:r>
            <a:endParaRPr lang="en-US" sz="2000">
              <a:latin typeface="Slate Std Light Condensed" panose="020B0306040202020304" pitchFamily="34" charset="77"/>
              <a:sym typeface="SlateStd-Light"/>
            </a:endParaRPr>
          </a:p>
          <a:p>
            <a:pPr defTabSz="1219169">
              <a:lnSpc>
                <a:spcPct val="110000"/>
              </a:lnSpc>
              <a:spcBef>
                <a:spcPts val="200"/>
              </a:spcBef>
              <a:defRPr sz="4000" spc="119">
                <a:solidFill>
                  <a:srgbClr val="000000"/>
                </a:solidFill>
                <a:latin typeface="SlateStd-Light"/>
                <a:ea typeface="SlateStd-Light"/>
                <a:cs typeface="SlateStd-Light"/>
                <a:sym typeface="SlateStd-Light"/>
              </a:defRPr>
            </a:pPr>
            <a:r>
              <a:rPr lang="en-US" sz="2000" err="1">
                <a:latin typeface="Slate Std Light Condensed" panose="020B0306040202020304" pitchFamily="34" charset="77"/>
                <a:sym typeface="SlateStd-Light"/>
              </a:rPr>
              <a:t>EverThrive</a:t>
            </a:r>
            <a:r>
              <a:rPr lang="en-US" sz="2000">
                <a:latin typeface="Slate Std Light Condensed" panose="020B0306040202020304" pitchFamily="34" charset="77"/>
                <a:sym typeface="SlateStd-Light"/>
              </a:rPr>
              <a:t> Illinois’ mission is to achieve reproductive justice in the health care ecosystem through community-driven partnership, policy action, and systems change. </a:t>
            </a:r>
            <a:endParaRPr>
              <a:latin typeface="Slate Std Light Condensed" panose="020B0306040202020304" pitchFamily="34" charset="77"/>
            </a:endParaRPr>
          </a:p>
          <a:p>
            <a:pPr defTabSz="228600">
              <a:lnSpc>
                <a:spcPct val="120000"/>
              </a:lnSpc>
              <a:spcBef>
                <a:spcPts val="900"/>
              </a:spcBef>
              <a:defRPr sz="4800" spc="480">
                <a:solidFill>
                  <a:srgbClr val="28B3A9"/>
                </a:solidFill>
                <a:latin typeface="+mj-lt"/>
                <a:ea typeface="+mj-ea"/>
                <a:cs typeface="+mj-cs"/>
                <a:sym typeface="SlateStd-Bold"/>
              </a:defRPr>
            </a:pPr>
            <a:r>
              <a:rPr b="1">
                <a:latin typeface="Slate Std Light Condensed" panose="020B0306040202020304" pitchFamily="34" charset="77"/>
              </a:rPr>
              <a:t>OUR VISION</a:t>
            </a:r>
          </a:p>
          <a:p>
            <a:pPr defTabSz="1219169">
              <a:lnSpc>
                <a:spcPct val="110000"/>
              </a:lnSpc>
              <a:spcBef>
                <a:spcPts val="200"/>
              </a:spcBef>
              <a:defRPr sz="4000" spc="119">
                <a:solidFill>
                  <a:srgbClr val="000000"/>
                </a:solidFill>
                <a:latin typeface="SlateStd-Light"/>
                <a:ea typeface="SlateStd-Light"/>
                <a:cs typeface="SlateStd-Light"/>
                <a:sym typeface="SlateStd-Light"/>
              </a:defRPr>
            </a:pPr>
            <a:r>
              <a:rPr lang="en-US" sz="2000">
                <a:latin typeface="Slate Std Light Condensed" panose="020B0306040202020304" pitchFamily="34" charset="77"/>
                <a:sym typeface="SlateStd-Light"/>
              </a:rPr>
              <a:t>A just and affirming health care ecosystem where individuals, families, and communities can thrive.</a:t>
            </a:r>
            <a:endParaRPr>
              <a:latin typeface="Slate Std Light Condensed" panose="020B0306040202020304" pitchFamily="34" charset="77"/>
            </a:endParaRPr>
          </a:p>
          <a:p>
            <a:pPr defTabSz="228600">
              <a:lnSpc>
                <a:spcPct val="120000"/>
              </a:lnSpc>
              <a:spcBef>
                <a:spcPts val="900"/>
              </a:spcBef>
              <a:defRPr sz="4800" spc="480">
                <a:solidFill>
                  <a:srgbClr val="28B3A9"/>
                </a:solidFill>
                <a:latin typeface="+mj-lt"/>
                <a:ea typeface="+mj-ea"/>
                <a:cs typeface="+mj-cs"/>
                <a:sym typeface="SlateStd-Bold"/>
              </a:defRPr>
            </a:pPr>
            <a:r>
              <a:rPr b="1">
                <a:latin typeface="Slate Std Light Condensed" panose="020B0306040202020304" pitchFamily="34" charset="77"/>
              </a:rPr>
              <a:t>OUR VALUES</a:t>
            </a:r>
          </a:p>
          <a:p>
            <a:pPr marL="254000" indent="-254000" defTabSz="1219169">
              <a:lnSpc>
                <a:spcPct val="110000"/>
              </a:lnSpc>
              <a:spcBef>
                <a:spcPts val="200"/>
              </a:spcBef>
              <a:buSzPct val="123000"/>
              <a:buChar char="•"/>
              <a:defRPr sz="4000" spc="119">
                <a:solidFill>
                  <a:srgbClr val="000000"/>
                </a:solidFill>
                <a:latin typeface="SlateStd-Light"/>
                <a:ea typeface="SlateStd-Light"/>
                <a:cs typeface="SlateStd-Light"/>
                <a:sym typeface="SlateStd-Light"/>
              </a:defRPr>
            </a:pPr>
            <a:r>
              <a:rPr lang="en-US">
                <a:latin typeface="Slate Std Light Condensed" panose="020B0306040202020304" pitchFamily="34" charset="77"/>
              </a:rPr>
              <a:t>Reproductive Justice</a:t>
            </a:r>
          </a:p>
          <a:p>
            <a:pPr marL="254000" indent="-254000" defTabSz="1219169">
              <a:lnSpc>
                <a:spcPct val="110000"/>
              </a:lnSpc>
              <a:spcBef>
                <a:spcPts val="200"/>
              </a:spcBef>
              <a:buSzPct val="123000"/>
              <a:buChar char="•"/>
              <a:defRPr sz="4000" spc="119">
                <a:solidFill>
                  <a:srgbClr val="000000"/>
                </a:solidFill>
                <a:latin typeface="SlateStd-Light"/>
                <a:ea typeface="SlateStd-Light"/>
                <a:cs typeface="SlateStd-Light"/>
                <a:sym typeface="SlateStd-Light"/>
              </a:defRPr>
            </a:pPr>
            <a:r>
              <a:rPr lang="en-US">
                <a:latin typeface="Slate Std Light Condensed" panose="020B0306040202020304" pitchFamily="34" charset="77"/>
              </a:rPr>
              <a:t>Anti-Racism</a:t>
            </a:r>
          </a:p>
          <a:p>
            <a:pPr marL="254000" indent="-254000" defTabSz="1219169">
              <a:lnSpc>
                <a:spcPct val="110000"/>
              </a:lnSpc>
              <a:spcBef>
                <a:spcPts val="200"/>
              </a:spcBef>
              <a:buSzPct val="123000"/>
              <a:buChar char="•"/>
              <a:defRPr sz="4000" spc="119">
                <a:solidFill>
                  <a:srgbClr val="000000"/>
                </a:solidFill>
                <a:latin typeface="SlateStd-Light"/>
                <a:ea typeface="SlateStd-Light"/>
                <a:cs typeface="SlateStd-Light"/>
                <a:sym typeface="SlateStd-Light"/>
              </a:defRPr>
            </a:pPr>
            <a:r>
              <a:rPr lang="en-US">
                <a:latin typeface="Slate Std Light Condensed" panose="020B0306040202020304" pitchFamily="34" charset="77"/>
              </a:rPr>
              <a:t>Centering the Most Impacted</a:t>
            </a:r>
          </a:p>
          <a:p>
            <a:pPr marL="254000" indent="-254000" defTabSz="1219169">
              <a:lnSpc>
                <a:spcPct val="110000"/>
              </a:lnSpc>
              <a:spcBef>
                <a:spcPts val="200"/>
              </a:spcBef>
              <a:buSzPct val="123000"/>
              <a:buChar char="•"/>
              <a:defRPr sz="4000" spc="119">
                <a:solidFill>
                  <a:srgbClr val="000000"/>
                </a:solidFill>
                <a:latin typeface="SlateStd-Light"/>
                <a:ea typeface="SlateStd-Light"/>
                <a:cs typeface="SlateStd-Light"/>
                <a:sym typeface="SlateStd-Light"/>
              </a:defRPr>
            </a:pPr>
            <a:r>
              <a:rPr lang="en-US">
                <a:latin typeface="Slate Std Light Condensed" panose="020B0306040202020304" pitchFamily="34" charset="77"/>
              </a:rPr>
              <a:t>Bold Action and Transformation</a:t>
            </a:r>
            <a:endParaRPr>
              <a:latin typeface="Slate Std Light Condensed" panose="020B0306040202020304" pitchFamily="34" charset="77"/>
            </a:endParaRPr>
          </a:p>
        </p:txBody>
      </p:sp>
      <p:sp>
        <p:nvSpPr>
          <p:cNvPr id="184" name="Being Champions for Health Equity"/>
          <p:cNvSpPr txBox="1">
            <a:spLocks noGrp="1"/>
          </p:cNvSpPr>
          <p:nvPr>
            <p:ph type="ctrTitle"/>
          </p:nvPr>
        </p:nvSpPr>
        <p:spPr>
          <a:xfrm>
            <a:off x="1001985" y="754096"/>
            <a:ext cx="10740523" cy="750425"/>
          </a:xfrm>
          <a:prstGeom prst="rect">
            <a:avLst/>
          </a:prstGeom>
        </p:spPr>
        <p:txBody>
          <a:bodyPr anchor="t">
            <a:noAutofit/>
          </a:bodyPr>
          <a:lstStyle>
            <a:lvl1pPr algn="r" defTabSz="825500">
              <a:lnSpc>
                <a:spcPct val="100000"/>
              </a:lnSpc>
              <a:defRPr sz="8500" cap="none" spc="0">
                <a:solidFill>
                  <a:srgbClr val="EB8F6E"/>
                </a:solidFill>
                <a:latin typeface="SlateStd-Light"/>
                <a:ea typeface="SlateStd-Light"/>
                <a:cs typeface="SlateStd-Light"/>
                <a:sym typeface="SlateStd-Light"/>
              </a:defRPr>
            </a:lvl1pPr>
          </a:lstStyle>
          <a:p>
            <a:r>
              <a:rPr lang="en-US">
                <a:latin typeface="Abel" panose="02000506030000020004" pitchFamily="2" charset="0"/>
              </a:rPr>
              <a:t>CHAMPIONS FOR HEALTH EQUITY</a:t>
            </a:r>
          </a:p>
        </p:txBody>
      </p:sp>
      <p:pic>
        <p:nvPicPr>
          <p:cNvPr id="6" name="EverThrive-HorizLogo-green.png" descr="EverThrive-HorizLogo-green.png">
            <a:extLst>
              <a:ext uri="{FF2B5EF4-FFF2-40B4-BE49-F238E27FC236}">
                <a16:creationId xmlns:a16="http://schemas.microsoft.com/office/drawing/2014/main" id="{06DB31EF-532C-914D-815B-C6326C3F188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121615" y="5734740"/>
            <a:ext cx="2600888" cy="764342"/>
          </a:xfrm>
          <a:prstGeom prst="rect">
            <a:avLst/>
          </a:prstGeom>
          <a:ln w="12700">
            <a:miter lim="400000"/>
          </a:ln>
        </p:spPr>
      </p:pic>
      <p:pic>
        <p:nvPicPr>
          <p:cNvPr id="2" name="Picture 1">
            <a:extLst>
              <a:ext uri="{FF2B5EF4-FFF2-40B4-BE49-F238E27FC236}">
                <a16:creationId xmlns:a16="http://schemas.microsoft.com/office/drawing/2014/main" id="{F775B7AF-D9FE-0D27-F145-30933B08D26E}"/>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360041120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Being Champions for Health Equity"/>
          <p:cNvSpPr txBox="1">
            <a:spLocks noGrp="1"/>
          </p:cNvSpPr>
          <p:nvPr>
            <p:ph type="ctrTitle"/>
          </p:nvPr>
        </p:nvSpPr>
        <p:spPr>
          <a:xfrm>
            <a:off x="562880" y="488951"/>
            <a:ext cx="11595503" cy="750425"/>
          </a:xfrm>
          <a:prstGeom prst="rect">
            <a:avLst/>
          </a:prstGeom>
        </p:spPr>
        <p:txBody>
          <a:bodyPr anchor="t">
            <a:noAutofit/>
          </a:bodyPr>
          <a:lstStyle>
            <a:lvl1pPr algn="r" defTabSz="825500">
              <a:lnSpc>
                <a:spcPct val="100000"/>
              </a:lnSpc>
              <a:defRPr sz="8500" cap="none" spc="0">
                <a:solidFill>
                  <a:srgbClr val="EB8F6E"/>
                </a:solidFill>
                <a:latin typeface="SlateStd-Light"/>
                <a:ea typeface="SlateStd-Light"/>
                <a:cs typeface="SlateStd-Light"/>
                <a:sym typeface="SlateStd-Light"/>
              </a:defRPr>
            </a:lvl1pPr>
          </a:lstStyle>
          <a:p>
            <a:pPr algn="l"/>
            <a:r>
              <a:rPr lang="en-US" sz="4800" dirty="0">
                <a:latin typeface="Abel" panose="02000506030000020004" pitchFamily="2" charset="0"/>
              </a:rPr>
              <a:t>Background</a:t>
            </a:r>
          </a:p>
        </p:txBody>
      </p:sp>
      <p:pic>
        <p:nvPicPr>
          <p:cNvPr id="6" name="EverThrive-HorizLogo-green.png" descr="EverThrive-HorizLogo-green.png">
            <a:extLst>
              <a:ext uri="{FF2B5EF4-FFF2-40B4-BE49-F238E27FC236}">
                <a16:creationId xmlns:a16="http://schemas.microsoft.com/office/drawing/2014/main" id="{FC7E5A97-E521-C542-A6EC-05031269FEB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21615" y="5734740"/>
            <a:ext cx="2600888" cy="764342"/>
          </a:xfrm>
          <a:prstGeom prst="rect">
            <a:avLst/>
          </a:prstGeom>
          <a:ln w="12700">
            <a:miter lim="400000"/>
          </a:ln>
        </p:spPr>
      </p:pic>
      <p:pic>
        <p:nvPicPr>
          <p:cNvPr id="2" name="Picture 1">
            <a:extLst>
              <a:ext uri="{FF2B5EF4-FFF2-40B4-BE49-F238E27FC236}">
                <a16:creationId xmlns:a16="http://schemas.microsoft.com/office/drawing/2014/main" id="{41844983-0A80-9A1A-7E4B-CD2C3E4C7AAC}"/>
              </a:ext>
            </a:extLst>
          </p:cNvPr>
          <p:cNvPicPr>
            <a:picLocks noChangeAspect="1"/>
          </p:cNvPicPr>
          <p:nvPr/>
        </p:nvPicPr>
        <p:blipFill>
          <a:blip r:embed="rId4"/>
          <a:stretch>
            <a:fillRect/>
          </a:stretch>
        </p:blipFill>
        <p:spPr>
          <a:xfrm>
            <a:off x="6629682" y="889325"/>
            <a:ext cx="4470709" cy="5227586"/>
          </a:xfrm>
          <a:prstGeom prst="rect">
            <a:avLst/>
          </a:prstGeom>
        </p:spPr>
      </p:pic>
      <p:sp>
        <p:nvSpPr>
          <p:cNvPr id="3" name="TextBox 2">
            <a:extLst>
              <a:ext uri="{FF2B5EF4-FFF2-40B4-BE49-F238E27FC236}">
                <a16:creationId xmlns:a16="http://schemas.microsoft.com/office/drawing/2014/main" id="{E170D305-EB26-D880-E326-E9471EE0B6A3}"/>
              </a:ext>
            </a:extLst>
          </p:cNvPr>
          <p:cNvSpPr txBox="1"/>
          <p:nvPr/>
        </p:nvSpPr>
        <p:spPr>
          <a:xfrm>
            <a:off x="362481" y="1058783"/>
            <a:ext cx="5965511" cy="56040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lvl="0" indent="-342900" algn="l" defTabSz="2438338" rtl="0" eaLnBrk="1" fontAlgn="auto" latinLnBrk="0" hangingPunct="0">
              <a:lnSpc>
                <a:spcPct val="100000"/>
              </a:lnSpc>
              <a:spcBef>
                <a:spcPts val="3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Going into winter months, many Chicagoans (20.3%) have not received one dose of Covid19 vaccinations with higher percentage among Black/African American Chicagoans (35.8%)</a:t>
            </a:r>
          </a:p>
          <a:p>
            <a:pPr marL="342900" marR="0" lvl="0" indent="-342900" algn="l" defTabSz="2438338" rtl="0" eaLnBrk="1" fontAlgn="auto" latinLnBrk="0" hangingPunct="0">
              <a:lnSpc>
                <a:spcPct val="100000"/>
              </a:lnSpc>
              <a:spcBef>
                <a:spcPts val="3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Even greater opportunity with Covid19 booster with 70.1% of Black Chicagoans not receiving the booster</a:t>
            </a:r>
          </a:p>
          <a:p>
            <a:pPr marL="342900" marR="0" lvl="0" indent="-342900" algn="l" defTabSz="2438338" rtl="0" eaLnBrk="1" fontAlgn="auto" latinLnBrk="0" hangingPunct="0">
              <a:lnSpc>
                <a:spcPct val="100000"/>
              </a:lnSpc>
              <a:spcBef>
                <a:spcPts val="3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Seasonal flu activity is elevated across the country + RSV activity</a:t>
            </a:r>
          </a:p>
          <a:p>
            <a:pPr marL="342900" marR="0" lvl="0" indent="-342900" algn="l" defTabSz="2438338" rtl="0" eaLnBrk="1" fontAlgn="auto" latinLnBrk="0" hangingPunct="0">
              <a:lnSpc>
                <a:spcPct val="100000"/>
              </a:lnSpc>
              <a:spcBef>
                <a:spcPts val="3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Covid19 contributed to 25% of maternal deaths between 2020-2021</a:t>
            </a:r>
          </a:p>
          <a:p>
            <a:pPr marL="342900" marR="0" lvl="0" indent="-342900" algn="l" defTabSz="2438338" rtl="0" eaLnBrk="1" fontAlgn="auto" latinLnBrk="0" hangingPunct="0">
              <a:lnSpc>
                <a:spcPct val="100000"/>
              </a:lnSpc>
              <a:spcBef>
                <a:spcPts val="4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endParaRPr>
          </a:p>
        </p:txBody>
      </p:sp>
      <p:sp>
        <p:nvSpPr>
          <p:cNvPr id="5" name="TextBox 4">
            <a:extLst>
              <a:ext uri="{FF2B5EF4-FFF2-40B4-BE49-F238E27FC236}">
                <a16:creationId xmlns:a16="http://schemas.microsoft.com/office/drawing/2014/main" id="{363192D4-CE36-DFEA-B842-74B738A3D99C}"/>
              </a:ext>
            </a:extLst>
          </p:cNvPr>
          <p:cNvSpPr txBox="1"/>
          <p:nvPr/>
        </p:nvSpPr>
        <p:spPr>
          <a:xfrm>
            <a:off x="362481" y="6214644"/>
            <a:ext cx="6097772"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Helvetica Neue"/>
              </a:rPr>
              <a:t>https://www.cdc.gov/flu/weekly/index.htm</a:t>
            </a:r>
          </a:p>
        </p:txBody>
      </p:sp>
      <p:sp>
        <p:nvSpPr>
          <p:cNvPr id="8" name="TextBox 7">
            <a:extLst>
              <a:ext uri="{FF2B5EF4-FFF2-40B4-BE49-F238E27FC236}">
                <a16:creationId xmlns:a16="http://schemas.microsoft.com/office/drawing/2014/main" id="{F2420D8E-405D-F50C-77B5-30063B9A4F1D}"/>
              </a:ext>
            </a:extLst>
          </p:cNvPr>
          <p:cNvSpPr txBox="1"/>
          <p:nvPr/>
        </p:nvSpPr>
        <p:spPr>
          <a:xfrm>
            <a:off x="343897" y="5857340"/>
            <a:ext cx="6097772"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Helvetica Neue"/>
              </a:rPr>
              <a:t>https://www.chicago.gov/city/en/sites/covid19-vaccine/home/covid-19-vaccine-coverage.html</a:t>
            </a:r>
          </a:p>
        </p:txBody>
      </p:sp>
      <p:sp>
        <p:nvSpPr>
          <p:cNvPr id="10" name="TextBox 9">
            <a:extLst>
              <a:ext uri="{FF2B5EF4-FFF2-40B4-BE49-F238E27FC236}">
                <a16:creationId xmlns:a16="http://schemas.microsoft.com/office/drawing/2014/main" id="{DFC0037C-FB5F-5B92-1972-523208ECBBBB}"/>
              </a:ext>
            </a:extLst>
          </p:cNvPr>
          <p:cNvSpPr txBox="1"/>
          <p:nvPr/>
        </p:nvSpPr>
        <p:spPr>
          <a:xfrm>
            <a:off x="343897" y="6444667"/>
            <a:ext cx="6097772"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Helvetica Neue"/>
              </a:rPr>
              <a:t>https://www.nbcnews.com/health/health-news/covid-contributing-factor-maternal-deaths-rcna53300</a:t>
            </a:r>
          </a:p>
        </p:txBody>
      </p:sp>
    </p:spTree>
    <p:extLst>
      <p:ext uri="{BB962C8B-B14F-4D97-AF65-F5344CB8AC3E}">
        <p14:creationId xmlns:p14="http://schemas.microsoft.com/office/powerpoint/2010/main" val="126952404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Being Champions for Health Equity"/>
          <p:cNvSpPr txBox="1">
            <a:spLocks noGrp="1"/>
          </p:cNvSpPr>
          <p:nvPr>
            <p:ph type="ctrTitle"/>
          </p:nvPr>
        </p:nvSpPr>
        <p:spPr>
          <a:xfrm>
            <a:off x="562880" y="488951"/>
            <a:ext cx="11595503" cy="750425"/>
          </a:xfrm>
          <a:prstGeom prst="rect">
            <a:avLst/>
          </a:prstGeom>
        </p:spPr>
        <p:txBody>
          <a:bodyPr anchor="t">
            <a:noAutofit/>
          </a:bodyPr>
          <a:lstStyle>
            <a:lvl1pPr algn="r" defTabSz="825500">
              <a:lnSpc>
                <a:spcPct val="100000"/>
              </a:lnSpc>
              <a:defRPr sz="8500" cap="none" spc="0">
                <a:solidFill>
                  <a:srgbClr val="EB8F6E"/>
                </a:solidFill>
                <a:latin typeface="SlateStd-Light"/>
                <a:ea typeface="SlateStd-Light"/>
                <a:cs typeface="SlateStd-Light"/>
                <a:sym typeface="SlateStd-Light"/>
              </a:defRPr>
            </a:lvl1pPr>
          </a:lstStyle>
          <a:p>
            <a:pPr algn="l"/>
            <a:r>
              <a:rPr lang="en-US" sz="4800" dirty="0">
                <a:latin typeface="Abel" panose="02000506030000020004" pitchFamily="2" charset="0"/>
              </a:rPr>
              <a:t>Outreach Strategy</a:t>
            </a:r>
          </a:p>
        </p:txBody>
      </p:sp>
      <p:pic>
        <p:nvPicPr>
          <p:cNvPr id="6" name="EverThrive-HorizLogo-green.png" descr="EverThrive-HorizLogo-green.png">
            <a:extLst>
              <a:ext uri="{FF2B5EF4-FFF2-40B4-BE49-F238E27FC236}">
                <a16:creationId xmlns:a16="http://schemas.microsoft.com/office/drawing/2014/main" id="{FC7E5A97-E521-C542-A6EC-05031269FEB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21615" y="5734740"/>
            <a:ext cx="2600888" cy="764342"/>
          </a:xfrm>
          <a:prstGeom prst="rect">
            <a:avLst/>
          </a:prstGeom>
          <a:ln w="12700">
            <a:miter lim="400000"/>
          </a:ln>
        </p:spPr>
      </p:pic>
      <p:sp>
        <p:nvSpPr>
          <p:cNvPr id="2" name="TextBox 1">
            <a:extLst>
              <a:ext uri="{FF2B5EF4-FFF2-40B4-BE49-F238E27FC236}">
                <a16:creationId xmlns:a16="http://schemas.microsoft.com/office/drawing/2014/main" id="{8C49DE9A-93CB-756A-251F-3E7C1A4434D2}"/>
              </a:ext>
            </a:extLst>
          </p:cNvPr>
          <p:cNvSpPr txBox="1"/>
          <p:nvPr/>
        </p:nvSpPr>
        <p:spPr>
          <a:xfrm>
            <a:off x="5906652" y="1671850"/>
            <a:ext cx="5965511" cy="4257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lvl="0"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Reaching 10,000 Chicagoans this flu season to promote Chicago Department of Public Health flu and Covid19 clinics through</a:t>
            </a:r>
          </a:p>
          <a:p>
            <a:pPr marL="800100" marR="0" lvl="1"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Street-based outreach</a:t>
            </a:r>
          </a:p>
          <a:p>
            <a:pPr marL="800100" marR="0" lvl="1"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Tabling at fall health fairs</a:t>
            </a:r>
          </a:p>
          <a:p>
            <a:pPr marL="800100" marR="0" lvl="1"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Disseminating materials to community-based organizations</a:t>
            </a:r>
          </a:p>
          <a:p>
            <a:pPr marL="342900" marR="0" lvl="0"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Focusing outreach on communities with particularly low vaccination rates, including Roseland, Englewood, Woodlawn, Greater Grand Crossing and South Shore neighborhoods</a:t>
            </a:r>
          </a:p>
        </p:txBody>
      </p:sp>
      <p:pic>
        <p:nvPicPr>
          <p:cNvPr id="7" name="Picture 6">
            <a:extLst>
              <a:ext uri="{FF2B5EF4-FFF2-40B4-BE49-F238E27FC236}">
                <a16:creationId xmlns:a16="http://schemas.microsoft.com/office/drawing/2014/main" id="{0F9B851A-E3F7-4232-CC4D-F044970B54CE}"/>
              </a:ext>
            </a:extLst>
          </p:cNvPr>
          <p:cNvPicPr>
            <a:picLocks noChangeAspect="1"/>
          </p:cNvPicPr>
          <p:nvPr/>
        </p:nvPicPr>
        <p:blipFill>
          <a:blip r:embed="rId4"/>
          <a:stretch>
            <a:fillRect/>
          </a:stretch>
        </p:blipFill>
        <p:spPr>
          <a:xfrm>
            <a:off x="319837" y="1463833"/>
            <a:ext cx="4257675" cy="3438525"/>
          </a:xfrm>
          <a:prstGeom prst="rect">
            <a:avLst/>
          </a:prstGeom>
        </p:spPr>
      </p:pic>
      <p:pic>
        <p:nvPicPr>
          <p:cNvPr id="4" name="Picture 3">
            <a:extLst>
              <a:ext uri="{FF2B5EF4-FFF2-40B4-BE49-F238E27FC236}">
                <a16:creationId xmlns:a16="http://schemas.microsoft.com/office/drawing/2014/main" id="{BEF9D1B0-D310-4647-7CA0-CEB17AA3D489}"/>
              </a:ext>
            </a:extLst>
          </p:cNvPr>
          <p:cNvPicPr>
            <a:picLocks noChangeAspect="1"/>
          </p:cNvPicPr>
          <p:nvPr/>
        </p:nvPicPr>
        <p:blipFill>
          <a:blip r:embed="rId5"/>
          <a:stretch>
            <a:fillRect/>
          </a:stretch>
        </p:blipFill>
        <p:spPr>
          <a:xfrm>
            <a:off x="829285" y="4166595"/>
            <a:ext cx="4740941" cy="2332487"/>
          </a:xfrm>
          <a:prstGeom prst="rect">
            <a:avLst/>
          </a:prstGeom>
        </p:spPr>
      </p:pic>
    </p:spTree>
    <p:extLst>
      <p:ext uri="{BB962C8B-B14F-4D97-AF65-F5344CB8AC3E}">
        <p14:creationId xmlns:p14="http://schemas.microsoft.com/office/powerpoint/2010/main" val="205612552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Being Champions for Health Equity"/>
          <p:cNvSpPr txBox="1">
            <a:spLocks noGrp="1"/>
          </p:cNvSpPr>
          <p:nvPr>
            <p:ph type="ctrTitle"/>
          </p:nvPr>
        </p:nvSpPr>
        <p:spPr>
          <a:xfrm>
            <a:off x="562880" y="488951"/>
            <a:ext cx="11595503" cy="750425"/>
          </a:xfrm>
          <a:prstGeom prst="rect">
            <a:avLst/>
          </a:prstGeom>
        </p:spPr>
        <p:txBody>
          <a:bodyPr anchor="t">
            <a:noAutofit/>
          </a:bodyPr>
          <a:lstStyle>
            <a:lvl1pPr algn="r" defTabSz="825500">
              <a:lnSpc>
                <a:spcPct val="100000"/>
              </a:lnSpc>
              <a:defRPr sz="8500" cap="none" spc="0">
                <a:solidFill>
                  <a:srgbClr val="EB8F6E"/>
                </a:solidFill>
                <a:latin typeface="SlateStd-Light"/>
                <a:ea typeface="SlateStd-Light"/>
                <a:cs typeface="SlateStd-Light"/>
                <a:sym typeface="SlateStd-Light"/>
              </a:defRPr>
            </a:lvl1pPr>
          </a:lstStyle>
          <a:p>
            <a:pPr algn="l"/>
            <a:r>
              <a:rPr lang="en-US" sz="4800" dirty="0">
                <a:latin typeface="Abel" panose="02000506030000020004" pitchFamily="2" charset="0"/>
              </a:rPr>
              <a:t>Outreach Strategy</a:t>
            </a:r>
          </a:p>
        </p:txBody>
      </p:sp>
      <p:pic>
        <p:nvPicPr>
          <p:cNvPr id="6" name="EverThrive-HorizLogo-green.png" descr="EverThrive-HorizLogo-green.png">
            <a:extLst>
              <a:ext uri="{FF2B5EF4-FFF2-40B4-BE49-F238E27FC236}">
                <a16:creationId xmlns:a16="http://schemas.microsoft.com/office/drawing/2014/main" id="{FC7E5A97-E521-C542-A6EC-05031269FEB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21615" y="5734740"/>
            <a:ext cx="2600888" cy="764342"/>
          </a:xfrm>
          <a:prstGeom prst="rect">
            <a:avLst/>
          </a:prstGeom>
          <a:ln w="12700">
            <a:miter lim="400000"/>
          </a:ln>
        </p:spPr>
      </p:pic>
      <p:sp>
        <p:nvSpPr>
          <p:cNvPr id="2" name="TextBox 1">
            <a:extLst>
              <a:ext uri="{FF2B5EF4-FFF2-40B4-BE49-F238E27FC236}">
                <a16:creationId xmlns:a16="http://schemas.microsoft.com/office/drawing/2014/main" id="{8C49DE9A-93CB-756A-251F-3E7C1A4434D2}"/>
              </a:ext>
            </a:extLst>
          </p:cNvPr>
          <p:cNvSpPr txBox="1"/>
          <p:nvPr/>
        </p:nvSpPr>
        <p:spPr>
          <a:xfrm>
            <a:off x="5906652" y="2260539"/>
            <a:ext cx="5965511" cy="2718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lvl="0"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Developed flu landing page: </a:t>
            </a: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hlinkClick r:id="rId4"/>
              </a:rPr>
              <a:t>https://flushot.everthriveil.org</a:t>
            </a:r>
            <a:endPar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endParaRPr>
          </a:p>
          <a:p>
            <a:pPr marL="342900" marR="0" lvl="0"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Palm cards in English and Spanish for community dissemination debunking key myths with QR codes linking to landing page</a:t>
            </a:r>
          </a:p>
          <a:p>
            <a:pPr marL="342900" marR="0" lvl="0"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Partnering with Chicago Department of Public Health to disseminate their clinic promotional materials</a:t>
            </a:r>
          </a:p>
        </p:txBody>
      </p:sp>
      <p:pic>
        <p:nvPicPr>
          <p:cNvPr id="9" name="Picture 8">
            <a:extLst>
              <a:ext uri="{FF2B5EF4-FFF2-40B4-BE49-F238E27FC236}">
                <a16:creationId xmlns:a16="http://schemas.microsoft.com/office/drawing/2014/main" id="{9A9DD5B5-99A6-7BDB-ACF4-161A04324E38}"/>
              </a:ext>
            </a:extLst>
          </p:cNvPr>
          <p:cNvPicPr>
            <a:picLocks noChangeAspect="1"/>
          </p:cNvPicPr>
          <p:nvPr/>
        </p:nvPicPr>
        <p:blipFill>
          <a:blip r:embed="rId5"/>
          <a:stretch>
            <a:fillRect/>
          </a:stretch>
        </p:blipFill>
        <p:spPr>
          <a:xfrm>
            <a:off x="562880" y="2183466"/>
            <a:ext cx="4969013" cy="3551274"/>
          </a:xfrm>
          <a:prstGeom prst="rect">
            <a:avLst/>
          </a:prstGeom>
        </p:spPr>
      </p:pic>
    </p:spTree>
    <p:extLst>
      <p:ext uri="{BB962C8B-B14F-4D97-AF65-F5344CB8AC3E}">
        <p14:creationId xmlns:p14="http://schemas.microsoft.com/office/powerpoint/2010/main" val="394863047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Being Champions for Health Equity"/>
          <p:cNvSpPr txBox="1">
            <a:spLocks noGrp="1"/>
          </p:cNvSpPr>
          <p:nvPr>
            <p:ph type="ctrTitle"/>
          </p:nvPr>
        </p:nvSpPr>
        <p:spPr>
          <a:xfrm>
            <a:off x="562880" y="488951"/>
            <a:ext cx="11595503" cy="750425"/>
          </a:xfrm>
          <a:prstGeom prst="rect">
            <a:avLst/>
          </a:prstGeom>
        </p:spPr>
        <p:txBody>
          <a:bodyPr anchor="t">
            <a:noAutofit/>
          </a:bodyPr>
          <a:lstStyle>
            <a:lvl1pPr algn="r" defTabSz="825500">
              <a:lnSpc>
                <a:spcPct val="100000"/>
              </a:lnSpc>
              <a:defRPr sz="8500" cap="none" spc="0">
                <a:solidFill>
                  <a:srgbClr val="EB8F6E"/>
                </a:solidFill>
                <a:latin typeface="SlateStd-Light"/>
                <a:ea typeface="SlateStd-Light"/>
                <a:cs typeface="SlateStd-Light"/>
                <a:sym typeface="SlateStd-Light"/>
              </a:defRPr>
            </a:lvl1pPr>
          </a:lstStyle>
          <a:p>
            <a:pPr algn="l"/>
            <a:r>
              <a:rPr lang="en-US" sz="4800" dirty="0">
                <a:latin typeface="Abel" panose="02000506030000020004" pitchFamily="2" charset="0"/>
              </a:rPr>
              <a:t>What we are hearing</a:t>
            </a:r>
          </a:p>
        </p:txBody>
      </p:sp>
      <p:pic>
        <p:nvPicPr>
          <p:cNvPr id="6" name="EverThrive-HorizLogo-green.png" descr="EverThrive-HorizLogo-green.png">
            <a:extLst>
              <a:ext uri="{FF2B5EF4-FFF2-40B4-BE49-F238E27FC236}">
                <a16:creationId xmlns:a16="http://schemas.microsoft.com/office/drawing/2014/main" id="{FC7E5A97-E521-C542-A6EC-05031269FEB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21615" y="5734740"/>
            <a:ext cx="2600888" cy="764342"/>
          </a:xfrm>
          <a:prstGeom prst="rect">
            <a:avLst/>
          </a:prstGeom>
          <a:ln w="12700">
            <a:miter lim="400000"/>
          </a:ln>
        </p:spPr>
      </p:pic>
      <p:pic>
        <p:nvPicPr>
          <p:cNvPr id="3" name="Picture 2">
            <a:extLst>
              <a:ext uri="{FF2B5EF4-FFF2-40B4-BE49-F238E27FC236}">
                <a16:creationId xmlns:a16="http://schemas.microsoft.com/office/drawing/2014/main" id="{D4B960BB-585E-B3F4-265C-2D02964E3E4E}"/>
              </a:ext>
            </a:extLst>
          </p:cNvPr>
          <p:cNvPicPr>
            <a:picLocks noChangeAspect="1"/>
          </p:cNvPicPr>
          <p:nvPr/>
        </p:nvPicPr>
        <p:blipFill>
          <a:blip r:embed="rId4"/>
          <a:stretch>
            <a:fillRect/>
          </a:stretch>
        </p:blipFill>
        <p:spPr>
          <a:xfrm>
            <a:off x="1597884" y="1250673"/>
            <a:ext cx="7232563" cy="5248409"/>
          </a:xfrm>
          <a:prstGeom prst="rect">
            <a:avLst/>
          </a:prstGeom>
        </p:spPr>
      </p:pic>
    </p:spTree>
    <p:extLst>
      <p:ext uri="{BB962C8B-B14F-4D97-AF65-F5344CB8AC3E}">
        <p14:creationId xmlns:p14="http://schemas.microsoft.com/office/powerpoint/2010/main" val="425670400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Being Champions for Health Equity"/>
          <p:cNvSpPr txBox="1">
            <a:spLocks noGrp="1"/>
          </p:cNvSpPr>
          <p:nvPr>
            <p:ph type="ctrTitle"/>
          </p:nvPr>
        </p:nvSpPr>
        <p:spPr>
          <a:xfrm>
            <a:off x="562880" y="488951"/>
            <a:ext cx="11595503" cy="750425"/>
          </a:xfrm>
          <a:prstGeom prst="rect">
            <a:avLst/>
          </a:prstGeom>
        </p:spPr>
        <p:txBody>
          <a:bodyPr anchor="t">
            <a:noAutofit/>
          </a:bodyPr>
          <a:lstStyle>
            <a:lvl1pPr algn="r" defTabSz="825500">
              <a:lnSpc>
                <a:spcPct val="100000"/>
              </a:lnSpc>
              <a:defRPr sz="8500" cap="none" spc="0">
                <a:solidFill>
                  <a:srgbClr val="EB8F6E"/>
                </a:solidFill>
                <a:latin typeface="SlateStd-Light"/>
                <a:ea typeface="SlateStd-Light"/>
                <a:cs typeface="SlateStd-Light"/>
                <a:sym typeface="SlateStd-Light"/>
              </a:defRPr>
            </a:lvl1pPr>
          </a:lstStyle>
          <a:p>
            <a:pPr algn="l"/>
            <a:r>
              <a:rPr lang="en-US" sz="4800" dirty="0">
                <a:latin typeface="Abel" panose="02000506030000020004" pitchFamily="2" charset="0"/>
              </a:rPr>
              <a:t>Our Progress</a:t>
            </a:r>
          </a:p>
        </p:txBody>
      </p:sp>
      <p:pic>
        <p:nvPicPr>
          <p:cNvPr id="6" name="EverThrive-HorizLogo-green.png" descr="EverThrive-HorizLogo-green.png">
            <a:extLst>
              <a:ext uri="{FF2B5EF4-FFF2-40B4-BE49-F238E27FC236}">
                <a16:creationId xmlns:a16="http://schemas.microsoft.com/office/drawing/2014/main" id="{FC7E5A97-E521-C542-A6EC-05031269FEB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21615" y="5734740"/>
            <a:ext cx="2600888" cy="764342"/>
          </a:xfrm>
          <a:prstGeom prst="rect">
            <a:avLst/>
          </a:prstGeom>
          <a:ln w="12700">
            <a:miter lim="400000"/>
          </a:ln>
        </p:spPr>
      </p:pic>
      <p:sp>
        <p:nvSpPr>
          <p:cNvPr id="2" name="TextBox 1">
            <a:extLst>
              <a:ext uri="{FF2B5EF4-FFF2-40B4-BE49-F238E27FC236}">
                <a16:creationId xmlns:a16="http://schemas.microsoft.com/office/drawing/2014/main" id="{71E83BEF-E510-6C7C-FF5E-6950336BCD8E}"/>
              </a:ext>
            </a:extLst>
          </p:cNvPr>
          <p:cNvSpPr txBox="1">
            <a:spLocks noGrp="1" noRot="1" noMove="1" noResize="1" noEditPoints="1" noAdjustHandles="1" noChangeArrowheads="1" noChangeShapeType="1"/>
          </p:cNvSpPr>
          <p:nvPr/>
        </p:nvSpPr>
        <p:spPr>
          <a:xfrm>
            <a:off x="562880" y="1589309"/>
            <a:ext cx="5965511" cy="4103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lvl="0"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Trained and onboarded eight health educators who live and work in our five communities of focus with particularly low vaccination rates to provide peer-peer evidence-based education on the importance of flu and Covid19 vaccines</a:t>
            </a:r>
          </a:p>
          <a:p>
            <a:pPr marL="342900" marR="0" lvl="0"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Surpassed our goal reaching 12,043 through November 15</a:t>
            </a:r>
            <a:r>
              <a:rPr kumimoji="0" lang="en-US" sz="2000" b="0" i="0" u="none" strike="noStrike" kern="1200" cap="none" spc="0" normalizeH="0" baseline="30000" noProof="0" dirty="0">
                <a:ln>
                  <a:noFill/>
                </a:ln>
                <a:solidFill>
                  <a:srgbClr val="404040"/>
                </a:solidFill>
                <a:effectLst/>
                <a:uLnTx/>
                <a:uFillTx/>
                <a:latin typeface="Abel" panose="02000506030000020004" pitchFamily="2" charset="0"/>
                <a:ea typeface="SlateStd-Light"/>
                <a:cs typeface="SlateStd-Light"/>
                <a:sym typeface="SlateStd-Light"/>
              </a:rPr>
              <a:t>th</a:t>
            </a: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 with one more month to go!</a:t>
            </a:r>
          </a:p>
          <a:p>
            <a:pPr marL="342900" marR="0" lvl="0"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Additionally disseminated literature to community-based organizations, potentially reaching up to 18,182 additional people</a:t>
            </a:r>
          </a:p>
          <a:p>
            <a:pPr marL="342900" marR="0" lvl="0"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bel" panose="02000506030000020004" pitchFamily="2" charset="0"/>
                <a:ea typeface="SlateStd-Light"/>
                <a:cs typeface="SlateStd-Light"/>
                <a:sym typeface="SlateStd-Light"/>
              </a:rPr>
              <a:t>Participated in 11 community events</a:t>
            </a:r>
          </a:p>
        </p:txBody>
      </p:sp>
      <p:pic>
        <p:nvPicPr>
          <p:cNvPr id="4" name="Picture 3">
            <a:extLst>
              <a:ext uri="{FF2B5EF4-FFF2-40B4-BE49-F238E27FC236}">
                <a16:creationId xmlns:a16="http://schemas.microsoft.com/office/drawing/2014/main" id="{BE156D6A-F3E2-A69C-32D8-E2686EB28323}"/>
              </a:ext>
            </a:extLst>
          </p:cNvPr>
          <p:cNvPicPr>
            <a:picLocks noChangeAspect="1"/>
          </p:cNvPicPr>
          <p:nvPr/>
        </p:nvPicPr>
        <p:blipFill>
          <a:blip r:embed="rId4"/>
          <a:stretch>
            <a:fillRect/>
          </a:stretch>
        </p:blipFill>
        <p:spPr>
          <a:xfrm>
            <a:off x="6605646" y="1267212"/>
            <a:ext cx="5552737" cy="4001479"/>
          </a:xfrm>
          <a:prstGeom prst="rect">
            <a:avLst/>
          </a:prstGeom>
        </p:spPr>
      </p:pic>
    </p:spTree>
    <p:extLst>
      <p:ext uri="{BB962C8B-B14F-4D97-AF65-F5344CB8AC3E}">
        <p14:creationId xmlns:p14="http://schemas.microsoft.com/office/powerpoint/2010/main" val="59450889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Being Champions for Health Equity"/>
          <p:cNvSpPr txBox="1">
            <a:spLocks noGrp="1"/>
          </p:cNvSpPr>
          <p:nvPr>
            <p:ph type="title"/>
          </p:nvPr>
        </p:nvSpPr>
        <p:spPr>
          <a:prstGeom prst="rect">
            <a:avLst/>
          </a:prstGeom>
        </p:spPr>
        <p:txBody>
          <a:bodyPr anchor="t">
            <a:noAutofit/>
          </a:bodyPr>
          <a:lstStyle>
            <a:lvl1pPr algn="r" defTabSz="825500">
              <a:lnSpc>
                <a:spcPct val="100000"/>
              </a:lnSpc>
              <a:defRPr sz="8500" cap="none" spc="0">
                <a:solidFill>
                  <a:srgbClr val="EB8F6E"/>
                </a:solidFill>
                <a:latin typeface="SlateStd-Light"/>
                <a:ea typeface="SlateStd-Light"/>
                <a:cs typeface="SlateStd-Light"/>
                <a:sym typeface="SlateStd-Light"/>
              </a:defRPr>
            </a:lvl1pPr>
          </a:lstStyle>
          <a:p>
            <a:pPr algn="l"/>
            <a:r>
              <a:rPr lang="en-US" sz="4800" dirty="0">
                <a:latin typeface="Abel" panose="02000506030000020004" pitchFamily="2" charset="0"/>
              </a:rPr>
              <a:t>Community Concerns</a:t>
            </a:r>
          </a:p>
        </p:txBody>
      </p:sp>
      <p:pic>
        <p:nvPicPr>
          <p:cNvPr id="5" name="Picture 4">
            <a:extLst>
              <a:ext uri="{FF2B5EF4-FFF2-40B4-BE49-F238E27FC236}">
                <a16:creationId xmlns:a16="http://schemas.microsoft.com/office/drawing/2014/main" id="{A1C36101-32B9-8B55-57F6-38E4BC449D10}"/>
              </a:ext>
            </a:extLst>
          </p:cNvPr>
          <p:cNvPicPr>
            <a:picLocks noChangeAspect="1"/>
          </p:cNvPicPr>
          <p:nvPr/>
        </p:nvPicPr>
        <p:blipFill>
          <a:blip r:embed="rId3"/>
          <a:stretch>
            <a:fillRect/>
          </a:stretch>
        </p:blipFill>
        <p:spPr>
          <a:xfrm>
            <a:off x="1530849" y="1424164"/>
            <a:ext cx="7540126" cy="4462927"/>
          </a:xfrm>
          <a:prstGeom prst="rect">
            <a:avLst/>
          </a:prstGeom>
        </p:spPr>
      </p:pic>
      <p:sp>
        <p:nvSpPr>
          <p:cNvPr id="2" name="Text Placeholder 1">
            <a:extLst>
              <a:ext uri="{FF2B5EF4-FFF2-40B4-BE49-F238E27FC236}">
                <a16:creationId xmlns:a16="http://schemas.microsoft.com/office/drawing/2014/main" id="{A4393C67-7A22-CC33-0D11-DAE59CDBE06A}"/>
              </a:ext>
            </a:extLst>
          </p:cNvPr>
          <p:cNvSpPr>
            <a:spLocks noGrp="1"/>
          </p:cNvSpPr>
          <p:nvPr>
            <p:ph type="body" idx="1"/>
          </p:nvPr>
        </p:nvSpPr>
        <p:spPr>
          <a:xfrm>
            <a:off x="487196" y="1060669"/>
            <a:ext cx="10968949" cy="5299034"/>
          </a:xfrm>
        </p:spPr>
        <p:txBody>
          <a:bodyPr/>
          <a:lstStyle/>
          <a:p>
            <a:endParaRPr lang="en-US" dirty="0"/>
          </a:p>
        </p:txBody>
      </p:sp>
      <p:pic>
        <p:nvPicPr>
          <p:cNvPr id="6" name="EverThrive-HorizLogo-green.png" descr="EverThrive-HorizLogo-green.png">
            <a:extLst>
              <a:ext uri="{FF2B5EF4-FFF2-40B4-BE49-F238E27FC236}">
                <a16:creationId xmlns:a16="http://schemas.microsoft.com/office/drawing/2014/main" id="{FC7E5A97-E521-C542-A6EC-05031269FEB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21615" y="5734740"/>
            <a:ext cx="2600888" cy="764342"/>
          </a:xfrm>
          <a:prstGeom prst="rect">
            <a:avLst/>
          </a:prstGeom>
          <a:ln w="12700">
            <a:miter lim="400000"/>
          </a:ln>
        </p:spPr>
      </p:pic>
    </p:spTree>
    <p:extLst>
      <p:ext uri="{BB962C8B-B14F-4D97-AF65-F5344CB8AC3E}">
        <p14:creationId xmlns:p14="http://schemas.microsoft.com/office/powerpoint/2010/main" val="96322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7E8285"/>
        </a:solidFill>
        <a:effectLst/>
      </p:bgPr>
    </p:bg>
    <p:spTree>
      <p:nvGrpSpPr>
        <p:cNvPr id="1" name=""/>
        <p:cNvGrpSpPr/>
        <p:nvPr/>
      </p:nvGrpSpPr>
      <p:grpSpPr>
        <a:xfrm>
          <a:off x="0" y="0"/>
          <a:ext cx="0" cy="0"/>
          <a:chOff x="0" y="0"/>
          <a:chExt cx="0" cy="0"/>
        </a:xfrm>
      </p:grpSpPr>
      <p:pic>
        <p:nvPicPr>
          <p:cNvPr id="193" name="Screen Shot 2020-12-30 at 5.37.15 PM.png" descr="Screen Shot 2020-12-30 at 5.37.15 PM.png"/>
          <p:cNvPicPr>
            <a:picLocks noChangeAspect="1"/>
          </p:cNvPicPr>
          <p:nvPr/>
        </p:nvPicPr>
        <p:blipFill rotWithShape="1">
          <a:blip r:embed="rId2" cstate="screen">
            <a:alphaModFix amt="25000"/>
            <a:extLst>
              <a:ext uri="{28A0092B-C50C-407E-A947-70E740481C1C}">
                <a14:useLocalDpi xmlns:a14="http://schemas.microsoft.com/office/drawing/2010/main"/>
              </a:ext>
            </a:extLst>
          </a:blip>
          <a:srcRect/>
          <a:stretch/>
        </p:blipFill>
        <p:spPr>
          <a:xfrm>
            <a:off x="0" y="-1"/>
            <a:ext cx="12093116" cy="6858001"/>
          </a:xfrm>
          <a:prstGeom prst="rect">
            <a:avLst/>
          </a:prstGeom>
          <a:ln w="12700">
            <a:miter lim="400000"/>
          </a:ln>
        </p:spPr>
      </p:pic>
      <p:pic>
        <p:nvPicPr>
          <p:cNvPr id="191" name="EverThrive-HorizLogo-white.ai" descr="EverThrive-HorizLogo-white.ai"/>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5265" y="5767683"/>
            <a:ext cx="2600888" cy="705999"/>
          </a:xfrm>
          <a:prstGeom prst="rect">
            <a:avLst/>
          </a:prstGeom>
          <a:ln w="12700">
            <a:miter lim="400000"/>
          </a:ln>
        </p:spPr>
      </p:pic>
      <p:sp>
        <p:nvSpPr>
          <p:cNvPr id="192" name="visit our website www.everthriveil.org…"/>
          <p:cNvSpPr txBox="1">
            <a:spLocks noGrp="1"/>
          </p:cNvSpPr>
          <p:nvPr>
            <p:ph type="subTitle" sz="half" idx="1"/>
          </p:nvPr>
        </p:nvSpPr>
        <p:spPr>
          <a:xfrm>
            <a:off x="98884" y="2509436"/>
            <a:ext cx="12146632" cy="1839128"/>
          </a:xfrm>
          <a:prstGeom prst="rect">
            <a:avLst/>
          </a:prstGeom>
        </p:spPr>
        <p:txBody>
          <a:bodyPr lIns="0" tIns="0" rIns="0" bIns="0">
            <a:noAutofit/>
          </a:bodyPr>
          <a:lstStyle/>
          <a:p>
            <a:pPr algn="ctr" defTabSz="228600">
              <a:defRPr sz="3500" spc="175">
                <a:latin typeface="+mj-lt"/>
                <a:ea typeface="+mj-ea"/>
                <a:cs typeface="+mj-cs"/>
                <a:sym typeface="SlateStd-Bold"/>
              </a:defRPr>
            </a:pPr>
            <a:r>
              <a:rPr lang="en-US" sz="3750" dirty="0">
                <a:latin typeface="Abel" panose="02000506030000020004" pitchFamily="2" charset="0"/>
              </a:rPr>
              <a:t>Q&amp;A Discussion</a:t>
            </a:r>
            <a:endParaRPr sz="3750" dirty="0">
              <a:latin typeface="Abel" panose="02000506030000020004" pitchFamily="2" charset="0"/>
            </a:endParaRPr>
          </a:p>
        </p:txBody>
      </p:sp>
      <p:sp>
        <p:nvSpPr>
          <p:cNvPr id="2" name="TextBox 1">
            <a:extLst>
              <a:ext uri="{FF2B5EF4-FFF2-40B4-BE49-F238E27FC236}">
                <a16:creationId xmlns:a16="http://schemas.microsoft.com/office/drawing/2014/main" id="{F1B69D62-FC7F-2159-3D9B-A38AFD2D3E9A}"/>
              </a:ext>
            </a:extLst>
          </p:cNvPr>
          <p:cNvSpPr txBox="1"/>
          <p:nvPr/>
        </p:nvSpPr>
        <p:spPr>
          <a:xfrm>
            <a:off x="206689" y="4524430"/>
            <a:ext cx="5965511"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lvl="0"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bel" panose="02000506030000020004" pitchFamily="2" charset="0"/>
                <a:ea typeface="SlateStd-Light"/>
                <a:cs typeface="SlateStd-Light"/>
                <a:sym typeface="SlateStd-Light"/>
              </a:rPr>
              <a:t>For more information:</a:t>
            </a:r>
          </a:p>
          <a:p>
            <a:pPr marL="342900" marR="0" lvl="0"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bel" panose="02000506030000020004" pitchFamily="2" charset="0"/>
                <a:ea typeface="SlateStd-Light"/>
                <a:cs typeface="SlateStd-Light"/>
                <a:sym typeface="SlateStd-Light"/>
              </a:rPr>
              <a:t>Tamela Milan-Alexander</a:t>
            </a:r>
          </a:p>
          <a:p>
            <a:pPr marL="342900" marR="0" lvl="0"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bel" panose="02000506030000020004" pitchFamily="2" charset="0"/>
                <a:ea typeface="SlateStd-Light"/>
                <a:cs typeface="SlateStd-Light"/>
                <a:sym typeface="SlateStd-Light"/>
              </a:rPr>
              <a:t>Director of Community Engagement</a:t>
            </a:r>
          </a:p>
          <a:p>
            <a:pPr marL="342900" marR="0" lvl="0" indent="-342900" algn="l" defTabSz="2438338"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bel" panose="02000506030000020004" pitchFamily="2" charset="0"/>
                <a:ea typeface="SlateStd-Light"/>
                <a:cs typeface="SlateStd-Light"/>
                <a:sym typeface="SlateStd-Light"/>
              </a:rPr>
              <a:t>tmilan-alexander@everthriveil.org</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ICAAP Resources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547901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C990-063D-4D0B-8AAD-FA8A5E1FA64C}"/>
              </a:ext>
            </a:extLst>
          </p:cNvPr>
          <p:cNvSpPr>
            <a:spLocks noGrp="1"/>
          </p:cNvSpPr>
          <p:nvPr>
            <p:ph type="title"/>
          </p:nvPr>
        </p:nvSpPr>
        <p:spPr>
          <a:xfrm>
            <a:off x="304800" y="-6170"/>
            <a:ext cx="8229600" cy="1143000"/>
          </a:xfrm>
        </p:spPr>
        <p:txBody>
          <a:bodyPr/>
          <a:lstStyle/>
          <a:p>
            <a:r>
              <a:rPr lang="en-US" dirty="0"/>
              <a:t>Triple Pandemic: COVID19, Flu, RSV</a:t>
            </a:r>
          </a:p>
        </p:txBody>
      </p:sp>
      <p:pic>
        <p:nvPicPr>
          <p:cNvPr id="6" name="Content Placeholder 5">
            <a:extLst>
              <a:ext uri="{FF2B5EF4-FFF2-40B4-BE49-F238E27FC236}">
                <a16:creationId xmlns:a16="http://schemas.microsoft.com/office/drawing/2014/main" id="{9C5B11DE-005A-4097-8701-B08AF259D9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4600" y="1149359"/>
            <a:ext cx="5867400" cy="2229012"/>
          </a:xfrm>
        </p:spPr>
      </p:pic>
      <p:sp>
        <p:nvSpPr>
          <p:cNvPr id="4" name="Slide Number Placeholder 3">
            <a:extLst>
              <a:ext uri="{FF2B5EF4-FFF2-40B4-BE49-F238E27FC236}">
                <a16:creationId xmlns:a16="http://schemas.microsoft.com/office/drawing/2014/main" id="{481B76CB-BFD3-4975-863F-E1393E35670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7" name="TextBox 6">
            <a:extLst>
              <a:ext uri="{FF2B5EF4-FFF2-40B4-BE49-F238E27FC236}">
                <a16:creationId xmlns:a16="http://schemas.microsoft.com/office/drawing/2014/main" id="{D9DBA7CA-67B9-4654-A733-3E5CE0756851}"/>
              </a:ext>
            </a:extLst>
          </p:cNvPr>
          <p:cNvSpPr txBox="1"/>
          <p:nvPr/>
        </p:nvSpPr>
        <p:spPr>
          <a:xfrm>
            <a:off x="491893" y="939481"/>
            <a:ext cx="5925016"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t>80% of hospital beds are full nationwide</a:t>
            </a:r>
          </a:p>
          <a:p>
            <a:pPr marL="285750" indent="-285750">
              <a:buFont typeface="Arial" panose="020B0604020202020204" pitchFamily="34" charset="0"/>
              <a:buChar char="•"/>
            </a:pPr>
            <a:r>
              <a:rPr lang="en-US" sz="2400" dirty="0"/>
              <a:t>Highest % hospital bed usage since January 2022 (Omicron Surge)</a:t>
            </a:r>
          </a:p>
          <a:p>
            <a:pPr marL="285750" indent="-285750">
              <a:buFont typeface="Arial" panose="020B0604020202020204" pitchFamily="34" charset="0"/>
              <a:buChar char="•"/>
            </a:pPr>
            <a:r>
              <a:rPr lang="en-US" sz="2400" dirty="0"/>
              <a:t>Combination of Flu, COVID-19, RSV</a:t>
            </a:r>
          </a:p>
          <a:p>
            <a:pPr marL="285750" indent="-285750">
              <a:buFont typeface="Arial" panose="020B0604020202020204" pitchFamily="34" charset="0"/>
              <a:buChar char="•"/>
            </a:pPr>
            <a:r>
              <a:rPr lang="en-US" sz="2400" dirty="0"/>
              <a:t>HHS Secretary Becerra letter to all Governors this week, he was asked by AAP to declare RSV / Flu a public health emergency, described how the public health emergency for COVID-19 can be applied to challenges related to RSV/Flu and COVID19</a:t>
            </a:r>
          </a:p>
          <a:p>
            <a:pPr marL="285750" indent="-285750">
              <a:buFont typeface="Arial" panose="020B0604020202020204" pitchFamily="34" charset="0"/>
              <a:buChar char="•"/>
            </a:pPr>
            <a:r>
              <a:rPr lang="en-US" sz="2400" dirty="0"/>
              <a:t>1 in 10 deaths nationwide are currently due to pneumonia, Flu, or Covid-19</a:t>
            </a:r>
          </a:p>
          <a:p>
            <a:pPr marL="285750" indent="-285750">
              <a:buFont typeface="Arial" panose="020B0604020202020204" pitchFamily="34" charset="0"/>
              <a:buChar char="•"/>
            </a:pPr>
            <a:r>
              <a:rPr lang="en-US" sz="2400" dirty="0"/>
              <a:t>300 deaths per day COVID-19</a:t>
            </a:r>
          </a:p>
          <a:p>
            <a:pPr marL="285750" indent="-285750">
              <a:buFont typeface="Arial" panose="020B0604020202020204" pitchFamily="34" charset="0"/>
              <a:buChar char="•"/>
            </a:pPr>
            <a:r>
              <a:rPr lang="en-US" sz="2400" dirty="0"/>
              <a:t>75 deaths per day Influenza</a:t>
            </a:r>
          </a:p>
        </p:txBody>
      </p:sp>
      <p:sp>
        <p:nvSpPr>
          <p:cNvPr id="8" name="Rectangle 7">
            <a:extLst>
              <a:ext uri="{FF2B5EF4-FFF2-40B4-BE49-F238E27FC236}">
                <a16:creationId xmlns:a16="http://schemas.microsoft.com/office/drawing/2014/main" id="{00A9B66F-61B7-4A17-AA6A-4B47C55FAD2D}"/>
              </a:ext>
            </a:extLst>
          </p:cNvPr>
          <p:cNvSpPr/>
          <p:nvPr/>
        </p:nvSpPr>
        <p:spPr>
          <a:xfrm>
            <a:off x="6324600" y="1149359"/>
            <a:ext cx="5883436" cy="450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DA4334-FFEB-4F6C-916A-81C3FD5ABDBB}"/>
              </a:ext>
            </a:extLst>
          </p:cNvPr>
          <p:cNvSpPr txBox="1"/>
          <p:nvPr/>
        </p:nvSpPr>
        <p:spPr>
          <a:xfrm>
            <a:off x="7086600" y="3962400"/>
            <a:ext cx="4419600" cy="1219200"/>
          </a:xfrm>
          <a:prstGeom prst="rect">
            <a:avLst/>
          </a:prstGeom>
          <a:noFill/>
        </p:spPr>
        <p:txBody>
          <a:bodyPr wrap="square" rtlCol="0">
            <a:spAutoFit/>
          </a:bodyPr>
          <a:lstStyle/>
          <a:p>
            <a:r>
              <a:rPr lang="en-US" dirty="0">
                <a:solidFill>
                  <a:srgbClr val="222222"/>
                </a:solidFill>
                <a:latin typeface="Arial" panose="020B0604020202020204" pitchFamily="34" charset="0"/>
              </a:rPr>
              <a:t>The Washington Post: </a:t>
            </a:r>
            <a:r>
              <a:rPr lang="en-US" dirty="0">
                <a:solidFill>
                  <a:srgbClr val="1155CC"/>
                </a:solidFill>
                <a:latin typeface="Arial" panose="020B0604020202020204" pitchFamily="34" charset="0"/>
                <a:hlinkClick r:id="rId3">
                  <a:extLst>
                    <a:ext uri="{A12FA001-AC4F-418D-AE19-62706E023703}">
                      <ahyp:hlinkClr xmlns:ahyp="http://schemas.microsoft.com/office/drawing/2018/hyperlinkcolor" val="tx"/>
                    </a:ext>
                  </a:extLst>
                </a:hlinkClick>
              </a:rPr>
              <a:t>Three viruses are waging an attack. But you don’t have to surrender.</a:t>
            </a:r>
            <a:r>
              <a:rPr lang="en-US" dirty="0">
                <a:solidFill>
                  <a:srgbClr val="222222"/>
                </a:solidFill>
                <a:latin typeface="Arial" panose="020B0604020202020204" pitchFamily="34" charset="0"/>
              </a:rPr>
              <a:t> (12.7.2022)</a:t>
            </a:r>
          </a:p>
          <a:p>
            <a:endParaRPr lang="en-US" dirty="0"/>
          </a:p>
        </p:txBody>
      </p:sp>
    </p:spTree>
    <p:extLst>
      <p:ext uri="{BB962C8B-B14F-4D97-AF65-F5344CB8AC3E}">
        <p14:creationId xmlns:p14="http://schemas.microsoft.com/office/powerpoint/2010/main" val="2656083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I-VAC COVID-19 Vaccine</a:t>
            </a:r>
            <a:br>
              <a:rPr lang="en-US" dirty="0"/>
            </a:br>
            <a:r>
              <a:rPr lang="en-US" dirty="0" err="1"/>
              <a:t>Bootcamps</a:t>
            </a:r>
            <a:endParaRPr lang="en-US" dirty="0"/>
          </a:p>
        </p:txBody>
      </p:sp>
      <p:pic>
        <p:nvPicPr>
          <p:cNvPr id="6" name="Content Placeholder 5"/>
          <p:cNvPicPr>
            <a:picLocks noGrp="1" noChangeAspect="1"/>
          </p:cNvPicPr>
          <p:nvPr>
            <p:ph idx="1"/>
          </p:nvPr>
        </p:nvPicPr>
        <p:blipFill>
          <a:blip r:embed="rId2"/>
          <a:stretch>
            <a:fillRect/>
          </a:stretch>
        </p:blipFill>
        <p:spPr>
          <a:xfrm>
            <a:off x="6019800" y="228600"/>
            <a:ext cx="5943600" cy="5950012"/>
          </a:xfrm>
          <a:prstGeom prst="rect">
            <a:avLst/>
          </a:prstGeom>
        </p:spPr>
      </p:pic>
      <p:sp>
        <p:nvSpPr>
          <p:cNvPr id="4" name="Slide Number Placeholder 3"/>
          <p:cNvSpPr>
            <a:spLocks noGrp="1"/>
          </p:cNvSpPr>
          <p:nvPr>
            <p:ph type="sldNum" sz="quarter" idx="10"/>
          </p:nvPr>
        </p:nvSpPr>
        <p:spPr/>
        <p:txBody>
          <a:bodyPr/>
          <a:lstStyle/>
          <a:p>
            <a:fld id="{97033E4B-E3EB-3D46-B2D8-3159663620FA}" type="slidenum">
              <a:rPr lang="en-US" smtClean="0"/>
              <a:pPr/>
              <a:t>60</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1182357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325563"/>
          </a:xfrm>
        </p:spPr>
        <p:txBody>
          <a:bodyPr>
            <a:normAutofit fontScale="90000"/>
          </a:bodyPr>
          <a:lstStyle/>
          <a:p>
            <a:pPr lvl="0"/>
            <a:r>
              <a:rPr lang="en-US" dirty="0"/>
              <a:t>I-VAC Resources for providers:</a:t>
            </a:r>
            <a:br>
              <a:rPr lang="en-US" dirty="0"/>
            </a:br>
            <a:r>
              <a:rPr lang="en-US" dirty="0"/>
              <a:t>COVID-19 Dosing and Scheduling Charts </a:t>
            </a:r>
            <a:br>
              <a:rPr lang="en-US" dirty="0"/>
            </a:br>
            <a:r>
              <a:rPr lang="en-US" dirty="0"/>
              <a:t>(updated October 12, 2022) </a:t>
            </a:r>
          </a:p>
        </p:txBody>
      </p:sp>
      <p:sp>
        <p:nvSpPr>
          <p:cNvPr id="3" name="Content Placeholder 2"/>
          <p:cNvSpPr>
            <a:spLocks noGrp="1"/>
          </p:cNvSpPr>
          <p:nvPr>
            <p:ph idx="1"/>
          </p:nvPr>
        </p:nvSpPr>
        <p:spPr/>
        <p:txBody>
          <a:bodyPr/>
          <a:lstStyle/>
          <a:p>
            <a:pPr fontAlgn="ctr"/>
            <a:r>
              <a:rPr lang="en-US" sz="3200" dirty="0"/>
              <a:t>COVID-19 Dosing and Scheduling Charts (updated October 12, 2022) :</a:t>
            </a:r>
          </a:p>
          <a:p>
            <a:pPr lvl="1" fontAlgn="ctr"/>
            <a:r>
              <a:rPr lang="en-US" sz="2800" dirty="0"/>
              <a:t>Pfizer: </a:t>
            </a:r>
            <a:r>
              <a:rPr lang="en-US" sz="2800" dirty="0">
                <a:hlinkClick r:id="rId3"/>
              </a:rPr>
              <a:t>Non-Immunocompromised</a:t>
            </a:r>
            <a:r>
              <a:rPr lang="en-US" sz="2800" dirty="0"/>
              <a:t> and </a:t>
            </a:r>
            <a:r>
              <a:rPr lang="en-US" sz="2800" dirty="0">
                <a:hlinkClick r:id="rId4"/>
              </a:rPr>
              <a:t>Moderately to Severely Immunocompromised</a:t>
            </a:r>
            <a:endParaRPr lang="en-US" sz="2800" dirty="0"/>
          </a:p>
          <a:p>
            <a:pPr lvl="1" fontAlgn="ctr"/>
            <a:r>
              <a:rPr lang="en-US" sz="2800" dirty="0" err="1"/>
              <a:t>Moderna</a:t>
            </a:r>
            <a:r>
              <a:rPr lang="en-US" sz="2800" dirty="0"/>
              <a:t>: </a:t>
            </a:r>
            <a:r>
              <a:rPr lang="en-US" sz="2800" dirty="0">
                <a:hlinkClick r:id="rId5"/>
              </a:rPr>
              <a:t>Non-Immunocompromised</a:t>
            </a:r>
            <a:r>
              <a:rPr lang="en-US" sz="2800" dirty="0"/>
              <a:t> and </a:t>
            </a:r>
            <a:r>
              <a:rPr lang="en-US" sz="2800" dirty="0">
                <a:hlinkClick r:id="rId6"/>
              </a:rPr>
              <a:t>Moderately to Severely Immunocompromised</a:t>
            </a:r>
            <a:endParaRPr lang="en-US" sz="2800" dirty="0"/>
          </a:p>
          <a:p>
            <a:pPr lvl="1" fontAlgn="ctr"/>
            <a:r>
              <a:rPr lang="en-US" sz="2800" dirty="0">
                <a:hlinkClick r:id="rId7"/>
              </a:rPr>
              <a:t>Janssen &amp; </a:t>
            </a:r>
            <a:r>
              <a:rPr lang="en-US" sz="2800" dirty="0" err="1">
                <a:hlinkClick r:id="rId7"/>
              </a:rPr>
              <a:t>Novavax</a:t>
            </a:r>
            <a:endParaRPr lang="en-US" sz="2800" dirty="0"/>
          </a:p>
          <a:p>
            <a:pPr fontAlgn="ctr"/>
            <a:r>
              <a:rPr lang="en-US" sz="3200" dirty="0"/>
              <a:t>Poster (infographic) on COVID-19 Vaccines in Pregnant &amp; Breastfeeding Peoples – </a:t>
            </a:r>
            <a:r>
              <a:rPr lang="en-US" sz="3200" dirty="0">
                <a:hlinkClick r:id="rId8"/>
              </a:rPr>
              <a:t>English</a:t>
            </a:r>
            <a:r>
              <a:rPr lang="en-US" sz="3200" dirty="0"/>
              <a:t>, </a:t>
            </a:r>
            <a:r>
              <a:rPr lang="en-US" sz="3200" dirty="0">
                <a:hlinkClick r:id="rId9"/>
              </a:rPr>
              <a:t>Spanish</a:t>
            </a:r>
            <a:endParaRPr lang="en-US" sz="3200" dirty="0"/>
          </a:p>
          <a:p>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61</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529572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325563"/>
          </a:xfrm>
        </p:spPr>
        <p:txBody>
          <a:bodyPr>
            <a:normAutofit/>
          </a:bodyPr>
          <a:lstStyle/>
          <a:p>
            <a:pPr lvl="0"/>
            <a:r>
              <a:rPr lang="en-US" dirty="0"/>
              <a:t>RSV</a:t>
            </a:r>
          </a:p>
        </p:txBody>
      </p:sp>
      <p:sp>
        <p:nvSpPr>
          <p:cNvPr id="3" name="Content Placeholder 2"/>
          <p:cNvSpPr>
            <a:spLocks noGrp="1"/>
          </p:cNvSpPr>
          <p:nvPr>
            <p:ph idx="1"/>
          </p:nvPr>
        </p:nvSpPr>
        <p:spPr/>
        <p:txBody>
          <a:bodyPr>
            <a:noAutofit/>
          </a:bodyPr>
          <a:lstStyle/>
          <a:p>
            <a:pPr lvl="0"/>
            <a:r>
              <a:rPr lang="en-US" sz="2800" u="sng" dirty="0">
                <a:hlinkClick r:id="rId3"/>
              </a:rPr>
              <a:t>Here</a:t>
            </a:r>
            <a:r>
              <a:rPr lang="en-US" sz="2800" dirty="0"/>
              <a:t> is a link to slides and recording from a webinar on RSV/Flu in Illinois ICAAP, CDPH and IDPH hosted on November 7, 2022.</a:t>
            </a:r>
          </a:p>
          <a:p>
            <a:pPr lvl="0"/>
            <a:r>
              <a:rPr lang="en-US" sz="2800" dirty="0"/>
              <a:t>Patient-facing handouts in </a:t>
            </a:r>
            <a:r>
              <a:rPr lang="en-US" sz="2800" u="sng" dirty="0">
                <a:hlinkClick r:id="rId4"/>
              </a:rPr>
              <a:t>English</a:t>
            </a:r>
            <a:r>
              <a:rPr lang="en-US" sz="2800" dirty="0"/>
              <a:t> and </a:t>
            </a:r>
            <a:r>
              <a:rPr lang="en-US" sz="2800" u="sng" dirty="0">
                <a:hlinkClick r:id="rId5"/>
              </a:rPr>
              <a:t>Spanish</a:t>
            </a:r>
            <a:r>
              <a:rPr lang="en-US" sz="2800" dirty="0"/>
              <a:t> with tips to reduce the spread of respiratory illnesses.  </a:t>
            </a:r>
          </a:p>
          <a:p>
            <a:pPr lvl="0"/>
            <a:r>
              <a:rPr lang="en-US" sz="2800" dirty="0"/>
              <a:t>ICAAP RSV Webinar recording (11/7/2022): </a:t>
            </a:r>
            <a:r>
              <a:rPr lang="en-US" sz="2800" u="sng" dirty="0">
                <a:hlinkClick r:id="rId6"/>
              </a:rPr>
              <a:t>https://us06web.zoom.us/rec/share/o6tmk7JKusPCoDP-F8Ed6woWezpW95LDS4uSxL4BGY9hcG47ZZ7i_Ekh_UjWSWC5.SAGpmrleyMnuX30v</a:t>
            </a:r>
            <a:endParaRPr lang="en-US" sz="2800" u="sng" dirty="0"/>
          </a:p>
          <a:p>
            <a:pPr lvl="1"/>
            <a:r>
              <a:rPr lang="en-US" sz="2800" dirty="0"/>
              <a:t>Slides: </a:t>
            </a:r>
            <a:r>
              <a:rPr lang="en-US" sz="2800" u="sng" dirty="0">
                <a:hlinkClick r:id="rId7"/>
              </a:rPr>
              <a:t>https://illinoisaap.org/wp-content/uploads/2022/11/FLU-RSV-11-7-22.pdf</a:t>
            </a:r>
            <a:endParaRPr lang="en-US" sz="2800"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62</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256100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C834C-7608-0D6F-0079-22F8108DC9A2}"/>
              </a:ext>
            </a:extLst>
          </p:cNvPr>
          <p:cNvSpPr>
            <a:spLocks noGrp="1"/>
          </p:cNvSpPr>
          <p:nvPr>
            <p:ph type="title"/>
          </p:nvPr>
        </p:nvSpPr>
        <p:spPr>
          <a:xfrm>
            <a:off x="1113181" y="673238"/>
            <a:ext cx="10585175" cy="816044"/>
          </a:xfrm>
        </p:spPr>
        <p:txBody>
          <a:bodyPr anchor="ctr">
            <a:normAutofit/>
          </a:bodyPr>
          <a:lstStyle/>
          <a:p>
            <a:r>
              <a:rPr lang="en-US"/>
              <a:t>Upcoming Trainings and Support</a:t>
            </a:r>
          </a:p>
        </p:txBody>
      </p:sp>
      <p:sp>
        <p:nvSpPr>
          <p:cNvPr id="4" name="Content Placeholder 3">
            <a:extLst>
              <a:ext uri="{FF2B5EF4-FFF2-40B4-BE49-F238E27FC236}">
                <a16:creationId xmlns:a16="http://schemas.microsoft.com/office/drawing/2014/main" id="{C1155CFD-C3B2-B40C-8554-090097F1863D}"/>
              </a:ext>
            </a:extLst>
          </p:cNvPr>
          <p:cNvSpPr>
            <a:spLocks noGrp="1"/>
          </p:cNvSpPr>
          <p:nvPr>
            <p:ph idx="1"/>
          </p:nvPr>
        </p:nvSpPr>
        <p:spPr>
          <a:xfrm>
            <a:off x="6857999" y="2136913"/>
            <a:ext cx="4840357" cy="4047849"/>
          </a:xfrm>
        </p:spPr>
        <p:txBody>
          <a:bodyPr>
            <a:normAutofit/>
          </a:bodyPr>
          <a:lstStyle/>
          <a:p>
            <a:r>
              <a:rPr lang="en-US" b="1" dirty="0"/>
              <a:t>Illinois Vaccinates Against COVID-19 (I-VAC Office Hours)</a:t>
            </a:r>
          </a:p>
          <a:p>
            <a:pPr lvl="1"/>
            <a:r>
              <a:rPr lang="en-US" dirty="0"/>
              <a:t>Follow </a:t>
            </a:r>
            <a:r>
              <a:rPr lang="en-US" dirty="0">
                <a:hlinkClick r:id="rId3"/>
              </a:rPr>
              <a:t>this link </a:t>
            </a:r>
            <a:r>
              <a:rPr lang="en-US" dirty="0"/>
              <a:t>to join on Zoom</a:t>
            </a:r>
          </a:p>
          <a:p>
            <a:pPr marL="0" indent="0">
              <a:buNone/>
            </a:pPr>
            <a:endParaRPr lang="en-US" dirty="0"/>
          </a:p>
        </p:txBody>
      </p:sp>
      <p:pic>
        <p:nvPicPr>
          <p:cNvPr id="8" name="Picture 7" descr="Text&#10;&#10;Description automatically generated with medium confidence">
            <a:extLst>
              <a:ext uri="{FF2B5EF4-FFF2-40B4-BE49-F238E27FC236}">
                <a16:creationId xmlns:a16="http://schemas.microsoft.com/office/drawing/2014/main" id="{2813A0C2-E908-AF42-CFA0-CDCA17AD9292}"/>
              </a:ext>
            </a:extLst>
          </p:cNvPr>
          <p:cNvPicPr>
            <a:picLocks noChangeAspect="1"/>
          </p:cNvPicPr>
          <p:nvPr/>
        </p:nvPicPr>
        <p:blipFill rotWithShape="1">
          <a:blip r:embed="rId4">
            <a:extLst>
              <a:ext uri="{28A0092B-C50C-407E-A947-70E740481C1C}">
                <a14:useLocalDpi xmlns:a14="http://schemas.microsoft.com/office/drawing/2010/main" val="0"/>
              </a:ext>
            </a:extLst>
          </a:blip>
          <a:srcRect t="2663" b="5895"/>
          <a:stretch/>
        </p:blipFill>
        <p:spPr>
          <a:xfrm>
            <a:off x="1282689" y="1584131"/>
            <a:ext cx="5441836" cy="4976157"/>
          </a:xfrm>
          <a:prstGeom prst="rect">
            <a:avLst/>
          </a:prstGeom>
        </p:spPr>
      </p:pic>
    </p:spTree>
    <p:extLst>
      <p:ext uri="{BB962C8B-B14F-4D97-AF65-F5344CB8AC3E}">
        <p14:creationId xmlns:p14="http://schemas.microsoft.com/office/powerpoint/2010/main" val="31619799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2DAB1-8D1C-3872-3D3A-817BD1DF53BE}"/>
              </a:ext>
            </a:extLst>
          </p:cNvPr>
          <p:cNvSpPr>
            <a:spLocks noGrp="1"/>
          </p:cNvSpPr>
          <p:nvPr>
            <p:ph type="title"/>
          </p:nvPr>
        </p:nvSpPr>
        <p:spPr>
          <a:xfrm>
            <a:off x="1014495" y="812925"/>
            <a:ext cx="10585175" cy="816044"/>
          </a:xfrm>
        </p:spPr>
        <p:txBody>
          <a:bodyPr>
            <a:normAutofit/>
          </a:bodyPr>
          <a:lstStyle/>
          <a:p>
            <a:r>
              <a:rPr lang="en-US" sz="4000" dirty="0"/>
              <a:t>Upcoming Webinars</a:t>
            </a:r>
          </a:p>
        </p:txBody>
      </p:sp>
      <p:sp>
        <p:nvSpPr>
          <p:cNvPr id="3" name="Content Placeholder 2">
            <a:extLst>
              <a:ext uri="{FF2B5EF4-FFF2-40B4-BE49-F238E27FC236}">
                <a16:creationId xmlns:a16="http://schemas.microsoft.com/office/drawing/2014/main" id="{C340046B-8549-4EBD-0891-F8B74C4F344B}"/>
              </a:ext>
            </a:extLst>
          </p:cNvPr>
          <p:cNvSpPr>
            <a:spLocks noGrp="1"/>
          </p:cNvSpPr>
          <p:nvPr>
            <p:ph sz="half" idx="1"/>
          </p:nvPr>
        </p:nvSpPr>
        <p:spPr>
          <a:xfrm>
            <a:off x="1014495" y="1905654"/>
            <a:ext cx="10727231" cy="3990354"/>
          </a:xfrm>
        </p:spPr>
        <p:txBody>
          <a:bodyPr>
            <a:normAutofit/>
          </a:bodyPr>
          <a:lstStyle/>
          <a:p>
            <a:pPr marL="0" marR="0">
              <a:lnSpc>
                <a:spcPct val="100000"/>
              </a:lnSpc>
              <a:spcBef>
                <a:spcPts val="0"/>
              </a:spcBef>
              <a:spcAft>
                <a:spcPts val="0"/>
              </a:spcAft>
            </a:pPr>
            <a:r>
              <a:rPr lang="en-US" sz="1800" dirty="0">
                <a:solidFill>
                  <a:srgbClr val="000000"/>
                </a:solidFill>
                <a:effectLst/>
                <a:latin typeface="Heebo" pitchFamily="2" charset="-79"/>
                <a:ea typeface="Calibri" panose="020F0502020204030204" pitchFamily="34" charset="0"/>
              </a:rPr>
              <a:t>I-VAC Learning Collaboratives – Adult Populations</a:t>
            </a:r>
            <a:endParaRPr lang="en-US" sz="1800" dirty="0">
              <a:effectLst/>
              <a:latin typeface="Calibri" panose="020F0502020204030204" pitchFamily="34" charset="0"/>
              <a:ea typeface="Calibri" panose="020F0502020204030204" pitchFamily="34" charset="0"/>
            </a:endParaRP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Heebo" pitchFamily="2" charset="-79"/>
                <a:ea typeface="Calibri" panose="020F0502020204030204" pitchFamily="34" charset="0"/>
                <a:cs typeface="Times New Roman" panose="02020603050405020304" pitchFamily="18" charset="0"/>
              </a:rPr>
              <a:t>Register </a:t>
            </a:r>
            <a:r>
              <a:rPr lang="en-US" sz="1800" u="sng" dirty="0">
                <a:solidFill>
                  <a:srgbClr val="000000"/>
                </a:solidFill>
                <a:effectLst/>
                <a:latin typeface="Heebo" pitchFamily="2" charset="-79"/>
                <a:ea typeface="Calibri" panose="020F0502020204030204" pitchFamily="34" charset="0"/>
                <a:cs typeface="Times New Roman" panose="02020603050405020304" pitchFamily="18" charset="0"/>
                <a:hlinkClick r:id="rId2"/>
              </a:rPr>
              <a:t>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Heebo" pitchFamily="2" charset="-79"/>
                <a:ea typeface="Calibri" panose="020F0502020204030204" pitchFamily="34" charset="0"/>
                <a:cs typeface="Times New Roman" panose="02020603050405020304" pitchFamily="18" charset="0"/>
              </a:rPr>
              <a:t>December </a:t>
            </a:r>
            <a:r>
              <a:rPr lang="en-US" sz="1800" dirty="0">
                <a:solidFill>
                  <a:srgbClr val="000000"/>
                </a:solidFill>
                <a:ea typeface="Calibri" panose="020F0502020204030204" pitchFamily="34" charset="0"/>
                <a:cs typeface="Times New Roman" panose="02020603050405020304" pitchFamily="18" charset="0"/>
              </a:rPr>
              <a:t>14</a:t>
            </a:r>
            <a:r>
              <a:rPr lang="en-US" sz="1800" baseline="30000" dirty="0">
                <a:solidFill>
                  <a:srgbClr val="000000"/>
                </a:solidFill>
                <a:effectLst/>
                <a:latin typeface="Heebo" pitchFamily="2" charset="-79"/>
                <a:ea typeface="Calibri" panose="020F0502020204030204" pitchFamily="34" charset="0"/>
                <a:cs typeface="Times New Roman" panose="02020603050405020304" pitchFamily="18" charset="0"/>
              </a:rPr>
              <a:t>th</a:t>
            </a:r>
            <a:r>
              <a:rPr lang="en-US" sz="1800" dirty="0">
                <a:solidFill>
                  <a:srgbClr val="000000"/>
                </a:solidFill>
                <a:effectLst/>
                <a:latin typeface="Heebo" pitchFamily="2" charset="-79"/>
                <a:ea typeface="Calibri" panose="020F0502020204030204" pitchFamily="34" charset="0"/>
                <a:cs typeface="Times New Roman" panose="02020603050405020304" pitchFamily="18" charset="0"/>
              </a:rPr>
              <a:t>, 5:30pm, CME available</a:t>
            </a:r>
          </a:p>
          <a:p>
            <a:pPr marL="0" marR="0" indent="0">
              <a:lnSpc>
                <a:spcPct val="100000"/>
              </a:lnSpc>
              <a:spcBef>
                <a:spcPts val="0"/>
              </a:spcBef>
              <a:spcAft>
                <a:spcPts val="0"/>
              </a:spcAft>
              <a:buNone/>
            </a:pPr>
            <a:endParaRPr lang="en-US" sz="1800" dirty="0">
              <a:solidFill>
                <a:srgbClr val="000000"/>
              </a:solidFill>
              <a:effectLst/>
              <a:latin typeface="Heebo" pitchFamily="2" charset="-79"/>
              <a:ea typeface="Calibri" panose="020F0502020204030204" pitchFamily="34" charset="0"/>
            </a:endParaRPr>
          </a:p>
          <a:p>
            <a:pPr marL="0" marR="0">
              <a:lnSpc>
                <a:spcPct val="100000"/>
              </a:lnSpc>
              <a:spcBef>
                <a:spcPts val="0"/>
              </a:spcBef>
              <a:spcAft>
                <a:spcPts val="0"/>
              </a:spcAft>
            </a:pPr>
            <a:r>
              <a:rPr lang="en-US" sz="1800" dirty="0">
                <a:solidFill>
                  <a:srgbClr val="000000"/>
                </a:solidFill>
                <a:effectLst/>
                <a:latin typeface="Heebo" pitchFamily="2" charset="-79"/>
                <a:ea typeface="Calibri" panose="020F0502020204030204" pitchFamily="34" charset="0"/>
              </a:rPr>
              <a:t>I-VAC Vaccine Bootcamp (virtual)</a:t>
            </a:r>
            <a:endParaRPr lang="en-US" sz="1800" dirty="0">
              <a:effectLst/>
              <a:latin typeface="Calibri" panose="020F0502020204030204" pitchFamily="34" charset="0"/>
              <a:ea typeface="Calibri" panose="020F0502020204030204" pitchFamily="34" charset="0"/>
            </a:endParaRP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Heebo" pitchFamily="2" charset="-79"/>
                <a:ea typeface="Calibri" panose="020F0502020204030204" pitchFamily="34" charset="0"/>
                <a:cs typeface="Times New Roman" panose="02020603050405020304" pitchFamily="18" charset="0"/>
              </a:rPr>
              <a:t>December 16</a:t>
            </a:r>
            <a:r>
              <a:rPr lang="en-US" sz="1800" baseline="30000" dirty="0">
                <a:solidFill>
                  <a:srgbClr val="000000"/>
                </a:solidFill>
                <a:effectLst/>
                <a:latin typeface="Heebo" pitchFamily="2" charset="-79"/>
                <a:ea typeface="Calibri" panose="020F0502020204030204" pitchFamily="34" charset="0"/>
                <a:cs typeface="Times New Roman" panose="02020603050405020304" pitchFamily="18" charset="0"/>
              </a:rPr>
              <a:t>th</a:t>
            </a:r>
            <a:r>
              <a:rPr lang="en-US" sz="1800" dirty="0">
                <a:solidFill>
                  <a:srgbClr val="000000"/>
                </a:solidFill>
                <a:effectLst/>
                <a:latin typeface="Heebo" pitchFamily="2" charset="-79"/>
                <a:ea typeface="Calibri" panose="020F0502020204030204" pitchFamily="34" charset="0"/>
                <a:cs typeface="Times New Roman" panose="02020603050405020304" pitchFamily="18" charset="0"/>
              </a:rPr>
              <a:t>, 8:00am – 12:15pm, CME available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Heebo" pitchFamily="2" charset="-79"/>
                <a:ea typeface="Calibri" panose="020F0502020204030204" pitchFamily="34" charset="0"/>
                <a:cs typeface="Times New Roman" panose="02020603050405020304" pitchFamily="18" charset="0"/>
              </a:rPr>
              <a:t>Register </a:t>
            </a:r>
            <a:r>
              <a:rPr lang="en-US" sz="1800" u="sng" dirty="0">
                <a:solidFill>
                  <a:srgbClr val="000000"/>
                </a:solidFill>
                <a:effectLst/>
                <a:latin typeface="Heebo" pitchFamily="2" charset="-79"/>
                <a:ea typeface="Calibri" panose="020F0502020204030204" pitchFamily="34" charset="0"/>
                <a:cs typeface="Times New Roman" panose="02020603050405020304" pitchFamily="18" charset="0"/>
                <a:hlinkClick r:id="rId3"/>
              </a:rPr>
              <a:t>here</a:t>
            </a:r>
            <a:endParaRPr lang="en-US" sz="1800" u="sng" dirty="0">
              <a:solidFill>
                <a:srgbClr val="000000"/>
              </a:solidFill>
              <a:effectLst/>
              <a:latin typeface="Heebo" pitchFamily="2" charset="-79"/>
              <a:ea typeface="Calibri" panose="020F0502020204030204" pitchFamily="34" charset="0"/>
              <a:cs typeface="Times New Roman" panose="02020603050405020304" pitchFamily="18" charset="0"/>
            </a:endParaRPr>
          </a:p>
          <a:p>
            <a:pPr marL="0" marR="0" lvl="0" indent="0">
              <a:lnSpc>
                <a:spcPct val="100000"/>
              </a:lnSpc>
              <a:spcBef>
                <a:spcPts val="0"/>
              </a:spcBef>
              <a:spcAft>
                <a:spcPts val="0"/>
              </a:spcAft>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dirty="0">
                <a:solidFill>
                  <a:srgbClr val="000000"/>
                </a:solidFill>
                <a:effectLst/>
                <a:latin typeface="Heebo" pitchFamily="2" charset="-79"/>
                <a:ea typeface="Calibri" panose="020F0502020204030204" pitchFamily="34" charset="0"/>
              </a:rPr>
              <a:t>I-VAC Vaccine Bootcamp (in person)</a:t>
            </a:r>
            <a:endParaRPr lang="en-US" sz="1800" dirty="0">
              <a:effectLst/>
              <a:latin typeface="Calibri" panose="020F0502020204030204" pitchFamily="34" charset="0"/>
              <a:ea typeface="Calibri" panose="020F0502020204030204" pitchFamily="34" charset="0"/>
            </a:endParaRP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800" dirty="0">
                <a:solidFill>
                  <a:srgbClr val="202124"/>
                </a:solidFill>
                <a:effectLst/>
                <a:latin typeface="Heebo" pitchFamily="2" charset="-79"/>
                <a:ea typeface="Calibri" panose="020F0502020204030204" pitchFamily="34" charset="0"/>
                <a:cs typeface="Times New Roman" panose="02020603050405020304" pitchFamily="18" charset="0"/>
              </a:rPr>
              <a:t>U of I Hotel and Conference Center (1900 S 1st St, Champaign, IL 61820)</a:t>
            </a: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800" dirty="0">
                <a:solidFill>
                  <a:srgbClr val="202124"/>
                </a:solidFill>
                <a:effectLst/>
                <a:latin typeface="Heebo" pitchFamily="2" charset="-79"/>
                <a:ea typeface="Calibri" panose="020F0502020204030204" pitchFamily="34" charset="0"/>
                <a:cs typeface="Times New Roman" panose="02020603050405020304" pitchFamily="18" charset="0"/>
              </a:rPr>
              <a:t>Target Audience: Physicians, PAs, Advanced Practice Nurses, RNs, Pharmacists, MAs, Vaccine Administrators. </a:t>
            </a:r>
            <a:r>
              <a:rPr lang="en-US" sz="1800" dirty="0">
                <a:solidFill>
                  <a:srgbClr val="000000"/>
                </a:solidFill>
                <a:effectLst/>
                <a:latin typeface="Heebo" pitchFamily="2" charset="-79"/>
                <a:ea typeface="Calibri" panose="020F0502020204030204" pitchFamily="34" charset="0"/>
                <a:cs typeface="Times New Roman" panose="02020603050405020304" pitchFamily="18" charset="0"/>
              </a:rPr>
              <a:t>Register </a:t>
            </a:r>
            <a:r>
              <a:rPr lang="en-US" sz="1800" u="sng" dirty="0">
                <a:solidFill>
                  <a:srgbClr val="000000"/>
                </a:solidFill>
                <a:effectLst/>
                <a:latin typeface="Heebo" pitchFamily="2" charset="-79"/>
                <a:ea typeface="Calibri" panose="020F0502020204030204" pitchFamily="34" charset="0"/>
                <a:cs typeface="Times New Roman" panose="02020603050405020304" pitchFamily="18" charset="0"/>
                <a:hlinkClick r:id="rId4"/>
              </a:rPr>
              <a:t>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Heebo" pitchFamily="2" charset="-79"/>
                <a:ea typeface="Calibri" panose="020F0502020204030204" pitchFamily="34" charset="0"/>
                <a:cs typeface="Times New Roman" panose="02020603050405020304" pitchFamily="18" charset="0"/>
              </a:rPr>
              <a:t>January 20</a:t>
            </a:r>
            <a:r>
              <a:rPr lang="en-US" sz="1800" baseline="30000" dirty="0">
                <a:solidFill>
                  <a:srgbClr val="000000"/>
                </a:solidFill>
                <a:effectLst/>
                <a:latin typeface="Heebo" pitchFamily="2" charset="-79"/>
                <a:ea typeface="Calibri" panose="020F0502020204030204" pitchFamily="34" charset="0"/>
                <a:cs typeface="Times New Roman" panose="02020603050405020304" pitchFamily="18" charset="0"/>
              </a:rPr>
              <a:t>th</a:t>
            </a:r>
            <a:r>
              <a:rPr lang="en-US" sz="1800" dirty="0">
                <a:solidFill>
                  <a:srgbClr val="000000"/>
                </a:solidFill>
                <a:effectLst/>
                <a:latin typeface="Heebo" pitchFamily="2" charset="-79"/>
                <a:ea typeface="Calibri" panose="020F0502020204030204" pitchFamily="34" charset="0"/>
                <a:cs typeface="Times New Roman" panose="02020603050405020304" pitchFamily="18" charset="0"/>
              </a:rPr>
              <a:t>, 8:30am – 2pm, CME available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solidFill>
                <a:schemeClr val="accent4"/>
              </a:solidFill>
              <a:latin typeface="+mn-lt"/>
            </a:endParaRPr>
          </a:p>
        </p:txBody>
      </p:sp>
    </p:spTree>
    <p:extLst>
      <p:ext uri="{BB962C8B-B14F-4D97-AF65-F5344CB8AC3E}">
        <p14:creationId xmlns:p14="http://schemas.microsoft.com/office/powerpoint/2010/main" val="26894044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C834C-7608-0D6F-0079-22F8108DC9A2}"/>
              </a:ext>
            </a:extLst>
          </p:cNvPr>
          <p:cNvSpPr>
            <a:spLocks noGrp="1"/>
          </p:cNvSpPr>
          <p:nvPr>
            <p:ph type="title"/>
          </p:nvPr>
        </p:nvSpPr>
        <p:spPr>
          <a:xfrm>
            <a:off x="1113182" y="1057727"/>
            <a:ext cx="10585175" cy="816044"/>
          </a:xfrm>
        </p:spPr>
        <p:txBody>
          <a:bodyPr/>
          <a:lstStyle/>
          <a:p>
            <a:r>
              <a:rPr lang="en-US"/>
              <a:t>Additional Resources</a:t>
            </a:r>
          </a:p>
        </p:txBody>
      </p:sp>
      <p:sp>
        <p:nvSpPr>
          <p:cNvPr id="3" name="Content Placeholder 2">
            <a:extLst>
              <a:ext uri="{FF2B5EF4-FFF2-40B4-BE49-F238E27FC236}">
                <a16:creationId xmlns:a16="http://schemas.microsoft.com/office/drawing/2014/main" id="{6143C248-F12C-5810-8C23-ED0E783CC31D}"/>
              </a:ext>
            </a:extLst>
          </p:cNvPr>
          <p:cNvSpPr>
            <a:spLocks noGrp="1"/>
          </p:cNvSpPr>
          <p:nvPr>
            <p:ph idx="1"/>
          </p:nvPr>
        </p:nvSpPr>
        <p:spPr>
          <a:xfrm>
            <a:off x="946307" y="1873771"/>
            <a:ext cx="10918923" cy="4722972"/>
          </a:xfrm>
        </p:spPr>
        <p:txBody>
          <a:bodyPr numCol="2">
            <a:noAutofit/>
          </a:bodyPr>
          <a:lstStyle/>
          <a:p>
            <a:pPr>
              <a:lnSpc>
                <a:spcPct val="120000"/>
              </a:lnSpc>
            </a:pPr>
            <a:r>
              <a:rPr lang="en-US" sz="1500"/>
              <a:t>Standing </a:t>
            </a:r>
            <a:r>
              <a:rPr lang="en-US" sz="1500" dirty="0"/>
              <a:t>orders</a:t>
            </a:r>
          </a:p>
          <a:p>
            <a:pPr>
              <a:lnSpc>
                <a:spcPct val="107000"/>
              </a:lnSpc>
              <a:spcBef>
                <a:spcPts val="0"/>
              </a:spcBef>
              <a:buClr>
                <a:schemeClr val="bg2"/>
              </a:buClr>
              <a:buFont typeface="Arial" panose="020B0604020202020204" pitchFamily="34" charset="0"/>
              <a:buChar char="•"/>
            </a:pPr>
            <a:r>
              <a:rPr lang="en-US" sz="1100" u="sng" dirty="0">
                <a:solidFill>
                  <a:srgbClr val="FF9900"/>
                </a:solidFill>
                <a:effectLst/>
                <a:latin typeface="+mn-lt"/>
                <a:ea typeface="Times New Roman" panose="02020603050405020304" pitchFamily="18" charset="0"/>
                <a:cs typeface="Times New Roman" panose="02020603050405020304" pitchFamily="18" charset="0"/>
                <a:hlinkClick r:id="rId3"/>
              </a:rPr>
              <a:t>COVID-19 Moderna vaccine - 6 months through 5 years of age (dark blue vial cap with magenta [pink] bordered label)</a:t>
            </a:r>
            <a:r>
              <a:rPr lang="en-US" sz="1100" dirty="0">
                <a:solidFill>
                  <a:srgbClr val="000000"/>
                </a:solidFill>
                <a:effectLst/>
                <a:latin typeface="+mn-lt"/>
                <a:ea typeface="Times New Roman" panose="02020603050405020304" pitchFamily="18" charset="0"/>
                <a:cs typeface="Times New Roman" panose="02020603050405020304" pitchFamily="18" charset="0"/>
              </a:rPr>
              <a:t> </a:t>
            </a:r>
          </a:p>
          <a:p>
            <a:pPr>
              <a:lnSpc>
                <a:spcPct val="107000"/>
              </a:lnSpc>
              <a:spcBef>
                <a:spcPts val="0"/>
              </a:spcBef>
              <a:buClr>
                <a:schemeClr val="bg2"/>
              </a:buClr>
              <a:buFont typeface="Arial" panose="020B0604020202020204" pitchFamily="34" charset="0"/>
              <a:buChar char="•"/>
            </a:pPr>
            <a:r>
              <a:rPr lang="en-US" sz="1100" u="sng" dirty="0">
                <a:solidFill>
                  <a:srgbClr val="006B91"/>
                </a:solidFill>
                <a:effectLst/>
                <a:latin typeface="+mn-lt"/>
                <a:ea typeface="Times New Roman" panose="02020603050405020304" pitchFamily="18" charset="0"/>
                <a:cs typeface="Times New Roman" panose="02020603050405020304" pitchFamily="18" charset="0"/>
                <a:hlinkClick r:id="rId4"/>
              </a:rPr>
              <a:t>COVID-19 Moderna vaccine - 6 years through 11 years of age (dark blue vial cap with purple bordered label)</a:t>
            </a:r>
            <a:r>
              <a:rPr lang="en-US" sz="1100" dirty="0">
                <a:solidFill>
                  <a:srgbClr val="000000"/>
                </a:solidFill>
                <a:effectLst/>
                <a:latin typeface="+mn-lt"/>
                <a:ea typeface="Times New Roman" panose="02020603050405020304" pitchFamily="18" charset="0"/>
                <a:cs typeface="Times New Roman" panose="02020603050405020304" pitchFamily="18" charset="0"/>
              </a:rPr>
              <a:t> </a:t>
            </a:r>
          </a:p>
          <a:p>
            <a:pPr>
              <a:lnSpc>
                <a:spcPct val="107000"/>
              </a:lnSpc>
              <a:spcBef>
                <a:spcPts val="0"/>
              </a:spcBef>
              <a:buClr>
                <a:schemeClr val="bg2"/>
              </a:buClr>
              <a:buFont typeface="Arial" panose="020B0604020202020204" pitchFamily="34" charset="0"/>
              <a:buChar char="•"/>
            </a:pPr>
            <a:r>
              <a:rPr lang="en-US" sz="1100" u="sng" dirty="0">
                <a:solidFill>
                  <a:srgbClr val="006B91"/>
                </a:solidFill>
                <a:effectLst/>
                <a:latin typeface="+mn-lt"/>
                <a:ea typeface="Times New Roman" panose="02020603050405020304" pitchFamily="18" charset="0"/>
                <a:cs typeface="Times New Roman" panose="02020603050405020304" pitchFamily="18" charset="0"/>
                <a:hlinkClick r:id="rId5"/>
              </a:rPr>
              <a:t>COVID-19 Moderna vaccine - adults (12 years of age and older)</a:t>
            </a:r>
            <a:r>
              <a:rPr lang="en-US" sz="1100" dirty="0">
                <a:solidFill>
                  <a:srgbClr val="000000"/>
                </a:solidFill>
                <a:effectLst/>
                <a:latin typeface="+mn-lt"/>
                <a:ea typeface="Times New Roman" panose="02020603050405020304" pitchFamily="18" charset="0"/>
                <a:cs typeface="Times New Roman" panose="02020603050405020304" pitchFamily="18" charset="0"/>
              </a:rPr>
              <a:t> </a:t>
            </a:r>
          </a:p>
          <a:p>
            <a:pPr>
              <a:lnSpc>
                <a:spcPct val="107000"/>
              </a:lnSpc>
              <a:spcBef>
                <a:spcPts val="0"/>
              </a:spcBef>
              <a:buClr>
                <a:schemeClr val="bg2"/>
              </a:buClr>
              <a:buFont typeface="Arial" panose="020B0604020202020204" pitchFamily="34" charset="0"/>
              <a:buChar char="•"/>
            </a:pPr>
            <a:r>
              <a:rPr lang="en-US" sz="1100" u="sng" dirty="0">
                <a:solidFill>
                  <a:srgbClr val="006B91"/>
                </a:solidFill>
                <a:effectLst/>
                <a:latin typeface="+mn-lt"/>
                <a:ea typeface="Times New Roman" panose="02020603050405020304" pitchFamily="18" charset="0"/>
                <a:cs typeface="Times New Roman" panose="02020603050405020304" pitchFamily="18" charset="0"/>
                <a:hlinkClick r:id="rId6"/>
              </a:rPr>
              <a:t>COVID-19 Novavax vaccine - adults (12 years of age and older)</a:t>
            </a:r>
            <a:r>
              <a:rPr lang="en-US" sz="1100" dirty="0">
                <a:solidFill>
                  <a:srgbClr val="000000"/>
                </a:solidFill>
                <a:effectLst/>
                <a:latin typeface="+mn-lt"/>
                <a:ea typeface="Times New Roman" panose="02020603050405020304" pitchFamily="18" charset="0"/>
                <a:cs typeface="Times New Roman" panose="02020603050405020304" pitchFamily="18" charset="0"/>
              </a:rPr>
              <a:t> </a:t>
            </a:r>
          </a:p>
          <a:p>
            <a:pPr>
              <a:lnSpc>
                <a:spcPct val="107000"/>
              </a:lnSpc>
              <a:spcBef>
                <a:spcPts val="0"/>
              </a:spcBef>
              <a:buClr>
                <a:schemeClr val="bg2"/>
              </a:buClr>
              <a:buFont typeface="Arial" panose="020B0604020202020204" pitchFamily="34" charset="0"/>
              <a:buChar char="•"/>
            </a:pPr>
            <a:r>
              <a:rPr lang="en-US" sz="1100" u="sng" dirty="0">
                <a:solidFill>
                  <a:srgbClr val="006B91"/>
                </a:solidFill>
                <a:effectLst/>
                <a:latin typeface="+mn-lt"/>
                <a:ea typeface="Times New Roman" panose="02020603050405020304" pitchFamily="18" charset="0"/>
                <a:cs typeface="Times New Roman" panose="02020603050405020304" pitchFamily="18" charset="0"/>
                <a:hlinkClick r:id="rId7"/>
              </a:rPr>
              <a:t>COVID-19 Pfizer-BioNTech - 6 months through 4 years of age (maroon vial cap)</a:t>
            </a:r>
            <a:r>
              <a:rPr lang="en-US" sz="1100" dirty="0">
                <a:solidFill>
                  <a:srgbClr val="000000"/>
                </a:solidFill>
                <a:effectLst/>
                <a:latin typeface="+mn-lt"/>
                <a:ea typeface="Times New Roman" panose="02020603050405020304" pitchFamily="18" charset="0"/>
                <a:cs typeface="Times New Roman" panose="02020603050405020304" pitchFamily="18" charset="0"/>
              </a:rPr>
              <a:t> </a:t>
            </a:r>
          </a:p>
          <a:p>
            <a:pPr>
              <a:lnSpc>
                <a:spcPct val="107000"/>
              </a:lnSpc>
              <a:spcBef>
                <a:spcPts val="0"/>
              </a:spcBef>
              <a:buClr>
                <a:schemeClr val="bg2"/>
              </a:buClr>
              <a:buFont typeface="Arial" panose="020B0604020202020204" pitchFamily="34" charset="0"/>
              <a:buChar char="•"/>
            </a:pPr>
            <a:r>
              <a:rPr lang="en-US" sz="1100" u="sng" dirty="0">
                <a:solidFill>
                  <a:srgbClr val="006B91"/>
                </a:solidFill>
                <a:effectLst/>
                <a:latin typeface="+mn-lt"/>
                <a:ea typeface="Times New Roman" panose="02020603050405020304" pitchFamily="18" charset="0"/>
                <a:cs typeface="Times New Roman" panose="02020603050405020304" pitchFamily="18" charset="0"/>
                <a:hlinkClick r:id="rId8"/>
              </a:rPr>
              <a:t>COVID-19 Pfizer-BioNTech - 5 through 11 years of age (orange cap)</a:t>
            </a:r>
            <a:r>
              <a:rPr lang="en-US" sz="1100" dirty="0">
                <a:solidFill>
                  <a:srgbClr val="000000"/>
                </a:solidFill>
                <a:effectLst/>
                <a:latin typeface="+mn-lt"/>
                <a:ea typeface="Times New Roman" panose="02020603050405020304" pitchFamily="18" charset="0"/>
                <a:cs typeface="Times New Roman" panose="02020603050405020304" pitchFamily="18" charset="0"/>
              </a:rPr>
              <a:t> </a:t>
            </a:r>
          </a:p>
          <a:p>
            <a:pPr>
              <a:lnSpc>
                <a:spcPct val="107000"/>
              </a:lnSpc>
              <a:spcBef>
                <a:spcPts val="0"/>
              </a:spcBef>
              <a:buClr>
                <a:schemeClr val="bg2"/>
              </a:buClr>
              <a:buFont typeface="Arial" panose="020B0604020202020204" pitchFamily="34" charset="0"/>
              <a:buChar char="•"/>
            </a:pPr>
            <a:r>
              <a:rPr lang="en-US" sz="1100" u="sng" dirty="0">
                <a:solidFill>
                  <a:srgbClr val="006B91"/>
                </a:solidFill>
                <a:effectLst/>
                <a:latin typeface="+mn-lt"/>
                <a:ea typeface="Times New Roman" panose="02020603050405020304" pitchFamily="18" charset="0"/>
                <a:cs typeface="Times New Roman" panose="02020603050405020304" pitchFamily="18" charset="0"/>
                <a:hlinkClick r:id="rId9"/>
              </a:rPr>
              <a:t>COVID-19 Pfizer-BioNTech - 12 years and older (gray cap)</a:t>
            </a:r>
            <a:r>
              <a:rPr lang="en-US" sz="1100" dirty="0">
                <a:solidFill>
                  <a:srgbClr val="000000"/>
                </a:solidFill>
                <a:effectLst/>
                <a:latin typeface="+mn-lt"/>
                <a:ea typeface="Times New Roman" panose="02020603050405020304" pitchFamily="18" charset="0"/>
                <a:cs typeface="Times New Roman" panose="02020603050405020304" pitchFamily="18" charset="0"/>
              </a:rPr>
              <a:t> </a:t>
            </a:r>
            <a:endParaRPr lang="en-US" sz="1050" dirty="0">
              <a:latin typeface="+mn-lt"/>
            </a:endParaRPr>
          </a:p>
          <a:p>
            <a:pPr>
              <a:lnSpc>
                <a:spcPct val="120000"/>
              </a:lnSpc>
            </a:pPr>
            <a:r>
              <a:rPr lang="en-US" sz="1500" dirty="0">
                <a:hlinkClick r:id="rId10"/>
              </a:rPr>
              <a:t>CDC Fall Planning Guide</a:t>
            </a:r>
            <a:endParaRPr lang="en-US" sz="1500" dirty="0">
              <a:hlinkClick r:id="" action="ppaction://noaction"/>
            </a:endParaRPr>
          </a:p>
          <a:p>
            <a:pPr>
              <a:lnSpc>
                <a:spcPct val="120000"/>
              </a:lnSpc>
            </a:pPr>
            <a:r>
              <a:rPr lang="en-US" sz="1500" dirty="0">
                <a:hlinkClick r:id="" action="ppaction://noaction"/>
              </a:rPr>
              <a:t>Illinois Vaccinates Against COVID-19 (I-VAC)</a:t>
            </a:r>
            <a:endParaRPr lang="en-US" sz="1500" dirty="0"/>
          </a:p>
          <a:p>
            <a:pPr lvl="1">
              <a:lnSpc>
                <a:spcPct val="150000"/>
              </a:lnSpc>
            </a:pPr>
            <a:r>
              <a:rPr lang="en-US" sz="1500" dirty="0"/>
              <a:t>Bivalent social media images available</a:t>
            </a:r>
          </a:p>
          <a:p>
            <a:pPr marL="0" marR="0">
              <a:lnSpc>
                <a:spcPct val="150000"/>
              </a:lnSpc>
              <a:spcBef>
                <a:spcPts val="0"/>
              </a:spcBef>
              <a:spcAft>
                <a:spcPts val="800"/>
              </a:spcAft>
            </a:pPr>
            <a:r>
              <a:rPr lang="en-US" sz="1500" dirty="0"/>
              <a:t>Provider FAQs </a:t>
            </a:r>
            <a:r>
              <a:rPr lang="en-US" sz="1500" dirty="0">
                <a:hlinkClick r:id="rId11"/>
              </a:rPr>
              <a:t>here</a:t>
            </a:r>
            <a:r>
              <a:rPr lang="en-US" sz="1500" dirty="0"/>
              <a:t> </a:t>
            </a:r>
          </a:p>
          <a:p>
            <a:pPr marL="0" marR="0">
              <a:lnSpc>
                <a:spcPct val="120000"/>
              </a:lnSpc>
              <a:spcBef>
                <a:spcPts val="0"/>
              </a:spcBef>
              <a:spcAft>
                <a:spcPts val="800"/>
              </a:spcAft>
            </a:pPr>
            <a:r>
              <a:rPr lang="en-US" sz="1500" dirty="0">
                <a:effectLst/>
                <a:latin typeface="Heebo" pitchFamily="2" charset="-79"/>
                <a:ea typeface="Calibri" panose="020F0502020204030204" pitchFamily="34" charset="0"/>
                <a:cs typeface="Times New Roman" panose="02020603050405020304" pitchFamily="18" charset="0"/>
              </a:rPr>
              <a:t>Patient-Facing COVID-19 Vaccine FAQs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20000"/>
              </a:lnSpc>
              <a:spcBef>
                <a:spcPts val="0"/>
              </a:spcBef>
              <a:spcAft>
                <a:spcPts val="800"/>
              </a:spcAft>
            </a:pPr>
            <a:r>
              <a:rPr lang="en-US" sz="1500" b="0" i="0" dirty="0">
                <a:solidFill>
                  <a:srgbClr val="000000"/>
                </a:solidFill>
                <a:effectLst/>
                <a:latin typeface="Heebo" pitchFamily="2" charset="-79"/>
                <a:cs typeface="Heebo" pitchFamily="2" charset="-79"/>
              </a:rPr>
              <a:t>Pediatrics COVID-19 Vaccines – </a:t>
            </a:r>
            <a:r>
              <a:rPr lang="en-US" sz="1500" b="0" i="0" u="none" strike="noStrike" dirty="0">
                <a:effectLst/>
                <a:latin typeface="Heebo" pitchFamily="2" charset="-79"/>
                <a:cs typeface="Heebo" pitchFamily="2" charset="-79"/>
                <a:hlinkClick r:id="rId12"/>
              </a:rPr>
              <a:t>English</a:t>
            </a:r>
            <a:r>
              <a:rPr lang="en-US" sz="1500" b="0" i="0" dirty="0">
                <a:solidFill>
                  <a:srgbClr val="000000"/>
                </a:solidFill>
                <a:effectLst/>
                <a:latin typeface="Heebo" pitchFamily="2" charset="-79"/>
                <a:cs typeface="Heebo" pitchFamily="2" charset="-79"/>
              </a:rPr>
              <a:t>, </a:t>
            </a:r>
            <a:r>
              <a:rPr lang="en-US" sz="1500" b="0" i="0" u="none" strike="noStrike" dirty="0">
                <a:solidFill>
                  <a:srgbClr val="000000"/>
                </a:solidFill>
                <a:effectLst/>
                <a:latin typeface="Heebo" pitchFamily="2" charset="-79"/>
                <a:cs typeface="Heebo" pitchFamily="2" charset="-79"/>
                <a:hlinkClick r:id="rId13"/>
              </a:rPr>
              <a:t>Spanish</a:t>
            </a:r>
            <a:endParaRPr lang="en-US" sz="1500" dirty="0">
              <a:effectLst/>
              <a:latin typeface="Heebo" pitchFamily="2" charset="-79"/>
              <a:ea typeface="Calibri" panose="020F0502020204030204" pitchFamily="34" charset="0"/>
              <a:cs typeface="Times New Roman" panose="02020603050405020304" pitchFamily="18" charset="0"/>
            </a:endParaRPr>
          </a:p>
          <a:p>
            <a:pPr marL="457200" lvl="1">
              <a:lnSpc>
                <a:spcPct val="120000"/>
              </a:lnSpc>
              <a:spcBef>
                <a:spcPts val="0"/>
              </a:spcBef>
              <a:spcAft>
                <a:spcPts val="800"/>
              </a:spcAft>
            </a:pPr>
            <a:r>
              <a:rPr lang="en-US" sz="1500" dirty="0">
                <a:cs typeface="Times New Roman" panose="02020603050405020304" pitchFamily="18" charset="0"/>
              </a:rPr>
              <a:t>Updated</a:t>
            </a:r>
            <a:r>
              <a:rPr lang="en-US" sz="1500" b="0" i="0" dirty="0">
                <a:solidFill>
                  <a:srgbClr val="000000"/>
                </a:solidFill>
                <a:effectLst/>
                <a:latin typeface="Heebo" pitchFamily="2" charset="-79"/>
                <a:cs typeface="Heebo" pitchFamily="2" charset="-79"/>
              </a:rPr>
              <a:t> COVID-19 Boosters – </a:t>
            </a:r>
            <a:r>
              <a:rPr lang="en-US" sz="1500" b="0" i="0" u="none" strike="noStrike" dirty="0">
                <a:solidFill>
                  <a:srgbClr val="000000"/>
                </a:solidFill>
                <a:effectLst/>
                <a:latin typeface="Heebo" pitchFamily="2" charset="-79"/>
                <a:cs typeface="Heebo" pitchFamily="2" charset="-79"/>
                <a:hlinkClick r:id="rId14"/>
              </a:rPr>
              <a:t>English</a:t>
            </a:r>
            <a:r>
              <a:rPr lang="en-US" sz="1500" b="0" i="0" dirty="0">
                <a:solidFill>
                  <a:srgbClr val="000000"/>
                </a:solidFill>
                <a:effectLst/>
                <a:latin typeface="Heebo" pitchFamily="2" charset="-79"/>
                <a:cs typeface="Heebo" pitchFamily="2" charset="-79"/>
              </a:rPr>
              <a:t>, </a:t>
            </a:r>
            <a:r>
              <a:rPr lang="en-US" sz="1500" b="0" i="0" u="none" strike="noStrike" dirty="0">
                <a:solidFill>
                  <a:srgbClr val="000000"/>
                </a:solidFill>
                <a:effectLst/>
                <a:latin typeface="Heebo" pitchFamily="2" charset="-79"/>
                <a:cs typeface="Heebo" pitchFamily="2" charset="-79"/>
                <a:hlinkClick r:id="rId15"/>
              </a:rPr>
              <a:t>Spanish</a:t>
            </a:r>
            <a:endParaRPr lang="en-US" sz="1500" b="0" i="0" dirty="0">
              <a:solidFill>
                <a:srgbClr val="000000"/>
              </a:solidFill>
              <a:effectLst/>
              <a:latin typeface="Heebo" pitchFamily="2" charset="-79"/>
              <a:cs typeface="Heebo" pitchFamily="2" charset="-79"/>
            </a:endParaRPr>
          </a:p>
          <a:p>
            <a:pPr marL="457200" lvl="1">
              <a:lnSpc>
                <a:spcPct val="120000"/>
              </a:lnSpc>
              <a:spcBef>
                <a:spcPts val="0"/>
              </a:spcBef>
              <a:spcAft>
                <a:spcPts val="800"/>
              </a:spcAft>
            </a:pPr>
            <a:r>
              <a:rPr lang="en-US" sz="1500" dirty="0">
                <a:solidFill>
                  <a:srgbClr val="000000"/>
                </a:solidFill>
              </a:rPr>
              <a:t>Pediatric updated </a:t>
            </a:r>
            <a:r>
              <a:rPr lang="en-US" sz="1500" b="0" i="0" dirty="0">
                <a:solidFill>
                  <a:srgbClr val="000000"/>
                </a:solidFill>
                <a:effectLst/>
                <a:latin typeface="Heebo" pitchFamily="2" charset="-79"/>
                <a:cs typeface="Heebo" pitchFamily="2" charset="-79"/>
              </a:rPr>
              <a:t>COVID-19 Boosters – </a:t>
            </a:r>
            <a:r>
              <a:rPr lang="en-US" sz="1500" b="0" i="0" u="none" strike="noStrike" dirty="0">
                <a:solidFill>
                  <a:srgbClr val="000000"/>
                </a:solidFill>
                <a:effectLst/>
                <a:latin typeface="Heebo" pitchFamily="2" charset="-79"/>
                <a:cs typeface="Heebo" pitchFamily="2" charset="-79"/>
                <a:hlinkClick r:id="rId16"/>
              </a:rPr>
              <a:t>English</a:t>
            </a:r>
            <a:r>
              <a:rPr lang="en-US" sz="1500" b="0" i="0" dirty="0">
                <a:solidFill>
                  <a:srgbClr val="000000"/>
                </a:solidFill>
                <a:effectLst/>
                <a:latin typeface="Heebo" pitchFamily="2" charset="-79"/>
                <a:cs typeface="Heebo" pitchFamily="2" charset="-79"/>
              </a:rPr>
              <a:t>, </a:t>
            </a:r>
            <a:r>
              <a:rPr lang="en-US" sz="1500" b="0" i="0" u="none" strike="noStrike" dirty="0">
                <a:solidFill>
                  <a:srgbClr val="000000"/>
                </a:solidFill>
                <a:effectLst/>
                <a:latin typeface="Heebo" pitchFamily="2" charset="-79"/>
                <a:cs typeface="Heebo" pitchFamily="2" charset="-79"/>
                <a:hlinkClick r:id="rId17"/>
              </a:rPr>
              <a:t>Spanish</a:t>
            </a:r>
            <a:endParaRPr lang="en-US" sz="1500" b="0" i="0" dirty="0">
              <a:solidFill>
                <a:srgbClr val="000000"/>
              </a:solidFill>
              <a:effectLst/>
              <a:latin typeface="Heebo" pitchFamily="2" charset="-79"/>
              <a:cs typeface="Heebo" pitchFamily="2" charset="-79"/>
            </a:endParaRPr>
          </a:p>
          <a:p>
            <a:pPr marL="0">
              <a:lnSpc>
                <a:spcPct val="120000"/>
              </a:lnSpc>
              <a:spcBef>
                <a:spcPts val="0"/>
              </a:spcBef>
              <a:spcAft>
                <a:spcPts val="800"/>
              </a:spcAft>
            </a:pPr>
            <a:r>
              <a:rPr lang="en-US" sz="1500" dirty="0"/>
              <a:t>AAP dosing guide for when a child has birthdays in between doses </a:t>
            </a:r>
            <a:r>
              <a:rPr lang="en-US" sz="1500" dirty="0">
                <a:hlinkClick r:id="rId18"/>
              </a:rPr>
              <a:t>here</a:t>
            </a:r>
            <a:endParaRPr lang="en-US" sz="1500" dirty="0"/>
          </a:p>
          <a:p>
            <a:pPr marL="0">
              <a:lnSpc>
                <a:spcPct val="120000"/>
              </a:lnSpc>
              <a:spcBef>
                <a:spcPts val="0"/>
              </a:spcBef>
              <a:spcAft>
                <a:spcPts val="800"/>
              </a:spcAft>
            </a:pPr>
            <a:r>
              <a:rPr lang="en-US" sz="1500" dirty="0"/>
              <a:t>Pfizer trainings </a:t>
            </a:r>
            <a:r>
              <a:rPr lang="en-US" sz="1500" dirty="0">
                <a:hlinkClick r:id="rId19"/>
              </a:rPr>
              <a:t>here</a:t>
            </a:r>
            <a:endParaRPr lang="en-US" sz="1500" dirty="0"/>
          </a:p>
          <a:p>
            <a:r>
              <a:rPr lang="en-US" sz="1400" dirty="0"/>
              <a:t>Moderna </a:t>
            </a:r>
          </a:p>
          <a:p>
            <a:pPr lvl="1"/>
            <a:r>
              <a:rPr lang="en-US" sz="1400" dirty="0"/>
              <a:t>Trainings </a:t>
            </a:r>
            <a:r>
              <a:rPr lang="en-US" sz="1400" dirty="0">
                <a:hlinkClick r:id="rId20"/>
              </a:rPr>
              <a:t>link</a:t>
            </a:r>
            <a:endParaRPr lang="en-US" sz="1400" dirty="0"/>
          </a:p>
          <a:p>
            <a:pPr lvl="1"/>
            <a:r>
              <a:rPr lang="en-US" sz="1400" dirty="0"/>
              <a:t>Training for new products available after EUA</a:t>
            </a:r>
          </a:p>
          <a:p>
            <a:pPr lvl="1"/>
            <a:r>
              <a:rPr lang="en-US" sz="1400" dirty="0"/>
              <a:t>Office hours and regional contacts </a:t>
            </a:r>
            <a:r>
              <a:rPr lang="en-US" sz="1400" dirty="0">
                <a:hlinkClick r:id="rId21"/>
              </a:rPr>
              <a:t>link</a:t>
            </a:r>
            <a:endParaRPr lang="en-US" sz="1400" dirty="0"/>
          </a:p>
          <a:p>
            <a:pPr marL="0">
              <a:lnSpc>
                <a:spcPct val="120000"/>
              </a:lnSpc>
              <a:spcBef>
                <a:spcPts val="0"/>
              </a:spcBef>
              <a:spcAft>
                <a:spcPts val="800"/>
              </a:spcAft>
            </a:pPr>
            <a:endParaRPr lang="en-US" sz="1500" dirty="0"/>
          </a:p>
        </p:txBody>
      </p:sp>
    </p:spTree>
    <p:extLst>
      <p:ext uri="{BB962C8B-B14F-4D97-AF65-F5344CB8AC3E}">
        <p14:creationId xmlns:p14="http://schemas.microsoft.com/office/powerpoint/2010/main" val="41211127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AB3EF3-9E4E-4300-9EF2-62FC2859A394}"/>
              </a:ext>
            </a:extLst>
          </p:cNvPr>
          <p:cNvSpPr>
            <a:spLocks noGrp="1"/>
          </p:cNvSpPr>
          <p:nvPr>
            <p:ph idx="1"/>
          </p:nvPr>
        </p:nvSpPr>
        <p:spPr>
          <a:xfrm>
            <a:off x="1040993" y="1331520"/>
            <a:ext cx="10912691" cy="5309912"/>
          </a:xfrm>
        </p:spPr>
        <p:txBody>
          <a:bodyPr numCol="2" spcCol="365760" anchor="t">
            <a:normAutofit/>
          </a:bodyPr>
          <a:lstStyle/>
          <a:p>
            <a:pPr marL="0" indent="0">
              <a:buNone/>
            </a:pPr>
            <a:r>
              <a:rPr lang="en-US" sz="1700" b="1"/>
              <a:t>IDPH</a:t>
            </a:r>
          </a:p>
          <a:p>
            <a:r>
              <a:rPr lang="en-US" sz="1700"/>
              <a:t>To enroll in I-CARE: </a:t>
            </a:r>
            <a:r>
              <a:rPr lang="en-US" sz="1700">
                <a:hlinkClick r:id="rId2"/>
              </a:rPr>
              <a:t>dph.immunizations@illinois.gov</a:t>
            </a:r>
            <a:endParaRPr lang="en-US" sz="1700"/>
          </a:p>
          <a:p>
            <a:r>
              <a:rPr lang="en-US" sz="1700"/>
              <a:t>For questions about vaccine orders: </a:t>
            </a:r>
            <a:r>
              <a:rPr lang="en-US" sz="1700">
                <a:hlinkClick r:id="rId3"/>
              </a:rPr>
              <a:t>dph.vaccines@illinois.gov</a:t>
            </a:r>
            <a:endParaRPr lang="en-US" sz="1700"/>
          </a:p>
          <a:p>
            <a:pPr marL="0" indent="0">
              <a:buNone/>
            </a:pPr>
            <a:endParaRPr lang="en-US" sz="1400" b="1">
              <a:solidFill>
                <a:schemeClr val="accent4"/>
              </a:solidFill>
            </a:endParaRPr>
          </a:p>
          <a:p>
            <a:pPr marL="0" indent="0">
              <a:buNone/>
            </a:pPr>
            <a:r>
              <a:rPr lang="en-US" sz="1700" b="1"/>
              <a:t>CDPH</a:t>
            </a:r>
          </a:p>
          <a:p>
            <a:r>
              <a:rPr lang="en-US" sz="1700"/>
              <a:t>Kevin Hansen: </a:t>
            </a:r>
            <a:r>
              <a:rPr lang="en-US" sz="1700">
                <a:hlinkClick r:id="rId4"/>
              </a:rPr>
              <a:t>Kevin.Hansen@cityofchicago.org</a:t>
            </a:r>
            <a:endParaRPr lang="en-US" sz="1700"/>
          </a:p>
          <a:p>
            <a:r>
              <a:rPr lang="en-US" sz="1800">
                <a:hlinkClick r:id="rId5"/>
              </a:rPr>
              <a:t>COVID19vaccine@cityofchicago.org</a:t>
            </a:r>
            <a:r>
              <a:rPr lang="en-US" sz="1700"/>
              <a:t> </a:t>
            </a:r>
          </a:p>
          <a:p>
            <a:r>
              <a:rPr lang="en-US" sz="1700"/>
              <a:t>Provider resources: </a:t>
            </a:r>
            <a:r>
              <a:rPr lang="en-US" sz="1700">
                <a:hlinkClick r:id="rId6"/>
              </a:rPr>
              <a:t>https://www.chicagohan.org/covid-19-vaccine/provider</a:t>
            </a:r>
            <a:r>
              <a:rPr lang="en-US" sz="1700"/>
              <a:t> </a:t>
            </a:r>
          </a:p>
          <a:p>
            <a:pPr marL="0" indent="0">
              <a:buNone/>
            </a:pPr>
            <a:endParaRPr lang="en-US" sz="1200" b="1">
              <a:solidFill>
                <a:schemeClr val="accent4"/>
              </a:solidFill>
            </a:endParaRPr>
          </a:p>
          <a:p>
            <a:pPr marL="0" indent="0">
              <a:buNone/>
            </a:pPr>
            <a:r>
              <a:rPr lang="en-US" sz="1700" b="1"/>
              <a:t>ICAAP/I-VAC</a:t>
            </a:r>
          </a:p>
          <a:p>
            <a:r>
              <a:rPr lang="en-US" sz="1700">
                <a:hlinkClick r:id="rId7"/>
              </a:rPr>
              <a:t>Illinois Vaccinates Against COVID-19</a:t>
            </a:r>
            <a:endParaRPr lang="en-US" sz="1700"/>
          </a:p>
          <a:p>
            <a:r>
              <a:rPr lang="en-US" sz="1700"/>
              <a:t>Stephanie Atella: </a:t>
            </a:r>
            <a:r>
              <a:rPr lang="en-US" sz="1700">
                <a:hlinkClick r:id="rId8"/>
              </a:rPr>
              <a:t>satella@illinoisaap.com</a:t>
            </a:r>
            <a:r>
              <a:rPr lang="en-US" sz="1700"/>
              <a:t> </a:t>
            </a:r>
          </a:p>
          <a:p>
            <a:r>
              <a:rPr lang="en-US" sz="1700">
                <a:hlinkClick r:id="rId9"/>
              </a:rPr>
              <a:t>Facts@ilvaccinates.com</a:t>
            </a:r>
            <a:r>
              <a:rPr lang="en-US" sz="1700"/>
              <a:t> </a:t>
            </a:r>
          </a:p>
          <a:p>
            <a:pPr marL="0" indent="0">
              <a:buNone/>
            </a:pPr>
            <a:r>
              <a:rPr lang="en-US" sz="1700" b="1"/>
              <a:t>Pfizer</a:t>
            </a:r>
            <a:r>
              <a:rPr lang="en-US" sz="1700"/>
              <a:t> </a:t>
            </a:r>
          </a:p>
          <a:p>
            <a:r>
              <a:rPr lang="en-US" sz="1700"/>
              <a:t>Customer Service: Call 1-800-879-3477</a:t>
            </a:r>
          </a:p>
          <a:p>
            <a:r>
              <a:rPr lang="en-US" sz="1700"/>
              <a:t>General Product Inquiries: Call 1-877-829-2619</a:t>
            </a:r>
          </a:p>
          <a:p>
            <a:r>
              <a:rPr lang="en-US" sz="1700"/>
              <a:t>Pfizer Medical Information: Call 1-800-438-1985 or Visit </a:t>
            </a:r>
            <a:r>
              <a:rPr lang="en-US" sz="1700" u="sng">
                <a:hlinkClick r:id="rId10"/>
              </a:rPr>
              <a:t>PfizerMedicalInformation.com</a:t>
            </a:r>
            <a:r>
              <a:rPr lang="en-US" sz="1700"/>
              <a:t> </a:t>
            </a:r>
          </a:p>
          <a:p>
            <a:r>
              <a:rPr lang="en-US" sz="1700" err="1"/>
              <a:t>Controlant</a:t>
            </a:r>
            <a:r>
              <a:rPr lang="en-US" sz="1700"/>
              <a:t> Customer Support: 1-701-540-4039</a:t>
            </a:r>
          </a:p>
          <a:p>
            <a:r>
              <a:rPr lang="en-US" sz="1700"/>
              <a:t>Pfizer US Shipment Support: Call 1-800-666-7248</a:t>
            </a:r>
          </a:p>
          <a:p>
            <a:pPr marL="0" indent="0">
              <a:buNone/>
            </a:pPr>
            <a:endParaRPr lang="en-US" sz="1050" b="1">
              <a:solidFill>
                <a:schemeClr val="accent4"/>
              </a:solidFill>
            </a:endParaRPr>
          </a:p>
          <a:p>
            <a:pPr marL="0" indent="0">
              <a:buNone/>
            </a:pPr>
            <a:r>
              <a:rPr lang="en-US" sz="1700" b="1"/>
              <a:t>Moderna</a:t>
            </a:r>
          </a:p>
          <a:p>
            <a:r>
              <a:rPr lang="en-US" sz="1700"/>
              <a:t>Customer Service: Call 1‑866‑MODERNA (1‑866‑663‑3762) or Email </a:t>
            </a:r>
            <a:r>
              <a:rPr lang="en-US" sz="1700">
                <a:hlinkClick r:id="rId11"/>
              </a:rPr>
              <a:t>ModernaPV@modernatx.com</a:t>
            </a:r>
            <a:r>
              <a:rPr lang="en-US" sz="1700"/>
              <a:t> </a:t>
            </a:r>
          </a:p>
          <a:p>
            <a:r>
              <a:rPr lang="en-US" sz="1700"/>
              <a:t>Chatbot </a:t>
            </a:r>
            <a:r>
              <a:rPr lang="en-US" sz="1700">
                <a:hlinkClick r:id="rId12"/>
              </a:rPr>
              <a:t>here</a:t>
            </a:r>
            <a:endParaRPr lang="en-US" sz="1700"/>
          </a:p>
        </p:txBody>
      </p:sp>
      <p:sp>
        <p:nvSpPr>
          <p:cNvPr id="5" name="Title 4">
            <a:extLst>
              <a:ext uri="{FF2B5EF4-FFF2-40B4-BE49-F238E27FC236}">
                <a16:creationId xmlns:a16="http://schemas.microsoft.com/office/drawing/2014/main" id="{775BA241-5F2C-9380-8660-63BAC075D47C}"/>
              </a:ext>
            </a:extLst>
          </p:cNvPr>
          <p:cNvSpPr>
            <a:spLocks noGrp="1"/>
          </p:cNvSpPr>
          <p:nvPr>
            <p:ph type="title"/>
          </p:nvPr>
        </p:nvSpPr>
        <p:spPr>
          <a:xfrm>
            <a:off x="1040993" y="515476"/>
            <a:ext cx="10585175" cy="816044"/>
          </a:xfrm>
        </p:spPr>
        <p:txBody>
          <a:bodyPr/>
          <a:lstStyle/>
          <a:p>
            <a:r>
              <a:rPr lang="en-US"/>
              <a:t>Contact Information</a:t>
            </a:r>
          </a:p>
        </p:txBody>
      </p:sp>
    </p:spTree>
    <p:extLst>
      <p:ext uri="{BB962C8B-B14F-4D97-AF65-F5344CB8AC3E}">
        <p14:creationId xmlns:p14="http://schemas.microsoft.com/office/powerpoint/2010/main" val="38688053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83" cy="911351"/>
            </a:xfrm>
            <a:prstGeom prst="rect">
              <a:avLst/>
            </a:prstGeom>
          </p:spPr>
        </p:pic>
        <p:pic>
          <p:nvPicPr>
            <p:cNvPr id="4" name="object 4"/>
            <p:cNvPicPr/>
            <p:nvPr/>
          </p:nvPicPr>
          <p:blipFill>
            <a:blip r:embed="rId4"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a:spLocks noGrp="1"/>
          </p:cNvSpPr>
          <p:nvPr>
            <p:ph type="title"/>
          </p:nvPr>
        </p:nvSpPr>
        <p:spPr>
          <a:xfrm>
            <a:off x="687831" y="651859"/>
            <a:ext cx="2470785" cy="635000"/>
          </a:xfrm>
          <a:prstGeom prst="rect">
            <a:avLst/>
          </a:prstGeom>
        </p:spPr>
        <p:txBody>
          <a:bodyPr vert="horz" wrap="square" lIns="0" tIns="12065" rIns="0" bIns="0" rtlCol="0">
            <a:spAutoFit/>
          </a:bodyPr>
          <a:lstStyle/>
          <a:p>
            <a:pPr marL="12700">
              <a:lnSpc>
                <a:spcPct val="100000"/>
              </a:lnSpc>
              <a:spcBef>
                <a:spcPts val="95"/>
              </a:spcBef>
            </a:pPr>
            <a:r>
              <a:rPr sz="4000" b="1" spc="-145" dirty="0">
                <a:solidFill>
                  <a:srgbClr val="F58466"/>
                </a:solidFill>
                <a:latin typeface="Arial"/>
                <a:cs typeface="Arial"/>
              </a:rPr>
              <a:t>Th</a:t>
            </a:r>
            <a:r>
              <a:rPr sz="4000" b="1" spc="-140" dirty="0">
                <a:solidFill>
                  <a:srgbClr val="F58466"/>
                </a:solidFill>
                <a:latin typeface="Arial"/>
                <a:cs typeface="Arial"/>
              </a:rPr>
              <a:t>a</a:t>
            </a:r>
            <a:r>
              <a:rPr sz="4000" b="1" spc="-145" dirty="0">
                <a:solidFill>
                  <a:srgbClr val="F58466"/>
                </a:solidFill>
                <a:latin typeface="Arial"/>
                <a:cs typeface="Arial"/>
              </a:rPr>
              <a:t>n</a:t>
            </a:r>
            <a:r>
              <a:rPr sz="4000" b="1" spc="-5" dirty="0">
                <a:solidFill>
                  <a:srgbClr val="F58466"/>
                </a:solidFill>
                <a:latin typeface="Arial"/>
                <a:cs typeface="Arial"/>
              </a:rPr>
              <a:t>k</a:t>
            </a:r>
            <a:r>
              <a:rPr sz="4000" b="1" spc="-240" dirty="0">
                <a:solidFill>
                  <a:srgbClr val="F58466"/>
                </a:solidFill>
                <a:latin typeface="Arial"/>
                <a:cs typeface="Arial"/>
              </a:rPr>
              <a:t> </a:t>
            </a:r>
            <a:r>
              <a:rPr sz="4000" b="1" spc="-155" dirty="0">
                <a:solidFill>
                  <a:srgbClr val="F58466"/>
                </a:solidFill>
                <a:latin typeface="Arial"/>
                <a:cs typeface="Arial"/>
              </a:rPr>
              <a:t>You</a:t>
            </a:r>
            <a:endParaRPr sz="4000" dirty="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0" i="0" u="none" strike="noStrike" kern="1200" cap="none" spc="-5" normalizeH="0" baseline="0" noProof="0" dirty="0">
                <a:ln>
                  <a:noFill/>
                </a:ln>
                <a:solidFill>
                  <a:srgbClr val="878787"/>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67</a:t>
            </a:fld>
            <a:endParaRPr kumimoji="0" sz="1200" b="0" i="0" u="none" strike="noStrike" kern="1200" cap="none" spc="-5" normalizeH="0" baseline="0" noProof="0" dirty="0">
              <a:ln>
                <a:noFill/>
              </a:ln>
              <a:solidFill>
                <a:srgbClr val="878787"/>
              </a:solidFill>
              <a:effectLst/>
              <a:uLnTx/>
              <a:uFillTx/>
              <a:latin typeface="Arial"/>
              <a:ea typeface="+mn-ea"/>
              <a:cs typeface="Arial"/>
            </a:endParaRPr>
          </a:p>
        </p:txBody>
      </p:sp>
      <p:sp>
        <p:nvSpPr>
          <p:cNvPr id="9" name="object 9"/>
          <p:cNvSpPr txBox="1"/>
          <p:nvPr/>
        </p:nvSpPr>
        <p:spPr>
          <a:xfrm>
            <a:off x="687831" y="1792732"/>
            <a:ext cx="10646410" cy="3196260"/>
          </a:xfrm>
          <a:prstGeom prst="rect">
            <a:avLst/>
          </a:prstGeom>
        </p:spPr>
        <p:txBody>
          <a:bodyPr vert="horz" wrap="square" lIns="0" tIns="63500" rIns="0" bIns="0" rtlCol="0">
            <a:spAutoFit/>
          </a:bodyPr>
          <a:lstStyle/>
          <a:p>
            <a:pPr marL="241300" marR="5080" lvl="0" indent="-228600" algn="l" defTabSz="914400" rtl="0" eaLnBrk="1" fontAlgn="auto" latinLnBrk="0" hangingPunct="1">
              <a:lnSpc>
                <a:spcPct val="88800"/>
              </a:lnSpc>
              <a:spcBef>
                <a:spcPts val="500"/>
              </a:spcBef>
              <a:spcAft>
                <a:spcPts val="0"/>
              </a:spcAft>
              <a:buClr>
                <a:srgbClr val="F5668F"/>
              </a:buClr>
              <a:buSzTx/>
              <a:buFontTx/>
              <a:buChar char="•"/>
              <a:tabLst>
                <a:tab pos="241300" algn="l"/>
              </a:tabLst>
              <a:defRPr/>
            </a:pPr>
            <a:r>
              <a:rPr kumimoji="0" sz="3000" b="0" i="0" u="none" strike="noStrike" kern="1200" cap="none" spc="-40" normalizeH="0" baseline="0" noProof="0" dirty="0">
                <a:ln>
                  <a:noFill/>
                </a:ln>
                <a:solidFill>
                  <a:srgbClr val="444A53"/>
                </a:solidFill>
                <a:effectLst/>
                <a:uLnTx/>
                <a:uFillTx/>
                <a:latin typeface="Arial"/>
                <a:ea typeface="+mn-ea"/>
                <a:cs typeface="Arial"/>
              </a:rPr>
              <a:t>We</a:t>
            </a:r>
            <a:r>
              <a:rPr kumimoji="0" sz="3000" b="0" i="0" u="none" strike="noStrike" kern="1200" cap="none" spc="-30" normalizeH="0" baseline="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continue</a:t>
            </a:r>
            <a:r>
              <a:rPr kumimoji="0" sz="3000" b="0" i="0" u="none" strike="noStrike" kern="1200" cap="none" spc="-30" normalizeH="0" baseline="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to</a:t>
            </a:r>
            <a:r>
              <a:rPr kumimoji="0" sz="3000" b="0" i="0" u="none" strike="noStrike" kern="1200" cap="none" spc="-20" normalizeH="0" baseline="0" noProof="0" dirty="0">
                <a:ln>
                  <a:noFill/>
                </a:ln>
                <a:solidFill>
                  <a:srgbClr val="444A53"/>
                </a:solidFill>
                <a:effectLst/>
                <a:uLnTx/>
                <a:uFillTx/>
                <a:latin typeface="Arial"/>
                <a:ea typeface="+mn-ea"/>
                <a:cs typeface="Arial"/>
              </a:rPr>
              <a:t> </a:t>
            </a:r>
            <a:r>
              <a:rPr kumimoji="0" sz="3000" b="0" i="0" u="none" strike="noStrike" kern="1200" cap="none" spc="0" normalizeH="0" baseline="0" noProof="0" dirty="0">
                <a:ln>
                  <a:noFill/>
                </a:ln>
                <a:solidFill>
                  <a:srgbClr val="444A53"/>
                </a:solidFill>
                <a:effectLst/>
                <a:uLnTx/>
                <a:uFillTx/>
                <a:latin typeface="Arial"/>
                <a:ea typeface="+mn-ea"/>
                <a:cs typeface="Arial"/>
              </a:rPr>
              <a:t>give</a:t>
            </a:r>
            <a:r>
              <a:rPr kumimoji="0" sz="3000" b="0" i="0" u="none" strike="noStrike" kern="1200" cap="none" spc="-30" normalizeH="0" baseline="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thanks</a:t>
            </a:r>
            <a:r>
              <a:rPr kumimoji="0" sz="3000" b="0" i="0" u="none" strike="noStrike" kern="1200" cap="none" spc="-40" normalizeH="0" baseline="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to</a:t>
            </a:r>
            <a:r>
              <a:rPr kumimoji="0" sz="3000" b="0" i="0" u="none" strike="noStrike" kern="1200" cap="none" spc="5" normalizeH="0" baseline="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the</a:t>
            </a:r>
            <a:r>
              <a:rPr kumimoji="0" sz="3000" b="0" i="0" u="none" strike="noStrike" kern="1200" cap="none" spc="-10" normalizeH="0" baseline="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nurses,</a:t>
            </a:r>
            <a:r>
              <a:rPr kumimoji="0" sz="3000" b="0" i="0" u="none" strike="noStrike" kern="1200" cap="none" spc="-40" normalizeH="0" baseline="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doctors,</a:t>
            </a:r>
            <a:r>
              <a:rPr kumimoji="0" sz="3000" b="0" i="0" u="none" strike="noStrike" kern="1200" cap="none" spc="-20" normalizeH="0" baseline="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health</a:t>
            </a:r>
            <a:r>
              <a:rPr kumimoji="0" sz="3000" b="0" i="0" u="none" strike="noStrike" kern="1200" cap="none" spc="-30" normalizeH="0" baseline="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care </a:t>
            </a:r>
            <a:r>
              <a:rPr kumimoji="0" sz="3000" b="0" i="0" u="none" strike="noStrike" kern="1200" cap="none" spc="-819" normalizeH="0" baseline="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workers, </a:t>
            </a:r>
            <a:r>
              <a:rPr kumimoji="0" sz="3000" b="0" i="0" u="none" strike="noStrike" kern="1200" cap="none" spc="0" normalizeH="0" baseline="0" noProof="0" dirty="0">
                <a:ln>
                  <a:noFill/>
                </a:ln>
                <a:solidFill>
                  <a:srgbClr val="444A53"/>
                </a:solidFill>
                <a:effectLst/>
                <a:uLnTx/>
                <a:uFillTx/>
                <a:latin typeface="Arial"/>
                <a:ea typeface="+mn-ea"/>
                <a:cs typeface="Arial"/>
              </a:rPr>
              <a:t>public </a:t>
            </a:r>
            <a:r>
              <a:rPr kumimoji="0" sz="3000" b="0" i="0" u="none" strike="noStrike" kern="1200" cap="none" spc="-5" normalizeH="0" baseline="0" noProof="0" dirty="0">
                <a:ln>
                  <a:noFill/>
                </a:ln>
                <a:solidFill>
                  <a:srgbClr val="444A53"/>
                </a:solidFill>
                <a:effectLst/>
                <a:uLnTx/>
                <a:uFillTx/>
                <a:latin typeface="Arial"/>
                <a:ea typeface="+mn-ea"/>
                <a:cs typeface="Arial"/>
              </a:rPr>
              <a:t>health </a:t>
            </a:r>
            <a:r>
              <a:rPr kumimoji="0" sz="3000" b="0" i="0" u="none" strike="noStrike" kern="1200" cap="none" spc="-10" normalizeH="0" baseline="0" noProof="0" dirty="0">
                <a:ln>
                  <a:noFill/>
                </a:ln>
                <a:solidFill>
                  <a:srgbClr val="444A53"/>
                </a:solidFill>
                <a:effectLst/>
                <a:uLnTx/>
                <a:uFillTx/>
                <a:latin typeface="Arial"/>
                <a:ea typeface="+mn-ea"/>
                <a:cs typeface="Arial"/>
              </a:rPr>
              <a:t>teams </a:t>
            </a:r>
            <a:r>
              <a:rPr kumimoji="0" sz="3000" b="0" i="0" u="none" strike="noStrike" kern="1200" cap="none" spc="-5" normalizeH="0" baseline="0" noProof="0" dirty="0">
                <a:ln>
                  <a:noFill/>
                </a:ln>
                <a:solidFill>
                  <a:srgbClr val="444A53"/>
                </a:solidFill>
                <a:effectLst/>
                <a:uLnTx/>
                <a:uFillTx/>
                <a:latin typeface="Arial"/>
                <a:ea typeface="+mn-ea"/>
                <a:cs typeface="Arial"/>
              </a:rPr>
              <a:t>and others across </a:t>
            </a:r>
            <a:r>
              <a:rPr kumimoji="0" sz="3000" b="0" i="0" u="none" strike="noStrike" kern="1200" cap="none" spc="-10" normalizeH="0" baseline="0" noProof="0" dirty="0">
                <a:ln>
                  <a:noFill/>
                </a:ln>
                <a:solidFill>
                  <a:srgbClr val="444A53"/>
                </a:solidFill>
                <a:effectLst/>
                <a:uLnTx/>
                <a:uFillTx/>
                <a:latin typeface="Arial"/>
                <a:ea typeface="+mn-ea"/>
                <a:cs typeface="Arial"/>
              </a:rPr>
              <a:t>our </a:t>
            </a:r>
            <a:r>
              <a:rPr kumimoji="0" sz="3000" b="0" i="0" u="none" strike="noStrike" kern="1200" cap="none" spc="-5" normalizeH="0" baseline="0" noProof="0" dirty="0">
                <a:ln>
                  <a:noFill/>
                </a:ln>
                <a:solidFill>
                  <a:srgbClr val="444A53"/>
                </a:solidFill>
                <a:effectLst/>
                <a:uLnTx/>
                <a:uFillTx/>
                <a:latin typeface="Arial"/>
                <a:ea typeface="+mn-ea"/>
                <a:cs typeface="Arial"/>
              </a:rPr>
              <a:t>state </a:t>
            </a:r>
            <a:r>
              <a:rPr kumimoji="0" sz="3000" b="0" i="0" u="none" strike="noStrike" kern="1200" cap="none" spc="0" normalizeH="0" baseline="0" noProof="0" dirty="0">
                <a:ln>
                  <a:noFill/>
                </a:ln>
                <a:solidFill>
                  <a:srgbClr val="444A53"/>
                </a:solidFill>
                <a:effectLst/>
                <a:uLnTx/>
                <a:uFillTx/>
                <a:latin typeface="Arial"/>
                <a:ea typeface="+mn-ea"/>
                <a:cs typeface="Arial"/>
              </a:rPr>
              <a:t>at </a:t>
            </a:r>
            <a:r>
              <a:rPr kumimoji="0" sz="3000" b="0" i="0" u="none" strike="noStrike" kern="1200" cap="none" spc="5" normalizeH="0" baseline="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work</a:t>
            </a:r>
            <a:r>
              <a:rPr kumimoji="0" sz="3000" b="0" i="0" u="none" strike="noStrike" kern="1200" cap="none" spc="-50" normalizeH="0" baseline="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confronting</a:t>
            </a:r>
            <a:r>
              <a:rPr kumimoji="0" sz="3000" b="0" i="0" u="none" strike="noStrike" kern="1200" cap="none" spc="-45" normalizeH="0" baseline="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the</a:t>
            </a:r>
            <a:r>
              <a:rPr kumimoji="0" sz="3000" b="0" i="0" u="none" strike="noStrike" kern="1200" cap="none" spc="-30" normalizeH="0" baseline="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COVID-19</a:t>
            </a:r>
            <a:r>
              <a:rPr kumimoji="0" lang="en-US" sz="3000" b="0" i="0" u="none" strike="noStrike" kern="1200" cap="none" spc="-5" normalizeH="0" baseline="0" noProof="0" dirty="0">
                <a:ln>
                  <a:noFill/>
                </a:ln>
                <a:solidFill>
                  <a:srgbClr val="444A53"/>
                </a:solidFill>
                <a:effectLst/>
                <a:uLnTx/>
                <a:uFillTx/>
                <a:latin typeface="Arial"/>
                <a:ea typeface="+mn-ea"/>
                <a:cs typeface="Arial"/>
              </a:rPr>
              <a:t> (Flu / RSV)</a:t>
            </a:r>
            <a:r>
              <a:rPr kumimoji="0" sz="3000" b="0" i="0" u="none" strike="noStrike" kern="1200" cap="none" spc="-30" normalizeH="0" baseline="0" noProof="0" dirty="0">
                <a:ln>
                  <a:noFill/>
                </a:ln>
                <a:solidFill>
                  <a:srgbClr val="444A53"/>
                </a:solidFill>
                <a:effectLst/>
                <a:uLnTx/>
                <a:uFillTx/>
                <a:latin typeface="Arial"/>
                <a:ea typeface="+mn-ea"/>
                <a:cs typeface="Arial"/>
              </a:rPr>
              <a:t> </a:t>
            </a:r>
            <a:r>
              <a:rPr kumimoji="0" sz="3000" b="0" i="0" u="none" strike="noStrike" kern="1200" cap="none" spc="-10" normalizeH="0" baseline="0" noProof="0" dirty="0">
                <a:ln>
                  <a:noFill/>
                </a:ln>
                <a:solidFill>
                  <a:srgbClr val="444A53"/>
                </a:solidFill>
                <a:effectLst/>
                <a:uLnTx/>
                <a:uFillTx/>
                <a:latin typeface="Arial"/>
                <a:ea typeface="+mn-ea"/>
                <a:cs typeface="Arial"/>
              </a:rPr>
              <a:t>pandemic.</a:t>
            </a:r>
            <a:endParaRPr kumimoji="0" sz="3000" b="0" i="0" u="none" strike="noStrike" kern="1200" cap="none" spc="0" normalizeH="0" baseline="0" noProof="0" dirty="0">
              <a:ln>
                <a:noFill/>
              </a:ln>
              <a:solidFill>
                <a:prstClr val="black"/>
              </a:solidFill>
              <a:effectLst/>
              <a:uLnTx/>
              <a:uFillTx/>
              <a:latin typeface="Arial"/>
              <a:ea typeface="+mn-ea"/>
              <a:cs typeface="Arial"/>
            </a:endParaRPr>
          </a:p>
          <a:p>
            <a:pPr marL="241300" marR="615315" lvl="0" indent="-228600" algn="just" defTabSz="914400" rtl="0" eaLnBrk="1" fontAlgn="auto" latinLnBrk="0" hangingPunct="1">
              <a:lnSpc>
                <a:spcPct val="88800"/>
              </a:lnSpc>
              <a:spcBef>
                <a:spcPts val="1005"/>
              </a:spcBef>
              <a:spcAft>
                <a:spcPts val="0"/>
              </a:spcAft>
              <a:buClr>
                <a:srgbClr val="F5668F"/>
              </a:buClr>
              <a:buSzTx/>
              <a:buFontTx/>
              <a:buChar char="•"/>
              <a:tabLst>
                <a:tab pos="241300" algn="l"/>
              </a:tabLst>
              <a:defRPr/>
            </a:pPr>
            <a:r>
              <a:rPr kumimoji="0" sz="3000" b="0" i="0" u="none" strike="noStrike" kern="1200" cap="none" spc="-5" normalizeH="0" baseline="0" noProof="0" dirty="0">
                <a:ln>
                  <a:noFill/>
                </a:ln>
                <a:solidFill>
                  <a:srgbClr val="444A53"/>
                </a:solidFill>
                <a:effectLst/>
                <a:uLnTx/>
                <a:uFillTx/>
                <a:latin typeface="Arial"/>
                <a:ea typeface="+mn-ea"/>
                <a:cs typeface="Arial"/>
              </a:rPr>
              <a:t>Please </a:t>
            </a:r>
            <a:r>
              <a:rPr kumimoji="0" sz="3000" b="0" i="0" u="none" strike="noStrike" kern="1200" cap="none" spc="-10" normalizeH="0" baseline="0" noProof="0" dirty="0">
                <a:ln>
                  <a:noFill/>
                </a:ln>
                <a:solidFill>
                  <a:srgbClr val="444A53"/>
                </a:solidFill>
                <a:effectLst/>
                <a:uLnTx/>
                <a:uFillTx/>
                <a:latin typeface="Arial"/>
                <a:ea typeface="+mn-ea"/>
                <a:cs typeface="Arial"/>
              </a:rPr>
              <a:t>send questions, comments </a:t>
            </a:r>
            <a:r>
              <a:rPr kumimoji="0" sz="3000" b="0" i="0" u="none" strike="noStrike" kern="1200" cap="none" spc="-15" normalizeH="0" baseline="0" noProof="0" dirty="0">
                <a:ln>
                  <a:noFill/>
                </a:ln>
                <a:solidFill>
                  <a:srgbClr val="444A53"/>
                </a:solidFill>
                <a:effectLst/>
                <a:uLnTx/>
                <a:uFillTx/>
                <a:latin typeface="Arial"/>
                <a:ea typeface="+mn-ea"/>
                <a:cs typeface="Arial"/>
              </a:rPr>
              <a:t>and </a:t>
            </a:r>
            <a:r>
              <a:rPr kumimoji="0" sz="3000" b="0" i="0" u="none" strike="noStrike" kern="1200" cap="none" spc="-10" normalizeH="0" baseline="0" noProof="0" dirty="0">
                <a:ln>
                  <a:noFill/>
                </a:ln>
                <a:solidFill>
                  <a:srgbClr val="444A53"/>
                </a:solidFill>
                <a:effectLst/>
                <a:uLnTx/>
                <a:uFillTx/>
                <a:latin typeface="Arial"/>
                <a:ea typeface="+mn-ea"/>
                <a:cs typeface="Arial"/>
              </a:rPr>
              <a:t>recommendations, </a:t>
            </a:r>
            <a:r>
              <a:rPr kumimoji="0" sz="3000" b="0" i="0" u="none" strike="noStrike" kern="1200" cap="none" spc="-819" normalizeH="0" baseline="0" noProof="0" dirty="0">
                <a:ln>
                  <a:noFill/>
                </a:ln>
                <a:solidFill>
                  <a:srgbClr val="444A53"/>
                </a:solidFill>
                <a:effectLst/>
                <a:uLnTx/>
                <a:uFillTx/>
                <a:latin typeface="Arial"/>
                <a:ea typeface="+mn-ea"/>
                <a:cs typeface="Arial"/>
              </a:rPr>
              <a:t> </a:t>
            </a:r>
            <a:r>
              <a:rPr kumimoji="0" sz="3000" b="0" i="0" u="none" strike="noStrike" kern="1200" cap="none" spc="-10" normalizeH="0" baseline="0" noProof="0" dirty="0">
                <a:ln>
                  <a:noFill/>
                </a:ln>
                <a:solidFill>
                  <a:srgbClr val="444A53"/>
                </a:solidFill>
                <a:effectLst/>
                <a:uLnTx/>
                <a:uFillTx/>
                <a:latin typeface="Arial"/>
                <a:ea typeface="+mn-ea"/>
                <a:cs typeface="Arial"/>
              </a:rPr>
              <a:t>cases </a:t>
            </a:r>
            <a:r>
              <a:rPr kumimoji="0" sz="3000" b="0" i="0" u="none" strike="noStrike" kern="1200" cap="none" spc="0" normalizeH="0" baseline="0" noProof="0" dirty="0">
                <a:ln>
                  <a:noFill/>
                </a:ln>
                <a:solidFill>
                  <a:srgbClr val="444A53"/>
                </a:solidFill>
                <a:effectLst/>
                <a:uLnTx/>
                <a:uFillTx/>
                <a:latin typeface="Arial"/>
                <a:ea typeface="+mn-ea"/>
                <a:cs typeface="Arial"/>
              </a:rPr>
              <a:t>/ </a:t>
            </a:r>
            <a:r>
              <a:rPr kumimoji="0" sz="3000" b="0" i="0" u="none" strike="noStrike" kern="1200" cap="none" spc="-15" normalizeH="0" baseline="0" noProof="0" dirty="0">
                <a:ln>
                  <a:noFill/>
                </a:ln>
                <a:solidFill>
                  <a:srgbClr val="444A53"/>
                </a:solidFill>
                <a:effectLst/>
                <a:uLnTx/>
                <a:uFillTx/>
                <a:latin typeface="Arial"/>
                <a:ea typeface="+mn-ea"/>
                <a:cs typeface="Arial"/>
              </a:rPr>
              <a:t>willingness </a:t>
            </a:r>
            <a:r>
              <a:rPr kumimoji="0" sz="3000" b="0" i="0" u="none" strike="noStrike" kern="1200" cap="none" spc="-5" normalizeH="0" baseline="0" noProof="0" dirty="0">
                <a:ln>
                  <a:noFill/>
                </a:ln>
                <a:solidFill>
                  <a:srgbClr val="444A53"/>
                </a:solidFill>
                <a:effectLst/>
                <a:uLnTx/>
                <a:uFillTx/>
                <a:latin typeface="Arial"/>
                <a:ea typeface="+mn-ea"/>
                <a:cs typeface="Arial"/>
              </a:rPr>
              <a:t>to </a:t>
            </a:r>
            <a:r>
              <a:rPr kumimoji="0" sz="3000" b="0" i="0" u="none" strike="noStrike" kern="1200" cap="none" spc="-10" normalizeH="0" baseline="0" noProof="0" dirty="0">
                <a:ln>
                  <a:noFill/>
                </a:ln>
                <a:solidFill>
                  <a:srgbClr val="444A53"/>
                </a:solidFill>
                <a:effectLst/>
                <a:uLnTx/>
                <a:uFillTx/>
                <a:latin typeface="Arial"/>
                <a:ea typeface="+mn-ea"/>
                <a:cs typeface="Arial"/>
              </a:rPr>
              <a:t>share </a:t>
            </a:r>
            <a:r>
              <a:rPr kumimoji="0" sz="3000" b="0" i="0" u="none" strike="noStrike" kern="1200" cap="none" spc="-5" normalizeH="0" baseline="0" noProof="0" dirty="0">
                <a:ln>
                  <a:noFill/>
                </a:ln>
                <a:solidFill>
                  <a:srgbClr val="444A53"/>
                </a:solidFill>
                <a:effectLst/>
                <a:uLnTx/>
                <a:uFillTx/>
                <a:latin typeface="Arial"/>
                <a:ea typeface="+mn-ea"/>
                <a:cs typeface="Arial"/>
              </a:rPr>
              <a:t>for </a:t>
            </a:r>
            <a:r>
              <a:rPr kumimoji="0" sz="3000" b="0" i="0" u="none" strike="noStrike" kern="1200" cap="none" spc="-10" normalizeH="0" baseline="0" noProof="0" dirty="0">
                <a:ln>
                  <a:noFill/>
                </a:ln>
                <a:solidFill>
                  <a:srgbClr val="444A53"/>
                </a:solidFill>
                <a:effectLst/>
                <a:uLnTx/>
                <a:uFillTx/>
                <a:latin typeface="Arial"/>
                <a:ea typeface="+mn-ea"/>
                <a:cs typeface="Arial"/>
              </a:rPr>
              <a:t>future COVID-19 OB/Neo </a:t>
            </a:r>
            <a:r>
              <a:rPr kumimoji="0" sz="3000" b="0" i="0" u="none" strike="noStrike" kern="1200" cap="none" spc="-5" normalizeH="0" baseline="0" noProof="0" dirty="0">
                <a:ln>
                  <a:noFill/>
                </a:ln>
                <a:solidFill>
                  <a:srgbClr val="444A53"/>
                </a:solidFill>
                <a:effectLst/>
                <a:uLnTx/>
                <a:uFillTx/>
                <a:latin typeface="Arial"/>
                <a:ea typeface="+mn-ea"/>
                <a:cs typeface="Arial"/>
              </a:rPr>
              <a:t> </a:t>
            </a:r>
            <a:r>
              <a:rPr kumimoji="0" sz="3000" b="0" i="0" u="none" strike="noStrike" kern="1200" cap="none" spc="0" normalizeH="0" baseline="0" noProof="0" dirty="0">
                <a:ln>
                  <a:noFill/>
                </a:ln>
                <a:solidFill>
                  <a:srgbClr val="444A53"/>
                </a:solidFill>
                <a:effectLst/>
                <a:uLnTx/>
                <a:uFillTx/>
                <a:latin typeface="Arial"/>
                <a:ea typeface="+mn-ea"/>
                <a:cs typeface="Arial"/>
              </a:rPr>
              <a:t>discussion</a:t>
            </a:r>
            <a:r>
              <a:rPr kumimoji="0" sz="3000" b="0" i="0" u="none" strike="noStrike" kern="1200" cap="none" spc="-95" normalizeH="0" baseline="0" noProof="0" dirty="0">
                <a:ln>
                  <a:noFill/>
                </a:ln>
                <a:solidFill>
                  <a:srgbClr val="444A53"/>
                </a:solidFill>
                <a:effectLst/>
                <a:uLnTx/>
                <a:uFillTx/>
                <a:latin typeface="Arial"/>
                <a:ea typeface="+mn-ea"/>
                <a:cs typeface="Arial"/>
              </a:rPr>
              <a:t> </a:t>
            </a:r>
            <a:r>
              <a:rPr kumimoji="0" sz="3000" b="0" i="0" u="none" strike="noStrike" kern="1200" cap="none" spc="0" normalizeH="0" baseline="0" noProof="0" dirty="0">
                <a:ln>
                  <a:noFill/>
                </a:ln>
                <a:solidFill>
                  <a:srgbClr val="444A53"/>
                </a:solidFill>
                <a:effectLst/>
                <a:uLnTx/>
                <a:uFillTx/>
                <a:latin typeface="Arial"/>
                <a:ea typeface="+mn-ea"/>
                <a:cs typeface="Arial"/>
              </a:rPr>
              <a:t>webinars</a:t>
            </a:r>
            <a:r>
              <a:rPr kumimoji="0" sz="3000" b="0" i="0" u="none" strike="noStrike" kern="1200" cap="none" spc="-70" normalizeH="0" baseline="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to</a:t>
            </a:r>
            <a:r>
              <a:rPr kumimoji="0" sz="3000" b="0" i="0" u="none" strike="noStrike" kern="1200" cap="none" spc="5" normalizeH="0" baseline="0" noProof="0" dirty="0">
                <a:ln>
                  <a:noFill/>
                </a:ln>
                <a:solidFill>
                  <a:srgbClr val="0000FF"/>
                </a:solidFill>
                <a:effectLst/>
                <a:uLnTx/>
                <a:uFillTx/>
                <a:latin typeface="Arial"/>
                <a:ea typeface="+mn-ea"/>
                <a:cs typeface="Arial"/>
              </a:rPr>
              <a:t> </a:t>
            </a:r>
            <a:r>
              <a:rPr kumimoji="0" sz="3000" b="0" i="0" u="sng" strike="noStrike" kern="1200" cap="none" spc="-10" normalizeH="0" baseline="0" noProof="0" dirty="0">
                <a:ln>
                  <a:noFill/>
                </a:ln>
                <a:solidFill>
                  <a:srgbClr val="0000FF"/>
                </a:solidFill>
                <a:effectLst/>
                <a:uLnTx/>
                <a:uFill>
                  <a:solidFill>
                    <a:srgbClr val="6B93FB"/>
                  </a:solidFill>
                </a:uFill>
                <a:latin typeface="Arial"/>
                <a:ea typeface="+mn-ea"/>
                <a:cs typeface="Arial"/>
                <a:hlinkClick r:id="rId5"/>
              </a:rPr>
              <a:t>info@ilpqc.org</a:t>
            </a:r>
            <a:endParaRPr kumimoji="0" sz="3000" b="0" i="0" u="none" strike="noStrike" kern="1200" cap="none" spc="0" normalizeH="0" baseline="0" noProof="0" dirty="0">
              <a:ln>
                <a:noFill/>
              </a:ln>
              <a:solidFill>
                <a:prstClr val="black"/>
              </a:solidFill>
              <a:effectLst/>
              <a:uLnTx/>
              <a:uFillTx/>
              <a:latin typeface="Arial"/>
              <a:ea typeface="+mn-ea"/>
              <a:cs typeface="Arial"/>
            </a:endParaRPr>
          </a:p>
          <a:p>
            <a:pPr marL="240665" marR="457200" lvl="0" indent="-228600" algn="just" defTabSz="914400" rtl="0" eaLnBrk="1" fontAlgn="auto" latinLnBrk="0" hangingPunct="1">
              <a:lnSpc>
                <a:spcPts val="3200"/>
              </a:lnSpc>
              <a:spcBef>
                <a:spcPts val="1040"/>
              </a:spcBef>
              <a:spcAft>
                <a:spcPts val="0"/>
              </a:spcAft>
              <a:buClr>
                <a:srgbClr val="F5668F"/>
              </a:buClr>
              <a:buSzTx/>
              <a:buFontTx/>
              <a:buChar char="•"/>
              <a:tabLst>
                <a:tab pos="241300" algn="l"/>
              </a:tabLst>
              <a:defRPr/>
            </a:pPr>
            <a:r>
              <a:rPr kumimoji="0" sz="3000" b="0" i="0" u="none" strike="noStrike" kern="1200" cap="none" spc="-5" normalizeH="0" baseline="0" noProof="0" dirty="0">
                <a:ln>
                  <a:noFill/>
                </a:ln>
                <a:solidFill>
                  <a:srgbClr val="444A53"/>
                </a:solidFill>
                <a:effectLst/>
                <a:uLnTx/>
                <a:uFillTx/>
                <a:latin typeface="Arial"/>
                <a:ea typeface="+mn-ea"/>
                <a:cs typeface="Arial"/>
              </a:rPr>
              <a:t>Recording </a:t>
            </a:r>
            <a:r>
              <a:rPr kumimoji="0" sz="3000" b="0" i="0" u="none" strike="noStrike" kern="1200" cap="none" spc="0" normalizeH="0" baseline="0" noProof="0" dirty="0">
                <a:ln>
                  <a:noFill/>
                </a:ln>
                <a:solidFill>
                  <a:srgbClr val="444A53"/>
                </a:solidFill>
                <a:effectLst/>
                <a:uLnTx/>
                <a:uFillTx/>
                <a:latin typeface="Arial"/>
                <a:ea typeface="+mn-ea"/>
                <a:cs typeface="Arial"/>
              </a:rPr>
              <a:t>of </a:t>
            </a:r>
            <a:r>
              <a:rPr kumimoji="0" sz="3000" b="0" i="0" u="none" strike="noStrike" kern="1200" cap="none" spc="-5" normalizeH="0" baseline="0" noProof="0" dirty="0">
                <a:ln>
                  <a:noFill/>
                </a:ln>
                <a:solidFill>
                  <a:srgbClr val="444A53"/>
                </a:solidFill>
                <a:effectLst/>
                <a:uLnTx/>
                <a:uFillTx/>
                <a:latin typeface="Arial"/>
                <a:ea typeface="+mn-ea"/>
                <a:cs typeface="Arial"/>
              </a:rPr>
              <a:t>this </a:t>
            </a:r>
            <a:r>
              <a:rPr kumimoji="0" sz="3000" b="0" i="0" u="none" strike="noStrike" kern="1200" cap="none" spc="-50" normalizeH="0" baseline="0" noProof="0" dirty="0">
                <a:ln>
                  <a:noFill/>
                </a:ln>
                <a:solidFill>
                  <a:srgbClr val="444A53"/>
                </a:solidFill>
                <a:effectLst/>
                <a:uLnTx/>
                <a:uFillTx/>
                <a:latin typeface="Arial"/>
                <a:ea typeface="+mn-ea"/>
                <a:cs typeface="Arial"/>
              </a:rPr>
              <a:t>webinar</a:t>
            </a:r>
            <a:r>
              <a:rPr kumimoji="0" lang="en-US" sz="3000" b="0" i="0" u="none" strike="noStrike" kern="1200" cap="none" spc="-50" normalizeH="0" noProof="0" dirty="0">
                <a:ln>
                  <a:noFill/>
                </a:ln>
                <a:solidFill>
                  <a:srgbClr val="444A53"/>
                </a:solidFill>
                <a:effectLst/>
                <a:uLnTx/>
                <a:uFillTx/>
                <a:latin typeface="Arial"/>
                <a:ea typeface="+mn-ea"/>
                <a:cs typeface="Arial"/>
              </a:rPr>
              <a:t> </a:t>
            </a:r>
            <a:r>
              <a:rPr kumimoji="0" sz="3000" b="0" i="0" u="none" strike="noStrike" kern="1200" cap="none" spc="-5" normalizeH="0" baseline="0" noProof="0" dirty="0">
                <a:ln>
                  <a:noFill/>
                </a:ln>
                <a:solidFill>
                  <a:srgbClr val="444A53"/>
                </a:solidFill>
                <a:effectLst/>
                <a:uLnTx/>
                <a:uFillTx/>
                <a:latin typeface="Arial"/>
                <a:ea typeface="+mn-ea"/>
                <a:cs typeface="Arial"/>
              </a:rPr>
              <a:t>will</a:t>
            </a:r>
            <a:r>
              <a:rPr kumimoji="0" sz="3000" b="0" i="0" u="none" strike="noStrike" kern="1200" cap="none" spc="825" normalizeH="0" baseline="0" noProof="0" dirty="0">
                <a:ln>
                  <a:noFill/>
                </a:ln>
                <a:solidFill>
                  <a:srgbClr val="444A53"/>
                </a:solidFill>
                <a:effectLst/>
                <a:uLnTx/>
                <a:uFillTx/>
                <a:latin typeface="Arial"/>
                <a:ea typeface="+mn-ea"/>
                <a:cs typeface="Arial"/>
              </a:rPr>
              <a:t> </a:t>
            </a:r>
            <a:r>
              <a:rPr kumimoji="0" sz="3000" b="0" i="0" u="none" strike="noStrike" kern="1200" cap="none" spc="-20" normalizeH="0" baseline="0" noProof="0" dirty="0">
                <a:ln>
                  <a:noFill/>
                </a:ln>
                <a:solidFill>
                  <a:srgbClr val="444A53"/>
                </a:solidFill>
                <a:effectLst/>
                <a:uLnTx/>
                <a:uFillTx/>
                <a:latin typeface="Arial"/>
                <a:ea typeface="+mn-ea"/>
                <a:cs typeface="Arial"/>
              </a:rPr>
              <a:t>be </a:t>
            </a:r>
            <a:r>
              <a:rPr kumimoji="0" sz="3000" b="0" i="0" u="none" strike="noStrike" kern="1200" cap="none" spc="-819" normalizeH="0" baseline="0" noProof="0" dirty="0">
                <a:ln>
                  <a:noFill/>
                </a:ln>
                <a:solidFill>
                  <a:srgbClr val="444A53"/>
                </a:solidFill>
                <a:effectLst/>
                <a:uLnTx/>
                <a:uFillTx/>
                <a:latin typeface="Arial"/>
                <a:ea typeface="+mn-ea"/>
                <a:cs typeface="Arial"/>
              </a:rPr>
              <a:t> </a:t>
            </a:r>
            <a:r>
              <a:rPr kumimoji="0" sz="3000" b="0" i="0" u="none" strike="noStrike" kern="1200" cap="none" spc="-10" normalizeH="0" baseline="0" noProof="0" dirty="0">
                <a:ln>
                  <a:noFill/>
                </a:ln>
                <a:solidFill>
                  <a:srgbClr val="444A53"/>
                </a:solidFill>
                <a:effectLst/>
                <a:uLnTx/>
                <a:uFillTx/>
                <a:latin typeface="Arial"/>
                <a:ea typeface="+mn-ea"/>
                <a:cs typeface="Arial"/>
              </a:rPr>
              <a:t>available</a:t>
            </a:r>
            <a:r>
              <a:rPr kumimoji="0" sz="3000" b="0" i="0" u="none" strike="noStrike" kern="1200" cap="none" spc="-85" normalizeH="0" baseline="0" noProof="0" dirty="0">
                <a:ln>
                  <a:noFill/>
                </a:ln>
                <a:solidFill>
                  <a:srgbClr val="444A53"/>
                </a:solidFill>
                <a:effectLst/>
                <a:uLnTx/>
                <a:uFillTx/>
                <a:latin typeface="Arial"/>
                <a:ea typeface="+mn-ea"/>
                <a:cs typeface="Arial"/>
              </a:rPr>
              <a:t> </a:t>
            </a:r>
            <a:r>
              <a:rPr kumimoji="0" sz="3000" b="0" i="0" u="none" strike="noStrike" kern="1200" cap="none" spc="0" normalizeH="0" baseline="0" noProof="0" dirty="0">
                <a:ln>
                  <a:noFill/>
                </a:ln>
                <a:solidFill>
                  <a:srgbClr val="444A53"/>
                </a:solidFill>
                <a:effectLst/>
                <a:uLnTx/>
                <a:uFillTx/>
                <a:latin typeface="Arial"/>
                <a:ea typeface="+mn-ea"/>
                <a:cs typeface="Arial"/>
              </a:rPr>
              <a:t>at</a:t>
            </a:r>
            <a:r>
              <a:rPr kumimoji="0" sz="3000" b="0" i="0" u="none" strike="noStrike" kern="1200" cap="none" spc="10" normalizeH="0" baseline="0" noProof="0" dirty="0">
                <a:ln>
                  <a:noFill/>
                </a:ln>
                <a:solidFill>
                  <a:srgbClr val="0000FF"/>
                </a:solidFill>
                <a:effectLst/>
                <a:uLnTx/>
                <a:uFillTx/>
                <a:latin typeface="Arial"/>
                <a:ea typeface="+mn-ea"/>
                <a:cs typeface="Arial"/>
              </a:rPr>
              <a:t> </a:t>
            </a:r>
            <a:r>
              <a:rPr kumimoji="0" sz="3000" b="0" i="0" u="sng" strike="noStrike" kern="1200" cap="none" spc="-30" normalizeH="0" baseline="0" noProof="0" dirty="0">
                <a:ln>
                  <a:noFill/>
                </a:ln>
                <a:solidFill>
                  <a:srgbClr val="0000FF"/>
                </a:solidFill>
                <a:effectLst/>
                <a:uLnTx/>
                <a:uFill>
                  <a:solidFill>
                    <a:srgbClr val="0000FF"/>
                  </a:solidFill>
                </a:uFill>
                <a:latin typeface="Arial"/>
                <a:ea typeface="+mn-ea"/>
                <a:cs typeface="Arial"/>
                <a:hlinkClick r:id="rId6"/>
              </a:rPr>
              <a:t>www.ilpqc.org</a:t>
            </a:r>
            <a:endParaRPr kumimoji="0" sz="30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137482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9"/>
            </a:xfrm>
            <a:prstGeom prst="rect">
              <a:avLst/>
            </a:prstGeom>
          </p:spPr>
        </p:pic>
        <p:sp>
          <p:nvSpPr>
            <p:cNvPr id="4" name="object 4"/>
            <p:cNvSpPr/>
            <p:nvPr/>
          </p:nvSpPr>
          <p:spPr>
            <a:xfrm>
              <a:off x="622554" y="5144261"/>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0" y="0"/>
              <a:ext cx="6419087" cy="1510283"/>
            </a:xfrm>
            <a:prstGeom prst="rect">
              <a:avLst/>
            </a:prstGeom>
          </p:spPr>
        </p:pic>
        <p:sp>
          <p:nvSpPr>
            <p:cNvPr id="6" name="object 6"/>
            <p:cNvSpPr/>
            <p:nvPr/>
          </p:nvSpPr>
          <p:spPr>
            <a:xfrm>
              <a:off x="0" y="0"/>
              <a:ext cx="6243955" cy="1351915"/>
            </a:xfrm>
            <a:custGeom>
              <a:avLst/>
              <a:gdLst/>
              <a:ahLst/>
              <a:cxnLst/>
              <a:rect l="l" t="t" r="r" b="b"/>
              <a:pathLst>
                <a:path w="6243955" h="1351915">
                  <a:moveTo>
                    <a:pt x="6243701" y="0"/>
                  </a:moveTo>
                  <a:lnTo>
                    <a:pt x="0" y="0"/>
                  </a:lnTo>
                  <a:lnTo>
                    <a:pt x="0" y="1315694"/>
                  </a:lnTo>
                  <a:lnTo>
                    <a:pt x="43942" y="1320838"/>
                  </a:lnTo>
                  <a:lnTo>
                    <a:pt x="98323" y="1325333"/>
                  </a:lnTo>
                  <a:lnTo>
                    <a:pt x="152501" y="1329448"/>
                  </a:lnTo>
                  <a:lnTo>
                    <a:pt x="206489" y="1333207"/>
                  </a:lnTo>
                  <a:lnTo>
                    <a:pt x="260299" y="1336611"/>
                  </a:lnTo>
                  <a:lnTo>
                    <a:pt x="313905" y="1339659"/>
                  </a:lnTo>
                  <a:lnTo>
                    <a:pt x="367334" y="1342364"/>
                  </a:lnTo>
                  <a:lnTo>
                    <a:pt x="420573" y="1344701"/>
                  </a:lnTo>
                  <a:lnTo>
                    <a:pt x="473646" y="1346708"/>
                  </a:lnTo>
                  <a:lnTo>
                    <a:pt x="526529" y="1348359"/>
                  </a:lnTo>
                  <a:lnTo>
                    <a:pt x="579247" y="1349679"/>
                  </a:lnTo>
                  <a:lnTo>
                    <a:pt x="631786" y="1350657"/>
                  </a:lnTo>
                  <a:lnTo>
                    <a:pt x="684161" y="1351305"/>
                  </a:lnTo>
                  <a:lnTo>
                    <a:pt x="736371" y="1351635"/>
                  </a:lnTo>
                  <a:lnTo>
                    <a:pt x="788416" y="1351622"/>
                  </a:lnTo>
                  <a:lnTo>
                    <a:pt x="840295" y="1351280"/>
                  </a:lnTo>
                  <a:lnTo>
                    <a:pt x="892022" y="1350632"/>
                  </a:lnTo>
                  <a:lnTo>
                    <a:pt x="943584" y="1349654"/>
                  </a:lnTo>
                  <a:lnTo>
                    <a:pt x="994981" y="1348359"/>
                  </a:lnTo>
                  <a:lnTo>
                    <a:pt x="1046251" y="1346758"/>
                  </a:lnTo>
                  <a:lnTo>
                    <a:pt x="1097343" y="1344853"/>
                  </a:lnTo>
                  <a:lnTo>
                    <a:pt x="1148308" y="1342631"/>
                  </a:lnTo>
                  <a:lnTo>
                    <a:pt x="1199121" y="1340116"/>
                  </a:lnTo>
                  <a:lnTo>
                    <a:pt x="1249794" y="1337297"/>
                  </a:lnTo>
                  <a:lnTo>
                    <a:pt x="1300327" y="1334185"/>
                  </a:lnTo>
                  <a:lnTo>
                    <a:pt x="1350733" y="1330769"/>
                  </a:lnTo>
                  <a:lnTo>
                    <a:pt x="1400987" y="1327086"/>
                  </a:lnTo>
                  <a:lnTo>
                    <a:pt x="1451114" y="1323086"/>
                  </a:lnTo>
                  <a:lnTo>
                    <a:pt x="1501114" y="1318831"/>
                  </a:lnTo>
                  <a:lnTo>
                    <a:pt x="1550987" y="1314272"/>
                  </a:lnTo>
                  <a:lnTo>
                    <a:pt x="1600733" y="1309446"/>
                  </a:lnTo>
                  <a:lnTo>
                    <a:pt x="1699869" y="1298968"/>
                  </a:lnTo>
                  <a:lnTo>
                    <a:pt x="1749259" y="1293317"/>
                  </a:lnTo>
                  <a:lnTo>
                    <a:pt x="1798535" y="1287411"/>
                  </a:lnTo>
                  <a:lnTo>
                    <a:pt x="1847697" y="1281239"/>
                  </a:lnTo>
                  <a:lnTo>
                    <a:pt x="1896745" y="1274800"/>
                  </a:lnTo>
                  <a:lnTo>
                    <a:pt x="1945690" y="1268107"/>
                  </a:lnTo>
                  <a:lnTo>
                    <a:pt x="2043277" y="1253972"/>
                  </a:lnTo>
                  <a:lnTo>
                    <a:pt x="2091905" y="1246530"/>
                  </a:lnTo>
                  <a:lnTo>
                    <a:pt x="2188895" y="1230922"/>
                  </a:lnTo>
                  <a:lnTo>
                    <a:pt x="2285517" y="1214361"/>
                  </a:lnTo>
                  <a:lnTo>
                    <a:pt x="2381796" y="1196873"/>
                  </a:lnTo>
                  <a:lnTo>
                    <a:pt x="2477744" y="1178483"/>
                  </a:lnTo>
                  <a:lnTo>
                    <a:pt x="2573388" y="1159205"/>
                  </a:lnTo>
                  <a:lnTo>
                    <a:pt x="2668739" y="1139088"/>
                  </a:lnTo>
                  <a:lnTo>
                    <a:pt x="2763824" y="1118146"/>
                  </a:lnTo>
                  <a:lnTo>
                    <a:pt x="2858655" y="1096378"/>
                  </a:lnTo>
                  <a:lnTo>
                    <a:pt x="2953258" y="1073848"/>
                  </a:lnTo>
                  <a:lnTo>
                    <a:pt x="3047657" y="1050556"/>
                  </a:lnTo>
                  <a:lnTo>
                    <a:pt x="3141878" y="1026541"/>
                  </a:lnTo>
                  <a:lnTo>
                    <a:pt x="3235909" y="1001814"/>
                  </a:lnTo>
                  <a:lnTo>
                    <a:pt x="3329813" y="976414"/>
                  </a:lnTo>
                  <a:lnTo>
                    <a:pt x="3423577" y="950353"/>
                  </a:lnTo>
                  <a:lnTo>
                    <a:pt x="3517252" y="923658"/>
                  </a:lnTo>
                  <a:lnTo>
                    <a:pt x="3610813" y="896366"/>
                  </a:lnTo>
                  <a:lnTo>
                    <a:pt x="3704323" y="868489"/>
                  </a:lnTo>
                  <a:lnTo>
                    <a:pt x="3797782" y="840054"/>
                  </a:lnTo>
                  <a:lnTo>
                    <a:pt x="3937927" y="796404"/>
                  </a:lnTo>
                  <a:lnTo>
                    <a:pt x="4078071" y="751649"/>
                  </a:lnTo>
                  <a:lnTo>
                    <a:pt x="4218305" y="705853"/>
                  </a:lnTo>
                  <a:lnTo>
                    <a:pt x="4358665" y="659117"/>
                  </a:lnTo>
                  <a:lnTo>
                    <a:pt x="4546155" y="595477"/>
                  </a:lnTo>
                  <a:lnTo>
                    <a:pt x="4781283" y="514070"/>
                  </a:lnTo>
                  <a:lnTo>
                    <a:pt x="5639473" y="209588"/>
                  </a:lnTo>
                  <a:lnTo>
                    <a:pt x="6243701" y="0"/>
                  </a:lnTo>
                  <a:close/>
                </a:path>
              </a:pathLst>
            </a:custGeom>
            <a:solidFill>
              <a:srgbClr val="1C478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513588" y="137160"/>
              <a:ext cx="1944623" cy="879347"/>
            </a:xfrm>
            <a:prstGeom prst="rect">
              <a:avLst/>
            </a:prstGeom>
          </p:spPr>
        </p:pic>
      </p:grpSp>
      <p:sp>
        <p:nvSpPr>
          <p:cNvPr id="8" name="object 8"/>
          <p:cNvSpPr txBox="1">
            <a:spLocks noGrp="1"/>
          </p:cNvSpPr>
          <p:nvPr>
            <p:ph type="title"/>
          </p:nvPr>
        </p:nvSpPr>
        <p:spPr>
          <a:xfrm>
            <a:off x="796189" y="1590031"/>
            <a:ext cx="3744595" cy="1418590"/>
          </a:xfrm>
          <a:prstGeom prst="rect">
            <a:avLst/>
          </a:prstGeom>
        </p:spPr>
        <p:txBody>
          <a:bodyPr vert="horz" wrap="square" lIns="0" tIns="92710" rIns="0" bIns="0" rtlCol="0">
            <a:spAutoFit/>
          </a:bodyPr>
          <a:lstStyle/>
          <a:p>
            <a:pPr marL="760095" marR="5080" indent="-748030">
              <a:lnSpc>
                <a:spcPts val="5210"/>
              </a:lnSpc>
              <a:spcBef>
                <a:spcPts val="730"/>
              </a:spcBef>
            </a:pPr>
            <a:r>
              <a:rPr sz="4800" spc="-5" dirty="0">
                <a:solidFill>
                  <a:srgbClr val="3A4045"/>
                </a:solidFill>
              </a:rPr>
              <a:t>Thanks</a:t>
            </a:r>
            <a:r>
              <a:rPr sz="4800" spc="-30" dirty="0">
                <a:solidFill>
                  <a:srgbClr val="3A4045"/>
                </a:solidFill>
              </a:rPr>
              <a:t> </a:t>
            </a:r>
            <a:r>
              <a:rPr sz="4800" spc="-5" dirty="0">
                <a:solidFill>
                  <a:srgbClr val="3A4045"/>
                </a:solidFill>
              </a:rPr>
              <a:t>to</a:t>
            </a:r>
            <a:r>
              <a:rPr sz="4800" spc="-30" dirty="0">
                <a:solidFill>
                  <a:srgbClr val="3A4045"/>
                </a:solidFill>
              </a:rPr>
              <a:t> </a:t>
            </a:r>
            <a:r>
              <a:rPr sz="4800" spc="-25" dirty="0">
                <a:solidFill>
                  <a:srgbClr val="3A4045"/>
                </a:solidFill>
              </a:rPr>
              <a:t>our </a:t>
            </a:r>
            <a:r>
              <a:rPr sz="4800" spc="-1320" dirty="0">
                <a:solidFill>
                  <a:srgbClr val="3A4045"/>
                </a:solidFill>
              </a:rPr>
              <a:t> </a:t>
            </a:r>
            <a:r>
              <a:rPr sz="4800" spc="-15" dirty="0">
                <a:solidFill>
                  <a:srgbClr val="3A4045"/>
                </a:solidFill>
              </a:rPr>
              <a:t>Funders</a:t>
            </a:r>
            <a:endParaRPr sz="4800"/>
          </a:p>
        </p:txBody>
      </p:sp>
      <p:sp>
        <p:nvSpPr>
          <p:cNvPr id="9" name="object 9"/>
          <p:cNvSpPr txBox="1"/>
          <p:nvPr/>
        </p:nvSpPr>
        <p:spPr>
          <a:xfrm>
            <a:off x="231664" y="5219942"/>
            <a:ext cx="2449830"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5" normalizeH="0" baseline="0" noProof="0" dirty="0">
                <a:ln>
                  <a:noFill/>
                </a:ln>
                <a:solidFill>
                  <a:srgbClr val="444A53"/>
                </a:solidFill>
                <a:effectLst/>
                <a:uLnTx/>
                <a:uFillTx/>
                <a:latin typeface="Arial"/>
                <a:ea typeface="+mn-ea"/>
                <a:cs typeface="Arial"/>
              </a:rPr>
              <a:t>In</a:t>
            </a:r>
            <a:r>
              <a:rPr kumimoji="0" sz="2800" b="0" i="0" u="none" strike="noStrike" kern="1200" cap="none" spc="-95" normalizeH="0" baseline="0" noProof="0" dirty="0">
                <a:ln>
                  <a:noFill/>
                </a:ln>
                <a:solidFill>
                  <a:srgbClr val="444A53"/>
                </a:solidFill>
                <a:effectLst/>
                <a:uLnTx/>
                <a:uFillTx/>
                <a:latin typeface="Arial"/>
                <a:ea typeface="+mn-ea"/>
                <a:cs typeface="Arial"/>
              </a:rPr>
              <a:t> </a:t>
            </a:r>
            <a:r>
              <a:rPr kumimoji="0" sz="2800" b="0" i="0" u="none" strike="noStrike" kern="1200" cap="none" spc="0" normalizeH="0" baseline="0" noProof="0" dirty="0">
                <a:ln>
                  <a:noFill/>
                </a:ln>
                <a:solidFill>
                  <a:srgbClr val="444A53"/>
                </a:solidFill>
                <a:effectLst/>
                <a:uLnTx/>
                <a:uFillTx/>
                <a:latin typeface="Arial"/>
                <a:ea typeface="+mn-ea"/>
                <a:cs typeface="Arial"/>
              </a:rPr>
              <a:t>kind</a:t>
            </a:r>
            <a:r>
              <a:rPr kumimoji="0" sz="2800" b="0" i="0" u="none" strike="noStrike" kern="1200" cap="none" spc="-65" normalizeH="0" baseline="0" noProof="0" dirty="0">
                <a:ln>
                  <a:noFill/>
                </a:ln>
                <a:solidFill>
                  <a:srgbClr val="444A53"/>
                </a:solidFill>
                <a:effectLst/>
                <a:uLnTx/>
                <a:uFillTx/>
                <a:latin typeface="Arial"/>
                <a:ea typeface="+mn-ea"/>
                <a:cs typeface="Arial"/>
              </a:rPr>
              <a:t> </a:t>
            </a:r>
            <a:r>
              <a:rPr kumimoji="0" sz="2800" b="0" i="0" u="none" strike="noStrike" kern="1200" cap="none" spc="0" normalizeH="0" baseline="0" noProof="0" dirty="0">
                <a:ln>
                  <a:noFill/>
                </a:ln>
                <a:solidFill>
                  <a:srgbClr val="444A53"/>
                </a:solidFill>
                <a:effectLst/>
                <a:uLnTx/>
                <a:uFillTx/>
                <a:latin typeface="Arial"/>
                <a:ea typeface="+mn-ea"/>
                <a:cs typeface="Arial"/>
              </a:rPr>
              <a:t>support:</a:t>
            </a:r>
            <a:endParaRPr kumimoji="0" sz="2800" b="0" i="0" u="none" strike="noStrike" kern="1200" cap="none" spc="0" normalizeH="0" baseline="0" noProof="0">
              <a:ln>
                <a:noFill/>
              </a:ln>
              <a:solidFill>
                <a:prstClr val="black"/>
              </a:solidFill>
              <a:effectLst/>
              <a:uLnTx/>
              <a:uFillTx/>
              <a:latin typeface="Arial"/>
              <a:ea typeface="+mn-ea"/>
              <a:cs typeface="Arial"/>
            </a:endParaRPr>
          </a:p>
        </p:txBody>
      </p:sp>
      <p:grpSp>
        <p:nvGrpSpPr>
          <p:cNvPr id="10" name="object 10"/>
          <p:cNvGrpSpPr/>
          <p:nvPr/>
        </p:nvGrpSpPr>
        <p:grpSpPr>
          <a:xfrm>
            <a:off x="73152" y="3180588"/>
            <a:ext cx="5146675" cy="3558540"/>
            <a:chOff x="73152" y="3180588"/>
            <a:chExt cx="5146675" cy="3558540"/>
          </a:xfrm>
        </p:grpSpPr>
        <p:pic>
          <p:nvPicPr>
            <p:cNvPr id="11" name="object 11"/>
            <p:cNvPicPr/>
            <p:nvPr/>
          </p:nvPicPr>
          <p:blipFill>
            <a:blip r:embed="rId5" cstate="print"/>
            <a:stretch>
              <a:fillRect/>
            </a:stretch>
          </p:blipFill>
          <p:spPr>
            <a:xfrm>
              <a:off x="2211324" y="5826251"/>
              <a:ext cx="1627631" cy="597407"/>
            </a:xfrm>
            <a:prstGeom prst="rect">
              <a:avLst/>
            </a:prstGeom>
          </p:spPr>
        </p:pic>
        <p:pic>
          <p:nvPicPr>
            <p:cNvPr id="12" name="object 12"/>
            <p:cNvPicPr/>
            <p:nvPr/>
          </p:nvPicPr>
          <p:blipFill>
            <a:blip r:embed="rId6" cstate="print"/>
            <a:stretch>
              <a:fillRect/>
            </a:stretch>
          </p:blipFill>
          <p:spPr>
            <a:xfrm>
              <a:off x="3073907" y="4046220"/>
              <a:ext cx="1155191" cy="871727"/>
            </a:xfrm>
            <a:prstGeom prst="rect">
              <a:avLst/>
            </a:prstGeom>
          </p:spPr>
        </p:pic>
        <p:pic>
          <p:nvPicPr>
            <p:cNvPr id="13" name="object 13"/>
            <p:cNvPicPr/>
            <p:nvPr/>
          </p:nvPicPr>
          <p:blipFill>
            <a:blip r:embed="rId7" cstate="print"/>
            <a:stretch>
              <a:fillRect/>
            </a:stretch>
          </p:blipFill>
          <p:spPr>
            <a:xfrm>
              <a:off x="1368552" y="4069080"/>
              <a:ext cx="1382267" cy="734567"/>
            </a:xfrm>
            <a:prstGeom prst="rect">
              <a:avLst/>
            </a:prstGeom>
          </p:spPr>
        </p:pic>
        <p:pic>
          <p:nvPicPr>
            <p:cNvPr id="14" name="object 14"/>
            <p:cNvPicPr/>
            <p:nvPr/>
          </p:nvPicPr>
          <p:blipFill>
            <a:blip r:embed="rId8" cstate="print"/>
            <a:stretch>
              <a:fillRect/>
            </a:stretch>
          </p:blipFill>
          <p:spPr>
            <a:xfrm>
              <a:off x="73152" y="3246119"/>
              <a:ext cx="1697723" cy="470915"/>
            </a:xfrm>
            <a:prstGeom prst="rect">
              <a:avLst/>
            </a:prstGeom>
          </p:spPr>
        </p:pic>
        <p:pic>
          <p:nvPicPr>
            <p:cNvPr id="15" name="object 15"/>
            <p:cNvPicPr/>
            <p:nvPr/>
          </p:nvPicPr>
          <p:blipFill>
            <a:blip r:embed="rId9" cstate="print"/>
            <a:stretch>
              <a:fillRect/>
            </a:stretch>
          </p:blipFill>
          <p:spPr>
            <a:xfrm>
              <a:off x="3436619" y="3180588"/>
              <a:ext cx="1557527" cy="566927"/>
            </a:xfrm>
            <a:prstGeom prst="rect">
              <a:avLst/>
            </a:prstGeom>
          </p:spPr>
        </p:pic>
        <p:pic>
          <p:nvPicPr>
            <p:cNvPr id="16" name="object 16"/>
            <p:cNvPicPr/>
            <p:nvPr/>
          </p:nvPicPr>
          <p:blipFill>
            <a:blip r:embed="rId10" cstate="print"/>
            <a:stretch>
              <a:fillRect/>
            </a:stretch>
          </p:blipFill>
          <p:spPr>
            <a:xfrm>
              <a:off x="1900428" y="3180588"/>
              <a:ext cx="1307591" cy="600443"/>
            </a:xfrm>
            <a:prstGeom prst="rect">
              <a:avLst/>
            </a:prstGeom>
          </p:spPr>
        </p:pic>
        <p:pic>
          <p:nvPicPr>
            <p:cNvPr id="17" name="object 17"/>
            <p:cNvPicPr/>
            <p:nvPr/>
          </p:nvPicPr>
          <p:blipFill>
            <a:blip r:embed="rId11" cstate="print"/>
            <a:stretch>
              <a:fillRect/>
            </a:stretch>
          </p:blipFill>
          <p:spPr>
            <a:xfrm>
              <a:off x="3953255" y="5750064"/>
              <a:ext cx="1266431" cy="544055"/>
            </a:xfrm>
            <a:prstGeom prst="rect">
              <a:avLst/>
            </a:prstGeom>
          </p:spPr>
        </p:pic>
        <p:pic>
          <p:nvPicPr>
            <p:cNvPr id="18" name="object 18"/>
            <p:cNvPicPr/>
            <p:nvPr/>
          </p:nvPicPr>
          <p:blipFill>
            <a:blip r:embed="rId12" cstate="print"/>
            <a:stretch>
              <a:fillRect/>
            </a:stretch>
          </p:blipFill>
          <p:spPr>
            <a:xfrm>
              <a:off x="147827" y="5687567"/>
              <a:ext cx="1949195" cy="670559"/>
            </a:xfrm>
            <a:prstGeom prst="rect">
              <a:avLst/>
            </a:prstGeom>
          </p:spPr>
        </p:pic>
        <p:pic>
          <p:nvPicPr>
            <p:cNvPr id="19" name="object 19"/>
            <p:cNvPicPr/>
            <p:nvPr/>
          </p:nvPicPr>
          <p:blipFill>
            <a:blip r:embed="rId13" cstate="print"/>
            <a:stretch>
              <a:fillRect/>
            </a:stretch>
          </p:blipFill>
          <p:spPr>
            <a:xfrm>
              <a:off x="723900" y="6310883"/>
              <a:ext cx="2141219" cy="428243"/>
            </a:xfrm>
            <a:prstGeom prst="rect">
              <a:avLst/>
            </a:prstGeom>
          </p:spPr>
        </p:pic>
      </p:grpSp>
    </p:spTree>
    <p:extLst>
      <p:ext uri="{BB962C8B-B14F-4D97-AF65-F5344CB8AC3E}">
        <p14:creationId xmlns:p14="http://schemas.microsoft.com/office/powerpoint/2010/main" val="2032761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2345-7381-425A-96BD-2720225EF53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7BA127B-D496-4F31-8412-5EB260B845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2600" y="-14868"/>
            <a:ext cx="10349694" cy="9415347"/>
          </a:xfrm>
        </p:spPr>
      </p:pic>
      <p:sp>
        <p:nvSpPr>
          <p:cNvPr id="4" name="Slide Number Placeholder 3">
            <a:extLst>
              <a:ext uri="{FF2B5EF4-FFF2-40B4-BE49-F238E27FC236}">
                <a16:creationId xmlns:a16="http://schemas.microsoft.com/office/drawing/2014/main" id="{5BEC7609-D0EB-4A22-8FC2-B38FD9315FE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828855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D529C-93AC-4DF7-98FF-624AFEF4BE2D}"/>
              </a:ext>
            </a:extLst>
          </p:cNvPr>
          <p:cNvSpPr>
            <a:spLocks noGrp="1"/>
          </p:cNvSpPr>
          <p:nvPr>
            <p:ph type="title"/>
          </p:nvPr>
        </p:nvSpPr>
        <p:spPr>
          <a:xfrm>
            <a:off x="405780" y="-69872"/>
            <a:ext cx="8305800" cy="1143000"/>
          </a:xfrm>
        </p:spPr>
        <p:txBody>
          <a:bodyPr/>
          <a:lstStyle/>
          <a:p>
            <a:r>
              <a:rPr lang="en-US" dirty="0"/>
              <a:t>Influenza National Flu Surveillance</a:t>
            </a:r>
          </a:p>
        </p:txBody>
      </p:sp>
      <p:sp>
        <p:nvSpPr>
          <p:cNvPr id="3" name="Content Placeholder 2">
            <a:extLst>
              <a:ext uri="{FF2B5EF4-FFF2-40B4-BE49-F238E27FC236}">
                <a16:creationId xmlns:a16="http://schemas.microsoft.com/office/drawing/2014/main" id="{7D46AAE8-A31F-43FC-8E36-E428F664CC3D}"/>
              </a:ext>
            </a:extLst>
          </p:cNvPr>
          <p:cNvSpPr>
            <a:spLocks noGrp="1"/>
          </p:cNvSpPr>
          <p:nvPr>
            <p:ph idx="1"/>
          </p:nvPr>
        </p:nvSpPr>
        <p:spPr>
          <a:xfrm>
            <a:off x="355290" y="1110299"/>
            <a:ext cx="11227110" cy="4525963"/>
          </a:xfrm>
        </p:spPr>
        <p:txBody>
          <a:bodyPr/>
          <a:lstStyle/>
          <a:p>
            <a:r>
              <a:rPr lang="en-US" sz="2400" dirty="0"/>
              <a:t>Seasonal influenza activity is high and continues to increase across the country with rapid rise post Thanksgiving</a:t>
            </a:r>
          </a:p>
          <a:p>
            <a:r>
              <a:rPr lang="en-US" sz="2400" dirty="0"/>
              <a:t>Of influenza A viruses detected, 79% have been influenza A (H3N2) and 21% have been influenza A (H1N1)</a:t>
            </a:r>
          </a:p>
          <a:p>
            <a:r>
              <a:rPr lang="en-US" sz="2400" dirty="0"/>
              <a:t>Two influenza reported pediatric deaths reported this week for a total of 14 this season – 1 </a:t>
            </a:r>
            <a:r>
              <a:rPr lang="en-US" sz="2000" dirty="0"/>
              <a:t>in</a:t>
            </a:r>
            <a:r>
              <a:rPr lang="en-US" sz="2400" dirty="0"/>
              <a:t> Illinois</a:t>
            </a:r>
          </a:p>
          <a:p>
            <a:r>
              <a:rPr lang="en-US" sz="2400" dirty="0"/>
              <a:t>Largest portions of hospitalized with flu include children &lt; 17 and elderly 65+</a:t>
            </a:r>
          </a:p>
          <a:p>
            <a:r>
              <a:rPr lang="en-US" sz="2400" dirty="0"/>
              <a:t>CDC estimates that, so far this season, have been at least 8.7  million flu illnesses, 78,000 hospitalizations and 4,500 deaths</a:t>
            </a:r>
          </a:p>
          <a:p>
            <a:r>
              <a:rPr lang="en-US" sz="2400" dirty="0"/>
              <a:t>The number of flu hospital admissions reported during week 47 doubled compared to the week prior</a:t>
            </a:r>
          </a:p>
          <a:p>
            <a:r>
              <a:rPr lang="en-US" sz="2400" dirty="0"/>
              <a:t>Significant increase in flu incidence and earlier in the season than prior 5 years.</a:t>
            </a:r>
          </a:p>
          <a:p>
            <a:endParaRPr lang="en-US" sz="2400" dirty="0"/>
          </a:p>
        </p:txBody>
      </p:sp>
      <p:sp>
        <p:nvSpPr>
          <p:cNvPr id="4" name="Slide Number Placeholder 3">
            <a:extLst>
              <a:ext uri="{FF2B5EF4-FFF2-40B4-BE49-F238E27FC236}">
                <a16:creationId xmlns:a16="http://schemas.microsoft.com/office/drawing/2014/main" id="{77FF151F-EBE3-4E81-9299-F9C91C69896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209836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57D05-C7A6-4FE3-87AE-1934F8BA2489}"/>
              </a:ext>
            </a:extLst>
          </p:cNvPr>
          <p:cNvSpPr>
            <a:spLocks noGrp="1"/>
          </p:cNvSpPr>
          <p:nvPr>
            <p:ph type="title"/>
          </p:nvPr>
        </p:nvSpPr>
        <p:spPr>
          <a:xfrm>
            <a:off x="381000" y="23017"/>
            <a:ext cx="8128000" cy="1143000"/>
          </a:xfrm>
        </p:spPr>
        <p:txBody>
          <a:bodyPr/>
          <a:lstStyle/>
          <a:p>
            <a:r>
              <a:rPr lang="en-US" dirty="0"/>
              <a:t>Flu Treatment</a:t>
            </a:r>
          </a:p>
        </p:txBody>
      </p:sp>
      <p:sp>
        <p:nvSpPr>
          <p:cNvPr id="3" name="Content Placeholder 2">
            <a:extLst>
              <a:ext uri="{FF2B5EF4-FFF2-40B4-BE49-F238E27FC236}">
                <a16:creationId xmlns:a16="http://schemas.microsoft.com/office/drawing/2014/main" id="{9FC70A64-5C53-44E6-992F-1AC4F42A71B5}"/>
              </a:ext>
            </a:extLst>
          </p:cNvPr>
          <p:cNvSpPr>
            <a:spLocks noGrp="1"/>
          </p:cNvSpPr>
          <p:nvPr>
            <p:ph idx="1"/>
          </p:nvPr>
        </p:nvSpPr>
        <p:spPr>
          <a:xfrm>
            <a:off x="583580" y="1166018"/>
            <a:ext cx="5486400" cy="4525963"/>
          </a:xfrm>
        </p:spPr>
        <p:txBody>
          <a:bodyPr/>
          <a:lstStyle/>
          <a:p>
            <a:r>
              <a:rPr lang="en-US" dirty="0"/>
              <a:t>Rx:  </a:t>
            </a:r>
          </a:p>
          <a:p>
            <a:pPr lvl="1"/>
            <a:r>
              <a:rPr lang="en-US" dirty="0"/>
              <a:t>Oseltamivir (Tamiflu) first line and best option for pregnant pts</a:t>
            </a:r>
          </a:p>
          <a:p>
            <a:r>
              <a:rPr lang="en-US" dirty="0"/>
              <a:t>Who to treat?</a:t>
            </a:r>
          </a:p>
          <a:p>
            <a:pPr lvl="1"/>
            <a:r>
              <a:rPr lang="en-US" dirty="0"/>
              <a:t>Hospitalized  </a:t>
            </a:r>
          </a:p>
          <a:p>
            <a:pPr lvl="1"/>
            <a:r>
              <a:rPr lang="en-US" dirty="0"/>
              <a:t>Outpatients with complicated illness or high risk of severe illness</a:t>
            </a:r>
          </a:p>
          <a:p>
            <a:pPr lvl="1"/>
            <a:r>
              <a:rPr lang="en-US" dirty="0"/>
              <a:t>Consider Rx for anyone else within 48 </a:t>
            </a:r>
            <a:r>
              <a:rPr lang="en-US" dirty="0" err="1"/>
              <a:t>hrs</a:t>
            </a:r>
            <a:endParaRPr lang="en-US" dirty="0"/>
          </a:p>
        </p:txBody>
      </p:sp>
      <p:sp>
        <p:nvSpPr>
          <p:cNvPr id="4" name="Slide Number Placeholder 3">
            <a:extLst>
              <a:ext uri="{FF2B5EF4-FFF2-40B4-BE49-F238E27FC236}">
                <a16:creationId xmlns:a16="http://schemas.microsoft.com/office/drawing/2014/main" id="{C0178C22-9492-4033-A3AD-D07314F3B72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6" name="Content Placeholder 2">
            <a:extLst>
              <a:ext uri="{FF2B5EF4-FFF2-40B4-BE49-F238E27FC236}">
                <a16:creationId xmlns:a16="http://schemas.microsoft.com/office/drawing/2014/main" id="{D6DFA720-F626-47B5-9EAF-F916C9097B07}"/>
              </a:ext>
            </a:extLst>
          </p:cNvPr>
          <p:cNvSpPr txBox="1">
            <a:spLocks/>
          </p:cNvSpPr>
          <p:nvPr/>
        </p:nvSpPr>
        <p:spPr bwMode="auto">
          <a:xfrm>
            <a:off x="6237248" y="964007"/>
            <a:ext cx="5486400" cy="492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Who is at risk?</a:t>
            </a:r>
          </a:p>
          <a:p>
            <a:pPr lvl="1"/>
            <a:r>
              <a:rPr lang="en-US" sz="2400" dirty="0"/>
              <a:t>Children &lt; 17 (particularly &lt; 2)</a:t>
            </a:r>
          </a:p>
          <a:p>
            <a:pPr lvl="1"/>
            <a:r>
              <a:rPr lang="en-US" sz="2400" dirty="0"/>
              <a:t>Adults &gt; 65</a:t>
            </a:r>
          </a:p>
          <a:p>
            <a:pPr lvl="1"/>
            <a:r>
              <a:rPr lang="en-US" sz="2400" dirty="0"/>
              <a:t>Pregnant / postpartum </a:t>
            </a:r>
          </a:p>
          <a:p>
            <a:pPr lvl="1"/>
            <a:r>
              <a:rPr lang="en-US" sz="2400" dirty="0"/>
              <a:t>Nursing facility / long term care</a:t>
            </a:r>
          </a:p>
          <a:p>
            <a:pPr lvl="1"/>
            <a:r>
              <a:rPr lang="en-US" sz="2400" dirty="0"/>
              <a:t>Black, Latinx, Native American</a:t>
            </a:r>
          </a:p>
          <a:p>
            <a:pPr lvl="1"/>
            <a:r>
              <a:rPr lang="en-US" sz="2400" dirty="0"/>
              <a:t>Medical Conditions:</a:t>
            </a:r>
          </a:p>
          <a:p>
            <a:pPr lvl="2"/>
            <a:r>
              <a:rPr lang="en-US" sz="2000" dirty="0"/>
              <a:t>Asthma / chronic lung disease</a:t>
            </a:r>
          </a:p>
          <a:p>
            <a:pPr lvl="2"/>
            <a:r>
              <a:rPr lang="en-US" sz="2000" dirty="0"/>
              <a:t>Neuro/neurodevelopmental </a:t>
            </a:r>
            <a:r>
              <a:rPr lang="en-US" sz="2000" dirty="0" err="1"/>
              <a:t>dz</a:t>
            </a:r>
            <a:endParaRPr lang="en-US" sz="2000" dirty="0"/>
          </a:p>
          <a:p>
            <a:pPr lvl="2"/>
            <a:r>
              <a:rPr lang="en-US" sz="2000" dirty="0"/>
              <a:t>Heart </a:t>
            </a:r>
            <a:r>
              <a:rPr lang="en-US" sz="2000" dirty="0" err="1"/>
              <a:t>dz</a:t>
            </a:r>
            <a:endParaRPr lang="en-US" sz="2000" dirty="0"/>
          </a:p>
          <a:p>
            <a:pPr lvl="2"/>
            <a:r>
              <a:rPr lang="en-US" sz="2000" dirty="0"/>
              <a:t>Blood disorders</a:t>
            </a:r>
          </a:p>
          <a:p>
            <a:pPr lvl="2"/>
            <a:r>
              <a:rPr lang="en-US" sz="2000" dirty="0"/>
              <a:t>Liver / kidney disease</a:t>
            </a:r>
          </a:p>
          <a:p>
            <a:pPr lvl="2"/>
            <a:r>
              <a:rPr lang="en-US" sz="2000" dirty="0"/>
              <a:t>Immune suppression</a:t>
            </a:r>
          </a:p>
          <a:p>
            <a:pPr lvl="2"/>
            <a:r>
              <a:rPr lang="en-US" sz="2000" dirty="0"/>
              <a:t>BMI </a:t>
            </a:r>
            <a:r>
              <a:rPr lang="en-US" sz="2000" u="sng" dirty="0"/>
              <a:t>&gt;</a:t>
            </a:r>
            <a:r>
              <a:rPr lang="en-US" sz="2000" dirty="0"/>
              <a:t> 40</a:t>
            </a:r>
          </a:p>
        </p:txBody>
      </p:sp>
    </p:spTree>
    <p:extLst>
      <p:ext uri="{BB962C8B-B14F-4D97-AF65-F5344CB8AC3E}">
        <p14:creationId xmlns:p14="http://schemas.microsoft.com/office/powerpoint/2010/main" val="13671122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I-VAC-Master-Template">
  <a:themeElements>
    <a:clrScheme name="Custom 23">
      <a:dk1>
        <a:sysClr val="windowText" lastClr="000000"/>
      </a:dk1>
      <a:lt1>
        <a:sysClr val="window" lastClr="FFFFFF"/>
      </a:lt1>
      <a:dk2>
        <a:srgbClr val="00247F"/>
      </a:dk2>
      <a:lt2>
        <a:srgbClr val="00247F"/>
      </a:lt2>
      <a:accent1>
        <a:srgbClr val="61358B"/>
      </a:accent1>
      <a:accent2>
        <a:srgbClr val="B33D50"/>
      </a:accent2>
      <a:accent3>
        <a:srgbClr val="289D90"/>
      </a:accent3>
      <a:accent4>
        <a:srgbClr val="A52C87"/>
      </a:accent4>
      <a:accent5>
        <a:srgbClr val="304FFE"/>
      </a:accent5>
      <a:accent6>
        <a:srgbClr val="289D90"/>
      </a:accent6>
      <a:hlink>
        <a:srgbClr val="0563C1"/>
      </a:hlink>
      <a:folHlink>
        <a:srgbClr val="954F72"/>
      </a:folHlink>
    </a:clrScheme>
    <a:fontScheme name="Custom 1">
      <a:majorFont>
        <a:latin typeface="Calibri Light"/>
        <a:ea typeface=""/>
        <a:cs typeface=""/>
      </a:majorFont>
      <a:minorFont>
        <a:latin typeface="Hee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VAC-Master-Template" id="{F67C275D-A94C-4A42-A814-8D764D3A8FE5}" vid="{00A949F8-AD40-46CC-A095-058755DCC478}"/>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1_BasicWhite">
  <a:themeElements>
    <a:clrScheme name="21_BasicWhite">
      <a:dk1>
        <a:srgbClr val="40404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SlateStd-Bold"/>
        <a:ea typeface="SlateStd-Bold"/>
        <a:cs typeface="SlateStd-Bold"/>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140000"/>
          </a:lnSpc>
          <a:spcBef>
            <a:spcPts val="4500"/>
          </a:spcBef>
          <a:spcAft>
            <a:spcPts val="0"/>
          </a:spcAft>
          <a:buClrTx/>
          <a:buSzTx/>
          <a:buFontTx/>
          <a:buNone/>
          <a:tabLst/>
          <a:defRPr kumimoji="0" sz="5500" b="0" i="0" u="none" strike="noStrike" cap="none" spc="0" normalizeH="0" baseline="0">
            <a:ln>
              <a:noFill/>
            </a:ln>
            <a:solidFill>
              <a:srgbClr val="404040"/>
            </a:solidFill>
            <a:effectLst/>
            <a:uFillTx/>
            <a:latin typeface="SlateStd-Light"/>
            <a:ea typeface="SlateStd-Light"/>
            <a:cs typeface="SlateStd-Light"/>
            <a:sym typeface="SlateStd-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AH Theme">
  <a:themeElements>
    <a:clrScheme name="AAH Brand Colors 2019">
      <a:dk1>
        <a:srgbClr val="000000"/>
      </a:dk1>
      <a:lt1>
        <a:srgbClr val="FFFFFF"/>
      </a:lt1>
      <a:dk2>
        <a:srgbClr val="00304B"/>
      </a:dk2>
      <a:lt2>
        <a:srgbClr val="A3A8AB"/>
      </a:lt2>
      <a:accent1>
        <a:srgbClr val="4A1852"/>
      </a:accent1>
      <a:accent2>
        <a:srgbClr val="00A5D5"/>
      </a:accent2>
      <a:accent3>
        <a:srgbClr val="004239"/>
      </a:accent3>
      <a:accent4>
        <a:srgbClr val="A1CB67"/>
      </a:accent4>
      <a:accent5>
        <a:srgbClr val="ED9F33"/>
      </a:accent5>
      <a:accent6>
        <a:srgbClr val="B43984"/>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H Theme" id="{AC0099BC-DA7D-2145-956E-AA7DB1F3AC17}" vid="{BE8CB45D-4617-B54D-96AF-9536AE24182E}"/>
    </a:ext>
  </a:extLst>
</a:theme>
</file>

<file path=ppt/theme/theme4.xml><?xml version="1.0" encoding="utf-8"?>
<a:theme xmlns:a="http://schemas.openxmlformats.org/drawingml/2006/main" name="4_AAH Theme">
  <a:themeElements>
    <a:clrScheme name="AAH Brand Colors 2019">
      <a:dk1>
        <a:srgbClr val="000000"/>
      </a:dk1>
      <a:lt1>
        <a:srgbClr val="FFFFFF"/>
      </a:lt1>
      <a:dk2>
        <a:srgbClr val="00304B"/>
      </a:dk2>
      <a:lt2>
        <a:srgbClr val="A3A8AB"/>
      </a:lt2>
      <a:accent1>
        <a:srgbClr val="4A1852"/>
      </a:accent1>
      <a:accent2>
        <a:srgbClr val="00A5D5"/>
      </a:accent2>
      <a:accent3>
        <a:srgbClr val="004239"/>
      </a:accent3>
      <a:accent4>
        <a:srgbClr val="A1CB67"/>
      </a:accent4>
      <a:accent5>
        <a:srgbClr val="ED9F33"/>
      </a:accent5>
      <a:accent6>
        <a:srgbClr val="B43984"/>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H Theme" id="{AC0099BC-DA7D-2145-956E-AA7DB1F3AC17}" vid="{BE8CB45D-4617-B54D-96AF-9536AE24182E}"/>
    </a:ext>
  </a:extLst>
</a:theme>
</file>

<file path=ppt/theme/theme5.xml><?xml version="1.0" encoding="utf-8"?>
<a:theme xmlns:a="http://schemas.openxmlformats.org/drawingml/2006/main" name="Vision">
  <a:themeElements>
    <a:clrScheme name="NorthShore_march 2019">
      <a:dk1>
        <a:srgbClr val="434443"/>
      </a:dk1>
      <a:lt1>
        <a:srgbClr val="FFFFFF"/>
      </a:lt1>
      <a:dk2>
        <a:srgbClr val="005CB9"/>
      </a:dk2>
      <a:lt2>
        <a:srgbClr val="BBBBBB"/>
      </a:lt2>
      <a:accent1>
        <a:srgbClr val="00A8E1"/>
      </a:accent1>
      <a:accent2>
        <a:srgbClr val="CEDD00"/>
      </a:accent2>
      <a:accent3>
        <a:srgbClr val="5D5D5D"/>
      </a:accent3>
      <a:accent4>
        <a:srgbClr val="005CBA"/>
      </a:accent4>
      <a:accent5>
        <a:srgbClr val="02713A"/>
      </a:accent5>
      <a:accent6>
        <a:srgbClr val="21CED7"/>
      </a:accent6>
      <a:hlink>
        <a:srgbClr val="005CB9"/>
      </a:hlink>
      <a:folHlink>
        <a:srgbClr val="005CB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6.xml><?xml version="1.0" encoding="utf-8"?>
<a:theme xmlns:a="http://schemas.openxmlformats.org/drawingml/2006/main" name="2_Vision">
  <a:themeElements>
    <a:clrScheme name="NorthShore_march 2019">
      <a:dk1>
        <a:srgbClr val="434443"/>
      </a:dk1>
      <a:lt1>
        <a:srgbClr val="FFFFFF"/>
      </a:lt1>
      <a:dk2>
        <a:srgbClr val="005CB9"/>
      </a:dk2>
      <a:lt2>
        <a:srgbClr val="BBBBBB"/>
      </a:lt2>
      <a:accent1>
        <a:srgbClr val="00A8E1"/>
      </a:accent1>
      <a:accent2>
        <a:srgbClr val="CEDD00"/>
      </a:accent2>
      <a:accent3>
        <a:srgbClr val="5D5D5D"/>
      </a:accent3>
      <a:accent4>
        <a:srgbClr val="005CBA"/>
      </a:accent4>
      <a:accent5>
        <a:srgbClr val="02713A"/>
      </a:accent5>
      <a:accent6>
        <a:srgbClr val="21CED7"/>
      </a:accent6>
      <a:hlink>
        <a:srgbClr val="005CB9"/>
      </a:hlink>
      <a:folHlink>
        <a:srgbClr val="005CB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7.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8.xml><?xml version="1.0" encoding="utf-8"?>
<a:theme xmlns:a="http://schemas.openxmlformats.org/drawingml/2006/main" name="02_Agenda+Contents">
  <a:themeElements>
    <a:clrScheme name="Rush Palette">
      <a:dk1>
        <a:srgbClr val="080808"/>
      </a:dk1>
      <a:lt1>
        <a:sysClr val="window" lastClr="FFFFFF"/>
      </a:lt1>
      <a:dk2>
        <a:srgbClr val="00B076"/>
      </a:dk2>
      <a:lt2>
        <a:srgbClr val="F9FCFF"/>
      </a:lt2>
      <a:accent1>
        <a:srgbClr val="005A32"/>
      </a:accent1>
      <a:accent2>
        <a:srgbClr val="00B076"/>
      </a:accent2>
      <a:accent3>
        <a:srgbClr val="4EC4D7"/>
      </a:accent3>
      <a:accent4>
        <a:srgbClr val="006E96"/>
      </a:accent4>
      <a:accent5>
        <a:srgbClr val="F26C52"/>
      </a:accent5>
      <a:accent6>
        <a:srgbClr val="B12028"/>
      </a:accent6>
      <a:hlink>
        <a:srgbClr val="4EC4D7"/>
      </a:hlink>
      <a:folHlink>
        <a:srgbClr val="006E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9773489-E82F-4268-B363-358472A02D3F}">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0FE703F9-1194-437A-AF0D-E44CF166ECC2}">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12637</TotalTime>
  <Words>4782</Words>
  <Application>Microsoft Office PowerPoint</Application>
  <PresentationFormat>Widescreen</PresentationFormat>
  <Paragraphs>507</Paragraphs>
  <Slides>68</Slides>
  <Notes>28</Notes>
  <HiddenSlides>0</HiddenSlides>
  <MMClips>0</MMClips>
  <ScaleCrop>false</ScaleCrop>
  <HeadingPairs>
    <vt:vector size="8" baseType="variant">
      <vt:variant>
        <vt:lpstr>Fonts Used</vt:lpstr>
      </vt:variant>
      <vt:variant>
        <vt:i4>29</vt:i4>
      </vt:variant>
      <vt:variant>
        <vt:lpstr>Theme</vt:lpstr>
      </vt:variant>
      <vt:variant>
        <vt:i4>17</vt:i4>
      </vt:variant>
      <vt:variant>
        <vt:lpstr>Embedded OLE Servers</vt:lpstr>
      </vt:variant>
      <vt:variant>
        <vt:i4>1</vt:i4>
      </vt:variant>
      <vt:variant>
        <vt:lpstr>Slide Titles</vt:lpstr>
      </vt:variant>
      <vt:variant>
        <vt:i4>68</vt:i4>
      </vt:variant>
    </vt:vector>
  </HeadingPairs>
  <TitlesOfParts>
    <vt:vector size="115" baseType="lpstr">
      <vt:lpstr>맑은 고딕</vt:lpstr>
      <vt:lpstr>ＭＳ Ｐゴシック</vt:lpstr>
      <vt:lpstr>ＭＳ Ｐゴシック</vt:lpstr>
      <vt:lpstr>Abel</vt:lpstr>
      <vt:lpstr>Arial</vt:lpstr>
      <vt:lpstr>Calibri</vt:lpstr>
      <vt:lpstr>Calibri Light</vt:lpstr>
      <vt:lpstr>Cook County Health Brandon</vt:lpstr>
      <vt:lpstr>Courier New</vt:lpstr>
      <vt:lpstr>Heebo</vt:lpstr>
      <vt:lpstr>Helvetica Neue</vt:lpstr>
      <vt:lpstr>Helvetica Neue Medium</vt:lpstr>
      <vt:lpstr>Lato</vt:lpstr>
      <vt:lpstr>Lato Medium</vt:lpstr>
      <vt:lpstr>Myriad Web Pro</vt:lpstr>
      <vt:lpstr>Noto Sans</vt:lpstr>
      <vt:lpstr>Open Sans</vt:lpstr>
      <vt:lpstr>Rubik</vt:lpstr>
      <vt:lpstr>Segoe UI</vt:lpstr>
      <vt:lpstr>Slate Std Light Condensed</vt:lpstr>
      <vt:lpstr>SlateStd</vt:lpstr>
      <vt:lpstr>SlateStd-Bold</vt:lpstr>
      <vt:lpstr>SlateStd-Light</vt:lpstr>
      <vt:lpstr>TiemposText</vt:lpstr>
      <vt:lpstr>Times New Roman</vt:lpstr>
      <vt:lpstr>Trajan Pro</vt:lpstr>
      <vt:lpstr>Trebuchet MS</vt:lpstr>
      <vt:lpstr>Verdana</vt:lpstr>
      <vt:lpstr>Wingdings</vt:lpstr>
      <vt:lpstr>Office Theme</vt:lpstr>
      <vt:lpstr>1_Office Theme</vt:lpstr>
      <vt:lpstr>AAH Theme</vt:lpstr>
      <vt:lpstr>4_AAH Theme</vt:lpstr>
      <vt:lpstr>Vision</vt:lpstr>
      <vt:lpstr>2_Vision</vt:lpstr>
      <vt:lpstr>Master</vt:lpstr>
      <vt:lpstr>02_Agenda+Contents</vt:lpstr>
      <vt:lpstr>9_Office Theme</vt:lpstr>
      <vt:lpstr>4_Office Theme</vt:lpstr>
      <vt:lpstr>5_Office Theme</vt:lpstr>
      <vt:lpstr>I-VAC-Master-Template</vt:lpstr>
      <vt:lpstr>2_Office Theme</vt:lpstr>
      <vt:lpstr>21_BasicWhite</vt:lpstr>
      <vt:lpstr>3_Office Theme</vt:lpstr>
      <vt:lpstr>6_Office Theme</vt:lpstr>
      <vt:lpstr>7_Office Theme</vt:lpstr>
      <vt:lpstr>think-cell Slide</vt:lpstr>
      <vt:lpstr>COVID-19 Strategies  for OB &amp; Neonatal  Units</vt:lpstr>
      <vt:lpstr>Welcome</vt:lpstr>
      <vt:lpstr>Housekeeping: We Are Recording Now</vt:lpstr>
      <vt:lpstr>ILPQC Covid 19 webinars</vt:lpstr>
      <vt:lpstr>Overview</vt:lpstr>
      <vt:lpstr>Triple Pandemic: COVID19, Flu, RSV</vt:lpstr>
      <vt:lpstr>PowerPoint Presentation</vt:lpstr>
      <vt:lpstr>Influenza National Flu Surveillance</vt:lpstr>
      <vt:lpstr>Flu Treatment</vt:lpstr>
      <vt:lpstr>Flu Treatment</vt:lpstr>
      <vt:lpstr>COVID-19 U.S. trends</vt:lpstr>
      <vt:lpstr>U.S. COVID-19 Community Transmission</vt:lpstr>
      <vt:lpstr>PowerPoint Presentation</vt:lpstr>
      <vt:lpstr>US Trends – COVID19 </vt:lpstr>
      <vt:lpstr>Data Update CDC/IDPH: COVID-19 Outbreak</vt:lpstr>
      <vt:lpstr>Illinois Daily Incidence – Covid19</vt:lpstr>
      <vt:lpstr>Illinois Covid Deaths</vt:lpstr>
      <vt:lpstr>PowerPoint Presentation</vt:lpstr>
      <vt:lpstr>COVID-19 Variants </vt:lpstr>
      <vt:lpstr>SMFM: SARS-CoV-2 Bivalent Vaccination in Pregnancy (9.22.2022)</vt:lpstr>
      <vt:lpstr>ACOG Practice Advisory COVID-19 Vaccination Considerations for Obstetric–Gynecologic Care (updated 11/16/22) </vt:lpstr>
      <vt:lpstr>CDC MMWR: Effectiveness of Bivalent mRNA Vaccines in Preventing Symptomatic SARS-CoV-2 Infection — Increasing Community Access to Testing Program, United States, September–November 2022. (12.2.2022) </vt:lpstr>
      <vt:lpstr>CDC Covid Data Tracker</vt:lpstr>
      <vt:lpstr>Pregnancy and infant outcomes by trimester of SARS-CoV-2 infection in pregnancy–SET-NET, 22 jurisdictions, January 25, 2020–December 31, 2020 (9.6.2022) </vt:lpstr>
      <vt:lpstr>Outpatient Therapeutic Preferences</vt:lpstr>
      <vt:lpstr>Make it easier for OB providers / pregnant patients to access Therapeutics</vt:lpstr>
      <vt:lpstr>ILPQC Resources</vt:lpstr>
      <vt:lpstr>Patient Materials</vt:lpstr>
      <vt:lpstr>Patient Materials</vt:lpstr>
      <vt:lpstr>Patient Materials</vt:lpstr>
      <vt:lpstr>Provider Materials</vt:lpstr>
      <vt:lpstr>IDPH Updates</vt:lpstr>
      <vt:lpstr>2020 Illinois Deaths during pregnancy or within one year of pregnancy reviewed due to COVID-19</vt:lpstr>
      <vt:lpstr>Respiratory Illness Update</vt:lpstr>
      <vt:lpstr>Respiratory Illness Rates Are Higher Than Usual for This Time of Year, Especially Among Children. </vt:lpstr>
      <vt:lpstr>PowerPoint Presentation</vt:lpstr>
      <vt:lpstr>PowerPoint Presentation</vt:lpstr>
      <vt:lpstr>PowerPoint Presentation</vt:lpstr>
      <vt:lpstr>Influenza in IL</vt:lpstr>
      <vt:lpstr>PowerPoint Presentation</vt:lpstr>
      <vt:lpstr>PowerPoint Presentation</vt:lpstr>
      <vt:lpstr>And what about covid?</vt:lpstr>
      <vt:lpstr>PowerPoint Presentation</vt:lpstr>
      <vt:lpstr>What should we know about BQ 1.1?</vt:lpstr>
      <vt:lpstr>PowerPoint Presentation</vt:lpstr>
      <vt:lpstr>PowerPoint Presentation</vt:lpstr>
      <vt:lpstr>A RAY OF HOPE FOR RSV!</vt:lpstr>
      <vt:lpstr>PowerPoint Presentation</vt:lpstr>
      <vt:lpstr>Everthrive</vt:lpstr>
      <vt:lpstr>PowerPoint Presentation</vt:lpstr>
      <vt:lpstr>CHAMPIONS FOR HEALTH EQUITY</vt:lpstr>
      <vt:lpstr>Background</vt:lpstr>
      <vt:lpstr>Outreach Strategy</vt:lpstr>
      <vt:lpstr>Outreach Strategy</vt:lpstr>
      <vt:lpstr>What we are hearing</vt:lpstr>
      <vt:lpstr>Our Progress</vt:lpstr>
      <vt:lpstr>Community Concerns</vt:lpstr>
      <vt:lpstr>PowerPoint Presentation</vt:lpstr>
      <vt:lpstr>ICAAP Resources</vt:lpstr>
      <vt:lpstr>I-VAC COVID-19 Vaccine Bootcamps</vt:lpstr>
      <vt:lpstr>I-VAC Resources for providers: COVID-19 Dosing and Scheduling Charts  (updated October 12, 2022) </vt:lpstr>
      <vt:lpstr>RSV</vt:lpstr>
      <vt:lpstr>Upcoming Trainings and Support</vt:lpstr>
      <vt:lpstr>Upcoming Webinars</vt:lpstr>
      <vt:lpstr>Additional Resources</vt:lpstr>
      <vt:lpstr>Contact Information</vt:lpstr>
      <vt:lpstr>Thank You</vt:lpstr>
      <vt:lpstr>Thanks to our  Funders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Hilgert</dc:creator>
  <cp:lastModifiedBy>ABorders Local Account</cp:lastModifiedBy>
  <cp:revision>341</cp:revision>
  <dcterms:created xsi:type="dcterms:W3CDTF">2021-09-30T19:32:58Z</dcterms:created>
  <dcterms:modified xsi:type="dcterms:W3CDTF">2022-12-09T17:32:51Z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2021-09-30T00:00:00Z</vt:filetime>
  </property>
  <property fmtid="{D5CDD505-2E9C-101B-9397-08002B2CF9AE}" pid="3" name="Creator">
    <vt:lpwstr>Acrobat PDFMaker 21 for PowerPoint</vt:lpwstr>
  </property>
  <property fmtid="{D5CDD505-2E9C-101B-9397-08002B2CF9AE}" pid="4" name="LastSaved">
    <vt:filetime>2021-09-30T00:00:00Z</vt:filetime>
  </property>
</Properties>
</file>