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4.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ags/tag5.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0.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1.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2.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3.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4.xml" ContentType="application/vnd.openxmlformats-officedocument.theme+xml"/>
  <Override PartName="/ppt/tags/tag48.xml" ContentType="application/vnd.openxmlformats-officedocument.presentationml.tags+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5.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6.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9" r:id="rId5"/>
    <p:sldMasterId id="2147483705" r:id="rId6"/>
    <p:sldMasterId id="2147483731" r:id="rId7"/>
    <p:sldMasterId id="2147483757" r:id="rId8"/>
    <p:sldMasterId id="2147483770" r:id="rId9"/>
    <p:sldMasterId id="2147483783" r:id="rId10"/>
    <p:sldMasterId id="2147483803" r:id="rId11"/>
    <p:sldMasterId id="2147483823" r:id="rId12"/>
    <p:sldMasterId id="2147483875" r:id="rId13"/>
    <p:sldMasterId id="2147483890" r:id="rId14"/>
    <p:sldMasterId id="2147483905" r:id="rId15"/>
    <p:sldMasterId id="2147483972" r:id="rId16"/>
    <p:sldMasterId id="2147483988" r:id="rId17"/>
    <p:sldMasterId id="2147484001" r:id="rId18"/>
    <p:sldMasterId id="2147484018" r:id="rId19"/>
    <p:sldMasterId id="2147484030" r:id="rId20"/>
  </p:sldMasterIdLst>
  <p:notesMasterIdLst>
    <p:notesMasterId r:id="rId88"/>
  </p:notesMasterIdLst>
  <p:sldIdLst>
    <p:sldId id="256" r:id="rId21"/>
    <p:sldId id="257" r:id="rId22"/>
    <p:sldId id="258" r:id="rId23"/>
    <p:sldId id="259" r:id="rId24"/>
    <p:sldId id="260" r:id="rId25"/>
    <p:sldId id="261" r:id="rId26"/>
    <p:sldId id="458" r:id="rId27"/>
    <p:sldId id="459" r:id="rId28"/>
    <p:sldId id="447" r:id="rId29"/>
    <p:sldId id="454" r:id="rId30"/>
    <p:sldId id="455" r:id="rId31"/>
    <p:sldId id="507" r:id="rId32"/>
    <p:sldId id="550" r:id="rId33"/>
    <p:sldId id="549" r:id="rId34"/>
    <p:sldId id="551" r:id="rId35"/>
    <p:sldId id="557" r:id="rId36"/>
    <p:sldId id="267" r:id="rId37"/>
    <p:sldId id="268" r:id="rId38"/>
    <p:sldId id="435" r:id="rId39"/>
    <p:sldId id="269" r:id="rId40"/>
    <p:sldId id="556" r:id="rId41"/>
    <p:sldId id="349" r:id="rId42"/>
    <p:sldId id="350" r:id="rId43"/>
    <p:sldId id="400" r:id="rId44"/>
    <p:sldId id="565" r:id="rId45"/>
    <p:sldId id="555" r:id="rId46"/>
    <p:sldId id="607" r:id="rId47"/>
    <p:sldId id="558" r:id="rId48"/>
    <p:sldId id="564" r:id="rId49"/>
    <p:sldId id="320" r:id="rId50"/>
    <p:sldId id="382" r:id="rId51"/>
    <p:sldId id="593" r:id="rId52"/>
    <p:sldId id="592" r:id="rId53"/>
    <p:sldId id="594" r:id="rId54"/>
    <p:sldId id="386" r:id="rId55"/>
    <p:sldId id="559" r:id="rId56"/>
    <p:sldId id="560" r:id="rId57"/>
    <p:sldId id="389" r:id="rId58"/>
    <p:sldId id="469" r:id="rId59"/>
    <p:sldId id="566" r:id="rId60"/>
    <p:sldId id="600" r:id="rId61"/>
    <p:sldId id="601" r:id="rId62"/>
    <p:sldId id="602" r:id="rId63"/>
    <p:sldId id="278" r:id="rId64"/>
    <p:sldId id="279" r:id="rId65"/>
    <p:sldId id="563" r:id="rId66"/>
    <p:sldId id="531" r:id="rId67"/>
    <p:sldId id="532" r:id="rId68"/>
    <p:sldId id="595" r:id="rId69"/>
    <p:sldId id="596" r:id="rId70"/>
    <p:sldId id="603" r:id="rId71"/>
    <p:sldId id="604" r:id="rId72"/>
    <p:sldId id="606" r:id="rId73"/>
    <p:sldId id="605" r:id="rId74"/>
    <p:sldId id="597" r:id="rId75"/>
    <p:sldId id="598" r:id="rId76"/>
    <p:sldId id="599" r:id="rId77"/>
    <p:sldId id="393" r:id="rId78"/>
    <p:sldId id="370" r:id="rId79"/>
    <p:sldId id="591" r:id="rId80"/>
    <p:sldId id="431" r:id="rId81"/>
    <p:sldId id="432" r:id="rId82"/>
    <p:sldId id="562" r:id="rId83"/>
    <p:sldId id="511" r:id="rId84"/>
    <p:sldId id="299" r:id="rId85"/>
    <p:sldId id="436" r:id="rId86"/>
    <p:sldId id="309" r:id="rId8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884" autoAdjust="0"/>
    <p:restoredTop sz="84029" autoAdjust="0"/>
  </p:normalViewPr>
  <p:slideViewPr>
    <p:cSldViewPr>
      <p:cViewPr>
        <p:scale>
          <a:sx n="66" d="100"/>
          <a:sy n="66" d="100"/>
        </p:scale>
        <p:origin x="368" y="-316"/>
      </p:cViewPr>
      <p:guideLst>
        <p:guide orient="horz" pos="2880"/>
        <p:guide pos="2160"/>
      </p:guideLst>
    </p:cSldViewPr>
  </p:slideViewPr>
  <p:notesTextViewPr>
    <p:cViewPr>
      <p:scale>
        <a:sx n="100" d="100"/>
        <a:sy n="100" d="100"/>
      </p:scale>
      <p:origin x="0" y="0"/>
    </p:cViewPr>
  </p:notesTextViewPr>
  <p:sorterViewPr>
    <p:cViewPr varScale="1">
      <p:scale>
        <a:sx n="1" d="1"/>
        <a:sy n="1" d="1"/>
      </p:scale>
      <p:origin x="0" y="-8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slide" Target="slides/slide56.xml"/><Relationship Id="rId84" Type="http://schemas.openxmlformats.org/officeDocument/2006/relationships/slide" Target="slides/slide64.xml"/><Relationship Id="rId89"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51.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9.xml"/><Relationship Id="rId11" Type="http://schemas.openxmlformats.org/officeDocument/2006/relationships/slideMaster" Target="slideMasters/slideMaster8.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slide" Target="slides/slide67.xml"/><Relationship Id="rId5" Type="http://schemas.openxmlformats.org/officeDocument/2006/relationships/slideMaster" Target="slideMasters/slideMaster2.xml"/><Relationship Id="rId61" Type="http://schemas.openxmlformats.org/officeDocument/2006/relationships/slide" Target="slides/slide41.xml"/><Relationship Id="rId82" Type="http://schemas.openxmlformats.org/officeDocument/2006/relationships/slide" Target="slides/slide62.xml"/><Relationship Id="rId90" Type="http://schemas.openxmlformats.org/officeDocument/2006/relationships/viewProps" Target="viewProps.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5.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17.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7.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B18531F-8FA5-4094-B373-8435A036A80D}" type="datetimeFigureOut">
              <a:rPr lang="en-US" smtClean="0"/>
              <a:t>3/31/2022</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9D93A2DF-5EF6-45A8-9110-52FEC159A15F}" type="slidenum">
              <a:rPr lang="en-US" smtClean="0"/>
              <a:t>‹#›</a:t>
            </a:fld>
            <a:endParaRPr lang="en-US"/>
          </a:p>
        </p:txBody>
      </p:sp>
    </p:spTree>
    <p:extLst>
      <p:ext uri="{BB962C8B-B14F-4D97-AF65-F5344CB8AC3E}">
        <p14:creationId xmlns:p14="http://schemas.microsoft.com/office/powerpoint/2010/main" val="2784686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3.amazonaws.com/cdn.smfm.org/media/3402/COVID19-What_MFMs_need_to_know_revision_3-1-22_%28final%29.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5</a:t>
            </a:fld>
            <a:endParaRPr lang="en-US"/>
          </a:p>
        </p:txBody>
      </p:sp>
    </p:spTree>
    <p:extLst>
      <p:ext uri="{BB962C8B-B14F-4D97-AF65-F5344CB8AC3E}">
        <p14:creationId xmlns:p14="http://schemas.microsoft.com/office/powerpoint/2010/main" val="237671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90 days use 2 forms of protection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38652-214D-40E8-A7C2-0B7B50AC56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7876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Vaccines 70% efficacy symptomatic disease UK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38652-214D-40E8-A7C2-0B7B50AC56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1814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51</a:t>
            </a:fld>
            <a:endParaRPr lang="en-US"/>
          </a:p>
        </p:txBody>
      </p:sp>
    </p:spTree>
    <p:extLst>
      <p:ext uri="{BB962C8B-B14F-4D97-AF65-F5344CB8AC3E}">
        <p14:creationId xmlns:p14="http://schemas.microsoft.com/office/powerpoint/2010/main" val="1255118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54</a:t>
            </a:fld>
            <a:endParaRPr lang="en-US"/>
          </a:p>
        </p:txBody>
      </p:sp>
    </p:spTree>
    <p:extLst>
      <p:ext uri="{BB962C8B-B14F-4D97-AF65-F5344CB8AC3E}">
        <p14:creationId xmlns:p14="http://schemas.microsoft.com/office/powerpoint/2010/main" val="2409907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CIMPAR ( we are not a pharmacy but we survive LTC with vaccines and </a:t>
            </a:r>
            <a:r>
              <a:rPr lang="en-US" sz="1200" b="0" i="0" u="none" strike="noStrike" kern="1200" dirty="0" err="1">
                <a:solidFill>
                  <a:schemeClr val="tx1"/>
                </a:solidFill>
                <a:effectLst/>
                <a:latin typeface="+mn-lt"/>
                <a:ea typeface="+mn-ea"/>
                <a:cs typeface="+mn-cs"/>
              </a:rPr>
              <a:t>mABs</a:t>
            </a:r>
            <a:r>
              <a:rPr lang="en-US" sz="1200" b="0" i="0" u="none" strike="noStrike" kern="1200" dirty="0">
                <a:solidFill>
                  <a:schemeClr val="tx1"/>
                </a:solidFill>
                <a:effectLst/>
                <a:latin typeface="+mn-lt"/>
                <a:ea typeface="+mn-ea"/>
                <a:cs typeface="+mn-cs"/>
              </a:rPr>
              <a:t> ) BANDYS LONG TERM CARE PHARMACY</a:t>
            </a:r>
          </a:p>
          <a:p>
            <a:r>
              <a:rPr lang="en-US" dirty="0"/>
              <a:t> </a:t>
            </a:r>
            <a:r>
              <a:rPr lang="en-US" sz="1200" b="0" i="0" u="none" strike="noStrike" kern="1200" dirty="0">
                <a:solidFill>
                  <a:schemeClr val="tx1"/>
                </a:solidFill>
                <a:effectLst/>
                <a:latin typeface="+mn-lt"/>
                <a:ea typeface="+mn-ea"/>
                <a:cs typeface="+mn-cs"/>
              </a:rPr>
              <a:t>CARE ONE PHARMACY SERVICES</a:t>
            </a:r>
            <a:r>
              <a:rPr lang="en-US" dirty="0"/>
              <a:t> </a:t>
            </a:r>
          </a:p>
          <a:p>
            <a:r>
              <a:rPr lang="en-US" sz="1200" b="0" i="0" u="none" strike="noStrike" kern="1200" dirty="0">
                <a:solidFill>
                  <a:schemeClr val="tx1"/>
                </a:solidFill>
                <a:effectLst/>
                <a:latin typeface="+mn-lt"/>
                <a:ea typeface="+mn-ea"/>
                <a:cs typeface="+mn-cs"/>
              </a:rPr>
              <a:t>Forum Extended Care Services</a:t>
            </a:r>
          </a:p>
          <a:p>
            <a:r>
              <a:rPr lang="en-US" dirty="0"/>
              <a:t> </a:t>
            </a:r>
            <a:r>
              <a:rPr lang="en-US" sz="1200" b="0" i="0" u="none" strike="noStrike" kern="1200" dirty="0">
                <a:solidFill>
                  <a:schemeClr val="tx1"/>
                </a:solidFill>
                <a:effectLst/>
                <a:latin typeface="+mn-lt"/>
                <a:ea typeface="+mn-ea"/>
                <a:cs typeface="+mn-cs"/>
              </a:rPr>
              <a:t>GREEN TREE PHARMACY</a:t>
            </a:r>
            <a:r>
              <a:rPr lang="en-US" dirty="0"/>
              <a:t> </a:t>
            </a:r>
          </a:p>
          <a:p>
            <a:r>
              <a:rPr lang="en-US" sz="1200" b="0" i="0" u="none" strike="noStrike" kern="1200" dirty="0">
                <a:solidFill>
                  <a:schemeClr val="tx1"/>
                </a:solidFill>
                <a:effectLst/>
                <a:latin typeface="+mn-lt"/>
                <a:ea typeface="+mn-ea"/>
                <a:cs typeface="+mn-cs"/>
              </a:rPr>
              <a:t>HEALTHDIRECT PHARMACY #128</a:t>
            </a:r>
            <a:r>
              <a:rPr lang="en-US" dirty="0"/>
              <a:t> </a:t>
            </a:r>
          </a:p>
          <a:p>
            <a:r>
              <a:rPr lang="en-US" sz="1200" b="0" i="0" u="none" strike="noStrike" kern="1200" dirty="0">
                <a:solidFill>
                  <a:schemeClr val="tx1"/>
                </a:solidFill>
                <a:effectLst/>
                <a:latin typeface="+mn-lt"/>
                <a:ea typeface="+mn-ea"/>
                <a:cs typeface="+mn-cs"/>
              </a:rPr>
              <a:t>HEALTHDIRECT PHARMACY #129</a:t>
            </a:r>
            <a:r>
              <a:rPr lang="en-US" dirty="0"/>
              <a:t> </a:t>
            </a:r>
            <a:r>
              <a:rPr lang="en-US" sz="1200" b="0" i="0" u="none" strike="noStrike" kern="1200" dirty="0">
                <a:solidFill>
                  <a:schemeClr val="tx1"/>
                </a:solidFill>
                <a:effectLst/>
                <a:latin typeface="+mn-lt"/>
                <a:ea typeface="+mn-ea"/>
                <a:cs typeface="+mn-cs"/>
              </a:rPr>
              <a:t>MAC RX LLC</a:t>
            </a:r>
            <a:r>
              <a:rPr lang="en-US" dirty="0"/>
              <a:t> </a:t>
            </a:r>
            <a:r>
              <a:rPr lang="en-US" sz="1200" b="0" i="0" u="none" strike="noStrike" kern="1200" dirty="0">
                <a:solidFill>
                  <a:schemeClr val="tx1"/>
                </a:solidFill>
                <a:effectLst/>
                <a:latin typeface="+mn-lt"/>
                <a:ea typeface="+mn-ea"/>
                <a:cs typeface="+mn-cs"/>
              </a:rPr>
              <a:t>MEDICATION MANAGEMENT PARTNERS</a:t>
            </a:r>
            <a:r>
              <a:rPr lang="en-US" dirty="0"/>
              <a:t> </a:t>
            </a:r>
            <a:r>
              <a:rPr lang="en-US" sz="1200" b="0" i="0" u="none" strike="noStrike" kern="1200" dirty="0">
                <a:solidFill>
                  <a:schemeClr val="tx1"/>
                </a:solidFill>
                <a:effectLst/>
                <a:latin typeface="+mn-lt"/>
                <a:ea typeface="+mn-ea"/>
                <a:cs typeface="+mn-cs"/>
              </a:rPr>
              <a:t>MEDWIZ PHARMACY OF ILLINOIS</a:t>
            </a:r>
            <a:r>
              <a:rPr lang="en-US" dirty="0"/>
              <a:t> </a:t>
            </a:r>
            <a:r>
              <a:rPr lang="en-US" sz="1200" b="0" i="0" u="none" strike="noStrike" kern="1200" dirty="0">
                <a:solidFill>
                  <a:schemeClr val="tx1"/>
                </a:solidFill>
                <a:effectLst/>
                <a:latin typeface="+mn-lt"/>
                <a:ea typeface="+mn-ea"/>
                <a:cs typeface="+mn-cs"/>
              </a:rPr>
              <a:t>OREGON HEALTHCARE PHARMACY SERVICES</a:t>
            </a:r>
            <a:r>
              <a:rPr lang="en-US" dirty="0"/>
              <a:t> </a:t>
            </a:r>
            <a:r>
              <a:rPr lang="en-US" sz="1200" b="0" i="0" u="none" strike="noStrike" kern="1200" dirty="0">
                <a:solidFill>
                  <a:schemeClr val="tx1"/>
                </a:solidFill>
                <a:effectLst/>
                <a:latin typeface="+mn-lt"/>
                <a:ea typeface="+mn-ea"/>
                <a:cs typeface="+mn-cs"/>
              </a:rPr>
              <a:t>PHARMSCRIPT OF ILLINOIS</a:t>
            </a:r>
            <a:r>
              <a:rPr lang="en-US" dirty="0"/>
              <a:t> </a:t>
            </a:r>
            <a:r>
              <a:rPr lang="en-US" sz="1200" b="0" i="0" u="none" strike="noStrike" kern="1200" dirty="0">
                <a:solidFill>
                  <a:schemeClr val="tx1"/>
                </a:solidFill>
                <a:effectLst/>
                <a:latin typeface="+mn-lt"/>
                <a:ea typeface="+mn-ea"/>
                <a:cs typeface="+mn-cs"/>
              </a:rPr>
              <a:t>SYMBRIA RX SERVICES</a:t>
            </a:r>
            <a:r>
              <a:rPr lang="en-US" dirty="0"/>
              <a:t> </a:t>
            </a:r>
            <a:r>
              <a:rPr lang="en-US" sz="1200" b="0" i="0" u="none" strike="noStrike" kern="1200" dirty="0">
                <a:solidFill>
                  <a:schemeClr val="tx1"/>
                </a:solidFill>
                <a:effectLst/>
                <a:latin typeface="+mn-lt"/>
                <a:ea typeface="+mn-ea"/>
                <a:cs typeface="+mn-cs"/>
              </a:rPr>
              <a:t>THE MEDICINE SHOPPE #503</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38652-214D-40E8-A7C2-0B7B50AC56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100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65</a:t>
            </a:fld>
            <a:endParaRPr lang="en-US"/>
          </a:p>
        </p:txBody>
      </p:sp>
    </p:spTree>
    <p:extLst>
      <p:ext uri="{BB962C8B-B14F-4D97-AF65-F5344CB8AC3E}">
        <p14:creationId xmlns:p14="http://schemas.microsoft.com/office/powerpoint/2010/main" val="1496545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determined by looking at hospital beds being used by patients with COVID-19, new hospital admissions among people with COVID-19, and the total number of new COVID-19 cases in your area.</a:t>
            </a:r>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14</a:t>
            </a:fld>
            <a:endParaRPr lang="en-US"/>
          </a:p>
        </p:txBody>
      </p:sp>
    </p:spTree>
    <p:extLst>
      <p:ext uri="{BB962C8B-B14F-4D97-AF65-F5344CB8AC3E}">
        <p14:creationId xmlns:p14="http://schemas.microsoft.com/office/powerpoint/2010/main" val="337935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15</a:t>
            </a:fld>
            <a:endParaRPr lang="en-US"/>
          </a:p>
        </p:txBody>
      </p:sp>
    </p:spTree>
    <p:extLst>
      <p:ext uri="{BB962C8B-B14F-4D97-AF65-F5344CB8AC3E}">
        <p14:creationId xmlns:p14="http://schemas.microsoft.com/office/powerpoint/2010/main" val="3091392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16</a:t>
            </a:fld>
            <a:endParaRPr lang="en-US"/>
          </a:p>
        </p:txBody>
      </p:sp>
    </p:spTree>
    <p:extLst>
      <p:ext uri="{BB962C8B-B14F-4D97-AF65-F5344CB8AC3E}">
        <p14:creationId xmlns:p14="http://schemas.microsoft.com/office/powerpoint/2010/main" val="1749108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https://urldefense.com/v3/__https://covid.cdc.gov/covid-data-tracker/*vaccinations-pregnant-women__;Iw!!Dq0X2DkFhyF93HkjWTBQKhk!BRT8JkbGHSHMqUvlHo57UsXRx3oQL6Au0KIaOe8oN7qp9yWGe1oyTAFdCw-PzSyj1gqEUOSiCw$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3E985-C584-4D2E-A1E3-FFBA6BE0F6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220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https://urldefense.com/v3/__https://covid.cdc.gov/covid-data-tracker/*vaccinations-pregnant-women__;Iw!!Dq0X2DkFhyF93HkjWTBQKhk!AZLmkCzjPqbpDlw3HSvzpeV2yHLjASTwFArm1NOsQ1zqBmsgYQCTjWJcfL5ZsjyF2-lUxyxYPA$</a:t>
            </a:r>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23</a:t>
            </a:fld>
            <a:endParaRPr lang="en-US"/>
          </a:p>
        </p:txBody>
      </p:sp>
    </p:spTree>
    <p:extLst>
      <p:ext uri="{BB962C8B-B14F-4D97-AF65-F5344CB8AC3E}">
        <p14:creationId xmlns:p14="http://schemas.microsoft.com/office/powerpoint/2010/main" val="483643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3A2DF-5EF6-45A8-9110-52FEC159A1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3154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SMFM: </a:t>
            </a:r>
            <a:r>
              <a:rPr lang="en-US" sz="1200" b="0" i="0" kern="1200" dirty="0" smtClean="0">
                <a:solidFill>
                  <a:schemeClr val="tx1"/>
                </a:solidFill>
                <a:effectLst/>
                <a:latin typeface="+mn-lt"/>
                <a:ea typeface="+mn-ea"/>
                <a:cs typeface="+mn-cs"/>
                <a:hlinkClick r:id="rId3"/>
              </a:rPr>
              <a:t>Coronavirus (COVID-19) and Pregnancy: What Maternal-Fetal Medicine Subspecialists Need to Know</a:t>
            </a:r>
            <a:r>
              <a:rPr lang="en-US" sz="1200" b="0" i="0" kern="1200" dirty="0" smtClean="0">
                <a:solidFill>
                  <a:schemeClr val="tx1"/>
                </a:solidFill>
                <a:effectLst/>
                <a:latin typeface="+mn-lt"/>
                <a:ea typeface="+mn-ea"/>
                <a:cs typeface="+mn-cs"/>
              </a:rPr>
              <a:t> (03.2.2022)</a:t>
            </a:r>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45</a:t>
            </a:fld>
            <a:endParaRPr lang="en-US"/>
          </a:p>
        </p:txBody>
      </p:sp>
    </p:spTree>
    <p:extLst>
      <p:ext uri="{BB962C8B-B14F-4D97-AF65-F5344CB8AC3E}">
        <p14:creationId xmlns:p14="http://schemas.microsoft.com/office/powerpoint/2010/main" val="611589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46</a:t>
            </a:fld>
            <a:endParaRPr lang="en-US"/>
          </a:p>
        </p:txBody>
      </p:sp>
    </p:spTree>
    <p:extLst>
      <p:ext uri="{BB962C8B-B14F-4D97-AF65-F5344CB8AC3E}">
        <p14:creationId xmlns:p14="http://schemas.microsoft.com/office/powerpoint/2010/main" val="1201374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0.xml"/><Relationship Id="rId1" Type="http://schemas.openxmlformats.org/officeDocument/2006/relationships/tags" Target="../tags/tag7.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8.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0.xml"/><Relationship Id="rId1" Type="http://schemas.openxmlformats.org/officeDocument/2006/relationships/tags" Target="../tags/tag9.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0.xml"/><Relationship Id="rId1" Type="http://schemas.openxmlformats.org/officeDocument/2006/relationships/tags" Target="../tags/tag10.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0.xml"/><Relationship Id="rId1" Type="http://schemas.openxmlformats.org/officeDocument/2006/relationships/tags" Target="../tags/tag11.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0.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0.xml"/><Relationship Id="rId1" Type="http://schemas.openxmlformats.org/officeDocument/2006/relationships/tags" Target="../tags/tag1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0.xml"/><Relationship Id="rId1" Type="http://schemas.openxmlformats.org/officeDocument/2006/relationships/tags" Target="../tags/tag1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0.xml"/><Relationship Id="rId1" Type="http://schemas.openxmlformats.org/officeDocument/2006/relationships/tags" Target="../tags/tag15.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0.xml"/><Relationship Id="rId1" Type="http://schemas.openxmlformats.org/officeDocument/2006/relationships/tags" Target="../tags/tag16.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0.xml"/><Relationship Id="rId1" Type="http://schemas.openxmlformats.org/officeDocument/2006/relationships/tags" Target="../tags/tag17.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0.xml"/><Relationship Id="rId1" Type="http://schemas.openxmlformats.org/officeDocument/2006/relationships/tags" Target="../tags/tag18.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0.xml"/><Relationship Id="rId1" Type="http://schemas.openxmlformats.org/officeDocument/2006/relationships/tags" Target="../tags/tag1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1.xml"/><Relationship Id="rId1" Type="http://schemas.openxmlformats.org/officeDocument/2006/relationships/tags" Target="../tags/tag21.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2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1.xml"/><Relationship Id="rId1" Type="http://schemas.openxmlformats.org/officeDocument/2006/relationships/tags" Target="../tags/tag2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1.xml"/><Relationship Id="rId1" Type="http://schemas.openxmlformats.org/officeDocument/2006/relationships/tags" Target="../tags/tag2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1.xml"/><Relationship Id="rId1" Type="http://schemas.openxmlformats.org/officeDocument/2006/relationships/tags" Target="../tags/tag2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1.xml"/><Relationship Id="rId1" Type="http://schemas.openxmlformats.org/officeDocument/2006/relationships/tags" Target="../tags/tag26.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1.xml"/><Relationship Id="rId1" Type="http://schemas.openxmlformats.org/officeDocument/2006/relationships/tags" Target="../tags/tag27.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1.xml"/><Relationship Id="rId1" Type="http://schemas.openxmlformats.org/officeDocument/2006/relationships/tags" Target="../tags/tag28.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1.xml"/><Relationship Id="rId1" Type="http://schemas.openxmlformats.org/officeDocument/2006/relationships/tags" Target="../tags/tag29.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1.xml"/><Relationship Id="rId1" Type="http://schemas.openxmlformats.org/officeDocument/2006/relationships/tags" Target="../tags/tag30.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1.xml"/><Relationship Id="rId1" Type="http://schemas.openxmlformats.org/officeDocument/2006/relationships/tags" Target="../tags/tag31.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1.xml"/><Relationship Id="rId1" Type="http://schemas.openxmlformats.org/officeDocument/2006/relationships/tags" Target="../tags/tag3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1.xml"/><Relationship Id="rId1" Type="http://schemas.openxmlformats.org/officeDocument/2006/relationships/tags" Target="../tags/tag3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2.xml"/><Relationship Id="rId1" Type="http://schemas.openxmlformats.org/officeDocument/2006/relationships/tags" Target="../tags/tag35.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36.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2.xml"/><Relationship Id="rId1" Type="http://schemas.openxmlformats.org/officeDocument/2006/relationships/tags" Target="../tags/tag37.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2.xml"/><Relationship Id="rId1" Type="http://schemas.openxmlformats.org/officeDocument/2006/relationships/tags" Target="../tags/tag38.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2.xml"/><Relationship Id="rId1" Type="http://schemas.openxmlformats.org/officeDocument/2006/relationships/tags" Target="../tags/tag39.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2.xml"/><Relationship Id="rId1" Type="http://schemas.openxmlformats.org/officeDocument/2006/relationships/tags" Target="../tags/tag40.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2.xml"/><Relationship Id="rId1" Type="http://schemas.openxmlformats.org/officeDocument/2006/relationships/tags" Target="../tags/tag41.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2.xml"/><Relationship Id="rId1" Type="http://schemas.openxmlformats.org/officeDocument/2006/relationships/tags" Target="../tags/tag4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2.xml"/><Relationship Id="rId1" Type="http://schemas.openxmlformats.org/officeDocument/2006/relationships/tags" Target="../tags/tag43.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2.xml"/><Relationship Id="rId1" Type="http://schemas.openxmlformats.org/officeDocument/2006/relationships/tags" Target="../tags/tag4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2.xml"/><Relationship Id="rId1" Type="http://schemas.openxmlformats.org/officeDocument/2006/relationships/tags" Target="../tags/tag4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2.xml"/><Relationship Id="rId1" Type="http://schemas.openxmlformats.org/officeDocument/2006/relationships/tags" Target="../tags/tag46.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2.xml"/><Relationship Id="rId1" Type="http://schemas.openxmlformats.org/officeDocument/2006/relationships/tags" Target="../tags/tag4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8.png"/><Relationship Id="rId1" Type="http://schemas.openxmlformats.org/officeDocument/2006/relationships/slideMaster" Target="../slideMasters/slideMaster13.xml"/><Relationship Id="rId4" Type="http://schemas.openxmlformats.org/officeDocument/2006/relationships/image" Target="../media/image16.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wmf"/><Relationship Id="rId1" Type="http://schemas.openxmlformats.org/officeDocument/2006/relationships/slideMaster" Target="../slideMasters/slideMaster13.xml"/><Relationship Id="rId5" Type="http://schemas.openxmlformats.org/officeDocument/2006/relationships/image" Target="../media/image15.jpeg"/><Relationship Id="rId4" Type="http://schemas.openxmlformats.org/officeDocument/2006/relationships/image" Target="../media/image16.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wmf"/><Relationship Id="rId1" Type="http://schemas.openxmlformats.org/officeDocument/2006/relationships/slideMaster" Target="../slideMasters/slideMaster13.xml"/><Relationship Id="rId5" Type="http://schemas.openxmlformats.org/officeDocument/2006/relationships/image" Target="../media/image21.jpeg"/><Relationship Id="rId4" Type="http://schemas.openxmlformats.org/officeDocument/2006/relationships/image" Target="../media/image16.pn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3.xml"/><Relationship Id="rId4" Type="http://schemas.openxmlformats.org/officeDocument/2006/relationships/image" Target="../media/image2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4.xml"/><Relationship Id="rId1" Type="http://schemas.openxmlformats.org/officeDocument/2006/relationships/tags" Target="../tags/tag48.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ags" Target="../tags/tag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5.xml"/><Relationship Id="rId1" Type="http://schemas.openxmlformats.org/officeDocument/2006/relationships/tags" Target="../tags/tag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6.xml"/><Relationship Id="rId1" Type="http://schemas.openxmlformats.org/officeDocument/2006/relationships/tags" Target="../tags/tag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962" y="948689"/>
            <a:ext cx="2350770" cy="0"/>
          </a:xfrm>
          <a:custGeom>
            <a:avLst/>
            <a:gdLst/>
            <a:ahLst/>
            <a:cxnLst/>
            <a:rect l="l" t="t" r="r" b="b"/>
            <a:pathLst>
              <a:path w="2350770">
                <a:moveTo>
                  <a:pt x="0" y="0"/>
                </a:moveTo>
                <a:lnTo>
                  <a:pt x="2350173" y="0"/>
                </a:lnTo>
              </a:path>
            </a:pathLst>
          </a:custGeom>
          <a:ln w="32004">
            <a:solidFill>
              <a:srgbClr val="F58366"/>
            </a:solidFill>
          </a:ln>
        </p:spPr>
        <p:txBody>
          <a:bodyPr wrap="square" lIns="0" tIns="0" rIns="0" bIns="0" rtlCol="0"/>
          <a:lstStyle/>
          <a:p>
            <a:endParaRPr/>
          </a:p>
        </p:txBody>
      </p:sp>
      <p:pic>
        <p:nvPicPr>
          <p:cNvPr id="17" name="bg object 17"/>
          <p:cNvPicPr/>
          <p:nvPr/>
        </p:nvPicPr>
        <p:blipFill>
          <a:blip r:embed="rId2" cstate="print"/>
          <a:stretch>
            <a:fillRect/>
          </a:stretch>
        </p:blipFill>
        <p:spPr>
          <a:xfrm>
            <a:off x="0" y="5532120"/>
            <a:ext cx="2807207" cy="600456"/>
          </a:xfrm>
          <a:prstGeom prst="rect">
            <a:avLst/>
          </a:prstGeom>
        </p:spPr>
      </p:pic>
      <p:sp>
        <p:nvSpPr>
          <p:cNvPr id="18" name="bg object 18"/>
          <p:cNvSpPr/>
          <p:nvPr/>
        </p:nvSpPr>
        <p:spPr>
          <a:xfrm>
            <a:off x="0" y="5379720"/>
            <a:ext cx="2807335" cy="649605"/>
          </a:xfrm>
          <a:custGeom>
            <a:avLst/>
            <a:gdLst/>
            <a:ahLst/>
            <a:cxnLst/>
            <a:rect l="l" t="t" r="r" b="b"/>
            <a:pathLst>
              <a:path w="2807335" h="649604">
                <a:moveTo>
                  <a:pt x="0" y="0"/>
                </a:moveTo>
                <a:lnTo>
                  <a:pt x="0" y="271678"/>
                </a:lnTo>
                <a:lnTo>
                  <a:pt x="105613" y="305612"/>
                </a:lnTo>
                <a:lnTo>
                  <a:pt x="152873" y="320107"/>
                </a:lnTo>
                <a:lnTo>
                  <a:pt x="247442" y="348458"/>
                </a:lnTo>
                <a:lnTo>
                  <a:pt x="342115" y="375909"/>
                </a:lnTo>
                <a:lnTo>
                  <a:pt x="436938" y="402402"/>
                </a:lnTo>
                <a:lnTo>
                  <a:pt x="484422" y="415270"/>
                </a:lnTo>
                <a:lnTo>
                  <a:pt x="531961" y="427876"/>
                </a:lnTo>
                <a:lnTo>
                  <a:pt x="579562" y="440214"/>
                </a:lnTo>
                <a:lnTo>
                  <a:pt x="627231" y="452275"/>
                </a:lnTo>
                <a:lnTo>
                  <a:pt x="674973" y="464052"/>
                </a:lnTo>
                <a:lnTo>
                  <a:pt x="722794" y="475538"/>
                </a:lnTo>
                <a:lnTo>
                  <a:pt x="770701" y="486726"/>
                </a:lnTo>
                <a:lnTo>
                  <a:pt x="818700" y="497608"/>
                </a:lnTo>
                <a:lnTo>
                  <a:pt x="866796" y="508177"/>
                </a:lnTo>
                <a:lnTo>
                  <a:pt x="914995" y="518426"/>
                </a:lnTo>
                <a:lnTo>
                  <a:pt x="963304" y="528347"/>
                </a:lnTo>
                <a:lnTo>
                  <a:pt x="1011727" y="537933"/>
                </a:lnTo>
                <a:lnTo>
                  <a:pt x="1060273" y="547176"/>
                </a:lnTo>
                <a:lnTo>
                  <a:pt x="1108945" y="556070"/>
                </a:lnTo>
                <a:lnTo>
                  <a:pt x="1157750" y="564607"/>
                </a:lnTo>
                <a:lnTo>
                  <a:pt x="1206695" y="572779"/>
                </a:lnTo>
                <a:lnTo>
                  <a:pt x="1255784" y="580580"/>
                </a:lnTo>
                <a:lnTo>
                  <a:pt x="1305025" y="588002"/>
                </a:lnTo>
                <a:lnTo>
                  <a:pt x="1354422" y="595037"/>
                </a:lnTo>
                <a:lnTo>
                  <a:pt x="1403982" y="601678"/>
                </a:lnTo>
                <a:lnTo>
                  <a:pt x="1453712" y="607919"/>
                </a:lnTo>
                <a:lnTo>
                  <a:pt x="1503616" y="613751"/>
                </a:lnTo>
                <a:lnTo>
                  <a:pt x="1553700" y="619167"/>
                </a:lnTo>
                <a:lnTo>
                  <a:pt x="1603972" y="624161"/>
                </a:lnTo>
                <a:lnTo>
                  <a:pt x="1654436" y="628724"/>
                </a:lnTo>
                <a:lnTo>
                  <a:pt x="1705099" y="632849"/>
                </a:lnTo>
                <a:lnTo>
                  <a:pt x="1755967" y="636529"/>
                </a:lnTo>
                <a:lnTo>
                  <a:pt x="1807045" y="639757"/>
                </a:lnTo>
                <a:lnTo>
                  <a:pt x="1858339" y="642525"/>
                </a:lnTo>
                <a:lnTo>
                  <a:pt x="1909857" y="644826"/>
                </a:lnTo>
                <a:lnTo>
                  <a:pt x="1961602" y="646653"/>
                </a:lnTo>
                <a:lnTo>
                  <a:pt x="2013582" y="647998"/>
                </a:lnTo>
                <a:lnTo>
                  <a:pt x="2065802" y="648854"/>
                </a:lnTo>
                <a:lnTo>
                  <a:pt x="2118269" y="649214"/>
                </a:lnTo>
                <a:lnTo>
                  <a:pt x="2170988" y="649070"/>
                </a:lnTo>
                <a:lnTo>
                  <a:pt x="2223965" y="648414"/>
                </a:lnTo>
                <a:lnTo>
                  <a:pt x="2277206" y="647241"/>
                </a:lnTo>
                <a:lnTo>
                  <a:pt x="2330717" y="645542"/>
                </a:lnTo>
                <a:lnTo>
                  <a:pt x="2384505" y="643310"/>
                </a:lnTo>
                <a:lnTo>
                  <a:pt x="2438574" y="640537"/>
                </a:lnTo>
                <a:lnTo>
                  <a:pt x="2492932" y="637217"/>
                </a:lnTo>
                <a:lnTo>
                  <a:pt x="2547583" y="633341"/>
                </a:lnTo>
                <a:lnTo>
                  <a:pt x="2602534" y="628903"/>
                </a:lnTo>
                <a:lnTo>
                  <a:pt x="2807208" y="605015"/>
                </a:lnTo>
                <a:lnTo>
                  <a:pt x="2807208" y="67195"/>
                </a:lnTo>
                <a:lnTo>
                  <a:pt x="2706319" y="96316"/>
                </a:lnTo>
                <a:lnTo>
                  <a:pt x="2657070" y="108134"/>
                </a:lnTo>
                <a:lnTo>
                  <a:pt x="2607575" y="119400"/>
                </a:lnTo>
                <a:lnTo>
                  <a:pt x="2557848" y="130117"/>
                </a:lnTo>
                <a:lnTo>
                  <a:pt x="2507903" y="140287"/>
                </a:lnTo>
                <a:lnTo>
                  <a:pt x="2457757" y="149910"/>
                </a:lnTo>
                <a:lnTo>
                  <a:pt x="2407425" y="158989"/>
                </a:lnTo>
                <a:lnTo>
                  <a:pt x="2356921" y="167525"/>
                </a:lnTo>
                <a:lnTo>
                  <a:pt x="2306260" y="175519"/>
                </a:lnTo>
                <a:lnTo>
                  <a:pt x="2255459" y="182974"/>
                </a:lnTo>
                <a:lnTo>
                  <a:pt x="2204531" y="189891"/>
                </a:lnTo>
                <a:lnTo>
                  <a:pt x="2153493" y="196272"/>
                </a:lnTo>
                <a:lnTo>
                  <a:pt x="2102358" y="202117"/>
                </a:lnTo>
                <a:lnTo>
                  <a:pt x="2051144" y="207430"/>
                </a:lnTo>
                <a:lnTo>
                  <a:pt x="1999863" y="212211"/>
                </a:lnTo>
                <a:lnTo>
                  <a:pt x="1948532" y="216462"/>
                </a:lnTo>
                <a:lnTo>
                  <a:pt x="1897167" y="220184"/>
                </a:lnTo>
                <a:lnTo>
                  <a:pt x="1845780" y="223380"/>
                </a:lnTo>
                <a:lnTo>
                  <a:pt x="1794389" y="226051"/>
                </a:lnTo>
                <a:lnTo>
                  <a:pt x="1743009" y="228198"/>
                </a:lnTo>
                <a:lnTo>
                  <a:pt x="1691653" y="229823"/>
                </a:lnTo>
                <a:lnTo>
                  <a:pt x="1640338" y="230928"/>
                </a:lnTo>
                <a:lnTo>
                  <a:pt x="1589079" y="231514"/>
                </a:lnTo>
                <a:lnTo>
                  <a:pt x="1537890" y="231583"/>
                </a:lnTo>
                <a:lnTo>
                  <a:pt x="1486787" y="231137"/>
                </a:lnTo>
                <a:lnTo>
                  <a:pt x="1435785" y="230177"/>
                </a:lnTo>
                <a:lnTo>
                  <a:pt x="1384900" y="228704"/>
                </a:lnTo>
                <a:lnTo>
                  <a:pt x="1334145" y="226721"/>
                </a:lnTo>
                <a:lnTo>
                  <a:pt x="1283537" y="224228"/>
                </a:lnTo>
                <a:lnTo>
                  <a:pt x="1233091" y="221229"/>
                </a:lnTo>
                <a:lnTo>
                  <a:pt x="1182821" y="217723"/>
                </a:lnTo>
                <a:lnTo>
                  <a:pt x="1132743" y="213713"/>
                </a:lnTo>
                <a:lnTo>
                  <a:pt x="1082872" y="209201"/>
                </a:lnTo>
                <a:lnTo>
                  <a:pt x="1033223" y="204188"/>
                </a:lnTo>
                <a:lnTo>
                  <a:pt x="983811" y="198675"/>
                </a:lnTo>
                <a:lnTo>
                  <a:pt x="934652" y="192665"/>
                </a:lnTo>
                <a:lnTo>
                  <a:pt x="885760" y="186158"/>
                </a:lnTo>
                <a:lnTo>
                  <a:pt x="837151" y="179157"/>
                </a:lnTo>
                <a:lnTo>
                  <a:pt x="788840" y="171663"/>
                </a:lnTo>
                <a:lnTo>
                  <a:pt x="740841" y="163677"/>
                </a:lnTo>
                <a:lnTo>
                  <a:pt x="690114" y="154757"/>
                </a:lnTo>
                <a:lnTo>
                  <a:pt x="639337" y="145454"/>
                </a:lnTo>
                <a:lnTo>
                  <a:pt x="588512" y="135783"/>
                </a:lnTo>
                <a:lnTo>
                  <a:pt x="537642" y="125756"/>
                </a:lnTo>
                <a:lnTo>
                  <a:pt x="486728" y="115386"/>
                </a:lnTo>
                <a:lnTo>
                  <a:pt x="435771" y="104686"/>
                </a:lnTo>
                <a:lnTo>
                  <a:pt x="384774" y="93670"/>
                </a:lnTo>
                <a:lnTo>
                  <a:pt x="333737" y="82349"/>
                </a:lnTo>
                <a:lnTo>
                  <a:pt x="282663" y="70738"/>
                </a:lnTo>
                <a:lnTo>
                  <a:pt x="0" y="0"/>
                </a:lnTo>
                <a:close/>
              </a:path>
            </a:pathLst>
          </a:custGeom>
          <a:solidFill>
            <a:srgbClr val="1C488A"/>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513587" y="4386072"/>
            <a:ext cx="2025395" cy="911351"/>
          </a:xfrm>
          <a:prstGeom prst="rect">
            <a:avLst/>
          </a:prstGeom>
        </p:spPr>
      </p:pic>
      <p:pic>
        <p:nvPicPr>
          <p:cNvPr id="20" name="bg object 20"/>
          <p:cNvPicPr/>
          <p:nvPr/>
        </p:nvPicPr>
        <p:blipFill>
          <a:blip r:embed="rId4" cstate="print"/>
          <a:stretch>
            <a:fillRect/>
          </a:stretch>
        </p:blipFill>
        <p:spPr>
          <a:xfrm>
            <a:off x="2395727" y="141731"/>
            <a:ext cx="9326880" cy="6217918"/>
          </a:xfrm>
          <a:prstGeom prst="rect">
            <a:avLst/>
          </a:prstGeom>
        </p:spPr>
      </p:pic>
      <p:sp>
        <p:nvSpPr>
          <p:cNvPr id="2" name="Holder 2"/>
          <p:cNvSpPr>
            <a:spLocks noGrp="1"/>
          </p:cNvSpPr>
          <p:nvPr>
            <p:ph type="ctrTitle"/>
          </p:nvPr>
        </p:nvSpPr>
        <p:spPr>
          <a:xfrm>
            <a:off x="535938" y="1135081"/>
            <a:ext cx="11120122" cy="72072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6" name="Holder 6"/>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A51ED6-1809-467D-BA74-8EA1DF4B6FE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3901231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wo Section | Call Out and Copy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0" y="0"/>
            <a:ext cx="12192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492411" y="2591848"/>
            <a:ext cx="3186767" cy="1674304"/>
          </a:xfrm>
          <a:prstGeom prst="rect">
            <a:avLst/>
          </a:prstGeom>
        </p:spPr>
        <p:txBody>
          <a:bodyPr wrap="square" anchor="ctr" anchorCtr="0">
            <a:spAutoFit/>
          </a:bodyPr>
          <a:lstStyle>
            <a:lvl1pPr algn="l">
              <a:defRPr sz="3733" b="1" baseline="0">
                <a:solidFill>
                  <a:schemeClr val="bg1"/>
                </a:solidFill>
                <a:latin typeface="Verdana" charset="0"/>
                <a:ea typeface="Verdana" charset="0"/>
                <a:cs typeface="Verdana" charset="0"/>
              </a:defRPr>
            </a:lvl1pPr>
          </a:lstStyle>
          <a:p>
            <a:r>
              <a:rPr lang="en-US" dirty="0"/>
              <a:t>Call out or title option page.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
        <p:nvSpPr>
          <p:cNvPr id="12" name="Text Placeholder 11"/>
          <p:cNvSpPr>
            <a:spLocks noGrp="1"/>
          </p:cNvSpPr>
          <p:nvPr>
            <p:ph type="body" sz="quarter" idx="10" hasCustomPrompt="1"/>
          </p:nvPr>
        </p:nvSpPr>
        <p:spPr>
          <a:xfrm>
            <a:off x="4140273" y="1682507"/>
            <a:ext cx="7166999" cy="646331"/>
          </a:xfrm>
          <a:prstGeom prst="rect">
            <a:avLst/>
          </a:prstGeom>
        </p:spPr>
        <p:txBody>
          <a:bodyPr wrap="square">
            <a:spAutoFit/>
          </a:bodyPr>
          <a:lstStyle>
            <a:lvl1pPr marL="0" indent="0">
              <a:buNone/>
              <a:defRPr sz="4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4140273" y="2637614"/>
            <a:ext cx="7166999" cy="2046817"/>
          </a:xfrm>
          <a:prstGeom prst="rect">
            <a:avLst/>
          </a:prstGeom>
        </p:spPr>
        <p:txBody>
          <a:bodyPr/>
          <a:lstStyle>
            <a:lvl1pPr marL="0" indent="0">
              <a:buNone/>
              <a:defRPr sz="2667"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3860801" y="949082"/>
            <a:ext cx="179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3174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Section Divider_Quote or Statistic_Yale Blue">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2133600" y="1863923"/>
            <a:ext cx="7924803" cy="2339101"/>
          </a:xfrm>
          <a:prstGeom prst="rect">
            <a:avLst/>
          </a:prstGeom>
        </p:spPr>
        <p:txBody>
          <a:bodyPr wrap="square" anchor="ctr" anchorCtr="0">
            <a:spAutoFit/>
          </a:bodyPr>
          <a:lstStyle>
            <a:lvl1pPr algn="ctr">
              <a:defRPr sz="5333"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Tree>
    <p:extLst>
      <p:ext uri="{BB962C8B-B14F-4D97-AF65-F5344CB8AC3E}">
        <p14:creationId xmlns:p14="http://schemas.microsoft.com/office/powerpoint/2010/main" val="27810005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Section Divider_Quote or Statistic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0" y="0"/>
            <a:ext cx="12192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2133600" y="1863923"/>
            <a:ext cx="7924803" cy="2339101"/>
          </a:xfrm>
          <a:prstGeom prst="rect">
            <a:avLst/>
          </a:prstGeom>
        </p:spPr>
        <p:txBody>
          <a:bodyPr wrap="square" anchor="ctr" anchorCtr="0">
            <a:spAutoFit/>
          </a:bodyPr>
          <a:lstStyle>
            <a:lvl1pPr algn="ctr">
              <a:defRPr sz="5333"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Tree>
    <p:extLst>
      <p:ext uri="{BB962C8B-B14F-4D97-AF65-F5344CB8AC3E}">
        <p14:creationId xmlns:p14="http://schemas.microsoft.com/office/powerpoint/2010/main" val="42607710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4B72CE-13C8-4EBE-B722-36561F9870D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71EBA-273E-498E-AD08-2DE40D0F4F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2425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4B72CE-13C8-4EBE-B722-36561F9870D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71EBA-273E-498E-AD08-2DE40D0F4F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977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4B72CE-13C8-4EBE-B722-36561F9870D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71EBA-273E-498E-AD08-2DE40D0F4F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3805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4B72CE-13C8-4EBE-B722-36561F9870D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71EBA-273E-498E-AD08-2DE40D0F4F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4009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4B72CE-13C8-4EBE-B722-36561F9870D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71EBA-273E-498E-AD08-2DE40D0F4F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92479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4B72CE-13C8-4EBE-B722-36561F9870D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71EBA-273E-498E-AD08-2DE40D0F4F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0195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4B72CE-13C8-4EBE-B722-36561F9870D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71EBA-273E-498E-AD08-2DE40D0F4F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19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8D7BA54-BB09-45EF-8BE5-86E399F2107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B83E2C-C682-4CCB-812E-4FD1E6CD7EF7}"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8619336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4B72CE-13C8-4EBE-B722-36561F9870D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71EBA-273E-498E-AD08-2DE40D0F4F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1927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4B72CE-13C8-4EBE-B722-36561F9870D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71EBA-273E-498E-AD08-2DE40D0F4F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84485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4B72CE-13C8-4EBE-B722-36561F9870D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71EBA-273E-498E-AD08-2DE40D0F4F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5466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4B72CE-13C8-4EBE-B722-36561F9870D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71EBA-273E-498E-AD08-2DE40D0F4F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3723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FULL PAGE TITLE BLU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4C71BB1-9FDA-FD43-ABCF-0E1CBF9339EF}"/>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7956D00C-F9B1-A148-A629-18366F705E1D}"/>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Shape">
            <a:extLst>
              <a:ext uri="{FF2B5EF4-FFF2-40B4-BE49-F238E27FC236}">
                <a16:creationId xmlns:a16="http://schemas.microsoft.com/office/drawing/2014/main" id="{B3B2E306-4BAC-E74F-AAF1-3A3FFDADD8C7}"/>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6" name="Shape">
            <a:extLst>
              <a:ext uri="{FF2B5EF4-FFF2-40B4-BE49-F238E27FC236}">
                <a16:creationId xmlns:a16="http://schemas.microsoft.com/office/drawing/2014/main" id="{5CE8CCFA-519E-854E-BAFF-171A193655DC}"/>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7" name="Title 1">
            <a:extLst>
              <a:ext uri="{FF2B5EF4-FFF2-40B4-BE49-F238E27FC236}">
                <a16:creationId xmlns:a16="http://schemas.microsoft.com/office/drawing/2014/main" id="{E45C6D3C-FD35-9740-BCC6-7F1FD78E63A5}"/>
              </a:ext>
            </a:extLst>
          </p:cNvPr>
          <p:cNvSpPr>
            <a:spLocks noGrp="1"/>
          </p:cNvSpPr>
          <p:nvPr>
            <p:ph type="title"/>
          </p:nvPr>
        </p:nvSpPr>
        <p:spPr>
          <a:xfrm>
            <a:off x="304800" y="170056"/>
            <a:ext cx="11010709"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31" name="Slide Number Placeholder 6">
            <a:extLst>
              <a:ext uri="{FF2B5EF4-FFF2-40B4-BE49-F238E27FC236}">
                <a16:creationId xmlns:a16="http://schemas.microsoft.com/office/drawing/2014/main" id="{72038E76-D90C-D142-9106-42EAF6B06998}"/>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9" name="Picture 8">
            <a:extLst>
              <a:ext uri="{FF2B5EF4-FFF2-40B4-BE49-F238E27FC236}">
                <a16:creationId xmlns:a16="http://schemas.microsoft.com/office/drawing/2014/main" id="{85B43793-C35B-B54E-ADE4-3AA97F5855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39412049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FDA2CE-0174-7748-9A5A-EBA28137D1AF}"/>
              </a:ext>
            </a:extLst>
          </p:cNvPr>
          <p:cNvSpPr/>
          <p:nvPr userDrawn="1"/>
        </p:nvSpPr>
        <p:spPr>
          <a:xfrm>
            <a:off x="0" y="0"/>
            <a:ext cx="6096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Title Placeholder 1"/>
          <p:cNvSpPr>
            <a:spLocks noGrp="1"/>
          </p:cNvSpPr>
          <p:nvPr>
            <p:ph type="title" hasCustomPrompt="1"/>
          </p:nvPr>
        </p:nvSpPr>
        <p:spPr>
          <a:xfrm>
            <a:off x="365762" y="1312662"/>
            <a:ext cx="1806855"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9" name="Content Placeholder 18"/>
          <p:cNvSpPr>
            <a:spLocks noGrp="1"/>
          </p:cNvSpPr>
          <p:nvPr>
            <p:ph sz="quarter" idx="10"/>
          </p:nvPr>
        </p:nvSpPr>
        <p:spPr>
          <a:xfrm>
            <a:off x="334836" y="2839212"/>
            <a:ext cx="3803904"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1" name="Shape">
            <a:extLst>
              <a:ext uri="{FF2B5EF4-FFF2-40B4-BE49-F238E27FC236}">
                <a16:creationId xmlns:a16="http://schemas.microsoft.com/office/drawing/2014/main" id="{D320A928-0C1B-1F43-B7DD-5C839EC114FF}"/>
              </a:ext>
            </a:extLst>
          </p:cNvPr>
          <p:cNvSpPr/>
          <p:nvPr userDrawn="1"/>
        </p:nvSpPr>
        <p:spPr>
          <a:xfrm>
            <a:off x="0" y="4389120"/>
            <a:ext cx="6096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Shape">
            <a:extLst>
              <a:ext uri="{FF2B5EF4-FFF2-40B4-BE49-F238E27FC236}">
                <a16:creationId xmlns:a16="http://schemas.microsoft.com/office/drawing/2014/main" id="{BEDE0841-3D72-FA4C-A1A7-2242BAFFE9DD}"/>
              </a:ext>
            </a:extLst>
          </p:cNvPr>
          <p:cNvSpPr/>
          <p:nvPr userDrawn="1"/>
        </p:nvSpPr>
        <p:spPr>
          <a:xfrm>
            <a:off x="0" y="4937638"/>
            <a:ext cx="6096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3" name="Shape">
            <a:extLst>
              <a:ext uri="{FF2B5EF4-FFF2-40B4-BE49-F238E27FC236}">
                <a16:creationId xmlns:a16="http://schemas.microsoft.com/office/drawing/2014/main" id="{25CD84F4-8F1D-DD42-968A-B672E7F51961}"/>
              </a:ext>
            </a:extLst>
          </p:cNvPr>
          <p:cNvSpPr/>
          <p:nvPr userDrawn="1"/>
        </p:nvSpPr>
        <p:spPr>
          <a:xfrm>
            <a:off x="0" y="5564185"/>
            <a:ext cx="6096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3" name="Straight Connector 12">
            <a:extLst>
              <a:ext uri="{FF2B5EF4-FFF2-40B4-BE49-F238E27FC236}">
                <a16:creationId xmlns:a16="http://schemas.microsoft.com/office/drawing/2014/main" id="{CD377CDD-EAE2-9246-B70E-79B86CFA734C}"/>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0FA9D0E6-6028-A84B-AB32-68D8B219550B}"/>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7" name="Text Placeholder 6">
            <a:extLst>
              <a:ext uri="{FF2B5EF4-FFF2-40B4-BE49-F238E27FC236}">
                <a16:creationId xmlns:a16="http://schemas.microsoft.com/office/drawing/2014/main" id="{123F78CE-3476-2443-BDB8-A5DC73098040}"/>
              </a:ext>
            </a:extLst>
          </p:cNvPr>
          <p:cNvSpPr>
            <a:spLocks noGrp="1"/>
          </p:cNvSpPr>
          <p:nvPr>
            <p:ph type="body" sz="quarter" idx="11"/>
          </p:nvPr>
        </p:nvSpPr>
        <p:spPr>
          <a:xfrm>
            <a:off x="6718852" y="1312663"/>
            <a:ext cx="5043465" cy="4402338"/>
          </a:xfrm>
        </p:spPr>
        <p:txBody>
          <a:bodyPr/>
          <a:lstStyle>
            <a:lvl1pPr marL="342900" indent="-342900">
              <a:spcAft>
                <a:spcPts val="600"/>
              </a:spcAft>
              <a:buClr>
                <a:schemeClr val="accent1"/>
              </a:buClr>
              <a:buFont typeface="+mj-lt"/>
              <a:buAutoNum type="arabicPeriod"/>
              <a:defRPr/>
            </a:lvl1pPr>
            <a:lvl2pPr>
              <a:spcAft>
                <a:spcPts val="600"/>
              </a:spcAft>
              <a:buClr>
                <a:schemeClr val="accent1"/>
              </a:buClr>
              <a:defRPr/>
            </a:lvl2pPr>
            <a:lvl3pPr>
              <a:spcAft>
                <a:spcPts val="600"/>
              </a:spcAft>
              <a:buClr>
                <a:schemeClr val="accent1"/>
              </a:buClr>
              <a:defRPr/>
            </a:lvl3pPr>
            <a:lvl4pPr>
              <a:spcAft>
                <a:spcPts val="600"/>
              </a:spcAft>
              <a:buClr>
                <a:schemeClr val="accent1"/>
              </a:buClr>
              <a:defRPr/>
            </a:lvl4pPr>
            <a:lvl5pPr>
              <a:spcAft>
                <a:spcPts val="600"/>
              </a:spcAft>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2137845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EVERYDAY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E93D0-CD47-FB4F-9C4D-1DDEF9A47153}"/>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FF4098C8-B27B-E742-AF2B-FAACE164FD8F}"/>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A4250A6A-5DB7-464A-85EB-7072B0934882}"/>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1" y="1707786"/>
            <a:ext cx="5587460"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1146"/>
            <a:ext cx="11430000" cy="1143000"/>
          </a:xfrm>
          <a:prstGeom prst="rect">
            <a:avLst/>
          </a:prstGeom>
        </p:spPr>
        <p:txBody>
          <a:bodyPr anchor="ctr">
            <a:normAutofit/>
          </a:bodyPr>
          <a:lstStyle>
            <a:lvl1pPr>
              <a:defRPr sz="3200" b="1">
                <a:solidFill>
                  <a:schemeClr val="bg1"/>
                </a:solidFill>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CAA86664-C997-D14C-B7C0-E61F5A648C1E}"/>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0" name="Slide Number Placeholder 6">
            <a:extLst>
              <a:ext uri="{FF2B5EF4-FFF2-40B4-BE49-F238E27FC236}">
                <a16:creationId xmlns:a16="http://schemas.microsoft.com/office/drawing/2014/main" id="{BBD83AB6-A541-9442-AB6B-F50F88754185}"/>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B929B619-337D-A14C-B213-5A943A5F12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2" name="TextBox 1">
            <a:extLst>
              <a:ext uri="{FF2B5EF4-FFF2-40B4-BE49-F238E27FC236}">
                <a16:creationId xmlns:a16="http://schemas.microsoft.com/office/drawing/2014/main" id="{C636C7CF-7824-E34B-9E97-6F3B67C700BD}"/>
              </a:ext>
            </a:extLst>
          </p:cNvPr>
          <p:cNvSpPr txBox="1"/>
          <p:nvPr userDrawn="1"/>
        </p:nvSpPr>
        <p:spPr>
          <a:xfrm>
            <a:off x="12987131" y="2623930"/>
            <a:ext cx="0" cy="0"/>
          </a:xfrm>
          <a:prstGeom prst="rect">
            <a:avLst/>
          </a:prstGeom>
        </p:spPr>
        <p:txBody>
          <a:bodyPr wrap="none" lIns="121869" tIns="60933" rIns="121869" bIns="60933"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434443"/>
              </a:solidFill>
              <a:effectLst/>
              <a:uLnTx/>
              <a:uFillTx/>
              <a:latin typeface="Arial"/>
              <a:ea typeface="+mn-ea"/>
              <a:cs typeface="Calibri"/>
            </a:endParaRPr>
          </a:p>
        </p:txBody>
      </p:sp>
    </p:spTree>
    <p:custDataLst>
      <p:tags r:id="rId1"/>
    </p:custDataLst>
    <p:extLst>
      <p:ext uri="{BB962C8B-B14F-4D97-AF65-F5344CB8AC3E}">
        <p14:creationId xmlns:p14="http://schemas.microsoft.com/office/powerpoint/2010/main" val="21069558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320793826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EVERYDAY - COMPARISSON ">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D1F47A73-2BE8-41B4-902F-DCDFA8A9A9A0}"/>
              </a:ext>
            </a:extLst>
          </p:cNvPr>
          <p:cNvSpPr>
            <a:spLocks noGrp="1"/>
          </p:cNvSpPr>
          <p:nvPr>
            <p:ph idx="1" hasCustomPrompt="1"/>
          </p:nvPr>
        </p:nvSpPr>
        <p:spPr>
          <a:xfrm>
            <a:off x="624738" y="2491913"/>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07403"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624736"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6300790"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E184F6D6-CCC2-4F2B-9E4C-A982785D10B1}"/>
              </a:ext>
            </a:extLst>
          </p:cNvPr>
          <p:cNvSpPr>
            <a:spLocks noGrp="1"/>
          </p:cNvSpPr>
          <p:nvPr>
            <p:ph idx="15" hasCustomPrompt="1"/>
          </p:nvPr>
        </p:nvSpPr>
        <p:spPr>
          <a:xfrm>
            <a:off x="6300790" y="2491914"/>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4" name="Picture 13">
            <a:extLst>
              <a:ext uri="{FF2B5EF4-FFF2-40B4-BE49-F238E27FC236}">
                <a16:creationId xmlns:a16="http://schemas.microsoft.com/office/drawing/2014/main" id="{B1125053-4680-DF45-BEF0-3F90988C5E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34659143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07403"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299E4E5B-D651-7346-8745-F2B732325A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13" name="Text Placeholder 4">
            <a:extLst>
              <a:ext uri="{FF2B5EF4-FFF2-40B4-BE49-F238E27FC236}">
                <a16:creationId xmlns:a16="http://schemas.microsoft.com/office/drawing/2014/main" id="{A728A7FC-5A11-6D41-AD52-BFF68FBD057C}"/>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
        <p:nvSpPr>
          <p:cNvPr id="5" name="Content Placeholder 4">
            <a:extLst>
              <a:ext uri="{FF2B5EF4-FFF2-40B4-BE49-F238E27FC236}">
                <a16:creationId xmlns:a16="http://schemas.microsoft.com/office/drawing/2014/main" id="{419E5391-D124-40A4-8075-7CC4DBBC44EB}"/>
              </a:ext>
            </a:extLst>
          </p:cNvPr>
          <p:cNvSpPr>
            <a:spLocks noGrp="1"/>
          </p:cNvSpPr>
          <p:nvPr>
            <p:ph sz="quarter" idx="18"/>
          </p:nvPr>
        </p:nvSpPr>
        <p:spPr>
          <a:xfrm>
            <a:off x="684260" y="1746250"/>
            <a:ext cx="5249333" cy="4464050"/>
          </a:xfrm>
        </p:spPr>
        <p:txBody>
          <a:bodyPr>
            <a:normAutofit/>
          </a:bodyPr>
          <a:lstStyle>
            <a:lvl1pPr marL="0" indent="0">
              <a:buNone/>
              <a:defRPr sz="1400"/>
            </a:lvl1pPr>
            <a:lvl2pPr marL="335032" indent="0">
              <a:buNone/>
              <a:defRPr sz="1400"/>
            </a:lvl2pPr>
            <a:lvl3pPr marL="670062" indent="0">
              <a:buNone/>
              <a:defRPr sz="1400"/>
            </a:lvl3pPr>
            <a:lvl4pPr marL="1005092" indent="0">
              <a:buNone/>
              <a:defRPr sz="1400"/>
            </a:lvl4pPr>
            <a:lvl5pPr marL="1340124" indent="0">
              <a:buNone/>
              <a:defRPr sz="1400"/>
            </a:lvl5pPr>
          </a:lstStyle>
          <a:p>
            <a:pPr lvl="0"/>
            <a:r>
              <a:rPr lang="en-US" dirty="0"/>
              <a:t>Edit Master text styles</a:t>
            </a:r>
          </a:p>
        </p:txBody>
      </p:sp>
      <p:sp>
        <p:nvSpPr>
          <p:cNvPr id="14" name="Content Placeholder 4">
            <a:extLst>
              <a:ext uri="{FF2B5EF4-FFF2-40B4-BE49-F238E27FC236}">
                <a16:creationId xmlns:a16="http://schemas.microsoft.com/office/drawing/2014/main" id="{65807AD6-4C72-4732-8C27-63843CD1B357}"/>
              </a:ext>
            </a:extLst>
          </p:cNvPr>
          <p:cNvSpPr>
            <a:spLocks noGrp="1"/>
          </p:cNvSpPr>
          <p:nvPr>
            <p:ph sz="quarter" idx="19"/>
          </p:nvPr>
        </p:nvSpPr>
        <p:spPr>
          <a:xfrm>
            <a:off x="6258410" y="1746250"/>
            <a:ext cx="5249333" cy="4464050"/>
          </a:xfrm>
        </p:spPr>
        <p:txBody>
          <a:bodyPr>
            <a:normAutofit/>
          </a:bodyPr>
          <a:lstStyle>
            <a:lvl1pPr marL="0" indent="0">
              <a:buNone/>
              <a:defRPr sz="1400"/>
            </a:lvl1pPr>
            <a:lvl2pPr marL="335032" indent="0">
              <a:buNone/>
              <a:defRPr sz="1400"/>
            </a:lvl2pPr>
            <a:lvl3pPr marL="670062" indent="0">
              <a:buNone/>
              <a:defRPr sz="1400"/>
            </a:lvl3pPr>
            <a:lvl4pPr marL="1005092" indent="0">
              <a:buNone/>
              <a:defRPr sz="1400"/>
            </a:lvl4pPr>
            <a:lvl5pPr marL="1340124" indent="0">
              <a:buNone/>
              <a:defRPr sz="1400"/>
            </a:lvl5pPr>
          </a:lstStyle>
          <a:p>
            <a:pPr lvl="0"/>
            <a:r>
              <a:rPr lang="en-US" dirty="0"/>
              <a:t>Edit Master text styles</a:t>
            </a:r>
          </a:p>
        </p:txBody>
      </p:sp>
    </p:spTree>
    <p:custDataLst>
      <p:tags r:id="rId1"/>
    </p:custDataLst>
    <p:extLst>
      <p:ext uri="{BB962C8B-B14F-4D97-AF65-F5344CB8AC3E}">
        <p14:creationId xmlns:p14="http://schemas.microsoft.com/office/powerpoint/2010/main" val="1629413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FB19E3F-723A-48F5-86C3-1FB2ADC6C9E9}"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E2229A-B942-495A-807D-33D35310454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0521513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07403"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624736"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6300790"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624736"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6300790"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624738" y="24919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6300790" y="24919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9517CEC9-5F44-4399-A636-908D6B727EE5}"/>
              </a:ext>
            </a:extLst>
          </p:cNvPr>
          <p:cNvSpPr>
            <a:spLocks noGrp="1"/>
          </p:cNvSpPr>
          <p:nvPr>
            <p:ph idx="19" hasCustomPrompt="1"/>
          </p:nvPr>
        </p:nvSpPr>
        <p:spPr>
          <a:xfrm>
            <a:off x="624738" y="4424556"/>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8" name="Content Placeholder 2">
            <a:extLst>
              <a:ext uri="{FF2B5EF4-FFF2-40B4-BE49-F238E27FC236}">
                <a16:creationId xmlns:a16="http://schemas.microsoft.com/office/drawing/2014/main" id="{B0C878EC-937E-4122-9875-59BA786C2387}"/>
              </a:ext>
            </a:extLst>
          </p:cNvPr>
          <p:cNvSpPr>
            <a:spLocks noGrp="1"/>
          </p:cNvSpPr>
          <p:nvPr>
            <p:ph idx="20" hasCustomPrompt="1"/>
          </p:nvPr>
        </p:nvSpPr>
        <p:spPr>
          <a:xfrm>
            <a:off x="6300790" y="4424556"/>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6019941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1_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07403"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624736"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6300790"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624736"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6300790"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624738" y="24919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6300790" y="24919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grpSp>
        <p:nvGrpSpPr>
          <p:cNvPr id="2" name="Group 1">
            <a:extLst>
              <a:ext uri="{FF2B5EF4-FFF2-40B4-BE49-F238E27FC236}">
                <a16:creationId xmlns:a16="http://schemas.microsoft.com/office/drawing/2014/main" id="{20B8DB71-5DF2-C04E-AF83-DBF86D30767B}"/>
              </a:ext>
            </a:extLst>
          </p:cNvPr>
          <p:cNvGrpSpPr/>
          <p:nvPr userDrawn="1"/>
        </p:nvGrpSpPr>
        <p:grpSpPr>
          <a:xfrm>
            <a:off x="1634604" y="3895712"/>
            <a:ext cx="8922792" cy="0"/>
            <a:chOff x="1277233" y="3895712"/>
            <a:chExt cx="6692094" cy="0"/>
          </a:xfrm>
        </p:grpSpPr>
        <p:cxnSp>
          <p:nvCxnSpPr>
            <p:cNvPr id="22" name="Straight Connector 21">
              <a:extLst>
                <a:ext uri="{FF2B5EF4-FFF2-40B4-BE49-F238E27FC236}">
                  <a16:creationId xmlns:a16="http://schemas.microsoft.com/office/drawing/2014/main" id="{6BE41B89-C55A-B946-AC8C-237DD1B55C0D}"/>
                </a:ext>
              </a:extLst>
            </p:cNvPr>
            <p:cNvCxnSpPr>
              <a:cxnSpLocks/>
            </p:cNvCxnSpPr>
            <p:nvPr userDrawn="1"/>
          </p:nvCxnSpPr>
          <p:spPr>
            <a:xfrm>
              <a:off x="1277233" y="3895712"/>
              <a:ext cx="2858406" cy="0"/>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12DCBAA8-2FE7-5E48-9235-4E3273ED62B1}"/>
                </a:ext>
              </a:extLst>
            </p:cNvPr>
            <p:cNvCxnSpPr>
              <a:cxnSpLocks/>
            </p:cNvCxnSpPr>
            <p:nvPr userDrawn="1"/>
          </p:nvCxnSpPr>
          <p:spPr>
            <a:xfrm>
              <a:off x="5064082" y="3895712"/>
              <a:ext cx="2905245" cy="0"/>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grpSp>
      <p:cxnSp>
        <p:nvCxnSpPr>
          <p:cNvPr id="30" name="Straight Connector 29">
            <a:extLst>
              <a:ext uri="{FF2B5EF4-FFF2-40B4-BE49-F238E27FC236}">
                <a16:creationId xmlns:a16="http://schemas.microsoft.com/office/drawing/2014/main" id="{C63F3587-18B6-9946-BD15-07078823973B}"/>
              </a:ext>
            </a:extLst>
          </p:cNvPr>
          <p:cNvCxnSpPr>
            <a:cxnSpLocks/>
          </p:cNvCxnSpPr>
          <p:nvPr userDrawn="1"/>
        </p:nvCxnSpPr>
        <p:spPr>
          <a:xfrm>
            <a:off x="6096000" y="1871354"/>
            <a:ext cx="0" cy="1704515"/>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cxnSp>
        <p:nvCxnSpPr>
          <p:cNvPr id="31" name="Straight Connector 30">
            <a:extLst>
              <a:ext uri="{FF2B5EF4-FFF2-40B4-BE49-F238E27FC236}">
                <a16:creationId xmlns:a16="http://schemas.microsoft.com/office/drawing/2014/main" id="{DCEF27BE-3AF2-DF44-B04F-E2891E3A5DDC}"/>
              </a:ext>
            </a:extLst>
          </p:cNvPr>
          <p:cNvCxnSpPr>
            <a:cxnSpLocks/>
          </p:cNvCxnSpPr>
          <p:nvPr userDrawn="1"/>
        </p:nvCxnSpPr>
        <p:spPr>
          <a:xfrm>
            <a:off x="6096000" y="4313172"/>
            <a:ext cx="0" cy="1704515"/>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sp>
        <p:nvSpPr>
          <p:cNvPr id="32" name="Content Placeholder 2">
            <a:extLst>
              <a:ext uri="{FF2B5EF4-FFF2-40B4-BE49-F238E27FC236}">
                <a16:creationId xmlns:a16="http://schemas.microsoft.com/office/drawing/2014/main" id="{D0B0D022-0F2D-7345-A71D-90A9D84D818E}"/>
              </a:ext>
            </a:extLst>
          </p:cNvPr>
          <p:cNvSpPr>
            <a:spLocks noGrp="1"/>
          </p:cNvSpPr>
          <p:nvPr>
            <p:ph idx="19" hasCustomPrompt="1"/>
          </p:nvPr>
        </p:nvSpPr>
        <p:spPr>
          <a:xfrm>
            <a:off x="624738" y="44223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33" name="Content Placeholder 2">
            <a:extLst>
              <a:ext uri="{FF2B5EF4-FFF2-40B4-BE49-F238E27FC236}">
                <a16:creationId xmlns:a16="http://schemas.microsoft.com/office/drawing/2014/main" id="{843FF5A2-AC55-D742-8EBC-7DD6A02B5174}"/>
              </a:ext>
            </a:extLst>
          </p:cNvPr>
          <p:cNvSpPr>
            <a:spLocks noGrp="1"/>
          </p:cNvSpPr>
          <p:nvPr>
            <p:ph idx="20" hasCustomPrompt="1"/>
          </p:nvPr>
        </p:nvSpPr>
        <p:spPr>
          <a:xfrm>
            <a:off x="6300790" y="44223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35409645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SUBTITLE + 3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010709"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624736"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6300790"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3469536"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1FBFF86A-55FF-4667-A474-410A55DE5258}"/>
              </a:ext>
            </a:extLst>
          </p:cNvPr>
          <p:cNvSpPr>
            <a:spLocks noGrp="1"/>
          </p:cNvSpPr>
          <p:nvPr>
            <p:ph idx="1" hasCustomPrompt="1"/>
          </p:nvPr>
        </p:nvSpPr>
        <p:spPr>
          <a:xfrm>
            <a:off x="624738" y="2491914"/>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1C3628C1-6684-4037-A95B-E7C3A7E444A2}"/>
              </a:ext>
            </a:extLst>
          </p:cNvPr>
          <p:cNvSpPr>
            <a:spLocks noGrp="1"/>
          </p:cNvSpPr>
          <p:nvPr>
            <p:ph idx="15" hasCustomPrompt="1"/>
          </p:nvPr>
        </p:nvSpPr>
        <p:spPr>
          <a:xfrm>
            <a:off x="6300790" y="2491914"/>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CF356DB6-8ABE-49EB-B67F-F69F88925969}"/>
              </a:ext>
            </a:extLst>
          </p:cNvPr>
          <p:cNvSpPr>
            <a:spLocks noGrp="1"/>
          </p:cNvSpPr>
          <p:nvPr>
            <p:ph idx="18" hasCustomPrompt="1"/>
          </p:nvPr>
        </p:nvSpPr>
        <p:spPr>
          <a:xfrm>
            <a:off x="3469537" y="4429201"/>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18732566-D1B1-2646-BB74-04F2A6A6BF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21" name="Text Placeholder 4">
            <a:extLst>
              <a:ext uri="{FF2B5EF4-FFF2-40B4-BE49-F238E27FC236}">
                <a16:creationId xmlns:a16="http://schemas.microsoft.com/office/drawing/2014/main" id="{951157B3-F0D7-964E-A2D9-4D0068EAC7FB}"/>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1943975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INSTITUT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D0E91E53-06E2-A945-98CC-250A99B4FEFB}"/>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9484240" y="170057"/>
            <a:ext cx="225056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304800" y="170056"/>
            <a:ext cx="11010709"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33439975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INSTITUTE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D0E91E53-06E2-A945-98CC-250A99B4FEFB}"/>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1" y="1707786"/>
            <a:ext cx="5278596"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9484240" y="170057"/>
            <a:ext cx="225056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304800" y="170056"/>
            <a:ext cx="11010709"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
        <p:nvSpPr>
          <p:cNvPr id="4" name="Picture Placeholder 3">
            <a:extLst>
              <a:ext uri="{FF2B5EF4-FFF2-40B4-BE49-F238E27FC236}">
                <a16:creationId xmlns:a16="http://schemas.microsoft.com/office/drawing/2014/main" id="{3BE7B4B9-C2E5-584C-A6FD-1E6E7F8D1EBD}"/>
              </a:ext>
            </a:extLst>
          </p:cNvPr>
          <p:cNvSpPr>
            <a:spLocks noGrp="1"/>
          </p:cNvSpPr>
          <p:nvPr>
            <p:ph type="pic" sz="quarter" idx="12"/>
          </p:nvPr>
        </p:nvSpPr>
        <p:spPr>
          <a:xfrm>
            <a:off x="6124203" y="1708150"/>
            <a:ext cx="5588000" cy="4502150"/>
          </a:xfrm>
        </p:spPr>
        <p:txBody>
          <a:bodyPr/>
          <a:lstStyle/>
          <a:p>
            <a:endParaRPr lang="en-US" dirty="0"/>
          </a:p>
        </p:txBody>
      </p:sp>
    </p:spTree>
    <p:custDataLst>
      <p:tags r:id="rId1"/>
    </p:custDataLst>
    <p:extLst>
      <p:ext uri="{BB962C8B-B14F-4D97-AF65-F5344CB8AC3E}">
        <p14:creationId xmlns:p14="http://schemas.microsoft.com/office/powerpoint/2010/main" val="7148024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6096000" y="0"/>
            <a:ext cx="6096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Shape">
            <a:extLst>
              <a:ext uri="{FF2B5EF4-FFF2-40B4-BE49-F238E27FC236}">
                <a16:creationId xmlns:a16="http://schemas.microsoft.com/office/drawing/2014/main" id="{364FEA06-3D67-1140-B0E3-7F3BE884D5FB}"/>
              </a:ext>
            </a:extLst>
          </p:cNvPr>
          <p:cNvSpPr/>
          <p:nvPr userDrawn="1"/>
        </p:nvSpPr>
        <p:spPr>
          <a:xfrm>
            <a:off x="6096000" y="5564185"/>
            <a:ext cx="6096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Picture Placeholder 2">
            <a:extLst>
              <a:ext uri="{FF2B5EF4-FFF2-40B4-BE49-F238E27FC236}">
                <a16:creationId xmlns:a16="http://schemas.microsoft.com/office/drawing/2014/main" id="{25BC9E4E-DC08-F04A-907F-38011949DDF6}"/>
              </a:ext>
            </a:extLst>
          </p:cNvPr>
          <p:cNvSpPr>
            <a:spLocks noGrp="1"/>
          </p:cNvSpPr>
          <p:nvPr>
            <p:ph type="pic" sz="quarter" idx="10"/>
          </p:nvPr>
        </p:nvSpPr>
        <p:spPr>
          <a:xfrm>
            <a:off x="2" y="0"/>
            <a:ext cx="6095999" cy="6858000"/>
          </a:xfrm>
        </p:spPr>
        <p:txBody>
          <a:bodyPr/>
          <a:lstStyle/>
          <a:p>
            <a:endParaRPr lang="en-US"/>
          </a:p>
        </p:txBody>
      </p:sp>
      <p:sp>
        <p:nvSpPr>
          <p:cNvPr id="15" name="Title Placeholder 1">
            <a:extLst>
              <a:ext uri="{FF2B5EF4-FFF2-40B4-BE49-F238E27FC236}">
                <a16:creationId xmlns:a16="http://schemas.microsoft.com/office/drawing/2014/main" id="{C1575737-3A06-C042-B28A-86B83C3E21C6}"/>
              </a:ext>
            </a:extLst>
          </p:cNvPr>
          <p:cNvSpPr>
            <a:spLocks noGrp="1"/>
          </p:cNvSpPr>
          <p:nvPr>
            <p:ph type="title" hasCustomPrompt="1"/>
          </p:nvPr>
        </p:nvSpPr>
        <p:spPr>
          <a:xfrm>
            <a:off x="6312749" y="502412"/>
            <a:ext cx="1806855"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6" name="Content Placeholder 18">
            <a:extLst>
              <a:ext uri="{FF2B5EF4-FFF2-40B4-BE49-F238E27FC236}">
                <a16:creationId xmlns:a16="http://schemas.microsoft.com/office/drawing/2014/main" id="{107172E8-0BD8-F544-908A-019163C1B571}"/>
              </a:ext>
            </a:extLst>
          </p:cNvPr>
          <p:cNvSpPr>
            <a:spLocks noGrp="1"/>
          </p:cNvSpPr>
          <p:nvPr>
            <p:ph sz="quarter" idx="11"/>
          </p:nvPr>
        </p:nvSpPr>
        <p:spPr>
          <a:xfrm>
            <a:off x="6430836" y="1888744"/>
            <a:ext cx="5273485"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A428D6A-B377-6F43-BA57-D036EAC6A5CC}"/>
              </a:ext>
            </a:extLst>
          </p:cNvPr>
          <p:cNvSpPr>
            <a:spLocks noGrp="1"/>
          </p:cNvSpPr>
          <p:nvPr>
            <p:ph type="body" sz="quarter" idx="12"/>
          </p:nvPr>
        </p:nvSpPr>
        <p:spPr>
          <a:xfrm>
            <a:off x="6430434" y="2925064"/>
            <a:ext cx="5273887" cy="3069336"/>
          </a:xfrm>
        </p:spPr>
        <p:txBody>
          <a:bodyPr>
            <a:noAutofit/>
          </a:bodyPr>
          <a:lstStyle>
            <a:lvl1pPr marL="120650" indent="-120650">
              <a:tabLst/>
              <a:defRPr sz="1400">
                <a:solidFill>
                  <a:schemeClr val="bg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Edit Master text styles</a:t>
            </a: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11311725" y="6447272"/>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screen">
            <a:biLevel thresh="25000"/>
            <a:extLst>
              <a:ext uri="{BEBA8EAE-BF5A-486C-A8C5-ECC9F3942E4B}">
                <a14:imgProps xmlns:a14="http://schemas.microsoft.com/office/drawing/2010/main">
                  <a14:imgLayer>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30686541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0" y="0"/>
            <a:ext cx="1219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Shape">
            <a:extLst>
              <a:ext uri="{FF2B5EF4-FFF2-40B4-BE49-F238E27FC236}">
                <a16:creationId xmlns:a16="http://schemas.microsoft.com/office/drawing/2014/main" id="{364FEA06-3D67-1140-B0E3-7F3BE884D5FB}"/>
              </a:ext>
            </a:extLst>
          </p:cNvPr>
          <p:cNvSpPr/>
          <p:nvPr userDrawn="1"/>
        </p:nvSpPr>
        <p:spPr>
          <a:xfrm>
            <a:off x="-1" y="4634893"/>
            <a:ext cx="12191993" cy="1858587"/>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11311725" y="6447272"/>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screen">
            <a:biLevel thresh="25000"/>
            <a:extLst>
              <a:ext uri="{BEBA8EAE-BF5A-486C-A8C5-ECC9F3942E4B}">
                <a14:imgProps xmlns:a14="http://schemas.microsoft.com/office/drawing/2010/main">
                  <a14:imgLayer>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3832167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109034-D7B8-F84E-96DC-10C2BEA76970}" type="datetimeFigureOut">
              <a:rPr kumimoji="0" lang="en-US" sz="1800" b="0" i="0" u="none" strike="noStrike" kern="1200" cap="none" spc="0" normalizeH="0" baseline="0" noProof="0" smtClean="0">
                <a:ln>
                  <a:noFill/>
                </a:ln>
                <a:solidFill>
                  <a:srgbClr val="434443"/>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800" b="0" i="0" u="none" strike="noStrike" kern="1200" cap="none" spc="0" normalizeH="0" baseline="0" noProof="0">
              <a:ln>
                <a:noFill/>
              </a:ln>
              <a:solidFill>
                <a:srgbClr val="434443"/>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443"/>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BABA4-ACCE-D145-99DE-BED31C5C47A5}"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37104025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FULL PAGE TITLE BLU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4C71BB1-9FDA-FD43-ABCF-0E1CBF9339EF}"/>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7956D00C-F9B1-A148-A629-18366F705E1D}"/>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Shape">
            <a:extLst>
              <a:ext uri="{FF2B5EF4-FFF2-40B4-BE49-F238E27FC236}">
                <a16:creationId xmlns:a16="http://schemas.microsoft.com/office/drawing/2014/main" id="{B3B2E306-4BAC-E74F-AAF1-3A3FFDADD8C7}"/>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6" name="Shape">
            <a:extLst>
              <a:ext uri="{FF2B5EF4-FFF2-40B4-BE49-F238E27FC236}">
                <a16:creationId xmlns:a16="http://schemas.microsoft.com/office/drawing/2014/main" id="{5CE8CCFA-519E-854E-BAFF-171A193655DC}"/>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7" name="Title 1">
            <a:extLst>
              <a:ext uri="{FF2B5EF4-FFF2-40B4-BE49-F238E27FC236}">
                <a16:creationId xmlns:a16="http://schemas.microsoft.com/office/drawing/2014/main" id="{E45C6D3C-FD35-9740-BCC6-7F1FD78E63A5}"/>
              </a:ext>
            </a:extLst>
          </p:cNvPr>
          <p:cNvSpPr>
            <a:spLocks noGrp="1"/>
          </p:cNvSpPr>
          <p:nvPr>
            <p:ph type="title"/>
          </p:nvPr>
        </p:nvSpPr>
        <p:spPr>
          <a:xfrm>
            <a:off x="304800" y="170056"/>
            <a:ext cx="11010709"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31" name="Slide Number Placeholder 6">
            <a:extLst>
              <a:ext uri="{FF2B5EF4-FFF2-40B4-BE49-F238E27FC236}">
                <a16:creationId xmlns:a16="http://schemas.microsoft.com/office/drawing/2014/main" id="{72038E76-D90C-D142-9106-42EAF6B06998}"/>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9" name="Picture 8">
            <a:extLst>
              <a:ext uri="{FF2B5EF4-FFF2-40B4-BE49-F238E27FC236}">
                <a16:creationId xmlns:a16="http://schemas.microsoft.com/office/drawing/2014/main" id="{85B43793-C35B-B54E-ADE4-3AA97F5855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14885949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FDA2CE-0174-7748-9A5A-EBA28137D1AF}"/>
              </a:ext>
            </a:extLst>
          </p:cNvPr>
          <p:cNvSpPr/>
          <p:nvPr userDrawn="1"/>
        </p:nvSpPr>
        <p:spPr>
          <a:xfrm>
            <a:off x="0" y="0"/>
            <a:ext cx="6096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Title Placeholder 1"/>
          <p:cNvSpPr>
            <a:spLocks noGrp="1"/>
          </p:cNvSpPr>
          <p:nvPr>
            <p:ph type="title" hasCustomPrompt="1"/>
          </p:nvPr>
        </p:nvSpPr>
        <p:spPr>
          <a:xfrm>
            <a:off x="365762" y="1312662"/>
            <a:ext cx="1806855"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9" name="Content Placeholder 18"/>
          <p:cNvSpPr>
            <a:spLocks noGrp="1"/>
          </p:cNvSpPr>
          <p:nvPr>
            <p:ph sz="quarter" idx="10"/>
          </p:nvPr>
        </p:nvSpPr>
        <p:spPr>
          <a:xfrm>
            <a:off x="334836" y="2839212"/>
            <a:ext cx="3803904"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1" name="Shape">
            <a:extLst>
              <a:ext uri="{FF2B5EF4-FFF2-40B4-BE49-F238E27FC236}">
                <a16:creationId xmlns:a16="http://schemas.microsoft.com/office/drawing/2014/main" id="{D320A928-0C1B-1F43-B7DD-5C839EC114FF}"/>
              </a:ext>
            </a:extLst>
          </p:cNvPr>
          <p:cNvSpPr/>
          <p:nvPr userDrawn="1"/>
        </p:nvSpPr>
        <p:spPr>
          <a:xfrm>
            <a:off x="0" y="4389120"/>
            <a:ext cx="6096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Shape">
            <a:extLst>
              <a:ext uri="{FF2B5EF4-FFF2-40B4-BE49-F238E27FC236}">
                <a16:creationId xmlns:a16="http://schemas.microsoft.com/office/drawing/2014/main" id="{BEDE0841-3D72-FA4C-A1A7-2242BAFFE9DD}"/>
              </a:ext>
            </a:extLst>
          </p:cNvPr>
          <p:cNvSpPr/>
          <p:nvPr userDrawn="1"/>
        </p:nvSpPr>
        <p:spPr>
          <a:xfrm>
            <a:off x="0" y="4937638"/>
            <a:ext cx="6096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3" name="Shape">
            <a:extLst>
              <a:ext uri="{FF2B5EF4-FFF2-40B4-BE49-F238E27FC236}">
                <a16:creationId xmlns:a16="http://schemas.microsoft.com/office/drawing/2014/main" id="{25CD84F4-8F1D-DD42-968A-B672E7F51961}"/>
              </a:ext>
            </a:extLst>
          </p:cNvPr>
          <p:cNvSpPr/>
          <p:nvPr userDrawn="1"/>
        </p:nvSpPr>
        <p:spPr>
          <a:xfrm>
            <a:off x="0" y="5564185"/>
            <a:ext cx="6096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3" name="Straight Connector 12">
            <a:extLst>
              <a:ext uri="{FF2B5EF4-FFF2-40B4-BE49-F238E27FC236}">
                <a16:creationId xmlns:a16="http://schemas.microsoft.com/office/drawing/2014/main" id="{CD377CDD-EAE2-9246-B70E-79B86CFA734C}"/>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0FA9D0E6-6028-A84B-AB32-68D8B219550B}"/>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7" name="Text Placeholder 6">
            <a:extLst>
              <a:ext uri="{FF2B5EF4-FFF2-40B4-BE49-F238E27FC236}">
                <a16:creationId xmlns:a16="http://schemas.microsoft.com/office/drawing/2014/main" id="{123F78CE-3476-2443-BDB8-A5DC73098040}"/>
              </a:ext>
            </a:extLst>
          </p:cNvPr>
          <p:cNvSpPr>
            <a:spLocks noGrp="1"/>
          </p:cNvSpPr>
          <p:nvPr>
            <p:ph type="body" sz="quarter" idx="11"/>
          </p:nvPr>
        </p:nvSpPr>
        <p:spPr>
          <a:xfrm>
            <a:off x="6718852" y="1312663"/>
            <a:ext cx="5043465" cy="4402338"/>
          </a:xfrm>
        </p:spPr>
        <p:txBody>
          <a:bodyPr/>
          <a:lstStyle>
            <a:lvl1pPr marL="342900" indent="-342900">
              <a:spcAft>
                <a:spcPts val="600"/>
              </a:spcAft>
              <a:buClr>
                <a:schemeClr val="accent1"/>
              </a:buClr>
              <a:buFont typeface="+mj-lt"/>
              <a:buAutoNum type="arabicPeriod"/>
              <a:defRPr/>
            </a:lvl1pPr>
            <a:lvl2pPr>
              <a:spcAft>
                <a:spcPts val="600"/>
              </a:spcAft>
              <a:buClr>
                <a:schemeClr val="accent1"/>
              </a:buClr>
              <a:defRPr/>
            </a:lvl2pPr>
            <a:lvl3pPr>
              <a:spcAft>
                <a:spcPts val="600"/>
              </a:spcAft>
              <a:buClr>
                <a:schemeClr val="accent1"/>
              </a:buClr>
              <a:defRPr/>
            </a:lvl3pPr>
            <a:lvl4pPr>
              <a:spcAft>
                <a:spcPts val="600"/>
              </a:spcAft>
              <a:buClr>
                <a:schemeClr val="accent1"/>
              </a:buClr>
              <a:defRPr/>
            </a:lvl4pPr>
            <a:lvl5pPr>
              <a:spcAft>
                <a:spcPts val="600"/>
              </a:spcAft>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73987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B8BEB86-460D-47CC-9347-A33D2320FEE6}"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616943-E090-48BD-85BF-C3499FDFE60E}"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33980964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EVERYDAY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E93D0-CD47-FB4F-9C4D-1DDEF9A47153}"/>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FF4098C8-B27B-E742-AF2B-FAACE164FD8F}"/>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A4250A6A-5DB7-464A-85EB-7072B0934882}"/>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1" y="1707786"/>
            <a:ext cx="5587460"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1146"/>
            <a:ext cx="11430000" cy="1143000"/>
          </a:xfrm>
          <a:prstGeom prst="rect">
            <a:avLst/>
          </a:prstGeom>
        </p:spPr>
        <p:txBody>
          <a:bodyPr anchor="ctr">
            <a:normAutofit/>
          </a:bodyPr>
          <a:lstStyle>
            <a:lvl1pPr>
              <a:defRPr sz="3200" b="1">
                <a:solidFill>
                  <a:schemeClr val="bg1"/>
                </a:solidFill>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CAA86664-C997-D14C-B7C0-E61F5A648C1E}"/>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0" name="Slide Number Placeholder 6">
            <a:extLst>
              <a:ext uri="{FF2B5EF4-FFF2-40B4-BE49-F238E27FC236}">
                <a16:creationId xmlns:a16="http://schemas.microsoft.com/office/drawing/2014/main" id="{BBD83AB6-A541-9442-AB6B-F50F88754185}"/>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B929B619-337D-A14C-B213-5A943A5F12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2" name="TextBox 1">
            <a:extLst>
              <a:ext uri="{FF2B5EF4-FFF2-40B4-BE49-F238E27FC236}">
                <a16:creationId xmlns:a16="http://schemas.microsoft.com/office/drawing/2014/main" id="{C636C7CF-7824-E34B-9E97-6F3B67C700BD}"/>
              </a:ext>
            </a:extLst>
          </p:cNvPr>
          <p:cNvSpPr txBox="1"/>
          <p:nvPr userDrawn="1"/>
        </p:nvSpPr>
        <p:spPr>
          <a:xfrm>
            <a:off x="12987131" y="2623930"/>
            <a:ext cx="0" cy="0"/>
          </a:xfrm>
          <a:prstGeom prst="rect">
            <a:avLst/>
          </a:prstGeom>
        </p:spPr>
        <p:txBody>
          <a:bodyPr wrap="none" lIns="121869" tIns="60933" rIns="121869" bIns="60933"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434443"/>
              </a:solidFill>
              <a:effectLst/>
              <a:uLnTx/>
              <a:uFillTx/>
              <a:latin typeface="Arial"/>
              <a:ea typeface="+mn-ea"/>
              <a:cs typeface="Calibri"/>
            </a:endParaRPr>
          </a:p>
        </p:txBody>
      </p:sp>
    </p:spTree>
    <p:custDataLst>
      <p:tags r:id="rId1"/>
    </p:custDataLst>
    <p:extLst>
      <p:ext uri="{BB962C8B-B14F-4D97-AF65-F5344CB8AC3E}">
        <p14:creationId xmlns:p14="http://schemas.microsoft.com/office/powerpoint/2010/main" val="31911618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27224227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EVERYDAY - COMPARISSON ">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D1F47A73-2BE8-41B4-902F-DCDFA8A9A9A0}"/>
              </a:ext>
            </a:extLst>
          </p:cNvPr>
          <p:cNvSpPr>
            <a:spLocks noGrp="1"/>
          </p:cNvSpPr>
          <p:nvPr>
            <p:ph idx="1" hasCustomPrompt="1"/>
          </p:nvPr>
        </p:nvSpPr>
        <p:spPr>
          <a:xfrm>
            <a:off x="624738" y="2491913"/>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07403"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624736"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6300790"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E184F6D6-CCC2-4F2B-9E4C-A982785D10B1}"/>
              </a:ext>
            </a:extLst>
          </p:cNvPr>
          <p:cNvSpPr>
            <a:spLocks noGrp="1"/>
          </p:cNvSpPr>
          <p:nvPr>
            <p:ph idx="15" hasCustomPrompt="1"/>
          </p:nvPr>
        </p:nvSpPr>
        <p:spPr>
          <a:xfrm>
            <a:off x="6300790" y="2491914"/>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4" name="Picture 13">
            <a:extLst>
              <a:ext uri="{FF2B5EF4-FFF2-40B4-BE49-F238E27FC236}">
                <a16:creationId xmlns:a16="http://schemas.microsoft.com/office/drawing/2014/main" id="{B1125053-4680-DF45-BEF0-3F90988C5E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2730303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07403"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299E4E5B-D651-7346-8745-F2B732325A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13" name="Text Placeholder 4">
            <a:extLst>
              <a:ext uri="{FF2B5EF4-FFF2-40B4-BE49-F238E27FC236}">
                <a16:creationId xmlns:a16="http://schemas.microsoft.com/office/drawing/2014/main" id="{A728A7FC-5A11-6D41-AD52-BFF68FBD057C}"/>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
        <p:nvSpPr>
          <p:cNvPr id="5" name="Content Placeholder 4">
            <a:extLst>
              <a:ext uri="{FF2B5EF4-FFF2-40B4-BE49-F238E27FC236}">
                <a16:creationId xmlns:a16="http://schemas.microsoft.com/office/drawing/2014/main" id="{419E5391-D124-40A4-8075-7CC4DBBC44EB}"/>
              </a:ext>
            </a:extLst>
          </p:cNvPr>
          <p:cNvSpPr>
            <a:spLocks noGrp="1"/>
          </p:cNvSpPr>
          <p:nvPr>
            <p:ph sz="quarter" idx="18"/>
          </p:nvPr>
        </p:nvSpPr>
        <p:spPr>
          <a:xfrm>
            <a:off x="684260" y="1746250"/>
            <a:ext cx="5249333" cy="4464050"/>
          </a:xfrm>
        </p:spPr>
        <p:txBody>
          <a:bodyPr>
            <a:normAutofit/>
          </a:bodyPr>
          <a:lstStyle>
            <a:lvl1pPr marL="0" indent="0">
              <a:buNone/>
              <a:defRPr sz="1400"/>
            </a:lvl1pPr>
            <a:lvl2pPr marL="335032" indent="0">
              <a:buNone/>
              <a:defRPr sz="1400"/>
            </a:lvl2pPr>
            <a:lvl3pPr marL="670062" indent="0">
              <a:buNone/>
              <a:defRPr sz="1400"/>
            </a:lvl3pPr>
            <a:lvl4pPr marL="1005092" indent="0">
              <a:buNone/>
              <a:defRPr sz="1400"/>
            </a:lvl4pPr>
            <a:lvl5pPr marL="1340124" indent="0">
              <a:buNone/>
              <a:defRPr sz="1400"/>
            </a:lvl5pPr>
          </a:lstStyle>
          <a:p>
            <a:pPr lvl="0"/>
            <a:r>
              <a:rPr lang="en-US" dirty="0"/>
              <a:t>Edit Master text styles</a:t>
            </a:r>
          </a:p>
        </p:txBody>
      </p:sp>
      <p:sp>
        <p:nvSpPr>
          <p:cNvPr id="14" name="Content Placeholder 4">
            <a:extLst>
              <a:ext uri="{FF2B5EF4-FFF2-40B4-BE49-F238E27FC236}">
                <a16:creationId xmlns:a16="http://schemas.microsoft.com/office/drawing/2014/main" id="{65807AD6-4C72-4732-8C27-63843CD1B357}"/>
              </a:ext>
            </a:extLst>
          </p:cNvPr>
          <p:cNvSpPr>
            <a:spLocks noGrp="1"/>
          </p:cNvSpPr>
          <p:nvPr>
            <p:ph sz="quarter" idx="19"/>
          </p:nvPr>
        </p:nvSpPr>
        <p:spPr>
          <a:xfrm>
            <a:off x="6258410" y="1746250"/>
            <a:ext cx="5249333" cy="4464050"/>
          </a:xfrm>
        </p:spPr>
        <p:txBody>
          <a:bodyPr>
            <a:normAutofit/>
          </a:bodyPr>
          <a:lstStyle>
            <a:lvl1pPr marL="0" indent="0">
              <a:buNone/>
              <a:defRPr sz="1400"/>
            </a:lvl1pPr>
            <a:lvl2pPr marL="335032" indent="0">
              <a:buNone/>
              <a:defRPr sz="1400"/>
            </a:lvl2pPr>
            <a:lvl3pPr marL="670062" indent="0">
              <a:buNone/>
              <a:defRPr sz="1400"/>
            </a:lvl3pPr>
            <a:lvl4pPr marL="1005092" indent="0">
              <a:buNone/>
              <a:defRPr sz="1400"/>
            </a:lvl4pPr>
            <a:lvl5pPr marL="1340124" indent="0">
              <a:buNone/>
              <a:defRPr sz="1400"/>
            </a:lvl5pPr>
          </a:lstStyle>
          <a:p>
            <a:pPr lvl="0"/>
            <a:r>
              <a:rPr lang="en-US" dirty="0"/>
              <a:t>Edit Master text styles</a:t>
            </a:r>
          </a:p>
        </p:txBody>
      </p:sp>
    </p:spTree>
    <p:custDataLst>
      <p:tags r:id="rId1"/>
    </p:custDataLst>
    <p:extLst>
      <p:ext uri="{BB962C8B-B14F-4D97-AF65-F5344CB8AC3E}">
        <p14:creationId xmlns:p14="http://schemas.microsoft.com/office/powerpoint/2010/main" val="138214907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07403"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624736"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6300790"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624736"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6300790"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624738" y="24919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6300790" y="24919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9517CEC9-5F44-4399-A636-908D6B727EE5}"/>
              </a:ext>
            </a:extLst>
          </p:cNvPr>
          <p:cNvSpPr>
            <a:spLocks noGrp="1"/>
          </p:cNvSpPr>
          <p:nvPr>
            <p:ph idx="19" hasCustomPrompt="1"/>
          </p:nvPr>
        </p:nvSpPr>
        <p:spPr>
          <a:xfrm>
            <a:off x="624738" y="4424556"/>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8" name="Content Placeholder 2">
            <a:extLst>
              <a:ext uri="{FF2B5EF4-FFF2-40B4-BE49-F238E27FC236}">
                <a16:creationId xmlns:a16="http://schemas.microsoft.com/office/drawing/2014/main" id="{B0C878EC-937E-4122-9875-59BA786C2387}"/>
              </a:ext>
            </a:extLst>
          </p:cNvPr>
          <p:cNvSpPr>
            <a:spLocks noGrp="1"/>
          </p:cNvSpPr>
          <p:nvPr>
            <p:ph idx="20" hasCustomPrompt="1"/>
          </p:nvPr>
        </p:nvSpPr>
        <p:spPr>
          <a:xfrm>
            <a:off x="6300790" y="4424556"/>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44359336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1_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07403"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624736"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6300790"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624736"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6300790"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624738" y="24919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6300790" y="24919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grpSp>
        <p:nvGrpSpPr>
          <p:cNvPr id="2" name="Group 1">
            <a:extLst>
              <a:ext uri="{FF2B5EF4-FFF2-40B4-BE49-F238E27FC236}">
                <a16:creationId xmlns:a16="http://schemas.microsoft.com/office/drawing/2014/main" id="{20B8DB71-5DF2-C04E-AF83-DBF86D30767B}"/>
              </a:ext>
            </a:extLst>
          </p:cNvPr>
          <p:cNvGrpSpPr/>
          <p:nvPr userDrawn="1"/>
        </p:nvGrpSpPr>
        <p:grpSpPr>
          <a:xfrm>
            <a:off x="1634604" y="3895712"/>
            <a:ext cx="8922792" cy="0"/>
            <a:chOff x="1277233" y="3895712"/>
            <a:chExt cx="6692094" cy="0"/>
          </a:xfrm>
        </p:grpSpPr>
        <p:cxnSp>
          <p:nvCxnSpPr>
            <p:cNvPr id="22" name="Straight Connector 21">
              <a:extLst>
                <a:ext uri="{FF2B5EF4-FFF2-40B4-BE49-F238E27FC236}">
                  <a16:creationId xmlns:a16="http://schemas.microsoft.com/office/drawing/2014/main" id="{6BE41B89-C55A-B946-AC8C-237DD1B55C0D}"/>
                </a:ext>
              </a:extLst>
            </p:cNvPr>
            <p:cNvCxnSpPr>
              <a:cxnSpLocks/>
            </p:cNvCxnSpPr>
            <p:nvPr userDrawn="1"/>
          </p:nvCxnSpPr>
          <p:spPr>
            <a:xfrm>
              <a:off x="1277233" y="3895712"/>
              <a:ext cx="2858406" cy="0"/>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12DCBAA8-2FE7-5E48-9235-4E3273ED62B1}"/>
                </a:ext>
              </a:extLst>
            </p:cNvPr>
            <p:cNvCxnSpPr>
              <a:cxnSpLocks/>
            </p:cNvCxnSpPr>
            <p:nvPr userDrawn="1"/>
          </p:nvCxnSpPr>
          <p:spPr>
            <a:xfrm>
              <a:off x="5064082" y="3895712"/>
              <a:ext cx="2905245" cy="0"/>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grpSp>
      <p:cxnSp>
        <p:nvCxnSpPr>
          <p:cNvPr id="30" name="Straight Connector 29">
            <a:extLst>
              <a:ext uri="{FF2B5EF4-FFF2-40B4-BE49-F238E27FC236}">
                <a16:creationId xmlns:a16="http://schemas.microsoft.com/office/drawing/2014/main" id="{C63F3587-18B6-9946-BD15-07078823973B}"/>
              </a:ext>
            </a:extLst>
          </p:cNvPr>
          <p:cNvCxnSpPr>
            <a:cxnSpLocks/>
          </p:cNvCxnSpPr>
          <p:nvPr userDrawn="1"/>
        </p:nvCxnSpPr>
        <p:spPr>
          <a:xfrm>
            <a:off x="6096000" y="1871354"/>
            <a:ext cx="0" cy="1704515"/>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cxnSp>
        <p:nvCxnSpPr>
          <p:cNvPr id="31" name="Straight Connector 30">
            <a:extLst>
              <a:ext uri="{FF2B5EF4-FFF2-40B4-BE49-F238E27FC236}">
                <a16:creationId xmlns:a16="http://schemas.microsoft.com/office/drawing/2014/main" id="{DCEF27BE-3AF2-DF44-B04F-E2891E3A5DDC}"/>
              </a:ext>
            </a:extLst>
          </p:cNvPr>
          <p:cNvCxnSpPr>
            <a:cxnSpLocks/>
          </p:cNvCxnSpPr>
          <p:nvPr userDrawn="1"/>
        </p:nvCxnSpPr>
        <p:spPr>
          <a:xfrm>
            <a:off x="6096000" y="4313172"/>
            <a:ext cx="0" cy="1704515"/>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sp>
        <p:nvSpPr>
          <p:cNvPr id="32" name="Content Placeholder 2">
            <a:extLst>
              <a:ext uri="{FF2B5EF4-FFF2-40B4-BE49-F238E27FC236}">
                <a16:creationId xmlns:a16="http://schemas.microsoft.com/office/drawing/2014/main" id="{D0B0D022-0F2D-7345-A71D-90A9D84D818E}"/>
              </a:ext>
            </a:extLst>
          </p:cNvPr>
          <p:cNvSpPr>
            <a:spLocks noGrp="1"/>
          </p:cNvSpPr>
          <p:nvPr>
            <p:ph idx="19" hasCustomPrompt="1"/>
          </p:nvPr>
        </p:nvSpPr>
        <p:spPr>
          <a:xfrm>
            <a:off x="624738" y="44223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33" name="Content Placeholder 2">
            <a:extLst>
              <a:ext uri="{FF2B5EF4-FFF2-40B4-BE49-F238E27FC236}">
                <a16:creationId xmlns:a16="http://schemas.microsoft.com/office/drawing/2014/main" id="{843FF5A2-AC55-D742-8EBC-7DD6A02B5174}"/>
              </a:ext>
            </a:extLst>
          </p:cNvPr>
          <p:cNvSpPr>
            <a:spLocks noGrp="1"/>
          </p:cNvSpPr>
          <p:nvPr>
            <p:ph idx="20" hasCustomPrompt="1"/>
          </p:nvPr>
        </p:nvSpPr>
        <p:spPr>
          <a:xfrm>
            <a:off x="6300790" y="44223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25537284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ITLE SUBTITLE + 3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010709"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624736"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6300790"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3469536"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1FBFF86A-55FF-4667-A474-410A55DE5258}"/>
              </a:ext>
            </a:extLst>
          </p:cNvPr>
          <p:cNvSpPr>
            <a:spLocks noGrp="1"/>
          </p:cNvSpPr>
          <p:nvPr>
            <p:ph idx="1" hasCustomPrompt="1"/>
          </p:nvPr>
        </p:nvSpPr>
        <p:spPr>
          <a:xfrm>
            <a:off x="624738" y="2491914"/>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1C3628C1-6684-4037-A95B-E7C3A7E444A2}"/>
              </a:ext>
            </a:extLst>
          </p:cNvPr>
          <p:cNvSpPr>
            <a:spLocks noGrp="1"/>
          </p:cNvSpPr>
          <p:nvPr>
            <p:ph idx="15" hasCustomPrompt="1"/>
          </p:nvPr>
        </p:nvSpPr>
        <p:spPr>
          <a:xfrm>
            <a:off x="6300790" y="2491914"/>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CF356DB6-8ABE-49EB-B67F-F69F88925969}"/>
              </a:ext>
            </a:extLst>
          </p:cNvPr>
          <p:cNvSpPr>
            <a:spLocks noGrp="1"/>
          </p:cNvSpPr>
          <p:nvPr>
            <p:ph idx="18" hasCustomPrompt="1"/>
          </p:nvPr>
        </p:nvSpPr>
        <p:spPr>
          <a:xfrm>
            <a:off x="3469537" y="4429201"/>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18732566-D1B1-2646-BB74-04F2A6A6BF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21" name="Text Placeholder 4">
            <a:extLst>
              <a:ext uri="{FF2B5EF4-FFF2-40B4-BE49-F238E27FC236}">
                <a16:creationId xmlns:a16="http://schemas.microsoft.com/office/drawing/2014/main" id="{951157B3-F0D7-964E-A2D9-4D0068EAC7FB}"/>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8527296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INSTITUT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D0E91E53-06E2-A945-98CC-250A99B4FEFB}"/>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9484240" y="170057"/>
            <a:ext cx="225056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304800" y="170056"/>
            <a:ext cx="11010709"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217190079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INSTITUTE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D0E91E53-06E2-A945-98CC-250A99B4FEFB}"/>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1" y="1707786"/>
            <a:ext cx="5278596"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9484240" y="170057"/>
            <a:ext cx="225056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304800" y="170056"/>
            <a:ext cx="11010709"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
        <p:nvSpPr>
          <p:cNvPr id="4" name="Picture Placeholder 3">
            <a:extLst>
              <a:ext uri="{FF2B5EF4-FFF2-40B4-BE49-F238E27FC236}">
                <a16:creationId xmlns:a16="http://schemas.microsoft.com/office/drawing/2014/main" id="{3BE7B4B9-C2E5-584C-A6FD-1E6E7F8D1EBD}"/>
              </a:ext>
            </a:extLst>
          </p:cNvPr>
          <p:cNvSpPr>
            <a:spLocks noGrp="1"/>
          </p:cNvSpPr>
          <p:nvPr>
            <p:ph type="pic" sz="quarter" idx="12"/>
          </p:nvPr>
        </p:nvSpPr>
        <p:spPr>
          <a:xfrm>
            <a:off x="6124203" y="1708150"/>
            <a:ext cx="5588000" cy="4502150"/>
          </a:xfrm>
        </p:spPr>
        <p:txBody>
          <a:bodyPr/>
          <a:lstStyle/>
          <a:p>
            <a:endParaRPr lang="en-US" dirty="0"/>
          </a:p>
        </p:txBody>
      </p:sp>
    </p:spTree>
    <p:custDataLst>
      <p:tags r:id="rId1"/>
    </p:custDataLst>
    <p:extLst>
      <p:ext uri="{BB962C8B-B14F-4D97-AF65-F5344CB8AC3E}">
        <p14:creationId xmlns:p14="http://schemas.microsoft.com/office/powerpoint/2010/main" val="290646035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6096000" y="0"/>
            <a:ext cx="6096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Shape">
            <a:extLst>
              <a:ext uri="{FF2B5EF4-FFF2-40B4-BE49-F238E27FC236}">
                <a16:creationId xmlns:a16="http://schemas.microsoft.com/office/drawing/2014/main" id="{364FEA06-3D67-1140-B0E3-7F3BE884D5FB}"/>
              </a:ext>
            </a:extLst>
          </p:cNvPr>
          <p:cNvSpPr/>
          <p:nvPr userDrawn="1"/>
        </p:nvSpPr>
        <p:spPr>
          <a:xfrm>
            <a:off x="6096000" y="5564185"/>
            <a:ext cx="6096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Picture Placeholder 2">
            <a:extLst>
              <a:ext uri="{FF2B5EF4-FFF2-40B4-BE49-F238E27FC236}">
                <a16:creationId xmlns:a16="http://schemas.microsoft.com/office/drawing/2014/main" id="{25BC9E4E-DC08-F04A-907F-38011949DDF6}"/>
              </a:ext>
            </a:extLst>
          </p:cNvPr>
          <p:cNvSpPr>
            <a:spLocks noGrp="1"/>
          </p:cNvSpPr>
          <p:nvPr>
            <p:ph type="pic" sz="quarter" idx="10"/>
          </p:nvPr>
        </p:nvSpPr>
        <p:spPr>
          <a:xfrm>
            <a:off x="2" y="0"/>
            <a:ext cx="6095999" cy="6858000"/>
          </a:xfrm>
        </p:spPr>
        <p:txBody>
          <a:bodyPr/>
          <a:lstStyle/>
          <a:p>
            <a:endParaRPr lang="en-US"/>
          </a:p>
        </p:txBody>
      </p:sp>
      <p:sp>
        <p:nvSpPr>
          <p:cNvPr id="15" name="Title Placeholder 1">
            <a:extLst>
              <a:ext uri="{FF2B5EF4-FFF2-40B4-BE49-F238E27FC236}">
                <a16:creationId xmlns:a16="http://schemas.microsoft.com/office/drawing/2014/main" id="{C1575737-3A06-C042-B28A-86B83C3E21C6}"/>
              </a:ext>
            </a:extLst>
          </p:cNvPr>
          <p:cNvSpPr>
            <a:spLocks noGrp="1"/>
          </p:cNvSpPr>
          <p:nvPr>
            <p:ph type="title" hasCustomPrompt="1"/>
          </p:nvPr>
        </p:nvSpPr>
        <p:spPr>
          <a:xfrm>
            <a:off x="6312749" y="502412"/>
            <a:ext cx="1806855"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6" name="Content Placeholder 18">
            <a:extLst>
              <a:ext uri="{FF2B5EF4-FFF2-40B4-BE49-F238E27FC236}">
                <a16:creationId xmlns:a16="http://schemas.microsoft.com/office/drawing/2014/main" id="{107172E8-0BD8-F544-908A-019163C1B571}"/>
              </a:ext>
            </a:extLst>
          </p:cNvPr>
          <p:cNvSpPr>
            <a:spLocks noGrp="1"/>
          </p:cNvSpPr>
          <p:nvPr>
            <p:ph sz="quarter" idx="11"/>
          </p:nvPr>
        </p:nvSpPr>
        <p:spPr>
          <a:xfrm>
            <a:off x="6430836" y="1888744"/>
            <a:ext cx="5273485"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A428D6A-B377-6F43-BA57-D036EAC6A5CC}"/>
              </a:ext>
            </a:extLst>
          </p:cNvPr>
          <p:cNvSpPr>
            <a:spLocks noGrp="1"/>
          </p:cNvSpPr>
          <p:nvPr>
            <p:ph type="body" sz="quarter" idx="12"/>
          </p:nvPr>
        </p:nvSpPr>
        <p:spPr>
          <a:xfrm>
            <a:off x="6430434" y="2925064"/>
            <a:ext cx="5273887" cy="3069336"/>
          </a:xfrm>
        </p:spPr>
        <p:txBody>
          <a:bodyPr>
            <a:noAutofit/>
          </a:bodyPr>
          <a:lstStyle>
            <a:lvl1pPr marL="120650" indent="-120650">
              <a:tabLst/>
              <a:defRPr sz="1400">
                <a:solidFill>
                  <a:schemeClr val="bg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Edit Master text styles</a:t>
            </a: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11311725" y="6447272"/>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screen">
            <a:biLevel thresh="25000"/>
            <a:extLst>
              <a:ext uri="{BEBA8EAE-BF5A-486C-A8C5-ECC9F3942E4B}">
                <a14:imgProps xmlns:a14="http://schemas.microsoft.com/office/drawing/2010/main">
                  <a14:imgLayer>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3469915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DE8BE47-7B98-409F-8AB7-EBBB77D90BF3}"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60626634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0" y="0"/>
            <a:ext cx="1219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Shape">
            <a:extLst>
              <a:ext uri="{FF2B5EF4-FFF2-40B4-BE49-F238E27FC236}">
                <a16:creationId xmlns:a16="http://schemas.microsoft.com/office/drawing/2014/main" id="{364FEA06-3D67-1140-B0E3-7F3BE884D5FB}"/>
              </a:ext>
            </a:extLst>
          </p:cNvPr>
          <p:cNvSpPr/>
          <p:nvPr userDrawn="1"/>
        </p:nvSpPr>
        <p:spPr>
          <a:xfrm>
            <a:off x="-1" y="4634893"/>
            <a:ext cx="12191993" cy="1858587"/>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11311725" y="6447272"/>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screen">
            <a:biLevel thresh="25000"/>
            <a:extLst>
              <a:ext uri="{BEBA8EAE-BF5A-486C-A8C5-ECC9F3942E4B}">
                <a14:imgProps xmlns:a14="http://schemas.microsoft.com/office/drawing/2010/main">
                  <a14:imgLayer>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246568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109034-D7B8-F84E-96DC-10C2BEA76970}" type="datetimeFigureOut">
              <a:rPr kumimoji="0" lang="en-US" sz="1800" b="0" i="0" u="none" strike="noStrike" kern="1200" cap="none" spc="0" normalizeH="0" baseline="0" noProof="0" smtClean="0">
                <a:ln>
                  <a:noFill/>
                </a:ln>
                <a:solidFill>
                  <a:srgbClr val="434443"/>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800" b="0" i="0" u="none" strike="noStrike" kern="1200" cap="none" spc="0" normalizeH="0" baseline="0" noProof="0">
              <a:ln>
                <a:noFill/>
              </a:ln>
              <a:solidFill>
                <a:srgbClr val="434443"/>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443"/>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BABA4-ACCE-D145-99DE-BED31C5C47A5}"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297368640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FULL PAGE TITLE BLU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4C71BB1-9FDA-FD43-ABCF-0E1CBF9339EF}"/>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7956D00C-F9B1-A148-A629-18366F705E1D}"/>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Shape">
            <a:extLst>
              <a:ext uri="{FF2B5EF4-FFF2-40B4-BE49-F238E27FC236}">
                <a16:creationId xmlns:a16="http://schemas.microsoft.com/office/drawing/2014/main" id="{B3B2E306-4BAC-E74F-AAF1-3A3FFDADD8C7}"/>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6" name="Shape">
            <a:extLst>
              <a:ext uri="{FF2B5EF4-FFF2-40B4-BE49-F238E27FC236}">
                <a16:creationId xmlns:a16="http://schemas.microsoft.com/office/drawing/2014/main" id="{5CE8CCFA-519E-854E-BAFF-171A193655DC}"/>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7" name="Title 1">
            <a:extLst>
              <a:ext uri="{FF2B5EF4-FFF2-40B4-BE49-F238E27FC236}">
                <a16:creationId xmlns:a16="http://schemas.microsoft.com/office/drawing/2014/main" id="{E45C6D3C-FD35-9740-BCC6-7F1FD78E63A5}"/>
              </a:ext>
            </a:extLst>
          </p:cNvPr>
          <p:cNvSpPr>
            <a:spLocks noGrp="1"/>
          </p:cNvSpPr>
          <p:nvPr>
            <p:ph type="title"/>
          </p:nvPr>
        </p:nvSpPr>
        <p:spPr>
          <a:xfrm>
            <a:off x="304800" y="170056"/>
            <a:ext cx="11010709"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31" name="Slide Number Placeholder 6">
            <a:extLst>
              <a:ext uri="{FF2B5EF4-FFF2-40B4-BE49-F238E27FC236}">
                <a16:creationId xmlns:a16="http://schemas.microsoft.com/office/drawing/2014/main" id="{72038E76-D90C-D142-9106-42EAF6B06998}"/>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9" name="Picture 8">
            <a:extLst>
              <a:ext uri="{FF2B5EF4-FFF2-40B4-BE49-F238E27FC236}">
                <a16:creationId xmlns:a16="http://schemas.microsoft.com/office/drawing/2014/main" id="{85B43793-C35B-B54E-ADE4-3AA97F5855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89707068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FDA2CE-0174-7748-9A5A-EBA28137D1AF}"/>
              </a:ext>
            </a:extLst>
          </p:cNvPr>
          <p:cNvSpPr/>
          <p:nvPr userDrawn="1"/>
        </p:nvSpPr>
        <p:spPr>
          <a:xfrm>
            <a:off x="0" y="0"/>
            <a:ext cx="6096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Title Placeholder 1"/>
          <p:cNvSpPr>
            <a:spLocks noGrp="1"/>
          </p:cNvSpPr>
          <p:nvPr>
            <p:ph type="title" hasCustomPrompt="1"/>
          </p:nvPr>
        </p:nvSpPr>
        <p:spPr>
          <a:xfrm>
            <a:off x="365762" y="1312662"/>
            <a:ext cx="1806855"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9" name="Content Placeholder 18"/>
          <p:cNvSpPr>
            <a:spLocks noGrp="1"/>
          </p:cNvSpPr>
          <p:nvPr>
            <p:ph sz="quarter" idx="10"/>
          </p:nvPr>
        </p:nvSpPr>
        <p:spPr>
          <a:xfrm>
            <a:off x="334836" y="2839212"/>
            <a:ext cx="3803904"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1" name="Shape">
            <a:extLst>
              <a:ext uri="{FF2B5EF4-FFF2-40B4-BE49-F238E27FC236}">
                <a16:creationId xmlns:a16="http://schemas.microsoft.com/office/drawing/2014/main" id="{D320A928-0C1B-1F43-B7DD-5C839EC114FF}"/>
              </a:ext>
            </a:extLst>
          </p:cNvPr>
          <p:cNvSpPr/>
          <p:nvPr userDrawn="1"/>
        </p:nvSpPr>
        <p:spPr>
          <a:xfrm>
            <a:off x="0" y="4389120"/>
            <a:ext cx="6096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Shape">
            <a:extLst>
              <a:ext uri="{FF2B5EF4-FFF2-40B4-BE49-F238E27FC236}">
                <a16:creationId xmlns:a16="http://schemas.microsoft.com/office/drawing/2014/main" id="{BEDE0841-3D72-FA4C-A1A7-2242BAFFE9DD}"/>
              </a:ext>
            </a:extLst>
          </p:cNvPr>
          <p:cNvSpPr/>
          <p:nvPr userDrawn="1"/>
        </p:nvSpPr>
        <p:spPr>
          <a:xfrm>
            <a:off x="0" y="4937638"/>
            <a:ext cx="6096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3" name="Shape">
            <a:extLst>
              <a:ext uri="{FF2B5EF4-FFF2-40B4-BE49-F238E27FC236}">
                <a16:creationId xmlns:a16="http://schemas.microsoft.com/office/drawing/2014/main" id="{25CD84F4-8F1D-DD42-968A-B672E7F51961}"/>
              </a:ext>
            </a:extLst>
          </p:cNvPr>
          <p:cNvSpPr/>
          <p:nvPr userDrawn="1"/>
        </p:nvSpPr>
        <p:spPr>
          <a:xfrm>
            <a:off x="0" y="5564185"/>
            <a:ext cx="6096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3" name="Straight Connector 12">
            <a:extLst>
              <a:ext uri="{FF2B5EF4-FFF2-40B4-BE49-F238E27FC236}">
                <a16:creationId xmlns:a16="http://schemas.microsoft.com/office/drawing/2014/main" id="{CD377CDD-EAE2-9246-B70E-79B86CFA734C}"/>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0FA9D0E6-6028-A84B-AB32-68D8B219550B}"/>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7" name="Text Placeholder 6">
            <a:extLst>
              <a:ext uri="{FF2B5EF4-FFF2-40B4-BE49-F238E27FC236}">
                <a16:creationId xmlns:a16="http://schemas.microsoft.com/office/drawing/2014/main" id="{123F78CE-3476-2443-BDB8-A5DC73098040}"/>
              </a:ext>
            </a:extLst>
          </p:cNvPr>
          <p:cNvSpPr>
            <a:spLocks noGrp="1"/>
          </p:cNvSpPr>
          <p:nvPr>
            <p:ph type="body" sz="quarter" idx="11"/>
          </p:nvPr>
        </p:nvSpPr>
        <p:spPr>
          <a:xfrm>
            <a:off x="6718852" y="1312663"/>
            <a:ext cx="5043465" cy="4402338"/>
          </a:xfrm>
        </p:spPr>
        <p:txBody>
          <a:bodyPr/>
          <a:lstStyle>
            <a:lvl1pPr marL="342900" indent="-342900">
              <a:spcAft>
                <a:spcPts val="600"/>
              </a:spcAft>
              <a:buClr>
                <a:schemeClr val="accent1"/>
              </a:buClr>
              <a:buFont typeface="+mj-lt"/>
              <a:buAutoNum type="arabicPeriod"/>
              <a:defRPr/>
            </a:lvl1pPr>
            <a:lvl2pPr>
              <a:spcAft>
                <a:spcPts val="600"/>
              </a:spcAft>
              <a:buClr>
                <a:schemeClr val="accent1"/>
              </a:buClr>
              <a:defRPr/>
            </a:lvl2pPr>
            <a:lvl3pPr>
              <a:spcAft>
                <a:spcPts val="600"/>
              </a:spcAft>
              <a:buClr>
                <a:schemeClr val="accent1"/>
              </a:buClr>
              <a:defRPr/>
            </a:lvl3pPr>
            <a:lvl4pPr>
              <a:spcAft>
                <a:spcPts val="600"/>
              </a:spcAft>
              <a:buClr>
                <a:schemeClr val="accent1"/>
              </a:buClr>
              <a:defRPr/>
            </a:lvl4pPr>
            <a:lvl5pPr>
              <a:spcAft>
                <a:spcPts val="600"/>
              </a:spcAft>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9164145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EVERYDAY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E93D0-CD47-FB4F-9C4D-1DDEF9A47153}"/>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FF4098C8-B27B-E742-AF2B-FAACE164FD8F}"/>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A4250A6A-5DB7-464A-85EB-7072B0934882}"/>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1" y="1707786"/>
            <a:ext cx="5587460"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1146"/>
            <a:ext cx="11430000" cy="1143000"/>
          </a:xfrm>
          <a:prstGeom prst="rect">
            <a:avLst/>
          </a:prstGeom>
        </p:spPr>
        <p:txBody>
          <a:bodyPr anchor="ctr">
            <a:normAutofit/>
          </a:bodyPr>
          <a:lstStyle>
            <a:lvl1pPr>
              <a:defRPr sz="3200" b="1">
                <a:solidFill>
                  <a:schemeClr val="bg1"/>
                </a:solidFill>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CAA86664-C997-D14C-B7C0-E61F5A648C1E}"/>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0" name="Slide Number Placeholder 6">
            <a:extLst>
              <a:ext uri="{FF2B5EF4-FFF2-40B4-BE49-F238E27FC236}">
                <a16:creationId xmlns:a16="http://schemas.microsoft.com/office/drawing/2014/main" id="{BBD83AB6-A541-9442-AB6B-F50F88754185}"/>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B929B619-337D-A14C-B213-5A943A5F12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2" name="TextBox 1">
            <a:extLst>
              <a:ext uri="{FF2B5EF4-FFF2-40B4-BE49-F238E27FC236}">
                <a16:creationId xmlns:a16="http://schemas.microsoft.com/office/drawing/2014/main" id="{C636C7CF-7824-E34B-9E97-6F3B67C700BD}"/>
              </a:ext>
            </a:extLst>
          </p:cNvPr>
          <p:cNvSpPr txBox="1"/>
          <p:nvPr userDrawn="1"/>
        </p:nvSpPr>
        <p:spPr>
          <a:xfrm>
            <a:off x="12987131" y="2623930"/>
            <a:ext cx="0" cy="0"/>
          </a:xfrm>
          <a:prstGeom prst="rect">
            <a:avLst/>
          </a:prstGeom>
        </p:spPr>
        <p:txBody>
          <a:bodyPr wrap="none" lIns="121869" tIns="60933" rIns="121869" bIns="60933"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434443"/>
              </a:solidFill>
              <a:effectLst/>
              <a:uLnTx/>
              <a:uFillTx/>
              <a:latin typeface="Arial"/>
              <a:ea typeface="+mn-ea"/>
              <a:cs typeface="Calibri"/>
            </a:endParaRPr>
          </a:p>
        </p:txBody>
      </p:sp>
    </p:spTree>
    <p:custDataLst>
      <p:tags r:id="rId1"/>
    </p:custDataLst>
    <p:extLst>
      <p:ext uri="{BB962C8B-B14F-4D97-AF65-F5344CB8AC3E}">
        <p14:creationId xmlns:p14="http://schemas.microsoft.com/office/powerpoint/2010/main" val="40683459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251867116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EVERYDAY - COMPARISSON ">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D1F47A73-2BE8-41B4-902F-DCDFA8A9A9A0}"/>
              </a:ext>
            </a:extLst>
          </p:cNvPr>
          <p:cNvSpPr>
            <a:spLocks noGrp="1"/>
          </p:cNvSpPr>
          <p:nvPr>
            <p:ph idx="1" hasCustomPrompt="1"/>
          </p:nvPr>
        </p:nvSpPr>
        <p:spPr>
          <a:xfrm>
            <a:off x="624738" y="2491913"/>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07403"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624736"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6300790"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E184F6D6-CCC2-4F2B-9E4C-A982785D10B1}"/>
              </a:ext>
            </a:extLst>
          </p:cNvPr>
          <p:cNvSpPr>
            <a:spLocks noGrp="1"/>
          </p:cNvSpPr>
          <p:nvPr>
            <p:ph idx="15" hasCustomPrompt="1"/>
          </p:nvPr>
        </p:nvSpPr>
        <p:spPr>
          <a:xfrm>
            <a:off x="6300790" y="2491914"/>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4" name="Picture 13">
            <a:extLst>
              <a:ext uri="{FF2B5EF4-FFF2-40B4-BE49-F238E27FC236}">
                <a16:creationId xmlns:a16="http://schemas.microsoft.com/office/drawing/2014/main" id="{B1125053-4680-DF45-BEF0-3F90988C5E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11053522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07403"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299E4E5B-D651-7346-8745-F2B732325A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13" name="Text Placeholder 4">
            <a:extLst>
              <a:ext uri="{FF2B5EF4-FFF2-40B4-BE49-F238E27FC236}">
                <a16:creationId xmlns:a16="http://schemas.microsoft.com/office/drawing/2014/main" id="{A728A7FC-5A11-6D41-AD52-BFF68FBD057C}"/>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
        <p:nvSpPr>
          <p:cNvPr id="5" name="Content Placeholder 4">
            <a:extLst>
              <a:ext uri="{FF2B5EF4-FFF2-40B4-BE49-F238E27FC236}">
                <a16:creationId xmlns:a16="http://schemas.microsoft.com/office/drawing/2014/main" id="{419E5391-D124-40A4-8075-7CC4DBBC44EB}"/>
              </a:ext>
            </a:extLst>
          </p:cNvPr>
          <p:cNvSpPr>
            <a:spLocks noGrp="1"/>
          </p:cNvSpPr>
          <p:nvPr>
            <p:ph sz="quarter" idx="18"/>
          </p:nvPr>
        </p:nvSpPr>
        <p:spPr>
          <a:xfrm>
            <a:off x="684260" y="1746250"/>
            <a:ext cx="5249333" cy="4464050"/>
          </a:xfrm>
        </p:spPr>
        <p:txBody>
          <a:bodyPr>
            <a:normAutofit/>
          </a:bodyPr>
          <a:lstStyle>
            <a:lvl1pPr marL="0" indent="0">
              <a:buNone/>
              <a:defRPr sz="1400"/>
            </a:lvl1pPr>
            <a:lvl2pPr marL="335032" indent="0">
              <a:buNone/>
              <a:defRPr sz="1400"/>
            </a:lvl2pPr>
            <a:lvl3pPr marL="670062" indent="0">
              <a:buNone/>
              <a:defRPr sz="1400"/>
            </a:lvl3pPr>
            <a:lvl4pPr marL="1005092" indent="0">
              <a:buNone/>
              <a:defRPr sz="1400"/>
            </a:lvl4pPr>
            <a:lvl5pPr marL="1340124" indent="0">
              <a:buNone/>
              <a:defRPr sz="1400"/>
            </a:lvl5pPr>
          </a:lstStyle>
          <a:p>
            <a:pPr lvl="0"/>
            <a:r>
              <a:rPr lang="en-US" dirty="0"/>
              <a:t>Edit Master text styles</a:t>
            </a:r>
          </a:p>
        </p:txBody>
      </p:sp>
      <p:sp>
        <p:nvSpPr>
          <p:cNvPr id="14" name="Content Placeholder 4">
            <a:extLst>
              <a:ext uri="{FF2B5EF4-FFF2-40B4-BE49-F238E27FC236}">
                <a16:creationId xmlns:a16="http://schemas.microsoft.com/office/drawing/2014/main" id="{65807AD6-4C72-4732-8C27-63843CD1B357}"/>
              </a:ext>
            </a:extLst>
          </p:cNvPr>
          <p:cNvSpPr>
            <a:spLocks noGrp="1"/>
          </p:cNvSpPr>
          <p:nvPr>
            <p:ph sz="quarter" idx="19"/>
          </p:nvPr>
        </p:nvSpPr>
        <p:spPr>
          <a:xfrm>
            <a:off x="6258410" y="1746250"/>
            <a:ext cx="5249333" cy="4464050"/>
          </a:xfrm>
        </p:spPr>
        <p:txBody>
          <a:bodyPr>
            <a:normAutofit/>
          </a:bodyPr>
          <a:lstStyle>
            <a:lvl1pPr marL="0" indent="0">
              <a:buNone/>
              <a:defRPr sz="1400"/>
            </a:lvl1pPr>
            <a:lvl2pPr marL="335032" indent="0">
              <a:buNone/>
              <a:defRPr sz="1400"/>
            </a:lvl2pPr>
            <a:lvl3pPr marL="670062" indent="0">
              <a:buNone/>
              <a:defRPr sz="1400"/>
            </a:lvl3pPr>
            <a:lvl4pPr marL="1005092" indent="0">
              <a:buNone/>
              <a:defRPr sz="1400"/>
            </a:lvl4pPr>
            <a:lvl5pPr marL="1340124" indent="0">
              <a:buNone/>
              <a:defRPr sz="1400"/>
            </a:lvl5pPr>
          </a:lstStyle>
          <a:p>
            <a:pPr lvl="0"/>
            <a:r>
              <a:rPr lang="en-US" dirty="0"/>
              <a:t>Edit Master text styles</a:t>
            </a:r>
          </a:p>
        </p:txBody>
      </p:sp>
    </p:spTree>
    <p:custDataLst>
      <p:tags r:id="rId1"/>
    </p:custDataLst>
    <p:extLst>
      <p:ext uri="{BB962C8B-B14F-4D97-AF65-F5344CB8AC3E}">
        <p14:creationId xmlns:p14="http://schemas.microsoft.com/office/powerpoint/2010/main" val="195397457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07403"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624736"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6300790"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624736"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6300790"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624738" y="24919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6300790" y="24919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9517CEC9-5F44-4399-A636-908D6B727EE5}"/>
              </a:ext>
            </a:extLst>
          </p:cNvPr>
          <p:cNvSpPr>
            <a:spLocks noGrp="1"/>
          </p:cNvSpPr>
          <p:nvPr>
            <p:ph idx="19" hasCustomPrompt="1"/>
          </p:nvPr>
        </p:nvSpPr>
        <p:spPr>
          <a:xfrm>
            <a:off x="624738" y="4424556"/>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8" name="Content Placeholder 2">
            <a:extLst>
              <a:ext uri="{FF2B5EF4-FFF2-40B4-BE49-F238E27FC236}">
                <a16:creationId xmlns:a16="http://schemas.microsoft.com/office/drawing/2014/main" id="{B0C878EC-937E-4122-9875-59BA786C2387}"/>
              </a:ext>
            </a:extLst>
          </p:cNvPr>
          <p:cNvSpPr>
            <a:spLocks noGrp="1"/>
          </p:cNvSpPr>
          <p:nvPr>
            <p:ph idx="20" hasCustomPrompt="1"/>
          </p:nvPr>
        </p:nvSpPr>
        <p:spPr>
          <a:xfrm>
            <a:off x="6300790" y="4424556"/>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477631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1_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07403"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624736"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6300790"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624736"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6300790"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624738" y="24919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6300790" y="24919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grpSp>
        <p:nvGrpSpPr>
          <p:cNvPr id="2" name="Group 1">
            <a:extLst>
              <a:ext uri="{FF2B5EF4-FFF2-40B4-BE49-F238E27FC236}">
                <a16:creationId xmlns:a16="http://schemas.microsoft.com/office/drawing/2014/main" id="{20B8DB71-5DF2-C04E-AF83-DBF86D30767B}"/>
              </a:ext>
            </a:extLst>
          </p:cNvPr>
          <p:cNvGrpSpPr/>
          <p:nvPr userDrawn="1"/>
        </p:nvGrpSpPr>
        <p:grpSpPr>
          <a:xfrm>
            <a:off x="1634604" y="3895712"/>
            <a:ext cx="8922792" cy="0"/>
            <a:chOff x="1277233" y="3895712"/>
            <a:chExt cx="6692094" cy="0"/>
          </a:xfrm>
        </p:grpSpPr>
        <p:cxnSp>
          <p:nvCxnSpPr>
            <p:cNvPr id="22" name="Straight Connector 21">
              <a:extLst>
                <a:ext uri="{FF2B5EF4-FFF2-40B4-BE49-F238E27FC236}">
                  <a16:creationId xmlns:a16="http://schemas.microsoft.com/office/drawing/2014/main" id="{6BE41B89-C55A-B946-AC8C-237DD1B55C0D}"/>
                </a:ext>
              </a:extLst>
            </p:cNvPr>
            <p:cNvCxnSpPr>
              <a:cxnSpLocks/>
            </p:cNvCxnSpPr>
            <p:nvPr userDrawn="1"/>
          </p:nvCxnSpPr>
          <p:spPr>
            <a:xfrm>
              <a:off x="1277233" y="3895712"/>
              <a:ext cx="2858406" cy="0"/>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12DCBAA8-2FE7-5E48-9235-4E3273ED62B1}"/>
                </a:ext>
              </a:extLst>
            </p:cNvPr>
            <p:cNvCxnSpPr>
              <a:cxnSpLocks/>
            </p:cNvCxnSpPr>
            <p:nvPr userDrawn="1"/>
          </p:nvCxnSpPr>
          <p:spPr>
            <a:xfrm>
              <a:off x="5064082" y="3895712"/>
              <a:ext cx="2905245" cy="0"/>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grpSp>
      <p:cxnSp>
        <p:nvCxnSpPr>
          <p:cNvPr id="30" name="Straight Connector 29">
            <a:extLst>
              <a:ext uri="{FF2B5EF4-FFF2-40B4-BE49-F238E27FC236}">
                <a16:creationId xmlns:a16="http://schemas.microsoft.com/office/drawing/2014/main" id="{C63F3587-18B6-9946-BD15-07078823973B}"/>
              </a:ext>
            </a:extLst>
          </p:cNvPr>
          <p:cNvCxnSpPr>
            <a:cxnSpLocks/>
          </p:cNvCxnSpPr>
          <p:nvPr userDrawn="1"/>
        </p:nvCxnSpPr>
        <p:spPr>
          <a:xfrm>
            <a:off x="6096000" y="1871354"/>
            <a:ext cx="0" cy="1704515"/>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cxnSp>
        <p:nvCxnSpPr>
          <p:cNvPr id="31" name="Straight Connector 30">
            <a:extLst>
              <a:ext uri="{FF2B5EF4-FFF2-40B4-BE49-F238E27FC236}">
                <a16:creationId xmlns:a16="http://schemas.microsoft.com/office/drawing/2014/main" id="{DCEF27BE-3AF2-DF44-B04F-E2891E3A5DDC}"/>
              </a:ext>
            </a:extLst>
          </p:cNvPr>
          <p:cNvCxnSpPr>
            <a:cxnSpLocks/>
          </p:cNvCxnSpPr>
          <p:nvPr userDrawn="1"/>
        </p:nvCxnSpPr>
        <p:spPr>
          <a:xfrm>
            <a:off x="6096000" y="4313172"/>
            <a:ext cx="0" cy="1704515"/>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sp>
        <p:nvSpPr>
          <p:cNvPr id="32" name="Content Placeholder 2">
            <a:extLst>
              <a:ext uri="{FF2B5EF4-FFF2-40B4-BE49-F238E27FC236}">
                <a16:creationId xmlns:a16="http://schemas.microsoft.com/office/drawing/2014/main" id="{D0B0D022-0F2D-7345-A71D-90A9D84D818E}"/>
              </a:ext>
            </a:extLst>
          </p:cNvPr>
          <p:cNvSpPr>
            <a:spLocks noGrp="1"/>
          </p:cNvSpPr>
          <p:nvPr>
            <p:ph idx="19" hasCustomPrompt="1"/>
          </p:nvPr>
        </p:nvSpPr>
        <p:spPr>
          <a:xfrm>
            <a:off x="624738" y="44223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33" name="Content Placeholder 2">
            <a:extLst>
              <a:ext uri="{FF2B5EF4-FFF2-40B4-BE49-F238E27FC236}">
                <a16:creationId xmlns:a16="http://schemas.microsoft.com/office/drawing/2014/main" id="{843FF5A2-AC55-D742-8EBC-7DD6A02B5174}"/>
              </a:ext>
            </a:extLst>
          </p:cNvPr>
          <p:cNvSpPr>
            <a:spLocks noGrp="1"/>
          </p:cNvSpPr>
          <p:nvPr>
            <p:ph idx="20" hasCustomPrompt="1"/>
          </p:nvPr>
        </p:nvSpPr>
        <p:spPr>
          <a:xfrm>
            <a:off x="6300790" y="44223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600189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D367D64-CF7F-42F3-8C27-B520EE2453C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C650D0-02D5-42FB-907E-376816E2D544}"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7803799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TITLE SUBTITLE + 3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010709"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624736"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6300790"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3469536"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1FBFF86A-55FF-4667-A474-410A55DE5258}"/>
              </a:ext>
            </a:extLst>
          </p:cNvPr>
          <p:cNvSpPr>
            <a:spLocks noGrp="1"/>
          </p:cNvSpPr>
          <p:nvPr>
            <p:ph idx="1" hasCustomPrompt="1"/>
          </p:nvPr>
        </p:nvSpPr>
        <p:spPr>
          <a:xfrm>
            <a:off x="624738" y="2491914"/>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1C3628C1-6684-4037-A95B-E7C3A7E444A2}"/>
              </a:ext>
            </a:extLst>
          </p:cNvPr>
          <p:cNvSpPr>
            <a:spLocks noGrp="1"/>
          </p:cNvSpPr>
          <p:nvPr>
            <p:ph idx="15" hasCustomPrompt="1"/>
          </p:nvPr>
        </p:nvSpPr>
        <p:spPr>
          <a:xfrm>
            <a:off x="6300790" y="2491914"/>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CF356DB6-8ABE-49EB-B67F-F69F88925969}"/>
              </a:ext>
            </a:extLst>
          </p:cNvPr>
          <p:cNvSpPr>
            <a:spLocks noGrp="1"/>
          </p:cNvSpPr>
          <p:nvPr>
            <p:ph idx="18" hasCustomPrompt="1"/>
          </p:nvPr>
        </p:nvSpPr>
        <p:spPr>
          <a:xfrm>
            <a:off x="3469537" y="4429201"/>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18732566-D1B1-2646-BB74-04F2A6A6BF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21" name="Text Placeholder 4">
            <a:extLst>
              <a:ext uri="{FF2B5EF4-FFF2-40B4-BE49-F238E27FC236}">
                <a16:creationId xmlns:a16="http://schemas.microsoft.com/office/drawing/2014/main" id="{951157B3-F0D7-964E-A2D9-4D0068EAC7FB}"/>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424632214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INSTITUT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D0E91E53-06E2-A945-98CC-250A99B4FEFB}"/>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9484240" y="170057"/>
            <a:ext cx="225056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304800" y="170056"/>
            <a:ext cx="11010709"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89038806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INSTITUTE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D0E91E53-06E2-A945-98CC-250A99B4FEFB}"/>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1" y="1707786"/>
            <a:ext cx="5278596"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9484240" y="170057"/>
            <a:ext cx="225056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304800" y="170056"/>
            <a:ext cx="11010709"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
        <p:nvSpPr>
          <p:cNvPr id="4" name="Picture Placeholder 3">
            <a:extLst>
              <a:ext uri="{FF2B5EF4-FFF2-40B4-BE49-F238E27FC236}">
                <a16:creationId xmlns:a16="http://schemas.microsoft.com/office/drawing/2014/main" id="{3BE7B4B9-C2E5-584C-A6FD-1E6E7F8D1EBD}"/>
              </a:ext>
            </a:extLst>
          </p:cNvPr>
          <p:cNvSpPr>
            <a:spLocks noGrp="1"/>
          </p:cNvSpPr>
          <p:nvPr>
            <p:ph type="pic" sz="quarter" idx="12"/>
          </p:nvPr>
        </p:nvSpPr>
        <p:spPr>
          <a:xfrm>
            <a:off x="6124203" y="1708150"/>
            <a:ext cx="5588000" cy="4502150"/>
          </a:xfrm>
        </p:spPr>
        <p:txBody>
          <a:bodyPr/>
          <a:lstStyle/>
          <a:p>
            <a:endParaRPr lang="en-US" dirty="0"/>
          </a:p>
        </p:txBody>
      </p:sp>
    </p:spTree>
    <p:custDataLst>
      <p:tags r:id="rId1"/>
    </p:custDataLst>
    <p:extLst>
      <p:ext uri="{BB962C8B-B14F-4D97-AF65-F5344CB8AC3E}">
        <p14:creationId xmlns:p14="http://schemas.microsoft.com/office/powerpoint/2010/main" val="259559037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6096000" y="0"/>
            <a:ext cx="6096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Shape">
            <a:extLst>
              <a:ext uri="{FF2B5EF4-FFF2-40B4-BE49-F238E27FC236}">
                <a16:creationId xmlns:a16="http://schemas.microsoft.com/office/drawing/2014/main" id="{364FEA06-3D67-1140-B0E3-7F3BE884D5FB}"/>
              </a:ext>
            </a:extLst>
          </p:cNvPr>
          <p:cNvSpPr/>
          <p:nvPr userDrawn="1"/>
        </p:nvSpPr>
        <p:spPr>
          <a:xfrm>
            <a:off x="6096000" y="5564185"/>
            <a:ext cx="6096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Picture Placeholder 2">
            <a:extLst>
              <a:ext uri="{FF2B5EF4-FFF2-40B4-BE49-F238E27FC236}">
                <a16:creationId xmlns:a16="http://schemas.microsoft.com/office/drawing/2014/main" id="{25BC9E4E-DC08-F04A-907F-38011949DDF6}"/>
              </a:ext>
            </a:extLst>
          </p:cNvPr>
          <p:cNvSpPr>
            <a:spLocks noGrp="1"/>
          </p:cNvSpPr>
          <p:nvPr>
            <p:ph type="pic" sz="quarter" idx="10"/>
          </p:nvPr>
        </p:nvSpPr>
        <p:spPr>
          <a:xfrm>
            <a:off x="2" y="0"/>
            <a:ext cx="6095999" cy="6858000"/>
          </a:xfrm>
        </p:spPr>
        <p:txBody>
          <a:bodyPr/>
          <a:lstStyle/>
          <a:p>
            <a:endParaRPr lang="en-US"/>
          </a:p>
        </p:txBody>
      </p:sp>
      <p:sp>
        <p:nvSpPr>
          <p:cNvPr id="15" name="Title Placeholder 1">
            <a:extLst>
              <a:ext uri="{FF2B5EF4-FFF2-40B4-BE49-F238E27FC236}">
                <a16:creationId xmlns:a16="http://schemas.microsoft.com/office/drawing/2014/main" id="{C1575737-3A06-C042-B28A-86B83C3E21C6}"/>
              </a:ext>
            </a:extLst>
          </p:cNvPr>
          <p:cNvSpPr>
            <a:spLocks noGrp="1"/>
          </p:cNvSpPr>
          <p:nvPr>
            <p:ph type="title" hasCustomPrompt="1"/>
          </p:nvPr>
        </p:nvSpPr>
        <p:spPr>
          <a:xfrm>
            <a:off x="6312749" y="502412"/>
            <a:ext cx="1806855"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6" name="Content Placeholder 18">
            <a:extLst>
              <a:ext uri="{FF2B5EF4-FFF2-40B4-BE49-F238E27FC236}">
                <a16:creationId xmlns:a16="http://schemas.microsoft.com/office/drawing/2014/main" id="{107172E8-0BD8-F544-908A-019163C1B571}"/>
              </a:ext>
            </a:extLst>
          </p:cNvPr>
          <p:cNvSpPr>
            <a:spLocks noGrp="1"/>
          </p:cNvSpPr>
          <p:nvPr>
            <p:ph sz="quarter" idx="11"/>
          </p:nvPr>
        </p:nvSpPr>
        <p:spPr>
          <a:xfrm>
            <a:off x="6430836" y="1888744"/>
            <a:ext cx="5273485"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A428D6A-B377-6F43-BA57-D036EAC6A5CC}"/>
              </a:ext>
            </a:extLst>
          </p:cNvPr>
          <p:cNvSpPr>
            <a:spLocks noGrp="1"/>
          </p:cNvSpPr>
          <p:nvPr>
            <p:ph type="body" sz="quarter" idx="12"/>
          </p:nvPr>
        </p:nvSpPr>
        <p:spPr>
          <a:xfrm>
            <a:off x="6430434" y="2925064"/>
            <a:ext cx="5273887" cy="3069336"/>
          </a:xfrm>
        </p:spPr>
        <p:txBody>
          <a:bodyPr>
            <a:noAutofit/>
          </a:bodyPr>
          <a:lstStyle>
            <a:lvl1pPr marL="120650" indent="-120650">
              <a:tabLst/>
              <a:defRPr sz="1400">
                <a:solidFill>
                  <a:schemeClr val="bg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Edit Master text styles</a:t>
            </a: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11311725" y="6447272"/>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screen">
            <a:biLevel thresh="25000"/>
            <a:extLst>
              <a:ext uri="{BEBA8EAE-BF5A-486C-A8C5-ECC9F3942E4B}">
                <a14:imgProps xmlns:a14="http://schemas.microsoft.com/office/drawing/2010/main">
                  <a14:imgLayer>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226973163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0" y="0"/>
            <a:ext cx="1219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Shape">
            <a:extLst>
              <a:ext uri="{FF2B5EF4-FFF2-40B4-BE49-F238E27FC236}">
                <a16:creationId xmlns:a16="http://schemas.microsoft.com/office/drawing/2014/main" id="{364FEA06-3D67-1140-B0E3-7F3BE884D5FB}"/>
              </a:ext>
            </a:extLst>
          </p:cNvPr>
          <p:cNvSpPr/>
          <p:nvPr userDrawn="1"/>
        </p:nvSpPr>
        <p:spPr>
          <a:xfrm>
            <a:off x="-1" y="4634893"/>
            <a:ext cx="12191993" cy="1858587"/>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11311725" y="6447272"/>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screen">
            <a:biLevel thresh="25000"/>
            <a:extLst>
              <a:ext uri="{BEBA8EAE-BF5A-486C-A8C5-ECC9F3942E4B}">
                <a14:imgProps xmlns:a14="http://schemas.microsoft.com/office/drawing/2010/main">
                  <a14:imgLayer>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210130150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109034-D7B8-F84E-96DC-10C2BEA76970}" type="datetimeFigureOut">
              <a:rPr kumimoji="0" lang="en-US" sz="1800" b="0" i="0" u="none" strike="noStrike" kern="1200" cap="none" spc="0" normalizeH="0" baseline="0" noProof="0" smtClean="0">
                <a:ln>
                  <a:noFill/>
                </a:ln>
                <a:solidFill>
                  <a:srgbClr val="434443"/>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800" b="0" i="0" u="none" strike="noStrike" kern="1200" cap="none" spc="0" normalizeH="0" baseline="0" noProof="0">
              <a:ln>
                <a:noFill/>
              </a:ln>
              <a:solidFill>
                <a:srgbClr val="434443"/>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443"/>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BABA4-ACCE-D145-99DE-BED31C5C47A5}"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181760381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6947544" y="1288496"/>
            <a:ext cx="4913032" cy="4634459"/>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419100" y="0"/>
            <a:ext cx="11772901" cy="1194093"/>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itle 1"/>
          <p:cNvSpPr>
            <a:spLocks noGrp="1"/>
          </p:cNvSpPr>
          <p:nvPr userDrawn="1">
            <p:ph type="title"/>
          </p:nvPr>
        </p:nvSpPr>
        <p:spPr>
          <a:xfrm>
            <a:off x="696687" y="12129"/>
            <a:ext cx="11495315"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696687" y="1368341"/>
            <a:ext cx="10156192" cy="457200"/>
          </a:xfrm>
          <a:prstGeom prst="rect">
            <a:avLst/>
          </a:prstGeom>
        </p:spPr>
        <p:txBody>
          <a:bodyPr/>
          <a:lstStyle>
            <a:lvl1pPr marL="0" indent="0" algn="l">
              <a:buNone/>
              <a:defRPr sz="2667" b="1" baseline="0">
                <a:solidFill>
                  <a:srgbClr val="2D2D2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16740" y="2520846"/>
            <a:ext cx="10156192" cy="1039317"/>
          </a:xfrm>
          <a:prstGeom prst="rect">
            <a:avLst/>
          </a:prstGeom>
        </p:spPr>
        <p:txBody>
          <a:bodyPr/>
          <a:lstStyle>
            <a:lvl1pPr marL="0" indent="0" algn="l">
              <a:lnSpc>
                <a:spcPts val="2667"/>
              </a:lnSpc>
              <a:buNone/>
              <a:defRPr sz="24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6616119" y="6014056"/>
            <a:ext cx="5575883" cy="502766"/>
          </a:xfrm>
          <a:prstGeom prst="rect">
            <a:avLst/>
          </a:prstGeom>
          <a:solidFill>
            <a:srgbClr val="FBAB18"/>
          </a:solidFill>
        </p:spPr>
        <p:txBody>
          <a:bodyPr wrap="square" rtlCol="0">
            <a:spAutoFit/>
          </a:bodyPr>
          <a:lstStyle/>
          <a:p>
            <a:pPr marL="380990" marR="0" lvl="0" indent="0" algn="l" defTabSz="1219170" rtl="0" eaLnBrk="0" fontAlgn="base" latinLnBrk="0" hangingPunct="0">
              <a:lnSpc>
                <a:spcPct val="100000"/>
              </a:lnSpc>
              <a:spcBef>
                <a:spcPct val="0"/>
              </a:spcBef>
              <a:spcAft>
                <a:spcPct val="0"/>
              </a:spcAft>
              <a:buClrTx/>
              <a:buSzTx/>
              <a:buFontTx/>
              <a:buNone/>
              <a:tabLst/>
              <a:defRPr/>
            </a:pPr>
            <a:r>
              <a:rPr lang="en-US" sz="2667" b="1">
                <a:solidFill>
                  <a:srgbClr val="2D2D2D"/>
                </a:solidFill>
                <a:latin typeface="Calibri" panose="020F0502020204030204" pitchFamily="34" charset="0"/>
                <a:cs typeface="Calibri" panose="020F0502020204030204" pitchFamily="34" charset="0"/>
              </a:rPr>
              <a:t>cdc.gov/coronavirus</a:t>
            </a:r>
          </a:p>
        </p:txBody>
      </p:sp>
      <p:grpSp>
        <p:nvGrpSpPr>
          <p:cNvPr id="10" name="Group 9">
            <a:extLst>
              <a:ext uri="{FF2B5EF4-FFF2-40B4-BE49-F238E27FC236}">
                <a16:creationId xmlns:a16="http://schemas.microsoft.com/office/drawing/2014/main" id="{2900023D-2373-43F5-A4AA-FD7F91255A55}"/>
              </a:ext>
            </a:extLst>
          </p:cNvPr>
          <p:cNvGrpSpPr/>
          <p:nvPr userDrawn="1"/>
        </p:nvGrpSpPr>
        <p:grpSpPr>
          <a:xfrm>
            <a:off x="1" y="2"/>
            <a:ext cx="356209" cy="1194093"/>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467324371"/>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12192000" cy="68580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itle 1"/>
          <p:cNvSpPr>
            <a:spLocks noGrp="1"/>
          </p:cNvSpPr>
          <p:nvPr userDrawn="1">
            <p:ph type="title"/>
          </p:nvPr>
        </p:nvSpPr>
        <p:spPr>
          <a:xfrm>
            <a:off x="914401" y="12129"/>
            <a:ext cx="11277600"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914402" y="1415968"/>
            <a:ext cx="9938477" cy="457200"/>
          </a:xfrm>
          <a:prstGeom prst="rect">
            <a:avLst/>
          </a:prstGeom>
        </p:spPr>
        <p:txBody>
          <a:bodyPr/>
          <a:lstStyle>
            <a:lvl1pPr marL="0" indent="0" algn="l">
              <a:buNone/>
              <a:defRPr sz="2667" b="1" baseline="0">
                <a:solidFill>
                  <a:schemeClr val="tx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914401" y="2520846"/>
            <a:ext cx="9858531" cy="1039317"/>
          </a:xfrm>
          <a:prstGeom prst="rect">
            <a:avLst/>
          </a:prstGeom>
        </p:spPr>
        <p:txBody>
          <a:bodyPr/>
          <a:lstStyle>
            <a:lvl1pPr marL="0" indent="0" algn="l">
              <a:lnSpc>
                <a:spcPts val="2667"/>
              </a:lnSpc>
              <a:buNone/>
              <a:defRPr sz="24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1" y="2"/>
            <a:ext cx="356209" cy="1194093"/>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1765484065"/>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919455"/>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6001464"/>
            <a:ext cx="1158819" cy="664349"/>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1" y="2"/>
            <a:ext cx="356209" cy="1194093"/>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3462246979"/>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919455"/>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1" y="2"/>
            <a:ext cx="356209" cy="1194093"/>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414208018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1179569-1CBE-4B22-934C-222D1AA93EE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6F6CB7-50F3-4CEB-A4DC-7F1C42559A5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46778468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grpSp>
        <p:nvGrpSpPr>
          <p:cNvPr id="23" name="Group 22">
            <a:extLst>
              <a:ext uri="{FF2B5EF4-FFF2-40B4-BE49-F238E27FC236}">
                <a16:creationId xmlns:a16="http://schemas.microsoft.com/office/drawing/2014/main" id="{AF318103-E3F0-462E-A0BE-161EC7EA9C7C}"/>
              </a:ext>
            </a:extLst>
          </p:cNvPr>
          <p:cNvGrpSpPr/>
          <p:nvPr userDrawn="1"/>
        </p:nvGrpSpPr>
        <p:grpSpPr>
          <a:xfrm>
            <a:off x="1" y="2"/>
            <a:ext cx="356209" cy="1194093"/>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406506927"/>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1" y="2"/>
            <a:ext cx="356209" cy="1194093"/>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3507861415"/>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2847138871"/>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769425" y="674915"/>
            <a:ext cx="5979136" cy="5795163"/>
          </a:xfrm>
          <a:prstGeom prst="rect">
            <a:avLst/>
          </a:prstGeom>
        </p:spPr>
      </p:pic>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3856757223"/>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7112341" y="234188"/>
            <a:ext cx="4913032" cy="4634459"/>
          </a:xfrm>
          <a:prstGeom prst="rect">
            <a:avLst/>
          </a:prstGeom>
        </p:spPr>
      </p:pic>
    </p:spTree>
    <p:extLst>
      <p:ext uri="{BB962C8B-B14F-4D97-AF65-F5344CB8AC3E}">
        <p14:creationId xmlns:p14="http://schemas.microsoft.com/office/powerpoint/2010/main" val="1770565794"/>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3391760"/>
          </a:xfrm>
          <a:prstGeom prst="rect">
            <a:avLst/>
          </a:prstGeom>
        </p:spPr>
      </p:pic>
    </p:spTree>
    <p:extLst>
      <p:ext uri="{BB962C8B-B14F-4D97-AF65-F5344CB8AC3E}">
        <p14:creationId xmlns:p14="http://schemas.microsoft.com/office/powerpoint/2010/main" val="3650605165"/>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567188" y="279398"/>
            <a:ext cx="11081253" cy="906465"/>
          </a:xfrm>
        </p:spPr>
        <p:txBody>
          <a:bodyPr>
            <a:normAutofit/>
          </a:bodyPr>
          <a:lstStyle/>
          <a:p>
            <a:endParaRPr lang="en-US" sz="3600">
              <a:solidFill>
                <a:srgbClr val="0000FF"/>
              </a:solidFill>
              <a:latin typeface="+mn-lt"/>
            </a:endParaRPr>
          </a:p>
        </p:txBody>
      </p:sp>
      <p:sp>
        <p:nvSpPr>
          <p:cNvPr id="8" name="Content Placeholder 2"/>
          <p:cNvSpPr>
            <a:spLocks noGrp="1"/>
          </p:cNvSpPr>
          <p:nvPr>
            <p:ph idx="1"/>
          </p:nvPr>
        </p:nvSpPr>
        <p:spPr>
          <a:xfrm>
            <a:off x="567190" y="1364345"/>
            <a:ext cx="11081252" cy="4822145"/>
          </a:xfrm>
        </p:spPr>
        <p:txBody>
          <a:bodyPr/>
          <a:lstStyle/>
          <a:p>
            <a:endParaRPr lang="en-US"/>
          </a:p>
        </p:txBody>
      </p:sp>
      <p:sp>
        <p:nvSpPr>
          <p:cNvPr id="12" name="Slide Number Placeholder 5">
            <a:extLst>
              <a:ext uri="{FF2B5EF4-FFF2-40B4-BE49-F238E27FC236}">
                <a16:creationId xmlns:a16="http://schemas.microsoft.com/office/drawing/2014/main" id="{4D1CB30D-92F6-4115-BFEF-7F1C4C5EDAD8}"/>
              </a:ext>
            </a:extLst>
          </p:cNvPr>
          <p:cNvSpPr>
            <a:spLocks noGrp="1"/>
          </p:cNvSpPr>
          <p:nvPr>
            <p:ph type="sldNum" sz="quarter" idx="4294967295"/>
          </p:nvPr>
        </p:nvSpPr>
        <p:spPr>
          <a:xfrm>
            <a:off x="11719884" y="38982"/>
            <a:ext cx="443089" cy="365125"/>
          </a:xfrm>
          <a:prstGeom prst="rect">
            <a:avLst/>
          </a:prstGeom>
        </p:spPr>
        <p:txBody>
          <a:bodyPr vert="horz" lIns="91440" tIns="45720" rIns="91440" bIns="45720" rtlCol="0" anchor="ctr"/>
          <a:lstStyle>
            <a:lvl1pPr algn="r">
              <a:defRPr sz="1200">
                <a:solidFill>
                  <a:schemeClr val="bg1"/>
                </a:solidFill>
              </a:defRPr>
            </a:lvl1pPr>
          </a:lstStyle>
          <a:p>
            <a:pPr algn="ctr"/>
            <a:fld id="{9B11AF8B-AA4A-4143-91D6-A716333E3D61}" type="slidenum">
              <a:rPr lang="en-US" sz="1400" b="1" smtClean="0">
                <a:solidFill>
                  <a:srgbClr val="0000FF"/>
                </a:solidFill>
              </a:rPr>
              <a:pPr algn="ctr"/>
              <a:t>‹#›</a:t>
            </a:fld>
            <a:endParaRPr lang="en-US" sz="1400" b="1">
              <a:solidFill>
                <a:srgbClr val="0000FF"/>
              </a:solidFill>
            </a:endParaRPr>
          </a:p>
        </p:txBody>
      </p:sp>
    </p:spTree>
    <p:extLst>
      <p:ext uri="{BB962C8B-B14F-4D97-AF65-F5344CB8AC3E}">
        <p14:creationId xmlns:p14="http://schemas.microsoft.com/office/powerpoint/2010/main" val="90539275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ctr">
              <a:lnSpc>
                <a:spcPts val="4000"/>
              </a:lnSpc>
              <a:defRPr sz="3733" b="1" baseline="0">
                <a:solidFill>
                  <a:srgbClr val="0039A6"/>
                </a:solidFill>
                <a:effectLst/>
                <a:latin typeface="Calibri" pitchFamily="34" charset="0"/>
              </a:defRPr>
            </a:lvl1pPr>
          </a:lstStyle>
          <a:p>
            <a:endParaRPr lang="en-US"/>
          </a:p>
        </p:txBody>
      </p:sp>
      <p:sp>
        <p:nvSpPr>
          <p:cNvPr id="5" name="Text Placeholder 7"/>
          <p:cNvSpPr>
            <a:spLocks noGrp="1"/>
          </p:cNvSpPr>
          <p:nvPr>
            <p:ph type="body" sz="quarter" idx="10"/>
          </p:nvPr>
        </p:nvSpPr>
        <p:spPr>
          <a:xfrm>
            <a:off x="609600" y="1545167"/>
            <a:ext cx="10972800" cy="4455584"/>
          </a:xfrm>
        </p:spPr>
        <p:txBody>
          <a:bodyPr/>
          <a:lstStyle>
            <a:lvl1pPr marL="457178" indent="-457178">
              <a:spcBef>
                <a:spcPts val="0"/>
              </a:spcBef>
              <a:buClr>
                <a:srgbClr val="0039A6"/>
              </a:buClr>
              <a:buFont typeface="Wingdings" panose="05000000000000000000" pitchFamily="2" charset="2"/>
              <a:buChar char="§"/>
              <a:defRPr sz="2667">
                <a:solidFill>
                  <a:srgbClr val="000000"/>
                </a:solidFill>
              </a:defRPr>
            </a:lvl1pPr>
            <a:lvl2pPr>
              <a:spcBef>
                <a:spcPts val="0"/>
              </a:spcBef>
              <a:buClr>
                <a:srgbClr val="0039A6"/>
              </a:buClr>
              <a:defRPr sz="2667">
                <a:solidFill>
                  <a:srgbClr val="000000"/>
                </a:solidFill>
              </a:defRPr>
            </a:lvl2pPr>
            <a:lvl3pPr>
              <a:spcBef>
                <a:spcPts val="0"/>
              </a:spcBef>
              <a:buClr>
                <a:srgbClr val="0039A6"/>
              </a:buClr>
              <a:defRPr sz="2667">
                <a:solidFill>
                  <a:srgbClr val="000000"/>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
        <p:nvSpPr>
          <p:cNvPr id="6" name="Line 6"/>
          <p:cNvSpPr>
            <a:spLocks noChangeShapeType="1"/>
          </p:cNvSpPr>
          <p:nvPr userDrawn="1"/>
        </p:nvSpPr>
        <p:spPr bwMode="auto">
          <a:xfrm>
            <a:off x="609600" y="1479311"/>
            <a:ext cx="10972800" cy="0"/>
          </a:xfrm>
          <a:prstGeom prst="line">
            <a:avLst/>
          </a:prstGeom>
          <a:noFill/>
          <a:ln w="25400">
            <a:solidFill>
              <a:srgbClr val="F23400"/>
            </a:solidFill>
            <a:round/>
            <a:headEnd/>
            <a:tailEnd/>
          </a:ln>
        </p:spPr>
        <p:txBody>
          <a:bodyPr wrap="none" anchor="ctr"/>
          <a:lstStyle/>
          <a:p>
            <a:pPr fontAlgn="base">
              <a:spcBef>
                <a:spcPct val="0"/>
              </a:spcBef>
              <a:spcAft>
                <a:spcPct val="0"/>
              </a:spcAft>
            </a:pPr>
            <a:endParaRPr lang="en-US" sz="2400">
              <a:ln>
                <a:solidFill>
                  <a:srgbClr val="002060">
                    <a:lumMod val="50000"/>
                    <a:lumOff val="50000"/>
                  </a:srgbClr>
                </a:solidFill>
              </a:ln>
              <a:solidFill>
                <a:srgbClr val="0F56DC"/>
              </a:solidFill>
              <a:latin typeface="Arial" charset="0"/>
            </a:endParaRPr>
          </a:p>
        </p:txBody>
      </p:sp>
    </p:spTree>
    <p:extLst>
      <p:ext uri="{BB962C8B-B14F-4D97-AF65-F5344CB8AC3E}">
        <p14:creationId xmlns:p14="http://schemas.microsoft.com/office/powerpoint/2010/main" val="2972332073"/>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638C-687B-40D8-8BC4-A490BFCF73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BB520D-4B2A-4A4A-9783-2BAF245DC546}"/>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4BFE95-5B57-4BAB-BA54-2F6AC2A1426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B73E4B-5A53-49CA-873F-A8A815382ED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BF28A41-2A9F-4E16-B665-55F3C2C757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C4C03F-0651-47AB-8894-4F29352DBFD3}"/>
              </a:ext>
            </a:extLst>
          </p:cNvPr>
          <p:cNvSpPr>
            <a:spLocks noGrp="1"/>
          </p:cNvSpPr>
          <p:nvPr>
            <p:ph type="sldNum" sz="quarter" idx="12"/>
          </p:nvPr>
        </p:nvSpPr>
        <p:spPr/>
        <p:txBody>
          <a:bodyPr/>
          <a:lstStyle/>
          <a:p>
            <a:fld id="{F24727EB-6117-4070-A62C-173C31FB0341}" type="slidenum">
              <a:rPr lang="en-US" smtClean="0"/>
              <a:t>‹#›</a:t>
            </a:fld>
            <a:endParaRPr lang="en-US"/>
          </a:p>
        </p:txBody>
      </p:sp>
    </p:spTree>
    <p:extLst>
      <p:ext uri="{BB962C8B-B14F-4D97-AF65-F5344CB8AC3E}">
        <p14:creationId xmlns:p14="http://schemas.microsoft.com/office/powerpoint/2010/main" val="241386236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Content w Title, Bar, Text">
    <p:spTree>
      <p:nvGrpSpPr>
        <p:cNvPr id="1" name=""/>
        <p:cNvGrpSpPr/>
        <p:nvPr/>
      </p:nvGrpSpPr>
      <p:grpSpPr>
        <a:xfrm>
          <a:off x="0" y="0"/>
          <a:ext cx="0" cy="0"/>
          <a:chOff x="0" y="0"/>
          <a:chExt cx="0" cy="0"/>
        </a:xfrm>
      </p:grpSpPr>
      <p:sp>
        <p:nvSpPr>
          <p:cNvPr id="2" name="Title 1"/>
          <p:cNvSpPr>
            <a:spLocks noGrp="1"/>
          </p:cNvSpPr>
          <p:nvPr>
            <p:ph type="title"/>
          </p:nvPr>
        </p:nvSpPr>
        <p:spPr>
          <a:xfrm>
            <a:off x="731521" y="274639"/>
            <a:ext cx="9571284"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1" y="6684596"/>
            <a:ext cx="12192001" cy="248992"/>
          </a:xfrm>
          <a:prstGeom prst="rect">
            <a:avLst/>
          </a:prstGeom>
        </p:spPr>
      </p:pic>
      <p:sp>
        <p:nvSpPr>
          <p:cNvPr id="6" name="Line 6"/>
          <p:cNvSpPr>
            <a:spLocks noChangeShapeType="1"/>
          </p:cNvSpPr>
          <p:nvPr userDrawn="1"/>
        </p:nvSpPr>
        <p:spPr bwMode="auto">
          <a:xfrm>
            <a:off x="609600" y="1479311"/>
            <a:ext cx="10972800" cy="0"/>
          </a:xfrm>
          <a:prstGeom prst="line">
            <a:avLst/>
          </a:prstGeom>
          <a:noFill/>
          <a:ln w="25400">
            <a:solidFill>
              <a:srgbClr val="0039A6"/>
            </a:solidFill>
            <a:round/>
            <a:headEnd/>
            <a:tailEnd/>
          </a:ln>
        </p:spPr>
        <p:txBody>
          <a:bodyPr wrap="none" anchor="ctr"/>
          <a:lstStyle/>
          <a:p>
            <a:pPr fontAlgn="base">
              <a:spcBef>
                <a:spcPct val="0"/>
              </a:spcBef>
              <a:spcAft>
                <a:spcPct val="0"/>
              </a:spcAft>
            </a:pPr>
            <a:endParaRPr lang="en-US" sz="2400">
              <a:ln>
                <a:solidFill>
                  <a:srgbClr val="002060">
                    <a:lumMod val="50000"/>
                    <a:lumOff val="50000"/>
                  </a:srgbClr>
                </a:solidFill>
              </a:ln>
              <a:solidFill>
                <a:srgbClr val="0F56DC"/>
              </a:solidFill>
              <a:latin typeface="Arial" charset="0"/>
            </a:endParaRPr>
          </a:p>
        </p:txBody>
      </p:sp>
      <p:pic>
        <p:nvPicPr>
          <p:cNvPr id="8" name="Picture 7"/>
          <p:cNvPicPr>
            <a:picLocks noChangeAspect="1"/>
          </p:cNvPicPr>
          <p:nvPr userDrawn="1"/>
        </p:nvPicPr>
        <p:blipFill rotWithShape="1">
          <a:blip r:embed="rId3"/>
          <a:srcRect l="10000" r="4917" b="-2800"/>
          <a:stretch/>
        </p:blipFill>
        <p:spPr>
          <a:xfrm>
            <a:off x="909320" y="6550354"/>
            <a:ext cx="10373360" cy="186509"/>
          </a:xfrm>
          <a:prstGeom prst="rect">
            <a:avLst/>
          </a:prstGeom>
        </p:spPr>
      </p:pic>
      <p:sp>
        <p:nvSpPr>
          <p:cNvPr id="9" name="TextBox 8"/>
          <p:cNvSpPr txBox="1"/>
          <p:nvPr userDrawn="1"/>
        </p:nvSpPr>
        <p:spPr>
          <a:xfrm>
            <a:off x="11725206" y="6326493"/>
            <a:ext cx="466794" cy="379656"/>
          </a:xfrm>
          <a:prstGeom prst="rect">
            <a:avLst/>
          </a:prstGeom>
          <a:noFill/>
        </p:spPr>
        <p:txBody>
          <a:bodyPr wrap="none" rtlCol="0">
            <a:spAutoFit/>
          </a:bodyPr>
          <a:lstStyle/>
          <a:p>
            <a:pPr algn="r"/>
            <a:fld id="{16C56A00-B67A-4726-B07D-3A7D659B2E50}" type="slidenum">
              <a:rPr lang="en-US" sz="1867" smtClean="0">
                <a:solidFill>
                  <a:srgbClr val="000000"/>
                </a:solidFill>
                <a:latin typeface="Calibri" panose="020F0502020204030204" pitchFamily="34" charset="0"/>
              </a:rPr>
              <a:pPr algn="r"/>
              <a:t>‹#›</a:t>
            </a:fld>
            <a:endParaRPr lang="en-US" sz="1867">
              <a:solidFill>
                <a:srgbClr val="000000"/>
              </a:solidFill>
              <a:latin typeface="Calibri" panose="020F0502020204030204" pitchFamily="34" charset="0"/>
            </a:endParaRPr>
          </a:p>
        </p:txBody>
      </p:sp>
      <p:sp>
        <p:nvSpPr>
          <p:cNvPr id="13" name="TextBox 12">
            <a:extLst>
              <a:ext uri="{FF2B5EF4-FFF2-40B4-BE49-F238E27FC236}">
                <a16:creationId xmlns:a16="http://schemas.microsoft.com/office/drawing/2014/main" id="{8D572417-480D-435D-97AE-A0029ADAF9A8}"/>
              </a:ext>
            </a:extLst>
          </p:cNvPr>
          <p:cNvSpPr txBox="1"/>
          <p:nvPr userDrawn="1"/>
        </p:nvSpPr>
        <p:spPr>
          <a:xfrm>
            <a:off x="618184" y="1"/>
            <a:ext cx="10972800" cy="276999"/>
          </a:xfrm>
          <a:prstGeom prst="rect">
            <a:avLst/>
          </a:prstGeom>
          <a:noFill/>
        </p:spPr>
        <p:txBody>
          <a:bodyPr wrap="square" rtlCol="0">
            <a:spAutoFit/>
          </a:bodyPr>
          <a:lstStyle/>
          <a:p>
            <a:pPr algn="ctr">
              <a:defRPr/>
            </a:pPr>
            <a:r>
              <a:rPr lang="en-US" sz="1200">
                <a:solidFill>
                  <a:prstClr val="black"/>
                </a:solidFill>
              </a:rPr>
              <a:t>COVID-19 IM Meeting Slide Submission Template</a:t>
            </a:r>
          </a:p>
        </p:txBody>
      </p:sp>
      <p:pic>
        <p:nvPicPr>
          <p:cNvPr id="14" name="Picture 13">
            <a:extLst>
              <a:ext uri="{FF2B5EF4-FFF2-40B4-BE49-F238E27FC236}">
                <a16:creationId xmlns:a16="http://schemas.microsoft.com/office/drawing/2014/main" id="{0ED0A24B-D62E-4FB3-AF80-330CA1B4E4F1}"/>
              </a:ext>
            </a:extLst>
          </p:cNvPr>
          <p:cNvPicPr>
            <a:picLocks noChangeAspect="1"/>
          </p:cNvPicPr>
          <p:nvPr userDrawn="1"/>
        </p:nvPicPr>
        <p:blipFill>
          <a:blip r:embed="rId4"/>
          <a:stretch>
            <a:fillRect/>
          </a:stretch>
        </p:blipFill>
        <p:spPr>
          <a:xfrm>
            <a:off x="10311386" y="124312"/>
            <a:ext cx="1758692" cy="987552"/>
          </a:xfrm>
          <a:prstGeom prst="rect">
            <a:avLst/>
          </a:prstGeom>
        </p:spPr>
      </p:pic>
      <p:sp>
        <p:nvSpPr>
          <p:cNvPr id="15" name="Text Placeholder 7">
            <a:extLst>
              <a:ext uri="{FF2B5EF4-FFF2-40B4-BE49-F238E27FC236}">
                <a16:creationId xmlns:a16="http://schemas.microsoft.com/office/drawing/2014/main" id="{69B4A1E1-958B-453E-9FB2-17E3AF2C7EB1}"/>
              </a:ext>
            </a:extLst>
          </p:cNvPr>
          <p:cNvSpPr>
            <a:spLocks noGrp="1"/>
          </p:cNvSpPr>
          <p:nvPr>
            <p:ph type="body" sz="quarter" idx="10"/>
          </p:nvPr>
        </p:nvSpPr>
        <p:spPr>
          <a:xfrm>
            <a:off x="609600" y="1545166"/>
            <a:ext cx="10972800" cy="4943511"/>
          </a:xfrm>
        </p:spPr>
        <p:txBody>
          <a:bodyPr/>
          <a:lstStyle>
            <a:lvl1pPr marL="457189" indent="-457189">
              <a:spcBef>
                <a:spcPts val="0"/>
              </a:spcBef>
              <a:buClr>
                <a:srgbClr val="0039A6"/>
              </a:buClr>
              <a:buFont typeface="Wingdings" panose="05000000000000000000" pitchFamily="2" charset="2"/>
              <a:buChar char="§"/>
              <a:defRPr sz="2667">
                <a:solidFill>
                  <a:srgbClr val="000000"/>
                </a:solidFill>
              </a:defRPr>
            </a:lvl1pPr>
            <a:lvl2pPr marL="836063" indent="-380990">
              <a:spcBef>
                <a:spcPts val="0"/>
              </a:spcBef>
              <a:buClr>
                <a:srgbClr val="003CA5"/>
              </a:buClr>
              <a:defRPr sz="2400">
                <a:solidFill>
                  <a:srgbClr val="000000"/>
                </a:solidFill>
              </a:defRPr>
            </a:lvl2pPr>
            <a:lvl3pPr marL="1138738" indent="-304792">
              <a:spcBef>
                <a:spcPts val="0"/>
              </a:spcBef>
              <a:buClr>
                <a:srgbClr val="003CA5"/>
              </a:buClr>
              <a:defRPr sz="2133">
                <a:solidFill>
                  <a:srgbClr val="000000"/>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1617221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E22490D-0CE4-426E-81CB-E242CE6E39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1ED56C-8F5E-4BF1-A54B-E96394A138E1}"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04713594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2_DATA SLIDE">
    <p:bg>
      <p:bgPr>
        <a:solidFill>
          <a:schemeClr val="bg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817563" y="1196975"/>
            <a:ext cx="4984750" cy="3082925"/>
          </a:xfrm>
        </p:spPr>
        <p:txBody>
          <a:bodyPr/>
          <a:lstStyle/>
          <a:p>
            <a:endParaRPr lang="en-US"/>
          </a:p>
        </p:txBody>
      </p:sp>
      <p:sp>
        <p:nvSpPr>
          <p:cNvPr id="7" name="Picture Placeholder 6"/>
          <p:cNvSpPr>
            <a:spLocks noGrp="1"/>
          </p:cNvSpPr>
          <p:nvPr>
            <p:ph type="pic" sz="quarter" idx="11"/>
          </p:nvPr>
        </p:nvSpPr>
        <p:spPr>
          <a:xfrm>
            <a:off x="6805613" y="1149350"/>
            <a:ext cx="4984750" cy="3067050"/>
          </a:xfrm>
        </p:spPr>
        <p:txBody>
          <a:bodyPr/>
          <a:lstStyle/>
          <a:p>
            <a:endParaRPr lang="en-US"/>
          </a:p>
        </p:txBody>
      </p:sp>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919455"/>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1" y="2"/>
            <a:ext cx="356209" cy="1194093"/>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3121160456"/>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fld id="{80C53AD7-A772-4F83-850B-482C70935EA4}" type="datetime1">
              <a:rPr lang="en-US" altLang="ja-JP" smtClean="0"/>
              <a:pPr fontAlgn="base">
                <a:spcBef>
                  <a:spcPct val="0"/>
                </a:spcBef>
                <a:spcAft>
                  <a:spcPct val="0"/>
                </a:spcAft>
                <a:defRPr/>
              </a:pPr>
              <a:t>3/31/2022</a:t>
            </a:fld>
            <a:endParaRPr lang="en-US" altLang="en-US">
              <a:ea typeface="MS PGothic" pitchFamily="34" charset="-128"/>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8DDD8331-DEC2-4D1E-95D5-94283CB87E4D}" type="slidenum">
              <a:rPr lang="en-US" altLang="en-US" smtClean="0">
                <a:latin typeface="Arial" pitchFamily="34" charset="0"/>
                <a:ea typeface="MS PGothic" pitchFamily="34" charset="-128"/>
              </a:rPr>
              <a:pPr fontAlgn="base">
                <a:spcBef>
                  <a:spcPct val="0"/>
                </a:spcBef>
                <a:spcAft>
                  <a:spcPct val="0"/>
                </a:spcAft>
                <a:defRPr/>
              </a:pPr>
              <a:t>‹#›</a:t>
            </a:fld>
            <a:endParaRPr lang="en-US" altLang="en-US">
              <a:latin typeface="Arial" pitchFamily="34" charset="0"/>
              <a:ea typeface="MS PGothic" pitchFamily="34" charset="-128"/>
            </a:endParaRPr>
          </a:p>
        </p:txBody>
      </p:sp>
    </p:spTree>
    <p:extLst>
      <p:ext uri="{BB962C8B-B14F-4D97-AF65-F5344CB8AC3E}">
        <p14:creationId xmlns:p14="http://schemas.microsoft.com/office/powerpoint/2010/main" val="235698572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fld id="{78E67B97-2A19-4469-BBC1-5124779FD32E}" type="datetime1">
              <a:rPr lang="en-US" altLang="ja-JP" smtClean="0"/>
              <a:pPr fontAlgn="base">
                <a:spcBef>
                  <a:spcPct val="0"/>
                </a:spcBef>
                <a:spcAft>
                  <a:spcPct val="0"/>
                </a:spcAft>
                <a:defRPr/>
              </a:pPr>
              <a:t>3/31/2022</a:t>
            </a:fld>
            <a:endParaRPr lang="en-US" altLang="en-US">
              <a:ea typeface="MS PGothic" pitchFamily="34" charset="-128"/>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DCEF23B2-1968-4158-BBF8-33ADF3172235}" type="slidenum">
              <a:rPr lang="en-US" altLang="en-US" smtClean="0">
                <a:latin typeface="Arial" pitchFamily="34" charset="0"/>
                <a:ea typeface="MS PGothic" pitchFamily="34" charset="-128"/>
              </a:rPr>
              <a:pPr fontAlgn="base">
                <a:spcBef>
                  <a:spcPct val="0"/>
                </a:spcBef>
                <a:spcAft>
                  <a:spcPct val="0"/>
                </a:spcAft>
                <a:defRPr/>
              </a:pPr>
              <a:t>‹#›</a:t>
            </a:fld>
            <a:endParaRPr lang="en-US" altLang="en-US">
              <a:latin typeface="Arial" pitchFamily="34" charset="0"/>
              <a:ea typeface="MS PGothic" pitchFamily="34" charset="-128"/>
            </a:endParaRPr>
          </a:p>
        </p:txBody>
      </p:sp>
    </p:spTree>
    <p:extLst>
      <p:ext uri="{BB962C8B-B14F-4D97-AF65-F5344CB8AC3E}">
        <p14:creationId xmlns:p14="http://schemas.microsoft.com/office/powerpoint/2010/main" val="89982062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fld id="{68A51ED6-1809-467D-BA74-8EA1DF4B6FEF}" type="datetime1">
              <a:rPr lang="en-US" altLang="ja-JP" smtClean="0"/>
              <a:pPr fontAlgn="base">
                <a:spcBef>
                  <a:spcPct val="0"/>
                </a:spcBef>
                <a:spcAft>
                  <a:spcPct val="0"/>
                </a:spcAft>
                <a:defRPr/>
              </a:pPr>
              <a:t>3/31/2022</a:t>
            </a:fld>
            <a:endParaRPr lang="en-US" altLang="en-US">
              <a:ea typeface="MS PGothic" pitchFamily="34" charset="-128"/>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74AF8077-2CE4-4A8C-806A-F9B27078C005}" type="slidenum">
              <a:rPr lang="en-US" altLang="en-US" smtClean="0">
                <a:latin typeface="Arial" pitchFamily="34" charset="0"/>
                <a:ea typeface="MS PGothic" pitchFamily="34" charset="-128"/>
              </a:rPr>
              <a:pPr fontAlgn="base">
                <a:spcBef>
                  <a:spcPct val="0"/>
                </a:spcBef>
                <a:spcAft>
                  <a:spcPct val="0"/>
                </a:spcAft>
                <a:defRPr/>
              </a:pPr>
              <a:t>‹#›</a:t>
            </a:fld>
            <a:endParaRPr lang="en-US" altLang="en-US">
              <a:latin typeface="Arial" pitchFamily="34" charset="0"/>
              <a:ea typeface="MS PGothic" pitchFamily="34" charset="-128"/>
            </a:endParaRPr>
          </a:p>
        </p:txBody>
      </p:sp>
    </p:spTree>
    <p:extLst>
      <p:ext uri="{BB962C8B-B14F-4D97-AF65-F5344CB8AC3E}">
        <p14:creationId xmlns:p14="http://schemas.microsoft.com/office/powerpoint/2010/main" val="178545424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fld id="{B8D7BA54-BB09-45EF-8BE5-86E399F21075}" type="datetime1">
              <a:rPr lang="en-US" altLang="ja-JP" smtClean="0"/>
              <a:pPr fontAlgn="base">
                <a:spcBef>
                  <a:spcPct val="0"/>
                </a:spcBef>
                <a:spcAft>
                  <a:spcPct val="0"/>
                </a:spcAft>
                <a:defRPr/>
              </a:pPr>
              <a:t>3/31/2022</a:t>
            </a:fld>
            <a:endParaRPr lang="en-US" altLang="en-US">
              <a:ea typeface="MS PGothic" pitchFamily="34" charset="-128"/>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62B83E2C-C682-4CCB-812E-4FD1E6CD7EF7}" type="slidenum">
              <a:rPr lang="en-US" altLang="en-US" smtClean="0">
                <a:latin typeface="Arial" pitchFamily="34" charset="0"/>
                <a:ea typeface="MS PGothic" pitchFamily="34" charset="-128"/>
              </a:rPr>
              <a:pPr fontAlgn="base">
                <a:spcBef>
                  <a:spcPct val="0"/>
                </a:spcBef>
                <a:spcAft>
                  <a:spcPct val="0"/>
                </a:spcAft>
                <a:defRPr/>
              </a:pPr>
              <a:t>‹#›</a:t>
            </a:fld>
            <a:endParaRPr lang="en-US" altLang="en-US">
              <a:latin typeface="Arial" pitchFamily="34" charset="0"/>
              <a:ea typeface="MS PGothic" pitchFamily="34" charset="-128"/>
            </a:endParaRPr>
          </a:p>
        </p:txBody>
      </p:sp>
    </p:spTree>
    <p:extLst>
      <p:ext uri="{BB962C8B-B14F-4D97-AF65-F5344CB8AC3E}">
        <p14:creationId xmlns:p14="http://schemas.microsoft.com/office/powerpoint/2010/main" val="39854480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fld id="{DFB19E3F-723A-48F5-86C3-1FB2ADC6C9E9}" type="datetime1">
              <a:rPr lang="en-US" altLang="ja-JP" smtClean="0"/>
              <a:pPr fontAlgn="base">
                <a:spcBef>
                  <a:spcPct val="0"/>
                </a:spcBef>
                <a:spcAft>
                  <a:spcPct val="0"/>
                </a:spcAft>
                <a:defRPr/>
              </a:pPr>
              <a:t>3/31/2022</a:t>
            </a:fld>
            <a:endParaRPr lang="en-US" altLang="en-US">
              <a:ea typeface="MS PGothic" pitchFamily="34" charset="-128"/>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4EE2229A-B942-495A-807D-33D35310454B}" type="slidenum">
              <a:rPr lang="en-US" altLang="en-US" smtClean="0">
                <a:latin typeface="Arial" pitchFamily="34" charset="0"/>
                <a:ea typeface="MS PGothic" pitchFamily="34" charset="-128"/>
              </a:rPr>
              <a:pPr fontAlgn="base">
                <a:spcBef>
                  <a:spcPct val="0"/>
                </a:spcBef>
                <a:spcAft>
                  <a:spcPct val="0"/>
                </a:spcAft>
                <a:defRPr/>
              </a:pPr>
              <a:t>‹#›</a:t>
            </a:fld>
            <a:endParaRPr lang="en-US" altLang="en-US">
              <a:latin typeface="Arial" pitchFamily="34" charset="0"/>
              <a:ea typeface="MS PGothic" pitchFamily="34" charset="-128"/>
            </a:endParaRPr>
          </a:p>
        </p:txBody>
      </p:sp>
    </p:spTree>
    <p:extLst>
      <p:ext uri="{BB962C8B-B14F-4D97-AF65-F5344CB8AC3E}">
        <p14:creationId xmlns:p14="http://schemas.microsoft.com/office/powerpoint/2010/main" val="16135985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fld id="{2B8BEB86-460D-47CC-9347-A33D2320FEE6}" type="datetime1">
              <a:rPr lang="en-US" altLang="ja-JP" smtClean="0"/>
              <a:pPr fontAlgn="base">
                <a:spcBef>
                  <a:spcPct val="0"/>
                </a:spcBef>
                <a:spcAft>
                  <a:spcPct val="0"/>
                </a:spcAft>
                <a:defRPr/>
              </a:pPr>
              <a:t>3/31/2022</a:t>
            </a:fld>
            <a:endParaRPr lang="en-US" altLang="en-US">
              <a:ea typeface="MS PGothic" pitchFamily="34" charset="-128"/>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D5616943-E090-48BD-85BF-C3499FDFE60E}" type="slidenum">
              <a:rPr lang="en-US" altLang="en-US" smtClean="0">
                <a:latin typeface="Arial" pitchFamily="34" charset="0"/>
                <a:ea typeface="MS PGothic" pitchFamily="34" charset="-128"/>
              </a:rPr>
              <a:pPr fontAlgn="base">
                <a:spcBef>
                  <a:spcPct val="0"/>
                </a:spcBef>
                <a:spcAft>
                  <a:spcPct val="0"/>
                </a:spcAft>
                <a:defRPr/>
              </a:pPr>
              <a:t>‹#›</a:t>
            </a:fld>
            <a:endParaRPr lang="en-US" altLang="en-US">
              <a:latin typeface="Arial" pitchFamily="34" charset="0"/>
              <a:ea typeface="MS PGothic" pitchFamily="34" charset="-128"/>
            </a:endParaRPr>
          </a:p>
        </p:txBody>
      </p:sp>
    </p:spTree>
    <p:extLst>
      <p:ext uri="{BB962C8B-B14F-4D97-AF65-F5344CB8AC3E}">
        <p14:creationId xmlns:p14="http://schemas.microsoft.com/office/powerpoint/2010/main" val="395468262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fld id="{CDE8BE47-7B98-409F-8AB7-EBBB77D90BF3}" type="datetime1">
              <a:rPr lang="en-US" altLang="ja-JP" smtClean="0"/>
              <a:pPr fontAlgn="base">
                <a:spcBef>
                  <a:spcPct val="0"/>
                </a:spcBef>
                <a:spcAft>
                  <a:spcPct val="0"/>
                </a:spcAft>
                <a:defRPr/>
              </a:pPr>
              <a:t>3/31/2022</a:t>
            </a:fld>
            <a:endParaRPr lang="en-US" altLang="en-US">
              <a:ea typeface="MS PGothic" pitchFamily="34" charset="-128"/>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F6C9FB53-311B-43CA-B7CE-1F80A678A235}" type="slidenum">
              <a:rPr lang="en-US" altLang="en-US" smtClean="0">
                <a:latin typeface="Arial" pitchFamily="34" charset="0"/>
                <a:ea typeface="MS PGothic" pitchFamily="34" charset="-128"/>
              </a:rPr>
              <a:pPr fontAlgn="base">
                <a:spcBef>
                  <a:spcPct val="0"/>
                </a:spcBef>
                <a:spcAft>
                  <a:spcPct val="0"/>
                </a:spcAft>
                <a:defRPr/>
              </a:pPr>
              <a:t>‹#›</a:t>
            </a:fld>
            <a:endParaRPr lang="en-US" altLang="en-US">
              <a:latin typeface="Arial" pitchFamily="34" charset="0"/>
              <a:ea typeface="MS PGothic" pitchFamily="34" charset="-128"/>
            </a:endParaRPr>
          </a:p>
        </p:txBody>
      </p:sp>
    </p:spTree>
    <p:extLst>
      <p:ext uri="{BB962C8B-B14F-4D97-AF65-F5344CB8AC3E}">
        <p14:creationId xmlns:p14="http://schemas.microsoft.com/office/powerpoint/2010/main" val="11639317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fld id="{6D367D64-CF7F-42F3-8C27-B520EE2453CF}" type="datetime1">
              <a:rPr lang="en-US" altLang="ja-JP" smtClean="0"/>
              <a:pPr fontAlgn="base">
                <a:spcBef>
                  <a:spcPct val="0"/>
                </a:spcBef>
                <a:spcAft>
                  <a:spcPct val="0"/>
                </a:spcAft>
                <a:defRPr/>
              </a:pPr>
              <a:t>3/31/2022</a:t>
            </a:fld>
            <a:endParaRPr lang="en-US" altLang="en-US">
              <a:ea typeface="MS PGothic" pitchFamily="34" charset="-128"/>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EC650D0-02D5-42FB-907E-376816E2D544}" type="slidenum">
              <a:rPr lang="en-US" altLang="en-US" smtClean="0">
                <a:latin typeface="Arial" pitchFamily="34" charset="0"/>
                <a:ea typeface="MS PGothic" pitchFamily="34" charset="-128"/>
              </a:rPr>
              <a:pPr fontAlgn="base">
                <a:spcBef>
                  <a:spcPct val="0"/>
                </a:spcBef>
                <a:spcAft>
                  <a:spcPct val="0"/>
                </a:spcAft>
                <a:defRPr/>
              </a:pPr>
              <a:t>‹#›</a:t>
            </a:fld>
            <a:endParaRPr lang="en-US" altLang="en-US">
              <a:latin typeface="Arial" pitchFamily="34" charset="0"/>
              <a:ea typeface="MS PGothic" pitchFamily="34" charset="-128"/>
            </a:endParaRPr>
          </a:p>
        </p:txBody>
      </p:sp>
    </p:spTree>
    <p:extLst>
      <p:ext uri="{BB962C8B-B14F-4D97-AF65-F5344CB8AC3E}">
        <p14:creationId xmlns:p14="http://schemas.microsoft.com/office/powerpoint/2010/main" val="154993788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fld id="{21179569-1CBE-4B22-934C-222D1AA93EE5}" type="datetime1">
              <a:rPr lang="en-US" altLang="ja-JP" smtClean="0"/>
              <a:pPr fontAlgn="base">
                <a:spcBef>
                  <a:spcPct val="0"/>
                </a:spcBef>
                <a:spcAft>
                  <a:spcPct val="0"/>
                </a:spcAft>
                <a:defRPr/>
              </a:pPr>
              <a:t>3/31/2022</a:t>
            </a:fld>
            <a:endParaRPr lang="en-US" altLang="en-US">
              <a:ea typeface="MS PGothic" pitchFamily="34" charset="-128"/>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26F6CB7-50F3-4CEB-A4DC-7F1C42559A55}" type="slidenum">
              <a:rPr lang="en-US" altLang="en-US" smtClean="0">
                <a:latin typeface="Arial" pitchFamily="34" charset="0"/>
                <a:ea typeface="MS PGothic" pitchFamily="34" charset="-128"/>
              </a:rPr>
              <a:pPr fontAlgn="base">
                <a:spcBef>
                  <a:spcPct val="0"/>
                </a:spcBef>
                <a:spcAft>
                  <a:spcPct val="0"/>
                </a:spcAft>
                <a:defRPr/>
              </a:pPr>
              <a:t>‹#›</a:t>
            </a:fld>
            <a:endParaRPr lang="en-US" altLang="en-US">
              <a:latin typeface="Arial" pitchFamily="34" charset="0"/>
              <a:ea typeface="MS PGothic" pitchFamily="34" charset="-128"/>
            </a:endParaRPr>
          </a:p>
        </p:txBody>
      </p:sp>
    </p:spTree>
    <p:extLst>
      <p:ext uri="{BB962C8B-B14F-4D97-AF65-F5344CB8AC3E}">
        <p14:creationId xmlns:p14="http://schemas.microsoft.com/office/powerpoint/2010/main" val="363440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FE2C6C1-0ABC-4A83-A3E1-9B004532B0F2}"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659B1A-798E-4F1D-851E-F36AC3C874A2}"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79015206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fld id="{FE22490D-0CE4-426E-81CB-E242CE6E39A4}" type="datetime1">
              <a:rPr lang="en-US" altLang="ja-JP" smtClean="0"/>
              <a:pPr fontAlgn="base">
                <a:spcBef>
                  <a:spcPct val="0"/>
                </a:spcBef>
                <a:spcAft>
                  <a:spcPct val="0"/>
                </a:spcAft>
                <a:defRPr/>
              </a:pPr>
              <a:t>3/31/2022</a:t>
            </a:fld>
            <a:endParaRPr lang="en-US" altLang="en-US">
              <a:ea typeface="MS PGothic" pitchFamily="34" charset="-128"/>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A51ED56C-8F5E-4BF1-A54B-E96394A138E1}" type="slidenum">
              <a:rPr lang="en-US" altLang="en-US" smtClean="0">
                <a:latin typeface="Arial" pitchFamily="34" charset="0"/>
                <a:ea typeface="MS PGothic" pitchFamily="34" charset="-128"/>
              </a:rPr>
              <a:pPr fontAlgn="base">
                <a:spcBef>
                  <a:spcPct val="0"/>
                </a:spcBef>
                <a:spcAft>
                  <a:spcPct val="0"/>
                </a:spcAft>
                <a:defRPr/>
              </a:pPr>
              <a:t>‹#›</a:t>
            </a:fld>
            <a:endParaRPr lang="en-US" altLang="en-US">
              <a:latin typeface="Arial" pitchFamily="34" charset="0"/>
              <a:ea typeface="MS PGothic" pitchFamily="34" charset="-128"/>
            </a:endParaRPr>
          </a:p>
        </p:txBody>
      </p:sp>
    </p:spTree>
    <p:extLst>
      <p:ext uri="{BB962C8B-B14F-4D97-AF65-F5344CB8AC3E}">
        <p14:creationId xmlns:p14="http://schemas.microsoft.com/office/powerpoint/2010/main" val="145160060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fld id="{BFE2C6C1-0ABC-4A83-A3E1-9B004532B0F2}" type="datetime1">
              <a:rPr lang="en-US" altLang="ja-JP" smtClean="0"/>
              <a:pPr fontAlgn="base">
                <a:spcBef>
                  <a:spcPct val="0"/>
                </a:spcBef>
                <a:spcAft>
                  <a:spcPct val="0"/>
                </a:spcAft>
                <a:defRPr/>
              </a:pPr>
              <a:t>3/31/2022</a:t>
            </a:fld>
            <a:endParaRPr lang="en-US" altLang="en-US">
              <a:ea typeface="MS PGothic" pitchFamily="34" charset="-128"/>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27659B1A-798E-4F1D-851E-F36AC3C874A2}" type="slidenum">
              <a:rPr lang="en-US" altLang="en-US" smtClean="0">
                <a:latin typeface="Arial" pitchFamily="34" charset="0"/>
                <a:ea typeface="MS PGothic" pitchFamily="34" charset="-128"/>
              </a:rPr>
              <a:pPr fontAlgn="base">
                <a:spcBef>
                  <a:spcPct val="0"/>
                </a:spcBef>
                <a:spcAft>
                  <a:spcPct val="0"/>
                </a:spcAft>
                <a:defRPr/>
              </a:pPr>
              <a:t>‹#›</a:t>
            </a:fld>
            <a:endParaRPr lang="en-US" altLang="en-US">
              <a:latin typeface="Arial" pitchFamily="34" charset="0"/>
              <a:ea typeface="MS PGothic" pitchFamily="34" charset="-128"/>
            </a:endParaRPr>
          </a:p>
        </p:txBody>
      </p:sp>
    </p:spTree>
    <p:extLst>
      <p:ext uri="{BB962C8B-B14F-4D97-AF65-F5344CB8AC3E}">
        <p14:creationId xmlns:p14="http://schemas.microsoft.com/office/powerpoint/2010/main" val="226816581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a:defRPr/>
            </a:pPr>
            <a:fld id="{7B67A630-6DEE-4F45-9872-4A9386C88847}" type="slidenum">
              <a:rPr lang="en-US" smtClean="0">
                <a:solidFill>
                  <a:srgbClr val="FFFFFF">
                    <a:lumMod val="50000"/>
                  </a:srgbClr>
                </a:solidFill>
                <a:latin typeface="Arial"/>
                <a:ea typeface="MS PGothic" pitchFamily="34" charset="-128"/>
              </a:rPr>
              <a:pPr>
                <a:defRPr/>
              </a:pPr>
              <a:t>‹#›</a:t>
            </a:fld>
            <a:endParaRPr lang="en-US">
              <a:solidFill>
                <a:srgbClr val="FFFFFF">
                  <a:lumMod val="50000"/>
                </a:srgbClr>
              </a:solidFill>
              <a:latin typeface="Arial"/>
              <a:ea typeface="MS PGothic" pitchFamily="34" charset="-128"/>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81868431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02_Agenda+Contents_NumberedList">
    <p:spTree>
      <p:nvGrpSpPr>
        <p:cNvPr id="1" name=""/>
        <p:cNvGrpSpPr/>
        <p:nvPr/>
      </p:nvGrpSpPr>
      <p:grpSpPr>
        <a:xfrm>
          <a:off x="0" y="0"/>
          <a:ext cx="0" cy="0"/>
          <a:chOff x="0" y="0"/>
          <a:chExt cx="0" cy="0"/>
        </a:xfrm>
      </p:grpSpPr>
      <p:sp>
        <p:nvSpPr>
          <p:cNvPr id="6" name="Text Placeholder 14"/>
          <p:cNvSpPr>
            <a:spLocks noGrp="1"/>
          </p:cNvSpPr>
          <p:nvPr>
            <p:ph type="body" sz="quarter" idx="11"/>
          </p:nvPr>
        </p:nvSpPr>
        <p:spPr>
          <a:xfrm>
            <a:off x="469904" y="465020"/>
            <a:ext cx="8231744" cy="2591478"/>
          </a:xfrm>
          <a:prstGeom prst="rect">
            <a:avLst/>
          </a:prstGeom>
          <a:blipFill rotWithShape="1">
            <a:blip r:embed="rId2"/>
            <a:stretch>
              <a:fillRect/>
            </a:stretch>
          </a:blipFill>
        </p:spPr>
        <p:txBody>
          <a:bodyPr vert="horz" lIns="365760">
            <a:spAutoFit/>
          </a:bodyPr>
          <a:lstStyle>
            <a:lvl1pPr marL="457200" indent="-457200">
              <a:lnSpc>
                <a:spcPct val="120000"/>
              </a:lnSpc>
              <a:buClr>
                <a:schemeClr val="accent1"/>
              </a:buClr>
              <a:buSzPct val="125000"/>
              <a:buFont typeface="Wingdings" charset="2"/>
              <a:buAutoNum type="arabicPlain"/>
              <a:defRPr sz="2400" baseline="0">
                <a:solidFill>
                  <a:schemeClr val="tx2"/>
                </a:solidFill>
              </a:defRPr>
            </a:lvl1pPr>
            <a:lvl2pPr marL="0" indent="0">
              <a:buNone/>
              <a:defRPr sz="1800" baseline="0"/>
            </a:lvl2pPr>
            <a:lvl3pPr marL="457200">
              <a:spcBef>
                <a:spcPts val="600"/>
              </a:spcBef>
              <a:defRPr sz="1600"/>
            </a:lvl3pPr>
          </a:lstStyle>
          <a:p>
            <a:pPr lvl="0"/>
            <a:r>
              <a:rPr lang="en-US" dirty="0"/>
              <a:t>Click to edit </a:t>
            </a:r>
          </a:p>
          <a:p>
            <a:pPr lvl="0"/>
            <a:r>
              <a:rPr lang="en-US" dirty="0"/>
              <a:t>Click to edit</a:t>
            </a:r>
          </a:p>
          <a:p>
            <a:pPr lvl="0"/>
            <a:r>
              <a:rPr lang="en-US" dirty="0"/>
              <a:t>Click to edit</a:t>
            </a:r>
          </a:p>
          <a:p>
            <a:pPr lvl="0"/>
            <a:r>
              <a:rPr lang="en-US" dirty="0"/>
              <a:t>Click to edit</a:t>
            </a:r>
          </a:p>
          <a:p>
            <a:pPr lvl="0"/>
            <a:r>
              <a:rPr lang="en-US" dirty="0"/>
              <a:t>Click to edit</a:t>
            </a:r>
          </a:p>
        </p:txBody>
      </p:sp>
      <p:sp>
        <p:nvSpPr>
          <p:cNvPr id="4" name="Text Placeholder 3"/>
          <p:cNvSpPr>
            <a:spLocks noGrp="1"/>
          </p:cNvSpPr>
          <p:nvPr>
            <p:ph type="body" sz="quarter" idx="14" hasCustomPrompt="1"/>
          </p:nvPr>
        </p:nvSpPr>
        <p:spPr>
          <a:xfrm>
            <a:off x="4483642" y="6316307"/>
            <a:ext cx="4106803" cy="211137"/>
          </a:xfrm>
          <a:prstGeom prst="rect">
            <a:avLst/>
          </a:prstGeom>
        </p:spPr>
        <p:txBody>
          <a:bodyPr vert="horz" anchor="ctr" anchorCtr="0"/>
          <a:lstStyle>
            <a:lvl1pPr marL="0" indent="0" algn="r">
              <a:buNone/>
              <a:defRPr sz="10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Service line or presentation name  |</a:t>
            </a:r>
          </a:p>
        </p:txBody>
      </p:sp>
    </p:spTree>
    <p:extLst>
      <p:ext uri="{BB962C8B-B14F-4D97-AF65-F5344CB8AC3E}">
        <p14:creationId xmlns:p14="http://schemas.microsoft.com/office/powerpoint/2010/main" val="313953307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02_Agenda+Contents_List">
    <p:spTree>
      <p:nvGrpSpPr>
        <p:cNvPr id="1" name=""/>
        <p:cNvGrpSpPr/>
        <p:nvPr/>
      </p:nvGrpSpPr>
      <p:grpSpPr>
        <a:xfrm>
          <a:off x="0" y="0"/>
          <a:ext cx="0" cy="0"/>
          <a:chOff x="0" y="0"/>
          <a:chExt cx="0" cy="0"/>
        </a:xfrm>
      </p:grpSpPr>
      <p:sp>
        <p:nvSpPr>
          <p:cNvPr id="3" name="Text Placeholder 14"/>
          <p:cNvSpPr>
            <a:spLocks noGrp="1"/>
          </p:cNvSpPr>
          <p:nvPr>
            <p:ph type="body" sz="quarter" idx="11"/>
          </p:nvPr>
        </p:nvSpPr>
        <p:spPr>
          <a:xfrm>
            <a:off x="469430" y="462435"/>
            <a:ext cx="8225531" cy="3126497"/>
          </a:xfrm>
          <a:prstGeom prst="rect">
            <a:avLst/>
          </a:prstGeom>
          <a:blipFill rotWithShape="1">
            <a:blip r:embed="rId2"/>
            <a:stretch>
              <a:fillRect/>
            </a:stretch>
          </a:blipFill>
        </p:spPr>
        <p:txBody>
          <a:bodyPr vert="horz" wrap="square" lIns="365760">
            <a:spAutoFit/>
          </a:bodyPr>
          <a:lstStyle>
            <a:lvl1pPr marL="0" marR="0" indent="0" algn="l" defTabSz="455981" rtl="0" eaLnBrk="1" fontAlgn="auto" latinLnBrk="0" hangingPunct="1">
              <a:lnSpc>
                <a:spcPct val="110000"/>
              </a:lnSpc>
              <a:spcBef>
                <a:spcPct val="20000"/>
              </a:spcBef>
              <a:spcAft>
                <a:spcPts val="0"/>
              </a:spcAft>
              <a:buClrTx/>
              <a:buSzTx/>
              <a:buFont typeface="Arial"/>
              <a:buNone/>
              <a:tabLst/>
              <a:defRPr sz="2600">
                <a:solidFill>
                  <a:schemeClr val="tx2"/>
                </a:solidFill>
              </a:defRPr>
            </a:lvl1pPr>
            <a:lvl2pPr marL="0" indent="0">
              <a:buNone/>
              <a:defRPr sz="1800" baseline="0"/>
            </a:lvl2pPr>
            <a:lvl3pPr marL="457200">
              <a:spcBef>
                <a:spcPts val="600"/>
              </a:spcBef>
              <a:defRPr sz="1600"/>
            </a:lvl3pPr>
          </a:lstStyle>
          <a:p>
            <a:pPr lvl="0"/>
            <a:r>
              <a:rPr lang="en-US" dirty="0"/>
              <a:t>Click to edit</a:t>
            </a:r>
          </a:p>
          <a:p>
            <a:pPr lvl="0"/>
            <a:r>
              <a:rPr lang="en-US" dirty="0"/>
              <a:t>Click to edit</a:t>
            </a:r>
          </a:p>
          <a:p>
            <a:pPr lvl="0"/>
            <a:r>
              <a:rPr lang="en-US" dirty="0"/>
              <a:t>Click to edit</a:t>
            </a:r>
          </a:p>
          <a:p>
            <a:pPr lvl="0"/>
            <a:r>
              <a:rPr lang="en-US" dirty="0"/>
              <a:t>Click to edit</a:t>
            </a:r>
          </a:p>
          <a:p>
            <a:pPr lvl="0"/>
            <a:r>
              <a:rPr lang="en-US" dirty="0"/>
              <a:t>Click to edit</a:t>
            </a:r>
          </a:p>
          <a:p>
            <a:pPr lvl="0"/>
            <a:r>
              <a:rPr lang="en-US" dirty="0"/>
              <a:t>Click to edit</a:t>
            </a:r>
          </a:p>
        </p:txBody>
      </p:sp>
      <p:sp>
        <p:nvSpPr>
          <p:cNvPr id="5" name="Text Placeholder 3"/>
          <p:cNvSpPr>
            <a:spLocks noGrp="1"/>
          </p:cNvSpPr>
          <p:nvPr>
            <p:ph type="body" sz="quarter" idx="14" hasCustomPrompt="1"/>
          </p:nvPr>
        </p:nvSpPr>
        <p:spPr>
          <a:xfrm>
            <a:off x="4483642" y="6316307"/>
            <a:ext cx="4106803" cy="211137"/>
          </a:xfrm>
          <a:prstGeom prst="rect">
            <a:avLst/>
          </a:prstGeom>
        </p:spPr>
        <p:txBody>
          <a:bodyPr vert="horz" anchor="ctr" anchorCtr="0"/>
          <a:lstStyle>
            <a:lvl1pPr marL="0" indent="0" algn="r">
              <a:buNone/>
              <a:defRPr sz="10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Service line or presentation name  |</a:t>
            </a:r>
          </a:p>
        </p:txBody>
      </p:sp>
    </p:spTree>
    <p:extLst>
      <p:ext uri="{BB962C8B-B14F-4D97-AF65-F5344CB8AC3E}">
        <p14:creationId xmlns:p14="http://schemas.microsoft.com/office/powerpoint/2010/main" val="250461187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02_Agenda+Contents_Breakdown">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469426" y="460375"/>
            <a:ext cx="8231744" cy="1449628"/>
          </a:xfrm>
          <a:prstGeom prst="rect">
            <a:avLst/>
          </a:prstGeom>
          <a:blipFill rotWithShape="1">
            <a:blip r:embed="rId2"/>
            <a:stretch>
              <a:fillRect/>
            </a:stretch>
          </a:blipFill>
        </p:spPr>
        <p:txBody>
          <a:bodyPr vert="horz" wrap="square" lIns="365760">
            <a:spAutoFit/>
          </a:bodyPr>
          <a:lstStyle>
            <a:lvl1pPr marL="0" indent="0">
              <a:buNone/>
              <a:defRPr sz="2400">
                <a:solidFill>
                  <a:schemeClr val="tx2"/>
                </a:solidFill>
              </a:defRPr>
            </a:lvl1pPr>
            <a:lvl2pPr marL="0" indent="0">
              <a:buNone/>
              <a:defRPr sz="1800" baseline="0">
                <a:solidFill>
                  <a:schemeClr val="tx1"/>
                </a:solidFill>
              </a:defRPr>
            </a:lvl2pPr>
            <a:lvl3pPr marL="457200">
              <a:spcBef>
                <a:spcPts val="600"/>
              </a:spcBef>
              <a:defRPr sz="1600"/>
            </a:lvl3pPr>
          </a:lstStyle>
          <a:p>
            <a:pPr lvl="0"/>
            <a:r>
              <a:rPr lang="en-US" dirty="0"/>
              <a:t>Click to edit </a:t>
            </a:r>
          </a:p>
          <a:p>
            <a:pPr lvl="1"/>
            <a:r>
              <a:rPr lang="en-US" dirty="0"/>
              <a:t>Click to edit</a:t>
            </a:r>
          </a:p>
          <a:p>
            <a:pPr lvl="1"/>
            <a:r>
              <a:rPr lang="en-US" dirty="0"/>
              <a:t>Click to edit</a:t>
            </a:r>
          </a:p>
          <a:p>
            <a:pPr lvl="2"/>
            <a:r>
              <a:rPr lang="en-US" dirty="0"/>
              <a:t>Click to edit</a:t>
            </a:r>
          </a:p>
        </p:txBody>
      </p:sp>
      <p:sp>
        <p:nvSpPr>
          <p:cNvPr id="9" name="Text Placeholder 14"/>
          <p:cNvSpPr>
            <a:spLocks noGrp="1"/>
          </p:cNvSpPr>
          <p:nvPr>
            <p:ph type="body" sz="quarter" idx="12"/>
          </p:nvPr>
        </p:nvSpPr>
        <p:spPr>
          <a:xfrm>
            <a:off x="469426" y="2078449"/>
            <a:ext cx="8231744" cy="1449628"/>
          </a:xfrm>
          <a:prstGeom prst="rect">
            <a:avLst/>
          </a:prstGeom>
          <a:blipFill rotWithShape="1">
            <a:blip r:embed="rId2"/>
            <a:stretch>
              <a:fillRect/>
            </a:stretch>
          </a:blipFill>
        </p:spPr>
        <p:txBody>
          <a:bodyPr vert="horz" wrap="square" lIns="365760">
            <a:spAutoFit/>
          </a:bodyPr>
          <a:lstStyle>
            <a:lvl1pPr marL="0" indent="0">
              <a:buNone/>
              <a:defRPr sz="2400">
                <a:solidFill>
                  <a:schemeClr val="tx2"/>
                </a:solidFill>
              </a:defRPr>
            </a:lvl1pPr>
            <a:lvl2pPr marL="0" indent="0">
              <a:buNone/>
              <a:defRPr sz="1800" baseline="0">
                <a:solidFill>
                  <a:schemeClr val="tx1"/>
                </a:solidFill>
              </a:defRPr>
            </a:lvl2pPr>
            <a:lvl3pPr marL="457200">
              <a:spcBef>
                <a:spcPts val="600"/>
              </a:spcBef>
              <a:defRPr sz="1600"/>
            </a:lvl3pPr>
          </a:lstStyle>
          <a:p>
            <a:pPr lvl="0"/>
            <a:r>
              <a:rPr lang="en-US" dirty="0"/>
              <a:t>Click to edit </a:t>
            </a:r>
          </a:p>
          <a:p>
            <a:pPr lvl="1"/>
            <a:r>
              <a:rPr lang="en-US" dirty="0"/>
              <a:t>Click to edit</a:t>
            </a:r>
          </a:p>
          <a:p>
            <a:pPr lvl="1"/>
            <a:r>
              <a:rPr lang="en-US" dirty="0"/>
              <a:t>Click to edit</a:t>
            </a:r>
          </a:p>
          <a:p>
            <a:pPr lvl="2"/>
            <a:r>
              <a:rPr lang="en-US" dirty="0"/>
              <a:t>Click to edit</a:t>
            </a:r>
          </a:p>
        </p:txBody>
      </p:sp>
      <p:sp>
        <p:nvSpPr>
          <p:cNvPr id="6" name="Text Placeholder 3"/>
          <p:cNvSpPr>
            <a:spLocks noGrp="1"/>
          </p:cNvSpPr>
          <p:nvPr>
            <p:ph type="body" sz="quarter" idx="14" hasCustomPrompt="1"/>
          </p:nvPr>
        </p:nvSpPr>
        <p:spPr>
          <a:xfrm>
            <a:off x="4483642" y="6316307"/>
            <a:ext cx="4106803" cy="211137"/>
          </a:xfrm>
          <a:prstGeom prst="rect">
            <a:avLst/>
          </a:prstGeom>
        </p:spPr>
        <p:txBody>
          <a:bodyPr vert="horz" anchor="ctr" anchorCtr="0"/>
          <a:lstStyle>
            <a:lvl1pPr marL="0" indent="0" algn="r">
              <a:buNone/>
              <a:defRPr sz="10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Service line or presentation name  |</a:t>
            </a:r>
          </a:p>
        </p:txBody>
      </p:sp>
    </p:spTree>
    <p:extLst>
      <p:ext uri="{BB962C8B-B14F-4D97-AF65-F5344CB8AC3E}">
        <p14:creationId xmlns:p14="http://schemas.microsoft.com/office/powerpoint/2010/main" val="176221068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419377404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35193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322693964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388521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S PGothic" pitchFamily="34" charset="-128"/>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244541606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37601386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18171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96709131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03358348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415672202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68421410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226998829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3200">
                <a:solidFill>
                  <a:srgbClr val="20527C"/>
                </a:solidFill>
                <a:latin typeface="Trajan Pro" pitchFamily="18"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1DB2E7A-0A33-4022-B895-7D595E5D5863}" type="datetimeFigureOut">
              <a:rPr lang="en-US" smtClean="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038434-C2CC-4028-AD72-886E4ED36FC6}" type="slidenum">
              <a:rPr lang="en-US" smtClean="0"/>
              <a:pPr/>
              <a:t>‹#›</a:t>
            </a:fld>
            <a:endParaRPr lang="en-US" dirty="0"/>
          </a:p>
        </p:txBody>
      </p:sp>
      <p:sp>
        <p:nvSpPr>
          <p:cNvPr id="8" name="Rectangle 7"/>
          <p:cNvSpPr/>
          <p:nvPr userDrawn="1"/>
        </p:nvSpPr>
        <p:spPr>
          <a:xfrm>
            <a:off x="9144000" y="6019800"/>
            <a:ext cx="2540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0704" y="457201"/>
            <a:ext cx="6964496" cy="1524003"/>
          </a:xfrm>
          <a:prstGeom prst="rect">
            <a:avLst/>
          </a:prstGeom>
        </p:spPr>
      </p:pic>
    </p:spTree>
    <p:extLst>
      <p:ext uri="{BB962C8B-B14F-4D97-AF65-F5344CB8AC3E}">
        <p14:creationId xmlns:p14="http://schemas.microsoft.com/office/powerpoint/2010/main" val="129268293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527C"/>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DB2E7A-0A33-4022-B895-7D595E5D5863}" type="datetimeFigureOut">
              <a:rPr lang="en-US" smtClean="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254806310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20527C"/>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365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6" name="Holder 6"/>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0C53AD7-A772-4F83-850B-482C70935E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DD8331-DEC2-4D1E-95D5-94283CB87E4D}"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58307443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DB2E7A-0A33-4022-B895-7D595E5D5863}" type="datetimeFigureOut">
              <a:rPr lang="en-US" smtClean="0"/>
              <a:pPr/>
              <a:t>4/1/2022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88789700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DB2E7A-0A33-4022-B895-7D595E5D5863}" type="datetimeFigureOut">
              <a:rPr lang="en-US" smtClean="0"/>
              <a:pPr/>
              <a:t>4/1/2022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195768297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F1DB2E7A-0A33-4022-B895-7D595E5D5863}" type="datetimeFigureOut">
              <a:rPr lang="en-US" smtClean="0"/>
              <a:pPr/>
              <a:t>4/1/2022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238152863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B2E7A-0A33-4022-B895-7D595E5D5863}" type="datetimeFigureOut">
              <a:rPr lang="en-US" smtClean="0"/>
              <a:pPr/>
              <a:t>4/1/2022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175662930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DB2E7A-0A33-4022-B895-7D595E5D5863}" type="datetimeFigureOut">
              <a:rPr lang="en-US" smtClean="0"/>
              <a:pPr/>
              <a:t>4/1/2022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202389211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DB2E7A-0A33-4022-B895-7D595E5D5863}" type="datetimeFigureOut">
              <a:rPr lang="en-US" smtClean="0"/>
              <a:pPr/>
              <a:t>4/1/2022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142731903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DB2E7A-0A33-4022-B895-7D595E5D5863}" type="datetimeFigureOut">
              <a:rPr lang="en-US" smtClean="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139824740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DB2E7A-0A33-4022-B895-7D595E5D5863}" type="datetimeFigureOut">
              <a:rPr lang="en-US" smtClean="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7479357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ADD8DFC-644F-E24B-8112-31B1D7F00454}"/>
              </a:ext>
            </a:extLst>
          </p:cNvPr>
          <p:cNvPicPr>
            <a:picLocks noChangeAspect="1"/>
          </p:cNvPicPr>
          <p:nvPr userDrawn="1"/>
        </p:nvPicPr>
        <p:blipFill>
          <a:blip r:embed="rId2"/>
          <a:stretch>
            <a:fillRect/>
          </a:stretch>
        </p:blipFill>
        <p:spPr>
          <a:xfrm>
            <a:off x="10838329" y="3952017"/>
            <a:ext cx="2623607" cy="2623607"/>
          </a:xfrm>
          <a:prstGeom prst="rect">
            <a:avLst/>
          </a:prstGeom>
        </p:spPr>
      </p:pic>
      <p:sp>
        <p:nvSpPr>
          <p:cNvPr id="2" name="Title 1">
            <a:extLst>
              <a:ext uri="{FF2B5EF4-FFF2-40B4-BE49-F238E27FC236}">
                <a16:creationId xmlns:a16="http://schemas.microsoft.com/office/drawing/2014/main" id="{ECCD7860-2806-B348-BB7F-B3CA3E38FB95}"/>
              </a:ext>
            </a:extLst>
          </p:cNvPr>
          <p:cNvSpPr>
            <a:spLocks noGrp="1"/>
          </p:cNvSpPr>
          <p:nvPr>
            <p:ph type="title" hasCustomPrompt="1"/>
          </p:nvPr>
        </p:nvSpPr>
        <p:spPr>
          <a:xfrm>
            <a:off x="838202" y="598261"/>
            <a:ext cx="10515599" cy="769441"/>
          </a:xfrm>
        </p:spPr>
        <p:txBody>
          <a:bodyPr wrap="square" anchor="ctr">
            <a:spAutoFit/>
          </a:bodyPr>
          <a:lstStyle/>
          <a:p>
            <a:r>
              <a:rPr lang="en-US" dirty="0"/>
              <a:t>Main Title</a:t>
            </a:r>
          </a:p>
        </p:txBody>
      </p:sp>
      <p:sp>
        <p:nvSpPr>
          <p:cNvPr id="3" name="Content Placeholder 2">
            <a:extLst>
              <a:ext uri="{FF2B5EF4-FFF2-40B4-BE49-F238E27FC236}">
                <a16:creationId xmlns:a16="http://schemas.microsoft.com/office/drawing/2014/main" id="{F5169437-195E-1744-9477-3899703A60BD}"/>
              </a:ext>
            </a:extLst>
          </p:cNvPr>
          <p:cNvSpPr>
            <a:spLocks noGrp="1"/>
          </p:cNvSpPr>
          <p:nvPr>
            <p:ph idx="1"/>
          </p:nvPr>
        </p:nvSpPr>
        <p:spPr>
          <a:xfrm>
            <a:off x="838199" y="1825627"/>
            <a:ext cx="10515600" cy="62735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stStyle>
          <a:p>
            <a:pPr lvl="0"/>
            <a:r>
              <a:rPr lang="en-US" dirty="0"/>
              <a:t>Edit Master text styles</a:t>
            </a:r>
          </a:p>
          <a:p>
            <a:pPr lvl="1"/>
            <a:r>
              <a:rPr lang="en-US" dirty="0"/>
              <a:t>Second level</a:t>
            </a:r>
          </a:p>
        </p:txBody>
      </p:sp>
      <p:sp>
        <p:nvSpPr>
          <p:cNvPr id="11" name="Text Placeholder 10">
            <a:extLst>
              <a:ext uri="{FF2B5EF4-FFF2-40B4-BE49-F238E27FC236}">
                <a16:creationId xmlns:a16="http://schemas.microsoft.com/office/drawing/2014/main" id="{A25333A3-BC58-B94C-ABDC-565E4D8807E5}"/>
              </a:ext>
            </a:extLst>
          </p:cNvPr>
          <p:cNvSpPr>
            <a:spLocks noGrp="1"/>
          </p:cNvSpPr>
          <p:nvPr>
            <p:ph type="body" sz="quarter" idx="11" hasCustomPrompt="1"/>
          </p:nvPr>
        </p:nvSpPr>
        <p:spPr>
          <a:xfrm>
            <a:off x="841250" y="1307593"/>
            <a:ext cx="10512551" cy="408125"/>
          </a:xfrm>
        </p:spPr>
        <p:txBody>
          <a:bodyPr wrap="square">
            <a:spAutoFit/>
          </a:bodyPr>
          <a:lstStyle>
            <a:lvl1pPr marL="0" indent="0">
              <a:lnSpc>
                <a:spcPct val="114000"/>
              </a:lnSpc>
              <a:buNone/>
              <a:defRPr sz="1800">
                <a:solidFill>
                  <a:srgbClr val="21B6C1"/>
                </a:solidFill>
                <a:latin typeface="Arial" panose="020B0604020202020204" pitchFamily="34" charset="0"/>
                <a:ea typeface="Cook County Health Brandon" pitchFamily="2" charset="-128"/>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sp>
        <p:nvSpPr>
          <p:cNvPr id="13" name="Slide Number Placeholder 12">
            <a:extLst>
              <a:ext uri="{FF2B5EF4-FFF2-40B4-BE49-F238E27FC236}">
                <a16:creationId xmlns:a16="http://schemas.microsoft.com/office/drawing/2014/main" id="{3260EEC0-07D8-1A41-97EB-EEACE2BC9F5A}"/>
              </a:ext>
            </a:extLst>
          </p:cNvPr>
          <p:cNvSpPr>
            <a:spLocks noGrp="1"/>
          </p:cNvSpPr>
          <p:nvPr>
            <p:ph type="sldNum" sz="quarter" idx="12"/>
          </p:nvPr>
        </p:nvSpPr>
        <p:spPr>
          <a:xfrm>
            <a:off x="8610600" y="6291616"/>
            <a:ext cx="2743200" cy="365125"/>
          </a:xfrm>
          <a:prstGeom prst="rect">
            <a:avLst/>
          </a:prstGeom>
        </p:spPr>
        <p:txBody>
          <a:bodyPr/>
          <a:lstStyle>
            <a:lvl1pPr>
              <a:defRPr/>
            </a:lvl1pPr>
          </a:lstStyle>
          <a:p>
            <a:fld id="{31A92386-584D-D94E-A5BD-CE57B594CE68}" type="slidenum">
              <a:rPr lang="en-US" smtClean="0"/>
              <a:pPr/>
              <a:t>‹#›</a:t>
            </a:fld>
            <a:endParaRPr lang="en-US" dirty="0"/>
          </a:p>
        </p:txBody>
      </p:sp>
      <p:pic>
        <p:nvPicPr>
          <p:cNvPr id="7" name="Picture 6" descr="2019 CCDPH master logo_final_solid CCH blue no tag.png">
            <a:extLst>
              <a:ext uri="{FF2B5EF4-FFF2-40B4-BE49-F238E27FC236}">
                <a16:creationId xmlns:a16="http://schemas.microsoft.com/office/drawing/2014/main" id="{9DE62D90-6DB3-8744-A269-0D1DEF65E1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50639" y="6250046"/>
            <a:ext cx="1604453" cy="406695"/>
          </a:xfrm>
          <a:prstGeom prst="rect">
            <a:avLst/>
          </a:prstGeom>
        </p:spPr>
      </p:pic>
    </p:spTree>
    <p:extLst>
      <p:ext uri="{BB962C8B-B14F-4D97-AF65-F5344CB8AC3E}">
        <p14:creationId xmlns:p14="http://schemas.microsoft.com/office/powerpoint/2010/main" val="1789836788"/>
      </p:ext>
    </p:extLst>
  </p:cSld>
  <p:clrMapOvr>
    <a:masterClrMapping/>
  </p:clrMapOvr>
  <p:extLst>
    <p:ext uri="{DCECCB84-F9BA-43D5-87BE-67443E8EF086}">
      <p15:sldGuideLst xmlns:p15="http://schemas.microsoft.com/office/powerpoint/2012/main">
        <p15:guide id="1" orient="horz" pos="1536">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8E67B97-2A19-4469-BBC1-5124779FD32E}"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994820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A51ED6-1809-467D-BA74-8EA1DF4B6FE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83019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8D7BA54-BB09-45EF-8BE5-86E399F2107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B83E2C-C682-4CCB-812E-4FD1E6CD7EF7}"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051763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FB19E3F-723A-48F5-86C3-1FB2ADC6C9E9}"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E2229A-B942-495A-807D-33D35310454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116517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B8BEB86-460D-47CC-9347-A33D2320FEE6}"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616943-E090-48BD-85BF-C3499FDFE60E}"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615480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DE8BE47-7B98-409F-8AB7-EBBB77D90BF3}"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579421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D367D64-CF7F-42F3-8C27-B520EE2453C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C650D0-02D5-42FB-907E-376816E2D544}"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432957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1179569-1CBE-4B22-934C-222D1AA93EE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6F6CB7-50F3-4CEB-A4DC-7F1C42559A5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658644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E22490D-0CE4-426E-81CB-E242CE6E39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1ED56C-8F5E-4BF1-A54B-E96394A138E1}"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23288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0000"/>
                </a:solidFill>
                <a:latin typeface="Arial"/>
                <a:cs typeface="Arial"/>
              </a:defRPr>
            </a:lvl1pPr>
          </a:lstStyle>
          <a:p>
            <a:endParaRPr/>
          </a:p>
        </p:txBody>
      </p:sp>
      <p:sp>
        <p:nvSpPr>
          <p:cNvPr id="3" name="Holder 3"/>
          <p:cNvSpPr>
            <a:spLocks noGrp="1"/>
          </p:cNvSpPr>
          <p:nvPr>
            <p:ph sz="half" idx="2"/>
          </p:nvPr>
        </p:nvSpPr>
        <p:spPr>
          <a:xfrm>
            <a:off x="444497" y="2257974"/>
            <a:ext cx="3735704" cy="3756660"/>
          </a:xfrm>
          <a:prstGeom prst="rect">
            <a:avLst/>
          </a:prstGeom>
        </p:spPr>
        <p:txBody>
          <a:bodyPr wrap="square" lIns="0" tIns="0" rIns="0" bIns="0">
            <a:spAutoFit/>
          </a:bodyPr>
          <a:lstStyle>
            <a:lvl1pPr>
              <a:defRPr sz="2400" b="0" i="0">
                <a:solidFill>
                  <a:schemeClr val="bg1"/>
                </a:solidFill>
                <a:latin typeface="Calibri"/>
                <a:cs typeface="Calibri"/>
              </a:defRPr>
            </a:lvl1pPr>
          </a:lstStyle>
          <a:p>
            <a:endParaRPr/>
          </a:p>
        </p:txBody>
      </p:sp>
      <p:sp>
        <p:nvSpPr>
          <p:cNvPr id="4" name="Holder 4"/>
          <p:cNvSpPr>
            <a:spLocks noGrp="1"/>
          </p:cNvSpPr>
          <p:nvPr>
            <p:ph sz="half" idx="3"/>
          </p:nvPr>
        </p:nvSpPr>
        <p:spPr>
          <a:xfrm>
            <a:off x="8012707" y="1532243"/>
            <a:ext cx="3526154" cy="4561205"/>
          </a:xfrm>
          <a:prstGeom prst="rect">
            <a:avLst/>
          </a:prstGeom>
        </p:spPr>
        <p:txBody>
          <a:bodyPr wrap="square" lIns="0" tIns="0" rIns="0" bIns="0">
            <a:spAutoFit/>
          </a:bodyPr>
          <a:lstStyle>
            <a:lvl1pPr>
              <a:defRPr sz="2400" b="1" i="0">
                <a:solidFill>
                  <a:srgbClr val="444A53"/>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7" name="Holder 7"/>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FE2C6C1-0ABC-4A83-A3E1-9B004532B0F2}"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659B1A-798E-4F1D-851E-F36AC3C874A2}"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862000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S PGothic" pitchFamily="34" charset="-128"/>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3589978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0C53AD7-A772-4F83-850B-482C70935E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DD8331-DEC2-4D1E-95D5-94283CB87E4D}"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4281277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8E67B97-2A19-4469-BBC1-5124779FD32E}"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0717434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A51ED6-1809-467D-BA74-8EA1DF4B6FE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274077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8D7BA54-BB09-45EF-8BE5-86E399F2107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B83E2C-C682-4CCB-812E-4FD1E6CD7EF7}"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8965568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FB19E3F-723A-48F5-86C3-1FB2ADC6C9E9}"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E2229A-B942-495A-807D-33D35310454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6293434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B8BEB86-460D-47CC-9347-A33D2320FEE6}"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616943-E090-48BD-85BF-C3499FDFE60E}"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4289987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DE8BE47-7B98-409F-8AB7-EBBB77D90BF3}"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8717006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D367D64-CF7F-42F3-8C27-B520EE2453C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C650D0-02D5-42FB-907E-376816E2D544}"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02550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5" name="Holder 5"/>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1179569-1CBE-4B22-934C-222D1AA93EE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6F6CB7-50F3-4CEB-A4DC-7F1C42559A5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0601154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E22490D-0CE4-426E-81CB-E242CE6E39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1ED56C-8F5E-4BF1-A54B-E96394A138E1}"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5811716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FE2C6C1-0ABC-4A83-A3E1-9B004532B0F2}"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659B1A-798E-4F1D-851E-F36AC3C874A2}"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58731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S PGothic" pitchFamily="34" charset="-128"/>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17497065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0C53AD7-A772-4F83-850B-482C70935E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DD8331-DEC2-4D1E-95D5-94283CB87E4D}"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1226508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8E67B97-2A19-4469-BBC1-5124779FD32E}"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9698476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A51ED6-1809-467D-BA74-8EA1DF4B6FE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8806539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8D7BA54-BB09-45EF-8BE5-86E399F2107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B83E2C-C682-4CCB-812E-4FD1E6CD7EF7}"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8875503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FB19E3F-723A-48F5-86C3-1FB2ADC6C9E9}"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E2229A-B942-495A-807D-33D35310454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2733438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B8BEB86-460D-47CC-9347-A33D2320FEE6}"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616943-E090-48BD-85BF-C3499FDFE60E}"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922862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17" name="bg object 17"/>
          <p:cNvSpPr/>
          <p:nvPr/>
        </p:nvSpPr>
        <p:spPr>
          <a:xfrm>
            <a:off x="459486" y="948689"/>
            <a:ext cx="2349500" cy="0"/>
          </a:xfrm>
          <a:custGeom>
            <a:avLst/>
            <a:gdLst/>
            <a:ahLst/>
            <a:cxnLst/>
            <a:rect l="l" t="t" r="r" b="b"/>
            <a:pathLst>
              <a:path w="2349500">
                <a:moveTo>
                  <a:pt x="0" y="0"/>
                </a:moveTo>
                <a:lnTo>
                  <a:pt x="2349411" y="0"/>
                </a:lnTo>
              </a:path>
            </a:pathLst>
          </a:custGeom>
          <a:ln w="32004">
            <a:solidFill>
              <a:srgbClr val="F58366"/>
            </a:solidFill>
          </a:ln>
        </p:spPr>
        <p:txBody>
          <a:bodyPr wrap="square" lIns="0" tIns="0" rIns="0" bIns="0" rtlCol="0"/>
          <a:lstStyle/>
          <a:p>
            <a:endParaRPr/>
          </a:p>
        </p:txBody>
      </p:sp>
      <p:pic>
        <p:nvPicPr>
          <p:cNvPr id="18" name="bg object 18"/>
          <p:cNvPicPr/>
          <p:nvPr/>
        </p:nvPicPr>
        <p:blipFill>
          <a:blip r:embed="rId2" cstate="print"/>
          <a:stretch>
            <a:fillRect/>
          </a:stretch>
        </p:blipFill>
        <p:spPr>
          <a:xfrm>
            <a:off x="0" y="5532119"/>
            <a:ext cx="2807207" cy="600455"/>
          </a:xfrm>
          <a:prstGeom prst="rect">
            <a:avLst/>
          </a:prstGeom>
        </p:spPr>
      </p:pic>
      <p:sp>
        <p:nvSpPr>
          <p:cNvPr id="19" name="bg object 19"/>
          <p:cNvSpPr/>
          <p:nvPr/>
        </p:nvSpPr>
        <p:spPr>
          <a:xfrm>
            <a:off x="0" y="5379717"/>
            <a:ext cx="2807335" cy="648970"/>
          </a:xfrm>
          <a:custGeom>
            <a:avLst/>
            <a:gdLst/>
            <a:ahLst/>
            <a:cxnLst/>
            <a:rect l="l" t="t" r="r" b="b"/>
            <a:pathLst>
              <a:path w="2807335" h="648970">
                <a:moveTo>
                  <a:pt x="0" y="0"/>
                </a:moveTo>
                <a:lnTo>
                  <a:pt x="0" y="271525"/>
                </a:lnTo>
                <a:lnTo>
                  <a:pt x="105613" y="305434"/>
                </a:lnTo>
                <a:lnTo>
                  <a:pt x="152869" y="319925"/>
                </a:lnTo>
                <a:lnTo>
                  <a:pt x="247421" y="348259"/>
                </a:lnTo>
                <a:lnTo>
                  <a:pt x="342099" y="375691"/>
                </a:lnTo>
                <a:lnTo>
                  <a:pt x="436918" y="402170"/>
                </a:lnTo>
                <a:lnTo>
                  <a:pt x="484403" y="415023"/>
                </a:lnTo>
                <a:lnTo>
                  <a:pt x="531939" y="427621"/>
                </a:lnTo>
                <a:lnTo>
                  <a:pt x="579539" y="439953"/>
                </a:lnTo>
                <a:lnTo>
                  <a:pt x="627202" y="452018"/>
                </a:lnTo>
                <a:lnTo>
                  <a:pt x="674941" y="463778"/>
                </a:lnTo>
                <a:lnTo>
                  <a:pt x="722769" y="475259"/>
                </a:lnTo>
                <a:lnTo>
                  <a:pt x="770661" y="486448"/>
                </a:lnTo>
                <a:lnTo>
                  <a:pt x="818667" y="497319"/>
                </a:lnTo>
                <a:lnTo>
                  <a:pt x="866762" y="507885"/>
                </a:lnTo>
                <a:lnTo>
                  <a:pt x="914946" y="518121"/>
                </a:lnTo>
                <a:lnTo>
                  <a:pt x="963269" y="528040"/>
                </a:lnTo>
                <a:lnTo>
                  <a:pt x="1011682" y="537616"/>
                </a:lnTo>
                <a:lnTo>
                  <a:pt x="1060221" y="546861"/>
                </a:lnTo>
                <a:lnTo>
                  <a:pt x="1108887" y="555739"/>
                </a:lnTo>
                <a:lnTo>
                  <a:pt x="1157693" y="564286"/>
                </a:lnTo>
                <a:lnTo>
                  <a:pt x="1206639" y="572439"/>
                </a:lnTo>
                <a:lnTo>
                  <a:pt x="1255725" y="580237"/>
                </a:lnTo>
                <a:lnTo>
                  <a:pt x="1304963" y="587654"/>
                </a:lnTo>
                <a:lnTo>
                  <a:pt x="1354366" y="594690"/>
                </a:lnTo>
                <a:lnTo>
                  <a:pt x="1403921" y="601332"/>
                </a:lnTo>
                <a:lnTo>
                  <a:pt x="1453642" y="607567"/>
                </a:lnTo>
                <a:lnTo>
                  <a:pt x="1503553" y="613397"/>
                </a:lnTo>
                <a:lnTo>
                  <a:pt x="1553629" y="618807"/>
                </a:lnTo>
                <a:lnTo>
                  <a:pt x="1603908" y="623798"/>
                </a:lnTo>
                <a:lnTo>
                  <a:pt x="1654365" y="628357"/>
                </a:lnTo>
                <a:lnTo>
                  <a:pt x="1705025" y="632485"/>
                </a:lnTo>
                <a:lnTo>
                  <a:pt x="1755889" y="636155"/>
                </a:lnTo>
                <a:lnTo>
                  <a:pt x="1806968" y="639394"/>
                </a:lnTo>
                <a:lnTo>
                  <a:pt x="1858251" y="642150"/>
                </a:lnTo>
                <a:lnTo>
                  <a:pt x="1909775" y="644448"/>
                </a:lnTo>
                <a:lnTo>
                  <a:pt x="1961514" y="646277"/>
                </a:lnTo>
                <a:lnTo>
                  <a:pt x="2013483" y="647623"/>
                </a:lnTo>
                <a:lnTo>
                  <a:pt x="2065705" y="648474"/>
                </a:lnTo>
                <a:lnTo>
                  <a:pt x="2118169" y="648842"/>
                </a:lnTo>
                <a:lnTo>
                  <a:pt x="2170887" y="648690"/>
                </a:lnTo>
                <a:lnTo>
                  <a:pt x="2223871" y="648042"/>
                </a:lnTo>
                <a:lnTo>
                  <a:pt x="2277110" y="646861"/>
                </a:lnTo>
                <a:lnTo>
                  <a:pt x="2330615" y="645159"/>
                </a:lnTo>
                <a:lnTo>
                  <a:pt x="2384399" y="642937"/>
                </a:lnTo>
                <a:lnTo>
                  <a:pt x="2438463" y="640168"/>
                </a:lnTo>
                <a:lnTo>
                  <a:pt x="2492819" y="636854"/>
                </a:lnTo>
                <a:lnTo>
                  <a:pt x="2547467" y="632980"/>
                </a:lnTo>
                <a:lnTo>
                  <a:pt x="2602420" y="628535"/>
                </a:lnTo>
                <a:lnTo>
                  <a:pt x="2807081" y="604659"/>
                </a:lnTo>
                <a:lnTo>
                  <a:pt x="2807081" y="67157"/>
                </a:lnTo>
                <a:lnTo>
                  <a:pt x="2706204" y="96253"/>
                </a:lnTo>
                <a:lnTo>
                  <a:pt x="2656954" y="108076"/>
                </a:lnTo>
                <a:lnTo>
                  <a:pt x="2607462" y="119329"/>
                </a:lnTo>
                <a:lnTo>
                  <a:pt x="2557741" y="130047"/>
                </a:lnTo>
                <a:lnTo>
                  <a:pt x="2507792" y="140207"/>
                </a:lnTo>
                <a:lnTo>
                  <a:pt x="2457640" y="149821"/>
                </a:lnTo>
                <a:lnTo>
                  <a:pt x="2407323" y="158889"/>
                </a:lnTo>
                <a:lnTo>
                  <a:pt x="2356815" y="167436"/>
                </a:lnTo>
                <a:lnTo>
                  <a:pt x="2306154" y="175425"/>
                </a:lnTo>
                <a:lnTo>
                  <a:pt x="2255354" y="182867"/>
                </a:lnTo>
                <a:lnTo>
                  <a:pt x="2204440" y="189776"/>
                </a:lnTo>
                <a:lnTo>
                  <a:pt x="2153399" y="196151"/>
                </a:lnTo>
                <a:lnTo>
                  <a:pt x="2102269" y="201993"/>
                </a:lnTo>
                <a:lnTo>
                  <a:pt x="2051062" y="207314"/>
                </a:lnTo>
                <a:lnTo>
                  <a:pt x="1999767" y="212089"/>
                </a:lnTo>
                <a:lnTo>
                  <a:pt x="1948446" y="216344"/>
                </a:lnTo>
                <a:lnTo>
                  <a:pt x="1897087" y="220052"/>
                </a:lnTo>
                <a:lnTo>
                  <a:pt x="1845691" y="223253"/>
                </a:lnTo>
                <a:lnTo>
                  <a:pt x="1794306" y="225920"/>
                </a:lnTo>
                <a:lnTo>
                  <a:pt x="1742922" y="228066"/>
                </a:lnTo>
                <a:lnTo>
                  <a:pt x="1691576" y="229692"/>
                </a:lnTo>
                <a:lnTo>
                  <a:pt x="1640255" y="230784"/>
                </a:lnTo>
                <a:lnTo>
                  <a:pt x="1589011" y="231381"/>
                </a:lnTo>
                <a:lnTo>
                  <a:pt x="1537817" y="231457"/>
                </a:lnTo>
                <a:lnTo>
                  <a:pt x="1486725" y="231000"/>
                </a:lnTo>
                <a:lnTo>
                  <a:pt x="1435722" y="230047"/>
                </a:lnTo>
                <a:lnTo>
                  <a:pt x="1384833" y="228574"/>
                </a:lnTo>
                <a:lnTo>
                  <a:pt x="1334084" y="226593"/>
                </a:lnTo>
                <a:lnTo>
                  <a:pt x="1283474" y="224104"/>
                </a:lnTo>
                <a:lnTo>
                  <a:pt x="1233030" y="221094"/>
                </a:lnTo>
                <a:lnTo>
                  <a:pt x="1182763" y="217601"/>
                </a:lnTo>
                <a:lnTo>
                  <a:pt x="1132687" y="213588"/>
                </a:lnTo>
                <a:lnTo>
                  <a:pt x="1082827" y="209080"/>
                </a:lnTo>
                <a:lnTo>
                  <a:pt x="1033183" y="204063"/>
                </a:lnTo>
                <a:lnTo>
                  <a:pt x="983767" y="198551"/>
                </a:lnTo>
                <a:lnTo>
                  <a:pt x="934605" y="192557"/>
                </a:lnTo>
                <a:lnTo>
                  <a:pt x="885723" y="186054"/>
                </a:lnTo>
                <a:lnTo>
                  <a:pt x="837107" y="179057"/>
                </a:lnTo>
                <a:lnTo>
                  <a:pt x="788809" y="171564"/>
                </a:lnTo>
                <a:lnTo>
                  <a:pt x="740816" y="163575"/>
                </a:lnTo>
                <a:lnTo>
                  <a:pt x="690079" y="154660"/>
                </a:lnTo>
                <a:lnTo>
                  <a:pt x="639305" y="145376"/>
                </a:lnTo>
                <a:lnTo>
                  <a:pt x="588479" y="135699"/>
                </a:lnTo>
                <a:lnTo>
                  <a:pt x="537616" y="125679"/>
                </a:lnTo>
                <a:lnTo>
                  <a:pt x="486702" y="115328"/>
                </a:lnTo>
                <a:lnTo>
                  <a:pt x="435749" y="104622"/>
                </a:lnTo>
                <a:lnTo>
                  <a:pt x="384759" y="93624"/>
                </a:lnTo>
                <a:lnTo>
                  <a:pt x="333717" y="82295"/>
                </a:lnTo>
                <a:lnTo>
                  <a:pt x="282651" y="70700"/>
                </a:lnTo>
                <a:lnTo>
                  <a:pt x="0" y="0"/>
                </a:lnTo>
                <a:close/>
              </a:path>
            </a:pathLst>
          </a:custGeom>
          <a:solidFill>
            <a:srgbClr val="1C4789"/>
          </a:solidFill>
        </p:spPr>
        <p:txBody>
          <a:bodyPr wrap="square" lIns="0" tIns="0" rIns="0" bIns="0" rtlCol="0"/>
          <a:lstStyle/>
          <a:p>
            <a:endParaRPr/>
          </a:p>
        </p:txBody>
      </p:sp>
      <p:pic>
        <p:nvPicPr>
          <p:cNvPr id="20" name="bg object 20"/>
          <p:cNvPicPr/>
          <p:nvPr/>
        </p:nvPicPr>
        <p:blipFill>
          <a:blip r:embed="rId3" cstate="print"/>
          <a:stretch>
            <a:fillRect/>
          </a:stretch>
        </p:blipFill>
        <p:spPr>
          <a:xfrm>
            <a:off x="513587" y="4386071"/>
            <a:ext cx="2025395" cy="911351"/>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4" name="Holder 4"/>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DE8BE47-7B98-409F-8AB7-EBBB77D90BF3}"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727686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D367D64-CF7F-42F3-8C27-B520EE2453C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C650D0-02D5-42FB-907E-376816E2D544}"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403753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1179569-1CBE-4B22-934C-222D1AA93EE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6F6CB7-50F3-4CEB-A4DC-7F1C42559A5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8297033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E22490D-0CE4-426E-81CB-E242CE6E39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1ED56C-8F5E-4BF1-A54B-E96394A138E1}"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8611155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FE2C6C1-0ABC-4A83-A3E1-9B004532B0F2}"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659B1A-798E-4F1D-851E-F36AC3C874A2}"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121497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S PGothic" pitchFamily="34" charset="-128"/>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18907719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0C53AD7-A772-4F83-850B-482C70935E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DD8331-DEC2-4D1E-95D5-94283CB87E4D}"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6348444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8E67B97-2A19-4469-BBC1-5124779FD32E}"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9240026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A51ED6-1809-467D-BA74-8EA1DF4B6FE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4728596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8D7BA54-BB09-45EF-8BE5-86E399F2107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B83E2C-C682-4CCB-812E-4FD1E6CD7EF7}"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657604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dirty="0"/>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23207468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FB19E3F-723A-48F5-86C3-1FB2ADC6C9E9}"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E2229A-B942-495A-807D-33D35310454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7502136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B8BEB86-460D-47CC-9347-A33D2320FEE6}"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616943-E090-48BD-85BF-C3499FDFE60E}"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6212817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DE8BE47-7B98-409F-8AB7-EBBB77D90BF3}"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29404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D367D64-CF7F-42F3-8C27-B520EE2453C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C650D0-02D5-42FB-907E-376816E2D544}"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0954594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1179569-1CBE-4B22-934C-222D1AA93EE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6F6CB7-50F3-4CEB-A4DC-7F1C42559A5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6282716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E22490D-0CE4-426E-81CB-E242CE6E39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1ED56C-8F5E-4BF1-A54B-E96394A138E1}"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4504346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FE2C6C1-0ABC-4A83-A3E1-9B004532B0F2}"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659B1A-798E-4F1D-851E-F36AC3C874A2}"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8212818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S PGothic" pitchFamily="34" charset="-128"/>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37999935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675" y="831049"/>
            <a:ext cx="9861493" cy="2387600"/>
          </a:xfrm>
          <a:prstGeom prst="rect">
            <a:avLst/>
          </a:prstGeom>
        </p:spPr>
        <p:txBody>
          <a:bodyPr anchor="b"/>
          <a:lstStyle>
            <a:lvl1pPr algn="l">
              <a:defRPr sz="5333" b="1" baseline="0">
                <a:solidFill>
                  <a:srgbClr val="003B5C"/>
                </a:solidFill>
                <a:latin typeface="Verdana" charset="0"/>
                <a:ea typeface="Verdana" charset="0"/>
                <a:cs typeface="Verdana" charset="0"/>
              </a:defRPr>
            </a:lvl1pPr>
          </a:lstStyle>
          <a:p>
            <a:r>
              <a:rPr lang="en-US" dirty="0"/>
              <a:t>Presentation Title (40pt)</a:t>
            </a:r>
          </a:p>
        </p:txBody>
      </p:sp>
      <p:sp>
        <p:nvSpPr>
          <p:cNvPr id="3" name="Subtitle 2"/>
          <p:cNvSpPr>
            <a:spLocks noGrp="1"/>
          </p:cNvSpPr>
          <p:nvPr>
            <p:ph type="subTitle" idx="1" hasCustomPrompt="1"/>
          </p:nvPr>
        </p:nvSpPr>
        <p:spPr>
          <a:xfrm>
            <a:off x="1143675" y="3229439"/>
            <a:ext cx="9861493" cy="442759"/>
          </a:xfrm>
          <a:prstGeom prst="rect">
            <a:avLst/>
          </a:prstGeom>
        </p:spPr>
        <p:txBody>
          <a:bodyPr/>
          <a:lstStyle>
            <a:lvl1pPr marL="0" indent="0" algn="l">
              <a:buNone/>
              <a:defRPr sz="3200" baseline="0">
                <a:solidFill>
                  <a:srgbClr val="616364"/>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Presentation Subtitle (24 </a:t>
            </a:r>
            <a:r>
              <a:rPr lang="en-US" dirty="0" err="1"/>
              <a:t>pt</a:t>
            </a:r>
            <a:r>
              <a:rPr lang="en-US" dirty="0"/>
              <a:t>)</a:t>
            </a:r>
          </a:p>
        </p:txBody>
      </p:sp>
      <p:sp>
        <p:nvSpPr>
          <p:cNvPr id="11" name="Text Placeholder 10"/>
          <p:cNvSpPr>
            <a:spLocks noGrp="1"/>
          </p:cNvSpPr>
          <p:nvPr>
            <p:ph type="body" sz="quarter" idx="10" hasCustomPrompt="1"/>
          </p:nvPr>
        </p:nvSpPr>
        <p:spPr>
          <a:xfrm>
            <a:off x="1143675" y="3882599"/>
            <a:ext cx="9861493" cy="450419"/>
          </a:xfrm>
          <a:prstGeom prst="rect">
            <a:avLst/>
          </a:prstGeom>
        </p:spPr>
        <p:txBody>
          <a:bodyPr/>
          <a:lstStyle>
            <a:lvl1pPr marL="0" indent="0">
              <a:buNone/>
              <a:defRPr sz="1600" b="0" i="0">
                <a:solidFill>
                  <a:srgbClr val="616364"/>
                </a:solidFill>
                <a:latin typeface="Verdana" charset="0"/>
                <a:ea typeface="Verdana" charset="0"/>
                <a:cs typeface="Verdana" charset="0"/>
              </a:defRPr>
            </a:lvl1pPr>
          </a:lstStyle>
          <a:p>
            <a:pPr marL="0" indent="0">
              <a:buNone/>
            </a:pPr>
            <a:r>
              <a:rPr lang="en-US" sz="1867" dirty="0">
                <a:solidFill>
                  <a:schemeClr val="tx1">
                    <a:lumMod val="65000"/>
                    <a:lumOff val="35000"/>
                  </a:schemeClr>
                </a:solidFill>
                <a:latin typeface="Verdana" charset="0"/>
                <a:ea typeface="Verdana" charset="0"/>
                <a:cs typeface="Verdana" charset="0"/>
              </a:rPr>
              <a:t>Date | Presenter Information (14 </a:t>
            </a:r>
            <a:r>
              <a:rPr lang="en-US" sz="1867" dirty="0" err="1">
                <a:solidFill>
                  <a:schemeClr val="tx1">
                    <a:lumMod val="65000"/>
                    <a:lumOff val="35000"/>
                  </a:schemeClr>
                </a:solidFill>
                <a:latin typeface="Verdana" charset="0"/>
                <a:ea typeface="Verdana" charset="0"/>
                <a:cs typeface="Verdana" charset="0"/>
              </a:rPr>
              <a:t>pt</a:t>
            </a:r>
            <a:r>
              <a:rPr lang="en-US" sz="1867" dirty="0">
                <a:solidFill>
                  <a:schemeClr val="tx1">
                    <a:lumMod val="65000"/>
                    <a:lumOff val="35000"/>
                  </a:schemeClr>
                </a:solidFill>
                <a:latin typeface="Verdana" charset="0"/>
                <a:ea typeface="Verdana" charset="0"/>
                <a:cs typeface="Verdana" charset="0"/>
              </a:rPr>
              <a:t>)</a:t>
            </a:r>
          </a:p>
        </p:txBody>
      </p:sp>
      <p:sp>
        <p:nvSpPr>
          <p:cNvPr id="13" name="Rectangle 12">
            <a:extLst>
              <a:ext uri="{FF2B5EF4-FFF2-40B4-BE49-F238E27FC236}">
                <a16:creationId xmlns:a16="http://schemas.microsoft.com/office/drawing/2014/main" id="{23C321A4-E52D-2845-8647-B84F191C389C}"/>
              </a:ext>
            </a:extLst>
          </p:cNvPr>
          <p:cNvSpPr/>
          <p:nvPr/>
        </p:nvSpPr>
        <p:spPr>
          <a:xfrm>
            <a:off x="0" y="6178040"/>
            <a:ext cx="12192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D8F7AC5-29D1-EB43-BF58-C8ABD803FFFB}"/>
              </a:ext>
            </a:extLst>
          </p:cNvPr>
          <p:cNvSpPr/>
          <p:nvPr/>
        </p:nvSpPr>
        <p:spPr>
          <a:xfrm>
            <a:off x="1" y="1"/>
            <a:ext cx="5396089"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23C321A4-E52D-2845-8647-B84F191C389C}"/>
              </a:ext>
            </a:extLst>
          </p:cNvPr>
          <p:cNvSpPr/>
          <p:nvPr userDrawn="1"/>
        </p:nvSpPr>
        <p:spPr>
          <a:xfrm>
            <a:off x="0" y="6178040"/>
            <a:ext cx="12192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D8F7AC5-29D1-EB43-BF58-C8ABD803FFFB}"/>
              </a:ext>
            </a:extLst>
          </p:cNvPr>
          <p:cNvSpPr/>
          <p:nvPr userDrawn="1"/>
        </p:nvSpPr>
        <p:spPr>
          <a:xfrm>
            <a:off x="1" y="1"/>
            <a:ext cx="5396089"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D45773D2-6F75-8443-B3A1-EAC994FA80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0564" y="5481477"/>
            <a:ext cx="5857320" cy="486027"/>
          </a:xfrm>
          <a:prstGeom prst="rect">
            <a:avLst/>
          </a:prstGeom>
        </p:spPr>
      </p:pic>
    </p:spTree>
    <p:extLst>
      <p:ext uri="{BB962C8B-B14F-4D97-AF65-F5344CB8AC3E}">
        <p14:creationId xmlns:p14="http://schemas.microsoft.com/office/powerpoint/2010/main" val="13987489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hasCustomPrompt="1"/>
          </p:nvPr>
        </p:nvSpPr>
        <p:spPr>
          <a:xfrm>
            <a:off x="848989" y="849945"/>
            <a:ext cx="10156179" cy="757130"/>
          </a:xfrm>
          <a:prstGeom prst="rect">
            <a:avLst/>
          </a:prstGeom>
        </p:spPr>
        <p:txBody>
          <a:bodyPr wrap="square">
            <a:spAutoFit/>
          </a:bodyPr>
          <a:lstStyle>
            <a:lvl1pPr>
              <a:defRPr sz="48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132177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D367D64-CF7F-42F3-8C27-B520EE2453C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C650D0-02D5-42FB-907E-376816E2D544}"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749239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ontent_No Bottom Ba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2" name="Title 1"/>
          <p:cNvSpPr>
            <a:spLocks noGrp="1"/>
          </p:cNvSpPr>
          <p:nvPr>
            <p:ph type="title" hasCustomPrompt="1"/>
          </p:nvPr>
        </p:nvSpPr>
        <p:spPr>
          <a:xfrm>
            <a:off x="848989" y="849945"/>
            <a:ext cx="10156179" cy="757130"/>
          </a:xfrm>
          <a:prstGeom prst="rect">
            <a:avLst/>
          </a:prstGeom>
        </p:spPr>
        <p:txBody>
          <a:bodyPr wrap="square">
            <a:spAutoFit/>
          </a:bodyPr>
          <a:lstStyle>
            <a:lvl1pPr>
              <a:defRPr sz="48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23251423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826934"/>
            <a:ext cx="10177757" cy="757130"/>
          </a:xfrm>
          <a:prstGeom prst="rect">
            <a:avLst/>
          </a:prstGeom>
        </p:spPr>
        <p:txBody>
          <a:bodyPr wrap="square">
            <a:spAutoFit/>
          </a:bodyPr>
          <a:lstStyle>
            <a:lvl1pPr>
              <a:defRPr sz="4800" b="1" i="0">
                <a:solidFill>
                  <a:srgbClr val="003B5C"/>
                </a:solidFill>
                <a:latin typeface="Verdana" charset="0"/>
                <a:ea typeface="Verdana" charset="0"/>
                <a:cs typeface="Verdana" charset="0"/>
              </a:defRPr>
            </a:lvl1pPr>
          </a:lstStyle>
          <a:p>
            <a:r>
              <a:rPr lang="en-US" dirty="0"/>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a:defRPr sz="2133" b="1" baseline="0">
                <a:solidFill>
                  <a:srgbClr val="00314C"/>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dirty="0"/>
              <a:t>Copy goes here</a:t>
            </a:r>
          </a:p>
        </p:txBody>
      </p:sp>
    </p:spTree>
    <p:extLst>
      <p:ext uri="{BB962C8B-B14F-4D97-AF65-F5344CB8AC3E}">
        <p14:creationId xmlns:p14="http://schemas.microsoft.com/office/powerpoint/2010/main" val="22713687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Bullets Layout_No Bottom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826934"/>
            <a:ext cx="10177757" cy="757130"/>
          </a:xfrm>
          <a:prstGeom prst="rect">
            <a:avLst/>
          </a:prstGeom>
        </p:spPr>
        <p:txBody>
          <a:bodyPr wrap="square">
            <a:spAutoFit/>
          </a:bodyPr>
          <a:lstStyle>
            <a:lvl1pPr>
              <a:defRPr sz="4800" b="1" i="0">
                <a:solidFill>
                  <a:srgbClr val="003B5C"/>
                </a:solidFill>
                <a:latin typeface="Verdana" charset="0"/>
                <a:ea typeface="Verdana" charset="0"/>
                <a:cs typeface="Verdana" charset="0"/>
              </a:defRPr>
            </a:lvl1pPr>
          </a:lstStyle>
          <a:p>
            <a:r>
              <a:rPr lang="en-US" dirty="0"/>
              <a:t>Headline</a:t>
            </a:r>
          </a:p>
        </p:txBody>
      </p:sp>
      <p:pic>
        <p:nvPicPr>
          <p:cNvPr id="12" name="Picture 11">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4" name="Text Placeholder 3"/>
          <p:cNvSpPr>
            <a:spLocks noGrp="1"/>
          </p:cNvSpPr>
          <p:nvPr>
            <p:ph type="body" sz="quarter" idx="10" hasCustomPrompt="1"/>
          </p:nvPr>
        </p:nvSpPr>
        <p:spPr>
          <a:xfrm>
            <a:off x="850019" y="1614842"/>
            <a:ext cx="10176728" cy="3435349"/>
          </a:xfrm>
          <a:prstGeom prst="rect">
            <a:avLst/>
          </a:prstGeom>
        </p:spPr>
        <p:txBody>
          <a:bodyPr/>
          <a:lstStyle>
            <a:lvl1pPr>
              <a:defRPr sz="2133" b="1" baseline="0">
                <a:solidFill>
                  <a:srgbClr val="00314C"/>
                </a:solidFill>
                <a:latin typeface="Verdana" charset="0"/>
                <a:ea typeface="Verdana" charset="0"/>
                <a:cs typeface="Verdana" charset="0"/>
              </a:defRPr>
            </a:lvl1pPr>
            <a:lvl2pPr>
              <a:defRPr sz="2133" b="1">
                <a:solidFill>
                  <a:srgbClr val="00314C"/>
                </a:solidFill>
                <a:latin typeface="Verdana" charset="0"/>
                <a:ea typeface="Verdana" charset="0"/>
                <a:cs typeface="Verdana" charset="0"/>
              </a:defRPr>
            </a:lvl2pPr>
            <a:lvl3pPr>
              <a:defRPr sz="2133" b="1">
                <a:solidFill>
                  <a:srgbClr val="00314C"/>
                </a:solidFill>
                <a:latin typeface="Verdana" charset="0"/>
                <a:ea typeface="Verdana" charset="0"/>
                <a:cs typeface="Verdana" charset="0"/>
              </a:defRPr>
            </a:lvl3pPr>
            <a:lvl4pPr>
              <a:defRPr sz="2133" b="1">
                <a:solidFill>
                  <a:srgbClr val="00314C"/>
                </a:solidFill>
                <a:latin typeface="Verdana" charset="0"/>
                <a:ea typeface="Verdana" charset="0"/>
                <a:cs typeface="Verdana" charset="0"/>
              </a:defRPr>
            </a:lvl4pPr>
            <a:lvl5pPr>
              <a:defRPr sz="2133" b="1">
                <a:solidFill>
                  <a:srgbClr val="00314C"/>
                </a:solidFill>
                <a:latin typeface="Verdana" charset="0"/>
                <a:ea typeface="Verdana" charset="0"/>
                <a:cs typeface="Verdana" charset="0"/>
              </a:defRPr>
            </a:lvl5pPr>
          </a:lstStyle>
          <a:p>
            <a:pPr lvl="0"/>
            <a:r>
              <a:rPr lang="en-US" dirty="0"/>
              <a:t>Copy goes here</a:t>
            </a:r>
          </a:p>
        </p:txBody>
      </p:sp>
    </p:spTree>
    <p:extLst>
      <p:ext uri="{BB962C8B-B14F-4D97-AF65-F5344CB8AC3E}">
        <p14:creationId xmlns:p14="http://schemas.microsoft.com/office/powerpoint/2010/main" val="39765536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dirty="0"/>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Copy goes here. </a:t>
            </a:r>
          </a:p>
        </p:txBody>
      </p:sp>
      <p:sp>
        <p:nvSpPr>
          <p:cNvPr id="17" name="Title 16"/>
          <p:cNvSpPr>
            <a:spLocks noGrp="1"/>
          </p:cNvSpPr>
          <p:nvPr>
            <p:ph type="title" hasCustomPrompt="1"/>
          </p:nvPr>
        </p:nvSpPr>
        <p:spPr>
          <a:xfrm>
            <a:off x="5549395" y="1197615"/>
            <a:ext cx="5466561" cy="757130"/>
          </a:xfrm>
          <a:prstGeom prst="rect">
            <a:avLst/>
          </a:prstGeom>
        </p:spPr>
        <p:txBody>
          <a:bodyPr wrap="square">
            <a:spAutoFit/>
          </a:bodyPr>
          <a:lstStyle>
            <a:lvl1pPr>
              <a:defRPr sz="4800" b="1" i="0">
                <a:solidFill>
                  <a:srgbClr val="003B5C"/>
                </a:solidFill>
                <a:latin typeface="Verdana" charset="0"/>
                <a:ea typeface="Verdana" charset="0"/>
                <a:cs typeface="Verdana" charset="0"/>
              </a:defRPr>
            </a:lvl1pPr>
          </a:lstStyle>
          <a:p>
            <a:r>
              <a:rPr lang="en-US" dirty="0"/>
              <a:t>Headline</a:t>
            </a:r>
          </a:p>
        </p:txBody>
      </p:sp>
    </p:spTree>
    <p:extLst>
      <p:ext uri="{BB962C8B-B14F-4D97-AF65-F5344CB8AC3E}">
        <p14:creationId xmlns:p14="http://schemas.microsoft.com/office/powerpoint/2010/main" val="21249686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wo Section | Copy with 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2361" y="832850"/>
            <a:ext cx="10767800" cy="757130"/>
          </a:xfrm>
          <a:prstGeom prst="rect">
            <a:avLst/>
          </a:prstGeom>
        </p:spPr>
        <p:txBody>
          <a:bodyPr wrap="square" anchor="t" anchorCtr="0">
            <a:spAutoFit/>
          </a:bodyPr>
          <a:lstStyle>
            <a:lvl1pPr>
              <a:defRPr sz="48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0" name="Rectangle 9">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hasCustomPrompt="1"/>
          </p:nvPr>
        </p:nvSpPr>
        <p:spPr>
          <a:xfrm>
            <a:off x="4477593" y="2211822"/>
            <a:ext cx="7142569" cy="3646375"/>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b="0" i="1" baseline="0">
                <a:solidFill>
                  <a:srgbClr val="003B5C"/>
                </a:solidFill>
                <a:latin typeface="Verdana" charset="0"/>
                <a:ea typeface="Verdana" charset="0"/>
                <a:cs typeface="Verdana" charset="0"/>
              </a:defRPr>
            </a:lvl1pPr>
            <a:lvl2pPr>
              <a:defRPr sz="2800" b="1" i="0">
                <a:latin typeface="Verdana" charset="0"/>
                <a:ea typeface="Verdana" charset="0"/>
                <a:cs typeface="Verdana" charset="0"/>
              </a:defRPr>
            </a:lvl2pPr>
            <a:lvl3pPr>
              <a:defRPr sz="2400" b="1" i="0">
                <a:latin typeface="Verdana" charset="0"/>
                <a:ea typeface="Verdana" charset="0"/>
                <a:cs typeface="Verdana" charset="0"/>
              </a:defRPr>
            </a:lvl3pPr>
            <a:lvl4pPr>
              <a:defRPr sz="2000" b="1" i="0">
                <a:latin typeface="Verdana" charset="0"/>
                <a:ea typeface="Verdana" charset="0"/>
                <a:cs typeface="Verdana" charset="0"/>
              </a:defRPr>
            </a:lvl4pPr>
            <a:lvl5pPr>
              <a:defRPr sz="2000" b="1" i="0">
                <a:latin typeface="Verdana" charset="0"/>
                <a:ea typeface="Verdana" charset="0"/>
                <a:cs typeface="Verdana" charset="0"/>
              </a:defRPr>
            </a:lvl5pPr>
            <a:lvl6pPr>
              <a:defRPr sz="2000"/>
            </a:lvl6pPr>
            <a:lvl7pPr>
              <a:defRPr sz="2000"/>
            </a:lvl7pPr>
            <a:lvl8pPr>
              <a:defRPr sz="2000"/>
            </a:lvl8pPr>
            <a:lvl9pPr>
              <a:defRPr sz="2000"/>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Graph Here.</a:t>
            </a:r>
          </a:p>
          <a:p>
            <a:pPr lvl="0"/>
            <a:endParaRPr lang="en-US" dirty="0"/>
          </a:p>
        </p:txBody>
      </p:sp>
      <p:sp>
        <p:nvSpPr>
          <p:cNvPr id="4" name="Text Placeholder 3"/>
          <p:cNvSpPr>
            <a:spLocks noGrp="1"/>
          </p:cNvSpPr>
          <p:nvPr>
            <p:ph type="body" sz="half" idx="2" hasCustomPrompt="1"/>
          </p:nvPr>
        </p:nvSpPr>
        <p:spPr>
          <a:xfrm>
            <a:off x="852361" y="2211823"/>
            <a:ext cx="3381297" cy="3646376"/>
          </a:xfrm>
          <a:prstGeom prst="rect">
            <a:avLst/>
          </a:prstGeom>
        </p:spPr>
        <p:txBody>
          <a:bodyPr/>
          <a:lstStyle>
            <a:lvl1pPr marL="0" indent="0">
              <a:buNone/>
              <a:defRPr sz="1867" b="1" i="0" baseline="0">
                <a:solidFill>
                  <a:srgbClr val="003B5C"/>
                </a:solidFill>
                <a:latin typeface="Verdana" charset="0"/>
                <a:ea typeface="Verdana" charset="0"/>
                <a:cs typeface="Verdana"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Copy goes here.</a:t>
            </a:r>
          </a:p>
          <a:p>
            <a:pPr lvl="0"/>
            <a:endParaRPr lang="en-US" dirty="0"/>
          </a:p>
        </p:txBody>
      </p:sp>
      <p:sp>
        <p:nvSpPr>
          <p:cNvPr id="22" name="Text Placeholder 21"/>
          <p:cNvSpPr>
            <a:spLocks noGrp="1"/>
          </p:cNvSpPr>
          <p:nvPr>
            <p:ph type="body" sz="quarter" idx="10" hasCustomPrompt="1"/>
          </p:nvPr>
        </p:nvSpPr>
        <p:spPr>
          <a:xfrm>
            <a:off x="852361" y="1614803"/>
            <a:ext cx="10767801" cy="372533"/>
          </a:xfrm>
          <a:prstGeom prst="rect">
            <a:avLst/>
          </a:prstGeom>
        </p:spPr>
        <p:txBody>
          <a:bodyPr/>
          <a:lstStyle>
            <a:lvl1pPr marL="0" indent="0">
              <a:buNone/>
              <a:defRPr sz="2133" b="0" i="0">
                <a:solidFill>
                  <a:srgbClr val="003B5C"/>
                </a:solidFill>
                <a:latin typeface="Verdana" charset="0"/>
                <a:ea typeface="Verdana" charset="0"/>
                <a:cs typeface="Verdana" charset="0"/>
              </a:defRPr>
            </a:lvl1pPr>
          </a:lstStyle>
          <a:p>
            <a:pPr lvl="0"/>
            <a:r>
              <a:rPr lang="en-US"/>
              <a:t>Subhead</a:t>
            </a:r>
          </a:p>
        </p:txBody>
      </p:sp>
    </p:spTree>
    <p:extLst>
      <p:ext uri="{BB962C8B-B14F-4D97-AF65-F5344CB8AC3E}">
        <p14:creationId xmlns:p14="http://schemas.microsoft.com/office/powerpoint/2010/main" val="34344938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wo Section | Copy with Graph Cent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2361" y="832850"/>
            <a:ext cx="10767801" cy="757130"/>
          </a:xfrm>
          <a:prstGeom prst="rect">
            <a:avLst/>
          </a:prstGeom>
        </p:spPr>
        <p:txBody>
          <a:bodyPr wrap="square" anchor="t" anchorCtr="0">
            <a:spAutoFit/>
          </a:bodyPr>
          <a:lstStyle>
            <a:lvl1pPr>
              <a:defRPr sz="48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0" name="Rectangle 9">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hasCustomPrompt="1"/>
          </p:nvPr>
        </p:nvSpPr>
        <p:spPr>
          <a:xfrm>
            <a:off x="2524716" y="2600007"/>
            <a:ext cx="7142569" cy="3589988"/>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b="0" i="1" baseline="0">
                <a:solidFill>
                  <a:srgbClr val="003B5C"/>
                </a:solidFill>
                <a:latin typeface="Verdana" charset="0"/>
                <a:ea typeface="Verdana" charset="0"/>
                <a:cs typeface="Verdana" charset="0"/>
              </a:defRPr>
            </a:lvl1pPr>
            <a:lvl2pPr>
              <a:defRPr sz="2800" b="1" i="0">
                <a:latin typeface="Verdana" charset="0"/>
                <a:ea typeface="Verdana" charset="0"/>
                <a:cs typeface="Verdana" charset="0"/>
              </a:defRPr>
            </a:lvl2pPr>
            <a:lvl3pPr>
              <a:defRPr sz="2400" b="1" i="0">
                <a:latin typeface="Verdana" charset="0"/>
                <a:ea typeface="Verdana" charset="0"/>
                <a:cs typeface="Verdana" charset="0"/>
              </a:defRPr>
            </a:lvl3pPr>
            <a:lvl4pPr>
              <a:defRPr sz="2000" b="1" i="0">
                <a:latin typeface="Verdana" charset="0"/>
                <a:ea typeface="Verdana" charset="0"/>
                <a:cs typeface="Verdana" charset="0"/>
              </a:defRPr>
            </a:lvl4pPr>
            <a:lvl5pPr>
              <a:defRPr sz="2000" b="1" i="0">
                <a:latin typeface="Verdana" charset="0"/>
                <a:ea typeface="Verdana" charset="0"/>
                <a:cs typeface="Verdana" charset="0"/>
              </a:defRPr>
            </a:lvl5pPr>
            <a:lvl6pPr>
              <a:defRPr sz="2000"/>
            </a:lvl6pPr>
            <a:lvl7pPr>
              <a:defRPr sz="2000"/>
            </a:lvl7pPr>
            <a:lvl8pPr>
              <a:defRPr sz="2000"/>
            </a:lvl8pPr>
            <a:lvl9pPr>
              <a:defRPr sz="2000"/>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r>
              <a:rPr lang="en-US"/>
              <a:t>Insert Graph Here.</a:t>
            </a:r>
            <a:endParaRPr lang="en-US" dirty="0"/>
          </a:p>
          <a:p>
            <a:pPr lvl="0"/>
            <a:endParaRPr lang="en-US" dirty="0"/>
          </a:p>
        </p:txBody>
      </p:sp>
      <p:sp>
        <p:nvSpPr>
          <p:cNvPr id="4" name="Text Placeholder 3"/>
          <p:cNvSpPr>
            <a:spLocks noGrp="1"/>
          </p:cNvSpPr>
          <p:nvPr>
            <p:ph type="body" sz="half" idx="2" hasCustomPrompt="1"/>
          </p:nvPr>
        </p:nvSpPr>
        <p:spPr>
          <a:xfrm>
            <a:off x="852361" y="1620758"/>
            <a:ext cx="10767801" cy="860701"/>
          </a:xfrm>
          <a:prstGeom prst="rect">
            <a:avLst/>
          </a:prstGeom>
        </p:spPr>
        <p:txBody>
          <a:bodyPr/>
          <a:lstStyle>
            <a:lvl1pPr marL="0" indent="0">
              <a:buNone/>
              <a:defRPr sz="2133" b="0" i="0" baseline="0">
                <a:solidFill>
                  <a:srgbClr val="003B5C"/>
                </a:solidFill>
                <a:latin typeface="Verdana" charset="0"/>
                <a:ea typeface="Verdana" charset="0"/>
                <a:cs typeface="Verdana"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Copy goes </a:t>
            </a:r>
            <a:r>
              <a:rPr lang="en-US"/>
              <a:t>here.</a:t>
            </a:r>
            <a:endParaRPr lang="en-US" dirty="0"/>
          </a:p>
        </p:txBody>
      </p:sp>
    </p:spTree>
    <p:extLst>
      <p:ext uri="{BB962C8B-B14F-4D97-AF65-F5344CB8AC3E}">
        <p14:creationId xmlns:p14="http://schemas.microsoft.com/office/powerpoint/2010/main" val="41331820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wo Section | Call Out and Copy">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6566049" y="2101540"/>
            <a:ext cx="4789339" cy="1939313"/>
          </a:xfrm>
          <a:prstGeom prst="rect">
            <a:avLst/>
          </a:prstGeom>
        </p:spPr>
        <p:txBody>
          <a:bodyPr anchor="t" anchorCtr="0">
            <a:spAutoFit/>
          </a:bodyPr>
          <a:lstStyle>
            <a:lvl1pPr marL="0" indent="0">
              <a:buNone/>
              <a:defRPr sz="2133" b="0" i="0" baseline="0">
                <a:latin typeface="Verdana" charset="0"/>
                <a:ea typeface="Verdana" charset="0"/>
                <a:cs typeface="Verdana"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Copy goes here. </a:t>
            </a:r>
            <a:r>
              <a:rPr lang="en-US" sz="1867" dirty="0" err="1">
                <a:latin typeface="Verdana" panose="020B0604030504040204" pitchFamily="34" charset="0"/>
                <a:ea typeface="Verdana" panose="020B0604030504040204" pitchFamily="34" charset="0"/>
                <a:cs typeface="Verdana" panose="020B0604030504040204" pitchFamily="34" charset="0"/>
              </a:rPr>
              <a:t>Voloratis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es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perrum</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repuda</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pelignis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nis</a:t>
            </a:r>
            <a:r>
              <a:rPr lang="en-US" sz="1867" dirty="0">
                <a:latin typeface="Verdana" panose="020B0604030504040204" pitchFamily="34" charset="0"/>
                <a:ea typeface="Verdana" panose="020B0604030504040204" pitchFamily="34" charset="0"/>
                <a:cs typeface="Verdana" panose="020B0604030504040204" pitchFamily="34" charset="0"/>
              </a:rPr>
              <a:t> pro </a:t>
            </a:r>
            <a:r>
              <a:rPr lang="en-US" sz="1867" dirty="0" err="1">
                <a:latin typeface="Verdana" panose="020B0604030504040204" pitchFamily="34" charset="0"/>
                <a:ea typeface="Verdana" panose="020B0604030504040204" pitchFamily="34" charset="0"/>
                <a:cs typeface="Verdana" panose="020B0604030504040204" pitchFamily="34" charset="0"/>
              </a:rPr>
              <a:t>consequos</a:t>
            </a:r>
            <a:r>
              <a:rPr lang="en-US" sz="1867" dirty="0">
                <a:latin typeface="Verdana" panose="020B0604030504040204" pitchFamily="34" charset="0"/>
                <a:ea typeface="Verdana" panose="020B0604030504040204" pitchFamily="34" charset="0"/>
                <a:cs typeface="Verdana" panose="020B0604030504040204" pitchFamily="34" charset="0"/>
              </a:rPr>
              <a:t> et </a:t>
            </a:r>
            <a:r>
              <a:rPr lang="en-US" sz="1867" dirty="0" err="1">
                <a:latin typeface="Verdana" panose="020B0604030504040204" pitchFamily="34" charset="0"/>
                <a:ea typeface="Verdana" panose="020B0604030504040204" pitchFamily="34" charset="0"/>
                <a:cs typeface="Verdana" panose="020B0604030504040204" pitchFamily="34" charset="0"/>
              </a:rPr>
              <a:t>exped</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quas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doluptae</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niendi</a:t>
            </a:r>
            <a:r>
              <a:rPr lang="en-US" sz="1867" dirty="0">
                <a:latin typeface="Verdana" panose="020B0604030504040204" pitchFamily="34" charset="0"/>
                <a:ea typeface="Verdana" panose="020B0604030504040204" pitchFamily="34" charset="0"/>
                <a:cs typeface="Verdana" panose="020B0604030504040204" pitchFamily="34" charset="0"/>
              </a:rPr>
              <a:t> con </a:t>
            </a:r>
            <a:r>
              <a:rPr lang="en-US" sz="1867" dirty="0" err="1">
                <a:latin typeface="Verdana" panose="020B0604030504040204" pitchFamily="34" charset="0"/>
                <a:ea typeface="Verdana" panose="020B0604030504040204" pitchFamily="34" charset="0"/>
                <a:cs typeface="Verdana" panose="020B0604030504040204" pitchFamily="34" charset="0"/>
              </a:rPr>
              <a:t>plibusd</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andero</a:t>
            </a:r>
            <a:r>
              <a:rPr lang="en-US" sz="1867" dirty="0">
                <a:latin typeface="Verdana" panose="020B0604030504040204" pitchFamily="34" charset="0"/>
                <a:ea typeface="Verdana" panose="020B0604030504040204" pitchFamily="34" charset="0"/>
                <a:cs typeface="Verdana" panose="020B0604030504040204" pitchFamily="34" charset="0"/>
              </a:rPr>
              <a:t> et, </a:t>
            </a:r>
            <a:r>
              <a:rPr lang="en-US" sz="1867" dirty="0" err="1">
                <a:latin typeface="Verdana" panose="020B0604030504040204" pitchFamily="34" charset="0"/>
                <a:ea typeface="Verdana" panose="020B0604030504040204" pitchFamily="34" charset="0"/>
                <a:cs typeface="Verdana" panose="020B0604030504040204" pitchFamily="34" charset="0"/>
              </a:rPr>
              <a:t>es</a:t>
            </a:r>
            <a:r>
              <a:rPr lang="en-US" sz="1867" dirty="0">
                <a:latin typeface="Verdana" panose="020B0604030504040204" pitchFamily="34" charset="0"/>
                <a:ea typeface="Verdana" panose="020B0604030504040204" pitchFamily="34" charset="0"/>
                <a:cs typeface="Verdana" panose="020B0604030504040204" pitchFamily="34" charset="0"/>
              </a:rPr>
              <a:t> ex </a:t>
            </a:r>
            <a:r>
              <a:rPr lang="en-US" sz="1867" dirty="0" err="1">
                <a:latin typeface="Verdana" panose="020B0604030504040204" pitchFamily="34" charset="0"/>
                <a:ea typeface="Verdana" panose="020B0604030504040204" pitchFamily="34" charset="0"/>
                <a:cs typeface="Verdana" panose="020B0604030504040204" pitchFamily="34" charset="0"/>
              </a:rPr>
              <a:t>eatus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endus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doluptis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adi</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denisit</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dolupis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soleser</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ovidiorum</a:t>
            </a:r>
            <a:r>
              <a:rPr lang="en-US" sz="1867" dirty="0">
                <a:latin typeface="Verdana" panose="020B0604030504040204" pitchFamily="34" charset="0"/>
                <a:ea typeface="Verdana" panose="020B0604030504040204" pitchFamily="34" charset="0"/>
                <a:cs typeface="Verdana" panose="020B0604030504040204" pitchFamily="34" charset="0"/>
              </a:rPr>
              <a:t> qui </a:t>
            </a:r>
            <a:r>
              <a:rPr lang="en-US" sz="1867" dirty="0" err="1">
                <a:latin typeface="Verdana" panose="020B0604030504040204" pitchFamily="34" charset="0"/>
                <a:ea typeface="Verdana" panose="020B0604030504040204" pitchFamily="34" charset="0"/>
                <a:cs typeface="Verdana" panose="020B0604030504040204" pitchFamily="34" charset="0"/>
              </a:rPr>
              <a:t>oditae</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rerit</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quatat</a:t>
            </a:r>
            <a:endParaRPr lang="en-US" dirty="0"/>
          </a:p>
        </p:txBody>
      </p:sp>
      <p:sp>
        <p:nvSpPr>
          <p:cNvPr id="7" name="Date Placeholder 6"/>
          <p:cNvSpPr>
            <a:spLocks noGrp="1"/>
          </p:cNvSpPr>
          <p:nvPr>
            <p:ph type="dt" sz="half" idx="10"/>
          </p:nvPr>
        </p:nvSpPr>
        <p:spPr/>
        <p:txBody>
          <a:bodyPr/>
          <a:lstStyle/>
          <a:p>
            <a:pPr defTabSz="609585"/>
            <a:fld id="{D0199D4A-F6A9-EC46-A2DF-BB7FBC55CD1D}" type="datetimeFigureOut">
              <a:rPr lang="en-US" smtClean="0">
                <a:solidFill>
                  <a:srgbClr val="000000">
                    <a:tint val="75000"/>
                  </a:srgbClr>
                </a:solidFill>
              </a:rPr>
              <a:pPr defTabSz="609585"/>
              <a:t>3/31/2022</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pPr defTabSz="609585"/>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pPr defTabSz="609585"/>
            <a:fld id="{F20485A7-D857-9442-BA4B-B3E6D7DD0F39}" type="slidenum">
              <a:rPr lang="en-US" smtClean="0">
                <a:solidFill>
                  <a:srgbClr val="000000">
                    <a:tint val="75000"/>
                  </a:srgbClr>
                </a:solidFill>
              </a:rPr>
              <a:pPr defTabSz="609585"/>
              <a:t>‹#›</a:t>
            </a:fld>
            <a:endParaRPr lang="en-US" dirty="0">
              <a:solidFill>
                <a:srgbClr val="000000">
                  <a:tint val="75000"/>
                </a:srgbClr>
              </a:solidFill>
            </a:endParaRPr>
          </a:p>
        </p:txBody>
      </p:sp>
      <p:sp>
        <p:nvSpPr>
          <p:cNvPr id="10" name="Rectangle 9">
            <a:extLst>
              <a:ext uri="{FF2B5EF4-FFF2-40B4-BE49-F238E27FC236}">
                <a16:creationId xmlns:a16="http://schemas.microsoft.com/office/drawing/2014/main" id="{06E1EC26-E0EB-994D-9291-8E17D6E4EDDA}"/>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12F44D6-71A3-114F-A69B-EFCC97718F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90661"/>
            <a:ext cx="3361812" cy="278955"/>
          </a:xfrm>
          <a:prstGeom prst="rect">
            <a:avLst/>
          </a:prstGeom>
        </p:spPr>
      </p:pic>
      <p:sp>
        <p:nvSpPr>
          <p:cNvPr id="12" name="TextBox 11">
            <a:extLst>
              <a:ext uri="{FF2B5EF4-FFF2-40B4-BE49-F238E27FC236}">
                <a16:creationId xmlns:a16="http://schemas.microsoft.com/office/drawing/2014/main" id="{68E91340-9F82-1343-84FF-2B876B81CBC9}"/>
              </a:ext>
            </a:extLst>
          </p:cNvPr>
          <p:cNvSpPr txBox="1"/>
          <p:nvPr/>
        </p:nvSpPr>
        <p:spPr>
          <a:xfrm>
            <a:off x="863601" y="2101541"/>
            <a:ext cx="4522751" cy="1938992"/>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3B5C"/>
                </a:solidFill>
                <a:effectLst/>
                <a:uLnTx/>
                <a:uFillTx/>
                <a:latin typeface="Verdana" panose="020B0604030504040204" pitchFamily="34" charset="0"/>
                <a:ea typeface="Verdana" panose="020B0604030504040204" pitchFamily="34" charset="0"/>
                <a:cs typeface="Verdana" panose="020B0604030504040204" pitchFamily="34" charset="0"/>
              </a:rPr>
              <a:t>Callout or </a:t>
            </a:r>
            <a:br>
              <a:rPr kumimoji="0" lang="en-US" sz="4000" b="1" i="0" u="none" strike="noStrike" kern="1200" cap="none" spc="0" normalizeH="0" baseline="0" noProof="0" dirty="0">
                <a:ln>
                  <a:noFill/>
                </a:ln>
                <a:solidFill>
                  <a:srgbClr val="003B5C"/>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US" sz="4000" b="1" i="0" u="none" strike="noStrike" kern="1200" cap="none" spc="0" normalizeH="0" baseline="0" noProof="0" dirty="0">
                <a:ln>
                  <a:noFill/>
                </a:ln>
                <a:solidFill>
                  <a:srgbClr val="003B5C"/>
                </a:solidFill>
                <a:effectLst/>
                <a:uLnTx/>
                <a:uFillTx/>
                <a:latin typeface="Verdana" panose="020B0604030504040204" pitchFamily="34" charset="0"/>
                <a:ea typeface="Verdana" panose="020B0604030504040204" pitchFamily="34" charset="0"/>
                <a:cs typeface="Verdana" panose="020B0604030504040204" pitchFamily="34" charset="0"/>
              </a:rPr>
              <a:t>Headline goes </a:t>
            </a:r>
            <a:br>
              <a:rPr kumimoji="0" lang="en-US" sz="4000" b="1" i="0" u="none" strike="noStrike" kern="1200" cap="none" spc="0" normalizeH="0" baseline="0" noProof="0" dirty="0">
                <a:ln>
                  <a:noFill/>
                </a:ln>
                <a:solidFill>
                  <a:srgbClr val="003B5C"/>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US" sz="4000" b="1" i="0" u="none" strike="noStrike" kern="1200" cap="none" spc="0" normalizeH="0" baseline="0" noProof="0" dirty="0">
                <a:ln>
                  <a:noFill/>
                </a:ln>
                <a:solidFill>
                  <a:srgbClr val="003B5C"/>
                </a:solidFill>
                <a:effectLst/>
                <a:uLnTx/>
                <a:uFillTx/>
                <a:latin typeface="Verdana" panose="020B0604030504040204" pitchFamily="34" charset="0"/>
                <a:ea typeface="Verdana" panose="020B0604030504040204" pitchFamily="34" charset="0"/>
                <a:cs typeface="Verdana" panose="020B0604030504040204" pitchFamily="34" charset="0"/>
              </a:rPr>
              <a:t>in this space.</a:t>
            </a:r>
            <a:endParaRPr kumimoji="0" lang="en-US" sz="2800" b="1" i="0" u="none" strike="noStrike" kern="1200" cap="none" spc="0" normalizeH="0" baseline="0" noProof="0" dirty="0">
              <a:ln>
                <a:noFill/>
              </a:ln>
              <a:solidFill>
                <a:srgbClr val="003B5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a:extLst>
              <a:ext uri="{FF2B5EF4-FFF2-40B4-BE49-F238E27FC236}">
                <a16:creationId xmlns:a16="http://schemas.microsoft.com/office/drawing/2014/main" id="{A999B04B-69FA-9748-A64D-1E52D36BD989}"/>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F7E0F112-B547-4041-A25D-59D26F57744E}"/>
              </a:ext>
            </a:extLst>
          </p:cNvPr>
          <p:cNvCxnSpPr/>
          <p:nvPr/>
        </p:nvCxnSpPr>
        <p:spPr>
          <a:xfrm>
            <a:off x="6059849" y="838200"/>
            <a:ext cx="0" cy="4728117"/>
          </a:xfrm>
          <a:prstGeom prst="line">
            <a:avLst/>
          </a:prstGeom>
          <a:ln w="22225">
            <a:solidFill>
              <a:srgbClr val="A4D6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9923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Caption with Half-Pag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29800" y="823154"/>
            <a:ext cx="4369301" cy="1497215"/>
          </a:xfrm>
          <a:prstGeom prst="rect">
            <a:avLst/>
          </a:prstGeom>
        </p:spPr>
        <p:txBody>
          <a:bodyPr anchor="b"/>
          <a:lstStyle>
            <a:lvl1pPr>
              <a:defRPr sz="4800" b="1" i="0">
                <a:solidFill>
                  <a:srgbClr val="003B5C"/>
                </a:solidFill>
                <a:latin typeface="Verdana" charset="0"/>
                <a:ea typeface="Verdana" charset="0"/>
                <a:cs typeface="Verdana" charset="0"/>
              </a:defRPr>
            </a:lvl1pPr>
          </a:lstStyle>
          <a:p>
            <a:r>
              <a:rPr lang="en-US" dirty="0"/>
              <a:t>Headline</a:t>
            </a:r>
          </a:p>
        </p:txBody>
      </p:sp>
      <p:sp>
        <p:nvSpPr>
          <p:cNvPr id="3" name="Picture Placeholder 2"/>
          <p:cNvSpPr>
            <a:spLocks noGrp="1" noChangeAspect="1"/>
          </p:cNvSpPr>
          <p:nvPr>
            <p:ph type="pic" idx="1" hasCustomPrompt="1"/>
          </p:nvPr>
        </p:nvSpPr>
        <p:spPr>
          <a:xfrm>
            <a:off x="6516786" y="1"/>
            <a:ext cx="5675213" cy="6292393"/>
          </a:xfrm>
          <a:prstGeom prst="rect">
            <a:avLst/>
          </a:prstGeom>
        </p:spPr>
        <p:txBody>
          <a:bodyPr anchor="t"/>
          <a:lstStyle>
            <a:lvl1pPr marL="0" indent="0">
              <a:buNone/>
              <a:defRPr sz="1200" i="1">
                <a:solidFill>
                  <a:srgbClr val="003B5C"/>
                </a:solidFill>
                <a:latin typeface="Verdana" charset="0"/>
                <a:ea typeface="Verdana" charset="0"/>
                <a:cs typeface="Verdana"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129798" y="2320369"/>
            <a:ext cx="4369303" cy="3437697"/>
          </a:xfrm>
          <a:prstGeom prst="rect">
            <a:avLst/>
          </a:prstGeom>
        </p:spPr>
        <p:txBody>
          <a:bodyPr/>
          <a:lstStyle>
            <a:lvl1pPr marL="0" indent="0">
              <a:buNone/>
              <a:defRPr sz="1867" b="0" i="0" baseline="0">
                <a:latin typeface="Verdana" charset="0"/>
                <a:ea typeface="Verdana" charset="0"/>
                <a:cs typeface="Verdana"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Copy goes here.</a:t>
            </a:r>
          </a:p>
        </p:txBody>
      </p:sp>
      <p:sp>
        <p:nvSpPr>
          <p:cNvPr id="5" name="Date Placeholder 4"/>
          <p:cNvSpPr>
            <a:spLocks noGrp="1"/>
          </p:cNvSpPr>
          <p:nvPr>
            <p:ph type="dt" sz="half" idx="10"/>
          </p:nvPr>
        </p:nvSpPr>
        <p:spPr/>
        <p:txBody>
          <a:bodyPr/>
          <a:lstStyle/>
          <a:p>
            <a:pPr defTabSz="609585"/>
            <a:fld id="{D0199D4A-F6A9-EC46-A2DF-BB7FBC55CD1D}" type="datetimeFigureOut">
              <a:rPr lang="en-US" smtClean="0">
                <a:solidFill>
                  <a:srgbClr val="000000">
                    <a:tint val="75000"/>
                  </a:srgbClr>
                </a:solidFill>
              </a:rPr>
              <a:pPr defTabSz="609585"/>
              <a:t>3/31/2022</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pPr defTabSz="609585"/>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609585"/>
            <a:fld id="{F20485A7-D857-9442-BA4B-B3E6D7DD0F39}" type="slidenum">
              <a:rPr lang="en-US" smtClean="0">
                <a:solidFill>
                  <a:srgbClr val="000000">
                    <a:tint val="75000"/>
                  </a:srgbClr>
                </a:solidFill>
              </a:rPr>
              <a:pPr defTabSz="609585"/>
              <a:t>‹#›</a:t>
            </a:fld>
            <a:endParaRPr lang="en-US" dirty="0">
              <a:solidFill>
                <a:srgbClr val="000000">
                  <a:tint val="75000"/>
                </a:srgbClr>
              </a:solidFill>
            </a:endParaRPr>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4051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ull Image with Caption_Yale Blue">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1" y="1"/>
            <a:ext cx="12191999" cy="6292393"/>
          </a:xfrm>
          <a:prstGeom prst="rect">
            <a:avLst/>
          </a:prstGeom>
        </p:spPr>
        <p:txBody>
          <a:bodyPr anchor="ctr"/>
          <a:lstStyle>
            <a:lvl1pPr marL="0" indent="0" algn="ctr">
              <a:buNone/>
              <a:defRPr sz="1200" i="1">
                <a:solidFill>
                  <a:srgbClr val="003B5C"/>
                </a:solidFill>
                <a:latin typeface="Verdana" charset="0"/>
                <a:ea typeface="Verdana" charset="0"/>
                <a:cs typeface="Verdana"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	*Click to add full-size image</a:t>
            </a:r>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4547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_Section Divider_Yale Blue">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838200" y="2656483"/>
            <a:ext cx="10515600" cy="757130"/>
          </a:xfrm>
          <a:prstGeom prst="rect">
            <a:avLst/>
          </a:prstGeom>
        </p:spPr>
        <p:txBody>
          <a:bodyPr anchor="ctr" anchorCtr="0">
            <a:spAutoFit/>
          </a:bodyPr>
          <a:lstStyle>
            <a:lvl1pPr algn="ctr">
              <a:defRPr sz="4800" b="1">
                <a:solidFill>
                  <a:schemeClr val="bg1"/>
                </a:solidFill>
                <a:latin typeface="Verdana" charset="0"/>
                <a:ea typeface="Verdana" charset="0"/>
                <a:cs typeface="Verdana" charset="0"/>
              </a:defRPr>
            </a:lvl1pPr>
          </a:lstStyle>
          <a:p>
            <a:r>
              <a:rPr lang="en-US" dirty="0"/>
              <a:t>Click to add title.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Tree>
    <p:extLst>
      <p:ext uri="{BB962C8B-B14F-4D97-AF65-F5344CB8AC3E}">
        <p14:creationId xmlns:p14="http://schemas.microsoft.com/office/powerpoint/2010/main" val="4050226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0C53AD7-A772-4F83-850B-482C70935E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DD8331-DEC2-4D1E-95D5-94283CB87E4D}"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4680396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_Section Divider_Dark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12192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838200" y="2656483"/>
            <a:ext cx="10515600" cy="757130"/>
          </a:xfrm>
          <a:prstGeom prst="rect">
            <a:avLst/>
          </a:prstGeom>
        </p:spPr>
        <p:txBody>
          <a:bodyPr anchor="ctr" anchorCtr="0">
            <a:spAutoFit/>
          </a:bodyPr>
          <a:lstStyle>
            <a:lvl1pPr algn="ctr">
              <a:defRPr sz="4800" b="1">
                <a:solidFill>
                  <a:schemeClr val="bg1"/>
                </a:solidFill>
                <a:latin typeface="Verdana" charset="0"/>
                <a:ea typeface="Verdana" charset="0"/>
                <a:cs typeface="Verdana" charset="0"/>
              </a:defRPr>
            </a:lvl1pPr>
          </a:lstStyle>
          <a:p>
            <a:r>
              <a:rPr lang="en-US" dirty="0"/>
              <a:t>Click to add title.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Tree>
    <p:extLst>
      <p:ext uri="{BB962C8B-B14F-4D97-AF65-F5344CB8AC3E}">
        <p14:creationId xmlns:p14="http://schemas.microsoft.com/office/powerpoint/2010/main" val="20450736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wo Section | Call Out and Copy_Yal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12192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314C"/>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492411" y="2591848"/>
            <a:ext cx="3186767" cy="1674304"/>
          </a:xfrm>
          <a:prstGeom prst="rect">
            <a:avLst/>
          </a:prstGeom>
        </p:spPr>
        <p:txBody>
          <a:bodyPr wrap="square" anchor="ctr" anchorCtr="0">
            <a:spAutoFit/>
          </a:bodyPr>
          <a:lstStyle>
            <a:lvl1pPr algn="l">
              <a:defRPr sz="3733" b="1" baseline="0">
                <a:solidFill>
                  <a:schemeClr val="bg1"/>
                </a:solidFill>
                <a:latin typeface="Verdana" charset="0"/>
                <a:ea typeface="Verdana" charset="0"/>
                <a:cs typeface="Verdana" charset="0"/>
              </a:defRPr>
            </a:lvl1pPr>
          </a:lstStyle>
          <a:p>
            <a:r>
              <a:rPr lang="en-US" dirty="0"/>
              <a:t>Call out or </a:t>
            </a:r>
            <a:r>
              <a:rPr lang="en-US"/>
              <a:t>title option </a:t>
            </a:r>
            <a:r>
              <a:rPr lang="en-US" dirty="0"/>
              <a:t>page.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
        <p:nvSpPr>
          <p:cNvPr id="12" name="Text Placeholder 11"/>
          <p:cNvSpPr>
            <a:spLocks noGrp="1"/>
          </p:cNvSpPr>
          <p:nvPr>
            <p:ph type="body" sz="quarter" idx="10" hasCustomPrompt="1"/>
          </p:nvPr>
        </p:nvSpPr>
        <p:spPr>
          <a:xfrm>
            <a:off x="4140273" y="1682507"/>
            <a:ext cx="7166999" cy="646331"/>
          </a:xfrm>
          <a:prstGeom prst="rect">
            <a:avLst/>
          </a:prstGeom>
        </p:spPr>
        <p:txBody>
          <a:bodyPr wrap="square">
            <a:spAutoFit/>
          </a:bodyPr>
          <a:lstStyle>
            <a:lvl1pPr marL="0" indent="0">
              <a:buNone/>
              <a:defRPr sz="4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4140273" y="2637614"/>
            <a:ext cx="7166999" cy="2046817"/>
          </a:xfrm>
          <a:prstGeom prst="rect">
            <a:avLst/>
          </a:prstGeom>
        </p:spPr>
        <p:txBody>
          <a:bodyPr/>
          <a:lstStyle>
            <a:lvl1pPr marL="0" indent="0">
              <a:buNone/>
              <a:defRPr sz="2667"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3860801" y="949082"/>
            <a:ext cx="179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8356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wo Section | Call Out and Copy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12192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492411" y="2591848"/>
            <a:ext cx="3186767" cy="1674304"/>
          </a:xfrm>
          <a:prstGeom prst="rect">
            <a:avLst/>
          </a:prstGeom>
        </p:spPr>
        <p:txBody>
          <a:bodyPr wrap="square" anchor="ctr" anchorCtr="0">
            <a:spAutoFit/>
          </a:bodyPr>
          <a:lstStyle>
            <a:lvl1pPr algn="l">
              <a:defRPr sz="3733" b="1" baseline="0">
                <a:solidFill>
                  <a:schemeClr val="bg1"/>
                </a:solidFill>
                <a:latin typeface="Verdana" charset="0"/>
                <a:ea typeface="Verdana" charset="0"/>
                <a:cs typeface="Verdana" charset="0"/>
              </a:defRPr>
            </a:lvl1pPr>
          </a:lstStyle>
          <a:p>
            <a:r>
              <a:rPr lang="en-US" dirty="0"/>
              <a:t>Call out or </a:t>
            </a:r>
            <a:r>
              <a:rPr lang="en-US"/>
              <a:t>title option </a:t>
            </a:r>
            <a:r>
              <a:rPr lang="en-US" dirty="0"/>
              <a:t>page.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
        <p:nvSpPr>
          <p:cNvPr id="12" name="Text Placeholder 11"/>
          <p:cNvSpPr>
            <a:spLocks noGrp="1"/>
          </p:cNvSpPr>
          <p:nvPr>
            <p:ph type="body" sz="quarter" idx="10" hasCustomPrompt="1"/>
          </p:nvPr>
        </p:nvSpPr>
        <p:spPr>
          <a:xfrm>
            <a:off x="4140273" y="1682507"/>
            <a:ext cx="7166999" cy="646331"/>
          </a:xfrm>
          <a:prstGeom prst="rect">
            <a:avLst/>
          </a:prstGeom>
        </p:spPr>
        <p:txBody>
          <a:bodyPr wrap="square">
            <a:spAutoFit/>
          </a:bodyPr>
          <a:lstStyle>
            <a:lvl1pPr marL="0" indent="0">
              <a:buNone/>
              <a:defRPr sz="4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4140273" y="2637614"/>
            <a:ext cx="7166999" cy="2046817"/>
          </a:xfrm>
          <a:prstGeom prst="rect">
            <a:avLst/>
          </a:prstGeom>
        </p:spPr>
        <p:txBody>
          <a:bodyPr/>
          <a:lstStyle>
            <a:lvl1pPr marL="0" indent="0">
              <a:buNone/>
              <a:defRPr sz="2667"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3860801" y="949082"/>
            <a:ext cx="179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6884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Section Divider_Quote or Statistic_Yale Blue">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2133600" y="1863923"/>
            <a:ext cx="7924803" cy="2339101"/>
          </a:xfrm>
          <a:prstGeom prst="rect">
            <a:avLst/>
          </a:prstGeom>
        </p:spPr>
        <p:txBody>
          <a:bodyPr wrap="square" anchor="ctr" anchorCtr="0">
            <a:spAutoFit/>
          </a:bodyPr>
          <a:lstStyle>
            <a:lvl1pPr algn="ctr">
              <a:defRPr sz="5333"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Tree>
    <p:extLst>
      <p:ext uri="{BB962C8B-B14F-4D97-AF65-F5344CB8AC3E}">
        <p14:creationId xmlns:p14="http://schemas.microsoft.com/office/powerpoint/2010/main" val="37259219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ection Divider_Quote or Statistic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0" y="0"/>
            <a:ext cx="12192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2133600" y="1863923"/>
            <a:ext cx="7924803" cy="2339101"/>
          </a:xfrm>
          <a:prstGeom prst="rect">
            <a:avLst/>
          </a:prstGeom>
        </p:spPr>
        <p:txBody>
          <a:bodyPr wrap="square" anchor="ctr" anchorCtr="0">
            <a:spAutoFit/>
          </a:bodyPr>
          <a:lstStyle>
            <a:lvl1pPr algn="ctr">
              <a:defRPr sz="5333"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Tree>
    <p:extLst>
      <p:ext uri="{BB962C8B-B14F-4D97-AF65-F5344CB8AC3E}">
        <p14:creationId xmlns:p14="http://schemas.microsoft.com/office/powerpoint/2010/main" val="3867435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36367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675" y="831049"/>
            <a:ext cx="9861493" cy="2387600"/>
          </a:xfrm>
          <a:prstGeom prst="rect">
            <a:avLst/>
          </a:prstGeom>
        </p:spPr>
        <p:txBody>
          <a:bodyPr anchor="b"/>
          <a:lstStyle>
            <a:lvl1pPr algn="l">
              <a:defRPr sz="5333" b="1" baseline="0">
                <a:solidFill>
                  <a:srgbClr val="003B5C"/>
                </a:solidFill>
                <a:latin typeface="Verdana" charset="0"/>
                <a:ea typeface="Verdana" charset="0"/>
                <a:cs typeface="Verdana" charset="0"/>
              </a:defRPr>
            </a:lvl1pPr>
          </a:lstStyle>
          <a:p>
            <a:r>
              <a:rPr lang="en-US" dirty="0"/>
              <a:t>Presentation Title (40pt)</a:t>
            </a:r>
          </a:p>
        </p:txBody>
      </p:sp>
      <p:sp>
        <p:nvSpPr>
          <p:cNvPr id="3" name="Subtitle 2"/>
          <p:cNvSpPr>
            <a:spLocks noGrp="1"/>
          </p:cNvSpPr>
          <p:nvPr>
            <p:ph type="subTitle" idx="1" hasCustomPrompt="1"/>
          </p:nvPr>
        </p:nvSpPr>
        <p:spPr>
          <a:xfrm>
            <a:off x="1143675" y="3229439"/>
            <a:ext cx="9861493" cy="442759"/>
          </a:xfrm>
          <a:prstGeom prst="rect">
            <a:avLst/>
          </a:prstGeom>
        </p:spPr>
        <p:txBody>
          <a:bodyPr/>
          <a:lstStyle>
            <a:lvl1pPr marL="0" indent="0" algn="l">
              <a:buNone/>
              <a:defRPr sz="3200" baseline="0">
                <a:solidFill>
                  <a:srgbClr val="00314C"/>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Presentation Subtitle (24 </a:t>
            </a:r>
            <a:r>
              <a:rPr lang="en-US" dirty="0" err="1"/>
              <a:t>pt</a:t>
            </a:r>
            <a:r>
              <a:rPr lang="en-US" dirty="0"/>
              <a:t>)</a:t>
            </a:r>
          </a:p>
        </p:txBody>
      </p:sp>
      <p:sp>
        <p:nvSpPr>
          <p:cNvPr id="11" name="Text Placeholder 10"/>
          <p:cNvSpPr>
            <a:spLocks noGrp="1"/>
          </p:cNvSpPr>
          <p:nvPr>
            <p:ph type="body" sz="quarter" idx="10" hasCustomPrompt="1"/>
          </p:nvPr>
        </p:nvSpPr>
        <p:spPr>
          <a:xfrm>
            <a:off x="1143675" y="3882599"/>
            <a:ext cx="9861493" cy="450419"/>
          </a:xfrm>
          <a:prstGeom prst="rect">
            <a:avLst/>
          </a:prstGeom>
        </p:spPr>
        <p:txBody>
          <a:bodyPr/>
          <a:lstStyle>
            <a:lvl1pPr marL="0" indent="0">
              <a:buNone/>
              <a:defRPr sz="1600" b="0" i="0">
                <a:solidFill>
                  <a:srgbClr val="616364"/>
                </a:solidFill>
                <a:latin typeface="Verdana" charset="0"/>
                <a:ea typeface="Verdana" charset="0"/>
                <a:cs typeface="Verdana" charset="0"/>
              </a:defRPr>
            </a:lvl1pPr>
          </a:lstStyle>
          <a:p>
            <a:pPr marL="0" indent="0">
              <a:buNone/>
            </a:pPr>
            <a:r>
              <a:rPr lang="en-US" sz="1867" dirty="0">
                <a:solidFill>
                  <a:schemeClr val="tx1">
                    <a:lumMod val="65000"/>
                    <a:lumOff val="35000"/>
                  </a:schemeClr>
                </a:solidFill>
                <a:latin typeface="Verdana" charset="0"/>
                <a:ea typeface="Verdana" charset="0"/>
                <a:cs typeface="Verdana" charset="0"/>
              </a:rPr>
              <a:t>Date | Presenter Information (14 </a:t>
            </a:r>
            <a:r>
              <a:rPr lang="en-US" sz="1867" dirty="0" err="1">
                <a:solidFill>
                  <a:schemeClr val="tx1">
                    <a:lumMod val="65000"/>
                    <a:lumOff val="35000"/>
                  </a:schemeClr>
                </a:solidFill>
                <a:latin typeface="Verdana" charset="0"/>
                <a:ea typeface="Verdana" charset="0"/>
                <a:cs typeface="Verdana" charset="0"/>
              </a:rPr>
              <a:t>pt</a:t>
            </a:r>
            <a:r>
              <a:rPr lang="en-US" sz="1867" dirty="0">
                <a:solidFill>
                  <a:schemeClr val="tx1">
                    <a:lumMod val="65000"/>
                    <a:lumOff val="35000"/>
                  </a:schemeClr>
                </a:solidFill>
                <a:latin typeface="Verdana" charset="0"/>
                <a:ea typeface="Verdana" charset="0"/>
                <a:cs typeface="Verdana" charset="0"/>
              </a:rPr>
              <a:t>)</a:t>
            </a:r>
          </a:p>
        </p:txBody>
      </p:sp>
      <p:sp>
        <p:nvSpPr>
          <p:cNvPr id="13" name="Rectangle 12">
            <a:extLst>
              <a:ext uri="{FF2B5EF4-FFF2-40B4-BE49-F238E27FC236}">
                <a16:creationId xmlns:a16="http://schemas.microsoft.com/office/drawing/2014/main" id="{23C321A4-E52D-2845-8647-B84F191C389C}"/>
              </a:ext>
            </a:extLst>
          </p:cNvPr>
          <p:cNvSpPr/>
          <p:nvPr/>
        </p:nvSpPr>
        <p:spPr>
          <a:xfrm>
            <a:off x="0" y="6178040"/>
            <a:ext cx="12192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D8F7AC5-29D1-EB43-BF58-C8ABD803FFFB}"/>
              </a:ext>
            </a:extLst>
          </p:cNvPr>
          <p:cNvSpPr/>
          <p:nvPr/>
        </p:nvSpPr>
        <p:spPr>
          <a:xfrm>
            <a:off x="1" y="1"/>
            <a:ext cx="5396089"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23C321A4-E52D-2845-8647-B84F191C389C}"/>
              </a:ext>
            </a:extLst>
          </p:cNvPr>
          <p:cNvSpPr/>
          <p:nvPr userDrawn="1"/>
        </p:nvSpPr>
        <p:spPr>
          <a:xfrm>
            <a:off x="0" y="6178040"/>
            <a:ext cx="12192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D8F7AC5-29D1-EB43-BF58-C8ABD803FFFB}"/>
              </a:ext>
            </a:extLst>
          </p:cNvPr>
          <p:cNvSpPr/>
          <p:nvPr userDrawn="1"/>
        </p:nvSpPr>
        <p:spPr>
          <a:xfrm>
            <a:off x="1" y="1"/>
            <a:ext cx="5396089"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D45773D2-6F75-8443-B3A1-EAC994FA80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0564" y="5481477"/>
            <a:ext cx="5857320" cy="486027"/>
          </a:xfrm>
          <a:prstGeom prst="rect">
            <a:avLst/>
          </a:prstGeom>
        </p:spPr>
      </p:pic>
    </p:spTree>
    <p:extLst>
      <p:ext uri="{BB962C8B-B14F-4D97-AF65-F5344CB8AC3E}">
        <p14:creationId xmlns:p14="http://schemas.microsoft.com/office/powerpoint/2010/main" val="16558460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hasCustomPrompt="1"/>
          </p:nvPr>
        </p:nvSpPr>
        <p:spPr>
          <a:xfrm>
            <a:off x="848989" y="880723"/>
            <a:ext cx="10156179" cy="757130"/>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solidFill>
                  <a:schemeClr val="tx1"/>
                </a:solidFill>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9621439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nd Content_No Bottom Ba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2" name="Title 1"/>
          <p:cNvSpPr>
            <a:spLocks noGrp="1"/>
          </p:cNvSpPr>
          <p:nvPr>
            <p:ph type="title" hasCustomPrompt="1"/>
          </p:nvPr>
        </p:nvSpPr>
        <p:spPr>
          <a:xfrm>
            <a:off x="848989" y="880723"/>
            <a:ext cx="10156179" cy="757130"/>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3005185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857712"/>
            <a:ext cx="10177757" cy="757130"/>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dirty="0"/>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dirty="0"/>
              <a:t>Copy goes here</a:t>
            </a:r>
          </a:p>
          <a:p>
            <a:pPr lvl="0"/>
            <a:endParaRPr lang="en-US" dirty="0"/>
          </a:p>
        </p:txBody>
      </p:sp>
    </p:spTree>
    <p:extLst>
      <p:ext uri="{BB962C8B-B14F-4D97-AF65-F5344CB8AC3E}">
        <p14:creationId xmlns:p14="http://schemas.microsoft.com/office/powerpoint/2010/main" val="3651661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8E67B97-2A19-4469-BBC1-5124779FD32E}"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0608311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Bullets Layout_No Bottom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857712"/>
            <a:ext cx="10177757" cy="757130"/>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dirty="0"/>
              <a:t>Headline</a:t>
            </a:r>
          </a:p>
        </p:txBody>
      </p:sp>
      <p:pic>
        <p:nvPicPr>
          <p:cNvPr id="12" name="Picture 11">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4" name="Text Placeholder 3"/>
          <p:cNvSpPr>
            <a:spLocks noGrp="1"/>
          </p:cNvSpPr>
          <p:nvPr>
            <p:ph type="body" sz="quarter" idx="10" hasCustomPrompt="1"/>
          </p:nvPr>
        </p:nvSpPr>
        <p:spPr>
          <a:xfrm>
            <a:off x="850019" y="1614842"/>
            <a:ext cx="10176728" cy="3435349"/>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b="1">
                <a:solidFill>
                  <a:srgbClr val="00314C"/>
                </a:solidFill>
                <a:latin typeface="Verdana" charset="0"/>
                <a:ea typeface="Verdana" charset="0"/>
                <a:cs typeface="Verdana" charset="0"/>
              </a:defRPr>
            </a:lvl2pPr>
            <a:lvl3pPr>
              <a:defRPr sz="2133" b="1">
                <a:solidFill>
                  <a:srgbClr val="00314C"/>
                </a:solidFill>
                <a:latin typeface="Verdana" charset="0"/>
                <a:ea typeface="Verdana" charset="0"/>
                <a:cs typeface="Verdana" charset="0"/>
              </a:defRPr>
            </a:lvl3pPr>
            <a:lvl4pPr>
              <a:defRPr sz="2133" b="1">
                <a:solidFill>
                  <a:srgbClr val="00314C"/>
                </a:solidFill>
                <a:latin typeface="Verdana" charset="0"/>
                <a:ea typeface="Verdana" charset="0"/>
                <a:cs typeface="Verdana" charset="0"/>
              </a:defRPr>
            </a:lvl4pPr>
            <a:lvl5pPr>
              <a:defRPr sz="2133" b="1">
                <a:solidFill>
                  <a:srgbClr val="00314C"/>
                </a:solidFill>
                <a:latin typeface="Verdana" charset="0"/>
                <a:ea typeface="Verdana" charset="0"/>
                <a:cs typeface="Verdana" charset="0"/>
              </a:defRPr>
            </a:lvl5pPr>
          </a:lstStyle>
          <a:p>
            <a:pPr lvl="0"/>
            <a:r>
              <a:rPr lang="en-US" dirty="0"/>
              <a:t>Copy goes here</a:t>
            </a:r>
          </a:p>
        </p:txBody>
      </p:sp>
    </p:spTree>
    <p:extLst>
      <p:ext uri="{BB962C8B-B14F-4D97-AF65-F5344CB8AC3E}">
        <p14:creationId xmlns:p14="http://schemas.microsoft.com/office/powerpoint/2010/main" val="30987435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dirty="0"/>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Copy goes here. </a:t>
            </a:r>
          </a:p>
        </p:txBody>
      </p:sp>
      <p:sp>
        <p:nvSpPr>
          <p:cNvPr id="17" name="Title 16"/>
          <p:cNvSpPr>
            <a:spLocks noGrp="1"/>
          </p:cNvSpPr>
          <p:nvPr>
            <p:ph type="title" hasCustomPrompt="1"/>
          </p:nvPr>
        </p:nvSpPr>
        <p:spPr>
          <a:xfrm>
            <a:off x="5549395" y="1228393"/>
            <a:ext cx="5466561" cy="757130"/>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dirty="0"/>
              <a:t>Headline</a:t>
            </a:r>
          </a:p>
        </p:txBody>
      </p:sp>
    </p:spTree>
    <p:extLst>
      <p:ext uri="{BB962C8B-B14F-4D97-AF65-F5344CB8AC3E}">
        <p14:creationId xmlns:p14="http://schemas.microsoft.com/office/powerpoint/2010/main" val="8075900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wo Section | Copy with 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2361" y="863628"/>
            <a:ext cx="10767800" cy="757130"/>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0" name="Rectangle 9">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hasCustomPrompt="1"/>
          </p:nvPr>
        </p:nvSpPr>
        <p:spPr>
          <a:xfrm>
            <a:off x="4477593" y="2211822"/>
            <a:ext cx="7142569" cy="3646375"/>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b="0" i="1" baseline="0">
                <a:solidFill>
                  <a:srgbClr val="003B5C"/>
                </a:solidFill>
                <a:latin typeface="Verdana" charset="0"/>
                <a:ea typeface="Verdana" charset="0"/>
                <a:cs typeface="Verdana" charset="0"/>
              </a:defRPr>
            </a:lvl1pPr>
            <a:lvl2pPr>
              <a:defRPr sz="2800" b="1" i="0">
                <a:latin typeface="Verdana" charset="0"/>
                <a:ea typeface="Verdana" charset="0"/>
                <a:cs typeface="Verdana" charset="0"/>
              </a:defRPr>
            </a:lvl2pPr>
            <a:lvl3pPr>
              <a:defRPr sz="2400" b="1" i="0">
                <a:latin typeface="Verdana" charset="0"/>
                <a:ea typeface="Verdana" charset="0"/>
                <a:cs typeface="Verdana" charset="0"/>
              </a:defRPr>
            </a:lvl3pPr>
            <a:lvl4pPr>
              <a:defRPr sz="2000" b="1" i="0">
                <a:latin typeface="Verdana" charset="0"/>
                <a:ea typeface="Verdana" charset="0"/>
                <a:cs typeface="Verdana" charset="0"/>
              </a:defRPr>
            </a:lvl4pPr>
            <a:lvl5pPr>
              <a:defRPr sz="2000" b="1" i="0">
                <a:latin typeface="Verdana" charset="0"/>
                <a:ea typeface="Verdana" charset="0"/>
                <a:cs typeface="Verdana" charset="0"/>
              </a:defRPr>
            </a:lvl5pPr>
            <a:lvl6pPr>
              <a:defRPr sz="2000"/>
            </a:lvl6pPr>
            <a:lvl7pPr>
              <a:defRPr sz="2000"/>
            </a:lvl7pPr>
            <a:lvl8pPr>
              <a:defRPr sz="2000"/>
            </a:lvl8pPr>
            <a:lvl9pPr>
              <a:defRPr sz="2000"/>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Graph Here.</a:t>
            </a:r>
          </a:p>
          <a:p>
            <a:pPr lvl="0"/>
            <a:endParaRPr lang="en-US" dirty="0"/>
          </a:p>
        </p:txBody>
      </p:sp>
      <p:sp>
        <p:nvSpPr>
          <p:cNvPr id="4" name="Text Placeholder 3"/>
          <p:cNvSpPr>
            <a:spLocks noGrp="1"/>
          </p:cNvSpPr>
          <p:nvPr>
            <p:ph type="body" sz="half" idx="2" hasCustomPrompt="1"/>
          </p:nvPr>
        </p:nvSpPr>
        <p:spPr>
          <a:xfrm>
            <a:off x="852361" y="2211823"/>
            <a:ext cx="3381297" cy="3646376"/>
          </a:xfrm>
          <a:prstGeom prst="rect">
            <a:avLst/>
          </a:prstGeom>
        </p:spPr>
        <p:txBody>
          <a:bodyPr/>
          <a:lstStyle>
            <a:lvl1pPr marL="0" indent="0">
              <a:buNone/>
              <a:defRPr sz="1867" b="0" i="0" baseline="0">
                <a:solidFill>
                  <a:schemeClr val="tx1"/>
                </a:solidFill>
                <a:latin typeface="Verdana" charset="0"/>
                <a:ea typeface="Verdana" charset="0"/>
                <a:cs typeface="Verdana"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Copy goes here.</a:t>
            </a:r>
          </a:p>
          <a:p>
            <a:pPr lvl="0"/>
            <a:endParaRPr lang="en-US" dirty="0"/>
          </a:p>
        </p:txBody>
      </p:sp>
      <p:sp>
        <p:nvSpPr>
          <p:cNvPr id="22" name="Text Placeholder 21"/>
          <p:cNvSpPr>
            <a:spLocks noGrp="1"/>
          </p:cNvSpPr>
          <p:nvPr>
            <p:ph type="body" sz="quarter" idx="10" hasCustomPrompt="1"/>
          </p:nvPr>
        </p:nvSpPr>
        <p:spPr>
          <a:xfrm>
            <a:off x="852361" y="1614803"/>
            <a:ext cx="10767801" cy="372533"/>
          </a:xfrm>
          <a:prstGeom prst="rect">
            <a:avLst/>
          </a:prstGeom>
        </p:spPr>
        <p:txBody>
          <a:bodyPr/>
          <a:lstStyle>
            <a:lvl1pPr marL="0" indent="0">
              <a:buNone/>
              <a:defRPr sz="2133" b="0" i="0">
                <a:solidFill>
                  <a:srgbClr val="003B5C"/>
                </a:solidFill>
                <a:latin typeface="Verdana" charset="0"/>
                <a:ea typeface="Verdana" charset="0"/>
                <a:cs typeface="Verdana" charset="0"/>
              </a:defRPr>
            </a:lvl1pPr>
          </a:lstStyle>
          <a:p>
            <a:pPr lvl="0"/>
            <a:r>
              <a:rPr lang="en-US" dirty="0"/>
              <a:t>Subhead</a:t>
            </a:r>
          </a:p>
        </p:txBody>
      </p:sp>
    </p:spTree>
    <p:extLst>
      <p:ext uri="{BB962C8B-B14F-4D97-AF65-F5344CB8AC3E}">
        <p14:creationId xmlns:p14="http://schemas.microsoft.com/office/powerpoint/2010/main" val="1200004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wo Section | Copy with Graph Cent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2361" y="863628"/>
            <a:ext cx="10767801" cy="757130"/>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0" name="Rectangle 9">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hasCustomPrompt="1"/>
          </p:nvPr>
        </p:nvSpPr>
        <p:spPr>
          <a:xfrm>
            <a:off x="2524716" y="2600007"/>
            <a:ext cx="7142569" cy="3589988"/>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b="0" i="1" baseline="0">
                <a:solidFill>
                  <a:srgbClr val="003B5C"/>
                </a:solidFill>
                <a:latin typeface="Verdana" charset="0"/>
                <a:ea typeface="Verdana" charset="0"/>
                <a:cs typeface="Verdana" charset="0"/>
              </a:defRPr>
            </a:lvl1pPr>
            <a:lvl2pPr>
              <a:defRPr sz="2800" b="1" i="0">
                <a:latin typeface="Verdana" charset="0"/>
                <a:ea typeface="Verdana" charset="0"/>
                <a:cs typeface="Verdana" charset="0"/>
              </a:defRPr>
            </a:lvl2pPr>
            <a:lvl3pPr>
              <a:defRPr sz="2400" b="1" i="0">
                <a:latin typeface="Verdana" charset="0"/>
                <a:ea typeface="Verdana" charset="0"/>
                <a:cs typeface="Verdana" charset="0"/>
              </a:defRPr>
            </a:lvl3pPr>
            <a:lvl4pPr>
              <a:defRPr sz="2000" b="1" i="0">
                <a:latin typeface="Verdana" charset="0"/>
                <a:ea typeface="Verdana" charset="0"/>
                <a:cs typeface="Verdana" charset="0"/>
              </a:defRPr>
            </a:lvl4pPr>
            <a:lvl5pPr>
              <a:defRPr sz="2000" b="1" i="0">
                <a:latin typeface="Verdana" charset="0"/>
                <a:ea typeface="Verdana" charset="0"/>
                <a:cs typeface="Verdana" charset="0"/>
              </a:defRPr>
            </a:lvl5pPr>
            <a:lvl6pPr>
              <a:defRPr sz="2000"/>
            </a:lvl6pPr>
            <a:lvl7pPr>
              <a:defRPr sz="2000"/>
            </a:lvl7pPr>
            <a:lvl8pPr>
              <a:defRPr sz="2000"/>
            </a:lvl8pPr>
            <a:lvl9pPr>
              <a:defRPr sz="2000"/>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r>
              <a:rPr lang="en-US"/>
              <a:t>Insert Graph Here.</a:t>
            </a:r>
            <a:endParaRPr lang="en-US" dirty="0"/>
          </a:p>
          <a:p>
            <a:pPr lvl="0"/>
            <a:endParaRPr lang="en-US" dirty="0"/>
          </a:p>
        </p:txBody>
      </p:sp>
      <p:sp>
        <p:nvSpPr>
          <p:cNvPr id="4" name="Text Placeholder 3"/>
          <p:cNvSpPr>
            <a:spLocks noGrp="1"/>
          </p:cNvSpPr>
          <p:nvPr>
            <p:ph type="body" sz="half" idx="2" hasCustomPrompt="1"/>
          </p:nvPr>
        </p:nvSpPr>
        <p:spPr>
          <a:xfrm>
            <a:off x="852361" y="1620758"/>
            <a:ext cx="10767801" cy="860701"/>
          </a:xfrm>
          <a:prstGeom prst="rect">
            <a:avLst/>
          </a:prstGeom>
        </p:spPr>
        <p:txBody>
          <a:bodyPr/>
          <a:lstStyle>
            <a:lvl1pPr marL="0" indent="0">
              <a:buNone/>
              <a:defRPr sz="2133" b="0" i="0" baseline="0">
                <a:solidFill>
                  <a:schemeClr val="tx1"/>
                </a:solidFill>
                <a:latin typeface="Verdana" charset="0"/>
                <a:ea typeface="Verdana" charset="0"/>
                <a:cs typeface="Verdana"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Copy goes here.</a:t>
            </a:r>
          </a:p>
        </p:txBody>
      </p:sp>
    </p:spTree>
    <p:extLst>
      <p:ext uri="{BB962C8B-B14F-4D97-AF65-F5344CB8AC3E}">
        <p14:creationId xmlns:p14="http://schemas.microsoft.com/office/powerpoint/2010/main" val="26676738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Section | Call Out and Copy">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6566049" y="2101540"/>
            <a:ext cx="4789339" cy="1939313"/>
          </a:xfrm>
          <a:prstGeom prst="rect">
            <a:avLst/>
          </a:prstGeom>
        </p:spPr>
        <p:txBody>
          <a:bodyPr anchor="t" anchorCtr="0">
            <a:spAutoFit/>
          </a:bodyPr>
          <a:lstStyle>
            <a:lvl1pPr marL="0" indent="0">
              <a:buNone/>
              <a:defRPr sz="2133" b="0" i="0" baseline="0">
                <a:latin typeface="Verdana" charset="0"/>
                <a:ea typeface="Verdana" charset="0"/>
                <a:cs typeface="Verdana"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Copy goes here. </a:t>
            </a:r>
            <a:r>
              <a:rPr lang="en-US" sz="1867" dirty="0" err="1">
                <a:latin typeface="Verdana" panose="020B0604030504040204" pitchFamily="34" charset="0"/>
                <a:ea typeface="Verdana" panose="020B0604030504040204" pitchFamily="34" charset="0"/>
                <a:cs typeface="Verdana" panose="020B0604030504040204" pitchFamily="34" charset="0"/>
              </a:rPr>
              <a:t>Voloratis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es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perrum</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repuda</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pelignis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nis</a:t>
            </a:r>
            <a:r>
              <a:rPr lang="en-US" sz="1867" dirty="0">
                <a:latin typeface="Verdana" panose="020B0604030504040204" pitchFamily="34" charset="0"/>
                <a:ea typeface="Verdana" panose="020B0604030504040204" pitchFamily="34" charset="0"/>
                <a:cs typeface="Verdana" panose="020B0604030504040204" pitchFamily="34" charset="0"/>
              </a:rPr>
              <a:t> pro </a:t>
            </a:r>
            <a:r>
              <a:rPr lang="en-US" sz="1867" dirty="0" err="1">
                <a:latin typeface="Verdana" panose="020B0604030504040204" pitchFamily="34" charset="0"/>
                <a:ea typeface="Verdana" panose="020B0604030504040204" pitchFamily="34" charset="0"/>
                <a:cs typeface="Verdana" panose="020B0604030504040204" pitchFamily="34" charset="0"/>
              </a:rPr>
              <a:t>consequos</a:t>
            </a:r>
            <a:r>
              <a:rPr lang="en-US" sz="1867" dirty="0">
                <a:latin typeface="Verdana" panose="020B0604030504040204" pitchFamily="34" charset="0"/>
                <a:ea typeface="Verdana" panose="020B0604030504040204" pitchFamily="34" charset="0"/>
                <a:cs typeface="Verdana" panose="020B0604030504040204" pitchFamily="34" charset="0"/>
              </a:rPr>
              <a:t> et </a:t>
            </a:r>
            <a:r>
              <a:rPr lang="en-US" sz="1867" dirty="0" err="1">
                <a:latin typeface="Verdana" panose="020B0604030504040204" pitchFamily="34" charset="0"/>
                <a:ea typeface="Verdana" panose="020B0604030504040204" pitchFamily="34" charset="0"/>
                <a:cs typeface="Verdana" panose="020B0604030504040204" pitchFamily="34" charset="0"/>
              </a:rPr>
              <a:t>exped</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quas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doluptae</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niendi</a:t>
            </a:r>
            <a:r>
              <a:rPr lang="en-US" sz="1867" dirty="0">
                <a:latin typeface="Verdana" panose="020B0604030504040204" pitchFamily="34" charset="0"/>
                <a:ea typeface="Verdana" panose="020B0604030504040204" pitchFamily="34" charset="0"/>
                <a:cs typeface="Verdana" panose="020B0604030504040204" pitchFamily="34" charset="0"/>
              </a:rPr>
              <a:t> con </a:t>
            </a:r>
            <a:r>
              <a:rPr lang="en-US" sz="1867" dirty="0" err="1">
                <a:latin typeface="Verdana" panose="020B0604030504040204" pitchFamily="34" charset="0"/>
                <a:ea typeface="Verdana" panose="020B0604030504040204" pitchFamily="34" charset="0"/>
                <a:cs typeface="Verdana" panose="020B0604030504040204" pitchFamily="34" charset="0"/>
              </a:rPr>
              <a:t>plibusd</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andero</a:t>
            </a:r>
            <a:r>
              <a:rPr lang="en-US" sz="1867" dirty="0">
                <a:latin typeface="Verdana" panose="020B0604030504040204" pitchFamily="34" charset="0"/>
                <a:ea typeface="Verdana" panose="020B0604030504040204" pitchFamily="34" charset="0"/>
                <a:cs typeface="Verdana" panose="020B0604030504040204" pitchFamily="34" charset="0"/>
              </a:rPr>
              <a:t> et, </a:t>
            </a:r>
            <a:r>
              <a:rPr lang="en-US" sz="1867" dirty="0" err="1">
                <a:latin typeface="Verdana" panose="020B0604030504040204" pitchFamily="34" charset="0"/>
                <a:ea typeface="Verdana" panose="020B0604030504040204" pitchFamily="34" charset="0"/>
                <a:cs typeface="Verdana" panose="020B0604030504040204" pitchFamily="34" charset="0"/>
              </a:rPr>
              <a:t>es</a:t>
            </a:r>
            <a:r>
              <a:rPr lang="en-US" sz="1867" dirty="0">
                <a:latin typeface="Verdana" panose="020B0604030504040204" pitchFamily="34" charset="0"/>
                <a:ea typeface="Verdana" panose="020B0604030504040204" pitchFamily="34" charset="0"/>
                <a:cs typeface="Verdana" panose="020B0604030504040204" pitchFamily="34" charset="0"/>
              </a:rPr>
              <a:t> ex </a:t>
            </a:r>
            <a:r>
              <a:rPr lang="en-US" sz="1867" dirty="0" err="1">
                <a:latin typeface="Verdana" panose="020B0604030504040204" pitchFamily="34" charset="0"/>
                <a:ea typeface="Verdana" panose="020B0604030504040204" pitchFamily="34" charset="0"/>
                <a:cs typeface="Verdana" panose="020B0604030504040204" pitchFamily="34" charset="0"/>
              </a:rPr>
              <a:t>eatus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endus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doluptis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adi</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denisit</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dolupis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soleser</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ovidiorum</a:t>
            </a:r>
            <a:r>
              <a:rPr lang="en-US" sz="1867" dirty="0">
                <a:latin typeface="Verdana" panose="020B0604030504040204" pitchFamily="34" charset="0"/>
                <a:ea typeface="Verdana" panose="020B0604030504040204" pitchFamily="34" charset="0"/>
                <a:cs typeface="Verdana" panose="020B0604030504040204" pitchFamily="34" charset="0"/>
              </a:rPr>
              <a:t> qui </a:t>
            </a:r>
            <a:r>
              <a:rPr lang="en-US" sz="1867" dirty="0" err="1">
                <a:latin typeface="Verdana" panose="020B0604030504040204" pitchFamily="34" charset="0"/>
                <a:ea typeface="Verdana" panose="020B0604030504040204" pitchFamily="34" charset="0"/>
                <a:cs typeface="Verdana" panose="020B0604030504040204" pitchFamily="34" charset="0"/>
              </a:rPr>
              <a:t>oditae</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rerit</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quatat</a:t>
            </a:r>
            <a:endParaRPr lang="en-US" dirty="0"/>
          </a:p>
        </p:txBody>
      </p:sp>
      <p:sp>
        <p:nvSpPr>
          <p:cNvPr id="10" name="Rectangle 9">
            <a:extLst>
              <a:ext uri="{FF2B5EF4-FFF2-40B4-BE49-F238E27FC236}">
                <a16:creationId xmlns:a16="http://schemas.microsoft.com/office/drawing/2014/main" id="{06E1EC26-E0EB-994D-9291-8E17D6E4EDDA}"/>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12F44D6-71A3-114F-A69B-EFCC97718F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90661"/>
            <a:ext cx="3361812" cy="278955"/>
          </a:xfrm>
          <a:prstGeom prst="rect">
            <a:avLst/>
          </a:prstGeom>
        </p:spPr>
      </p:pic>
      <p:sp>
        <p:nvSpPr>
          <p:cNvPr id="13" name="Rectangle 12">
            <a:extLst>
              <a:ext uri="{FF2B5EF4-FFF2-40B4-BE49-F238E27FC236}">
                <a16:creationId xmlns:a16="http://schemas.microsoft.com/office/drawing/2014/main" id="{A999B04B-69FA-9748-A64D-1E52D36BD989}"/>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F7E0F112-B547-4041-A25D-59D26F57744E}"/>
              </a:ext>
            </a:extLst>
          </p:cNvPr>
          <p:cNvCxnSpPr/>
          <p:nvPr/>
        </p:nvCxnSpPr>
        <p:spPr>
          <a:xfrm>
            <a:off x="6059849" y="838200"/>
            <a:ext cx="0" cy="4728117"/>
          </a:xfrm>
          <a:prstGeom prst="line">
            <a:avLst/>
          </a:prstGeom>
          <a:ln w="22225">
            <a:solidFill>
              <a:srgbClr val="A4D65E"/>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C13B7327-FD28-414B-B0BF-5F096B2B312F}"/>
              </a:ext>
            </a:extLst>
          </p:cNvPr>
          <p:cNvSpPr>
            <a:spLocks noGrp="1"/>
          </p:cNvSpPr>
          <p:nvPr>
            <p:ph type="title" hasCustomPrompt="1"/>
          </p:nvPr>
        </p:nvSpPr>
        <p:spPr>
          <a:xfrm>
            <a:off x="858691" y="2179616"/>
            <a:ext cx="4479151" cy="1785104"/>
          </a:xfrm>
          <a:prstGeom prst="rect">
            <a:avLst/>
          </a:prstGeom>
        </p:spPr>
        <p:txBody>
          <a:bodyPr>
            <a:spAutoFit/>
          </a:bodyPr>
          <a:lstStyle>
            <a:lvl1pPr>
              <a:defRPr sz="4000" b="1">
                <a:solidFill>
                  <a:srgbClr val="003B5C"/>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Callout or Headline goes in this space.</a:t>
            </a:r>
          </a:p>
        </p:txBody>
      </p:sp>
    </p:spTree>
    <p:extLst>
      <p:ext uri="{BB962C8B-B14F-4D97-AF65-F5344CB8AC3E}">
        <p14:creationId xmlns:p14="http://schemas.microsoft.com/office/powerpoint/2010/main" val="277052186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Caption with Half-Pag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29800" y="823154"/>
            <a:ext cx="4369301" cy="1497215"/>
          </a:xfrm>
          <a:prstGeom prst="rect">
            <a:avLst/>
          </a:prstGeom>
        </p:spPr>
        <p:txBody>
          <a:bodyPr anchor="b"/>
          <a:lstStyle>
            <a:lvl1pPr>
              <a:defRPr sz="4800" b="1" i="0">
                <a:solidFill>
                  <a:srgbClr val="003B5C"/>
                </a:solidFill>
                <a:latin typeface="Verdana" charset="0"/>
                <a:ea typeface="Verdana" charset="0"/>
                <a:cs typeface="Verdana" charset="0"/>
              </a:defRPr>
            </a:lvl1pPr>
          </a:lstStyle>
          <a:p>
            <a:r>
              <a:rPr lang="en-US" dirty="0"/>
              <a:t>Headline</a:t>
            </a:r>
          </a:p>
        </p:txBody>
      </p:sp>
      <p:sp>
        <p:nvSpPr>
          <p:cNvPr id="3" name="Picture Placeholder 2"/>
          <p:cNvSpPr>
            <a:spLocks noGrp="1" noChangeAspect="1"/>
          </p:cNvSpPr>
          <p:nvPr>
            <p:ph type="pic" idx="1" hasCustomPrompt="1"/>
          </p:nvPr>
        </p:nvSpPr>
        <p:spPr>
          <a:xfrm>
            <a:off x="6516786" y="1"/>
            <a:ext cx="5675213" cy="6292393"/>
          </a:xfrm>
          <a:prstGeom prst="rect">
            <a:avLst/>
          </a:prstGeom>
        </p:spPr>
        <p:txBody>
          <a:bodyPr anchor="t"/>
          <a:lstStyle>
            <a:lvl1pPr marL="0" indent="0">
              <a:buNone/>
              <a:defRPr sz="1200" i="1">
                <a:solidFill>
                  <a:srgbClr val="003B5C"/>
                </a:solidFill>
                <a:latin typeface="Verdana" charset="0"/>
                <a:ea typeface="Verdana" charset="0"/>
                <a:cs typeface="Verdana"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129798" y="2320369"/>
            <a:ext cx="4369303" cy="3437697"/>
          </a:xfrm>
          <a:prstGeom prst="rect">
            <a:avLst/>
          </a:prstGeom>
        </p:spPr>
        <p:txBody>
          <a:bodyPr/>
          <a:lstStyle>
            <a:lvl1pPr marL="0" indent="0">
              <a:buNone/>
              <a:defRPr sz="1867" b="0" i="0" baseline="0">
                <a:latin typeface="Verdana" charset="0"/>
                <a:ea typeface="Verdana" charset="0"/>
                <a:cs typeface="Verdana"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Copy goes here.</a:t>
            </a:r>
          </a:p>
        </p:txBody>
      </p:sp>
      <p:sp>
        <p:nvSpPr>
          <p:cNvPr id="5" name="Date Placeholder 4"/>
          <p:cNvSpPr>
            <a:spLocks noGrp="1"/>
          </p:cNvSpPr>
          <p:nvPr>
            <p:ph type="dt" sz="half" idx="10"/>
          </p:nvPr>
        </p:nvSpPr>
        <p:spPr/>
        <p:txBody>
          <a:bodyPr/>
          <a:lstStyle/>
          <a:p>
            <a:pPr defTabSz="609585"/>
            <a:fld id="{D0199D4A-F6A9-EC46-A2DF-BB7FBC55CD1D}" type="datetimeFigureOut">
              <a:rPr lang="en-US" smtClean="0">
                <a:solidFill>
                  <a:srgbClr val="000000">
                    <a:tint val="75000"/>
                  </a:srgbClr>
                </a:solidFill>
              </a:rPr>
              <a:pPr defTabSz="609585"/>
              <a:t>3/31/2022</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pPr defTabSz="609585"/>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609585"/>
            <a:fld id="{F20485A7-D857-9442-BA4B-B3E6D7DD0F39}" type="slidenum">
              <a:rPr lang="en-US" smtClean="0">
                <a:solidFill>
                  <a:srgbClr val="000000">
                    <a:tint val="75000"/>
                  </a:srgbClr>
                </a:solidFill>
              </a:rPr>
              <a:pPr defTabSz="609585"/>
              <a:t>‹#›</a:t>
            </a:fld>
            <a:endParaRPr lang="en-US">
              <a:solidFill>
                <a:srgbClr val="000000">
                  <a:tint val="75000"/>
                </a:srgbClr>
              </a:solidFill>
            </a:endParaRPr>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3229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Full Image with Caption_Yale Blue">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1" y="1"/>
            <a:ext cx="12191999" cy="6292393"/>
          </a:xfrm>
          <a:prstGeom prst="rect">
            <a:avLst/>
          </a:prstGeom>
        </p:spPr>
        <p:txBody>
          <a:bodyPr anchor="ctr"/>
          <a:lstStyle>
            <a:lvl1pPr marL="0" indent="0" algn="ctr">
              <a:buNone/>
              <a:defRPr sz="1200" i="1">
                <a:solidFill>
                  <a:srgbClr val="003B5C"/>
                </a:solidFill>
                <a:latin typeface="Verdana" charset="0"/>
                <a:ea typeface="Verdana" charset="0"/>
                <a:cs typeface="Verdana"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	*Click to add full-size image</a:t>
            </a:r>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228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_Section Divider_Yale Blue">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838200" y="2656483"/>
            <a:ext cx="10515600" cy="757130"/>
          </a:xfrm>
          <a:prstGeom prst="rect">
            <a:avLst/>
          </a:prstGeom>
        </p:spPr>
        <p:txBody>
          <a:bodyPr anchor="ctr" anchorCtr="0">
            <a:spAutoFit/>
          </a:bodyPr>
          <a:lstStyle>
            <a:lvl1pPr algn="ctr">
              <a:defRPr sz="4800" b="1">
                <a:solidFill>
                  <a:schemeClr val="bg1"/>
                </a:solidFill>
                <a:latin typeface="Verdana" charset="0"/>
                <a:ea typeface="Verdana" charset="0"/>
                <a:cs typeface="Verdana" charset="0"/>
              </a:defRPr>
            </a:lvl1pPr>
          </a:lstStyle>
          <a:p>
            <a:r>
              <a:rPr lang="en-US" dirty="0"/>
              <a:t>Click to add title.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Tree>
    <p:extLst>
      <p:ext uri="{BB962C8B-B14F-4D97-AF65-F5344CB8AC3E}">
        <p14:creationId xmlns:p14="http://schemas.microsoft.com/office/powerpoint/2010/main" val="38275337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_Section Divider_Dark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12192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838200" y="2671872"/>
            <a:ext cx="10515600" cy="757130"/>
          </a:xfrm>
          <a:prstGeom prst="rect">
            <a:avLst/>
          </a:prstGeom>
        </p:spPr>
        <p:txBody>
          <a:bodyPr anchor="b" anchorCtr="0">
            <a:spAutoFit/>
          </a:bodyPr>
          <a:lstStyle>
            <a:lvl1pPr algn="ctr">
              <a:defRPr sz="4800" b="1">
                <a:solidFill>
                  <a:schemeClr val="bg1"/>
                </a:solidFill>
                <a:latin typeface="Verdana" charset="0"/>
                <a:ea typeface="Verdana" charset="0"/>
                <a:cs typeface="Verdana" charset="0"/>
              </a:defRPr>
            </a:lvl1pPr>
          </a:lstStyle>
          <a:p>
            <a:r>
              <a:rPr lang="en-US" dirty="0"/>
              <a:t>Click to add title.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Tree>
    <p:extLst>
      <p:ext uri="{BB962C8B-B14F-4D97-AF65-F5344CB8AC3E}">
        <p14:creationId xmlns:p14="http://schemas.microsoft.com/office/powerpoint/2010/main" val="8450552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wo Section | Call Out and Copy_Yal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12192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00314C"/>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492411" y="2591848"/>
            <a:ext cx="3186767" cy="1674304"/>
          </a:xfrm>
          <a:prstGeom prst="rect">
            <a:avLst/>
          </a:prstGeom>
        </p:spPr>
        <p:txBody>
          <a:bodyPr wrap="square" anchor="ctr" anchorCtr="0">
            <a:spAutoFit/>
          </a:bodyPr>
          <a:lstStyle>
            <a:lvl1pPr algn="l">
              <a:defRPr sz="3733" b="1" baseline="0">
                <a:solidFill>
                  <a:schemeClr val="bg1"/>
                </a:solidFill>
                <a:latin typeface="Verdana" charset="0"/>
                <a:ea typeface="Verdana" charset="0"/>
                <a:cs typeface="Verdana" charset="0"/>
              </a:defRPr>
            </a:lvl1pPr>
          </a:lstStyle>
          <a:p>
            <a:r>
              <a:rPr lang="en-US" dirty="0"/>
              <a:t>Call out or </a:t>
            </a:r>
            <a:r>
              <a:rPr lang="en-US"/>
              <a:t>title option </a:t>
            </a:r>
            <a:r>
              <a:rPr lang="en-US" dirty="0"/>
              <a:t>page.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
        <p:nvSpPr>
          <p:cNvPr id="12" name="Text Placeholder 11"/>
          <p:cNvSpPr>
            <a:spLocks noGrp="1"/>
          </p:cNvSpPr>
          <p:nvPr>
            <p:ph type="body" sz="quarter" idx="10" hasCustomPrompt="1"/>
          </p:nvPr>
        </p:nvSpPr>
        <p:spPr>
          <a:xfrm>
            <a:off x="4140273" y="1713284"/>
            <a:ext cx="7166999" cy="646331"/>
          </a:xfrm>
          <a:prstGeom prst="rect">
            <a:avLst/>
          </a:prstGeom>
        </p:spPr>
        <p:txBody>
          <a:bodyPr wrap="square" anchor="b" anchorCtr="0">
            <a:spAutoFit/>
          </a:bodyPr>
          <a:lstStyle>
            <a:lvl1pPr marL="0" indent="0">
              <a:buNone/>
              <a:defRPr sz="4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4140273" y="2637614"/>
            <a:ext cx="7166999" cy="2046817"/>
          </a:xfrm>
          <a:prstGeom prst="rect">
            <a:avLst/>
          </a:prstGeom>
        </p:spPr>
        <p:txBody>
          <a:bodyPr/>
          <a:lstStyle>
            <a:lvl1pPr marL="0" indent="0">
              <a:buNone/>
              <a:defRPr sz="2667"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3860801" y="949082"/>
            <a:ext cx="179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969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image" Target="../media/image13.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tags" Target="../tags/tag6.xml"/><Relationship Id="rId2" Type="http://schemas.openxmlformats.org/officeDocument/2006/relationships/slideLayout" Target="../slideLayouts/slideLayout115.xml"/><Relationship Id="rId16" Type="http://schemas.openxmlformats.org/officeDocument/2006/relationships/customXml" Target="../../customXml/item1.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theme" Target="../theme/theme10.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image" Target="../media/image13.png"/><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tags" Target="../tags/tag20.xml"/><Relationship Id="rId2" Type="http://schemas.openxmlformats.org/officeDocument/2006/relationships/slideLayout" Target="../slideLayouts/slideLayout129.xml"/><Relationship Id="rId16" Type="http://schemas.openxmlformats.org/officeDocument/2006/relationships/customXml" Target="../../customXml/item2.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theme" Target="../theme/theme11.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18" Type="http://schemas.openxmlformats.org/officeDocument/2006/relationships/image" Target="../media/image13.png"/><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tags" Target="../tags/tag34.xml"/><Relationship Id="rId2" Type="http://schemas.openxmlformats.org/officeDocument/2006/relationships/slideLayout" Target="../slideLayouts/slideLayout143.xml"/><Relationship Id="rId16" Type="http://schemas.openxmlformats.org/officeDocument/2006/relationships/customXml" Target="../../customXml/item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theme" Target="../theme/theme12.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6" Type="http://schemas.openxmlformats.org/officeDocument/2006/relationships/theme" Target="../theme/theme13.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slideLayout" Target="../slideLayouts/slideLayout17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theme" Target="../theme/theme14.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image" Target="../media/image7.jpeg"/></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85.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5" Type="http://schemas.openxmlformats.org/officeDocument/2006/relationships/image" Target="../media/image25.emf"/><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3.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theme" Target="../theme/theme16.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theme" Target="../theme/theme17.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image" Target="../media/image29.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7.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theme" Target="../theme/theme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9698" y="54355"/>
            <a:ext cx="6654800" cy="878840"/>
          </a:xfrm>
          <a:prstGeom prst="rect">
            <a:avLst/>
          </a:prstGeom>
        </p:spPr>
        <p:txBody>
          <a:bodyPr wrap="square" lIns="0" tIns="0" rIns="0" bIns="0">
            <a:spAutoFit/>
          </a:bodyPr>
          <a:lstStyle>
            <a:lvl1pPr>
              <a:defRPr sz="2800" b="0" i="0">
                <a:solidFill>
                  <a:srgbClr val="FF0000"/>
                </a:solidFill>
                <a:latin typeface="Arial"/>
                <a:cs typeface="Arial"/>
              </a:defRPr>
            </a:lvl1pPr>
          </a:lstStyle>
          <a:p>
            <a:endParaRPr/>
          </a:p>
        </p:txBody>
      </p:sp>
      <p:sp>
        <p:nvSpPr>
          <p:cNvPr id="3" name="Holder 3"/>
          <p:cNvSpPr>
            <a:spLocks noGrp="1"/>
          </p:cNvSpPr>
          <p:nvPr>
            <p:ph type="body" idx="1"/>
          </p:nvPr>
        </p:nvSpPr>
        <p:spPr>
          <a:xfrm>
            <a:off x="901652" y="2091563"/>
            <a:ext cx="10388694" cy="1755139"/>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6" name="Holder 6"/>
          <p:cNvSpPr>
            <a:spLocks noGrp="1"/>
          </p:cNvSpPr>
          <p:nvPr>
            <p:ph type="sldNum" sz="quarter" idx="7"/>
          </p:nvPr>
        </p:nvSpPr>
        <p:spPr>
          <a:xfrm>
            <a:off x="11280647" y="6437227"/>
            <a:ext cx="259715" cy="196215"/>
          </a:xfrm>
          <a:prstGeom prst="rect">
            <a:avLst/>
          </a:prstGeom>
        </p:spPr>
        <p:txBody>
          <a:bodyPr wrap="square" lIns="0" tIns="0" rIns="0" bIns="0">
            <a:spAutoFit/>
          </a:bodyPr>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821" r:id="rId6"/>
    <p:sldLayoutId id="2147483822"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452931"/>
            <a:ext cx="11430000" cy="1143000"/>
          </a:xfrm>
          <a:prstGeom prst="rect">
            <a:avLst/>
          </a:prstGeom>
        </p:spPr>
        <p:txBody>
          <a:bodyPr vert="horz" lIns="121932" tIns="60965" rIns="121932" bIns="60965" rtlCol="0" anchor="t">
            <a:normAutofit/>
          </a:bodyPr>
          <a:lstStyle/>
          <a:p>
            <a:r>
              <a:rPr lang="en-US" dirty="0"/>
              <a:t>Click to edit Master title style</a:t>
            </a:r>
          </a:p>
        </p:txBody>
      </p:sp>
      <p:sp>
        <p:nvSpPr>
          <p:cNvPr id="3" name="Text Placeholder 2"/>
          <p:cNvSpPr>
            <a:spLocks noGrp="1"/>
          </p:cNvSpPr>
          <p:nvPr>
            <p:ph type="body" idx="1"/>
          </p:nvPr>
        </p:nvSpPr>
        <p:spPr>
          <a:xfrm>
            <a:off x="508538" y="1604789"/>
            <a:ext cx="11203665" cy="4238450"/>
          </a:xfrm>
          <a:prstGeom prst="rect">
            <a:avLst/>
          </a:prstGeom>
        </p:spPr>
        <p:txBody>
          <a:bodyPr vert="horz" lIns="121932" tIns="60965" rIns="121932" bIns="60965"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cxnSp>
        <p:nvCxnSpPr>
          <p:cNvPr id="14" name="Straight Connector 13">
            <a:extLst>
              <a:ext uri="{FF2B5EF4-FFF2-40B4-BE49-F238E27FC236}">
                <a16:creationId xmlns:a16="http://schemas.microsoft.com/office/drawing/2014/main" id="{186E5B08-D367-AE4D-9A0D-845D230B5631}"/>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8C63AA78-D5E6-C844-94E6-23F0A6B45EA2}"/>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4" name="TextBox 3">
            <a:extLst>
              <a:ext uri="{FF2B5EF4-FFF2-40B4-BE49-F238E27FC236}">
                <a16:creationId xmlns:a16="http://schemas.microsoft.com/office/drawing/2014/main" id="{819911D3-C2DB-8242-8965-3E8355B711AA}"/>
              </a:ext>
            </a:extLst>
          </p:cNvPr>
          <p:cNvSpPr txBox="1"/>
          <p:nvPr userDrawn="1"/>
        </p:nvSpPr>
        <p:spPr>
          <a:xfrm>
            <a:off x="-795131" y="2117035"/>
            <a:ext cx="0" cy="0"/>
          </a:xfrm>
          <a:prstGeom prst="rect">
            <a:avLst/>
          </a:prstGeom>
        </p:spPr>
        <p:txBody>
          <a:bodyPr wrap="none" lIns="121869" tIns="60933" rIns="121869" bIns="60933"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99" b="0" i="0" u="none" strike="noStrike" kern="1200" cap="none" spc="0" normalizeH="0" baseline="0" noProof="0" dirty="0">
              <a:ln>
                <a:noFill/>
              </a:ln>
              <a:solidFill>
                <a:srgbClr val="FFFFFF">
                  <a:lumMod val="50000"/>
                </a:srgbClr>
              </a:solidFill>
              <a:effectLst/>
              <a:uLnTx/>
              <a:uFillTx/>
              <a:latin typeface="Arial"/>
              <a:ea typeface="+mn-ea"/>
              <a:cs typeface="Calibri"/>
            </a:endParaRPr>
          </a:p>
        </p:txBody>
      </p:sp>
    </p:spTree>
    <p:custDataLst>
      <p:custData r:id="rId16"/>
      <p:tags r:id="rId17"/>
    </p:custDataLst>
    <p:extLst>
      <p:ext uri="{BB962C8B-B14F-4D97-AF65-F5344CB8AC3E}">
        <p14:creationId xmlns:p14="http://schemas.microsoft.com/office/powerpoint/2010/main" val="159424475"/>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Lst>
  <p:hf hdr="0" ftr="0" dt="0"/>
  <p:txStyles>
    <p:titleStyle>
      <a:lvl1pPr algn="l" defTabSz="609351" rtl="0" eaLnBrk="1" latinLnBrk="0" hangingPunct="1">
        <a:spcBef>
          <a:spcPct val="0"/>
        </a:spcBef>
        <a:buNone/>
        <a:defRPr sz="3200" b="1" kern="1200" spc="0">
          <a:solidFill>
            <a:schemeClr val="tx1"/>
          </a:solidFill>
          <a:latin typeface="Arial" panose="020B0604020202020204" pitchFamily="34" charset="0"/>
          <a:ea typeface="+mj-ea"/>
          <a:cs typeface="Arial" panose="020B0604020202020204" pitchFamily="34" charset="0"/>
        </a:defRPr>
      </a:lvl1pPr>
    </p:titleStyle>
    <p:bodyStyle>
      <a:lvl1pPr marL="182694" indent="-18269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532995" indent="-197963"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883296"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218326"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553358"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pos="240">
          <p15:clr>
            <a:srgbClr val="F26B43"/>
          </p15:clr>
        </p15:guide>
        <p15:guide id="3" pos="5544">
          <p15:clr>
            <a:srgbClr val="F26B43"/>
          </p15:clr>
        </p15:guide>
        <p15:guide id="4" orient="horz" pos="2160">
          <p15:clr>
            <a:srgbClr val="F26B43"/>
          </p15:clr>
        </p15:guide>
        <p15:guide id="5" orient="horz" pos="576">
          <p15:clr>
            <a:srgbClr val="F26B43"/>
          </p15:clr>
        </p15:guide>
        <p15:guide id="6" orient="horz" pos="3912">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452931"/>
            <a:ext cx="11430000" cy="1143000"/>
          </a:xfrm>
          <a:prstGeom prst="rect">
            <a:avLst/>
          </a:prstGeom>
        </p:spPr>
        <p:txBody>
          <a:bodyPr vert="horz" lIns="121932" tIns="60965" rIns="121932" bIns="60965" rtlCol="0" anchor="t">
            <a:normAutofit/>
          </a:bodyPr>
          <a:lstStyle/>
          <a:p>
            <a:r>
              <a:rPr lang="en-US" dirty="0"/>
              <a:t>Click to edit Master title style</a:t>
            </a:r>
          </a:p>
        </p:txBody>
      </p:sp>
      <p:sp>
        <p:nvSpPr>
          <p:cNvPr id="3" name="Text Placeholder 2"/>
          <p:cNvSpPr>
            <a:spLocks noGrp="1"/>
          </p:cNvSpPr>
          <p:nvPr>
            <p:ph type="body" idx="1"/>
          </p:nvPr>
        </p:nvSpPr>
        <p:spPr>
          <a:xfrm>
            <a:off x="508538" y="1604789"/>
            <a:ext cx="11203665" cy="4238450"/>
          </a:xfrm>
          <a:prstGeom prst="rect">
            <a:avLst/>
          </a:prstGeom>
        </p:spPr>
        <p:txBody>
          <a:bodyPr vert="horz" lIns="121932" tIns="60965" rIns="121932" bIns="60965"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cxnSp>
        <p:nvCxnSpPr>
          <p:cNvPr id="14" name="Straight Connector 13">
            <a:extLst>
              <a:ext uri="{FF2B5EF4-FFF2-40B4-BE49-F238E27FC236}">
                <a16:creationId xmlns:a16="http://schemas.microsoft.com/office/drawing/2014/main" id="{186E5B08-D367-AE4D-9A0D-845D230B5631}"/>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8C63AA78-D5E6-C844-94E6-23F0A6B45EA2}"/>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4" name="TextBox 3">
            <a:extLst>
              <a:ext uri="{FF2B5EF4-FFF2-40B4-BE49-F238E27FC236}">
                <a16:creationId xmlns:a16="http://schemas.microsoft.com/office/drawing/2014/main" id="{819911D3-C2DB-8242-8965-3E8355B711AA}"/>
              </a:ext>
            </a:extLst>
          </p:cNvPr>
          <p:cNvSpPr txBox="1"/>
          <p:nvPr userDrawn="1"/>
        </p:nvSpPr>
        <p:spPr>
          <a:xfrm>
            <a:off x="-795131" y="2117035"/>
            <a:ext cx="0" cy="0"/>
          </a:xfrm>
          <a:prstGeom prst="rect">
            <a:avLst/>
          </a:prstGeom>
        </p:spPr>
        <p:txBody>
          <a:bodyPr wrap="none" lIns="121869" tIns="60933" rIns="121869" bIns="60933"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99" b="0" i="0" u="none" strike="noStrike" kern="1200" cap="none" spc="0" normalizeH="0" baseline="0" noProof="0" dirty="0">
              <a:ln>
                <a:noFill/>
              </a:ln>
              <a:solidFill>
                <a:srgbClr val="FFFFFF">
                  <a:lumMod val="50000"/>
                </a:srgbClr>
              </a:solidFill>
              <a:effectLst/>
              <a:uLnTx/>
              <a:uFillTx/>
              <a:latin typeface="Arial"/>
              <a:ea typeface="+mn-ea"/>
              <a:cs typeface="Calibri"/>
            </a:endParaRPr>
          </a:p>
        </p:txBody>
      </p:sp>
    </p:spTree>
    <p:custDataLst>
      <p:custData r:id="rId16"/>
      <p:tags r:id="rId17"/>
    </p:custDataLst>
    <p:extLst>
      <p:ext uri="{BB962C8B-B14F-4D97-AF65-F5344CB8AC3E}">
        <p14:creationId xmlns:p14="http://schemas.microsoft.com/office/powerpoint/2010/main" val="818114564"/>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Lst>
  <p:hf hdr="0" ftr="0" dt="0"/>
  <p:txStyles>
    <p:titleStyle>
      <a:lvl1pPr algn="l" defTabSz="609351" rtl="0" eaLnBrk="1" latinLnBrk="0" hangingPunct="1">
        <a:spcBef>
          <a:spcPct val="0"/>
        </a:spcBef>
        <a:buNone/>
        <a:defRPr sz="3200" b="1" kern="1200" spc="0">
          <a:solidFill>
            <a:schemeClr val="tx1"/>
          </a:solidFill>
          <a:latin typeface="Arial" panose="020B0604020202020204" pitchFamily="34" charset="0"/>
          <a:ea typeface="+mj-ea"/>
          <a:cs typeface="Arial" panose="020B0604020202020204" pitchFamily="34" charset="0"/>
        </a:defRPr>
      </a:lvl1pPr>
    </p:titleStyle>
    <p:bodyStyle>
      <a:lvl1pPr marL="182694" indent="-18269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532995" indent="-197963"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883296"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218326"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553358"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pos="240">
          <p15:clr>
            <a:srgbClr val="F26B43"/>
          </p15:clr>
        </p15:guide>
        <p15:guide id="3" pos="5544">
          <p15:clr>
            <a:srgbClr val="F26B43"/>
          </p15:clr>
        </p15:guide>
        <p15:guide id="4" orient="horz" pos="2160">
          <p15:clr>
            <a:srgbClr val="F26B43"/>
          </p15:clr>
        </p15:guide>
        <p15:guide id="5" orient="horz" pos="576">
          <p15:clr>
            <a:srgbClr val="F26B43"/>
          </p15:clr>
        </p15:guide>
        <p15:guide id="6" orient="horz" pos="3912">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452931"/>
            <a:ext cx="11430000" cy="1143000"/>
          </a:xfrm>
          <a:prstGeom prst="rect">
            <a:avLst/>
          </a:prstGeom>
        </p:spPr>
        <p:txBody>
          <a:bodyPr vert="horz" lIns="121932" tIns="60965" rIns="121932" bIns="60965" rtlCol="0" anchor="t">
            <a:normAutofit/>
          </a:bodyPr>
          <a:lstStyle/>
          <a:p>
            <a:r>
              <a:rPr lang="en-US" dirty="0"/>
              <a:t>Click to edit Master title style</a:t>
            </a:r>
          </a:p>
        </p:txBody>
      </p:sp>
      <p:sp>
        <p:nvSpPr>
          <p:cNvPr id="3" name="Text Placeholder 2"/>
          <p:cNvSpPr>
            <a:spLocks noGrp="1"/>
          </p:cNvSpPr>
          <p:nvPr>
            <p:ph type="body" idx="1"/>
          </p:nvPr>
        </p:nvSpPr>
        <p:spPr>
          <a:xfrm>
            <a:off x="508538" y="1604789"/>
            <a:ext cx="11203665" cy="4238450"/>
          </a:xfrm>
          <a:prstGeom prst="rect">
            <a:avLst/>
          </a:prstGeom>
        </p:spPr>
        <p:txBody>
          <a:bodyPr vert="horz" lIns="121932" tIns="60965" rIns="121932" bIns="60965"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cxnSp>
        <p:nvCxnSpPr>
          <p:cNvPr id="14" name="Straight Connector 13">
            <a:extLst>
              <a:ext uri="{FF2B5EF4-FFF2-40B4-BE49-F238E27FC236}">
                <a16:creationId xmlns:a16="http://schemas.microsoft.com/office/drawing/2014/main" id="{186E5B08-D367-AE4D-9A0D-845D230B5631}"/>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8C63AA78-D5E6-C844-94E6-23F0A6B45EA2}"/>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4" name="TextBox 3">
            <a:extLst>
              <a:ext uri="{FF2B5EF4-FFF2-40B4-BE49-F238E27FC236}">
                <a16:creationId xmlns:a16="http://schemas.microsoft.com/office/drawing/2014/main" id="{819911D3-C2DB-8242-8965-3E8355B711AA}"/>
              </a:ext>
            </a:extLst>
          </p:cNvPr>
          <p:cNvSpPr txBox="1"/>
          <p:nvPr userDrawn="1"/>
        </p:nvSpPr>
        <p:spPr>
          <a:xfrm>
            <a:off x="-795131" y="2117035"/>
            <a:ext cx="0" cy="0"/>
          </a:xfrm>
          <a:prstGeom prst="rect">
            <a:avLst/>
          </a:prstGeom>
        </p:spPr>
        <p:txBody>
          <a:bodyPr wrap="none" lIns="121869" tIns="60933" rIns="121869" bIns="60933"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99" b="0" i="0" u="none" strike="noStrike" kern="1200" cap="none" spc="0" normalizeH="0" baseline="0" noProof="0" dirty="0">
              <a:ln>
                <a:noFill/>
              </a:ln>
              <a:solidFill>
                <a:srgbClr val="FFFFFF">
                  <a:lumMod val="50000"/>
                </a:srgbClr>
              </a:solidFill>
              <a:effectLst/>
              <a:uLnTx/>
              <a:uFillTx/>
              <a:latin typeface="Arial"/>
              <a:ea typeface="+mn-ea"/>
              <a:cs typeface="Calibri"/>
            </a:endParaRPr>
          </a:p>
        </p:txBody>
      </p:sp>
    </p:spTree>
    <p:custDataLst>
      <p:custData r:id="rId16"/>
      <p:tags r:id="rId17"/>
    </p:custDataLst>
    <p:extLst>
      <p:ext uri="{BB962C8B-B14F-4D97-AF65-F5344CB8AC3E}">
        <p14:creationId xmlns:p14="http://schemas.microsoft.com/office/powerpoint/2010/main" val="2681847618"/>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Lst>
  <p:hf hdr="0" ftr="0" dt="0"/>
  <p:txStyles>
    <p:titleStyle>
      <a:lvl1pPr algn="l" defTabSz="609351" rtl="0" eaLnBrk="1" latinLnBrk="0" hangingPunct="1">
        <a:spcBef>
          <a:spcPct val="0"/>
        </a:spcBef>
        <a:buNone/>
        <a:defRPr sz="3200" b="1" kern="1200" spc="0">
          <a:solidFill>
            <a:schemeClr val="tx1"/>
          </a:solidFill>
          <a:latin typeface="Arial" panose="020B0604020202020204" pitchFamily="34" charset="0"/>
          <a:ea typeface="+mj-ea"/>
          <a:cs typeface="Arial" panose="020B0604020202020204" pitchFamily="34" charset="0"/>
        </a:defRPr>
      </a:lvl1pPr>
    </p:titleStyle>
    <p:bodyStyle>
      <a:lvl1pPr marL="182694" indent="-18269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532995" indent="-197963"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883296"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218326"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553358"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pos="240">
          <p15:clr>
            <a:srgbClr val="F26B43"/>
          </p15:clr>
        </p15:guide>
        <p15:guide id="3" pos="5544">
          <p15:clr>
            <a:srgbClr val="F26B43"/>
          </p15:clr>
        </p15:guide>
        <p15:guide id="4" orient="horz" pos="2160">
          <p15:clr>
            <a:srgbClr val="F26B43"/>
          </p15:clr>
        </p15:guide>
        <p15:guide id="5" orient="horz" pos="576">
          <p15:clr>
            <a:srgbClr val="F26B43"/>
          </p15:clr>
        </p15:guide>
        <p15:guide id="6" orient="horz" pos="3912">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71148170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7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fontAlgn="base">
              <a:spcBef>
                <a:spcPct val="0"/>
              </a:spcBef>
              <a:spcAft>
                <a:spcPct val="0"/>
              </a:spcAft>
              <a:defRPr/>
            </a:pPr>
            <a:fld id="{26218B61-2C44-4426-BE0D-62AFE46C727B}" type="datetime1">
              <a:rPr lang="en-US" altLang="ja-JP" smtClean="0"/>
              <a:pPr fontAlgn="base">
                <a:spcBef>
                  <a:spcPct val="0"/>
                </a:spcBef>
                <a:spcAft>
                  <a:spcPct val="0"/>
                </a:spcAft>
                <a:defRPr/>
              </a:pPr>
              <a:t>3/31/2022</a:t>
            </a:fld>
            <a:endParaRPr lang="en-US" altLang="en-US">
              <a:ea typeface="MS PGothic" pitchFamily="34" charset="-128"/>
            </a:endParaRPr>
          </a:p>
        </p:txBody>
      </p:sp>
      <p:sp>
        <p:nvSpPr>
          <p:cNvPr id="5" name="Footer Placeholder 4"/>
          <p:cNvSpPr>
            <a:spLocks noGrp="1"/>
          </p:cNvSpPr>
          <p:nvPr>
            <p:ph type="ftr" sz="quarter" idx="3"/>
          </p:nvPr>
        </p:nvSpPr>
        <p:spPr>
          <a:xfrm>
            <a:off x="4165600" y="635637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fontAlgn="base">
              <a:spcBef>
                <a:spcPct val="0"/>
              </a:spcBef>
              <a:spcAft>
                <a:spcPct val="0"/>
              </a:spcAft>
              <a:defRPr/>
            </a:pPr>
            <a:fld id="{08215A01-EBC1-45C7-9A9D-8A83BBE998CB}" type="slidenum">
              <a:rPr lang="en-US" altLang="en-US" smtClean="0">
                <a:latin typeface="Arial" pitchFamily="34" charset="0"/>
                <a:ea typeface="MS PGothic" pitchFamily="34" charset="-128"/>
              </a:rPr>
              <a:pPr fontAlgn="base">
                <a:spcBef>
                  <a:spcPct val="0"/>
                </a:spcBef>
                <a:spcAft>
                  <a:spcPct val="0"/>
                </a:spcAft>
                <a:defRPr/>
              </a:pPr>
              <a:t>‹#›</a:t>
            </a:fld>
            <a:endParaRPr lang="en-US" altLang="en-US">
              <a:latin typeface="Arial" pitchFamily="34" charset="0"/>
              <a:ea typeface="MS PGothic" pitchFamily="34" charset="-128"/>
            </a:endParaRPr>
          </a:p>
        </p:txBody>
      </p:sp>
    </p:spTree>
    <p:extLst>
      <p:ext uri="{BB962C8B-B14F-4D97-AF65-F5344CB8AC3E}">
        <p14:creationId xmlns:p14="http://schemas.microsoft.com/office/powerpoint/2010/main" val="248335551"/>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460495" y="6238620"/>
            <a:ext cx="11269722" cy="9144"/>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algn="l"/>
            <a:endParaRPr lang="en-US" sz="1800" dirty="0">
              <a:solidFill>
                <a:srgbClr val="00823B"/>
              </a:solidFill>
              <a:effectLst/>
            </a:endParaRPr>
          </a:p>
        </p:txBody>
      </p:sp>
      <p:sp>
        <p:nvSpPr>
          <p:cNvPr id="9" name="Text Placeholder 2"/>
          <p:cNvSpPr txBox="1">
            <a:spLocks/>
          </p:cNvSpPr>
          <p:nvPr userDrawn="1"/>
        </p:nvSpPr>
        <p:spPr>
          <a:xfrm>
            <a:off x="4656676" y="6293324"/>
            <a:ext cx="6285503" cy="278802"/>
          </a:xfrm>
          <a:prstGeom prst="rect">
            <a:avLst/>
          </a:prstGeom>
        </p:spPr>
        <p:txBody>
          <a:bodyPr vert="horz" lIns="0" tIns="0" rIns="0" bIns="0" rtlCol="0" anchor="ctr" anchorCtr="0">
            <a:normAutofit/>
          </a:bodyPr>
          <a:lstStyle>
            <a:lvl1pPr marL="341990" indent="-341990" algn="l" defTabSz="455981" rtl="0" eaLnBrk="1" latinLnBrk="0" hangingPunct="1">
              <a:spcBef>
                <a:spcPct val="20000"/>
              </a:spcBef>
              <a:buFont typeface="Arial"/>
              <a:buChar char="•"/>
              <a:defRPr sz="3200" kern="1200">
                <a:solidFill>
                  <a:schemeClr val="tx1"/>
                </a:solidFill>
                <a:latin typeface="+mn-lt"/>
                <a:ea typeface="+mn-ea"/>
                <a:cs typeface="+mn-cs"/>
              </a:defRPr>
            </a:lvl1pPr>
            <a:lvl2pPr marL="740971" indent="-284991" algn="l" defTabSz="455981" rtl="0" eaLnBrk="1" latinLnBrk="0" hangingPunct="1">
              <a:spcBef>
                <a:spcPct val="20000"/>
              </a:spcBef>
              <a:buFont typeface="Arial"/>
              <a:buChar char="–"/>
              <a:defRPr sz="2800" kern="1200">
                <a:solidFill>
                  <a:schemeClr val="tx1"/>
                </a:solidFill>
                <a:latin typeface="+mn-lt"/>
                <a:ea typeface="+mn-ea"/>
                <a:cs typeface="+mn-cs"/>
              </a:defRPr>
            </a:lvl2pPr>
            <a:lvl3pPr marL="1139955" indent="-227993" algn="l" defTabSz="455981" rtl="0" eaLnBrk="1" latinLnBrk="0" hangingPunct="1">
              <a:spcBef>
                <a:spcPct val="20000"/>
              </a:spcBef>
              <a:buFont typeface="Arial"/>
              <a:buChar char="•"/>
              <a:defRPr sz="2400" kern="1200">
                <a:solidFill>
                  <a:schemeClr val="tx1"/>
                </a:solidFill>
                <a:latin typeface="+mn-lt"/>
                <a:ea typeface="+mn-ea"/>
                <a:cs typeface="+mn-cs"/>
              </a:defRPr>
            </a:lvl3pPr>
            <a:lvl4pPr marL="1595935" indent="-227993" algn="l" defTabSz="455981" rtl="0" eaLnBrk="1" latinLnBrk="0" hangingPunct="1">
              <a:spcBef>
                <a:spcPct val="20000"/>
              </a:spcBef>
              <a:buFont typeface="Arial"/>
              <a:buChar char="–"/>
              <a:defRPr sz="2000" kern="1200">
                <a:solidFill>
                  <a:schemeClr val="tx1"/>
                </a:solidFill>
                <a:latin typeface="+mn-lt"/>
                <a:ea typeface="+mn-ea"/>
                <a:cs typeface="+mn-cs"/>
              </a:defRPr>
            </a:lvl4pPr>
            <a:lvl5pPr marL="2051920" indent="-227993" algn="l" defTabSz="455981" rtl="0" eaLnBrk="1" latinLnBrk="0" hangingPunct="1">
              <a:spcBef>
                <a:spcPct val="20000"/>
              </a:spcBef>
              <a:buFont typeface="Arial"/>
              <a:buChar char="»"/>
              <a:defRPr sz="2000" kern="1200">
                <a:solidFill>
                  <a:schemeClr val="tx1"/>
                </a:solidFill>
                <a:latin typeface="+mn-lt"/>
                <a:ea typeface="+mn-ea"/>
                <a:cs typeface="+mn-cs"/>
              </a:defRPr>
            </a:lvl5pPr>
            <a:lvl6pPr marL="2507899" indent="-227993" algn="l" defTabSz="455981" rtl="0" eaLnBrk="1" latinLnBrk="0" hangingPunct="1">
              <a:spcBef>
                <a:spcPct val="20000"/>
              </a:spcBef>
              <a:buFont typeface="Arial"/>
              <a:buChar char="•"/>
              <a:defRPr sz="2000" kern="1200">
                <a:solidFill>
                  <a:schemeClr val="tx1"/>
                </a:solidFill>
                <a:latin typeface="+mn-lt"/>
                <a:ea typeface="+mn-ea"/>
                <a:cs typeface="+mn-cs"/>
              </a:defRPr>
            </a:lvl6pPr>
            <a:lvl7pPr marL="2963878" indent="-227993" algn="l" defTabSz="455981" rtl="0" eaLnBrk="1" latinLnBrk="0" hangingPunct="1">
              <a:spcBef>
                <a:spcPct val="20000"/>
              </a:spcBef>
              <a:buFont typeface="Arial"/>
              <a:buChar char="•"/>
              <a:defRPr sz="2000" kern="1200">
                <a:solidFill>
                  <a:schemeClr val="tx1"/>
                </a:solidFill>
                <a:latin typeface="+mn-lt"/>
                <a:ea typeface="+mn-ea"/>
                <a:cs typeface="+mn-cs"/>
              </a:defRPr>
            </a:lvl7pPr>
            <a:lvl8pPr marL="3419857" indent="-227993" algn="l" defTabSz="455981" rtl="0" eaLnBrk="1" latinLnBrk="0" hangingPunct="1">
              <a:spcBef>
                <a:spcPct val="20000"/>
              </a:spcBef>
              <a:buFont typeface="Arial"/>
              <a:buChar char="•"/>
              <a:defRPr sz="2000" kern="1200">
                <a:solidFill>
                  <a:schemeClr val="tx1"/>
                </a:solidFill>
                <a:latin typeface="+mn-lt"/>
                <a:ea typeface="+mn-ea"/>
                <a:cs typeface="+mn-cs"/>
              </a:defRPr>
            </a:lvl8pPr>
            <a:lvl9pPr marL="3875842" indent="-227993" algn="l" defTabSz="455981"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rtl="0">
              <a:lnSpc>
                <a:spcPct val="90000"/>
              </a:lnSpc>
              <a:buNone/>
            </a:pPr>
            <a:r>
              <a:rPr lang="en-US" sz="1000" b="0" i="0" u="none" strike="noStrike" kern="1200" baseline="0" dirty="0">
                <a:solidFill>
                  <a:srgbClr val="414042"/>
                </a:solidFill>
                <a:latin typeface="Arial"/>
                <a:ea typeface="+mn-ea"/>
                <a:cs typeface="Arial"/>
              </a:rPr>
              <a:t>Rush University Medical Center  |  </a:t>
            </a:r>
            <a:fld id="{404E3811-DA6B-0745-902C-28BD835FEA23}" type="datetime1">
              <a:rPr lang="en-US" sz="1000" b="0" i="0" u="none" strike="noStrike" kern="1200" baseline="0" smtClean="0">
                <a:solidFill>
                  <a:srgbClr val="414042"/>
                </a:solidFill>
                <a:latin typeface="Arial"/>
                <a:ea typeface="+mn-ea"/>
                <a:cs typeface="Arial"/>
              </a:rPr>
              <a:pPr marL="0" indent="0" algn="r" rtl="0">
                <a:lnSpc>
                  <a:spcPct val="90000"/>
                </a:lnSpc>
                <a:buNone/>
              </a:pPr>
              <a:t>3/31/2022</a:t>
            </a:fld>
            <a:endParaRPr lang="en-US" sz="1000" b="0" i="0" u="none" strike="noStrike" kern="1200" baseline="0" dirty="0">
              <a:solidFill>
                <a:srgbClr val="414042"/>
              </a:solidFill>
              <a:latin typeface="Arial"/>
              <a:ea typeface="+mn-ea"/>
              <a:cs typeface="Arial"/>
            </a:endParaRPr>
          </a:p>
        </p:txBody>
      </p:sp>
      <p:sp>
        <p:nvSpPr>
          <p:cNvPr id="10" name="SlideNumber"/>
          <p:cNvSpPr/>
          <p:nvPr userDrawn="1"/>
        </p:nvSpPr>
        <p:spPr>
          <a:xfrm>
            <a:off x="11269722" y="6373503"/>
            <a:ext cx="485245" cy="101935"/>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defTabSz="911967"/>
            <a:fld id="{BB69BBE8-4DB2-4642-B003-B220ACD5A2FD}" type="slidenum">
              <a:rPr lang="en-US" sz="1000" b="1" smtClean="0">
                <a:solidFill>
                  <a:srgbClr val="080808"/>
                </a:solidFill>
                <a:latin typeface="Arial" panose="020B0604020202020204" pitchFamily="34" charset="0"/>
                <a:cs typeface="Arial" panose="020B0604020202020204" pitchFamily="34" charset="0"/>
              </a:rPr>
              <a:pPr algn="ctr" defTabSz="911967"/>
              <a:t>‹#›</a:t>
            </a:fld>
            <a:endParaRPr lang="fr-FR" sz="1000" b="1" dirty="0">
              <a:solidFill>
                <a:srgbClr val="080808"/>
              </a:solidFill>
              <a:latin typeface="Arial" panose="020B0604020202020204" pitchFamily="34" charset="0"/>
              <a:cs typeface="Arial" panose="020B0604020202020204" pitchFamily="34" charset="0"/>
            </a:endParaRPr>
          </a:p>
        </p:txBody>
      </p:sp>
      <p:pic>
        <p:nvPicPr>
          <p:cNvPr id="11" name="Picture 10" descr="RUSHSystemBrand4color.eps"/>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1245" y="6319710"/>
            <a:ext cx="1063196" cy="238323"/>
          </a:xfrm>
          <a:prstGeom prst="rect">
            <a:avLst/>
          </a:prstGeom>
        </p:spPr>
      </p:pic>
    </p:spTree>
    <p:extLst>
      <p:ext uri="{BB962C8B-B14F-4D97-AF65-F5344CB8AC3E}">
        <p14:creationId xmlns:p14="http://schemas.microsoft.com/office/powerpoint/2010/main" val="3484270443"/>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Lst>
  <p:hf hdr="0" ftr="0" dt="0"/>
  <p:txStyles>
    <p:titleStyle>
      <a:lvl1pPr algn="ctr" defTabSz="455981" rtl="0" eaLnBrk="1" latinLnBrk="0" hangingPunct="1">
        <a:spcBef>
          <a:spcPct val="0"/>
        </a:spcBef>
        <a:buNone/>
        <a:defRPr sz="4400" kern="1200">
          <a:solidFill>
            <a:schemeClr val="tx1"/>
          </a:solidFill>
          <a:latin typeface="+mj-lt"/>
          <a:ea typeface="+mj-ea"/>
          <a:cs typeface="+mj-cs"/>
        </a:defRPr>
      </a:lvl1pPr>
    </p:titleStyle>
    <p:bodyStyle>
      <a:lvl1pPr marL="341990" indent="-341990" algn="l" defTabSz="455981" rtl="0" eaLnBrk="1" latinLnBrk="0" hangingPunct="1">
        <a:spcBef>
          <a:spcPct val="20000"/>
        </a:spcBef>
        <a:buFont typeface="Arial"/>
        <a:buChar char="•"/>
        <a:defRPr sz="3200" kern="1200">
          <a:solidFill>
            <a:schemeClr val="tx1"/>
          </a:solidFill>
          <a:latin typeface="+mn-lt"/>
          <a:ea typeface="+mn-ea"/>
          <a:cs typeface="+mn-cs"/>
        </a:defRPr>
      </a:lvl1pPr>
      <a:lvl2pPr marL="740971" indent="-284991" algn="l" defTabSz="455981" rtl="0" eaLnBrk="1" latinLnBrk="0" hangingPunct="1">
        <a:spcBef>
          <a:spcPct val="20000"/>
        </a:spcBef>
        <a:buFont typeface="Arial"/>
        <a:buChar char="–"/>
        <a:defRPr sz="2800" kern="1200">
          <a:solidFill>
            <a:schemeClr val="tx1"/>
          </a:solidFill>
          <a:latin typeface="+mn-lt"/>
          <a:ea typeface="+mn-ea"/>
          <a:cs typeface="+mn-cs"/>
        </a:defRPr>
      </a:lvl2pPr>
      <a:lvl3pPr marL="1139955" indent="-227993" algn="l" defTabSz="455981" rtl="0" eaLnBrk="1" latinLnBrk="0" hangingPunct="1">
        <a:spcBef>
          <a:spcPct val="20000"/>
        </a:spcBef>
        <a:buFont typeface="Arial"/>
        <a:buChar char="•"/>
        <a:defRPr sz="2400" kern="1200">
          <a:solidFill>
            <a:schemeClr val="tx1"/>
          </a:solidFill>
          <a:latin typeface="+mn-lt"/>
          <a:ea typeface="+mn-ea"/>
          <a:cs typeface="+mn-cs"/>
        </a:defRPr>
      </a:lvl3pPr>
      <a:lvl4pPr marL="1595935" indent="-227993" algn="l" defTabSz="455981" rtl="0" eaLnBrk="1" latinLnBrk="0" hangingPunct="1">
        <a:spcBef>
          <a:spcPct val="20000"/>
        </a:spcBef>
        <a:buFont typeface="Arial"/>
        <a:buChar char="–"/>
        <a:defRPr sz="2000" kern="1200">
          <a:solidFill>
            <a:schemeClr val="tx1"/>
          </a:solidFill>
          <a:latin typeface="+mn-lt"/>
          <a:ea typeface="+mn-ea"/>
          <a:cs typeface="+mn-cs"/>
        </a:defRPr>
      </a:lvl4pPr>
      <a:lvl5pPr marL="2051920" indent="-227993" algn="l" defTabSz="455981" rtl="0" eaLnBrk="1" latinLnBrk="0" hangingPunct="1">
        <a:spcBef>
          <a:spcPct val="20000"/>
        </a:spcBef>
        <a:buFont typeface="Arial"/>
        <a:buChar char="»"/>
        <a:defRPr sz="2000" kern="1200">
          <a:solidFill>
            <a:schemeClr val="tx1"/>
          </a:solidFill>
          <a:latin typeface="+mn-lt"/>
          <a:ea typeface="+mn-ea"/>
          <a:cs typeface="+mn-cs"/>
        </a:defRPr>
      </a:lvl5pPr>
      <a:lvl6pPr marL="2507899" indent="-227993" algn="l" defTabSz="455981" rtl="0" eaLnBrk="1" latinLnBrk="0" hangingPunct="1">
        <a:spcBef>
          <a:spcPct val="20000"/>
        </a:spcBef>
        <a:buFont typeface="Arial"/>
        <a:buChar char="•"/>
        <a:defRPr sz="2000" kern="1200">
          <a:solidFill>
            <a:schemeClr val="tx1"/>
          </a:solidFill>
          <a:latin typeface="+mn-lt"/>
          <a:ea typeface="+mn-ea"/>
          <a:cs typeface="+mn-cs"/>
        </a:defRPr>
      </a:lvl6pPr>
      <a:lvl7pPr marL="2963878" indent="-227993" algn="l" defTabSz="455981" rtl="0" eaLnBrk="1" latinLnBrk="0" hangingPunct="1">
        <a:spcBef>
          <a:spcPct val="20000"/>
        </a:spcBef>
        <a:buFont typeface="Arial"/>
        <a:buChar char="•"/>
        <a:defRPr sz="2000" kern="1200">
          <a:solidFill>
            <a:schemeClr val="tx1"/>
          </a:solidFill>
          <a:latin typeface="+mn-lt"/>
          <a:ea typeface="+mn-ea"/>
          <a:cs typeface="+mn-cs"/>
        </a:defRPr>
      </a:lvl7pPr>
      <a:lvl8pPr marL="3419857" indent="-227993" algn="l" defTabSz="455981" rtl="0" eaLnBrk="1" latinLnBrk="0" hangingPunct="1">
        <a:spcBef>
          <a:spcPct val="20000"/>
        </a:spcBef>
        <a:buFont typeface="Arial"/>
        <a:buChar char="•"/>
        <a:defRPr sz="2000" kern="1200">
          <a:solidFill>
            <a:schemeClr val="tx1"/>
          </a:solidFill>
          <a:latin typeface="+mn-lt"/>
          <a:ea typeface="+mn-ea"/>
          <a:cs typeface="+mn-cs"/>
        </a:defRPr>
      </a:lvl8pPr>
      <a:lvl9pPr marL="3875842" indent="-227993" algn="l" defTabSz="45598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981" rtl="0" eaLnBrk="1" latinLnBrk="0" hangingPunct="1">
        <a:defRPr sz="1800" kern="1200">
          <a:solidFill>
            <a:schemeClr val="tx1"/>
          </a:solidFill>
          <a:latin typeface="+mn-lt"/>
          <a:ea typeface="+mn-ea"/>
          <a:cs typeface="+mn-cs"/>
        </a:defRPr>
      </a:lvl1pPr>
      <a:lvl2pPr marL="455981" algn="l" defTabSz="455981" rtl="0" eaLnBrk="1" latinLnBrk="0" hangingPunct="1">
        <a:defRPr sz="1800" kern="1200">
          <a:solidFill>
            <a:schemeClr val="tx1"/>
          </a:solidFill>
          <a:latin typeface="+mn-lt"/>
          <a:ea typeface="+mn-ea"/>
          <a:cs typeface="+mn-cs"/>
        </a:defRPr>
      </a:lvl2pPr>
      <a:lvl3pPr marL="911967" algn="l" defTabSz="455981" rtl="0" eaLnBrk="1" latinLnBrk="0" hangingPunct="1">
        <a:defRPr sz="1800" kern="1200">
          <a:solidFill>
            <a:schemeClr val="tx1"/>
          </a:solidFill>
          <a:latin typeface="+mn-lt"/>
          <a:ea typeface="+mn-ea"/>
          <a:cs typeface="+mn-cs"/>
        </a:defRPr>
      </a:lvl3pPr>
      <a:lvl4pPr marL="1367957" algn="l" defTabSz="455981" rtl="0" eaLnBrk="1" latinLnBrk="0" hangingPunct="1">
        <a:defRPr sz="1800" kern="1200">
          <a:solidFill>
            <a:schemeClr val="tx1"/>
          </a:solidFill>
          <a:latin typeface="+mn-lt"/>
          <a:ea typeface="+mn-ea"/>
          <a:cs typeface="+mn-cs"/>
        </a:defRPr>
      </a:lvl4pPr>
      <a:lvl5pPr marL="1823929" algn="l" defTabSz="455981" rtl="0" eaLnBrk="1" latinLnBrk="0" hangingPunct="1">
        <a:defRPr sz="1800" kern="1200">
          <a:solidFill>
            <a:schemeClr val="tx1"/>
          </a:solidFill>
          <a:latin typeface="+mn-lt"/>
          <a:ea typeface="+mn-ea"/>
          <a:cs typeface="+mn-cs"/>
        </a:defRPr>
      </a:lvl5pPr>
      <a:lvl6pPr marL="2279907" algn="l" defTabSz="455981" rtl="0" eaLnBrk="1" latinLnBrk="0" hangingPunct="1">
        <a:defRPr sz="1800" kern="1200">
          <a:solidFill>
            <a:schemeClr val="tx1"/>
          </a:solidFill>
          <a:latin typeface="+mn-lt"/>
          <a:ea typeface="+mn-ea"/>
          <a:cs typeface="+mn-cs"/>
        </a:defRPr>
      </a:lvl6pPr>
      <a:lvl7pPr marL="2735888" algn="l" defTabSz="455981" rtl="0" eaLnBrk="1" latinLnBrk="0" hangingPunct="1">
        <a:defRPr sz="1800" kern="1200">
          <a:solidFill>
            <a:schemeClr val="tx1"/>
          </a:solidFill>
          <a:latin typeface="+mn-lt"/>
          <a:ea typeface="+mn-ea"/>
          <a:cs typeface="+mn-cs"/>
        </a:defRPr>
      </a:lvl7pPr>
      <a:lvl8pPr marL="3191870" algn="l" defTabSz="455981" rtl="0" eaLnBrk="1" latinLnBrk="0" hangingPunct="1">
        <a:defRPr sz="1800" kern="1200">
          <a:solidFill>
            <a:schemeClr val="tx1"/>
          </a:solidFill>
          <a:latin typeface="+mn-lt"/>
          <a:ea typeface="+mn-ea"/>
          <a:cs typeface="+mn-cs"/>
        </a:defRPr>
      </a:lvl8pPr>
      <a:lvl9pPr marL="3647849" algn="l" defTabSz="455981"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72976188"/>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B2E7A-0A33-4022-B895-7D595E5D5863}" type="datetimeFigureOut">
              <a:rPr lang="en-US" smtClean="0"/>
              <a:pPr/>
              <a:t>4/1/2022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38434-C2CC-4028-AD72-886E4ED36FC6}" type="slidenum">
              <a:rPr lang="en-US" smtClean="0"/>
              <a:pPr/>
              <a:t>‹#›</a:t>
            </a:fld>
            <a:endParaRPr lang="en-US" dirty="0"/>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363565" y="6166098"/>
            <a:ext cx="2117235" cy="463303"/>
          </a:xfrm>
          <a:prstGeom prst="rect">
            <a:avLst/>
          </a:prstGeom>
        </p:spPr>
      </p:pic>
    </p:spTree>
    <p:extLst>
      <p:ext uri="{BB962C8B-B14F-4D97-AF65-F5344CB8AC3E}">
        <p14:creationId xmlns:p14="http://schemas.microsoft.com/office/powerpoint/2010/main" val="1797110558"/>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Lst>
  <p:txStyles>
    <p:titleStyle>
      <a:lvl1pPr algn="ctr" defTabSz="914400" rtl="0" eaLnBrk="1" latinLnBrk="0" hangingPunct="1">
        <a:spcBef>
          <a:spcPct val="0"/>
        </a:spcBef>
        <a:buNone/>
        <a:defRPr sz="4400" b="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7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6218B61-2C44-4426-BE0D-62AFE46C727B}"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3"/>
          </p:nvPr>
        </p:nvSpPr>
        <p:spPr>
          <a:xfrm>
            <a:off x="4165600" y="635637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8737600" y="635637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215A01-EBC1-45C7-9A9D-8A83BBE998C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14718930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7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6218B61-2C44-4426-BE0D-62AFE46C727B}"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3"/>
          </p:nvPr>
        </p:nvSpPr>
        <p:spPr>
          <a:xfrm>
            <a:off x="4165600" y="635637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8737600" y="635637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215A01-EBC1-45C7-9A9D-8A83BBE998C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23420308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7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6218B61-2C44-4426-BE0D-62AFE46C727B}"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3"/>
          </p:nvPr>
        </p:nvSpPr>
        <p:spPr>
          <a:xfrm>
            <a:off x="4165600" y="635637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8737600" y="635637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215A01-EBC1-45C7-9A9D-8A83BBE998C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48117401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7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6218B61-2C44-4426-BE0D-62AFE46C727B}"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3"/>
          </p:nvPr>
        </p:nvSpPr>
        <p:spPr>
          <a:xfrm>
            <a:off x="4165600" y="635637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8737600" y="635637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215A01-EBC1-45C7-9A9D-8A83BBE998C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22785966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7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6218B61-2C44-4426-BE0D-62AFE46C727B}"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3"/>
          </p:nvPr>
        </p:nvSpPr>
        <p:spPr>
          <a:xfrm>
            <a:off x="4165600" y="635637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8737600" y="635637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215A01-EBC1-45C7-9A9D-8A83BBE998C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51416454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09585"/>
            <a:fld id="{D0199D4A-F6A9-EC46-A2DF-BB7FBC55CD1D}" type="datetimeFigureOut">
              <a:rPr lang="en-US" smtClean="0">
                <a:solidFill>
                  <a:srgbClr val="000000">
                    <a:tint val="75000"/>
                  </a:srgbClr>
                </a:solidFill>
              </a:rPr>
              <a:pPr defTabSz="609585"/>
              <a:t>3/31/2022</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09585"/>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09585"/>
            <a:fld id="{F20485A7-D857-9442-BA4B-B3E6D7DD0F39}" type="slidenum">
              <a:rPr lang="en-US" smtClean="0">
                <a:solidFill>
                  <a:srgbClr val="000000">
                    <a:tint val="75000"/>
                  </a:srgbClr>
                </a:solidFill>
              </a:rPr>
              <a:pPr defTabSz="609585"/>
              <a:t>‹#›</a:t>
            </a:fld>
            <a:endParaRPr lang="en-US" dirty="0">
              <a:solidFill>
                <a:srgbClr val="000000">
                  <a:tint val="75000"/>
                </a:srgbClr>
              </a:solidFill>
            </a:endParaRPr>
          </a:p>
        </p:txBody>
      </p:sp>
    </p:spTree>
    <p:extLst>
      <p:ext uri="{BB962C8B-B14F-4D97-AF65-F5344CB8AC3E}">
        <p14:creationId xmlns:p14="http://schemas.microsoft.com/office/powerpoint/2010/main" val="347308349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2" r:id="rId18"/>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09585"/>
            <a:fld id="{D0199D4A-F6A9-EC46-A2DF-BB7FBC55CD1D}" type="datetimeFigureOut">
              <a:rPr lang="en-US" smtClean="0">
                <a:solidFill>
                  <a:srgbClr val="000000">
                    <a:tint val="75000"/>
                  </a:srgbClr>
                </a:solidFill>
              </a:rPr>
              <a:pPr defTabSz="609585"/>
              <a:t>3/31/2022</a:t>
            </a:fld>
            <a:endParaRPr lang="en-US">
              <a:solidFill>
                <a:srgbClr val="000000">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09585"/>
            <a:endParaRPr lang="en-US">
              <a:solidFill>
                <a:srgbClr val="000000">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09585"/>
            <a:fld id="{F20485A7-D857-9442-BA4B-B3E6D7DD0F39}" type="slidenum">
              <a:rPr lang="en-US" smtClean="0">
                <a:solidFill>
                  <a:srgbClr val="000000">
                    <a:tint val="75000"/>
                  </a:srgbClr>
                </a:solidFill>
              </a:rPr>
              <a:pPr defTabSz="609585"/>
              <a:t>‹#›</a:t>
            </a:fld>
            <a:endParaRPr lang="en-US">
              <a:solidFill>
                <a:srgbClr val="000000">
                  <a:tint val="75000"/>
                </a:srgbClr>
              </a:solidFill>
            </a:endParaRPr>
          </a:p>
        </p:txBody>
      </p:sp>
    </p:spTree>
    <p:extLst>
      <p:ext uri="{BB962C8B-B14F-4D97-AF65-F5344CB8AC3E}">
        <p14:creationId xmlns:p14="http://schemas.microsoft.com/office/powerpoint/2010/main" val="367539448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4B72CE-13C8-4EBE-B722-36561F9870D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A71EBA-273E-498E-AD08-2DE40D0F4F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57773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beta.healthdata.gov/Hospital/COVID-19-Reported-Patient-Impact-and-Hospital-Capa/g62h-syeh"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coronavirus/2019-ncov/your-health/covid-by-county.html" TargetMode="External"/><Relationship Id="rId2" Type="http://schemas.openxmlformats.org/officeDocument/2006/relationships/notesSlide" Target="../notesSlides/notesSlide3.xml"/><Relationship Id="rId1" Type="http://schemas.openxmlformats.org/officeDocument/2006/relationships/slideLayout" Target="../slideLayouts/slideLayout159.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coronavirus/2019-ncov/vaccines/stay-up-to-date.html"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s://www.cdc.gov/coronavirus/2019-ncov/prevent-getting-sick/about-face-coverings.html" TargetMode="External"/><Relationship Id="rId5" Type="http://schemas.openxmlformats.org/officeDocument/2006/relationships/hyperlink" Target="https://www.cdc.gov/coronavirus/2019-ncov/science/community-levels.html#anchor_47145" TargetMode="External"/><Relationship Id="rId4" Type="http://schemas.openxmlformats.org/officeDocument/2006/relationships/hyperlink" Target="https://www.cdc.gov/coronavirus/2019-ncov/testing/diagnostic-testing.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hyperlink" Target="http://www.dph.illinois.gov/covid19"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72.xml"/></Relationships>
</file>

<file path=ppt/slides/_rels/slide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72.xml"/></Relationships>
</file>

<file path=ppt/slides/_rels/slide27.xml.rels><?xml version="1.0" encoding="UTF-8" standalone="yes"?>
<Relationships xmlns="http://schemas.openxmlformats.org/package/2006/relationships"><Relationship Id="rId2" Type="http://schemas.openxmlformats.org/officeDocument/2006/relationships/hyperlink" Target="https://www.nature.com/articles/s41591-021-01666-2" TargetMode="External"/><Relationship Id="rId1" Type="http://schemas.openxmlformats.org/officeDocument/2006/relationships/slideLayout" Target="../slideLayouts/slideLayout172.xml"/></Relationships>
</file>

<file path=ppt/slides/_rels/slide28.xml.rels><?xml version="1.0" encoding="UTF-8" standalone="yes"?>
<Relationships xmlns="http://schemas.openxmlformats.org/package/2006/relationships"><Relationship Id="rId3" Type="http://schemas.openxmlformats.org/officeDocument/2006/relationships/hyperlink" Target="https://jamanetwork.com/journals/jama/fullarticle/2788985" TargetMode="External"/><Relationship Id="rId2" Type="http://schemas.openxmlformats.org/officeDocument/2006/relationships/notesSlide" Target="../notesSlides/notesSlide7.xml"/><Relationship Id="rId1" Type="http://schemas.openxmlformats.org/officeDocument/2006/relationships/slideLayout" Target="../slideLayouts/slideLayout172.xml"/></Relationships>
</file>

<file path=ppt/slides/_rels/slide29.xml.rels><?xml version="1.0" encoding="UTF-8" standalone="yes"?>
<Relationships xmlns="http://schemas.openxmlformats.org/package/2006/relationships"><Relationship Id="rId3" Type="http://schemas.openxmlformats.org/officeDocument/2006/relationships/hyperlink" Target="https://meridian.allenpress.com/aplm/article/doi/10.5858/arpa.2022-0029-SA/477699/Placental-Tissue-Destruction-and-Insufficiency" TargetMode="External"/><Relationship Id="rId2" Type="http://schemas.openxmlformats.org/officeDocument/2006/relationships/hyperlink" Target="https://www.mdpi.com/1999-4915/14/3/458/html" TargetMode="External"/><Relationship Id="rId1" Type="http://schemas.openxmlformats.org/officeDocument/2006/relationships/slideLayout" Target="../slideLayouts/slideLayout172.xml"/></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emergency.cdc.gov/han/2021/han00453.as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hyperlink" Target="https://jamanetwork.com/journals/jama/fullarticle/2790610" TargetMode="Externa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hyperlink" Target="https://jamanetwork.com/journals/jama/fullarticle/2790607" TargetMode="Externa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hyperlink" Target="https://jamanetwork.com/journals/jama/fullarticle/2790607" TargetMode="Externa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cdc.gov/coronavirus/2019-ncov/vaccines/safety/vsafe.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bit.ly/33fsSPr" TargetMode="External"/><Relationship Id="rId2" Type="http://schemas.openxmlformats.org/officeDocument/2006/relationships/hyperlink" Target="https://jamanetwork.com/journals/jama/fullarticle/2788986" TargetMode="Externa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hyperlink" Target="https://www.cdc.gov/mmwr/volumes/71/wr/mm7107e3.htm" TargetMode="Externa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hyperlink" Target="https://s3.amazonaws.com/cdn.smfm.org/media/3290/Provider_Considerations_for_Engaging_in_COVID_Vaccination_Considerations_1-11-22_%28final%29_KS.pdf" TargetMode="Externa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mailto:info@ilpqc.org" TargetMode="External"/><Relationship Id="rId4" Type="http://schemas.openxmlformats.org/officeDocument/2006/relationships/hyperlink" Target="https://ilpqc.org/covid-19-informatio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hyperlink" Target="https://www.researchsquare.com/article/rs-1478439/v1" TargetMode="External"/><Relationship Id="rId2" Type="http://schemas.openxmlformats.org/officeDocument/2006/relationships/hyperlink" Target="https://www.fda.gov/news-events/press-announcements/coronavirus-covid-19-update-fda-authorizes-second-booster-dose-two-covid-19-vaccines-older-and" TargetMode="Externa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hyperlink" Target="https://www.cdc.gov/media/releases/2022/s0328-covid-19-boosters.html#:~:text=%E2%80%9CToday%2C%20CDC%20expanded%20eligibility%20for,to%20increase%20their%20protection%20further" TargetMode="Externa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s://ilpqc.org/covid-19-information/"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2.jpg"/><Relationship Id="rId5" Type="http://schemas.openxmlformats.org/officeDocument/2006/relationships/image" Target="../media/image71.png"/><Relationship Id="rId4" Type="http://schemas.openxmlformats.org/officeDocument/2006/relationships/hyperlink" Target="http://www.ilpqc.org/"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www.acog.org/clinical-information/physician-faqs/covid-19-faqs-for-ob-gyns-obstetrics" TargetMode="External"/><Relationship Id="rId13" Type="http://schemas.openxmlformats.org/officeDocument/2006/relationships/hyperlink" Target="https://www.acog.org/clinical/clinical-guidance/practice-advisory/articles/2020/12/covid-19-vaccination-considerations-for-obstetric-gynecologic-care" TargetMode="External"/><Relationship Id="rId3" Type="http://schemas.openxmlformats.org/officeDocument/2006/relationships/image" Target="../media/image5.png"/><Relationship Id="rId7" Type="http://schemas.openxmlformats.org/officeDocument/2006/relationships/hyperlink" Target="https://urldefense.com/v3/__https:/s3.amazonaws.com/cdn.smfm.org/media/3283/Treatment.pdf__;!!Dq0X2DkFhyF93HkjWTBQKhk!EIacZArL8fEMif9eY63HWLdMS-h4cgcMokJ0mzrUG6Trn5pBvNu-hxCA52i33I0QVjnU4I6LCA$" TargetMode="External"/><Relationship Id="rId12" Type="http://schemas.openxmlformats.org/officeDocument/2006/relationships/hyperlink" Target="https://s3.amazonaws.com/cdn.smfm.org/media/3402/COVID19-What_MFMs_need_to_know_revision_3-1-22_%28final%29.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acog.org/news/news-releases/2021/12/covid-19-vaccination-during-pregnancy-is-key-to-saving-lives-statement" TargetMode="External"/><Relationship Id="rId11" Type="http://schemas.openxmlformats.org/officeDocument/2006/relationships/hyperlink" Target="https://www.acog.org/covid-19/covid-19-vaccines-tools-for-your-practice-and-your-patients" TargetMode="External"/><Relationship Id="rId5" Type="http://schemas.openxmlformats.org/officeDocument/2006/relationships/hyperlink" Target="https://www.acog.org/news/news-releases/2021/09/statement-on-cdc-health-advisory-on-covid-19-vaccination" TargetMode="External"/><Relationship Id="rId10" Type="http://schemas.openxmlformats.org/officeDocument/2006/relationships/hyperlink" Target="https://vimeo.com/674866776?fbclid=IwAR06ivZzbI-pFzqGVhnSTO6LcKQ5v60aYEm5n0gfC2MIMheGCgZL1RVRJ_Q" TargetMode="External"/><Relationship Id="rId4" Type="http://schemas.openxmlformats.org/officeDocument/2006/relationships/image" Target="../media/image35.png"/><Relationship Id="rId9" Type="http://schemas.openxmlformats.org/officeDocument/2006/relationships/hyperlink" Target="https://s3.amazonaws.com/cdn.smfm.org/media/3290/Provider_Considerations_for_Engaging_in_COVID_Vaccination_Considerations_1-11-22_%28final%29_KS.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s3.amazonaws.com/cdn.smfm.org/media/3402/COVID19-What_MFMs_need_to_know_revision_3-1-22_%28final%29.pdf"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hyperlink" Target="https://www.covid19treatmentguidelines.nih.gov/therapies/statement-on-patient-prioritization-for-outpatient-therapies/" TargetMode="External"/><Relationship Id="rId1" Type="http://schemas.openxmlformats.org/officeDocument/2006/relationships/slideLayout" Target="../slideLayouts/slideLayout1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9.xml.rels><?xml version="1.0" encoding="UTF-8" standalone="yes"?>
<Relationships xmlns="http://schemas.openxmlformats.org/package/2006/relationships"><Relationship Id="rId8" Type="http://schemas.openxmlformats.org/officeDocument/2006/relationships/hyperlink" Target="http://_wp_link_placeholder/" TargetMode="External"/><Relationship Id="rId3" Type="http://schemas.openxmlformats.org/officeDocument/2006/relationships/notesSlide" Target="../notesSlides/notesSlide10.xml"/><Relationship Id="rId7" Type="http://schemas.openxmlformats.org/officeDocument/2006/relationships/hyperlink" Target="https://www.health.state.mn.us/diseases/coronavirus/hcp/jointmab.pdf" TargetMode="External"/><Relationship Id="rId2" Type="http://schemas.openxmlformats.org/officeDocument/2006/relationships/slideLayout" Target="../slideLayouts/slideLayout198.xml"/><Relationship Id="rId1" Type="http://schemas.openxmlformats.org/officeDocument/2006/relationships/vmlDrawing" Target="../drawings/vmlDrawing1.vml"/><Relationship Id="rId6" Type="http://schemas.openxmlformats.org/officeDocument/2006/relationships/hyperlink" Target="https://dph.illinois.gov/covid19/community-guidance/covid19-treatment.html" TargetMode="External"/><Relationship Id="rId5" Type="http://schemas.openxmlformats.org/officeDocument/2006/relationships/image" Target="../media/image73.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0.xml.rels><?xml version="1.0" encoding="UTF-8" standalone="yes"?>
<Relationships xmlns="http://schemas.openxmlformats.org/package/2006/relationships"><Relationship Id="rId3" Type="http://schemas.openxmlformats.org/officeDocument/2006/relationships/hyperlink" Target="https://www.nejm.org/doi/10.1056/NEJMc2201933" TargetMode="External"/><Relationship Id="rId2" Type="http://schemas.openxmlformats.org/officeDocument/2006/relationships/notesSlide" Target="../notesSlides/notesSlide11.xml"/><Relationship Id="rId1" Type="http://schemas.openxmlformats.org/officeDocument/2006/relationships/slideLayout" Target="../slideLayouts/slideLayout198.xml"/></Relationships>
</file>

<file path=ppt/slides/_rels/slide51.xml.rels><?xml version="1.0" encoding="UTF-8" standalone="yes"?>
<Relationships xmlns="http://schemas.openxmlformats.org/package/2006/relationships"><Relationship Id="rId3" Type="http://schemas.openxmlformats.org/officeDocument/2006/relationships/hyperlink" Target="https://covid.cdc.gov/covid-data-tracker/#variant-proportions"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hyperlink" Target="https://www.fda.gov/drugs/drug-safety-and-availability/fda-updates-sotrovimab-emergency-use-authorization" TargetMode="External"/><Relationship Id="rId4" Type="http://schemas.openxmlformats.org/officeDocument/2006/relationships/hyperlink" Target="https://www.fda.gov/emergency-preparedness-and-response/mcm-legal-regulatory-and-policy-framework/emergency-use-authorization#coviddrugs" TargetMode="External"/></Relationships>
</file>

<file path=ppt/slides/_rels/slide52.xml.rels><?xml version="1.0" encoding="UTF-8" standalone="yes"?>
<Relationships xmlns="http://schemas.openxmlformats.org/package/2006/relationships"><Relationship Id="rId2" Type="http://schemas.openxmlformats.org/officeDocument/2006/relationships/hyperlink" Target="https://www.fda.gov/emergency-preparedness-and-response/mcm-legal-regulatory-and-policy-framework/emergency-use-authorization#coviddrugs" TargetMode="Externa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hyperlink" Target="https://www.covid19treatmentguidelines.nih.gov/therapies/statement-on-bebtelovimab/" TargetMode="Externa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8.xml"/></Relationships>
</file>

<file path=ppt/slides/_rels/slide5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9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8.xml"/></Relationships>
</file>

<file path=ppt/slides/_rels/slide58.xml.rels><?xml version="1.0" encoding="UTF-8" standalone="yes"?>
<Relationships xmlns="http://schemas.openxmlformats.org/package/2006/relationships"><Relationship Id="rId3" Type="http://schemas.openxmlformats.org/officeDocument/2006/relationships/hyperlink" Target="https://s3.amazonaws.com/cdn.smfm.org/media/3217/COVID_vaccine__Patients_UPDATED_11-03-21_SPANISH.pdf" TargetMode="External"/><Relationship Id="rId2" Type="http://schemas.openxmlformats.org/officeDocument/2006/relationships/hyperlink" Target="https://s3.amazonaws.com/cdn.smfm.org/media/3218/COVID_vaccine__Patients_UPDATED_11-03-21_ENGLISH.pdf" TargetMode="External"/><Relationship Id="rId1" Type="http://schemas.openxmlformats.org/officeDocument/2006/relationships/slideLayout" Target="../slideLayouts/slideLayout33.xml"/><Relationship Id="rId6" Type="http://schemas.openxmlformats.org/officeDocument/2006/relationships/hyperlink" Target="https://s3.amazonaws.com/cdn.smfm.org/media/3234/Covid_Vaccine_Reasons.Spanish.2.pdf" TargetMode="External"/><Relationship Id="rId5" Type="http://schemas.openxmlformats.org/officeDocument/2006/relationships/hyperlink" Target="https://s3.amazonaws.com/cdn.smfm.org/media/3232/Covid_Vaccine_Reasons.FINAL_revised__11-29-21.pdf" TargetMode="External"/><Relationship Id="rId4" Type="http://schemas.openxmlformats.org/officeDocument/2006/relationships/hyperlink" Target="http://_wp_link_placeholder/"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s3.amazonaws.com/cdn.smfm.org/media/3234/Covid_Vaccine_Reasons.Spanish.2.pdf" TargetMode="External"/><Relationship Id="rId2" Type="http://schemas.openxmlformats.org/officeDocument/2006/relationships/hyperlink" Target="https://s3.amazonaws.com/cdn.smfm.org/media/3232/Covid_Vaccine_Reasons.FINAL_revised__11-29-21.pdf" TargetMode="Externa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6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96.xml"/></Relationships>
</file>

<file path=ppt/slides/_rels/slide61.xml.rels><?xml version="1.0" encoding="UTF-8" standalone="yes"?>
<Relationships xmlns="http://schemas.openxmlformats.org/package/2006/relationships"><Relationship Id="rId8" Type="http://schemas.openxmlformats.org/officeDocument/2006/relationships/hyperlink" Target="https://foamcast.org/wp-content/uploads/2021/01/Vaccine-Info-for-Pregnant-People-_-Updated-12.28.2020-Nepali.pdf" TargetMode="External"/><Relationship Id="rId13" Type="http://schemas.openxmlformats.org/officeDocument/2006/relationships/hyperlink" Target="https://foamcast.org/wp-content/uploads/2021/01/Vaccine-Info-for-Pregnant-Women-Updated-12-28-2020-SimChi-Updated.pdf" TargetMode="External"/><Relationship Id="rId18" Type="http://schemas.openxmlformats.org/officeDocument/2006/relationships/hyperlink" Target="https://youtu.be/7bBmQaX2k4w" TargetMode="External"/><Relationship Id="rId3" Type="http://schemas.openxmlformats.org/officeDocument/2006/relationships/image" Target="../media/image35.png"/><Relationship Id="rId21" Type="http://schemas.openxmlformats.org/officeDocument/2006/relationships/image" Target="../media/image80.jpg"/><Relationship Id="rId7" Type="http://schemas.openxmlformats.org/officeDocument/2006/relationships/hyperlink" Target="https://foamcast.org/wp-content/uploads/2021/01/VaccineInfoPregnantPeopleUpdated12.28.2020-Spanish-2.pdf" TargetMode="External"/><Relationship Id="rId12" Type="http://schemas.openxmlformats.org/officeDocument/2006/relationships/hyperlink" Target="https://foamcast.org/wp-content/uploads/2021/01/Vaccine-Info-for-Pregnant-Women-Updated-12-28-2020-Somali.pdf" TargetMode="External"/><Relationship Id="rId17" Type="http://schemas.openxmlformats.org/officeDocument/2006/relationships/hyperlink" Target="https://www.cdc.gov/coronavirus/2019-ncov/vaccines/recommendations/pregnancy.html" TargetMode="External"/><Relationship Id="rId2" Type="http://schemas.openxmlformats.org/officeDocument/2006/relationships/image" Target="../media/image5.png"/><Relationship Id="rId16" Type="http://schemas.openxmlformats.org/officeDocument/2006/relationships/hyperlink" Target="https://www.highriskpregnancyinfo.org/covid-19" TargetMode="External"/><Relationship Id="rId20" Type="http://schemas.openxmlformats.org/officeDocument/2006/relationships/hyperlink" Target="https://ilpqc.org/ILPQC%202020+/COVID19/Spanish%20_%20Pregnant%20Vaccine%20PSA%20(2).pdf" TargetMode="External"/><Relationship Id="rId1" Type="http://schemas.openxmlformats.org/officeDocument/2006/relationships/slideLayout" Target="../slideLayouts/slideLayout2.xml"/><Relationship Id="rId6" Type="http://schemas.openxmlformats.org/officeDocument/2006/relationships/hyperlink" Target="https://foamcast.org/wp-content/uploads/2021/03/English-Decision-Aid.pdf" TargetMode="External"/><Relationship Id="rId11" Type="http://schemas.openxmlformats.org/officeDocument/2006/relationships/hyperlink" Target="https://foamcast.org/wp-content/uploads/2021/01/Vaccine-Info-for-Pregnant-People-Updated-12.28.2020-Turkish.pdf" TargetMode="External"/><Relationship Id="rId5" Type="http://schemas.openxmlformats.org/officeDocument/2006/relationships/image" Target="../media/image79.jpg"/><Relationship Id="rId15" Type="http://schemas.openxmlformats.org/officeDocument/2006/relationships/hyperlink" Target="https://foamcast.org/wp-content/uploads/2021/01/VaccineInfo0Women12-22-20-Russian.pdf" TargetMode="External"/><Relationship Id="rId10" Type="http://schemas.openxmlformats.org/officeDocument/2006/relationships/hyperlink" Target="https://foamcast.org/wp-content/uploads/2021/01/Vaccine-Info-for-Pregnant-People-Updated-12-28-2020-Arabic.pdf" TargetMode="External"/><Relationship Id="rId19" Type="http://schemas.openxmlformats.org/officeDocument/2006/relationships/hyperlink" Target="https://ilpqc.org/ILPQC%202020+/COVID19/Pregnant%20Vaccine%20PSA%20(1)%20(1).pdf" TargetMode="External"/><Relationship Id="rId4" Type="http://schemas.openxmlformats.org/officeDocument/2006/relationships/image" Target="../media/image78.jpg"/><Relationship Id="rId9" Type="http://schemas.openxmlformats.org/officeDocument/2006/relationships/hyperlink" Target="https://foamcast.org/wp-content/uploads/2021/01/Vaccine-Info-for-Pregnant-People-Updated-12-28-2020-Portuguese.pdf" TargetMode="External"/><Relationship Id="rId14" Type="http://schemas.openxmlformats.org/officeDocument/2006/relationships/hyperlink" Target="https://foamcast.org/wp-content/uploads/2021/01/Vaccine-Info-for-Pregnant-PERSON-Updated-12-28-2020-Vietnamese.pdf"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81.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hyperlink" Target="https://vimeo.com/674866776" TargetMode="Externa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8" Type="http://schemas.openxmlformats.org/officeDocument/2006/relationships/hyperlink" Target="https://www.nature.com/articles/s41586-022-04569-5_reference.pdf" TargetMode="External"/><Relationship Id="rId3" Type="http://schemas.openxmlformats.org/officeDocument/2006/relationships/image" Target="../media/image35.png"/><Relationship Id="rId7" Type="http://schemas.openxmlformats.org/officeDocument/2006/relationships/hyperlink" Target="https://meridian.allenpress.com/aplm/article/doi/10.5858/arpa.2022-0029-SA/477699/Placental-Tissue-Destruction-and-Insufficiency" TargetMode="External"/><Relationship Id="rId12" Type="http://schemas.openxmlformats.org/officeDocument/2006/relationships/hyperlink" Target="https://epicresearch.org/articles/which-comorbidities-increase-the-risk-of-a-covid-19-breakthrough-infection" TargetMode="External"/><Relationship Id="rId2" Type="http://schemas.openxmlformats.org/officeDocument/2006/relationships/image" Target="../media/image5.png"/><Relationship Id="rId1" Type="http://schemas.openxmlformats.org/officeDocument/2006/relationships/slideLayout" Target="../slideLayouts/slideLayout57.xml"/><Relationship Id="rId6" Type="http://schemas.openxmlformats.org/officeDocument/2006/relationships/hyperlink" Target="https://jamanetwork.com/journals/jamapediatrics/fullarticle/2788938?guestAccessKey=5196f032-f324-4aaa-bcb1-3bcb2f23593f&amp;utm_source=silverchair&amp;utm_medium=email&amp;utm_campaign=article_alert-jamapediatrics&amp;utm_content=olf&amp;utm_term=021022" TargetMode="External"/><Relationship Id="rId11" Type="http://schemas.openxmlformats.org/officeDocument/2006/relationships/hyperlink" Target="https://www.nejm.org/doi/10.1056/NEJMc2201933" TargetMode="External"/><Relationship Id="rId5" Type="http://schemas.openxmlformats.org/officeDocument/2006/relationships/hyperlink" Target="https://www.ajog.org/article/S0002-9378(21)00873-5/fulltext" TargetMode="External"/><Relationship Id="rId10" Type="http://schemas.openxmlformats.org/officeDocument/2006/relationships/hyperlink" Target="https://www.mdpi.com/1999-4915/14/3/458/html" TargetMode="External"/><Relationship Id="rId4" Type="http://schemas.openxmlformats.org/officeDocument/2006/relationships/hyperlink" Target="https://www.nytimes.com/interactive/2022/02/01/science/covid-deaths-united-states.html?referringSource=articleShare" TargetMode="External"/><Relationship Id="rId9" Type="http://schemas.openxmlformats.org/officeDocument/2006/relationships/hyperlink" Target="https://www.nytimes.com/2022/03/07/health/covid-brain-changes.html"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www.ilpqc.org/" TargetMode="External"/><Relationship Id="rId4" Type="http://schemas.openxmlformats.org/officeDocument/2006/relationships/hyperlink" Target="mailto:info@ilpqc.org" TargetMode="External"/></Relationships>
</file>

<file path=ppt/slides/_rels/slide67.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image" Target="../media/image83.jpg"/><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jpg"/><Relationship Id="rId4" Type="http://schemas.openxmlformats.org/officeDocument/2006/relationships/image" Target="../media/image85.png"/><Relationship Id="rId9" Type="http://schemas.openxmlformats.org/officeDocument/2006/relationships/image" Target="../media/image90.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hyperlink" Target="https://www.dph.illinois.gov/covid19" TargetMode="External"/><Relationship Id="rId4" Type="http://schemas.openxmlformats.org/officeDocument/2006/relationships/hyperlink" Target="https://covid.cdc.gov/covid-data-tracker/#cases_totalcases" TargetMode="External"/><Relationship Id="rId9"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 y="1293875"/>
            <a:ext cx="12192000" cy="5564505"/>
            <a:chOff x="-1" y="1293875"/>
            <a:chExt cx="12192000" cy="5564505"/>
          </a:xfrm>
        </p:grpSpPr>
        <p:sp>
          <p:nvSpPr>
            <p:cNvPr id="3" name="object 3"/>
            <p:cNvSpPr/>
            <p:nvPr/>
          </p:nvSpPr>
          <p:spPr>
            <a:xfrm>
              <a:off x="902208" y="1293875"/>
              <a:ext cx="11289665" cy="3823970"/>
            </a:xfrm>
            <a:custGeom>
              <a:avLst/>
              <a:gdLst/>
              <a:ahLst/>
              <a:cxnLst/>
              <a:rect l="l" t="t" r="r" b="b"/>
              <a:pathLst>
                <a:path w="11289665" h="3823970">
                  <a:moveTo>
                    <a:pt x="11289284" y="0"/>
                  </a:moveTo>
                  <a:lnTo>
                    <a:pt x="0" y="0"/>
                  </a:lnTo>
                  <a:lnTo>
                    <a:pt x="0" y="3823462"/>
                  </a:lnTo>
                  <a:lnTo>
                    <a:pt x="11289284" y="3823462"/>
                  </a:lnTo>
                  <a:lnTo>
                    <a:pt x="11289284" y="0"/>
                  </a:lnTo>
                  <a:close/>
                </a:path>
              </a:pathLst>
            </a:custGeom>
            <a:solidFill>
              <a:srgbClr val="F3F6F9"/>
            </a:solidFill>
          </p:spPr>
          <p:txBody>
            <a:bodyPr wrap="square" lIns="0" tIns="0" rIns="0" bIns="0" rtlCol="0"/>
            <a:lstStyle/>
            <a:p>
              <a:endParaRPr/>
            </a:p>
          </p:txBody>
        </p:sp>
        <p:sp>
          <p:nvSpPr>
            <p:cNvPr id="4" name="object 4"/>
            <p:cNvSpPr/>
            <p:nvPr/>
          </p:nvSpPr>
          <p:spPr>
            <a:xfrm>
              <a:off x="1520190" y="3509009"/>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5041391"/>
              <a:ext cx="12191999" cy="1816607"/>
            </a:xfrm>
            <a:prstGeom prst="rect">
              <a:avLst/>
            </a:prstGeom>
          </p:spPr>
        </p:pic>
        <p:sp>
          <p:nvSpPr>
            <p:cNvPr id="6" name="object 6"/>
            <p:cNvSpPr/>
            <p:nvPr/>
          </p:nvSpPr>
          <p:spPr>
            <a:xfrm>
              <a:off x="-1" y="5020059"/>
              <a:ext cx="12192000" cy="1837689"/>
            </a:xfrm>
            <a:custGeom>
              <a:avLst/>
              <a:gdLst/>
              <a:ahLst/>
              <a:cxnLst/>
              <a:rect l="l" t="t" r="r" b="b"/>
              <a:pathLst>
                <a:path w="12192000" h="1837690">
                  <a:moveTo>
                    <a:pt x="682688" y="0"/>
                  </a:moveTo>
                  <a:lnTo>
                    <a:pt x="631977" y="190"/>
                  </a:lnTo>
                  <a:lnTo>
                    <a:pt x="584149" y="723"/>
                  </a:lnTo>
                  <a:lnTo>
                    <a:pt x="536384" y="1638"/>
                  </a:lnTo>
                  <a:lnTo>
                    <a:pt x="488696" y="2895"/>
                  </a:lnTo>
                  <a:lnTo>
                    <a:pt x="441058" y="4533"/>
                  </a:lnTo>
                  <a:lnTo>
                    <a:pt x="393484" y="6540"/>
                  </a:lnTo>
                  <a:lnTo>
                    <a:pt x="345998" y="8928"/>
                  </a:lnTo>
                  <a:lnTo>
                    <a:pt x="0" y="38150"/>
                  </a:lnTo>
                  <a:lnTo>
                    <a:pt x="0" y="105600"/>
                  </a:lnTo>
                  <a:lnTo>
                    <a:pt x="50444" y="101041"/>
                  </a:lnTo>
                  <a:lnTo>
                    <a:pt x="98767" y="97167"/>
                  </a:lnTo>
                  <a:lnTo>
                    <a:pt x="147167" y="93700"/>
                  </a:lnTo>
                  <a:lnTo>
                    <a:pt x="195681" y="90652"/>
                  </a:lnTo>
                  <a:lnTo>
                    <a:pt x="244284" y="87998"/>
                  </a:lnTo>
                  <a:lnTo>
                    <a:pt x="292976" y="85737"/>
                  </a:lnTo>
                  <a:lnTo>
                    <a:pt x="341769" y="83896"/>
                  </a:lnTo>
                  <a:lnTo>
                    <a:pt x="394500" y="82295"/>
                  </a:lnTo>
                  <a:lnTo>
                    <a:pt x="447103" y="81114"/>
                  </a:lnTo>
                  <a:lnTo>
                    <a:pt x="499567" y="80340"/>
                  </a:lnTo>
                  <a:lnTo>
                    <a:pt x="551903" y="79946"/>
                  </a:lnTo>
                  <a:lnTo>
                    <a:pt x="604126" y="79971"/>
                  </a:lnTo>
                  <a:lnTo>
                    <a:pt x="656209" y="80378"/>
                  </a:lnTo>
                  <a:lnTo>
                    <a:pt x="708164" y="81165"/>
                  </a:lnTo>
                  <a:lnTo>
                    <a:pt x="760006" y="82334"/>
                  </a:lnTo>
                  <a:lnTo>
                    <a:pt x="811720" y="83896"/>
                  </a:lnTo>
                  <a:lnTo>
                    <a:pt x="863320" y="85813"/>
                  </a:lnTo>
                  <a:lnTo>
                    <a:pt x="914793" y="88099"/>
                  </a:lnTo>
                  <a:lnTo>
                    <a:pt x="966127" y="90754"/>
                  </a:lnTo>
                  <a:lnTo>
                    <a:pt x="1017371" y="93751"/>
                  </a:lnTo>
                  <a:lnTo>
                    <a:pt x="1068476" y="97116"/>
                  </a:lnTo>
                  <a:lnTo>
                    <a:pt x="1119479" y="100825"/>
                  </a:lnTo>
                  <a:lnTo>
                    <a:pt x="1170368" y="104889"/>
                  </a:lnTo>
                  <a:lnTo>
                    <a:pt x="1221130" y="109283"/>
                  </a:lnTo>
                  <a:lnTo>
                    <a:pt x="1271778" y="114020"/>
                  </a:lnTo>
                  <a:lnTo>
                    <a:pt x="1322324" y="119087"/>
                  </a:lnTo>
                  <a:lnTo>
                    <a:pt x="1372755" y="124472"/>
                  </a:lnTo>
                  <a:lnTo>
                    <a:pt x="1423073" y="130187"/>
                  </a:lnTo>
                  <a:lnTo>
                    <a:pt x="1473288" y="136220"/>
                  </a:lnTo>
                  <a:lnTo>
                    <a:pt x="1523377" y="142557"/>
                  </a:lnTo>
                  <a:lnTo>
                    <a:pt x="1573377" y="149199"/>
                  </a:lnTo>
                  <a:lnTo>
                    <a:pt x="1623263" y="156159"/>
                  </a:lnTo>
                  <a:lnTo>
                    <a:pt x="1673059" y="163410"/>
                  </a:lnTo>
                  <a:lnTo>
                    <a:pt x="1722729" y="170954"/>
                  </a:lnTo>
                  <a:lnTo>
                    <a:pt x="1772310" y="178790"/>
                  </a:lnTo>
                  <a:lnTo>
                    <a:pt x="1821789" y="186905"/>
                  </a:lnTo>
                  <a:lnTo>
                    <a:pt x="1871167" y="195313"/>
                  </a:lnTo>
                  <a:lnTo>
                    <a:pt x="1920430" y="203987"/>
                  </a:lnTo>
                  <a:lnTo>
                    <a:pt x="1969617" y="212940"/>
                  </a:lnTo>
                  <a:lnTo>
                    <a:pt x="2018703" y="222148"/>
                  </a:lnTo>
                  <a:lnTo>
                    <a:pt x="2067687" y="231622"/>
                  </a:lnTo>
                  <a:lnTo>
                    <a:pt x="2116569" y="241363"/>
                  </a:lnTo>
                  <a:lnTo>
                    <a:pt x="2214067" y="261581"/>
                  </a:lnTo>
                  <a:lnTo>
                    <a:pt x="2262682" y="272059"/>
                  </a:lnTo>
                  <a:lnTo>
                    <a:pt x="2359634" y="293738"/>
                  </a:lnTo>
                  <a:lnTo>
                    <a:pt x="2456230" y="316331"/>
                  </a:lnTo>
                  <a:lnTo>
                    <a:pt x="2552484" y="339813"/>
                  </a:lnTo>
                  <a:lnTo>
                    <a:pt x="2648394" y="364134"/>
                  </a:lnTo>
                  <a:lnTo>
                    <a:pt x="2743987" y="389267"/>
                  </a:lnTo>
                  <a:lnTo>
                    <a:pt x="2839262" y="415175"/>
                  </a:lnTo>
                  <a:lnTo>
                    <a:pt x="2934208" y="441820"/>
                  </a:lnTo>
                  <a:lnTo>
                    <a:pt x="3028873" y="469176"/>
                  </a:lnTo>
                  <a:lnTo>
                    <a:pt x="3123222" y="497192"/>
                  </a:lnTo>
                  <a:lnTo>
                    <a:pt x="3217303" y="525830"/>
                  </a:lnTo>
                  <a:lnTo>
                    <a:pt x="3311105" y="555053"/>
                  </a:lnTo>
                  <a:lnTo>
                    <a:pt x="3404641" y="584847"/>
                  </a:lnTo>
                  <a:lnTo>
                    <a:pt x="3497910" y="615149"/>
                  </a:lnTo>
                  <a:lnTo>
                    <a:pt x="3590937" y="645934"/>
                  </a:lnTo>
                  <a:lnTo>
                    <a:pt x="3791775" y="713587"/>
                  </a:lnTo>
                  <a:lnTo>
                    <a:pt x="4040251" y="798855"/>
                  </a:lnTo>
                  <a:lnTo>
                    <a:pt x="4334992" y="901776"/>
                  </a:lnTo>
                  <a:lnTo>
                    <a:pt x="5625871" y="1359547"/>
                  </a:lnTo>
                  <a:lnTo>
                    <a:pt x="5907366" y="1456994"/>
                  </a:lnTo>
                  <a:lnTo>
                    <a:pt x="6094437" y="1520482"/>
                  </a:lnTo>
                  <a:lnTo>
                    <a:pt x="6281178" y="1582623"/>
                  </a:lnTo>
                  <a:lnTo>
                    <a:pt x="6421094" y="1628254"/>
                  </a:lnTo>
                  <a:lnTo>
                    <a:pt x="6560934" y="1672970"/>
                  </a:lnTo>
                  <a:lnTo>
                    <a:pt x="6700761" y="1716709"/>
                  </a:lnTo>
                  <a:lnTo>
                    <a:pt x="7111365" y="1837563"/>
                  </a:lnTo>
                  <a:lnTo>
                    <a:pt x="12192000" y="1837563"/>
                  </a:lnTo>
                  <a:lnTo>
                    <a:pt x="12192000" y="1008621"/>
                  </a:lnTo>
                  <a:lnTo>
                    <a:pt x="12147981" y="1027658"/>
                  </a:lnTo>
                  <a:lnTo>
                    <a:pt x="12103696" y="1046352"/>
                  </a:lnTo>
                  <a:lnTo>
                    <a:pt x="12059170" y="1064729"/>
                  </a:lnTo>
                  <a:lnTo>
                    <a:pt x="12014377" y="1082776"/>
                  </a:lnTo>
                  <a:lnTo>
                    <a:pt x="11969356" y="1100505"/>
                  </a:lnTo>
                  <a:lnTo>
                    <a:pt x="11924093" y="1117904"/>
                  </a:lnTo>
                  <a:lnTo>
                    <a:pt x="11878602" y="1134986"/>
                  </a:lnTo>
                  <a:lnTo>
                    <a:pt x="11832894" y="1151737"/>
                  </a:lnTo>
                  <a:lnTo>
                    <a:pt x="11786946" y="1168158"/>
                  </a:lnTo>
                  <a:lnTo>
                    <a:pt x="11740794" y="1184274"/>
                  </a:lnTo>
                  <a:lnTo>
                    <a:pt x="11694426" y="1200048"/>
                  </a:lnTo>
                  <a:lnTo>
                    <a:pt x="11647843" y="1215516"/>
                  </a:lnTo>
                  <a:lnTo>
                    <a:pt x="11601069" y="1230655"/>
                  </a:lnTo>
                  <a:lnTo>
                    <a:pt x="11554091" y="1245476"/>
                  </a:lnTo>
                  <a:lnTo>
                    <a:pt x="11506923" y="1259979"/>
                  </a:lnTo>
                  <a:lnTo>
                    <a:pt x="11459565" y="1274152"/>
                  </a:lnTo>
                  <a:lnTo>
                    <a:pt x="11412029" y="1288021"/>
                  </a:lnTo>
                  <a:lnTo>
                    <a:pt x="11364328" y="1301559"/>
                  </a:lnTo>
                  <a:lnTo>
                    <a:pt x="11316436" y="1314792"/>
                  </a:lnTo>
                  <a:lnTo>
                    <a:pt x="11268379" y="1327696"/>
                  </a:lnTo>
                  <a:lnTo>
                    <a:pt x="11220157" y="1340281"/>
                  </a:lnTo>
                  <a:lnTo>
                    <a:pt x="11171783" y="1352549"/>
                  </a:lnTo>
                  <a:lnTo>
                    <a:pt x="11123269" y="1364513"/>
                  </a:lnTo>
                  <a:lnTo>
                    <a:pt x="11074590" y="1376146"/>
                  </a:lnTo>
                  <a:lnTo>
                    <a:pt x="11025784" y="1387474"/>
                  </a:lnTo>
                  <a:lnTo>
                    <a:pt x="10976825" y="1398485"/>
                  </a:lnTo>
                  <a:lnTo>
                    <a:pt x="10927740" y="1409191"/>
                  </a:lnTo>
                  <a:lnTo>
                    <a:pt x="10878527" y="1419580"/>
                  </a:lnTo>
                  <a:lnTo>
                    <a:pt x="10829188" y="1429651"/>
                  </a:lnTo>
                  <a:lnTo>
                    <a:pt x="10779747" y="1439405"/>
                  </a:lnTo>
                  <a:lnTo>
                    <a:pt x="10730179" y="1448854"/>
                  </a:lnTo>
                  <a:lnTo>
                    <a:pt x="10680509" y="1457998"/>
                  </a:lnTo>
                  <a:lnTo>
                    <a:pt x="10630738" y="1466824"/>
                  </a:lnTo>
                  <a:lnTo>
                    <a:pt x="10580865" y="1475333"/>
                  </a:lnTo>
                  <a:lnTo>
                    <a:pt x="10530903" y="1483537"/>
                  </a:lnTo>
                  <a:lnTo>
                    <a:pt x="10480852" y="1491437"/>
                  </a:lnTo>
                  <a:lnTo>
                    <a:pt x="10430725" y="1499031"/>
                  </a:lnTo>
                  <a:lnTo>
                    <a:pt x="10380510" y="1506308"/>
                  </a:lnTo>
                  <a:lnTo>
                    <a:pt x="10330230" y="1513293"/>
                  </a:lnTo>
                  <a:lnTo>
                    <a:pt x="10279875" y="1519961"/>
                  </a:lnTo>
                  <a:lnTo>
                    <a:pt x="10229469" y="1526311"/>
                  </a:lnTo>
                  <a:lnTo>
                    <a:pt x="10179011" y="1532369"/>
                  </a:lnTo>
                  <a:lnTo>
                    <a:pt x="10128491" y="1538122"/>
                  </a:lnTo>
                  <a:lnTo>
                    <a:pt x="10077907" y="1543570"/>
                  </a:lnTo>
                  <a:lnTo>
                    <a:pt x="10027297" y="1548714"/>
                  </a:lnTo>
                  <a:lnTo>
                    <a:pt x="9976650" y="1553552"/>
                  </a:lnTo>
                  <a:lnTo>
                    <a:pt x="9925977" y="1558086"/>
                  </a:lnTo>
                  <a:lnTo>
                    <a:pt x="9875266" y="1562315"/>
                  </a:lnTo>
                  <a:lnTo>
                    <a:pt x="9824542" y="1566252"/>
                  </a:lnTo>
                  <a:lnTo>
                    <a:pt x="9773792" y="1569872"/>
                  </a:lnTo>
                  <a:lnTo>
                    <a:pt x="9723031" y="1573199"/>
                  </a:lnTo>
                  <a:lnTo>
                    <a:pt x="9672256" y="1576222"/>
                  </a:lnTo>
                  <a:lnTo>
                    <a:pt x="9621494" y="1578965"/>
                  </a:lnTo>
                  <a:lnTo>
                    <a:pt x="9570732" y="1581378"/>
                  </a:lnTo>
                  <a:lnTo>
                    <a:pt x="9519970" y="1583512"/>
                  </a:lnTo>
                  <a:lnTo>
                    <a:pt x="9469221" y="1585340"/>
                  </a:lnTo>
                  <a:lnTo>
                    <a:pt x="9418497" y="1586864"/>
                  </a:lnTo>
                  <a:lnTo>
                    <a:pt x="9367773" y="1588109"/>
                  </a:lnTo>
                  <a:lnTo>
                    <a:pt x="9317101" y="1589049"/>
                  </a:lnTo>
                  <a:lnTo>
                    <a:pt x="9266453" y="1589697"/>
                  </a:lnTo>
                  <a:lnTo>
                    <a:pt x="9215843" y="1590039"/>
                  </a:lnTo>
                  <a:lnTo>
                    <a:pt x="9165272" y="1590090"/>
                  </a:lnTo>
                  <a:lnTo>
                    <a:pt x="9114751" y="1589836"/>
                  </a:lnTo>
                  <a:lnTo>
                    <a:pt x="9064282" y="1589303"/>
                  </a:lnTo>
                  <a:lnTo>
                    <a:pt x="9013875" y="1588477"/>
                  </a:lnTo>
                  <a:lnTo>
                    <a:pt x="8963533" y="1587347"/>
                  </a:lnTo>
                  <a:lnTo>
                    <a:pt x="8913253" y="1585925"/>
                  </a:lnTo>
                  <a:lnTo>
                    <a:pt x="8863037" y="1584223"/>
                  </a:lnTo>
                  <a:lnTo>
                    <a:pt x="8812911" y="1582229"/>
                  </a:lnTo>
                  <a:lnTo>
                    <a:pt x="8762873" y="1579930"/>
                  </a:lnTo>
                  <a:lnTo>
                    <a:pt x="8712911" y="1577352"/>
                  </a:lnTo>
                  <a:lnTo>
                    <a:pt x="8663038" y="1574482"/>
                  </a:lnTo>
                  <a:lnTo>
                    <a:pt x="8613267" y="1571320"/>
                  </a:lnTo>
                  <a:lnTo>
                    <a:pt x="8563597" y="1567865"/>
                  </a:lnTo>
                  <a:lnTo>
                    <a:pt x="8514041" y="1564131"/>
                  </a:lnTo>
                  <a:lnTo>
                    <a:pt x="8464588" y="1560106"/>
                  </a:lnTo>
                  <a:lnTo>
                    <a:pt x="8415261" y="1555800"/>
                  </a:lnTo>
                  <a:lnTo>
                    <a:pt x="8366048" y="1551203"/>
                  </a:lnTo>
                  <a:lnTo>
                    <a:pt x="8316976" y="1546313"/>
                  </a:lnTo>
                  <a:lnTo>
                    <a:pt x="8268017" y="1541144"/>
                  </a:lnTo>
                  <a:lnTo>
                    <a:pt x="8219211" y="1535696"/>
                  </a:lnTo>
                  <a:lnTo>
                    <a:pt x="8170544" y="1529943"/>
                  </a:lnTo>
                  <a:lnTo>
                    <a:pt x="8122005" y="1523923"/>
                  </a:lnTo>
                  <a:lnTo>
                    <a:pt x="8073644" y="1517624"/>
                  </a:lnTo>
                  <a:lnTo>
                    <a:pt x="8025422" y="1511033"/>
                  </a:lnTo>
                  <a:lnTo>
                    <a:pt x="7977390" y="1504162"/>
                  </a:lnTo>
                  <a:lnTo>
                    <a:pt x="7929498" y="1496999"/>
                  </a:lnTo>
                  <a:lnTo>
                    <a:pt x="7881785" y="1489570"/>
                  </a:lnTo>
                  <a:lnTo>
                    <a:pt x="7834261" y="1481848"/>
                  </a:lnTo>
                  <a:lnTo>
                    <a:pt x="7786903" y="1473860"/>
                  </a:lnTo>
                  <a:lnTo>
                    <a:pt x="7738122" y="1465351"/>
                  </a:lnTo>
                  <a:lnTo>
                    <a:pt x="7640485" y="1447723"/>
                  </a:lnTo>
                  <a:lnTo>
                    <a:pt x="7542745" y="1429270"/>
                  </a:lnTo>
                  <a:lnTo>
                    <a:pt x="7444905" y="1410042"/>
                  </a:lnTo>
                  <a:lnTo>
                    <a:pt x="7346975" y="1390091"/>
                  </a:lnTo>
                  <a:lnTo>
                    <a:pt x="7248944" y="1369415"/>
                  </a:lnTo>
                  <a:lnTo>
                    <a:pt x="7150823" y="1348054"/>
                  </a:lnTo>
                  <a:lnTo>
                    <a:pt x="7052614" y="1326045"/>
                  </a:lnTo>
                  <a:lnTo>
                    <a:pt x="6954342" y="1303426"/>
                  </a:lnTo>
                  <a:lnTo>
                    <a:pt x="6855993" y="1280210"/>
                  </a:lnTo>
                  <a:lnTo>
                    <a:pt x="6757568" y="1256461"/>
                  </a:lnTo>
                  <a:lnTo>
                    <a:pt x="6609803" y="1219860"/>
                  </a:lnTo>
                  <a:lnTo>
                    <a:pt x="6461899" y="1182204"/>
                  </a:lnTo>
                  <a:lnTo>
                    <a:pt x="6313881" y="1143584"/>
                  </a:lnTo>
                  <a:lnTo>
                    <a:pt x="6116358" y="1090802"/>
                  </a:lnTo>
                  <a:lnTo>
                    <a:pt x="5918669" y="1036789"/>
                  </a:lnTo>
                  <a:lnTo>
                    <a:pt x="5671400" y="967905"/>
                  </a:lnTo>
                  <a:lnTo>
                    <a:pt x="4632325" y="673049"/>
                  </a:lnTo>
                  <a:lnTo>
                    <a:pt x="4335741" y="590626"/>
                  </a:lnTo>
                  <a:lnTo>
                    <a:pt x="4138193" y="536981"/>
                  </a:lnTo>
                  <a:lnTo>
                    <a:pt x="3940848" y="484644"/>
                  </a:lnTo>
                  <a:lnTo>
                    <a:pt x="3792969" y="446404"/>
                  </a:lnTo>
                  <a:lnTo>
                    <a:pt x="3645230" y="409181"/>
                  </a:lnTo>
                  <a:lnTo>
                    <a:pt x="3497643" y="373049"/>
                  </a:lnTo>
                  <a:lnTo>
                    <a:pt x="3399358" y="349630"/>
                  </a:lnTo>
                  <a:lnTo>
                    <a:pt x="3301136" y="326796"/>
                  </a:lnTo>
                  <a:lnTo>
                    <a:pt x="3202990" y="304545"/>
                  </a:lnTo>
                  <a:lnTo>
                    <a:pt x="3104946" y="282943"/>
                  </a:lnTo>
                  <a:lnTo>
                    <a:pt x="3006991" y="262000"/>
                  </a:lnTo>
                  <a:lnTo>
                    <a:pt x="2909125" y="241769"/>
                  </a:lnTo>
                  <a:lnTo>
                    <a:pt x="2811373" y="222275"/>
                  </a:lnTo>
                  <a:lnTo>
                    <a:pt x="2713710" y="203530"/>
                  </a:lnTo>
                  <a:lnTo>
                    <a:pt x="2616161" y="185597"/>
                  </a:lnTo>
                  <a:lnTo>
                    <a:pt x="2518727" y="168478"/>
                  </a:lnTo>
                  <a:lnTo>
                    <a:pt x="2421394" y="152234"/>
                  </a:lnTo>
                  <a:lnTo>
                    <a:pt x="2324201" y="136867"/>
                  </a:lnTo>
                  <a:lnTo>
                    <a:pt x="2227135" y="122440"/>
                  </a:lnTo>
                  <a:lnTo>
                    <a:pt x="2130183" y="108953"/>
                  </a:lnTo>
                  <a:lnTo>
                    <a:pt x="2033371" y="96469"/>
                  </a:lnTo>
                  <a:lnTo>
                    <a:pt x="1936711" y="85001"/>
                  </a:lnTo>
                  <a:lnTo>
                    <a:pt x="1840179" y="74587"/>
                  </a:lnTo>
                  <a:lnTo>
                    <a:pt x="1791970" y="69786"/>
                  </a:lnTo>
                  <a:lnTo>
                    <a:pt x="1743798" y="65265"/>
                  </a:lnTo>
                  <a:lnTo>
                    <a:pt x="1695665" y="61010"/>
                  </a:lnTo>
                  <a:lnTo>
                    <a:pt x="1647571" y="57048"/>
                  </a:lnTo>
                  <a:lnTo>
                    <a:pt x="1599514" y="53378"/>
                  </a:lnTo>
                  <a:lnTo>
                    <a:pt x="1551495" y="49987"/>
                  </a:lnTo>
                  <a:lnTo>
                    <a:pt x="1503514" y="46901"/>
                  </a:lnTo>
                  <a:lnTo>
                    <a:pt x="1451724" y="41414"/>
                  </a:lnTo>
                  <a:lnTo>
                    <a:pt x="1400009" y="36245"/>
                  </a:lnTo>
                  <a:lnTo>
                    <a:pt x="1348346" y="31394"/>
                  </a:lnTo>
                  <a:lnTo>
                    <a:pt x="1296733" y="26885"/>
                  </a:lnTo>
                  <a:lnTo>
                    <a:pt x="1245196" y="22682"/>
                  </a:lnTo>
                  <a:lnTo>
                    <a:pt x="1193723" y="18834"/>
                  </a:lnTo>
                  <a:lnTo>
                    <a:pt x="1142314" y="15341"/>
                  </a:lnTo>
                  <a:lnTo>
                    <a:pt x="1090968" y="12166"/>
                  </a:lnTo>
                  <a:lnTo>
                    <a:pt x="1039698" y="9359"/>
                  </a:lnTo>
                  <a:lnTo>
                    <a:pt x="988491" y="6908"/>
                  </a:lnTo>
                  <a:lnTo>
                    <a:pt x="937348" y="4825"/>
                  </a:lnTo>
                  <a:lnTo>
                    <a:pt x="886269" y="3111"/>
                  </a:lnTo>
                  <a:lnTo>
                    <a:pt x="835266" y="1752"/>
                  </a:lnTo>
                  <a:lnTo>
                    <a:pt x="784339" y="787"/>
                  </a:lnTo>
                  <a:lnTo>
                    <a:pt x="733488" y="190"/>
                  </a:lnTo>
                  <a:lnTo>
                    <a:pt x="682688" y="0"/>
                  </a:lnTo>
                  <a:close/>
                </a:path>
              </a:pathLst>
            </a:custGeom>
            <a:solidFill>
              <a:srgbClr val="1C4789"/>
            </a:solidFill>
          </p:spPr>
          <p:txBody>
            <a:bodyPr wrap="square" lIns="0" tIns="0" rIns="0" bIns="0" rtlCol="0"/>
            <a:lstStyle/>
            <a:p>
              <a:endParaRPr/>
            </a:p>
          </p:txBody>
        </p:sp>
        <p:pic>
          <p:nvPicPr>
            <p:cNvPr id="7" name="object 7"/>
            <p:cNvPicPr/>
            <p:nvPr/>
          </p:nvPicPr>
          <p:blipFill>
            <a:blip r:embed="rId3" cstate="print"/>
            <a:stretch>
              <a:fillRect/>
            </a:stretch>
          </p:blipFill>
          <p:spPr>
            <a:xfrm>
              <a:off x="313956" y="5564123"/>
              <a:ext cx="2025383" cy="911351"/>
            </a:xfrm>
            <a:prstGeom prst="rect">
              <a:avLst/>
            </a:prstGeom>
          </p:spPr>
        </p:pic>
      </p:grpSp>
      <p:sp>
        <p:nvSpPr>
          <p:cNvPr id="8" name="object 8"/>
          <p:cNvSpPr txBox="1">
            <a:spLocks noGrp="1"/>
          </p:cNvSpPr>
          <p:nvPr>
            <p:ph type="title"/>
          </p:nvPr>
        </p:nvSpPr>
        <p:spPr>
          <a:xfrm>
            <a:off x="1491035" y="1599510"/>
            <a:ext cx="4784090" cy="1727200"/>
          </a:xfrm>
          <a:prstGeom prst="rect">
            <a:avLst/>
          </a:prstGeom>
        </p:spPr>
        <p:txBody>
          <a:bodyPr vert="horz" wrap="square" lIns="0" tIns="75565" rIns="0" bIns="0" rtlCol="0">
            <a:spAutoFit/>
          </a:bodyPr>
          <a:lstStyle/>
          <a:p>
            <a:pPr marL="12700" marR="5080">
              <a:lnSpc>
                <a:spcPct val="89600"/>
              </a:lnSpc>
              <a:spcBef>
                <a:spcPts val="595"/>
              </a:spcBef>
            </a:pPr>
            <a:r>
              <a:rPr sz="4000" spc="-20" dirty="0">
                <a:solidFill>
                  <a:srgbClr val="444A53"/>
                </a:solidFill>
              </a:rPr>
              <a:t>COVID-19 </a:t>
            </a:r>
            <a:r>
              <a:rPr sz="4000" spc="-5" dirty="0">
                <a:solidFill>
                  <a:srgbClr val="444A53"/>
                </a:solidFill>
              </a:rPr>
              <a:t>Strategies </a:t>
            </a:r>
            <a:r>
              <a:rPr sz="4000" spc="-1100" dirty="0">
                <a:solidFill>
                  <a:srgbClr val="444A53"/>
                </a:solidFill>
              </a:rPr>
              <a:t> </a:t>
            </a:r>
            <a:r>
              <a:rPr sz="4000" spc="-5" dirty="0">
                <a:solidFill>
                  <a:srgbClr val="444A53"/>
                </a:solidFill>
              </a:rPr>
              <a:t>for OB &amp; </a:t>
            </a:r>
            <a:r>
              <a:rPr sz="4000" spc="-20" dirty="0">
                <a:solidFill>
                  <a:srgbClr val="444A53"/>
                </a:solidFill>
              </a:rPr>
              <a:t>Neonatal </a:t>
            </a:r>
            <a:r>
              <a:rPr sz="4000" spc="-15" dirty="0">
                <a:solidFill>
                  <a:srgbClr val="444A53"/>
                </a:solidFill>
              </a:rPr>
              <a:t> </a:t>
            </a:r>
            <a:r>
              <a:rPr sz="4000" spc="-5" dirty="0">
                <a:solidFill>
                  <a:srgbClr val="444A53"/>
                </a:solidFill>
              </a:rPr>
              <a:t>Units</a:t>
            </a:r>
            <a:endParaRPr sz="4000"/>
          </a:p>
        </p:txBody>
      </p:sp>
      <p:sp>
        <p:nvSpPr>
          <p:cNvPr id="9" name="object 9"/>
          <p:cNvSpPr txBox="1"/>
          <p:nvPr/>
        </p:nvSpPr>
        <p:spPr>
          <a:xfrm>
            <a:off x="1491542" y="3659291"/>
            <a:ext cx="3537658" cy="930383"/>
          </a:xfrm>
          <a:prstGeom prst="rect">
            <a:avLst/>
          </a:prstGeom>
        </p:spPr>
        <p:txBody>
          <a:bodyPr vert="horz" wrap="square" lIns="0" tIns="100965" rIns="0" bIns="0" rtlCol="0">
            <a:spAutoFit/>
          </a:bodyPr>
          <a:lstStyle/>
          <a:p>
            <a:pPr marL="12700">
              <a:lnSpc>
                <a:spcPct val="100000"/>
              </a:lnSpc>
              <a:spcBef>
                <a:spcPts val="795"/>
              </a:spcBef>
            </a:pPr>
            <a:r>
              <a:rPr lang="en-US" sz="2400" spc="-5" dirty="0" smtClean="0">
                <a:solidFill>
                  <a:srgbClr val="444A53"/>
                </a:solidFill>
                <a:latin typeface="Arial"/>
                <a:cs typeface="Arial"/>
              </a:rPr>
              <a:t>April</a:t>
            </a:r>
            <a:r>
              <a:rPr sz="2400" spc="-95" dirty="0" smtClean="0">
                <a:solidFill>
                  <a:srgbClr val="444A53"/>
                </a:solidFill>
                <a:latin typeface="Arial"/>
                <a:cs typeface="Arial"/>
              </a:rPr>
              <a:t> </a:t>
            </a:r>
            <a:r>
              <a:rPr lang="en-US" sz="2400" spc="-95" dirty="0" smtClean="0">
                <a:solidFill>
                  <a:srgbClr val="444A53"/>
                </a:solidFill>
                <a:latin typeface="Arial"/>
                <a:cs typeface="Arial"/>
              </a:rPr>
              <a:t>1</a:t>
            </a:r>
            <a:r>
              <a:rPr sz="2400" spc="-5" dirty="0" smtClean="0">
                <a:solidFill>
                  <a:srgbClr val="444A53"/>
                </a:solidFill>
                <a:latin typeface="Arial"/>
                <a:cs typeface="Arial"/>
              </a:rPr>
              <a:t>,</a:t>
            </a:r>
            <a:r>
              <a:rPr sz="2400" spc="-65" dirty="0" smtClean="0">
                <a:solidFill>
                  <a:srgbClr val="444A53"/>
                </a:solidFill>
                <a:latin typeface="Arial"/>
                <a:cs typeface="Arial"/>
              </a:rPr>
              <a:t> </a:t>
            </a:r>
            <a:r>
              <a:rPr sz="2400" spc="-20" dirty="0" smtClean="0">
                <a:solidFill>
                  <a:srgbClr val="444A53"/>
                </a:solidFill>
                <a:latin typeface="Arial"/>
                <a:cs typeface="Arial"/>
              </a:rPr>
              <a:t>202</a:t>
            </a:r>
            <a:r>
              <a:rPr lang="en-US" sz="2400" spc="-20" dirty="0" smtClean="0">
                <a:solidFill>
                  <a:srgbClr val="444A53"/>
                </a:solidFill>
                <a:latin typeface="Arial"/>
                <a:cs typeface="Arial"/>
              </a:rPr>
              <a:t>2</a:t>
            </a:r>
            <a:endParaRPr sz="2400" dirty="0">
              <a:latin typeface="Arial"/>
              <a:cs typeface="Arial"/>
            </a:endParaRPr>
          </a:p>
          <a:p>
            <a:pPr marL="12700">
              <a:lnSpc>
                <a:spcPct val="100000"/>
              </a:lnSpc>
              <a:spcBef>
                <a:spcPts val="695"/>
              </a:spcBef>
            </a:pPr>
            <a:r>
              <a:rPr sz="2400" spc="-5" dirty="0">
                <a:solidFill>
                  <a:srgbClr val="444A53"/>
                </a:solidFill>
                <a:latin typeface="Arial"/>
                <a:cs typeface="Arial"/>
              </a:rPr>
              <a:t>12:00</a:t>
            </a:r>
            <a:r>
              <a:rPr sz="2400" spc="-90" dirty="0">
                <a:solidFill>
                  <a:srgbClr val="444A53"/>
                </a:solidFill>
                <a:latin typeface="Arial"/>
                <a:cs typeface="Arial"/>
              </a:rPr>
              <a:t> </a:t>
            </a:r>
            <a:r>
              <a:rPr sz="2400" spc="-5" dirty="0">
                <a:solidFill>
                  <a:srgbClr val="444A53"/>
                </a:solidFill>
                <a:latin typeface="Arial"/>
                <a:cs typeface="Arial"/>
              </a:rPr>
              <a:t>–</a:t>
            </a:r>
            <a:r>
              <a:rPr sz="2400" spc="-75" dirty="0">
                <a:solidFill>
                  <a:srgbClr val="444A53"/>
                </a:solidFill>
                <a:latin typeface="Arial"/>
                <a:cs typeface="Arial"/>
              </a:rPr>
              <a:t> </a:t>
            </a:r>
            <a:r>
              <a:rPr sz="2400" spc="-5" dirty="0">
                <a:solidFill>
                  <a:srgbClr val="444A53"/>
                </a:solidFill>
                <a:latin typeface="Arial"/>
                <a:cs typeface="Arial"/>
              </a:rPr>
              <a:t>1:15pm</a:t>
            </a:r>
            <a:endParaRPr sz="2400" dirty="0">
              <a:latin typeface="Arial"/>
              <a:cs typeface="Arial"/>
            </a:endParaRPr>
          </a:p>
        </p:txBody>
      </p:sp>
      <p:pic>
        <p:nvPicPr>
          <p:cNvPr id="10" name="object 10"/>
          <p:cNvPicPr/>
          <p:nvPr/>
        </p:nvPicPr>
        <p:blipFill>
          <a:blip r:embed="rId4" cstate="print"/>
          <a:stretch>
            <a:fillRect/>
          </a:stretch>
        </p:blipFill>
        <p:spPr>
          <a:xfrm>
            <a:off x="7120128" y="368808"/>
            <a:ext cx="5071871" cy="59435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1331975"/>
          </a:xfrm>
          <a:prstGeom prst="rect">
            <a:avLst/>
          </a:prstGeom>
        </p:spPr>
      </p:pic>
      <p:sp>
        <p:nvSpPr>
          <p:cNvPr id="3" name="object 3"/>
          <p:cNvSpPr/>
          <p:nvPr/>
        </p:nvSpPr>
        <p:spPr>
          <a:xfrm>
            <a:off x="11311128" y="6446520"/>
            <a:ext cx="0" cy="268605"/>
          </a:xfrm>
          <a:custGeom>
            <a:avLst/>
            <a:gdLst/>
            <a:ahLst/>
            <a:cxnLst/>
            <a:rect l="l" t="t" r="r" b="b"/>
            <a:pathLst>
              <a:path h="268604">
                <a:moveTo>
                  <a:pt x="0" y="0"/>
                </a:moveTo>
                <a:lnTo>
                  <a:pt x="0" y="268135"/>
                </a:lnTo>
              </a:path>
            </a:pathLst>
          </a:custGeom>
          <a:ln w="6096">
            <a:solidFill>
              <a:srgbClr val="7D7D7D"/>
            </a:solidFill>
          </a:ln>
        </p:spPr>
        <p:txBody>
          <a:bodyPr wrap="square" lIns="0" tIns="0" rIns="0" bIns="0" rtlCol="0"/>
          <a:lstStyle/>
          <a:p>
            <a:endParaRPr/>
          </a:p>
        </p:txBody>
      </p:sp>
      <p:sp>
        <p:nvSpPr>
          <p:cNvPr id="4" name="object 4"/>
          <p:cNvSpPr txBox="1">
            <a:spLocks noGrp="1"/>
          </p:cNvSpPr>
          <p:nvPr>
            <p:ph type="title"/>
          </p:nvPr>
        </p:nvSpPr>
        <p:spPr>
          <a:xfrm>
            <a:off x="383031" y="436882"/>
            <a:ext cx="4354195" cy="513715"/>
          </a:xfrm>
          <a:prstGeom prst="rect">
            <a:avLst/>
          </a:prstGeom>
          <a:noFill/>
        </p:spPr>
        <p:txBody>
          <a:bodyPr vert="horz" wrap="square" lIns="0" tIns="13335" rIns="0" bIns="0" rtlCol="0">
            <a:spAutoFit/>
          </a:bodyPr>
          <a:lstStyle/>
          <a:p>
            <a:pPr marL="12700">
              <a:lnSpc>
                <a:spcPct val="100000"/>
              </a:lnSpc>
              <a:spcBef>
                <a:spcPts val="105"/>
              </a:spcBef>
            </a:pPr>
            <a:r>
              <a:rPr sz="3200" b="1" spc="-5" dirty="0">
                <a:solidFill>
                  <a:srgbClr val="FFFFFF"/>
                </a:solidFill>
                <a:latin typeface="Arial"/>
                <a:cs typeface="Arial"/>
              </a:rPr>
              <a:t>Illinois</a:t>
            </a:r>
            <a:r>
              <a:rPr sz="3200" b="1" spc="-125" dirty="0">
                <a:solidFill>
                  <a:srgbClr val="FFFFFF"/>
                </a:solidFill>
                <a:latin typeface="Arial"/>
                <a:cs typeface="Arial"/>
              </a:rPr>
              <a:t> </a:t>
            </a:r>
            <a:r>
              <a:rPr sz="3200" b="1" spc="-5" dirty="0">
                <a:solidFill>
                  <a:srgbClr val="FFFFFF"/>
                </a:solidFill>
                <a:latin typeface="Arial"/>
                <a:cs typeface="Arial"/>
              </a:rPr>
              <a:t>Daily</a:t>
            </a:r>
            <a:r>
              <a:rPr sz="3200" b="1" spc="-110" dirty="0">
                <a:solidFill>
                  <a:srgbClr val="FFFFFF"/>
                </a:solidFill>
                <a:latin typeface="Arial"/>
                <a:cs typeface="Arial"/>
              </a:rPr>
              <a:t> </a:t>
            </a:r>
            <a:r>
              <a:rPr sz="3200" b="1" spc="-10" dirty="0">
                <a:solidFill>
                  <a:srgbClr val="FFFFFF"/>
                </a:solidFill>
                <a:latin typeface="Arial"/>
                <a:cs typeface="Arial"/>
              </a:rPr>
              <a:t>Incidence</a:t>
            </a:r>
            <a:endParaRPr sz="3200" dirty="0">
              <a:latin typeface="Arial"/>
              <a:cs typeface="Arial"/>
            </a:endParaRPr>
          </a:p>
        </p:txBody>
      </p:sp>
      <p:sp>
        <p:nvSpPr>
          <p:cNvPr id="5" name="object 5"/>
          <p:cNvSpPr txBox="1"/>
          <p:nvPr/>
        </p:nvSpPr>
        <p:spPr>
          <a:xfrm>
            <a:off x="203682" y="1431081"/>
            <a:ext cx="202311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444A53"/>
                </a:solidFill>
                <a:latin typeface="Arial"/>
                <a:cs typeface="Arial"/>
              </a:rPr>
              <a:t>IDPH</a:t>
            </a:r>
            <a:r>
              <a:rPr sz="1400" spc="-65" dirty="0">
                <a:solidFill>
                  <a:srgbClr val="444A53"/>
                </a:solidFill>
                <a:latin typeface="Arial"/>
                <a:cs typeface="Arial"/>
              </a:rPr>
              <a:t> </a:t>
            </a:r>
            <a:r>
              <a:rPr sz="1400" spc="-5" dirty="0">
                <a:solidFill>
                  <a:srgbClr val="444A53"/>
                </a:solidFill>
                <a:latin typeface="Arial"/>
                <a:cs typeface="Arial"/>
              </a:rPr>
              <a:t>daily</a:t>
            </a:r>
            <a:r>
              <a:rPr sz="1400" spc="-85" dirty="0">
                <a:solidFill>
                  <a:srgbClr val="444A53"/>
                </a:solidFill>
                <a:latin typeface="Arial"/>
                <a:cs typeface="Arial"/>
              </a:rPr>
              <a:t> </a:t>
            </a:r>
            <a:r>
              <a:rPr sz="1400" dirty="0">
                <a:solidFill>
                  <a:srgbClr val="444A53"/>
                </a:solidFill>
                <a:latin typeface="Arial"/>
                <a:cs typeface="Arial"/>
              </a:rPr>
              <a:t>data</a:t>
            </a:r>
            <a:r>
              <a:rPr sz="1400" spc="-65" dirty="0">
                <a:solidFill>
                  <a:srgbClr val="444A53"/>
                </a:solidFill>
                <a:latin typeface="Arial"/>
                <a:cs typeface="Arial"/>
              </a:rPr>
              <a:t> </a:t>
            </a:r>
            <a:r>
              <a:rPr sz="1400" spc="-5" dirty="0">
                <a:solidFill>
                  <a:srgbClr val="444A53"/>
                </a:solidFill>
                <a:latin typeface="Arial"/>
                <a:cs typeface="Arial"/>
              </a:rPr>
              <a:t>summary</a:t>
            </a:r>
            <a:endParaRPr sz="1400">
              <a:latin typeface="Arial"/>
              <a:cs typeface="Arial"/>
            </a:endParaRPr>
          </a:p>
        </p:txBody>
      </p:sp>
      <p:sp>
        <p:nvSpPr>
          <p:cNvPr id="8" name="object 8"/>
          <p:cNvSpPr txBox="1"/>
          <p:nvPr/>
        </p:nvSpPr>
        <p:spPr>
          <a:xfrm>
            <a:off x="11492155" y="6530388"/>
            <a:ext cx="229235" cy="167005"/>
          </a:xfrm>
          <a:prstGeom prst="rect">
            <a:avLst/>
          </a:prstGeom>
        </p:spPr>
        <p:txBody>
          <a:bodyPr vert="horz" wrap="square" lIns="0" tIns="0" rIns="0" bIns="0" rtlCol="0">
            <a:spAutoFit/>
          </a:bodyPr>
          <a:lstStyle/>
          <a:p>
            <a:pPr marL="38100">
              <a:lnSpc>
                <a:spcPct val="100000"/>
              </a:lnSpc>
            </a:pPr>
            <a:fld id="{81D60167-4931-47E6-BA6A-407CBD079E47}" type="slidenum">
              <a:rPr sz="1000" spc="-5" dirty="0">
                <a:solidFill>
                  <a:srgbClr val="7D7D7D"/>
                </a:solidFill>
                <a:latin typeface="Arial"/>
                <a:cs typeface="Arial"/>
              </a:rPr>
              <a:t>10</a:t>
            </a:fld>
            <a:endParaRPr sz="1000">
              <a:latin typeface="Arial"/>
              <a:cs typeface="Arial"/>
            </a:endParaRPr>
          </a:p>
        </p:txBody>
      </p:sp>
      <p:pic>
        <p:nvPicPr>
          <p:cNvPr id="9" name="Picture 8"/>
          <p:cNvPicPr>
            <a:picLocks noChangeAspect="1"/>
          </p:cNvPicPr>
          <p:nvPr/>
        </p:nvPicPr>
        <p:blipFill rotWithShape="1">
          <a:blip r:embed="rId3"/>
          <a:srcRect l="5852"/>
          <a:stretch/>
        </p:blipFill>
        <p:spPr>
          <a:xfrm>
            <a:off x="685800" y="1660655"/>
            <a:ext cx="11035590" cy="4927595"/>
          </a:xfrm>
          <a:prstGeom prst="rect">
            <a:avLst/>
          </a:prstGeom>
        </p:spPr>
      </p:pic>
      <p:pic>
        <p:nvPicPr>
          <p:cNvPr id="6" name="object 6"/>
          <p:cNvPicPr/>
          <p:nvPr/>
        </p:nvPicPr>
        <p:blipFill>
          <a:blip r:embed="rId4" cstate="print"/>
          <a:stretch>
            <a:fillRect/>
          </a:stretch>
        </p:blipFill>
        <p:spPr>
          <a:xfrm>
            <a:off x="9520427" y="6475475"/>
            <a:ext cx="1609343" cy="225551"/>
          </a:xfrm>
          <a:prstGeom prst="rect">
            <a:avLst/>
          </a:prstGeom>
        </p:spPr>
      </p:pic>
    </p:spTree>
    <p:extLst>
      <p:ext uri="{BB962C8B-B14F-4D97-AF65-F5344CB8AC3E}">
        <p14:creationId xmlns:p14="http://schemas.microsoft.com/office/powerpoint/2010/main" val="3036952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1331975"/>
          </a:xfrm>
          <a:prstGeom prst="rect">
            <a:avLst/>
          </a:prstGeom>
        </p:spPr>
      </p:pic>
      <p:sp>
        <p:nvSpPr>
          <p:cNvPr id="3" name="object 3"/>
          <p:cNvSpPr/>
          <p:nvPr/>
        </p:nvSpPr>
        <p:spPr>
          <a:xfrm>
            <a:off x="11311128" y="6446520"/>
            <a:ext cx="0" cy="268605"/>
          </a:xfrm>
          <a:custGeom>
            <a:avLst/>
            <a:gdLst/>
            <a:ahLst/>
            <a:cxnLst/>
            <a:rect l="l" t="t" r="r" b="b"/>
            <a:pathLst>
              <a:path h="268604">
                <a:moveTo>
                  <a:pt x="0" y="0"/>
                </a:moveTo>
                <a:lnTo>
                  <a:pt x="0" y="268135"/>
                </a:lnTo>
              </a:path>
            </a:pathLst>
          </a:custGeom>
          <a:ln w="6096">
            <a:solidFill>
              <a:srgbClr val="7D7D7D"/>
            </a:solidFill>
          </a:ln>
        </p:spPr>
        <p:txBody>
          <a:bodyPr wrap="square" lIns="0" tIns="0" rIns="0" bIns="0" rtlCol="0"/>
          <a:lstStyle/>
          <a:p>
            <a:endParaRPr/>
          </a:p>
        </p:txBody>
      </p:sp>
      <p:sp>
        <p:nvSpPr>
          <p:cNvPr id="5" name="object 5"/>
          <p:cNvSpPr txBox="1">
            <a:spLocks noGrp="1"/>
          </p:cNvSpPr>
          <p:nvPr>
            <p:ph type="title"/>
          </p:nvPr>
        </p:nvSpPr>
        <p:spPr>
          <a:xfrm>
            <a:off x="383031" y="436882"/>
            <a:ext cx="3996054" cy="513715"/>
          </a:xfrm>
          <a:prstGeom prst="rect">
            <a:avLst/>
          </a:prstGeom>
        </p:spPr>
        <p:txBody>
          <a:bodyPr vert="horz" wrap="square" lIns="0" tIns="13335" rIns="0" bIns="0" rtlCol="0">
            <a:spAutoFit/>
          </a:bodyPr>
          <a:lstStyle/>
          <a:p>
            <a:pPr marL="12700">
              <a:lnSpc>
                <a:spcPct val="100000"/>
              </a:lnSpc>
              <a:spcBef>
                <a:spcPts val="105"/>
              </a:spcBef>
            </a:pPr>
            <a:r>
              <a:rPr sz="3200" b="1" spc="-5" dirty="0">
                <a:solidFill>
                  <a:srgbClr val="FFFFFF"/>
                </a:solidFill>
                <a:latin typeface="Arial"/>
                <a:cs typeface="Arial"/>
              </a:rPr>
              <a:t>Illinois</a:t>
            </a:r>
            <a:r>
              <a:rPr sz="3200" b="1" spc="-125" dirty="0">
                <a:solidFill>
                  <a:srgbClr val="FFFFFF"/>
                </a:solidFill>
                <a:latin typeface="Arial"/>
                <a:cs typeface="Arial"/>
              </a:rPr>
              <a:t> </a:t>
            </a:r>
            <a:r>
              <a:rPr sz="3200" b="1" spc="-5" dirty="0">
                <a:solidFill>
                  <a:srgbClr val="FFFFFF"/>
                </a:solidFill>
                <a:latin typeface="Arial"/>
                <a:cs typeface="Arial"/>
              </a:rPr>
              <a:t>Covid</a:t>
            </a:r>
            <a:r>
              <a:rPr sz="3200" b="1" spc="-135" dirty="0">
                <a:solidFill>
                  <a:srgbClr val="FFFFFF"/>
                </a:solidFill>
                <a:latin typeface="Arial"/>
                <a:cs typeface="Arial"/>
              </a:rPr>
              <a:t> </a:t>
            </a:r>
            <a:r>
              <a:rPr sz="3200" b="1" spc="-5" dirty="0">
                <a:solidFill>
                  <a:srgbClr val="FFFFFF"/>
                </a:solidFill>
                <a:latin typeface="Arial"/>
                <a:cs typeface="Arial"/>
              </a:rPr>
              <a:t>Deaths</a:t>
            </a:r>
            <a:endParaRPr sz="3200">
              <a:latin typeface="Arial"/>
              <a:cs typeface="Arial"/>
            </a:endParaRPr>
          </a:p>
        </p:txBody>
      </p:sp>
      <p:pic>
        <p:nvPicPr>
          <p:cNvPr id="7" name="Picture 6"/>
          <p:cNvPicPr>
            <a:picLocks noChangeAspect="1"/>
          </p:cNvPicPr>
          <p:nvPr/>
        </p:nvPicPr>
        <p:blipFill rotWithShape="1">
          <a:blip r:embed="rId3"/>
          <a:srcRect l="6084" t="7382"/>
          <a:stretch/>
        </p:blipFill>
        <p:spPr>
          <a:xfrm>
            <a:off x="557772" y="1633461"/>
            <a:ext cx="11049000" cy="5224539"/>
          </a:xfrm>
          <a:prstGeom prst="rect">
            <a:avLst/>
          </a:prstGeom>
        </p:spPr>
      </p:pic>
      <p:sp>
        <p:nvSpPr>
          <p:cNvPr id="6" name="object 6"/>
          <p:cNvSpPr txBox="1"/>
          <p:nvPr/>
        </p:nvSpPr>
        <p:spPr>
          <a:xfrm>
            <a:off x="413461" y="1431081"/>
            <a:ext cx="202311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444A53"/>
                </a:solidFill>
                <a:latin typeface="Arial"/>
                <a:cs typeface="Arial"/>
              </a:rPr>
              <a:t>IDPH</a:t>
            </a:r>
            <a:r>
              <a:rPr sz="1400" spc="-65" dirty="0">
                <a:solidFill>
                  <a:srgbClr val="444A53"/>
                </a:solidFill>
                <a:latin typeface="Arial"/>
                <a:cs typeface="Arial"/>
              </a:rPr>
              <a:t> </a:t>
            </a:r>
            <a:r>
              <a:rPr sz="1400" spc="-5" dirty="0">
                <a:solidFill>
                  <a:srgbClr val="444A53"/>
                </a:solidFill>
                <a:latin typeface="Arial"/>
                <a:cs typeface="Arial"/>
              </a:rPr>
              <a:t>daily</a:t>
            </a:r>
            <a:r>
              <a:rPr sz="1400" spc="-85" dirty="0">
                <a:solidFill>
                  <a:srgbClr val="444A53"/>
                </a:solidFill>
                <a:latin typeface="Arial"/>
                <a:cs typeface="Arial"/>
              </a:rPr>
              <a:t> </a:t>
            </a:r>
            <a:r>
              <a:rPr sz="1400" dirty="0">
                <a:solidFill>
                  <a:srgbClr val="444A53"/>
                </a:solidFill>
                <a:latin typeface="Arial"/>
                <a:cs typeface="Arial"/>
              </a:rPr>
              <a:t>data</a:t>
            </a:r>
            <a:r>
              <a:rPr sz="1400" spc="-65" dirty="0">
                <a:solidFill>
                  <a:srgbClr val="444A53"/>
                </a:solidFill>
                <a:latin typeface="Arial"/>
                <a:cs typeface="Arial"/>
              </a:rPr>
              <a:t> </a:t>
            </a:r>
            <a:r>
              <a:rPr sz="1400" spc="-5" dirty="0">
                <a:solidFill>
                  <a:srgbClr val="444A53"/>
                </a:solidFill>
                <a:latin typeface="Arial"/>
                <a:cs typeface="Arial"/>
              </a:rPr>
              <a:t>summary</a:t>
            </a:r>
            <a:endParaRPr sz="1400">
              <a:latin typeface="Arial"/>
              <a:cs typeface="Arial"/>
            </a:endParaRPr>
          </a:p>
        </p:txBody>
      </p:sp>
      <p:sp>
        <p:nvSpPr>
          <p:cNvPr id="8" name="object 8"/>
          <p:cNvSpPr txBox="1"/>
          <p:nvPr/>
        </p:nvSpPr>
        <p:spPr>
          <a:xfrm>
            <a:off x="11492155" y="6530388"/>
            <a:ext cx="229235" cy="167005"/>
          </a:xfrm>
          <a:prstGeom prst="rect">
            <a:avLst/>
          </a:prstGeom>
        </p:spPr>
        <p:txBody>
          <a:bodyPr vert="horz" wrap="square" lIns="0" tIns="0" rIns="0" bIns="0" rtlCol="0">
            <a:spAutoFit/>
          </a:bodyPr>
          <a:lstStyle/>
          <a:p>
            <a:pPr marL="38100">
              <a:lnSpc>
                <a:spcPct val="100000"/>
              </a:lnSpc>
            </a:pPr>
            <a:fld id="{81D60167-4931-47E6-BA6A-407CBD079E47}" type="slidenum">
              <a:rPr sz="1000" spc="-5" dirty="0">
                <a:solidFill>
                  <a:srgbClr val="7D7D7D"/>
                </a:solidFill>
                <a:latin typeface="Arial"/>
                <a:cs typeface="Arial"/>
              </a:rPr>
              <a:t>11</a:t>
            </a:fld>
            <a:endParaRPr sz="1000">
              <a:latin typeface="Arial"/>
              <a:cs typeface="Arial"/>
            </a:endParaRPr>
          </a:p>
        </p:txBody>
      </p:sp>
      <p:pic>
        <p:nvPicPr>
          <p:cNvPr id="4" name="object 4"/>
          <p:cNvPicPr/>
          <p:nvPr/>
        </p:nvPicPr>
        <p:blipFill>
          <a:blip r:embed="rId4" cstate="print"/>
          <a:stretch>
            <a:fillRect/>
          </a:stretch>
        </p:blipFill>
        <p:spPr>
          <a:xfrm>
            <a:off x="9687141" y="6486526"/>
            <a:ext cx="1606283" cy="228599"/>
          </a:xfrm>
          <a:prstGeom prst="rect">
            <a:avLst/>
          </a:prstGeom>
        </p:spPr>
      </p:pic>
    </p:spTree>
    <p:extLst>
      <p:ext uri="{BB962C8B-B14F-4D97-AF65-F5344CB8AC3E}">
        <p14:creationId xmlns:p14="http://schemas.microsoft.com/office/powerpoint/2010/main" val="1317092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0"/>
            <a:ext cx="2743200" cy="1815882"/>
          </a:xfrm>
          <a:prstGeom prst="rect">
            <a:avLst/>
          </a:prstGeom>
        </p:spPr>
        <p:txBody>
          <a:bodyPr wrap="square">
            <a:spAutoFit/>
          </a:bodyPr>
          <a:lstStyle/>
          <a:p>
            <a:pPr algn="ctr"/>
            <a:r>
              <a:rPr lang="en-US" sz="2800" dirty="0"/>
              <a:t>Illinois Hospitalizations By Time through </a:t>
            </a:r>
            <a:r>
              <a:rPr lang="en-US" sz="2800" dirty="0" smtClean="0"/>
              <a:t>4/1/2022</a:t>
            </a:r>
            <a:endParaRPr lang="en-US" sz="2800" dirty="0"/>
          </a:p>
        </p:txBody>
      </p:sp>
      <p:sp>
        <p:nvSpPr>
          <p:cNvPr id="5" name="TextBox 4"/>
          <p:cNvSpPr txBox="1"/>
          <p:nvPr/>
        </p:nvSpPr>
        <p:spPr>
          <a:xfrm>
            <a:off x="951345" y="6271491"/>
            <a:ext cx="10871200" cy="523220"/>
          </a:xfrm>
          <a:prstGeom prst="rect">
            <a:avLst/>
          </a:prstGeom>
          <a:noFill/>
        </p:spPr>
        <p:txBody>
          <a:bodyPr wrap="square" rtlCol="0">
            <a:spAutoFit/>
          </a:bodyPr>
          <a:lstStyle/>
          <a:p>
            <a:r>
              <a:rPr lang="en-US" sz="1400" dirty="0"/>
              <a:t>Sources: </a:t>
            </a:r>
            <a:r>
              <a:rPr lang="en-US" sz="1400" u="sng" dirty="0">
                <a:hlinkClick r:id="rId2"/>
              </a:rPr>
              <a:t>U.S. Department of Health and Human Services</a:t>
            </a:r>
            <a:r>
              <a:rPr lang="en-US" sz="1400" dirty="0"/>
              <a:t> (daily confirmed and suspected Covid-19 hospital admissions); Census Bureau (population data). Data prior to October 2020 was unreliable. Data reported in the most recent seven days may be incomplete.</a:t>
            </a:r>
          </a:p>
        </p:txBody>
      </p:sp>
      <p:pic>
        <p:nvPicPr>
          <p:cNvPr id="3" name="Picture 2"/>
          <p:cNvPicPr>
            <a:picLocks noChangeAspect="1"/>
          </p:cNvPicPr>
          <p:nvPr/>
        </p:nvPicPr>
        <p:blipFill>
          <a:blip r:embed="rId3"/>
          <a:stretch>
            <a:fillRect/>
          </a:stretch>
        </p:blipFill>
        <p:spPr>
          <a:xfrm>
            <a:off x="3144661" y="762000"/>
            <a:ext cx="9047339" cy="4805363"/>
          </a:xfrm>
          <a:prstGeom prst="rect">
            <a:avLst/>
          </a:prstGeom>
        </p:spPr>
      </p:pic>
    </p:spTree>
    <p:extLst>
      <p:ext uri="{BB962C8B-B14F-4D97-AF65-F5344CB8AC3E}">
        <p14:creationId xmlns:p14="http://schemas.microsoft.com/office/powerpoint/2010/main" val="677471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990600"/>
            <a:ext cx="3823771" cy="3416320"/>
          </a:xfrm>
          <a:prstGeom prst="rect">
            <a:avLst/>
          </a:prstGeom>
          <a:noFill/>
        </p:spPr>
        <p:txBody>
          <a:bodyPr wrap="square" rtlCol="0">
            <a:spAutoFit/>
          </a:bodyPr>
          <a:lstStyle/>
          <a:p>
            <a:r>
              <a:rPr lang="en-US" sz="2400" dirty="0" smtClean="0"/>
              <a:t>Illinois </a:t>
            </a:r>
            <a:r>
              <a:rPr lang="en-US" sz="2400" dirty="0" err="1" smtClean="0"/>
              <a:t>Covid</a:t>
            </a:r>
            <a:r>
              <a:rPr lang="en-US" sz="2400" dirty="0" smtClean="0"/>
              <a:t> Transmission </a:t>
            </a:r>
          </a:p>
          <a:p>
            <a:r>
              <a:rPr lang="en-US" sz="2400" dirty="0" smtClean="0"/>
              <a:t>by County</a:t>
            </a:r>
          </a:p>
          <a:p>
            <a:r>
              <a:rPr lang="en-US" sz="2400" dirty="0" smtClean="0"/>
              <a:t>Updated 4/1/2022</a:t>
            </a:r>
          </a:p>
          <a:p>
            <a:endParaRPr lang="en-US" sz="2400" dirty="0" smtClean="0"/>
          </a:p>
          <a:p>
            <a:r>
              <a:rPr lang="en-US" sz="2400" dirty="0" smtClean="0"/>
              <a:t>Based on:</a:t>
            </a:r>
          </a:p>
          <a:p>
            <a:pPr marL="514350" indent="-514350">
              <a:buAutoNum type="arabicParenR"/>
            </a:pPr>
            <a:r>
              <a:rPr lang="en-US" sz="2400" dirty="0" smtClean="0"/>
              <a:t>Cases/100,000 (&gt;100 red)</a:t>
            </a:r>
          </a:p>
          <a:p>
            <a:pPr marL="514350" indent="-514350">
              <a:buAutoNum type="arabicParenR"/>
            </a:pPr>
            <a:r>
              <a:rPr lang="en-US" sz="2400" dirty="0" smtClean="0"/>
              <a:t>Test Positivity </a:t>
            </a:r>
            <a:r>
              <a:rPr lang="en-US" sz="2400" dirty="0" err="1" smtClean="0"/>
              <a:t>Avg</a:t>
            </a:r>
            <a:r>
              <a:rPr lang="en-US" sz="2400" dirty="0" smtClean="0"/>
              <a:t> (&gt;10% red)</a:t>
            </a:r>
            <a:endParaRPr lang="en-US" sz="2400" dirty="0"/>
          </a:p>
        </p:txBody>
      </p:sp>
      <p:pic>
        <p:nvPicPr>
          <p:cNvPr id="2" name="Picture 1"/>
          <p:cNvPicPr>
            <a:picLocks noChangeAspect="1"/>
          </p:cNvPicPr>
          <p:nvPr/>
        </p:nvPicPr>
        <p:blipFill>
          <a:blip r:embed="rId2"/>
          <a:stretch>
            <a:fillRect/>
          </a:stretch>
        </p:blipFill>
        <p:spPr>
          <a:xfrm>
            <a:off x="4083349" y="381000"/>
            <a:ext cx="8026757" cy="5681662"/>
          </a:xfrm>
          <a:prstGeom prst="rect">
            <a:avLst/>
          </a:prstGeom>
        </p:spPr>
      </p:pic>
    </p:spTree>
    <p:extLst>
      <p:ext uri="{BB962C8B-B14F-4D97-AF65-F5344CB8AC3E}">
        <p14:creationId xmlns:p14="http://schemas.microsoft.com/office/powerpoint/2010/main" val="421872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825" t="14082" b="24380"/>
          <a:stretch/>
        </p:blipFill>
        <p:spPr>
          <a:xfrm>
            <a:off x="6096000" y="6096000"/>
            <a:ext cx="4750292" cy="38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78247" y="558188"/>
            <a:ext cx="5867400" cy="1754326"/>
          </a:xfrm>
          <a:prstGeom prst="rect">
            <a:avLst/>
          </a:prstGeom>
          <a:noFill/>
        </p:spPr>
        <p:txBody>
          <a:bodyPr wrap="square" rtlCol="0">
            <a:spAutoFit/>
          </a:bodyPr>
          <a:lstStyle/>
          <a:p>
            <a:pPr fontAlgn="base"/>
            <a:r>
              <a:rPr lang="en-US" sz="2800" dirty="0"/>
              <a:t/>
            </a:r>
            <a:br>
              <a:rPr lang="en-US" sz="2800" dirty="0"/>
            </a:br>
            <a:r>
              <a:rPr lang="en-US" sz="2800" dirty="0" smtClean="0"/>
              <a:t>COVID-19 </a:t>
            </a:r>
            <a:r>
              <a:rPr lang="en-US" sz="2800" dirty="0"/>
              <a:t>Community Levels </a:t>
            </a:r>
            <a:r>
              <a:rPr lang="en-US" sz="2800" dirty="0" smtClean="0"/>
              <a:t>Map Updated 4/1/2022</a:t>
            </a:r>
            <a:endParaRPr lang="en-US" sz="2800" dirty="0"/>
          </a:p>
          <a:p>
            <a:endParaRPr lang="en-US" sz="2400" dirty="0"/>
          </a:p>
        </p:txBody>
      </p:sp>
      <p:sp>
        <p:nvSpPr>
          <p:cNvPr id="5" name="TextBox 4"/>
          <p:cNvSpPr txBox="1"/>
          <p:nvPr/>
        </p:nvSpPr>
        <p:spPr>
          <a:xfrm>
            <a:off x="378247" y="1997402"/>
            <a:ext cx="5641553" cy="2308324"/>
          </a:xfrm>
          <a:prstGeom prst="rect">
            <a:avLst/>
          </a:prstGeom>
          <a:noFill/>
        </p:spPr>
        <p:txBody>
          <a:bodyPr wrap="square" rtlCol="0">
            <a:spAutoFit/>
          </a:bodyPr>
          <a:lstStyle/>
          <a:p>
            <a:r>
              <a:rPr lang="en-US" sz="2400" dirty="0" smtClean="0"/>
              <a:t>New CDC Guidance (3/4/2022):</a:t>
            </a:r>
          </a:p>
          <a:p>
            <a:r>
              <a:rPr lang="en-US" sz="2400" dirty="0" smtClean="0"/>
              <a:t>Levels </a:t>
            </a:r>
            <a:r>
              <a:rPr lang="en-US" sz="2400" dirty="0"/>
              <a:t>can be low, medium, or high and are determined by looking </a:t>
            </a:r>
            <a:r>
              <a:rPr lang="en-US" sz="2400" dirty="0" smtClean="0"/>
              <a:t>at % of hospital </a:t>
            </a:r>
            <a:r>
              <a:rPr lang="en-US" sz="2400" dirty="0"/>
              <a:t>beds being </a:t>
            </a:r>
            <a:r>
              <a:rPr lang="en-US" sz="2400" dirty="0" smtClean="0"/>
              <a:t>used by pts with </a:t>
            </a:r>
            <a:r>
              <a:rPr lang="en-US" sz="2400" dirty="0" err="1" smtClean="0"/>
              <a:t>Covid</a:t>
            </a:r>
            <a:r>
              <a:rPr lang="en-US" sz="2400" dirty="0" smtClean="0"/>
              <a:t>, new </a:t>
            </a:r>
            <a:r>
              <a:rPr lang="en-US" sz="2400" dirty="0" err="1" smtClean="0"/>
              <a:t>Covid</a:t>
            </a:r>
            <a:r>
              <a:rPr lang="en-US" sz="2400" dirty="0" smtClean="0"/>
              <a:t> hospital admissions, </a:t>
            </a:r>
            <a:r>
              <a:rPr lang="en-US" sz="2400" dirty="0"/>
              <a:t>and the total number of new COVID-19 cases in an area.</a:t>
            </a:r>
            <a:r>
              <a:rPr lang="en-US" dirty="0"/>
              <a:t> </a:t>
            </a:r>
          </a:p>
        </p:txBody>
      </p:sp>
      <p:pic>
        <p:nvPicPr>
          <p:cNvPr id="2" name="Picture 1"/>
          <p:cNvPicPr>
            <a:picLocks noChangeAspect="1"/>
          </p:cNvPicPr>
          <p:nvPr/>
        </p:nvPicPr>
        <p:blipFill rotWithShape="1">
          <a:blip r:embed="rId4"/>
          <a:srcRect t="7218"/>
          <a:stretch/>
        </p:blipFill>
        <p:spPr>
          <a:xfrm>
            <a:off x="6419504" y="152400"/>
            <a:ext cx="4103284" cy="5876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47924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C82BB-5394-439F-9A7E-E84AB95EF1B3}"/>
              </a:ext>
            </a:extLst>
          </p:cNvPr>
          <p:cNvSpPr>
            <a:spLocks noGrp="1"/>
          </p:cNvSpPr>
          <p:nvPr>
            <p:ph type="title"/>
          </p:nvPr>
        </p:nvSpPr>
        <p:spPr/>
        <p:txBody>
          <a:bodyPr/>
          <a:lstStyle/>
          <a:p>
            <a:r>
              <a:rPr lang="en-US" dirty="0"/>
              <a:t>CDC’s COVID-19 Community Levels and Indicators</a:t>
            </a:r>
          </a:p>
        </p:txBody>
      </p:sp>
      <p:graphicFrame>
        <p:nvGraphicFramePr>
          <p:cNvPr id="5" name="Table 4">
            <a:extLst>
              <a:ext uri="{FF2B5EF4-FFF2-40B4-BE49-F238E27FC236}">
                <a16:creationId xmlns:a16="http://schemas.microsoft.com/office/drawing/2014/main" id="{B48C100A-1183-4FC3-B77C-9960F84451F8}"/>
              </a:ext>
            </a:extLst>
          </p:cNvPr>
          <p:cNvGraphicFramePr>
            <a:graphicFrameLocks noGrp="1"/>
          </p:cNvGraphicFramePr>
          <p:nvPr>
            <p:extLst>
              <p:ext uri="{D42A27DB-BD31-4B8C-83A1-F6EECF244321}">
                <p14:modId xmlns:p14="http://schemas.microsoft.com/office/powerpoint/2010/main" val="4154135765"/>
              </p:ext>
            </p:extLst>
          </p:nvPr>
        </p:nvGraphicFramePr>
        <p:xfrm>
          <a:off x="609600" y="1422293"/>
          <a:ext cx="10972800" cy="5039149"/>
        </p:xfrm>
        <a:graphic>
          <a:graphicData uri="http://schemas.openxmlformats.org/drawingml/2006/table">
            <a:tbl>
              <a:tblPr firstRow="1" firstCol="1" bandRow="1"/>
              <a:tblGrid>
                <a:gridCol w="1722353">
                  <a:extLst>
                    <a:ext uri="{9D8B030D-6E8A-4147-A177-3AD203B41FA5}">
                      <a16:colId xmlns:a16="http://schemas.microsoft.com/office/drawing/2014/main" val="4224569290"/>
                    </a:ext>
                  </a:extLst>
                </a:gridCol>
                <a:gridCol w="4775017">
                  <a:extLst>
                    <a:ext uri="{9D8B030D-6E8A-4147-A177-3AD203B41FA5}">
                      <a16:colId xmlns:a16="http://schemas.microsoft.com/office/drawing/2014/main" val="2802004925"/>
                    </a:ext>
                  </a:extLst>
                </a:gridCol>
                <a:gridCol w="1491810">
                  <a:extLst>
                    <a:ext uri="{9D8B030D-6E8A-4147-A177-3AD203B41FA5}">
                      <a16:colId xmlns:a16="http://schemas.microsoft.com/office/drawing/2014/main" val="2016131653"/>
                    </a:ext>
                  </a:extLst>
                </a:gridCol>
                <a:gridCol w="1491810">
                  <a:extLst>
                    <a:ext uri="{9D8B030D-6E8A-4147-A177-3AD203B41FA5}">
                      <a16:colId xmlns:a16="http://schemas.microsoft.com/office/drawing/2014/main" val="4077861482"/>
                    </a:ext>
                  </a:extLst>
                </a:gridCol>
                <a:gridCol w="1491810">
                  <a:extLst>
                    <a:ext uri="{9D8B030D-6E8A-4147-A177-3AD203B41FA5}">
                      <a16:colId xmlns:a16="http://schemas.microsoft.com/office/drawing/2014/main" val="3823056639"/>
                    </a:ext>
                  </a:extLst>
                </a:gridCol>
              </a:tblGrid>
              <a:tr h="527897">
                <a:tc>
                  <a:txBody>
                    <a:bodyPr/>
                    <a:lstStyle/>
                    <a:p>
                      <a:pPr marL="0" marR="0" algn="ctr">
                        <a:spcBef>
                          <a:spcPts val="0"/>
                        </a:spcBef>
                        <a:spcAft>
                          <a:spcPts val="0"/>
                        </a:spcAft>
                      </a:pPr>
                      <a:r>
                        <a:rPr lang="en-US" sz="1800" b="1" dirty="0">
                          <a:solidFill>
                            <a:srgbClr val="000000"/>
                          </a:solidFill>
                          <a:effectLst/>
                          <a:latin typeface="Calibri" panose="020F0502020204030204" pitchFamily="34" charset="0"/>
                        </a:rPr>
                        <a:t>New Cases </a:t>
                      </a:r>
                    </a:p>
                    <a:p>
                      <a:pPr marL="0" marR="0" algn="ctr">
                        <a:spcBef>
                          <a:spcPts val="0"/>
                        </a:spcBef>
                        <a:spcAft>
                          <a:spcPts val="0"/>
                        </a:spcAft>
                      </a:pPr>
                      <a:r>
                        <a:rPr lang="en-US" sz="1050" b="1" dirty="0">
                          <a:solidFill>
                            <a:srgbClr val="000000"/>
                          </a:solidFill>
                          <a:effectLst/>
                          <a:latin typeface="Calibri" panose="020F0502020204030204" pitchFamily="34" charset="0"/>
                        </a:rPr>
                        <a:t>(per 100,000 population in the last 7 days)</a:t>
                      </a: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rPr>
                        <a:t>Indicators</a:t>
                      </a: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Low</a:t>
                      </a: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p>
                      <a:pPr marL="0" marR="0" algn="ctr">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Medium</a:t>
                      </a: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algn="ctr">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High</a:t>
                      </a: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C8D59"/>
                    </a:solidFill>
                  </a:tcPr>
                </a:tc>
                <a:extLst>
                  <a:ext uri="{0D108BD9-81ED-4DB2-BD59-A6C34878D82A}">
                    <a16:rowId xmlns:a16="http://schemas.microsoft.com/office/drawing/2014/main" val="3873774241"/>
                  </a:ext>
                </a:extLst>
              </a:tr>
              <a:tr h="801927">
                <a:tc rowSpan="2">
                  <a:txBody>
                    <a:bodyPr/>
                    <a:lstStyle/>
                    <a:p>
                      <a:pPr marL="0" marR="0" algn="ctr">
                        <a:spcBef>
                          <a:spcPts val="0"/>
                        </a:spcBef>
                        <a:spcAft>
                          <a:spcPts val="0"/>
                        </a:spcAft>
                      </a:pPr>
                      <a:r>
                        <a:rPr lang="en-US" sz="1800" b="1">
                          <a:solidFill>
                            <a:srgbClr val="000000"/>
                          </a:solidFill>
                          <a:effectLst/>
                          <a:latin typeface="Calibri"/>
                          <a:ea typeface="Calibri" panose="020F0502020204030204" pitchFamily="34" charset="0"/>
                        </a:rPr>
                        <a:t>Fewer than 200</a:t>
                      </a: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New COVID-19 admissions per 100,000 population (7-day total)</a:t>
                      </a: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00"/>
                          </a:solidFill>
                          <a:effectLst/>
                          <a:latin typeface="Calibri" panose="020F0502020204030204" pitchFamily="34" charset="0"/>
                          <a:ea typeface="Calibri" panose="020F0502020204030204" pitchFamily="34" charset="0"/>
                        </a:rPr>
                        <a:t>&lt;10.0</a:t>
                      </a:r>
                      <a:endParaRPr lang="en-US" dirty="0"/>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10.0-19.9</a:t>
                      </a: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sz="1800" dirty="0">
                          <a:solidFill>
                            <a:srgbClr val="000000"/>
                          </a:solidFill>
                          <a:effectLst/>
                          <a:latin typeface="Calibri" panose="020F0502020204030204" pitchFamily="34" charset="0"/>
                          <a:ea typeface="Calibri" panose="020F0502020204030204" pitchFamily="34" charset="0"/>
                        </a:rPr>
                        <a:t>≥20.0</a:t>
                      </a:r>
                      <a:endParaRPr lang="en-US" dirty="0">
                        <a:solidFill>
                          <a:srgbClr val="000000"/>
                        </a:solidFill>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C8D59"/>
                    </a:solidFill>
                  </a:tcPr>
                </a:tc>
                <a:extLst>
                  <a:ext uri="{0D108BD9-81ED-4DB2-BD59-A6C34878D82A}">
                    <a16:rowId xmlns:a16="http://schemas.microsoft.com/office/drawing/2014/main" val="2779695390"/>
                  </a:ext>
                </a:extLst>
              </a:tr>
              <a:tr h="780485">
                <a:tc vMerge="1">
                  <a:txBody>
                    <a:bodyPr/>
                    <a:lstStyle/>
                    <a:p>
                      <a:pPr marL="0" marR="0">
                        <a:spcBef>
                          <a:spcPts val="0"/>
                        </a:spcBef>
                        <a:spcAft>
                          <a:spcPts val="0"/>
                        </a:spcAft>
                      </a:pPr>
                      <a:endParaRPr lang="en-US" sz="1800">
                        <a:solidFill>
                          <a:srgbClr val="000000"/>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a:ea typeface="Calibri" panose="020F0502020204030204" pitchFamily="34" charset="0"/>
                        </a:rPr>
                        <a:t>Percent of staffed inpatient beds occupied by COVID-19 patients </a:t>
                      </a:r>
                      <a:r>
                        <a:rPr lang="en-US" sz="1800" b="0" i="0" u="none" strike="noStrike" noProof="0" dirty="0">
                          <a:solidFill>
                            <a:srgbClr val="000000"/>
                          </a:solidFill>
                          <a:effectLst/>
                          <a:latin typeface="Calibri"/>
                        </a:rPr>
                        <a:t>(7-day average)</a:t>
                      </a:r>
                      <a:endParaRPr lang="en-US" sz="1800" dirty="0"/>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00"/>
                          </a:solidFill>
                          <a:effectLst/>
                          <a:latin typeface="Calibri" panose="020F0502020204030204" pitchFamily="34" charset="0"/>
                        </a:rPr>
                        <a:t>&lt;10.0%</a:t>
                      </a:r>
                      <a:endParaRPr lang="en-US" dirty="0"/>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10.0-14.9%</a:t>
                      </a: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sz="1800" dirty="0">
                          <a:solidFill>
                            <a:srgbClr val="000000"/>
                          </a:solidFill>
                          <a:effectLst/>
                          <a:latin typeface="Calibri" panose="020F0502020204030204" pitchFamily="34" charset="0"/>
                          <a:ea typeface="Calibri" panose="020F0502020204030204" pitchFamily="34" charset="0"/>
                        </a:rPr>
                        <a:t>≥15.0%</a:t>
                      </a:r>
                      <a:endParaRPr lang="en-US" dirty="0">
                        <a:solidFill>
                          <a:srgbClr val="000000"/>
                        </a:solidFill>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C8D59"/>
                    </a:solidFill>
                  </a:tcPr>
                </a:tc>
                <a:extLst>
                  <a:ext uri="{0D108BD9-81ED-4DB2-BD59-A6C34878D82A}">
                    <a16:rowId xmlns:a16="http://schemas.microsoft.com/office/drawing/2014/main" val="1495053572"/>
                  </a:ext>
                </a:extLst>
              </a:tr>
              <a:tr h="715580">
                <a:tc rowSpan="2">
                  <a:txBody>
                    <a:bodyPr/>
                    <a:lstStyle/>
                    <a:p>
                      <a:pPr marL="0" marR="0" algn="ctr">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200 or more</a:t>
                      </a: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rPr>
                        <a:t>New COVID-19 admissions per 100,000 population (7-day total)</a:t>
                      </a: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a:r>
                        <a:rPr lang="en-US" sz="1800" dirty="0">
                          <a:solidFill>
                            <a:srgbClr val="000000"/>
                          </a:solidFill>
                          <a:effectLst/>
                          <a:latin typeface="Calibri" panose="020F0502020204030204" pitchFamily="34" charset="0"/>
                        </a:rPr>
                        <a:t>NA</a:t>
                      </a:r>
                      <a:endParaRPr lang="en-US" dirty="0"/>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a:r>
                        <a:rPr lang="en-US" sz="1800" dirty="0">
                          <a:solidFill>
                            <a:srgbClr val="000000"/>
                          </a:solidFill>
                          <a:effectLst/>
                          <a:latin typeface="Calibri" panose="020F0502020204030204" pitchFamily="34" charset="0"/>
                          <a:ea typeface="Calibri" panose="020F0502020204030204" pitchFamily="34" charset="0"/>
                        </a:rPr>
                        <a:t>&lt;10.0</a:t>
                      </a:r>
                      <a:endParaRPr lang="en-US" dirty="0"/>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sz="1800" dirty="0">
                          <a:solidFill>
                            <a:srgbClr val="000000"/>
                          </a:solidFill>
                          <a:effectLst/>
                          <a:latin typeface="Calibri" panose="020F0502020204030204" pitchFamily="34" charset="0"/>
                          <a:ea typeface="Calibri" panose="020F0502020204030204" pitchFamily="34" charset="0"/>
                        </a:rPr>
                        <a:t>≥10.0</a:t>
                      </a:r>
                      <a:endParaRPr lang="en-US" dirty="0">
                        <a:solidFill>
                          <a:srgbClr val="000000"/>
                        </a:solidFill>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C8D59"/>
                    </a:solidFill>
                  </a:tcPr>
                </a:tc>
                <a:extLst>
                  <a:ext uri="{0D108BD9-81ED-4DB2-BD59-A6C34878D82A}">
                    <a16:rowId xmlns:a16="http://schemas.microsoft.com/office/drawing/2014/main" val="3193272407"/>
                  </a:ext>
                </a:extLst>
              </a:tr>
              <a:tr h="744717">
                <a:tc vMerge="1">
                  <a:txBody>
                    <a:bodyPr/>
                    <a:lstStyle/>
                    <a:p>
                      <a:pPr marL="0" marR="0">
                        <a:spcBef>
                          <a:spcPts val="0"/>
                        </a:spcBef>
                        <a:spcAft>
                          <a:spcPts val="0"/>
                        </a:spcAft>
                      </a:pPr>
                      <a:endParaRPr lang="en-US" sz="1800">
                        <a:solidFill>
                          <a:srgbClr val="000000"/>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a:ea typeface="Calibri" panose="020F0502020204030204" pitchFamily="34" charset="0"/>
                        </a:rPr>
                        <a:t>Percent of </a:t>
                      </a:r>
                      <a:r>
                        <a:rPr lang="en-US" sz="1800" dirty="0">
                          <a:solidFill>
                            <a:srgbClr val="000000"/>
                          </a:solidFill>
                          <a:effectLst/>
                          <a:latin typeface="Calibri"/>
                          <a:ea typeface="Calibri" panose="020F0502020204030204" pitchFamily="34" charset="0"/>
                        </a:rPr>
                        <a:t>staffed inpatient beds occupied by COVID-19 patients</a:t>
                      </a:r>
                      <a:r>
                        <a:rPr lang="en-US" sz="1800" dirty="0">
                          <a:solidFill>
                            <a:srgbClr val="000000"/>
                          </a:solidFill>
                          <a:effectLst/>
                          <a:latin typeface="Calibri"/>
                        </a:rPr>
                        <a:t> </a:t>
                      </a:r>
                      <a:r>
                        <a:rPr lang="en-US" sz="1800" b="0" i="0" u="none" strike="noStrike" noProof="0" dirty="0">
                          <a:solidFill>
                            <a:srgbClr val="000000"/>
                          </a:solidFill>
                          <a:effectLst/>
                          <a:latin typeface="Calibri"/>
                        </a:rPr>
                        <a:t>(7-day average</a:t>
                      </a:r>
                      <a:r>
                        <a:rPr lang="en-US" sz="1800" b="0" i="0" u="none" strike="noStrike" noProof="0" dirty="0">
                          <a:solidFill>
                            <a:srgbClr val="000000"/>
                          </a:solidFill>
                          <a:effectLst/>
                          <a:latin typeface="Calibri" panose="020F0502020204030204" pitchFamily="34" charset="0"/>
                        </a:rPr>
                        <a:t>)</a:t>
                      </a:r>
                      <a:endParaRPr lang="en-US" sz="1800" dirty="0">
                        <a:solidFill>
                          <a:srgbClr val="000000"/>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a:r>
                        <a:rPr lang="en-US" sz="1800" dirty="0">
                          <a:solidFill>
                            <a:srgbClr val="000000"/>
                          </a:solidFill>
                          <a:effectLst/>
                          <a:latin typeface="Calibri" panose="020F0502020204030204" pitchFamily="34" charset="0"/>
                        </a:rPr>
                        <a:t>NA</a:t>
                      </a:r>
                      <a:endParaRPr lang="en-US" dirty="0"/>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a:r>
                        <a:rPr lang="en-US" sz="1800" dirty="0">
                          <a:solidFill>
                            <a:srgbClr val="000000"/>
                          </a:solidFill>
                          <a:effectLst/>
                          <a:latin typeface="Calibri" panose="020F0502020204030204" pitchFamily="34" charset="0"/>
                        </a:rPr>
                        <a:t>&lt;10.0%</a:t>
                      </a:r>
                      <a:endParaRPr lang="en-US" dirty="0"/>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sz="1800" dirty="0">
                          <a:solidFill>
                            <a:srgbClr val="000000"/>
                          </a:solidFill>
                          <a:effectLst/>
                          <a:latin typeface="Calibri" panose="020F0502020204030204" pitchFamily="34" charset="0"/>
                          <a:ea typeface="Calibri" panose="020F0502020204030204" pitchFamily="34" charset="0"/>
                        </a:rPr>
                        <a:t>≥10.0%</a:t>
                      </a: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C8D59"/>
                    </a:solidFill>
                  </a:tcPr>
                </a:tc>
                <a:extLst>
                  <a:ext uri="{0D108BD9-81ED-4DB2-BD59-A6C34878D82A}">
                    <a16:rowId xmlns:a16="http://schemas.microsoft.com/office/drawing/2014/main" val="1934096312"/>
                  </a:ext>
                </a:extLst>
              </a:tr>
              <a:tr h="744717">
                <a:tc gridSpan="5">
                  <a:txBody>
                    <a:bodyPr/>
                    <a:lstStyle/>
                    <a:p>
                      <a:pPr marL="0" marR="0" algn="l">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The COVID-19 community level is determined by the higher of the inpatient beds and new admissions indicators, based on the current level of new cases per 100,000 population in the past 7 </a:t>
                      </a:r>
                      <a:r>
                        <a:rPr lang="en-US" sz="1800" b="1" dirty="0" smtClean="0">
                          <a:solidFill>
                            <a:srgbClr val="000000"/>
                          </a:solidFill>
                          <a:effectLst/>
                          <a:latin typeface="Calibri" panose="020F0502020204030204" pitchFamily="34" charset="0"/>
                          <a:ea typeface="Calibri" panose="020F0502020204030204" pitchFamily="34" charset="0"/>
                        </a:rPr>
                        <a:t>days</a:t>
                      </a:r>
                    </a:p>
                    <a:p>
                      <a:pPr marL="0" marR="0" algn="l">
                        <a:spcBef>
                          <a:spcPts val="0"/>
                        </a:spcBef>
                        <a:spcAft>
                          <a:spcPts val="0"/>
                        </a:spcAft>
                      </a:pPr>
                      <a:endParaRPr lang="en-US" sz="1800" b="1" dirty="0" smtClean="0">
                        <a:solidFill>
                          <a:srgbClr val="000000"/>
                        </a:solidFill>
                        <a:effectLst/>
                        <a:latin typeface="Calibri" panose="020F0502020204030204" pitchFamily="34" charset="0"/>
                        <a:ea typeface="Calibri" panose="020F0502020204030204" pitchFamily="34" charset="0"/>
                      </a:endParaRPr>
                    </a:p>
                    <a:p>
                      <a:pPr algn="l">
                        <a:buFont typeface="Arial" panose="020B0604020202020204" pitchFamily="34" charset="0"/>
                        <a:buChar char="•"/>
                      </a:pPr>
                      <a:r>
                        <a:rPr lang="en-US" sz="2000" b="0" i="0" dirty="0" smtClean="0">
                          <a:solidFill>
                            <a:srgbClr val="000000"/>
                          </a:solidFill>
                          <a:effectLst/>
                          <a:latin typeface="Open Sans"/>
                        </a:rPr>
                        <a:t>Check your county’s </a:t>
                      </a:r>
                      <a:r>
                        <a:rPr lang="en-US" sz="2000" b="0" i="0" u="sng" dirty="0" smtClean="0">
                          <a:solidFill>
                            <a:srgbClr val="075290"/>
                          </a:solidFill>
                          <a:effectLst/>
                          <a:latin typeface="Open Sans"/>
                          <a:hlinkClick r:id="rId3"/>
                        </a:rPr>
                        <a:t>COVID-19 Community Level</a:t>
                      </a:r>
                      <a:r>
                        <a:rPr lang="en-US" sz="2000" b="0" i="0" dirty="0" smtClean="0">
                          <a:solidFill>
                            <a:srgbClr val="000000"/>
                          </a:solidFill>
                          <a:effectLst/>
                          <a:latin typeface="Open Sans"/>
                        </a:rPr>
                        <a:t>.</a:t>
                      </a:r>
                    </a:p>
                    <a:p>
                      <a:pPr marL="0" marR="0" algn="l">
                        <a:spcBef>
                          <a:spcPts val="0"/>
                        </a:spcBef>
                        <a:spcAft>
                          <a:spcPts val="0"/>
                        </a:spcAft>
                      </a:pPr>
                      <a:endParaRPr lang="en-US" sz="1800" b="1" dirty="0">
                        <a:solidFill>
                          <a:srgbClr val="000000"/>
                        </a:solidFill>
                        <a:effectLst/>
                        <a:latin typeface="Calibri" panose="020F0502020204030204" pitchFamily="34" charset="0"/>
                        <a:ea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pPr>
                      <a:endParaRPr lang="en-US" sz="1800">
                        <a:solidFill>
                          <a:srgbClr val="000000"/>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85000"/>
                      </a:schemeClr>
                    </a:solidFill>
                  </a:tcPr>
                </a:tc>
                <a:tc hMerge="1">
                  <a:txBody>
                    <a:bodyPr/>
                    <a:lstStyle/>
                    <a:p>
                      <a:pPr algn="ct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54"/>
                    </a:solidFill>
                  </a:tcPr>
                </a:tc>
                <a:tc hMerge="1">
                  <a:txBody>
                    <a:bodyPr/>
                    <a:lstStyle/>
                    <a:p>
                      <a:pPr algn="ct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9843"/>
                    </a:solidFill>
                  </a:tcPr>
                </a:tc>
                <a:tc hMerge="1">
                  <a:txBody>
                    <a:bodyPr/>
                    <a:lstStyle/>
                    <a:p>
                      <a:pPr algn="ctr"/>
                      <a:endParaRPr lang="en-US">
                        <a:solidFill>
                          <a:srgbClr val="000000"/>
                        </a:solidFil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B59"/>
                    </a:solidFill>
                  </a:tcPr>
                </a:tc>
                <a:extLst>
                  <a:ext uri="{0D108BD9-81ED-4DB2-BD59-A6C34878D82A}">
                    <a16:rowId xmlns:a16="http://schemas.microsoft.com/office/drawing/2014/main" val="2004009889"/>
                  </a:ext>
                </a:extLst>
              </a:tr>
            </a:tbl>
          </a:graphicData>
        </a:graphic>
      </p:graphicFrame>
    </p:spTree>
    <p:extLst>
      <p:ext uri="{BB962C8B-B14F-4D97-AF65-F5344CB8AC3E}">
        <p14:creationId xmlns:p14="http://schemas.microsoft.com/office/powerpoint/2010/main" val="279415302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87155608"/>
              </p:ext>
            </p:extLst>
          </p:nvPr>
        </p:nvGraphicFramePr>
        <p:xfrm>
          <a:off x="2514600" y="76200"/>
          <a:ext cx="6324600" cy="6477000"/>
        </p:xfrm>
        <a:graphic>
          <a:graphicData uri="http://schemas.openxmlformats.org/drawingml/2006/table">
            <a:tbl>
              <a:tblPr/>
              <a:tblGrid>
                <a:gridCol w="2108200">
                  <a:extLst>
                    <a:ext uri="{9D8B030D-6E8A-4147-A177-3AD203B41FA5}">
                      <a16:colId xmlns:a16="http://schemas.microsoft.com/office/drawing/2014/main" val="4274961946"/>
                    </a:ext>
                  </a:extLst>
                </a:gridCol>
                <a:gridCol w="2108200">
                  <a:extLst>
                    <a:ext uri="{9D8B030D-6E8A-4147-A177-3AD203B41FA5}">
                      <a16:colId xmlns:a16="http://schemas.microsoft.com/office/drawing/2014/main" val="4019693195"/>
                    </a:ext>
                  </a:extLst>
                </a:gridCol>
                <a:gridCol w="2108200">
                  <a:extLst>
                    <a:ext uri="{9D8B030D-6E8A-4147-A177-3AD203B41FA5}">
                      <a16:colId xmlns:a16="http://schemas.microsoft.com/office/drawing/2014/main" val="2517943224"/>
                    </a:ext>
                  </a:extLst>
                </a:gridCol>
              </a:tblGrid>
              <a:tr h="446405">
                <a:tc>
                  <a:txBody>
                    <a:bodyPr/>
                    <a:lstStyle/>
                    <a:p>
                      <a:pPr algn="ctr" fontAlgn="t"/>
                      <a:r>
                        <a:rPr lang="en-US" sz="2400" b="1">
                          <a:effectLst/>
                        </a:rPr>
                        <a:t>Low</a:t>
                      </a:r>
                      <a:endParaRPr lang="en-US" sz="2400">
                        <a:effectLst/>
                      </a:endParaRPr>
                    </a:p>
                  </a:txBody>
                  <a:tcPr marL="65594" marR="65594" marT="32797" marB="32797">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00CC99"/>
                    </a:solidFill>
                  </a:tcPr>
                </a:tc>
                <a:tc>
                  <a:txBody>
                    <a:bodyPr/>
                    <a:lstStyle/>
                    <a:p>
                      <a:pPr algn="ctr" fontAlgn="t"/>
                      <a:r>
                        <a:rPr lang="en-US" sz="2000" b="1" dirty="0">
                          <a:effectLst/>
                        </a:rPr>
                        <a:t>Medium</a:t>
                      </a:r>
                      <a:endParaRPr lang="en-US" sz="2000" dirty="0">
                        <a:effectLst/>
                      </a:endParaRPr>
                    </a:p>
                  </a:txBody>
                  <a:tcPr marL="65594" marR="65594" marT="32797" marB="32797">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99"/>
                    </a:solidFill>
                  </a:tcPr>
                </a:tc>
                <a:tc>
                  <a:txBody>
                    <a:bodyPr/>
                    <a:lstStyle/>
                    <a:p>
                      <a:pPr algn="ctr" fontAlgn="t"/>
                      <a:r>
                        <a:rPr lang="en-US" sz="2000" b="1">
                          <a:effectLst/>
                        </a:rPr>
                        <a:t>High</a:t>
                      </a:r>
                      <a:endParaRPr lang="en-US" sz="2000">
                        <a:effectLst/>
                      </a:endParaRPr>
                    </a:p>
                  </a:txBody>
                  <a:tcPr marL="65594" marR="65594" marT="32797" marB="32797">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C8D59"/>
                    </a:solidFill>
                  </a:tcPr>
                </a:tc>
                <a:extLst>
                  <a:ext uri="{0D108BD9-81ED-4DB2-BD59-A6C34878D82A}">
                    <a16:rowId xmlns:a16="http://schemas.microsoft.com/office/drawing/2014/main" val="4221346491"/>
                  </a:ext>
                </a:extLst>
              </a:tr>
              <a:tr h="5103245">
                <a:tc>
                  <a:txBody>
                    <a:bodyPr/>
                    <a:lstStyle/>
                    <a:p>
                      <a:pPr algn="l" fontAlgn="t">
                        <a:buFont typeface="Arial" panose="020B0604020202020204" pitchFamily="34" charset="0"/>
                        <a:buChar char="•"/>
                      </a:pPr>
                      <a:r>
                        <a:rPr lang="en-US" sz="2400" dirty="0">
                          <a:effectLst/>
                        </a:rPr>
                        <a:t>Stay </a:t>
                      </a:r>
                      <a:r>
                        <a:rPr lang="en-US" sz="2400" u="sng" dirty="0">
                          <a:solidFill>
                            <a:srgbClr val="075290"/>
                          </a:solidFill>
                          <a:effectLst/>
                          <a:hlinkClick r:id="rId3"/>
                        </a:rPr>
                        <a:t>up to date</a:t>
                      </a:r>
                      <a:r>
                        <a:rPr lang="en-US" sz="2400" dirty="0">
                          <a:effectLst/>
                        </a:rPr>
                        <a:t> with COVID-19 vaccines</a:t>
                      </a:r>
                    </a:p>
                    <a:p>
                      <a:pPr algn="l" fontAlgn="t">
                        <a:buFont typeface="Arial" panose="020B0604020202020204" pitchFamily="34" charset="0"/>
                        <a:buChar char="•"/>
                      </a:pPr>
                      <a:r>
                        <a:rPr lang="en-US" sz="2400" u="sng" dirty="0">
                          <a:solidFill>
                            <a:srgbClr val="075290"/>
                          </a:solidFill>
                          <a:effectLst/>
                          <a:hlinkClick r:id="rId4"/>
                        </a:rPr>
                        <a:t>Get tested</a:t>
                      </a:r>
                      <a:r>
                        <a:rPr lang="en-US" sz="2400" dirty="0">
                          <a:effectLst/>
                        </a:rPr>
                        <a:t> if you have symptoms</a:t>
                      </a:r>
                    </a:p>
                  </a:txBody>
                  <a:tcPr marL="65594" marR="65594" marT="32797" marB="32797">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tcPr>
                </a:tc>
                <a:tc>
                  <a:txBody>
                    <a:bodyPr/>
                    <a:lstStyle/>
                    <a:p>
                      <a:pPr algn="l" fontAlgn="t">
                        <a:buFont typeface="Arial" panose="020B0604020202020204" pitchFamily="34" charset="0"/>
                        <a:buChar char="•"/>
                      </a:pPr>
                      <a:r>
                        <a:rPr lang="en-US" sz="2000" dirty="0">
                          <a:effectLst/>
                        </a:rPr>
                        <a:t>If you are </a:t>
                      </a:r>
                      <a:r>
                        <a:rPr lang="en-US" sz="2000" u="sng" dirty="0">
                          <a:solidFill>
                            <a:srgbClr val="075290"/>
                          </a:solidFill>
                          <a:effectLst/>
                          <a:hlinkClick r:id="rId5"/>
                        </a:rPr>
                        <a:t>at high risk for severe illness</a:t>
                      </a:r>
                      <a:r>
                        <a:rPr lang="en-US" sz="2000" dirty="0">
                          <a:effectLst/>
                        </a:rPr>
                        <a:t>, talk to your healthcare provider about whether you need to wear a mask and take other precautions</a:t>
                      </a:r>
                    </a:p>
                    <a:p>
                      <a:pPr algn="l" fontAlgn="t">
                        <a:buFont typeface="Arial" panose="020B0604020202020204" pitchFamily="34" charset="0"/>
                        <a:buChar char="•"/>
                      </a:pPr>
                      <a:r>
                        <a:rPr lang="en-US" sz="2000" dirty="0">
                          <a:effectLst/>
                        </a:rPr>
                        <a:t>Stay up to date with COVID-19 vaccines</a:t>
                      </a:r>
                    </a:p>
                    <a:p>
                      <a:pPr algn="l" fontAlgn="t">
                        <a:buFont typeface="Arial" panose="020B0604020202020204" pitchFamily="34" charset="0"/>
                        <a:buChar char="•"/>
                      </a:pPr>
                      <a:r>
                        <a:rPr lang="en-US" sz="2000" dirty="0">
                          <a:effectLst/>
                        </a:rPr>
                        <a:t>Get tested if you have symptoms</a:t>
                      </a:r>
                    </a:p>
                  </a:txBody>
                  <a:tcPr marL="65594" marR="65594" marT="32797" marB="32797">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tcPr>
                </a:tc>
                <a:tc>
                  <a:txBody>
                    <a:bodyPr/>
                    <a:lstStyle/>
                    <a:p>
                      <a:pPr algn="l" fontAlgn="t">
                        <a:buFont typeface="Arial" panose="020B0604020202020204" pitchFamily="34" charset="0"/>
                        <a:buChar char="•"/>
                      </a:pPr>
                      <a:r>
                        <a:rPr lang="en-US" sz="2000" dirty="0">
                          <a:effectLst/>
                        </a:rPr>
                        <a:t>Wear a </a:t>
                      </a:r>
                      <a:r>
                        <a:rPr lang="en-US" sz="2000" u="sng" dirty="0">
                          <a:solidFill>
                            <a:srgbClr val="075290"/>
                          </a:solidFill>
                          <a:effectLst/>
                          <a:hlinkClick r:id="rId6"/>
                        </a:rPr>
                        <a:t>mask</a:t>
                      </a:r>
                      <a:r>
                        <a:rPr lang="en-US" sz="2000" dirty="0">
                          <a:effectLst/>
                        </a:rPr>
                        <a:t> indoors in public</a:t>
                      </a:r>
                    </a:p>
                    <a:p>
                      <a:pPr algn="l" fontAlgn="t">
                        <a:buFont typeface="Arial" panose="020B0604020202020204" pitchFamily="34" charset="0"/>
                        <a:buChar char="•"/>
                      </a:pPr>
                      <a:r>
                        <a:rPr lang="en-US" sz="2000" dirty="0">
                          <a:effectLst/>
                        </a:rPr>
                        <a:t>Stay up to date with COVID-19 vaccines</a:t>
                      </a:r>
                    </a:p>
                    <a:p>
                      <a:pPr algn="l" fontAlgn="t">
                        <a:buFont typeface="Arial" panose="020B0604020202020204" pitchFamily="34" charset="0"/>
                        <a:buChar char="•"/>
                      </a:pPr>
                      <a:r>
                        <a:rPr lang="en-US" sz="2000" dirty="0">
                          <a:effectLst/>
                        </a:rPr>
                        <a:t>Get tested if you have symptoms</a:t>
                      </a:r>
                    </a:p>
                    <a:p>
                      <a:pPr algn="l" fontAlgn="t">
                        <a:buFont typeface="Arial" panose="020B0604020202020204" pitchFamily="34" charset="0"/>
                        <a:buChar char="•"/>
                      </a:pPr>
                      <a:r>
                        <a:rPr lang="en-US" sz="2000" dirty="0">
                          <a:effectLst/>
                        </a:rPr>
                        <a:t>Additional precautions may be needed for people at high risk for severe illness</a:t>
                      </a:r>
                    </a:p>
                  </a:txBody>
                  <a:tcPr marL="65594" marR="65594" marT="32797" marB="32797">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tcPr>
                </a:tc>
                <a:extLst>
                  <a:ext uri="{0D108BD9-81ED-4DB2-BD59-A6C34878D82A}">
                    <a16:rowId xmlns:a16="http://schemas.microsoft.com/office/drawing/2014/main" val="3356963786"/>
                  </a:ext>
                </a:extLst>
              </a:tr>
              <a:tr h="927350">
                <a:tc gridSpan="3">
                  <a:txBody>
                    <a:bodyPr/>
                    <a:lstStyle/>
                    <a:p>
                      <a:pPr algn="l" fontAlgn="t"/>
                      <a:r>
                        <a:rPr lang="en-US" sz="1800" b="1" dirty="0">
                          <a:effectLst/>
                        </a:rPr>
                        <a:t>People may choose to mask at any time. People with symptoms, a positive test, or exposure to someone with COVID-19 should wear a mask.</a:t>
                      </a:r>
                    </a:p>
                  </a:txBody>
                  <a:tcPr marL="65594" marR="65594" marT="32797" marB="32797">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ECEC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0200535"/>
                  </a:ext>
                </a:extLst>
              </a:tr>
            </a:tbl>
          </a:graphicData>
        </a:graphic>
      </p:graphicFrame>
      <p:sp>
        <p:nvSpPr>
          <p:cNvPr id="6" name="TextBox 5"/>
          <p:cNvSpPr txBox="1"/>
          <p:nvPr/>
        </p:nvSpPr>
        <p:spPr>
          <a:xfrm>
            <a:off x="304800" y="304800"/>
            <a:ext cx="1905000" cy="2246769"/>
          </a:xfrm>
          <a:prstGeom prst="rect">
            <a:avLst/>
          </a:prstGeom>
          <a:noFill/>
        </p:spPr>
        <p:txBody>
          <a:bodyPr wrap="square" rtlCol="0">
            <a:spAutoFit/>
          </a:bodyPr>
          <a:lstStyle/>
          <a:p>
            <a:r>
              <a:rPr lang="en-US" sz="2800" dirty="0" smtClean="0"/>
              <a:t>New </a:t>
            </a:r>
          </a:p>
          <a:p>
            <a:r>
              <a:rPr lang="en-US" sz="2800" dirty="0" smtClean="0"/>
              <a:t>Covid-19 Community Levels</a:t>
            </a:r>
          </a:p>
          <a:p>
            <a:r>
              <a:rPr lang="en-US" sz="2800" dirty="0" smtClean="0"/>
              <a:t>3/4/2022</a:t>
            </a:r>
            <a:endParaRPr lang="en-US" sz="2800" dirty="0"/>
          </a:p>
        </p:txBody>
      </p:sp>
      <p:sp>
        <p:nvSpPr>
          <p:cNvPr id="10" name="TextBox 9"/>
          <p:cNvSpPr txBox="1"/>
          <p:nvPr/>
        </p:nvSpPr>
        <p:spPr>
          <a:xfrm>
            <a:off x="9067800" y="76200"/>
            <a:ext cx="2895600" cy="6555641"/>
          </a:xfrm>
          <a:prstGeom prst="rect">
            <a:avLst/>
          </a:prstGeom>
          <a:solidFill>
            <a:schemeClr val="bg1"/>
          </a:solidFill>
        </p:spPr>
        <p:txBody>
          <a:bodyPr wrap="square" rtlCol="0">
            <a:spAutoFit/>
          </a:bodyPr>
          <a:lstStyle/>
          <a:p>
            <a:r>
              <a:rPr lang="en-US" sz="2000" i="1" dirty="0"/>
              <a:t>The whole community can be safe only when we all take steps to protect each other, even when the COVID-19 Community Level is low or medium. No matter what your COVID-19 Community Level, layered prevention strategies can help limit severe disease and reduce the potential for strain on the healthcare system. Proven prevention steps include staying up to date on vaccines, getting tested if you have symptoms, and wearing a mask when you’re around someone at increased </a:t>
            </a:r>
            <a:r>
              <a:rPr lang="en-US" sz="2000" i="1" dirty="0" smtClean="0"/>
              <a:t>risk. – CDC 3/4/2022</a:t>
            </a:r>
            <a:endParaRPr lang="en-US" sz="2000" i="1" dirty="0"/>
          </a:p>
        </p:txBody>
      </p:sp>
      <p:sp>
        <p:nvSpPr>
          <p:cNvPr id="11" name="TextBox 10"/>
          <p:cNvSpPr txBox="1"/>
          <p:nvPr/>
        </p:nvSpPr>
        <p:spPr>
          <a:xfrm>
            <a:off x="304800" y="3505200"/>
            <a:ext cx="1524000" cy="1323439"/>
          </a:xfrm>
          <a:prstGeom prst="rect">
            <a:avLst/>
          </a:prstGeom>
          <a:noFill/>
        </p:spPr>
        <p:txBody>
          <a:bodyPr wrap="square" rtlCol="0">
            <a:spAutoFit/>
          </a:bodyPr>
          <a:lstStyle/>
          <a:p>
            <a:r>
              <a:rPr lang="en-US" sz="2000" i="1" dirty="0" smtClean="0"/>
              <a:t>Does not apply to health care facilities</a:t>
            </a:r>
            <a:endParaRPr lang="en-US" sz="2000" i="1" dirty="0"/>
          </a:p>
        </p:txBody>
      </p:sp>
    </p:spTree>
    <p:extLst>
      <p:ext uri="{BB962C8B-B14F-4D97-AF65-F5344CB8AC3E}">
        <p14:creationId xmlns:p14="http://schemas.microsoft.com/office/powerpoint/2010/main" val="1762836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21156" y="110261"/>
            <a:ext cx="5435600" cy="1214120"/>
          </a:xfrm>
          <a:prstGeom prst="rect">
            <a:avLst/>
          </a:prstGeom>
        </p:spPr>
        <p:txBody>
          <a:bodyPr vert="horz" wrap="square" lIns="0" tIns="62865" rIns="0" bIns="0" rtlCol="0">
            <a:spAutoFit/>
          </a:bodyPr>
          <a:lstStyle/>
          <a:p>
            <a:pPr marL="12700" marR="5080">
              <a:lnSpc>
                <a:spcPts val="3000"/>
              </a:lnSpc>
              <a:spcBef>
                <a:spcPts val="495"/>
              </a:spcBef>
              <a:tabLst>
                <a:tab pos="4451985" algn="l"/>
              </a:tabLst>
            </a:pPr>
            <a:r>
              <a:rPr spc="-5" dirty="0">
                <a:solidFill>
                  <a:srgbClr val="444A53"/>
                </a:solidFill>
              </a:rPr>
              <a:t>Data</a:t>
            </a:r>
            <a:r>
              <a:rPr spc="-30" dirty="0">
                <a:solidFill>
                  <a:srgbClr val="444A53"/>
                </a:solidFill>
              </a:rPr>
              <a:t> </a:t>
            </a:r>
            <a:r>
              <a:rPr spc="-5" dirty="0">
                <a:solidFill>
                  <a:srgbClr val="444A53"/>
                </a:solidFill>
              </a:rPr>
              <a:t>Update</a:t>
            </a:r>
            <a:r>
              <a:rPr spc="-25" dirty="0">
                <a:solidFill>
                  <a:srgbClr val="444A53"/>
                </a:solidFill>
              </a:rPr>
              <a:t> </a:t>
            </a:r>
            <a:r>
              <a:rPr lang="en-US" b="1" spc="-5" dirty="0" smtClean="0">
                <a:solidFill>
                  <a:srgbClr val="C00000"/>
                </a:solidFill>
                <a:latin typeface="Arial"/>
                <a:cs typeface="Arial"/>
              </a:rPr>
              <a:t>April </a:t>
            </a:r>
            <a:r>
              <a:rPr lang="en-US" b="1" dirty="0">
                <a:solidFill>
                  <a:srgbClr val="C00000"/>
                </a:solidFill>
              </a:rPr>
              <a:t>1</a:t>
            </a:r>
            <a:r>
              <a:rPr b="1" dirty="0" smtClean="0">
                <a:solidFill>
                  <a:srgbClr val="C00000"/>
                </a:solidFill>
                <a:latin typeface="Arial"/>
                <a:cs typeface="Arial"/>
              </a:rPr>
              <a:t>,</a:t>
            </a:r>
            <a:r>
              <a:rPr b="1" spc="-40" dirty="0" smtClean="0">
                <a:solidFill>
                  <a:srgbClr val="C00000"/>
                </a:solidFill>
                <a:latin typeface="Arial"/>
                <a:cs typeface="Arial"/>
              </a:rPr>
              <a:t> </a:t>
            </a:r>
            <a:r>
              <a:rPr b="1" dirty="0" smtClean="0">
                <a:solidFill>
                  <a:srgbClr val="C00000"/>
                </a:solidFill>
                <a:latin typeface="Arial"/>
                <a:cs typeface="Arial"/>
              </a:rPr>
              <a:t>202</a:t>
            </a:r>
            <a:r>
              <a:rPr lang="en-US" b="1" dirty="0" smtClean="0">
                <a:solidFill>
                  <a:srgbClr val="C00000"/>
                </a:solidFill>
                <a:latin typeface="Arial"/>
                <a:cs typeface="Arial"/>
              </a:rPr>
              <a:t>2</a:t>
            </a:r>
            <a:r>
              <a:rPr b="1" dirty="0" smtClean="0">
                <a:solidFill>
                  <a:srgbClr val="C00000"/>
                </a:solidFill>
                <a:latin typeface="Arial"/>
                <a:cs typeface="Arial"/>
              </a:rPr>
              <a:t> </a:t>
            </a:r>
            <a:r>
              <a:rPr b="1" spc="-765" dirty="0" smtClean="0">
                <a:solidFill>
                  <a:srgbClr val="C00000"/>
                </a:solidFill>
                <a:latin typeface="Arial"/>
                <a:cs typeface="Arial"/>
              </a:rPr>
              <a:t> </a:t>
            </a:r>
            <a:r>
              <a:rPr spc="-15" dirty="0">
                <a:solidFill>
                  <a:srgbClr val="444A53"/>
                </a:solidFill>
              </a:rPr>
              <a:t>IDPH:</a:t>
            </a:r>
            <a:r>
              <a:rPr spc="-10" dirty="0">
                <a:solidFill>
                  <a:srgbClr val="444A53"/>
                </a:solidFill>
              </a:rPr>
              <a:t> </a:t>
            </a:r>
            <a:r>
              <a:rPr spc="-5" dirty="0">
                <a:solidFill>
                  <a:srgbClr val="444A53"/>
                </a:solidFill>
              </a:rPr>
              <a:t>COVID-19</a:t>
            </a:r>
            <a:r>
              <a:rPr spc="10" dirty="0">
                <a:solidFill>
                  <a:srgbClr val="444A53"/>
                </a:solidFill>
              </a:rPr>
              <a:t> </a:t>
            </a:r>
            <a:r>
              <a:rPr dirty="0">
                <a:solidFill>
                  <a:srgbClr val="444A53"/>
                </a:solidFill>
              </a:rPr>
              <a:t>Outbreak	</a:t>
            </a:r>
            <a:r>
              <a:rPr lang="en-US" dirty="0" smtClean="0">
                <a:solidFill>
                  <a:srgbClr val="444A53"/>
                </a:solidFill>
              </a:rPr>
              <a:t/>
            </a:r>
            <a:br>
              <a:rPr lang="en-US" dirty="0" smtClean="0">
                <a:solidFill>
                  <a:srgbClr val="444A53"/>
                </a:solidFill>
              </a:rPr>
            </a:br>
            <a:r>
              <a:rPr spc="-5" dirty="0" smtClean="0">
                <a:solidFill>
                  <a:srgbClr val="444A53"/>
                </a:solidFill>
              </a:rPr>
              <a:t>Race </a:t>
            </a:r>
            <a:r>
              <a:rPr dirty="0" smtClean="0">
                <a:solidFill>
                  <a:srgbClr val="444A53"/>
                </a:solidFill>
              </a:rPr>
              <a:t>Demographics</a:t>
            </a:r>
            <a:endParaRPr dirty="0">
              <a:solidFill>
                <a:srgbClr val="444A53"/>
              </a:solidFill>
            </a:endParaRPr>
          </a:p>
        </p:txBody>
      </p:sp>
      <p:sp>
        <p:nvSpPr>
          <p:cNvPr id="9" name="object 9"/>
          <p:cNvSpPr txBox="1"/>
          <p:nvPr/>
        </p:nvSpPr>
        <p:spPr>
          <a:xfrm>
            <a:off x="4064402" y="1273026"/>
            <a:ext cx="355409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444A53"/>
                </a:solidFill>
                <a:latin typeface="Arial"/>
                <a:cs typeface="Arial"/>
              </a:rPr>
              <a:t>https://</a:t>
            </a:r>
            <a:r>
              <a:rPr sz="1800" u="sng" spc="-20" dirty="0">
                <a:solidFill>
                  <a:srgbClr val="0000FF"/>
                </a:solidFill>
                <a:uFill>
                  <a:solidFill>
                    <a:srgbClr val="0000FF"/>
                  </a:solidFill>
                </a:uFill>
                <a:latin typeface="Arial"/>
                <a:cs typeface="Arial"/>
                <a:hlinkClick r:id="rId4"/>
              </a:rPr>
              <a:t>www.dph.illinois.gov/covid19</a:t>
            </a:r>
            <a:endParaRPr sz="1800">
              <a:latin typeface="Arial"/>
              <a:cs typeface="Arial"/>
            </a:endParaRPr>
          </a:p>
        </p:txBody>
      </p:sp>
      <p:sp>
        <p:nvSpPr>
          <p:cNvPr id="10" name="object 10"/>
          <p:cNvSpPr txBox="1"/>
          <p:nvPr/>
        </p:nvSpPr>
        <p:spPr>
          <a:xfrm>
            <a:off x="1629976" y="1688321"/>
            <a:ext cx="236601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444A53"/>
                </a:solidFill>
                <a:latin typeface="Arial"/>
                <a:cs typeface="Arial"/>
              </a:rPr>
              <a:t>Confirmed</a:t>
            </a:r>
            <a:r>
              <a:rPr sz="2400" spc="-160" dirty="0">
                <a:solidFill>
                  <a:srgbClr val="444A53"/>
                </a:solidFill>
                <a:latin typeface="Arial"/>
                <a:cs typeface="Arial"/>
              </a:rPr>
              <a:t> </a:t>
            </a:r>
            <a:r>
              <a:rPr sz="2400" spc="-5" dirty="0">
                <a:solidFill>
                  <a:srgbClr val="444A53"/>
                </a:solidFill>
                <a:latin typeface="Arial"/>
                <a:cs typeface="Arial"/>
              </a:rPr>
              <a:t>Cases</a:t>
            </a:r>
            <a:endParaRPr sz="2400">
              <a:latin typeface="Arial"/>
              <a:cs typeface="Arial"/>
            </a:endParaRPr>
          </a:p>
        </p:txBody>
      </p:sp>
      <p:sp>
        <p:nvSpPr>
          <p:cNvPr id="11" name="object 11"/>
          <p:cNvSpPr txBox="1"/>
          <p:nvPr/>
        </p:nvSpPr>
        <p:spPr>
          <a:xfrm>
            <a:off x="8360005" y="1688302"/>
            <a:ext cx="1151890" cy="452120"/>
          </a:xfrm>
          <a:prstGeom prst="rect">
            <a:avLst/>
          </a:prstGeom>
        </p:spPr>
        <p:txBody>
          <a:bodyPr vert="horz" wrap="square" lIns="0" tIns="12065" rIns="0" bIns="0" rtlCol="0">
            <a:spAutoFit/>
          </a:bodyPr>
          <a:lstStyle/>
          <a:p>
            <a:pPr marL="12700">
              <a:lnSpc>
                <a:spcPct val="100000"/>
              </a:lnSpc>
              <a:spcBef>
                <a:spcPts val="95"/>
              </a:spcBef>
            </a:pPr>
            <a:r>
              <a:rPr sz="2800" spc="-20" dirty="0">
                <a:solidFill>
                  <a:srgbClr val="444A53"/>
                </a:solidFill>
                <a:latin typeface="Arial"/>
                <a:cs typeface="Arial"/>
              </a:rPr>
              <a:t>D</a:t>
            </a:r>
            <a:r>
              <a:rPr sz="2800" dirty="0">
                <a:solidFill>
                  <a:srgbClr val="444A53"/>
                </a:solidFill>
                <a:latin typeface="Arial"/>
                <a:cs typeface="Arial"/>
              </a:rPr>
              <a:t>ea</a:t>
            </a:r>
            <a:r>
              <a:rPr sz="2800" spc="-5" dirty="0">
                <a:solidFill>
                  <a:srgbClr val="444A53"/>
                </a:solidFill>
                <a:latin typeface="Arial"/>
                <a:cs typeface="Arial"/>
              </a:rPr>
              <a:t>t</a:t>
            </a:r>
            <a:r>
              <a:rPr sz="2800" dirty="0">
                <a:solidFill>
                  <a:srgbClr val="444A53"/>
                </a:solidFill>
                <a:latin typeface="Arial"/>
                <a:cs typeface="Arial"/>
              </a:rPr>
              <a:t>hs</a:t>
            </a:r>
            <a:endParaRPr sz="2800">
              <a:latin typeface="Arial"/>
              <a:cs typeface="Arial"/>
            </a:endParaRPr>
          </a:p>
        </p:txBody>
      </p:sp>
      <p:sp>
        <p:nvSpPr>
          <p:cNvPr id="14" name="object 14"/>
          <p:cNvSpPr txBox="1"/>
          <p:nvPr/>
        </p:nvSpPr>
        <p:spPr>
          <a:xfrm>
            <a:off x="11608995" y="6450766"/>
            <a:ext cx="165735" cy="167005"/>
          </a:xfrm>
          <a:prstGeom prst="rect">
            <a:avLst/>
          </a:prstGeom>
        </p:spPr>
        <p:txBody>
          <a:bodyPr vert="horz" wrap="square" lIns="0" tIns="0" rIns="0" bIns="0" rtlCol="0">
            <a:spAutoFit/>
          </a:bodyPr>
          <a:lstStyle/>
          <a:p>
            <a:pPr marL="12700">
              <a:lnSpc>
                <a:spcPct val="100000"/>
              </a:lnSpc>
            </a:pPr>
            <a:r>
              <a:rPr sz="1000" spc="-10" dirty="0">
                <a:solidFill>
                  <a:srgbClr val="7E7E7E"/>
                </a:solidFill>
                <a:latin typeface="Arial"/>
                <a:cs typeface="Arial"/>
              </a:rPr>
              <a:t>13</a:t>
            </a:r>
            <a:endParaRPr sz="1000">
              <a:latin typeface="Arial"/>
              <a:cs typeface="Arial"/>
            </a:endParaRPr>
          </a:p>
        </p:txBody>
      </p:sp>
      <p:pic>
        <p:nvPicPr>
          <p:cNvPr id="15" name="Picture 14"/>
          <p:cNvPicPr>
            <a:picLocks noChangeAspect="1"/>
          </p:cNvPicPr>
          <p:nvPr/>
        </p:nvPicPr>
        <p:blipFill rotWithShape="1">
          <a:blip r:embed="rId5"/>
          <a:srcRect l="19367" t="7564" r="4050"/>
          <a:stretch/>
        </p:blipFill>
        <p:spPr>
          <a:xfrm>
            <a:off x="574964" y="2243835"/>
            <a:ext cx="4953000" cy="4481512"/>
          </a:xfrm>
          <a:prstGeom prst="rect">
            <a:avLst/>
          </a:prstGeom>
        </p:spPr>
      </p:pic>
      <p:pic>
        <p:nvPicPr>
          <p:cNvPr id="16" name="Picture 15"/>
          <p:cNvPicPr>
            <a:picLocks noChangeAspect="1"/>
          </p:cNvPicPr>
          <p:nvPr/>
        </p:nvPicPr>
        <p:blipFill rotWithShape="1">
          <a:blip r:embed="rId6"/>
          <a:srcRect l="5862" t="4193"/>
          <a:stretch/>
        </p:blipFill>
        <p:spPr>
          <a:xfrm>
            <a:off x="6781593" y="2216703"/>
            <a:ext cx="5003528" cy="429332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1331947"/>
          </a:xfrm>
          <a:prstGeom prst="rect">
            <a:avLst/>
          </a:prstGeom>
        </p:spPr>
      </p:pic>
      <p:sp>
        <p:nvSpPr>
          <p:cNvPr id="3" name="object 3"/>
          <p:cNvSpPr/>
          <p:nvPr/>
        </p:nvSpPr>
        <p:spPr>
          <a:xfrm>
            <a:off x="11311128" y="6446520"/>
            <a:ext cx="0" cy="267970"/>
          </a:xfrm>
          <a:custGeom>
            <a:avLst/>
            <a:gdLst/>
            <a:ahLst/>
            <a:cxnLst/>
            <a:rect l="l" t="t" r="r" b="b"/>
            <a:pathLst>
              <a:path h="267970">
                <a:moveTo>
                  <a:pt x="0" y="0"/>
                </a:moveTo>
                <a:lnTo>
                  <a:pt x="0" y="267881"/>
                </a:lnTo>
              </a:path>
            </a:pathLst>
          </a:custGeom>
          <a:ln w="9144">
            <a:solidFill>
              <a:srgbClr val="7E7E7E"/>
            </a:solidFill>
          </a:ln>
        </p:spPr>
        <p:txBody>
          <a:bodyPr wrap="square" lIns="0" tIns="0" rIns="0" bIns="0" rtlCol="0"/>
          <a:lstStyle/>
          <a:p>
            <a:endParaRPr/>
          </a:p>
        </p:txBody>
      </p:sp>
      <p:pic>
        <p:nvPicPr>
          <p:cNvPr id="4" name="object 4"/>
          <p:cNvPicPr/>
          <p:nvPr/>
        </p:nvPicPr>
        <p:blipFill>
          <a:blip r:embed="rId3" cstate="print"/>
          <a:stretch>
            <a:fillRect/>
          </a:stretch>
        </p:blipFill>
        <p:spPr>
          <a:xfrm>
            <a:off x="9596628" y="6492240"/>
            <a:ext cx="1606283" cy="228599"/>
          </a:xfrm>
          <a:prstGeom prst="rect">
            <a:avLst/>
          </a:prstGeom>
        </p:spPr>
      </p:pic>
      <p:sp>
        <p:nvSpPr>
          <p:cNvPr id="5" name="object 5"/>
          <p:cNvSpPr txBox="1">
            <a:spLocks noGrp="1"/>
          </p:cNvSpPr>
          <p:nvPr>
            <p:ph type="title"/>
          </p:nvPr>
        </p:nvSpPr>
        <p:spPr>
          <a:xfrm>
            <a:off x="292100" y="472823"/>
            <a:ext cx="6833870" cy="513715"/>
          </a:xfrm>
          <a:prstGeom prst="rect">
            <a:avLst/>
          </a:prstGeom>
        </p:spPr>
        <p:txBody>
          <a:bodyPr vert="horz" wrap="square" lIns="0" tIns="13335" rIns="0" bIns="0" rtlCol="0">
            <a:spAutoFit/>
          </a:bodyPr>
          <a:lstStyle/>
          <a:p>
            <a:pPr marL="12700">
              <a:lnSpc>
                <a:spcPct val="100000"/>
              </a:lnSpc>
              <a:spcBef>
                <a:spcPts val="105"/>
              </a:spcBef>
            </a:pPr>
            <a:r>
              <a:rPr sz="3200" b="1" spc="-5" dirty="0">
                <a:solidFill>
                  <a:srgbClr val="FFFFFF"/>
                </a:solidFill>
                <a:latin typeface="Arial"/>
                <a:cs typeface="Arial"/>
              </a:rPr>
              <a:t>Illinois</a:t>
            </a:r>
            <a:r>
              <a:rPr sz="3200" b="1" spc="-30" dirty="0">
                <a:solidFill>
                  <a:srgbClr val="FFFFFF"/>
                </a:solidFill>
                <a:latin typeface="Arial"/>
                <a:cs typeface="Arial"/>
              </a:rPr>
              <a:t> </a:t>
            </a:r>
            <a:r>
              <a:rPr sz="3200" b="1" spc="-5" dirty="0">
                <a:solidFill>
                  <a:srgbClr val="FFFFFF"/>
                </a:solidFill>
                <a:latin typeface="Arial"/>
                <a:cs typeface="Arial"/>
              </a:rPr>
              <a:t>Population</a:t>
            </a:r>
            <a:r>
              <a:rPr sz="3200" b="1" spc="-45" dirty="0">
                <a:solidFill>
                  <a:srgbClr val="FFFFFF"/>
                </a:solidFill>
                <a:latin typeface="Arial"/>
                <a:cs typeface="Arial"/>
              </a:rPr>
              <a:t> </a:t>
            </a:r>
            <a:r>
              <a:rPr sz="3200" b="1" spc="-5" dirty="0">
                <a:solidFill>
                  <a:srgbClr val="FFFFFF"/>
                </a:solidFill>
                <a:latin typeface="Arial"/>
                <a:cs typeface="Arial"/>
              </a:rPr>
              <a:t>Vaccinated</a:t>
            </a:r>
            <a:r>
              <a:rPr sz="3200" b="1" spc="-35" dirty="0">
                <a:solidFill>
                  <a:srgbClr val="FFFFFF"/>
                </a:solidFill>
                <a:latin typeface="Arial"/>
                <a:cs typeface="Arial"/>
              </a:rPr>
              <a:t> </a:t>
            </a:r>
            <a:r>
              <a:rPr sz="3200" b="1" spc="-5" dirty="0">
                <a:solidFill>
                  <a:srgbClr val="FFFFFF"/>
                </a:solidFill>
                <a:latin typeface="Arial"/>
                <a:cs typeface="Arial"/>
              </a:rPr>
              <a:t>Fully</a:t>
            </a:r>
            <a:endParaRPr sz="3200">
              <a:latin typeface="Arial"/>
              <a:cs typeface="Arial"/>
            </a:endParaRPr>
          </a:p>
        </p:txBody>
      </p:sp>
      <p:sp>
        <p:nvSpPr>
          <p:cNvPr id="7" name="object 7"/>
          <p:cNvSpPr txBox="1"/>
          <p:nvPr/>
        </p:nvSpPr>
        <p:spPr>
          <a:xfrm>
            <a:off x="11608995" y="6450766"/>
            <a:ext cx="165735" cy="167005"/>
          </a:xfrm>
          <a:prstGeom prst="rect">
            <a:avLst/>
          </a:prstGeom>
        </p:spPr>
        <p:txBody>
          <a:bodyPr vert="horz" wrap="square" lIns="0" tIns="0" rIns="0" bIns="0" rtlCol="0">
            <a:spAutoFit/>
          </a:bodyPr>
          <a:lstStyle/>
          <a:p>
            <a:pPr marL="12700">
              <a:lnSpc>
                <a:spcPct val="100000"/>
              </a:lnSpc>
            </a:pPr>
            <a:r>
              <a:rPr sz="1000" spc="-10" dirty="0">
                <a:solidFill>
                  <a:srgbClr val="7E7E7E"/>
                </a:solidFill>
                <a:latin typeface="Arial"/>
                <a:cs typeface="Arial"/>
              </a:rPr>
              <a:t>13</a:t>
            </a:r>
            <a:endParaRPr sz="1000">
              <a:latin typeface="Arial"/>
              <a:cs typeface="Arial"/>
            </a:endParaRPr>
          </a:p>
        </p:txBody>
      </p:sp>
      <p:pic>
        <p:nvPicPr>
          <p:cNvPr id="8" name="Picture 7"/>
          <p:cNvPicPr>
            <a:picLocks noChangeAspect="1"/>
          </p:cNvPicPr>
          <p:nvPr/>
        </p:nvPicPr>
        <p:blipFill rotWithShape="1">
          <a:blip r:embed="rId4"/>
          <a:srcRect l="7907" t="6339" r="8402"/>
          <a:stretch/>
        </p:blipFill>
        <p:spPr>
          <a:xfrm>
            <a:off x="1213097" y="1420246"/>
            <a:ext cx="10451056" cy="499062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3855"/>
            <a:ext cx="12192000" cy="1331947"/>
          </a:xfrm>
          <a:prstGeom prst="rect">
            <a:avLst/>
          </a:prstGeom>
        </p:spPr>
      </p:pic>
      <p:sp>
        <p:nvSpPr>
          <p:cNvPr id="3" name="object 3"/>
          <p:cNvSpPr/>
          <p:nvPr/>
        </p:nvSpPr>
        <p:spPr>
          <a:xfrm>
            <a:off x="11311128" y="6446520"/>
            <a:ext cx="0" cy="267970"/>
          </a:xfrm>
          <a:custGeom>
            <a:avLst/>
            <a:gdLst/>
            <a:ahLst/>
            <a:cxnLst/>
            <a:rect l="l" t="t" r="r" b="b"/>
            <a:pathLst>
              <a:path h="267970">
                <a:moveTo>
                  <a:pt x="0" y="0"/>
                </a:moveTo>
                <a:lnTo>
                  <a:pt x="0" y="267881"/>
                </a:lnTo>
              </a:path>
            </a:pathLst>
          </a:custGeom>
          <a:ln w="9144">
            <a:solidFill>
              <a:srgbClr val="7E7E7E"/>
            </a:solidFill>
          </a:ln>
        </p:spPr>
        <p:txBody>
          <a:bodyPr wrap="square" lIns="0" tIns="0" rIns="0" bIns="0" rtlCol="0"/>
          <a:lstStyle/>
          <a:p>
            <a:endParaRPr/>
          </a:p>
        </p:txBody>
      </p:sp>
      <p:pic>
        <p:nvPicPr>
          <p:cNvPr id="4" name="object 4"/>
          <p:cNvPicPr/>
          <p:nvPr/>
        </p:nvPicPr>
        <p:blipFill>
          <a:blip r:embed="rId3" cstate="print"/>
          <a:stretch>
            <a:fillRect/>
          </a:stretch>
        </p:blipFill>
        <p:spPr>
          <a:xfrm>
            <a:off x="9596628" y="6492240"/>
            <a:ext cx="1606283" cy="228599"/>
          </a:xfrm>
          <a:prstGeom prst="rect">
            <a:avLst/>
          </a:prstGeom>
        </p:spPr>
      </p:pic>
      <p:sp>
        <p:nvSpPr>
          <p:cNvPr id="5" name="object 5"/>
          <p:cNvSpPr txBox="1">
            <a:spLocks noGrp="1"/>
          </p:cNvSpPr>
          <p:nvPr>
            <p:ph type="title"/>
          </p:nvPr>
        </p:nvSpPr>
        <p:spPr>
          <a:xfrm>
            <a:off x="292100" y="472823"/>
            <a:ext cx="10223500" cy="505908"/>
          </a:xfrm>
          <a:prstGeom prst="rect">
            <a:avLst/>
          </a:prstGeom>
        </p:spPr>
        <p:txBody>
          <a:bodyPr vert="horz" wrap="square" lIns="0" tIns="13335" rIns="0" bIns="0" rtlCol="0">
            <a:spAutoFit/>
          </a:bodyPr>
          <a:lstStyle/>
          <a:p>
            <a:pPr marL="12700">
              <a:lnSpc>
                <a:spcPct val="100000"/>
              </a:lnSpc>
              <a:spcBef>
                <a:spcPts val="105"/>
              </a:spcBef>
            </a:pPr>
            <a:r>
              <a:rPr sz="3200" b="1" spc="-5" dirty="0">
                <a:solidFill>
                  <a:srgbClr val="FFFFFF"/>
                </a:solidFill>
                <a:latin typeface="Arial"/>
                <a:cs typeface="Arial"/>
              </a:rPr>
              <a:t>Illinois</a:t>
            </a:r>
            <a:r>
              <a:rPr sz="3200" b="1" spc="-30" dirty="0">
                <a:solidFill>
                  <a:srgbClr val="FFFFFF"/>
                </a:solidFill>
                <a:latin typeface="Arial"/>
                <a:cs typeface="Arial"/>
              </a:rPr>
              <a:t> </a:t>
            </a:r>
            <a:r>
              <a:rPr sz="3200" b="1" spc="-5" dirty="0">
                <a:solidFill>
                  <a:srgbClr val="FFFFFF"/>
                </a:solidFill>
                <a:latin typeface="Arial"/>
                <a:cs typeface="Arial"/>
              </a:rPr>
              <a:t>Population</a:t>
            </a:r>
            <a:r>
              <a:rPr sz="3200" b="1" spc="-45" dirty="0">
                <a:solidFill>
                  <a:srgbClr val="FFFFFF"/>
                </a:solidFill>
                <a:latin typeface="Arial"/>
                <a:cs typeface="Arial"/>
              </a:rPr>
              <a:t> </a:t>
            </a:r>
            <a:r>
              <a:rPr lang="en-US" sz="3200" b="1" spc="-5" dirty="0" smtClean="0">
                <a:solidFill>
                  <a:srgbClr val="FFFFFF"/>
                </a:solidFill>
              </a:rPr>
              <a:t>Administered Booster Doses</a:t>
            </a:r>
            <a:endParaRPr sz="3200" dirty="0">
              <a:latin typeface="Arial"/>
              <a:cs typeface="Arial"/>
            </a:endParaRPr>
          </a:p>
        </p:txBody>
      </p:sp>
      <p:sp>
        <p:nvSpPr>
          <p:cNvPr id="7" name="object 7"/>
          <p:cNvSpPr txBox="1"/>
          <p:nvPr/>
        </p:nvSpPr>
        <p:spPr>
          <a:xfrm>
            <a:off x="11608995" y="6450766"/>
            <a:ext cx="165735" cy="167005"/>
          </a:xfrm>
          <a:prstGeom prst="rect">
            <a:avLst/>
          </a:prstGeom>
        </p:spPr>
        <p:txBody>
          <a:bodyPr vert="horz" wrap="square" lIns="0" tIns="0" rIns="0" bIns="0" rtlCol="0">
            <a:spAutoFit/>
          </a:bodyPr>
          <a:lstStyle/>
          <a:p>
            <a:pPr marL="12700">
              <a:lnSpc>
                <a:spcPct val="100000"/>
              </a:lnSpc>
            </a:pPr>
            <a:r>
              <a:rPr sz="1000" spc="-10" dirty="0">
                <a:solidFill>
                  <a:srgbClr val="7E7E7E"/>
                </a:solidFill>
                <a:latin typeface="Arial"/>
                <a:cs typeface="Arial"/>
              </a:rPr>
              <a:t>13</a:t>
            </a:r>
            <a:endParaRPr sz="1000">
              <a:latin typeface="Arial"/>
              <a:cs typeface="Arial"/>
            </a:endParaRPr>
          </a:p>
        </p:txBody>
      </p:sp>
      <p:pic>
        <p:nvPicPr>
          <p:cNvPr id="8" name="Picture 7"/>
          <p:cNvPicPr>
            <a:picLocks noChangeAspect="1"/>
          </p:cNvPicPr>
          <p:nvPr/>
        </p:nvPicPr>
        <p:blipFill rotWithShape="1">
          <a:blip r:embed="rId4"/>
          <a:srcRect l="2733" r="10494"/>
          <a:stretch/>
        </p:blipFill>
        <p:spPr>
          <a:xfrm>
            <a:off x="152400" y="1465641"/>
            <a:ext cx="8229600" cy="4942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5"/>
          <a:stretch>
            <a:fillRect/>
          </a:stretch>
        </p:blipFill>
        <p:spPr>
          <a:xfrm>
            <a:off x="8162683" y="1345802"/>
            <a:ext cx="3962400" cy="44112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75431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7831" y="689070"/>
            <a:ext cx="1938020" cy="574040"/>
          </a:xfrm>
          <a:prstGeom prst="rect">
            <a:avLst/>
          </a:prstGeom>
        </p:spPr>
        <p:txBody>
          <a:bodyPr vert="horz" wrap="square" lIns="0" tIns="12700" rIns="0" bIns="0" rtlCol="0">
            <a:spAutoFit/>
          </a:bodyPr>
          <a:lstStyle/>
          <a:p>
            <a:pPr marL="12700">
              <a:lnSpc>
                <a:spcPct val="100000"/>
              </a:lnSpc>
              <a:spcBef>
                <a:spcPts val="100"/>
              </a:spcBef>
            </a:pPr>
            <a:r>
              <a:rPr sz="3600" b="1" spc="-114" dirty="0">
                <a:solidFill>
                  <a:srgbClr val="F58466"/>
                </a:solidFill>
                <a:latin typeface="Arial"/>
                <a:cs typeface="Arial"/>
              </a:rPr>
              <a:t>W</a:t>
            </a:r>
            <a:r>
              <a:rPr sz="3600" b="1" spc="-105" dirty="0">
                <a:solidFill>
                  <a:srgbClr val="F58466"/>
                </a:solidFill>
                <a:latin typeface="Arial"/>
                <a:cs typeface="Arial"/>
              </a:rPr>
              <a:t>e</a:t>
            </a:r>
            <a:r>
              <a:rPr sz="3600" b="1" spc="-114" dirty="0">
                <a:solidFill>
                  <a:srgbClr val="F58466"/>
                </a:solidFill>
                <a:latin typeface="Arial"/>
                <a:cs typeface="Arial"/>
              </a:rPr>
              <a:t>l</a:t>
            </a:r>
            <a:r>
              <a:rPr sz="3600" b="1" spc="-105" dirty="0">
                <a:solidFill>
                  <a:srgbClr val="F58466"/>
                </a:solidFill>
                <a:latin typeface="Arial"/>
                <a:cs typeface="Arial"/>
              </a:rPr>
              <a:t>c</a:t>
            </a:r>
            <a:r>
              <a:rPr sz="3600" b="1" spc="-114" dirty="0">
                <a:solidFill>
                  <a:srgbClr val="F58466"/>
                </a:solidFill>
                <a:latin typeface="Arial"/>
                <a:cs typeface="Arial"/>
              </a:rPr>
              <a:t>o</a:t>
            </a:r>
            <a:r>
              <a:rPr sz="3600" b="1" spc="-110" dirty="0">
                <a:solidFill>
                  <a:srgbClr val="F58466"/>
                </a:solidFill>
                <a:latin typeface="Arial"/>
                <a:cs typeface="Arial"/>
              </a:rPr>
              <a:t>me</a:t>
            </a:r>
            <a:endParaRPr sz="3600">
              <a:latin typeface="Arial"/>
              <a:cs typeface="Arial"/>
            </a:endParaRPr>
          </a:p>
        </p:txBody>
      </p:sp>
      <p:sp>
        <p:nvSpPr>
          <p:cNvPr id="9" name="object 9"/>
          <p:cNvSpPr txBox="1"/>
          <p:nvPr/>
        </p:nvSpPr>
        <p:spPr>
          <a:xfrm>
            <a:off x="2166090" y="1438055"/>
            <a:ext cx="8170545" cy="1838960"/>
          </a:xfrm>
          <a:prstGeom prst="rect">
            <a:avLst/>
          </a:prstGeom>
        </p:spPr>
        <p:txBody>
          <a:bodyPr vert="horz" wrap="square" lIns="0" tIns="53340" rIns="0" bIns="0" rtlCol="0">
            <a:spAutoFit/>
          </a:bodyPr>
          <a:lstStyle/>
          <a:p>
            <a:pPr marL="554990" marR="547370" algn="ctr">
              <a:lnSpc>
                <a:spcPts val="2600"/>
              </a:lnSpc>
              <a:spcBef>
                <a:spcPts val="420"/>
              </a:spcBef>
            </a:pPr>
            <a:r>
              <a:rPr sz="2400" spc="-5" dirty="0">
                <a:solidFill>
                  <a:srgbClr val="444A53"/>
                </a:solidFill>
                <a:latin typeface="Verdana"/>
                <a:cs typeface="Verdana"/>
              </a:rPr>
              <a:t>Please</a:t>
            </a:r>
            <a:r>
              <a:rPr sz="2400" spc="-25" dirty="0">
                <a:solidFill>
                  <a:srgbClr val="444A53"/>
                </a:solidFill>
                <a:latin typeface="Verdana"/>
                <a:cs typeface="Verdana"/>
              </a:rPr>
              <a:t> </a:t>
            </a:r>
            <a:r>
              <a:rPr sz="2400" dirty="0">
                <a:solidFill>
                  <a:srgbClr val="C00000"/>
                </a:solidFill>
                <a:latin typeface="Verdana"/>
                <a:cs typeface="Verdana"/>
              </a:rPr>
              <a:t>be</a:t>
            </a:r>
            <a:r>
              <a:rPr sz="2400" spc="-15" dirty="0">
                <a:solidFill>
                  <a:srgbClr val="C00000"/>
                </a:solidFill>
                <a:latin typeface="Verdana"/>
                <a:cs typeface="Verdana"/>
              </a:rPr>
              <a:t> </a:t>
            </a:r>
            <a:r>
              <a:rPr sz="2400" spc="-5" dirty="0">
                <a:solidFill>
                  <a:srgbClr val="C00000"/>
                </a:solidFill>
                <a:latin typeface="Verdana"/>
                <a:cs typeface="Verdana"/>
              </a:rPr>
              <a:t>certain</a:t>
            </a:r>
            <a:r>
              <a:rPr sz="2400" spc="20" dirty="0">
                <a:solidFill>
                  <a:srgbClr val="C00000"/>
                </a:solidFill>
                <a:latin typeface="Verdana"/>
                <a:cs typeface="Verdana"/>
              </a:rPr>
              <a:t> </a:t>
            </a:r>
            <a:r>
              <a:rPr sz="2400" spc="-25" dirty="0">
                <a:solidFill>
                  <a:srgbClr val="C00000"/>
                </a:solidFill>
                <a:latin typeface="Verdana"/>
                <a:cs typeface="Verdana"/>
              </a:rPr>
              <a:t>you</a:t>
            </a:r>
            <a:r>
              <a:rPr sz="2400" spc="45" dirty="0">
                <a:solidFill>
                  <a:srgbClr val="C00000"/>
                </a:solidFill>
                <a:latin typeface="Verdana"/>
                <a:cs typeface="Verdana"/>
              </a:rPr>
              <a:t> </a:t>
            </a:r>
            <a:r>
              <a:rPr sz="2400" spc="-5" dirty="0">
                <a:solidFill>
                  <a:srgbClr val="C00000"/>
                </a:solidFill>
                <a:latin typeface="Verdana"/>
                <a:cs typeface="Verdana"/>
              </a:rPr>
              <a:t>are</a:t>
            </a:r>
            <a:r>
              <a:rPr sz="2400" spc="-25" dirty="0">
                <a:solidFill>
                  <a:srgbClr val="C00000"/>
                </a:solidFill>
                <a:latin typeface="Verdana"/>
                <a:cs typeface="Verdana"/>
              </a:rPr>
              <a:t> </a:t>
            </a:r>
            <a:r>
              <a:rPr sz="2400" spc="-5" dirty="0">
                <a:solidFill>
                  <a:srgbClr val="C00000"/>
                </a:solidFill>
                <a:latin typeface="Verdana"/>
                <a:cs typeface="Verdana"/>
              </a:rPr>
              <a:t>on</a:t>
            </a:r>
            <a:r>
              <a:rPr sz="2400" spc="30" dirty="0">
                <a:solidFill>
                  <a:srgbClr val="C00000"/>
                </a:solidFill>
                <a:latin typeface="Verdana"/>
                <a:cs typeface="Verdana"/>
              </a:rPr>
              <a:t> </a:t>
            </a:r>
            <a:r>
              <a:rPr sz="2400" i="1" spc="-5" dirty="0">
                <a:solidFill>
                  <a:srgbClr val="C00000"/>
                </a:solidFill>
                <a:latin typeface="Verdana"/>
                <a:cs typeface="Verdana"/>
              </a:rPr>
              <a:t>“mute”</a:t>
            </a:r>
            <a:r>
              <a:rPr sz="2400" i="1" spc="-15" dirty="0">
                <a:solidFill>
                  <a:srgbClr val="C00000"/>
                </a:solidFill>
                <a:latin typeface="Verdana"/>
                <a:cs typeface="Verdana"/>
              </a:rPr>
              <a:t> </a:t>
            </a:r>
            <a:r>
              <a:rPr sz="2400" spc="-5" dirty="0">
                <a:solidFill>
                  <a:srgbClr val="C00000"/>
                </a:solidFill>
                <a:latin typeface="Verdana"/>
                <a:cs typeface="Verdana"/>
              </a:rPr>
              <a:t>when</a:t>
            </a:r>
            <a:r>
              <a:rPr sz="2400" spc="-40" dirty="0">
                <a:solidFill>
                  <a:srgbClr val="C00000"/>
                </a:solidFill>
                <a:latin typeface="Verdana"/>
                <a:cs typeface="Verdana"/>
              </a:rPr>
              <a:t> </a:t>
            </a:r>
            <a:r>
              <a:rPr sz="2400" spc="-5" dirty="0">
                <a:solidFill>
                  <a:srgbClr val="C00000"/>
                </a:solidFill>
                <a:latin typeface="Verdana"/>
                <a:cs typeface="Verdana"/>
              </a:rPr>
              <a:t>not </a:t>
            </a:r>
            <a:r>
              <a:rPr sz="2400" spc="-830" dirty="0">
                <a:solidFill>
                  <a:srgbClr val="C00000"/>
                </a:solidFill>
                <a:latin typeface="Verdana"/>
                <a:cs typeface="Verdana"/>
              </a:rPr>
              <a:t> </a:t>
            </a:r>
            <a:r>
              <a:rPr sz="2400" spc="-5" dirty="0">
                <a:solidFill>
                  <a:srgbClr val="C00000"/>
                </a:solidFill>
                <a:latin typeface="Verdana"/>
                <a:cs typeface="Verdana"/>
              </a:rPr>
              <a:t>speaking</a:t>
            </a:r>
            <a:r>
              <a:rPr sz="2400" spc="20" dirty="0">
                <a:solidFill>
                  <a:srgbClr val="C00000"/>
                </a:solidFill>
                <a:latin typeface="Verdana"/>
                <a:cs typeface="Verdana"/>
              </a:rPr>
              <a:t> </a:t>
            </a:r>
            <a:r>
              <a:rPr sz="2400" dirty="0">
                <a:solidFill>
                  <a:srgbClr val="444A53"/>
                </a:solidFill>
                <a:latin typeface="Verdana"/>
                <a:cs typeface="Verdana"/>
              </a:rPr>
              <a:t>to</a:t>
            </a:r>
            <a:r>
              <a:rPr sz="2400" spc="-5" dirty="0">
                <a:solidFill>
                  <a:srgbClr val="444A53"/>
                </a:solidFill>
                <a:latin typeface="Verdana"/>
                <a:cs typeface="Verdana"/>
              </a:rPr>
              <a:t> </a:t>
            </a:r>
            <a:r>
              <a:rPr sz="2400" spc="-35" dirty="0">
                <a:solidFill>
                  <a:srgbClr val="444A53"/>
                </a:solidFill>
                <a:latin typeface="Verdana"/>
                <a:cs typeface="Verdana"/>
              </a:rPr>
              <a:t>avoid</a:t>
            </a:r>
            <a:r>
              <a:rPr sz="2400" spc="105" dirty="0">
                <a:solidFill>
                  <a:srgbClr val="444A53"/>
                </a:solidFill>
                <a:latin typeface="Verdana"/>
                <a:cs typeface="Verdana"/>
              </a:rPr>
              <a:t> </a:t>
            </a:r>
            <a:r>
              <a:rPr sz="2400" spc="-5" dirty="0">
                <a:solidFill>
                  <a:srgbClr val="444A53"/>
                </a:solidFill>
                <a:latin typeface="Verdana"/>
                <a:cs typeface="Verdana"/>
              </a:rPr>
              <a:t>background</a:t>
            </a:r>
            <a:r>
              <a:rPr sz="2400" spc="10" dirty="0">
                <a:solidFill>
                  <a:srgbClr val="444A53"/>
                </a:solidFill>
                <a:latin typeface="Verdana"/>
                <a:cs typeface="Verdana"/>
              </a:rPr>
              <a:t> </a:t>
            </a:r>
            <a:r>
              <a:rPr sz="2400" spc="-5" dirty="0">
                <a:solidFill>
                  <a:srgbClr val="444A53"/>
                </a:solidFill>
                <a:latin typeface="Verdana"/>
                <a:cs typeface="Verdana"/>
              </a:rPr>
              <a:t>noise.</a:t>
            </a:r>
            <a:endParaRPr sz="2400">
              <a:latin typeface="Verdana"/>
              <a:cs typeface="Verdana"/>
            </a:endParaRPr>
          </a:p>
          <a:p>
            <a:pPr marL="12700" marR="5080" indent="635" algn="ctr">
              <a:lnSpc>
                <a:spcPct val="90200"/>
              </a:lnSpc>
              <a:spcBef>
                <a:spcPts val="965"/>
              </a:spcBef>
            </a:pPr>
            <a:r>
              <a:rPr sz="2400" dirty="0">
                <a:solidFill>
                  <a:srgbClr val="444A53"/>
                </a:solidFill>
                <a:latin typeface="Verdana"/>
                <a:cs typeface="Verdana"/>
              </a:rPr>
              <a:t>Whether </a:t>
            </a:r>
            <a:r>
              <a:rPr sz="2400" spc="-25" dirty="0">
                <a:solidFill>
                  <a:srgbClr val="444A53"/>
                </a:solidFill>
                <a:latin typeface="Verdana"/>
                <a:cs typeface="Verdana"/>
              </a:rPr>
              <a:t>you</a:t>
            </a:r>
            <a:r>
              <a:rPr sz="2400" spc="25" dirty="0">
                <a:solidFill>
                  <a:srgbClr val="444A53"/>
                </a:solidFill>
                <a:latin typeface="Verdana"/>
                <a:cs typeface="Verdana"/>
              </a:rPr>
              <a:t> </a:t>
            </a:r>
            <a:r>
              <a:rPr sz="2400" spc="-25" dirty="0">
                <a:solidFill>
                  <a:srgbClr val="444A53"/>
                </a:solidFill>
                <a:latin typeface="Verdana"/>
                <a:cs typeface="Verdana"/>
              </a:rPr>
              <a:t>have</a:t>
            </a:r>
            <a:r>
              <a:rPr sz="2400" dirty="0">
                <a:solidFill>
                  <a:srgbClr val="444A53"/>
                </a:solidFill>
                <a:latin typeface="Verdana"/>
                <a:cs typeface="Verdana"/>
              </a:rPr>
              <a:t> </a:t>
            </a:r>
            <a:r>
              <a:rPr sz="2400" spc="-5" dirty="0">
                <a:solidFill>
                  <a:srgbClr val="444A53"/>
                </a:solidFill>
                <a:latin typeface="Verdana"/>
                <a:cs typeface="Verdana"/>
              </a:rPr>
              <a:t>joined</a:t>
            </a:r>
            <a:r>
              <a:rPr sz="2400" spc="20" dirty="0">
                <a:solidFill>
                  <a:srgbClr val="444A53"/>
                </a:solidFill>
                <a:latin typeface="Verdana"/>
                <a:cs typeface="Verdana"/>
              </a:rPr>
              <a:t> </a:t>
            </a:r>
            <a:r>
              <a:rPr sz="2400" dirty="0">
                <a:solidFill>
                  <a:srgbClr val="444A53"/>
                </a:solidFill>
                <a:latin typeface="Verdana"/>
                <a:cs typeface="Verdana"/>
              </a:rPr>
              <a:t>by</a:t>
            </a:r>
            <a:r>
              <a:rPr sz="2400" spc="-15" dirty="0">
                <a:solidFill>
                  <a:srgbClr val="444A53"/>
                </a:solidFill>
                <a:latin typeface="Verdana"/>
                <a:cs typeface="Verdana"/>
              </a:rPr>
              <a:t> </a:t>
            </a:r>
            <a:r>
              <a:rPr sz="2400" dirty="0">
                <a:solidFill>
                  <a:srgbClr val="444A53"/>
                </a:solidFill>
                <a:latin typeface="Verdana"/>
                <a:cs typeface="Verdana"/>
              </a:rPr>
              <a:t>phone</a:t>
            </a:r>
            <a:r>
              <a:rPr sz="2400" spc="25" dirty="0">
                <a:solidFill>
                  <a:srgbClr val="444A53"/>
                </a:solidFill>
                <a:latin typeface="Verdana"/>
                <a:cs typeface="Verdana"/>
              </a:rPr>
              <a:t> </a:t>
            </a:r>
            <a:r>
              <a:rPr sz="2400" spc="-5" dirty="0">
                <a:solidFill>
                  <a:srgbClr val="444A53"/>
                </a:solidFill>
                <a:latin typeface="Verdana"/>
                <a:cs typeface="Verdana"/>
              </a:rPr>
              <a:t>or</a:t>
            </a:r>
            <a:r>
              <a:rPr sz="2400" spc="10" dirty="0">
                <a:solidFill>
                  <a:srgbClr val="444A53"/>
                </a:solidFill>
                <a:latin typeface="Verdana"/>
                <a:cs typeface="Verdana"/>
              </a:rPr>
              <a:t> </a:t>
            </a:r>
            <a:r>
              <a:rPr sz="2400" dirty="0">
                <a:solidFill>
                  <a:srgbClr val="444A53"/>
                </a:solidFill>
                <a:latin typeface="Verdana"/>
                <a:cs typeface="Verdana"/>
              </a:rPr>
              <a:t>computer </a:t>
            </a:r>
            <a:r>
              <a:rPr sz="2400" spc="5" dirty="0">
                <a:solidFill>
                  <a:srgbClr val="444A53"/>
                </a:solidFill>
                <a:latin typeface="Verdana"/>
                <a:cs typeface="Verdana"/>
              </a:rPr>
              <a:t> </a:t>
            </a:r>
            <a:r>
              <a:rPr sz="2400" spc="-20" dirty="0">
                <a:solidFill>
                  <a:srgbClr val="444A53"/>
                </a:solidFill>
                <a:latin typeface="Verdana"/>
                <a:cs typeface="Verdana"/>
              </a:rPr>
              <a:t>audio,</a:t>
            </a:r>
            <a:r>
              <a:rPr sz="2400" spc="55" dirty="0">
                <a:solidFill>
                  <a:srgbClr val="444A53"/>
                </a:solidFill>
                <a:latin typeface="Verdana"/>
                <a:cs typeface="Verdana"/>
              </a:rPr>
              <a:t> </a:t>
            </a:r>
            <a:r>
              <a:rPr sz="2400" spc="-25" dirty="0">
                <a:solidFill>
                  <a:srgbClr val="444A53"/>
                </a:solidFill>
                <a:latin typeface="Verdana"/>
                <a:cs typeface="Verdana"/>
              </a:rPr>
              <a:t>you</a:t>
            </a:r>
            <a:r>
              <a:rPr sz="2400" spc="35" dirty="0">
                <a:solidFill>
                  <a:srgbClr val="444A53"/>
                </a:solidFill>
                <a:latin typeface="Verdana"/>
                <a:cs typeface="Verdana"/>
              </a:rPr>
              <a:t> </a:t>
            </a:r>
            <a:r>
              <a:rPr sz="2400" spc="-5" dirty="0">
                <a:solidFill>
                  <a:srgbClr val="444A53"/>
                </a:solidFill>
                <a:latin typeface="Verdana"/>
                <a:cs typeface="Verdana"/>
              </a:rPr>
              <a:t>can</a:t>
            </a:r>
            <a:r>
              <a:rPr sz="2400" dirty="0">
                <a:solidFill>
                  <a:srgbClr val="444A53"/>
                </a:solidFill>
                <a:latin typeface="Verdana"/>
                <a:cs typeface="Verdana"/>
              </a:rPr>
              <a:t> mute</a:t>
            </a:r>
            <a:r>
              <a:rPr sz="2400" spc="5" dirty="0">
                <a:solidFill>
                  <a:srgbClr val="444A53"/>
                </a:solidFill>
                <a:latin typeface="Verdana"/>
                <a:cs typeface="Verdana"/>
              </a:rPr>
              <a:t> </a:t>
            </a:r>
            <a:r>
              <a:rPr sz="2400" dirty="0">
                <a:solidFill>
                  <a:srgbClr val="444A53"/>
                </a:solidFill>
                <a:latin typeface="Verdana"/>
                <a:cs typeface="Verdana"/>
              </a:rPr>
              <a:t>and</a:t>
            </a:r>
            <a:r>
              <a:rPr sz="2400" spc="10" dirty="0">
                <a:solidFill>
                  <a:srgbClr val="444A53"/>
                </a:solidFill>
                <a:latin typeface="Verdana"/>
                <a:cs typeface="Verdana"/>
              </a:rPr>
              <a:t> </a:t>
            </a:r>
            <a:r>
              <a:rPr sz="2400" dirty="0">
                <a:solidFill>
                  <a:srgbClr val="444A53"/>
                </a:solidFill>
                <a:latin typeface="Verdana"/>
                <a:cs typeface="Verdana"/>
              </a:rPr>
              <a:t>unmute</a:t>
            </a:r>
            <a:r>
              <a:rPr sz="2400" spc="5" dirty="0">
                <a:solidFill>
                  <a:srgbClr val="444A53"/>
                </a:solidFill>
                <a:latin typeface="Verdana"/>
                <a:cs typeface="Verdana"/>
              </a:rPr>
              <a:t> </a:t>
            </a:r>
            <a:r>
              <a:rPr sz="2400" spc="-20" dirty="0">
                <a:solidFill>
                  <a:srgbClr val="444A53"/>
                </a:solidFill>
                <a:latin typeface="Verdana"/>
                <a:cs typeface="Verdana"/>
              </a:rPr>
              <a:t>yourself</a:t>
            </a:r>
            <a:r>
              <a:rPr sz="2400" spc="100" dirty="0">
                <a:solidFill>
                  <a:srgbClr val="444A53"/>
                </a:solidFill>
                <a:latin typeface="Verdana"/>
                <a:cs typeface="Verdana"/>
              </a:rPr>
              <a:t> </a:t>
            </a:r>
            <a:r>
              <a:rPr sz="2400" dirty="0">
                <a:solidFill>
                  <a:srgbClr val="444A53"/>
                </a:solidFill>
                <a:latin typeface="Verdana"/>
                <a:cs typeface="Verdana"/>
              </a:rPr>
              <a:t>by </a:t>
            </a:r>
            <a:r>
              <a:rPr sz="2400" spc="-10" dirty="0">
                <a:solidFill>
                  <a:srgbClr val="444A53"/>
                </a:solidFill>
                <a:latin typeface="Verdana"/>
                <a:cs typeface="Verdana"/>
              </a:rPr>
              <a:t>clicking </a:t>
            </a:r>
            <a:r>
              <a:rPr sz="2400" spc="-825" dirty="0">
                <a:solidFill>
                  <a:srgbClr val="444A53"/>
                </a:solidFill>
                <a:latin typeface="Verdana"/>
                <a:cs typeface="Verdana"/>
              </a:rPr>
              <a:t> </a:t>
            </a:r>
            <a:r>
              <a:rPr sz="2400" spc="-5" dirty="0">
                <a:solidFill>
                  <a:srgbClr val="444A53"/>
                </a:solidFill>
                <a:latin typeface="Verdana"/>
                <a:cs typeface="Verdana"/>
              </a:rPr>
              <a:t>on</a:t>
            </a:r>
            <a:r>
              <a:rPr sz="2400" spc="30" dirty="0">
                <a:solidFill>
                  <a:srgbClr val="444A53"/>
                </a:solidFill>
                <a:latin typeface="Verdana"/>
                <a:cs typeface="Verdana"/>
              </a:rPr>
              <a:t> </a:t>
            </a:r>
            <a:r>
              <a:rPr sz="2400" spc="-5" dirty="0">
                <a:solidFill>
                  <a:srgbClr val="444A53"/>
                </a:solidFill>
                <a:latin typeface="Verdana"/>
                <a:cs typeface="Verdana"/>
              </a:rPr>
              <a:t>the</a:t>
            </a:r>
            <a:r>
              <a:rPr sz="2400" spc="5" dirty="0">
                <a:solidFill>
                  <a:srgbClr val="444A53"/>
                </a:solidFill>
                <a:latin typeface="Verdana"/>
                <a:cs typeface="Verdana"/>
              </a:rPr>
              <a:t> </a:t>
            </a:r>
            <a:r>
              <a:rPr sz="2400" spc="-5" dirty="0">
                <a:solidFill>
                  <a:srgbClr val="C00000"/>
                </a:solidFill>
                <a:latin typeface="Verdana"/>
                <a:cs typeface="Verdana"/>
              </a:rPr>
              <a:t>microphone</a:t>
            </a:r>
            <a:r>
              <a:rPr sz="2400" spc="30" dirty="0">
                <a:solidFill>
                  <a:srgbClr val="C00000"/>
                </a:solidFill>
                <a:latin typeface="Verdana"/>
                <a:cs typeface="Verdana"/>
              </a:rPr>
              <a:t> </a:t>
            </a:r>
            <a:r>
              <a:rPr sz="2400" spc="-5" dirty="0">
                <a:solidFill>
                  <a:srgbClr val="C00000"/>
                </a:solidFill>
                <a:latin typeface="Verdana"/>
                <a:cs typeface="Verdana"/>
              </a:rPr>
              <a:t>icon.</a:t>
            </a:r>
            <a:endParaRPr sz="2400">
              <a:latin typeface="Verdana"/>
              <a:cs typeface="Verdana"/>
            </a:endParaRPr>
          </a:p>
        </p:txBody>
      </p:sp>
      <p:pic>
        <p:nvPicPr>
          <p:cNvPr id="10" name="object 10"/>
          <p:cNvPicPr/>
          <p:nvPr/>
        </p:nvPicPr>
        <p:blipFill>
          <a:blip r:embed="rId4" cstate="print"/>
          <a:stretch>
            <a:fillRect/>
          </a:stretch>
        </p:blipFill>
        <p:spPr>
          <a:xfrm>
            <a:off x="2106167" y="3325367"/>
            <a:ext cx="7979663" cy="486155"/>
          </a:xfrm>
          <a:prstGeom prst="rect">
            <a:avLst/>
          </a:prstGeom>
        </p:spPr>
      </p:pic>
      <p:sp>
        <p:nvSpPr>
          <p:cNvPr id="11" name="object 11"/>
          <p:cNvSpPr txBox="1"/>
          <p:nvPr/>
        </p:nvSpPr>
        <p:spPr>
          <a:xfrm>
            <a:off x="2997874" y="4140809"/>
            <a:ext cx="6504940" cy="2136775"/>
          </a:xfrm>
          <a:prstGeom prst="rect">
            <a:avLst/>
          </a:prstGeom>
        </p:spPr>
        <p:txBody>
          <a:bodyPr vert="horz" wrap="square" lIns="0" tIns="12700" rIns="0" bIns="0" rtlCol="0">
            <a:spAutoFit/>
          </a:bodyPr>
          <a:lstStyle/>
          <a:p>
            <a:pPr algn="ctr">
              <a:lnSpc>
                <a:spcPct val="100000"/>
              </a:lnSpc>
              <a:spcBef>
                <a:spcPts val="100"/>
              </a:spcBef>
            </a:pPr>
            <a:r>
              <a:rPr sz="2000" b="1" dirty="0">
                <a:solidFill>
                  <a:srgbClr val="6E2E9F"/>
                </a:solidFill>
                <a:latin typeface="Verdana"/>
                <a:cs typeface="Verdana"/>
              </a:rPr>
              <a:t>The</a:t>
            </a:r>
            <a:r>
              <a:rPr sz="2000" b="1" spc="-45" dirty="0">
                <a:solidFill>
                  <a:srgbClr val="6E2E9F"/>
                </a:solidFill>
                <a:latin typeface="Verdana"/>
                <a:cs typeface="Verdana"/>
              </a:rPr>
              <a:t> </a:t>
            </a:r>
            <a:r>
              <a:rPr sz="2000" b="1" dirty="0">
                <a:solidFill>
                  <a:srgbClr val="6E2E9F"/>
                </a:solidFill>
                <a:latin typeface="Verdana"/>
                <a:cs typeface="Verdana"/>
              </a:rPr>
              <a:t>following</a:t>
            </a:r>
            <a:r>
              <a:rPr sz="2000" b="1" spc="-30" dirty="0">
                <a:solidFill>
                  <a:srgbClr val="6E2E9F"/>
                </a:solidFill>
                <a:latin typeface="Verdana"/>
                <a:cs typeface="Verdana"/>
              </a:rPr>
              <a:t> </a:t>
            </a:r>
            <a:r>
              <a:rPr sz="2000" b="1" dirty="0">
                <a:solidFill>
                  <a:srgbClr val="6E2E9F"/>
                </a:solidFill>
                <a:latin typeface="Verdana"/>
                <a:cs typeface="Verdana"/>
              </a:rPr>
              <a:t>shortcuts</a:t>
            </a:r>
            <a:r>
              <a:rPr sz="2000" b="1" spc="-20" dirty="0">
                <a:solidFill>
                  <a:srgbClr val="6E2E9F"/>
                </a:solidFill>
                <a:latin typeface="Verdana"/>
                <a:cs typeface="Verdana"/>
              </a:rPr>
              <a:t> </a:t>
            </a:r>
            <a:r>
              <a:rPr sz="2000" b="1" dirty="0">
                <a:solidFill>
                  <a:srgbClr val="6E2E9F"/>
                </a:solidFill>
                <a:latin typeface="Verdana"/>
                <a:cs typeface="Verdana"/>
              </a:rPr>
              <a:t>can</a:t>
            </a:r>
            <a:r>
              <a:rPr sz="2000" b="1" spc="-45" dirty="0">
                <a:solidFill>
                  <a:srgbClr val="6E2E9F"/>
                </a:solidFill>
                <a:latin typeface="Verdana"/>
                <a:cs typeface="Verdana"/>
              </a:rPr>
              <a:t> </a:t>
            </a:r>
            <a:r>
              <a:rPr sz="2000" b="1" dirty="0">
                <a:solidFill>
                  <a:srgbClr val="6E2E9F"/>
                </a:solidFill>
                <a:latin typeface="Verdana"/>
                <a:cs typeface="Verdana"/>
              </a:rPr>
              <a:t>also be</a:t>
            </a:r>
            <a:r>
              <a:rPr sz="2000" b="1" spc="-45" dirty="0">
                <a:solidFill>
                  <a:srgbClr val="6E2E9F"/>
                </a:solidFill>
                <a:latin typeface="Verdana"/>
                <a:cs typeface="Verdana"/>
              </a:rPr>
              <a:t> </a:t>
            </a:r>
            <a:r>
              <a:rPr sz="2000" b="1" dirty="0">
                <a:solidFill>
                  <a:srgbClr val="6E2E9F"/>
                </a:solidFill>
                <a:latin typeface="Verdana"/>
                <a:cs typeface="Verdana"/>
              </a:rPr>
              <a:t>used</a:t>
            </a:r>
            <a:endParaRPr sz="2000">
              <a:latin typeface="Verdana"/>
              <a:cs typeface="Verdana"/>
            </a:endParaRPr>
          </a:p>
          <a:p>
            <a:pPr>
              <a:lnSpc>
                <a:spcPct val="100000"/>
              </a:lnSpc>
              <a:spcBef>
                <a:spcPts val="30"/>
              </a:spcBef>
            </a:pPr>
            <a:endParaRPr sz="1900">
              <a:latin typeface="Verdana"/>
              <a:cs typeface="Verdana"/>
            </a:endParaRPr>
          </a:p>
          <a:p>
            <a:pPr algn="ctr">
              <a:lnSpc>
                <a:spcPct val="100000"/>
              </a:lnSpc>
              <a:spcBef>
                <a:spcPts val="5"/>
              </a:spcBef>
              <a:tabLst>
                <a:tab pos="1198880" algn="l"/>
              </a:tabLst>
            </a:pPr>
            <a:r>
              <a:rPr sz="2000" b="1" i="1" dirty="0">
                <a:latin typeface="Verdana"/>
                <a:cs typeface="Verdana"/>
              </a:rPr>
              <a:t>For</a:t>
            </a:r>
            <a:r>
              <a:rPr sz="2000" b="1" i="1" spc="10" dirty="0">
                <a:latin typeface="Verdana"/>
                <a:cs typeface="Verdana"/>
              </a:rPr>
              <a:t> </a:t>
            </a:r>
            <a:r>
              <a:rPr sz="2000" b="1" i="1" dirty="0">
                <a:latin typeface="Verdana"/>
                <a:cs typeface="Verdana"/>
              </a:rPr>
              <a:t>PC:	</a:t>
            </a:r>
            <a:r>
              <a:rPr sz="2000" spc="-5" dirty="0">
                <a:latin typeface="Verdana"/>
                <a:cs typeface="Verdana"/>
              </a:rPr>
              <a:t>Alt</a:t>
            </a:r>
            <a:r>
              <a:rPr sz="2000" spc="-25" dirty="0">
                <a:latin typeface="Verdana"/>
                <a:cs typeface="Verdana"/>
              </a:rPr>
              <a:t> </a:t>
            </a:r>
            <a:r>
              <a:rPr sz="2000" dirty="0">
                <a:latin typeface="Verdana"/>
                <a:cs typeface="Verdana"/>
              </a:rPr>
              <a:t>+</a:t>
            </a:r>
            <a:r>
              <a:rPr sz="2000" spc="-40" dirty="0">
                <a:latin typeface="Verdana"/>
                <a:cs typeface="Verdana"/>
              </a:rPr>
              <a:t> </a:t>
            </a:r>
            <a:r>
              <a:rPr sz="2000" dirty="0">
                <a:latin typeface="Verdana"/>
                <a:cs typeface="Verdana"/>
              </a:rPr>
              <a:t>A</a:t>
            </a:r>
            <a:r>
              <a:rPr sz="2000" spc="-45" dirty="0">
                <a:latin typeface="Verdana"/>
                <a:cs typeface="Verdana"/>
              </a:rPr>
              <a:t> </a:t>
            </a:r>
            <a:r>
              <a:rPr sz="2000" dirty="0">
                <a:latin typeface="Verdana"/>
                <a:cs typeface="Verdana"/>
              </a:rPr>
              <a:t>:</a:t>
            </a:r>
            <a:r>
              <a:rPr sz="2000" spc="-20" dirty="0">
                <a:latin typeface="Verdana"/>
                <a:cs typeface="Verdana"/>
              </a:rPr>
              <a:t> </a:t>
            </a:r>
            <a:r>
              <a:rPr sz="2000" dirty="0">
                <a:latin typeface="Verdana"/>
                <a:cs typeface="Verdana"/>
              </a:rPr>
              <a:t>Mute</a:t>
            </a:r>
            <a:r>
              <a:rPr sz="2000" spc="-85" dirty="0">
                <a:latin typeface="Verdana"/>
                <a:cs typeface="Verdana"/>
              </a:rPr>
              <a:t> </a:t>
            </a:r>
            <a:r>
              <a:rPr sz="2000" spc="-5" dirty="0">
                <a:latin typeface="Verdana"/>
                <a:cs typeface="Verdana"/>
              </a:rPr>
              <a:t>or</a:t>
            </a:r>
            <a:r>
              <a:rPr sz="2000" spc="-50" dirty="0">
                <a:latin typeface="Verdana"/>
                <a:cs typeface="Verdana"/>
              </a:rPr>
              <a:t> </a:t>
            </a:r>
            <a:r>
              <a:rPr sz="2000" dirty="0">
                <a:latin typeface="Verdana"/>
                <a:cs typeface="Verdana"/>
              </a:rPr>
              <a:t>Unmute</a:t>
            </a:r>
            <a:endParaRPr sz="2000">
              <a:latin typeface="Verdana"/>
              <a:cs typeface="Verdana"/>
            </a:endParaRPr>
          </a:p>
          <a:p>
            <a:pPr>
              <a:lnSpc>
                <a:spcPct val="100000"/>
              </a:lnSpc>
              <a:spcBef>
                <a:spcPts val="25"/>
              </a:spcBef>
            </a:pPr>
            <a:endParaRPr sz="1900">
              <a:latin typeface="Verdana"/>
              <a:cs typeface="Verdana"/>
            </a:endParaRPr>
          </a:p>
          <a:p>
            <a:pPr algn="ctr">
              <a:lnSpc>
                <a:spcPct val="100000"/>
              </a:lnSpc>
              <a:spcBef>
                <a:spcPts val="5"/>
              </a:spcBef>
              <a:tabLst>
                <a:tab pos="1389380" algn="l"/>
              </a:tabLst>
            </a:pPr>
            <a:r>
              <a:rPr sz="2000" b="1" i="1" dirty="0">
                <a:latin typeface="Verdana"/>
                <a:cs typeface="Verdana"/>
              </a:rPr>
              <a:t>For</a:t>
            </a:r>
            <a:r>
              <a:rPr sz="2000" b="1" i="1" spc="10" dirty="0">
                <a:latin typeface="Verdana"/>
                <a:cs typeface="Verdana"/>
              </a:rPr>
              <a:t> </a:t>
            </a:r>
            <a:r>
              <a:rPr sz="2000" b="1" i="1" dirty="0">
                <a:latin typeface="Verdana"/>
                <a:cs typeface="Verdana"/>
              </a:rPr>
              <a:t>Mac:	</a:t>
            </a:r>
            <a:r>
              <a:rPr sz="2000" spc="-5" dirty="0">
                <a:latin typeface="Verdana"/>
                <a:cs typeface="Verdana"/>
              </a:rPr>
              <a:t>Shift</a:t>
            </a:r>
            <a:r>
              <a:rPr sz="2000" spc="-70" dirty="0">
                <a:latin typeface="Verdana"/>
                <a:cs typeface="Verdana"/>
              </a:rPr>
              <a:t> </a:t>
            </a:r>
            <a:r>
              <a:rPr sz="2000" dirty="0">
                <a:latin typeface="Verdana"/>
                <a:cs typeface="Verdana"/>
              </a:rPr>
              <a:t>+</a:t>
            </a:r>
            <a:r>
              <a:rPr sz="2000" spc="-15" dirty="0">
                <a:latin typeface="Verdana"/>
                <a:cs typeface="Verdana"/>
              </a:rPr>
              <a:t> </a:t>
            </a:r>
            <a:r>
              <a:rPr sz="2000" spc="-5" dirty="0">
                <a:latin typeface="Verdana"/>
                <a:cs typeface="Verdana"/>
              </a:rPr>
              <a:t>Command</a:t>
            </a:r>
            <a:r>
              <a:rPr sz="2000" spc="-45" dirty="0">
                <a:latin typeface="Verdana"/>
                <a:cs typeface="Verdana"/>
              </a:rPr>
              <a:t> </a:t>
            </a:r>
            <a:r>
              <a:rPr sz="2000" dirty="0">
                <a:latin typeface="Verdana"/>
                <a:cs typeface="Verdana"/>
              </a:rPr>
              <a:t>+</a:t>
            </a:r>
            <a:r>
              <a:rPr sz="2000" spc="-35" dirty="0">
                <a:latin typeface="Verdana"/>
                <a:cs typeface="Verdana"/>
              </a:rPr>
              <a:t> </a:t>
            </a:r>
            <a:r>
              <a:rPr sz="2000" spc="-5" dirty="0">
                <a:latin typeface="Verdana"/>
                <a:cs typeface="Verdana"/>
              </a:rPr>
              <a:t>A:</a:t>
            </a:r>
            <a:r>
              <a:rPr sz="2000" spc="-20" dirty="0">
                <a:latin typeface="Verdana"/>
                <a:cs typeface="Verdana"/>
              </a:rPr>
              <a:t> </a:t>
            </a:r>
            <a:r>
              <a:rPr sz="2000" dirty="0">
                <a:latin typeface="Verdana"/>
                <a:cs typeface="Verdana"/>
              </a:rPr>
              <a:t>Mute</a:t>
            </a:r>
            <a:r>
              <a:rPr sz="2000" spc="-70" dirty="0">
                <a:latin typeface="Verdana"/>
                <a:cs typeface="Verdana"/>
              </a:rPr>
              <a:t> </a:t>
            </a:r>
            <a:r>
              <a:rPr sz="2000" spc="-5" dirty="0">
                <a:latin typeface="Verdana"/>
                <a:cs typeface="Verdana"/>
              </a:rPr>
              <a:t>or</a:t>
            </a:r>
            <a:r>
              <a:rPr sz="2000" spc="-40" dirty="0">
                <a:latin typeface="Verdana"/>
                <a:cs typeface="Verdana"/>
              </a:rPr>
              <a:t> </a:t>
            </a:r>
            <a:r>
              <a:rPr sz="2000" dirty="0">
                <a:latin typeface="Verdana"/>
                <a:cs typeface="Verdana"/>
              </a:rPr>
              <a:t>Unmute</a:t>
            </a:r>
            <a:endParaRPr sz="2000">
              <a:latin typeface="Verdana"/>
              <a:cs typeface="Verdana"/>
            </a:endParaRPr>
          </a:p>
          <a:p>
            <a:pPr>
              <a:lnSpc>
                <a:spcPct val="100000"/>
              </a:lnSpc>
              <a:spcBef>
                <a:spcPts val="30"/>
              </a:spcBef>
            </a:pPr>
            <a:endParaRPr sz="1900">
              <a:latin typeface="Verdana"/>
              <a:cs typeface="Verdana"/>
            </a:endParaRPr>
          </a:p>
          <a:p>
            <a:pPr algn="ctr">
              <a:lnSpc>
                <a:spcPct val="100000"/>
              </a:lnSpc>
              <a:tabLst>
                <a:tab pos="2256790" algn="l"/>
              </a:tabLst>
            </a:pPr>
            <a:r>
              <a:rPr sz="2000" b="1" i="1" dirty="0">
                <a:latin typeface="Verdana"/>
                <a:cs typeface="Verdana"/>
              </a:rPr>
              <a:t>For</a:t>
            </a:r>
            <a:r>
              <a:rPr sz="2000" b="1" i="1" spc="10" dirty="0">
                <a:latin typeface="Verdana"/>
                <a:cs typeface="Verdana"/>
              </a:rPr>
              <a:t> </a:t>
            </a:r>
            <a:r>
              <a:rPr sz="2000" b="1" i="1" dirty="0">
                <a:latin typeface="Verdana"/>
                <a:cs typeface="Verdana"/>
              </a:rPr>
              <a:t>telephone:	</a:t>
            </a:r>
            <a:r>
              <a:rPr sz="2000" dirty="0">
                <a:latin typeface="Verdana"/>
                <a:cs typeface="Verdana"/>
              </a:rPr>
              <a:t>*6</a:t>
            </a:r>
            <a:r>
              <a:rPr sz="2000" spc="-45" dirty="0">
                <a:latin typeface="Verdana"/>
                <a:cs typeface="Verdana"/>
              </a:rPr>
              <a:t> </a:t>
            </a:r>
            <a:r>
              <a:rPr sz="2000" dirty="0">
                <a:latin typeface="Verdana"/>
                <a:cs typeface="Verdana"/>
              </a:rPr>
              <a:t>:</a:t>
            </a:r>
            <a:r>
              <a:rPr sz="2000" spc="-45" dirty="0">
                <a:latin typeface="Verdana"/>
                <a:cs typeface="Verdana"/>
              </a:rPr>
              <a:t> </a:t>
            </a:r>
            <a:r>
              <a:rPr sz="2000" dirty="0">
                <a:latin typeface="Verdana"/>
                <a:cs typeface="Verdana"/>
              </a:rPr>
              <a:t>Mute</a:t>
            </a:r>
            <a:r>
              <a:rPr sz="2000" spc="-90" dirty="0">
                <a:latin typeface="Verdana"/>
                <a:cs typeface="Verdana"/>
              </a:rPr>
              <a:t> </a:t>
            </a:r>
            <a:r>
              <a:rPr sz="2000" spc="-5" dirty="0">
                <a:latin typeface="Verdana"/>
                <a:cs typeface="Verdana"/>
              </a:rPr>
              <a:t>or</a:t>
            </a:r>
            <a:r>
              <a:rPr sz="2000" spc="-65" dirty="0">
                <a:latin typeface="Verdana"/>
                <a:cs typeface="Verdana"/>
              </a:rPr>
              <a:t> </a:t>
            </a:r>
            <a:r>
              <a:rPr sz="2000" dirty="0">
                <a:latin typeface="Verdana"/>
                <a:cs typeface="Verdana"/>
              </a:rPr>
              <a:t>Unmute</a:t>
            </a:r>
            <a:endParaRPr sz="2000">
              <a:latin typeface="Verdana"/>
              <a:cs typeface="Verdana"/>
            </a:endParaRPr>
          </a:p>
        </p:txBody>
      </p:sp>
      <p:pic>
        <p:nvPicPr>
          <p:cNvPr id="12" name="object 12"/>
          <p:cNvPicPr/>
          <p:nvPr/>
        </p:nvPicPr>
        <p:blipFill>
          <a:blip r:embed="rId5" cstate="print"/>
          <a:stretch>
            <a:fillRect/>
          </a:stretch>
        </p:blipFill>
        <p:spPr>
          <a:xfrm>
            <a:off x="10576559" y="5925311"/>
            <a:ext cx="838199" cy="190499"/>
          </a:xfrm>
          <a:prstGeom prst="rect">
            <a:avLst/>
          </a:prstGeom>
        </p:spPr>
      </p:pic>
      <p:sp>
        <p:nvSpPr>
          <p:cNvPr id="13" name="object 13"/>
          <p:cNvSpPr txBox="1"/>
          <p:nvPr/>
        </p:nvSpPr>
        <p:spPr>
          <a:xfrm>
            <a:off x="11975592" y="6437227"/>
            <a:ext cx="173990" cy="196215"/>
          </a:xfrm>
          <a:prstGeom prst="rect">
            <a:avLst/>
          </a:prstGeom>
        </p:spPr>
        <p:txBody>
          <a:bodyPr vert="horz" wrap="square" lIns="0" tIns="0" rIns="0" bIns="0" rtlCol="0">
            <a:spAutoFit/>
          </a:bodyPr>
          <a:lstStyle/>
          <a:p>
            <a:pPr marL="38100">
              <a:lnSpc>
                <a:spcPts val="1425"/>
              </a:lnSpc>
            </a:pPr>
            <a:fld id="{81D60167-4931-47E6-BA6A-407CBD079E47}" type="slidenum">
              <a:rPr sz="1200" spc="-5" dirty="0">
                <a:solidFill>
                  <a:srgbClr val="929499"/>
                </a:solidFill>
                <a:latin typeface="Arial"/>
                <a:cs typeface="Arial"/>
              </a:rPr>
              <a:t>2</a:t>
            </a:fld>
            <a:endParaRPr sz="120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9486" y="948689"/>
            <a:ext cx="2349500" cy="0"/>
          </a:xfrm>
          <a:custGeom>
            <a:avLst/>
            <a:gdLst/>
            <a:ahLst/>
            <a:cxnLst/>
            <a:rect l="l" t="t" r="r" b="b"/>
            <a:pathLst>
              <a:path w="2349500">
                <a:moveTo>
                  <a:pt x="0" y="0"/>
                </a:moveTo>
                <a:lnTo>
                  <a:pt x="2349411" y="0"/>
                </a:lnTo>
              </a:path>
            </a:pathLst>
          </a:custGeom>
          <a:ln w="32004">
            <a:solidFill>
              <a:srgbClr val="F58366"/>
            </a:solidFill>
          </a:ln>
        </p:spPr>
        <p:txBody>
          <a:bodyPr wrap="square" lIns="0" tIns="0" rIns="0" bIns="0" rtlCol="0"/>
          <a:lstStyle/>
          <a:p>
            <a:endParaRPr/>
          </a:p>
        </p:txBody>
      </p:sp>
      <p:grpSp>
        <p:nvGrpSpPr>
          <p:cNvPr id="3" name="object 3"/>
          <p:cNvGrpSpPr/>
          <p:nvPr/>
        </p:nvGrpSpPr>
        <p:grpSpPr>
          <a:xfrm>
            <a:off x="0" y="5379717"/>
            <a:ext cx="2807335" cy="753110"/>
            <a:chOff x="0" y="5379717"/>
            <a:chExt cx="2807335" cy="753110"/>
          </a:xfrm>
        </p:grpSpPr>
        <p:pic>
          <p:nvPicPr>
            <p:cNvPr id="4" name="object 4"/>
            <p:cNvPicPr/>
            <p:nvPr/>
          </p:nvPicPr>
          <p:blipFill>
            <a:blip r:embed="rId2" cstate="print"/>
            <a:stretch>
              <a:fillRect/>
            </a:stretch>
          </p:blipFill>
          <p:spPr>
            <a:xfrm>
              <a:off x="0" y="5532119"/>
              <a:ext cx="2807207" cy="600455"/>
            </a:xfrm>
            <a:prstGeom prst="rect">
              <a:avLst/>
            </a:prstGeom>
          </p:spPr>
        </p:pic>
        <p:sp>
          <p:nvSpPr>
            <p:cNvPr id="5" name="object 5"/>
            <p:cNvSpPr/>
            <p:nvPr/>
          </p:nvSpPr>
          <p:spPr>
            <a:xfrm>
              <a:off x="0" y="5379717"/>
              <a:ext cx="2807335" cy="648970"/>
            </a:xfrm>
            <a:custGeom>
              <a:avLst/>
              <a:gdLst/>
              <a:ahLst/>
              <a:cxnLst/>
              <a:rect l="l" t="t" r="r" b="b"/>
              <a:pathLst>
                <a:path w="2807335" h="648970">
                  <a:moveTo>
                    <a:pt x="0" y="0"/>
                  </a:moveTo>
                  <a:lnTo>
                    <a:pt x="0" y="271525"/>
                  </a:lnTo>
                  <a:lnTo>
                    <a:pt x="105613" y="305434"/>
                  </a:lnTo>
                  <a:lnTo>
                    <a:pt x="152869" y="319925"/>
                  </a:lnTo>
                  <a:lnTo>
                    <a:pt x="247421" y="348259"/>
                  </a:lnTo>
                  <a:lnTo>
                    <a:pt x="342099" y="375691"/>
                  </a:lnTo>
                  <a:lnTo>
                    <a:pt x="436918" y="402170"/>
                  </a:lnTo>
                  <a:lnTo>
                    <a:pt x="484403" y="415023"/>
                  </a:lnTo>
                  <a:lnTo>
                    <a:pt x="531939" y="427621"/>
                  </a:lnTo>
                  <a:lnTo>
                    <a:pt x="579539" y="439953"/>
                  </a:lnTo>
                  <a:lnTo>
                    <a:pt x="627202" y="452018"/>
                  </a:lnTo>
                  <a:lnTo>
                    <a:pt x="674941" y="463778"/>
                  </a:lnTo>
                  <a:lnTo>
                    <a:pt x="722769" y="475259"/>
                  </a:lnTo>
                  <a:lnTo>
                    <a:pt x="770661" y="486448"/>
                  </a:lnTo>
                  <a:lnTo>
                    <a:pt x="818667" y="497319"/>
                  </a:lnTo>
                  <a:lnTo>
                    <a:pt x="866762" y="507885"/>
                  </a:lnTo>
                  <a:lnTo>
                    <a:pt x="914946" y="518121"/>
                  </a:lnTo>
                  <a:lnTo>
                    <a:pt x="963269" y="528040"/>
                  </a:lnTo>
                  <a:lnTo>
                    <a:pt x="1011682" y="537616"/>
                  </a:lnTo>
                  <a:lnTo>
                    <a:pt x="1060221" y="546861"/>
                  </a:lnTo>
                  <a:lnTo>
                    <a:pt x="1108887" y="555739"/>
                  </a:lnTo>
                  <a:lnTo>
                    <a:pt x="1157693" y="564286"/>
                  </a:lnTo>
                  <a:lnTo>
                    <a:pt x="1206639" y="572439"/>
                  </a:lnTo>
                  <a:lnTo>
                    <a:pt x="1255725" y="580237"/>
                  </a:lnTo>
                  <a:lnTo>
                    <a:pt x="1304963" y="587654"/>
                  </a:lnTo>
                  <a:lnTo>
                    <a:pt x="1354366" y="594690"/>
                  </a:lnTo>
                  <a:lnTo>
                    <a:pt x="1403921" y="601332"/>
                  </a:lnTo>
                  <a:lnTo>
                    <a:pt x="1453642" y="607567"/>
                  </a:lnTo>
                  <a:lnTo>
                    <a:pt x="1503553" y="613397"/>
                  </a:lnTo>
                  <a:lnTo>
                    <a:pt x="1553629" y="618807"/>
                  </a:lnTo>
                  <a:lnTo>
                    <a:pt x="1603908" y="623798"/>
                  </a:lnTo>
                  <a:lnTo>
                    <a:pt x="1654365" y="628357"/>
                  </a:lnTo>
                  <a:lnTo>
                    <a:pt x="1705025" y="632485"/>
                  </a:lnTo>
                  <a:lnTo>
                    <a:pt x="1755889" y="636155"/>
                  </a:lnTo>
                  <a:lnTo>
                    <a:pt x="1806968" y="639394"/>
                  </a:lnTo>
                  <a:lnTo>
                    <a:pt x="1858251" y="642150"/>
                  </a:lnTo>
                  <a:lnTo>
                    <a:pt x="1909775" y="644448"/>
                  </a:lnTo>
                  <a:lnTo>
                    <a:pt x="1961514" y="646277"/>
                  </a:lnTo>
                  <a:lnTo>
                    <a:pt x="2013483" y="647623"/>
                  </a:lnTo>
                  <a:lnTo>
                    <a:pt x="2065705" y="648474"/>
                  </a:lnTo>
                  <a:lnTo>
                    <a:pt x="2118169" y="648842"/>
                  </a:lnTo>
                  <a:lnTo>
                    <a:pt x="2170887" y="648690"/>
                  </a:lnTo>
                  <a:lnTo>
                    <a:pt x="2223871" y="648042"/>
                  </a:lnTo>
                  <a:lnTo>
                    <a:pt x="2277110" y="646861"/>
                  </a:lnTo>
                  <a:lnTo>
                    <a:pt x="2330615" y="645159"/>
                  </a:lnTo>
                  <a:lnTo>
                    <a:pt x="2384399" y="642937"/>
                  </a:lnTo>
                  <a:lnTo>
                    <a:pt x="2438463" y="640168"/>
                  </a:lnTo>
                  <a:lnTo>
                    <a:pt x="2492819" y="636854"/>
                  </a:lnTo>
                  <a:lnTo>
                    <a:pt x="2547467" y="632980"/>
                  </a:lnTo>
                  <a:lnTo>
                    <a:pt x="2602420" y="628535"/>
                  </a:lnTo>
                  <a:lnTo>
                    <a:pt x="2807081" y="604659"/>
                  </a:lnTo>
                  <a:lnTo>
                    <a:pt x="2807081" y="67157"/>
                  </a:lnTo>
                  <a:lnTo>
                    <a:pt x="2706204" y="96253"/>
                  </a:lnTo>
                  <a:lnTo>
                    <a:pt x="2656954" y="108076"/>
                  </a:lnTo>
                  <a:lnTo>
                    <a:pt x="2607462" y="119329"/>
                  </a:lnTo>
                  <a:lnTo>
                    <a:pt x="2557741" y="130047"/>
                  </a:lnTo>
                  <a:lnTo>
                    <a:pt x="2507792" y="140207"/>
                  </a:lnTo>
                  <a:lnTo>
                    <a:pt x="2457640" y="149821"/>
                  </a:lnTo>
                  <a:lnTo>
                    <a:pt x="2407323" y="158889"/>
                  </a:lnTo>
                  <a:lnTo>
                    <a:pt x="2356815" y="167436"/>
                  </a:lnTo>
                  <a:lnTo>
                    <a:pt x="2306154" y="175425"/>
                  </a:lnTo>
                  <a:lnTo>
                    <a:pt x="2255354" y="182867"/>
                  </a:lnTo>
                  <a:lnTo>
                    <a:pt x="2204440" y="189776"/>
                  </a:lnTo>
                  <a:lnTo>
                    <a:pt x="2153399" y="196151"/>
                  </a:lnTo>
                  <a:lnTo>
                    <a:pt x="2102269" y="201993"/>
                  </a:lnTo>
                  <a:lnTo>
                    <a:pt x="2051062" y="207314"/>
                  </a:lnTo>
                  <a:lnTo>
                    <a:pt x="1999767" y="212089"/>
                  </a:lnTo>
                  <a:lnTo>
                    <a:pt x="1948446" y="216344"/>
                  </a:lnTo>
                  <a:lnTo>
                    <a:pt x="1897087" y="220052"/>
                  </a:lnTo>
                  <a:lnTo>
                    <a:pt x="1845691" y="223253"/>
                  </a:lnTo>
                  <a:lnTo>
                    <a:pt x="1794306" y="225920"/>
                  </a:lnTo>
                  <a:lnTo>
                    <a:pt x="1742922" y="228066"/>
                  </a:lnTo>
                  <a:lnTo>
                    <a:pt x="1691576" y="229692"/>
                  </a:lnTo>
                  <a:lnTo>
                    <a:pt x="1640255" y="230784"/>
                  </a:lnTo>
                  <a:lnTo>
                    <a:pt x="1589011" y="231381"/>
                  </a:lnTo>
                  <a:lnTo>
                    <a:pt x="1537817" y="231457"/>
                  </a:lnTo>
                  <a:lnTo>
                    <a:pt x="1486725" y="231000"/>
                  </a:lnTo>
                  <a:lnTo>
                    <a:pt x="1435722" y="230047"/>
                  </a:lnTo>
                  <a:lnTo>
                    <a:pt x="1384833" y="228574"/>
                  </a:lnTo>
                  <a:lnTo>
                    <a:pt x="1334084" y="226593"/>
                  </a:lnTo>
                  <a:lnTo>
                    <a:pt x="1283474" y="224104"/>
                  </a:lnTo>
                  <a:lnTo>
                    <a:pt x="1233030" y="221094"/>
                  </a:lnTo>
                  <a:lnTo>
                    <a:pt x="1182763" y="217601"/>
                  </a:lnTo>
                  <a:lnTo>
                    <a:pt x="1132687" y="213588"/>
                  </a:lnTo>
                  <a:lnTo>
                    <a:pt x="1082827" y="209080"/>
                  </a:lnTo>
                  <a:lnTo>
                    <a:pt x="1033183" y="204063"/>
                  </a:lnTo>
                  <a:lnTo>
                    <a:pt x="983767" y="198551"/>
                  </a:lnTo>
                  <a:lnTo>
                    <a:pt x="934605" y="192557"/>
                  </a:lnTo>
                  <a:lnTo>
                    <a:pt x="885723" y="186054"/>
                  </a:lnTo>
                  <a:lnTo>
                    <a:pt x="837107" y="179057"/>
                  </a:lnTo>
                  <a:lnTo>
                    <a:pt x="788809" y="171564"/>
                  </a:lnTo>
                  <a:lnTo>
                    <a:pt x="740816" y="163575"/>
                  </a:lnTo>
                  <a:lnTo>
                    <a:pt x="690079" y="154660"/>
                  </a:lnTo>
                  <a:lnTo>
                    <a:pt x="639305" y="145376"/>
                  </a:lnTo>
                  <a:lnTo>
                    <a:pt x="588479" y="135699"/>
                  </a:lnTo>
                  <a:lnTo>
                    <a:pt x="537616" y="125679"/>
                  </a:lnTo>
                  <a:lnTo>
                    <a:pt x="486702" y="115328"/>
                  </a:lnTo>
                  <a:lnTo>
                    <a:pt x="435749" y="104622"/>
                  </a:lnTo>
                  <a:lnTo>
                    <a:pt x="384759" y="93624"/>
                  </a:lnTo>
                  <a:lnTo>
                    <a:pt x="333717" y="82295"/>
                  </a:lnTo>
                  <a:lnTo>
                    <a:pt x="282651" y="70700"/>
                  </a:lnTo>
                  <a:lnTo>
                    <a:pt x="0" y="0"/>
                  </a:lnTo>
                  <a:close/>
                </a:path>
              </a:pathLst>
            </a:custGeom>
            <a:solidFill>
              <a:srgbClr val="1C4789"/>
            </a:solidFill>
          </p:spPr>
          <p:txBody>
            <a:bodyPr wrap="square" lIns="0" tIns="0" rIns="0" bIns="0" rtlCol="0"/>
            <a:lstStyle/>
            <a:p>
              <a:endParaRPr/>
            </a:p>
          </p:txBody>
        </p:sp>
      </p:grpSp>
      <p:pic>
        <p:nvPicPr>
          <p:cNvPr id="6" name="object 6"/>
          <p:cNvPicPr/>
          <p:nvPr/>
        </p:nvPicPr>
        <p:blipFill>
          <a:blip r:embed="rId3" cstate="print"/>
          <a:stretch>
            <a:fillRect/>
          </a:stretch>
        </p:blipFill>
        <p:spPr>
          <a:xfrm>
            <a:off x="513587" y="4386071"/>
            <a:ext cx="2025395" cy="911351"/>
          </a:xfrm>
          <a:prstGeom prst="rect">
            <a:avLst/>
          </a:prstGeom>
        </p:spPr>
      </p:pic>
      <p:sp>
        <p:nvSpPr>
          <p:cNvPr id="7" name="object 7"/>
          <p:cNvSpPr txBox="1">
            <a:spLocks noGrp="1"/>
          </p:cNvSpPr>
          <p:nvPr>
            <p:ph type="title"/>
          </p:nvPr>
        </p:nvSpPr>
        <p:spPr>
          <a:xfrm>
            <a:off x="366648" y="1606915"/>
            <a:ext cx="2360295" cy="1595120"/>
          </a:xfrm>
          <a:prstGeom prst="rect">
            <a:avLst/>
          </a:prstGeom>
        </p:spPr>
        <p:txBody>
          <a:bodyPr vert="horz" wrap="square" lIns="0" tIns="62865" rIns="0" bIns="0" rtlCol="0">
            <a:spAutoFit/>
          </a:bodyPr>
          <a:lstStyle/>
          <a:p>
            <a:pPr marL="12700" marR="5080" algn="ctr">
              <a:lnSpc>
                <a:spcPts val="3000"/>
              </a:lnSpc>
              <a:spcBef>
                <a:spcPts val="495"/>
              </a:spcBef>
            </a:pPr>
            <a:r>
              <a:rPr spc="-5" dirty="0">
                <a:solidFill>
                  <a:srgbClr val="444A53"/>
                </a:solidFill>
              </a:rPr>
              <a:t>Illinois Daily </a:t>
            </a:r>
            <a:r>
              <a:rPr dirty="0">
                <a:solidFill>
                  <a:srgbClr val="444A53"/>
                </a:solidFill>
              </a:rPr>
              <a:t> Reported </a:t>
            </a:r>
            <a:r>
              <a:rPr spc="5" dirty="0">
                <a:solidFill>
                  <a:srgbClr val="444A53"/>
                </a:solidFill>
              </a:rPr>
              <a:t> </a:t>
            </a:r>
            <a:r>
              <a:rPr spc="-5" dirty="0">
                <a:solidFill>
                  <a:srgbClr val="444A53"/>
                </a:solidFill>
              </a:rPr>
              <a:t>Administered </a:t>
            </a:r>
            <a:r>
              <a:rPr dirty="0">
                <a:solidFill>
                  <a:srgbClr val="444A53"/>
                </a:solidFill>
              </a:rPr>
              <a:t> </a:t>
            </a:r>
            <a:r>
              <a:rPr spc="-35" dirty="0">
                <a:solidFill>
                  <a:srgbClr val="444A53"/>
                </a:solidFill>
              </a:rPr>
              <a:t>V</a:t>
            </a:r>
            <a:r>
              <a:rPr spc="-25" dirty="0">
                <a:solidFill>
                  <a:srgbClr val="444A53"/>
                </a:solidFill>
              </a:rPr>
              <a:t>acc</a:t>
            </a:r>
            <a:r>
              <a:rPr spc="-30" dirty="0">
                <a:solidFill>
                  <a:srgbClr val="444A53"/>
                </a:solidFill>
              </a:rPr>
              <a:t>i</a:t>
            </a:r>
            <a:r>
              <a:rPr spc="-25" dirty="0">
                <a:solidFill>
                  <a:srgbClr val="444A53"/>
                </a:solidFill>
              </a:rPr>
              <a:t>n</a:t>
            </a:r>
            <a:r>
              <a:rPr spc="-5" dirty="0">
                <a:solidFill>
                  <a:srgbClr val="444A53"/>
                </a:solidFill>
              </a:rPr>
              <a:t>e</a:t>
            </a:r>
            <a:r>
              <a:rPr spc="-160" dirty="0">
                <a:solidFill>
                  <a:srgbClr val="444A53"/>
                </a:solidFill>
              </a:rPr>
              <a:t> </a:t>
            </a:r>
            <a:r>
              <a:rPr spc="-10" dirty="0">
                <a:solidFill>
                  <a:srgbClr val="444A53"/>
                </a:solidFill>
              </a:rPr>
              <a:t>D</a:t>
            </a:r>
            <a:r>
              <a:rPr dirty="0">
                <a:solidFill>
                  <a:srgbClr val="444A53"/>
                </a:solidFill>
              </a:rPr>
              <a:t>oses</a:t>
            </a:r>
          </a:p>
        </p:txBody>
      </p:sp>
      <p:sp>
        <p:nvSpPr>
          <p:cNvPr id="8" name="object 8"/>
          <p:cNvSpPr txBox="1"/>
          <p:nvPr/>
        </p:nvSpPr>
        <p:spPr>
          <a:xfrm>
            <a:off x="366648" y="3248299"/>
            <a:ext cx="2073910" cy="833119"/>
          </a:xfrm>
          <a:prstGeom prst="rect">
            <a:avLst/>
          </a:prstGeom>
        </p:spPr>
        <p:txBody>
          <a:bodyPr vert="horz" wrap="square" lIns="0" tIns="62865" rIns="0" bIns="0" rtlCol="0">
            <a:spAutoFit/>
          </a:bodyPr>
          <a:lstStyle/>
          <a:p>
            <a:pPr marL="12700" marR="5080" algn="ctr">
              <a:lnSpc>
                <a:spcPts val="3000"/>
              </a:lnSpc>
              <a:spcBef>
                <a:spcPts val="495"/>
              </a:spcBef>
            </a:pPr>
            <a:r>
              <a:rPr sz="2800" dirty="0">
                <a:solidFill>
                  <a:srgbClr val="444A53"/>
                </a:solidFill>
                <a:latin typeface="Arial"/>
                <a:cs typeface="Arial"/>
              </a:rPr>
              <a:t>Last</a:t>
            </a:r>
            <a:r>
              <a:rPr sz="2800" spc="-175" dirty="0">
                <a:solidFill>
                  <a:srgbClr val="444A53"/>
                </a:solidFill>
                <a:latin typeface="Arial"/>
                <a:cs typeface="Arial"/>
              </a:rPr>
              <a:t> </a:t>
            </a:r>
            <a:r>
              <a:rPr sz="2800" dirty="0">
                <a:solidFill>
                  <a:srgbClr val="444A53"/>
                </a:solidFill>
                <a:latin typeface="Arial"/>
                <a:cs typeface="Arial"/>
              </a:rPr>
              <a:t>updated </a:t>
            </a:r>
            <a:r>
              <a:rPr sz="2800" spc="-760" dirty="0">
                <a:solidFill>
                  <a:srgbClr val="444A53"/>
                </a:solidFill>
                <a:latin typeface="Arial"/>
                <a:cs typeface="Arial"/>
              </a:rPr>
              <a:t> </a:t>
            </a:r>
            <a:r>
              <a:rPr lang="en-US" sz="2800" dirty="0">
                <a:solidFill>
                  <a:srgbClr val="444A53"/>
                </a:solidFill>
                <a:latin typeface="Arial"/>
                <a:cs typeface="Arial"/>
              </a:rPr>
              <a:t>4</a:t>
            </a:r>
            <a:r>
              <a:rPr sz="2800" dirty="0" smtClean="0">
                <a:solidFill>
                  <a:srgbClr val="444A53"/>
                </a:solidFill>
                <a:latin typeface="Arial"/>
                <a:cs typeface="Arial"/>
              </a:rPr>
              <a:t>/</a:t>
            </a:r>
            <a:r>
              <a:rPr lang="en-US" sz="2800" dirty="0">
                <a:solidFill>
                  <a:srgbClr val="444A53"/>
                </a:solidFill>
                <a:latin typeface="Arial"/>
                <a:cs typeface="Arial"/>
              </a:rPr>
              <a:t>1</a:t>
            </a:r>
            <a:r>
              <a:rPr sz="2800" dirty="0" smtClean="0">
                <a:solidFill>
                  <a:srgbClr val="444A53"/>
                </a:solidFill>
                <a:latin typeface="Arial"/>
                <a:cs typeface="Arial"/>
              </a:rPr>
              <a:t>/202</a:t>
            </a:r>
            <a:r>
              <a:rPr lang="en-US" sz="2800" dirty="0" smtClean="0">
                <a:solidFill>
                  <a:srgbClr val="444A53"/>
                </a:solidFill>
                <a:latin typeface="Arial"/>
                <a:cs typeface="Arial"/>
              </a:rPr>
              <a:t>2</a:t>
            </a:r>
            <a:endParaRPr sz="2800" dirty="0">
              <a:latin typeface="Arial"/>
              <a:cs typeface="Arial"/>
            </a:endParaRPr>
          </a:p>
        </p:txBody>
      </p:sp>
      <p:sp>
        <p:nvSpPr>
          <p:cNvPr id="13" name="object 13"/>
          <p:cNvSpPr txBox="1"/>
          <p:nvPr/>
        </p:nvSpPr>
        <p:spPr>
          <a:xfrm>
            <a:off x="78230" y="6437227"/>
            <a:ext cx="2501900" cy="196215"/>
          </a:xfrm>
          <a:prstGeom prst="rect">
            <a:avLst/>
          </a:prstGeom>
        </p:spPr>
        <p:txBody>
          <a:bodyPr vert="horz" wrap="square" lIns="0" tIns="0" rIns="0" bIns="0" rtlCol="0">
            <a:spAutoFit/>
          </a:bodyPr>
          <a:lstStyle/>
          <a:p>
            <a:pPr marL="12700">
              <a:lnSpc>
                <a:spcPts val="1425"/>
              </a:lnSpc>
            </a:pPr>
            <a:r>
              <a:rPr sz="1200" dirty="0">
                <a:solidFill>
                  <a:srgbClr val="929499"/>
                </a:solidFill>
                <a:latin typeface="Arial"/>
                <a:cs typeface="Arial"/>
              </a:rPr>
              <a:t>I</a:t>
            </a:r>
            <a:r>
              <a:rPr sz="1200" spc="-10" dirty="0">
                <a:solidFill>
                  <a:srgbClr val="929499"/>
                </a:solidFill>
                <a:latin typeface="Arial"/>
                <a:cs typeface="Arial"/>
              </a:rPr>
              <a:t>lli</a:t>
            </a:r>
            <a:r>
              <a:rPr sz="1200" spc="-5" dirty="0">
                <a:solidFill>
                  <a:srgbClr val="929499"/>
                </a:solidFill>
                <a:latin typeface="Arial"/>
                <a:cs typeface="Arial"/>
              </a:rPr>
              <a:t>n</a:t>
            </a:r>
            <a:r>
              <a:rPr sz="1200" spc="-15" dirty="0">
                <a:solidFill>
                  <a:srgbClr val="929499"/>
                </a:solidFill>
                <a:latin typeface="Arial"/>
                <a:cs typeface="Arial"/>
              </a:rPr>
              <a:t>o</a:t>
            </a:r>
            <a:r>
              <a:rPr sz="1200" spc="-20" dirty="0">
                <a:solidFill>
                  <a:srgbClr val="929499"/>
                </a:solidFill>
                <a:latin typeface="Arial"/>
                <a:cs typeface="Arial"/>
              </a:rPr>
              <a:t>i</a:t>
            </a:r>
            <a:r>
              <a:rPr sz="1200" dirty="0">
                <a:solidFill>
                  <a:srgbClr val="929499"/>
                </a:solidFill>
                <a:latin typeface="Arial"/>
                <a:cs typeface="Arial"/>
              </a:rPr>
              <a:t>s</a:t>
            </a:r>
            <a:r>
              <a:rPr sz="1200" spc="-70" dirty="0">
                <a:solidFill>
                  <a:srgbClr val="929499"/>
                </a:solidFill>
                <a:latin typeface="Arial"/>
                <a:cs typeface="Arial"/>
              </a:rPr>
              <a:t> </a:t>
            </a:r>
            <a:r>
              <a:rPr sz="1200" dirty="0">
                <a:solidFill>
                  <a:srgbClr val="929499"/>
                </a:solidFill>
                <a:latin typeface="Arial"/>
                <a:cs typeface="Arial"/>
              </a:rPr>
              <a:t>P</a:t>
            </a:r>
            <a:r>
              <a:rPr sz="1200" spc="-5" dirty="0">
                <a:solidFill>
                  <a:srgbClr val="929499"/>
                </a:solidFill>
                <a:latin typeface="Arial"/>
                <a:cs typeface="Arial"/>
              </a:rPr>
              <a:t>er</a:t>
            </a:r>
            <a:r>
              <a:rPr sz="1200" spc="-10" dirty="0">
                <a:solidFill>
                  <a:srgbClr val="929499"/>
                </a:solidFill>
                <a:latin typeface="Arial"/>
                <a:cs typeface="Arial"/>
              </a:rPr>
              <a:t>i</a:t>
            </a:r>
            <a:r>
              <a:rPr sz="1200" spc="-15" dirty="0">
                <a:solidFill>
                  <a:srgbClr val="929499"/>
                </a:solidFill>
                <a:latin typeface="Arial"/>
                <a:cs typeface="Arial"/>
              </a:rPr>
              <a:t>na</a:t>
            </a:r>
            <a:r>
              <a:rPr sz="1200" dirty="0">
                <a:solidFill>
                  <a:srgbClr val="929499"/>
                </a:solidFill>
                <a:latin typeface="Arial"/>
                <a:cs typeface="Arial"/>
              </a:rPr>
              <a:t>t</a:t>
            </a:r>
            <a:r>
              <a:rPr sz="1200" spc="-15" dirty="0">
                <a:solidFill>
                  <a:srgbClr val="929499"/>
                </a:solidFill>
                <a:latin typeface="Arial"/>
                <a:cs typeface="Arial"/>
              </a:rPr>
              <a:t>a</a:t>
            </a:r>
            <a:r>
              <a:rPr sz="1200" spc="-5" dirty="0">
                <a:solidFill>
                  <a:srgbClr val="929499"/>
                </a:solidFill>
                <a:latin typeface="Arial"/>
                <a:cs typeface="Arial"/>
              </a:rPr>
              <a:t>l</a:t>
            </a:r>
            <a:r>
              <a:rPr sz="1200" spc="-85" dirty="0">
                <a:solidFill>
                  <a:srgbClr val="929499"/>
                </a:solidFill>
                <a:latin typeface="Arial"/>
                <a:cs typeface="Arial"/>
              </a:rPr>
              <a:t> </a:t>
            </a:r>
            <a:r>
              <a:rPr sz="1200" dirty="0">
                <a:solidFill>
                  <a:srgbClr val="929499"/>
                </a:solidFill>
                <a:latin typeface="Arial"/>
                <a:cs typeface="Arial"/>
              </a:rPr>
              <a:t>Qu</a:t>
            </a:r>
            <a:r>
              <a:rPr sz="1200" spc="-5" dirty="0">
                <a:solidFill>
                  <a:srgbClr val="929499"/>
                </a:solidFill>
                <a:latin typeface="Arial"/>
                <a:cs typeface="Arial"/>
              </a:rPr>
              <a:t>a</a:t>
            </a:r>
            <a:r>
              <a:rPr sz="1200" spc="-10" dirty="0">
                <a:solidFill>
                  <a:srgbClr val="929499"/>
                </a:solidFill>
                <a:latin typeface="Arial"/>
                <a:cs typeface="Arial"/>
              </a:rPr>
              <a:t>l</a:t>
            </a:r>
            <a:r>
              <a:rPr sz="1200" spc="-20" dirty="0">
                <a:solidFill>
                  <a:srgbClr val="929499"/>
                </a:solidFill>
                <a:latin typeface="Arial"/>
                <a:cs typeface="Arial"/>
              </a:rPr>
              <a:t>i</a:t>
            </a:r>
            <a:r>
              <a:rPr sz="1200" dirty="0">
                <a:solidFill>
                  <a:srgbClr val="929499"/>
                </a:solidFill>
                <a:latin typeface="Arial"/>
                <a:cs typeface="Arial"/>
              </a:rPr>
              <a:t>ty</a:t>
            </a:r>
            <a:r>
              <a:rPr sz="1200" spc="-60" dirty="0">
                <a:solidFill>
                  <a:srgbClr val="929499"/>
                </a:solidFill>
                <a:latin typeface="Arial"/>
                <a:cs typeface="Arial"/>
              </a:rPr>
              <a:t> </a:t>
            </a:r>
            <a:r>
              <a:rPr sz="1200" spc="-10" dirty="0">
                <a:solidFill>
                  <a:srgbClr val="929499"/>
                </a:solidFill>
                <a:latin typeface="Arial"/>
                <a:cs typeface="Arial"/>
              </a:rPr>
              <a:t>C</a:t>
            </a:r>
            <a:r>
              <a:rPr sz="1200" spc="-5" dirty="0">
                <a:solidFill>
                  <a:srgbClr val="929499"/>
                </a:solidFill>
                <a:latin typeface="Arial"/>
                <a:cs typeface="Arial"/>
              </a:rPr>
              <a:t>o</a:t>
            </a:r>
            <a:r>
              <a:rPr sz="1200" spc="-10" dirty="0">
                <a:solidFill>
                  <a:srgbClr val="929499"/>
                </a:solidFill>
                <a:latin typeface="Arial"/>
                <a:cs typeface="Arial"/>
              </a:rPr>
              <a:t>ll</a:t>
            </a:r>
            <a:r>
              <a:rPr sz="1200" spc="-15" dirty="0">
                <a:solidFill>
                  <a:srgbClr val="929499"/>
                </a:solidFill>
                <a:latin typeface="Arial"/>
                <a:cs typeface="Arial"/>
              </a:rPr>
              <a:t>abo</a:t>
            </a:r>
            <a:r>
              <a:rPr sz="1200" spc="-10" dirty="0">
                <a:solidFill>
                  <a:srgbClr val="929499"/>
                </a:solidFill>
                <a:latin typeface="Arial"/>
                <a:cs typeface="Arial"/>
              </a:rPr>
              <a:t>rati</a:t>
            </a:r>
            <a:r>
              <a:rPr sz="1200" spc="-15" dirty="0">
                <a:solidFill>
                  <a:srgbClr val="929499"/>
                </a:solidFill>
                <a:latin typeface="Arial"/>
                <a:cs typeface="Arial"/>
              </a:rPr>
              <a:t>v</a:t>
            </a:r>
            <a:r>
              <a:rPr sz="1200" spc="-5" dirty="0">
                <a:solidFill>
                  <a:srgbClr val="929499"/>
                </a:solidFill>
                <a:latin typeface="Arial"/>
                <a:cs typeface="Arial"/>
              </a:rPr>
              <a:t>e</a:t>
            </a:r>
            <a:endParaRPr sz="1200">
              <a:latin typeface="Arial"/>
              <a:cs typeface="Arial"/>
            </a:endParaRPr>
          </a:p>
        </p:txBody>
      </p:sp>
      <p:sp>
        <p:nvSpPr>
          <p:cNvPr id="14" name="object 14"/>
          <p:cNvSpPr txBox="1"/>
          <p:nvPr/>
        </p:nvSpPr>
        <p:spPr>
          <a:xfrm>
            <a:off x="11915138" y="6437227"/>
            <a:ext cx="196215" cy="196215"/>
          </a:xfrm>
          <a:prstGeom prst="rect">
            <a:avLst/>
          </a:prstGeom>
        </p:spPr>
        <p:txBody>
          <a:bodyPr vert="horz" wrap="square" lIns="0" tIns="0" rIns="0" bIns="0" rtlCol="0">
            <a:spAutoFit/>
          </a:bodyPr>
          <a:lstStyle/>
          <a:p>
            <a:pPr marL="12700">
              <a:lnSpc>
                <a:spcPts val="1425"/>
              </a:lnSpc>
            </a:pPr>
            <a:r>
              <a:rPr sz="1200" spc="-5" dirty="0">
                <a:solidFill>
                  <a:srgbClr val="929499"/>
                </a:solidFill>
                <a:latin typeface="Arial"/>
                <a:cs typeface="Arial"/>
              </a:rPr>
              <a:t>14</a:t>
            </a:r>
            <a:endParaRPr sz="1200">
              <a:latin typeface="Arial"/>
              <a:cs typeface="Arial"/>
            </a:endParaRPr>
          </a:p>
        </p:txBody>
      </p:sp>
      <p:sp>
        <p:nvSpPr>
          <p:cNvPr id="10" name="Rectangle 9"/>
          <p:cNvSpPr/>
          <p:nvPr/>
        </p:nvSpPr>
        <p:spPr>
          <a:xfrm>
            <a:off x="3269742" y="5033004"/>
            <a:ext cx="2667000" cy="1384995"/>
          </a:xfrm>
          <a:prstGeom prst="rect">
            <a:avLst/>
          </a:prstGeom>
        </p:spPr>
        <p:txBody>
          <a:bodyPr wrap="square">
            <a:spAutoFit/>
          </a:bodyPr>
          <a:lstStyle/>
          <a:p>
            <a:pPr algn="ctr"/>
            <a:r>
              <a:rPr lang="en-US" sz="2800" dirty="0" smtClean="0"/>
              <a:t>21,354,847</a:t>
            </a:r>
          </a:p>
          <a:p>
            <a:pPr algn="ctr"/>
            <a:r>
              <a:rPr lang="en-US" sz="2800" dirty="0" smtClean="0"/>
              <a:t>Administered </a:t>
            </a:r>
            <a:r>
              <a:rPr lang="en-US" sz="2800" dirty="0"/>
              <a:t>Vaccine Doses</a:t>
            </a:r>
          </a:p>
        </p:txBody>
      </p:sp>
      <p:pic>
        <p:nvPicPr>
          <p:cNvPr id="11" name="Picture 10"/>
          <p:cNvPicPr>
            <a:picLocks noChangeAspect="1"/>
          </p:cNvPicPr>
          <p:nvPr/>
        </p:nvPicPr>
        <p:blipFill rotWithShape="1">
          <a:blip r:embed="rId4"/>
          <a:srcRect t="4930"/>
          <a:stretch/>
        </p:blipFill>
        <p:spPr>
          <a:xfrm>
            <a:off x="6477000" y="0"/>
            <a:ext cx="4381498" cy="683817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609601"/>
            <a:ext cx="10134600" cy="526297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12529"/>
                </a:solidFill>
                <a:effectLst/>
                <a:uLnTx/>
                <a:uFillTx/>
                <a:latin typeface="Open Sans"/>
                <a:ea typeface="+mn-ea"/>
                <a:cs typeface="+mn-cs"/>
              </a:rPr>
              <a:t>In January, compared to fully vaccinated persons in each group shown below, the monthly rates of COVID-19-associated hospitalizations were: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Open Sans"/>
                <a:ea typeface="+mn-ea"/>
                <a:cs typeface="+mn-cs"/>
              </a:rPr>
              <a:t>7X Higher in Unvaccinated Adults Ages 18 Years and Older</a:t>
            </a:r>
            <a:endParaRPr kumimoji="0" lang="en-US" sz="2400" b="0" i="0" u="none" strike="noStrike" kern="1200" cap="none" spc="0" normalizeH="0" baseline="0" noProof="0" dirty="0">
              <a:ln>
                <a:noFill/>
              </a:ln>
              <a:solidFill>
                <a:srgbClr val="FFFFFF"/>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944"/>
                </a:solidFill>
                <a:effectLst/>
                <a:uLnTx/>
                <a:uFillTx/>
                <a:latin typeface="Open Sans"/>
                <a:ea typeface="+mn-ea"/>
                <a:cs typeface="+mn-cs"/>
              </a:rPr>
              <a:t>3x</a:t>
            </a:r>
            <a:r>
              <a:rPr kumimoji="0" lang="en-US" sz="2400" b="0" i="0" u="none" strike="noStrike" kern="1200" cap="none" spc="0" normalizeH="0" baseline="0" noProof="0" dirty="0">
                <a:ln>
                  <a:noFill/>
                </a:ln>
                <a:solidFill>
                  <a:srgbClr val="212529"/>
                </a:solidFill>
                <a:effectLst/>
                <a:uLnTx/>
                <a:uFillTx/>
                <a:latin typeface="Open Sans"/>
                <a:ea typeface="+mn-ea"/>
                <a:cs typeface="+mn-cs"/>
              </a:rPr>
              <a:t> </a:t>
            </a:r>
            <a:r>
              <a:rPr kumimoji="0" lang="en-US" sz="2400" b="0" i="0" u="none" strike="noStrike" kern="1200" cap="none" spc="0" normalizeH="0" baseline="0" noProof="0" dirty="0" smtClean="0">
                <a:ln>
                  <a:noFill/>
                </a:ln>
                <a:solidFill>
                  <a:srgbClr val="003944"/>
                </a:solidFill>
                <a:effectLst/>
                <a:uLnTx/>
                <a:uFillTx/>
                <a:latin typeface="Open Sans"/>
                <a:ea typeface="+mn-ea"/>
                <a:cs typeface="+mn-cs"/>
              </a:rPr>
              <a:t>Higher </a:t>
            </a:r>
            <a:r>
              <a:rPr kumimoji="0" lang="en-US" sz="2400" b="1" i="0" u="none" strike="noStrike" kern="1200" cap="none" spc="0" normalizeH="0" baseline="0" noProof="0" dirty="0" smtClean="0">
                <a:ln>
                  <a:noFill/>
                </a:ln>
                <a:solidFill>
                  <a:srgbClr val="212529"/>
                </a:solidFill>
                <a:effectLst/>
                <a:uLnTx/>
                <a:uFillTx/>
                <a:latin typeface="Open Sans"/>
                <a:ea typeface="+mn-ea"/>
                <a:cs typeface="+mn-cs"/>
              </a:rPr>
              <a:t>in </a:t>
            </a:r>
            <a:r>
              <a:rPr kumimoji="0" lang="en-US" sz="2400" b="1" i="0" u="none" strike="noStrike" kern="1200" cap="none" spc="0" normalizeH="0" baseline="0" noProof="0" dirty="0">
                <a:ln>
                  <a:noFill/>
                </a:ln>
                <a:solidFill>
                  <a:srgbClr val="212529"/>
                </a:solidFill>
                <a:effectLst/>
                <a:uLnTx/>
                <a:uFillTx/>
                <a:latin typeface="Open Sans"/>
                <a:ea typeface="+mn-ea"/>
                <a:cs typeface="+mn-cs"/>
              </a:rPr>
              <a:t>Unvaccinated Adolescents</a:t>
            </a:r>
            <a:br>
              <a:rPr kumimoji="0" lang="en-US" sz="2400" b="1" i="0" u="none" strike="noStrike" kern="1200" cap="none" spc="0" normalizeH="0" baseline="0" noProof="0" dirty="0">
                <a:ln>
                  <a:noFill/>
                </a:ln>
                <a:solidFill>
                  <a:srgbClr val="212529"/>
                </a:solidFill>
                <a:effectLst/>
                <a:uLnTx/>
                <a:uFillTx/>
                <a:latin typeface="Open Sans"/>
                <a:ea typeface="+mn-ea"/>
                <a:cs typeface="+mn-cs"/>
              </a:rPr>
            </a:br>
            <a:r>
              <a:rPr kumimoji="0" lang="en-US" sz="2400" b="1" i="0" u="none" strike="noStrike" kern="1200" cap="none" spc="0" normalizeH="0" baseline="0" noProof="0" dirty="0">
                <a:ln>
                  <a:noFill/>
                </a:ln>
                <a:solidFill>
                  <a:srgbClr val="212529"/>
                </a:solidFill>
                <a:effectLst/>
                <a:uLnTx/>
                <a:uFillTx/>
                <a:latin typeface="Open Sans"/>
                <a:ea typeface="+mn-ea"/>
                <a:cs typeface="+mn-cs"/>
              </a:rPr>
              <a:t>Ages 12-17 </a:t>
            </a:r>
            <a:r>
              <a:rPr kumimoji="0" lang="en-US" sz="2400" b="1" i="0" u="none" strike="noStrike" kern="1200" cap="none" spc="0" normalizeH="0" baseline="0" noProof="0" dirty="0" smtClean="0">
                <a:ln>
                  <a:noFill/>
                </a:ln>
                <a:solidFill>
                  <a:srgbClr val="212529"/>
                </a:solidFill>
                <a:effectLst/>
                <a:uLnTx/>
                <a:uFillTx/>
                <a:latin typeface="Open Sans"/>
                <a:ea typeface="+mn-ea"/>
                <a:cs typeface="+mn-cs"/>
              </a:rPr>
              <a:t>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212529"/>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944"/>
                </a:solidFill>
                <a:effectLst/>
                <a:uLnTx/>
                <a:uFillTx/>
                <a:latin typeface="Open Sans"/>
                <a:ea typeface="+mn-ea"/>
                <a:cs typeface="+mn-cs"/>
              </a:rPr>
              <a:t>5x</a:t>
            </a:r>
            <a:r>
              <a:rPr kumimoji="0" lang="en-US" sz="2400" b="0" i="0" u="none" strike="noStrike" kern="1200" cap="none" spc="0" normalizeH="0" baseline="0" noProof="0" dirty="0">
                <a:ln>
                  <a:noFill/>
                </a:ln>
                <a:solidFill>
                  <a:srgbClr val="212529"/>
                </a:solidFill>
                <a:effectLst/>
                <a:uLnTx/>
                <a:uFillTx/>
                <a:latin typeface="Open Sans"/>
                <a:ea typeface="+mn-ea"/>
                <a:cs typeface="+mn-cs"/>
              </a:rPr>
              <a:t> </a:t>
            </a:r>
            <a:r>
              <a:rPr kumimoji="0" lang="en-US" sz="2400" b="0" i="0" u="none" strike="noStrike" kern="1200" cap="none" spc="0" normalizeH="0" baseline="0" noProof="0" dirty="0" smtClean="0">
                <a:ln>
                  <a:noFill/>
                </a:ln>
                <a:solidFill>
                  <a:srgbClr val="003944"/>
                </a:solidFill>
                <a:effectLst/>
                <a:uLnTx/>
                <a:uFillTx/>
                <a:latin typeface="Open Sans"/>
                <a:ea typeface="+mn-ea"/>
                <a:cs typeface="+mn-cs"/>
              </a:rPr>
              <a:t>Higher </a:t>
            </a:r>
            <a:r>
              <a:rPr kumimoji="0" lang="en-US" sz="2400" b="1" i="0" u="none" strike="noStrike" kern="1200" cap="none" spc="0" normalizeH="0" baseline="0" noProof="0" dirty="0" smtClean="0">
                <a:ln>
                  <a:noFill/>
                </a:ln>
                <a:solidFill>
                  <a:srgbClr val="212529"/>
                </a:solidFill>
                <a:effectLst/>
                <a:uLnTx/>
                <a:uFillTx/>
                <a:latin typeface="Open Sans"/>
                <a:ea typeface="+mn-ea"/>
                <a:cs typeface="+mn-cs"/>
              </a:rPr>
              <a:t>in </a:t>
            </a:r>
            <a:r>
              <a:rPr kumimoji="0" lang="en-US" sz="2400" b="1" i="0" u="none" strike="noStrike" kern="1200" cap="none" spc="0" normalizeH="0" baseline="0" noProof="0" dirty="0">
                <a:ln>
                  <a:noFill/>
                </a:ln>
                <a:solidFill>
                  <a:srgbClr val="212529"/>
                </a:solidFill>
                <a:effectLst/>
                <a:uLnTx/>
                <a:uFillTx/>
                <a:latin typeface="Open Sans"/>
                <a:ea typeface="+mn-ea"/>
                <a:cs typeface="+mn-cs"/>
              </a:rPr>
              <a:t>Unvaccinated Adults</a:t>
            </a:r>
            <a:br>
              <a:rPr kumimoji="0" lang="en-US" sz="2400" b="1" i="0" u="none" strike="noStrike" kern="1200" cap="none" spc="0" normalizeH="0" baseline="0" noProof="0" dirty="0">
                <a:ln>
                  <a:noFill/>
                </a:ln>
                <a:solidFill>
                  <a:srgbClr val="212529"/>
                </a:solidFill>
                <a:effectLst/>
                <a:uLnTx/>
                <a:uFillTx/>
                <a:latin typeface="Open Sans"/>
                <a:ea typeface="+mn-ea"/>
                <a:cs typeface="+mn-cs"/>
              </a:rPr>
            </a:br>
            <a:r>
              <a:rPr kumimoji="0" lang="en-US" sz="2400" b="1" i="0" u="none" strike="noStrike" kern="1200" cap="none" spc="0" normalizeH="0" baseline="0" noProof="0" dirty="0">
                <a:ln>
                  <a:noFill/>
                </a:ln>
                <a:solidFill>
                  <a:srgbClr val="212529"/>
                </a:solidFill>
                <a:effectLst/>
                <a:uLnTx/>
                <a:uFillTx/>
                <a:latin typeface="Open Sans"/>
                <a:ea typeface="+mn-ea"/>
                <a:cs typeface="+mn-cs"/>
              </a:rPr>
              <a:t>Ages 18-49 </a:t>
            </a:r>
            <a:r>
              <a:rPr kumimoji="0" lang="en-US" sz="2400" b="1" i="0" u="none" strike="noStrike" kern="1200" cap="none" spc="0" normalizeH="0" baseline="0" noProof="0" dirty="0" smtClean="0">
                <a:ln>
                  <a:noFill/>
                </a:ln>
                <a:solidFill>
                  <a:srgbClr val="212529"/>
                </a:solidFill>
                <a:effectLst/>
                <a:uLnTx/>
                <a:uFillTx/>
                <a:latin typeface="Open Sans"/>
                <a:ea typeface="+mn-ea"/>
                <a:cs typeface="+mn-cs"/>
              </a:rPr>
              <a:t>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212529"/>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944"/>
                </a:solidFill>
                <a:effectLst/>
                <a:uLnTx/>
                <a:uFillTx/>
                <a:latin typeface="Open Sans"/>
                <a:ea typeface="+mn-ea"/>
                <a:cs typeface="+mn-cs"/>
              </a:rPr>
              <a:t>7x</a:t>
            </a:r>
            <a:r>
              <a:rPr kumimoji="0" lang="en-US" sz="2400" b="0" i="0" u="none" strike="noStrike" kern="1200" cap="none" spc="0" normalizeH="0" baseline="0" noProof="0" dirty="0">
                <a:ln>
                  <a:noFill/>
                </a:ln>
                <a:solidFill>
                  <a:srgbClr val="212529"/>
                </a:solidFill>
                <a:effectLst/>
                <a:uLnTx/>
                <a:uFillTx/>
                <a:latin typeface="Open Sans"/>
                <a:ea typeface="+mn-ea"/>
                <a:cs typeface="+mn-cs"/>
              </a:rPr>
              <a:t> </a:t>
            </a:r>
            <a:r>
              <a:rPr kumimoji="0" lang="en-US" sz="2400" b="0" i="0" u="none" strike="noStrike" kern="1200" cap="none" spc="0" normalizeH="0" baseline="0" noProof="0" dirty="0" smtClean="0">
                <a:ln>
                  <a:noFill/>
                </a:ln>
                <a:solidFill>
                  <a:srgbClr val="003944"/>
                </a:solidFill>
                <a:effectLst/>
                <a:uLnTx/>
                <a:uFillTx/>
                <a:latin typeface="Open Sans"/>
                <a:ea typeface="+mn-ea"/>
                <a:cs typeface="+mn-cs"/>
              </a:rPr>
              <a:t>Higher </a:t>
            </a:r>
            <a:r>
              <a:rPr kumimoji="0" lang="en-US" sz="2400" b="1" i="0" u="none" strike="noStrike" kern="1200" cap="none" spc="0" normalizeH="0" baseline="0" noProof="0" dirty="0" smtClean="0">
                <a:ln>
                  <a:noFill/>
                </a:ln>
                <a:solidFill>
                  <a:srgbClr val="212529"/>
                </a:solidFill>
                <a:effectLst/>
                <a:uLnTx/>
                <a:uFillTx/>
                <a:latin typeface="Open Sans"/>
                <a:ea typeface="+mn-ea"/>
                <a:cs typeface="+mn-cs"/>
              </a:rPr>
              <a:t>in </a:t>
            </a:r>
            <a:r>
              <a:rPr kumimoji="0" lang="en-US" sz="2400" b="1" i="0" u="none" strike="noStrike" kern="1200" cap="none" spc="0" normalizeH="0" baseline="0" noProof="0" dirty="0">
                <a:ln>
                  <a:noFill/>
                </a:ln>
                <a:solidFill>
                  <a:srgbClr val="212529"/>
                </a:solidFill>
                <a:effectLst/>
                <a:uLnTx/>
                <a:uFillTx/>
                <a:latin typeface="Open Sans"/>
                <a:ea typeface="+mn-ea"/>
                <a:cs typeface="+mn-cs"/>
              </a:rPr>
              <a:t>Unvaccinated Adults</a:t>
            </a:r>
            <a:br>
              <a:rPr kumimoji="0" lang="en-US" sz="2400" b="1" i="0" u="none" strike="noStrike" kern="1200" cap="none" spc="0" normalizeH="0" baseline="0" noProof="0" dirty="0">
                <a:ln>
                  <a:noFill/>
                </a:ln>
                <a:solidFill>
                  <a:srgbClr val="212529"/>
                </a:solidFill>
                <a:effectLst/>
                <a:uLnTx/>
                <a:uFillTx/>
                <a:latin typeface="Open Sans"/>
                <a:ea typeface="+mn-ea"/>
                <a:cs typeface="+mn-cs"/>
              </a:rPr>
            </a:br>
            <a:r>
              <a:rPr kumimoji="0" lang="en-US" sz="2400" b="1" i="0" u="none" strike="noStrike" kern="1200" cap="none" spc="0" normalizeH="0" baseline="0" noProof="0" dirty="0">
                <a:ln>
                  <a:noFill/>
                </a:ln>
                <a:solidFill>
                  <a:srgbClr val="212529"/>
                </a:solidFill>
                <a:effectLst/>
                <a:uLnTx/>
                <a:uFillTx/>
                <a:latin typeface="Open Sans"/>
                <a:ea typeface="+mn-ea"/>
                <a:cs typeface="+mn-cs"/>
              </a:rPr>
              <a:t>Ages 50-64 </a:t>
            </a:r>
            <a:r>
              <a:rPr kumimoji="0" lang="en-US" sz="2400" b="1" i="0" u="none" strike="noStrike" kern="1200" cap="none" spc="0" normalizeH="0" baseline="0" noProof="0" dirty="0" smtClean="0">
                <a:ln>
                  <a:noFill/>
                </a:ln>
                <a:solidFill>
                  <a:srgbClr val="212529"/>
                </a:solidFill>
                <a:effectLst/>
                <a:uLnTx/>
                <a:uFillTx/>
                <a:latin typeface="Open Sans"/>
                <a:ea typeface="+mn-ea"/>
                <a:cs typeface="+mn-cs"/>
              </a:rPr>
              <a:t>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212529"/>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944"/>
                </a:solidFill>
                <a:effectLst/>
                <a:uLnTx/>
                <a:uFillTx/>
                <a:latin typeface="Open Sans"/>
                <a:ea typeface="+mn-ea"/>
                <a:cs typeface="+mn-cs"/>
              </a:rPr>
              <a:t>8x</a:t>
            </a:r>
            <a:r>
              <a:rPr kumimoji="0" lang="en-US" sz="2400" b="0" i="0" u="none" strike="noStrike" kern="1200" cap="none" spc="0" normalizeH="0" baseline="0" noProof="0" dirty="0">
                <a:ln>
                  <a:noFill/>
                </a:ln>
                <a:solidFill>
                  <a:srgbClr val="212529"/>
                </a:solidFill>
                <a:effectLst/>
                <a:uLnTx/>
                <a:uFillTx/>
                <a:latin typeface="Open Sans"/>
                <a:ea typeface="+mn-ea"/>
                <a:cs typeface="+mn-cs"/>
              </a:rPr>
              <a:t> </a:t>
            </a:r>
            <a:r>
              <a:rPr kumimoji="0" lang="en-US" sz="2400" b="0" i="0" u="none" strike="noStrike" kern="1200" cap="none" spc="0" normalizeH="0" baseline="0" noProof="0" dirty="0" smtClean="0">
                <a:ln>
                  <a:noFill/>
                </a:ln>
                <a:solidFill>
                  <a:srgbClr val="003944"/>
                </a:solidFill>
                <a:effectLst/>
                <a:uLnTx/>
                <a:uFillTx/>
                <a:latin typeface="Open Sans"/>
                <a:ea typeface="+mn-ea"/>
                <a:cs typeface="+mn-cs"/>
              </a:rPr>
              <a:t>Higher </a:t>
            </a:r>
            <a:r>
              <a:rPr kumimoji="0" lang="en-US" sz="2400" b="1" i="0" u="none" strike="noStrike" kern="1200" cap="none" spc="0" normalizeH="0" baseline="0" noProof="0" dirty="0" smtClean="0">
                <a:ln>
                  <a:noFill/>
                </a:ln>
                <a:solidFill>
                  <a:srgbClr val="212529"/>
                </a:solidFill>
                <a:effectLst/>
                <a:uLnTx/>
                <a:uFillTx/>
                <a:latin typeface="Open Sans"/>
                <a:ea typeface="+mn-ea"/>
                <a:cs typeface="+mn-cs"/>
              </a:rPr>
              <a:t>in </a:t>
            </a:r>
            <a:r>
              <a:rPr kumimoji="0" lang="en-US" sz="2400" b="1" i="0" u="none" strike="noStrike" kern="1200" cap="none" spc="0" normalizeH="0" baseline="0" noProof="0" dirty="0">
                <a:ln>
                  <a:noFill/>
                </a:ln>
                <a:solidFill>
                  <a:srgbClr val="212529"/>
                </a:solidFill>
                <a:effectLst/>
                <a:uLnTx/>
                <a:uFillTx/>
                <a:latin typeface="Open Sans"/>
                <a:ea typeface="+mn-ea"/>
                <a:cs typeface="+mn-cs"/>
              </a:rPr>
              <a:t>Unvaccinated Adults</a:t>
            </a:r>
            <a:br>
              <a:rPr kumimoji="0" lang="en-US" sz="2400" b="1" i="0" u="none" strike="noStrike" kern="1200" cap="none" spc="0" normalizeH="0" baseline="0" noProof="0" dirty="0">
                <a:ln>
                  <a:noFill/>
                </a:ln>
                <a:solidFill>
                  <a:srgbClr val="212529"/>
                </a:solidFill>
                <a:effectLst/>
                <a:uLnTx/>
                <a:uFillTx/>
                <a:latin typeface="Open Sans"/>
                <a:ea typeface="+mn-ea"/>
                <a:cs typeface="+mn-cs"/>
              </a:rPr>
            </a:br>
            <a:r>
              <a:rPr kumimoji="0" lang="en-US" sz="2400" b="1" i="0" u="none" strike="noStrike" kern="1200" cap="none" spc="0" normalizeH="0" baseline="0" noProof="0" dirty="0">
                <a:ln>
                  <a:noFill/>
                </a:ln>
                <a:solidFill>
                  <a:srgbClr val="212529"/>
                </a:solidFill>
                <a:effectLst/>
                <a:uLnTx/>
                <a:uFillTx/>
                <a:latin typeface="Open Sans"/>
                <a:ea typeface="+mn-ea"/>
                <a:cs typeface="+mn-cs"/>
              </a:rPr>
              <a:t>Ages 65 Years and Older</a:t>
            </a:r>
          </a:p>
        </p:txBody>
      </p:sp>
    </p:spTree>
    <p:extLst>
      <p:ext uri="{BB962C8B-B14F-4D97-AF65-F5344CB8AC3E}">
        <p14:creationId xmlns:p14="http://schemas.microsoft.com/office/powerpoint/2010/main" val="36139011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p:nvPr/>
        </p:nvSpPr>
        <p:spPr>
          <a:xfrm>
            <a:off x="459486" y="948689"/>
            <a:ext cx="2349500" cy="0"/>
          </a:xfrm>
          <a:custGeom>
            <a:avLst/>
            <a:gdLst/>
            <a:ahLst/>
            <a:cxnLst/>
            <a:rect l="l" t="t" r="r" b="b"/>
            <a:pathLst>
              <a:path w="2349500">
                <a:moveTo>
                  <a:pt x="0" y="0"/>
                </a:moveTo>
                <a:lnTo>
                  <a:pt x="2349411"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nvGrpSpPr>
          <p:cNvPr id="4" name="object 4"/>
          <p:cNvGrpSpPr/>
          <p:nvPr/>
        </p:nvGrpSpPr>
        <p:grpSpPr>
          <a:xfrm>
            <a:off x="0" y="5379717"/>
            <a:ext cx="2807335" cy="753110"/>
            <a:chOff x="0" y="5379717"/>
            <a:chExt cx="2807335" cy="753110"/>
          </a:xfrm>
        </p:grpSpPr>
        <p:pic>
          <p:nvPicPr>
            <p:cNvPr id="5" name="object 5"/>
            <p:cNvPicPr/>
            <p:nvPr/>
          </p:nvPicPr>
          <p:blipFill>
            <a:blip r:embed="rId3" cstate="print"/>
            <a:stretch>
              <a:fillRect/>
            </a:stretch>
          </p:blipFill>
          <p:spPr>
            <a:xfrm>
              <a:off x="0" y="5532119"/>
              <a:ext cx="2807207" cy="600455"/>
            </a:xfrm>
            <a:prstGeom prst="rect">
              <a:avLst/>
            </a:prstGeom>
          </p:spPr>
        </p:pic>
        <p:sp>
          <p:nvSpPr>
            <p:cNvPr id="6" name="object 6"/>
            <p:cNvSpPr/>
            <p:nvPr/>
          </p:nvSpPr>
          <p:spPr>
            <a:xfrm>
              <a:off x="0" y="5379717"/>
              <a:ext cx="2807335" cy="648970"/>
            </a:xfrm>
            <a:custGeom>
              <a:avLst/>
              <a:gdLst/>
              <a:ahLst/>
              <a:cxnLst/>
              <a:rect l="l" t="t" r="r" b="b"/>
              <a:pathLst>
                <a:path w="2807335" h="648970">
                  <a:moveTo>
                    <a:pt x="0" y="0"/>
                  </a:moveTo>
                  <a:lnTo>
                    <a:pt x="0" y="271525"/>
                  </a:lnTo>
                  <a:lnTo>
                    <a:pt x="105613" y="305434"/>
                  </a:lnTo>
                  <a:lnTo>
                    <a:pt x="152869" y="319925"/>
                  </a:lnTo>
                  <a:lnTo>
                    <a:pt x="247421" y="348259"/>
                  </a:lnTo>
                  <a:lnTo>
                    <a:pt x="342099" y="375691"/>
                  </a:lnTo>
                  <a:lnTo>
                    <a:pt x="436918" y="402170"/>
                  </a:lnTo>
                  <a:lnTo>
                    <a:pt x="484403" y="415023"/>
                  </a:lnTo>
                  <a:lnTo>
                    <a:pt x="531939" y="427621"/>
                  </a:lnTo>
                  <a:lnTo>
                    <a:pt x="579539" y="439953"/>
                  </a:lnTo>
                  <a:lnTo>
                    <a:pt x="627202" y="452018"/>
                  </a:lnTo>
                  <a:lnTo>
                    <a:pt x="674941" y="463778"/>
                  </a:lnTo>
                  <a:lnTo>
                    <a:pt x="722769" y="475259"/>
                  </a:lnTo>
                  <a:lnTo>
                    <a:pt x="770661" y="486448"/>
                  </a:lnTo>
                  <a:lnTo>
                    <a:pt x="818667" y="497319"/>
                  </a:lnTo>
                  <a:lnTo>
                    <a:pt x="866762" y="507885"/>
                  </a:lnTo>
                  <a:lnTo>
                    <a:pt x="914946" y="518121"/>
                  </a:lnTo>
                  <a:lnTo>
                    <a:pt x="963269" y="528040"/>
                  </a:lnTo>
                  <a:lnTo>
                    <a:pt x="1011682" y="537616"/>
                  </a:lnTo>
                  <a:lnTo>
                    <a:pt x="1060221" y="546861"/>
                  </a:lnTo>
                  <a:lnTo>
                    <a:pt x="1108887" y="555739"/>
                  </a:lnTo>
                  <a:lnTo>
                    <a:pt x="1157693" y="564286"/>
                  </a:lnTo>
                  <a:lnTo>
                    <a:pt x="1206639" y="572439"/>
                  </a:lnTo>
                  <a:lnTo>
                    <a:pt x="1255725" y="580237"/>
                  </a:lnTo>
                  <a:lnTo>
                    <a:pt x="1304963" y="587654"/>
                  </a:lnTo>
                  <a:lnTo>
                    <a:pt x="1354366" y="594690"/>
                  </a:lnTo>
                  <a:lnTo>
                    <a:pt x="1403921" y="601332"/>
                  </a:lnTo>
                  <a:lnTo>
                    <a:pt x="1453642" y="607567"/>
                  </a:lnTo>
                  <a:lnTo>
                    <a:pt x="1503553" y="613397"/>
                  </a:lnTo>
                  <a:lnTo>
                    <a:pt x="1553629" y="618807"/>
                  </a:lnTo>
                  <a:lnTo>
                    <a:pt x="1603908" y="623798"/>
                  </a:lnTo>
                  <a:lnTo>
                    <a:pt x="1654365" y="628357"/>
                  </a:lnTo>
                  <a:lnTo>
                    <a:pt x="1705025" y="632485"/>
                  </a:lnTo>
                  <a:lnTo>
                    <a:pt x="1755889" y="636155"/>
                  </a:lnTo>
                  <a:lnTo>
                    <a:pt x="1806968" y="639394"/>
                  </a:lnTo>
                  <a:lnTo>
                    <a:pt x="1858251" y="642150"/>
                  </a:lnTo>
                  <a:lnTo>
                    <a:pt x="1909775" y="644448"/>
                  </a:lnTo>
                  <a:lnTo>
                    <a:pt x="1961514" y="646277"/>
                  </a:lnTo>
                  <a:lnTo>
                    <a:pt x="2013483" y="647623"/>
                  </a:lnTo>
                  <a:lnTo>
                    <a:pt x="2065705" y="648474"/>
                  </a:lnTo>
                  <a:lnTo>
                    <a:pt x="2118169" y="648842"/>
                  </a:lnTo>
                  <a:lnTo>
                    <a:pt x="2170887" y="648690"/>
                  </a:lnTo>
                  <a:lnTo>
                    <a:pt x="2223871" y="648042"/>
                  </a:lnTo>
                  <a:lnTo>
                    <a:pt x="2277110" y="646861"/>
                  </a:lnTo>
                  <a:lnTo>
                    <a:pt x="2330615" y="645159"/>
                  </a:lnTo>
                  <a:lnTo>
                    <a:pt x="2384399" y="642937"/>
                  </a:lnTo>
                  <a:lnTo>
                    <a:pt x="2438463" y="640168"/>
                  </a:lnTo>
                  <a:lnTo>
                    <a:pt x="2492819" y="636854"/>
                  </a:lnTo>
                  <a:lnTo>
                    <a:pt x="2547467" y="632980"/>
                  </a:lnTo>
                  <a:lnTo>
                    <a:pt x="2602420" y="628535"/>
                  </a:lnTo>
                  <a:lnTo>
                    <a:pt x="2807081" y="604659"/>
                  </a:lnTo>
                  <a:lnTo>
                    <a:pt x="2807081" y="67157"/>
                  </a:lnTo>
                  <a:lnTo>
                    <a:pt x="2706204" y="96253"/>
                  </a:lnTo>
                  <a:lnTo>
                    <a:pt x="2656954" y="108076"/>
                  </a:lnTo>
                  <a:lnTo>
                    <a:pt x="2607462" y="119329"/>
                  </a:lnTo>
                  <a:lnTo>
                    <a:pt x="2557741" y="130047"/>
                  </a:lnTo>
                  <a:lnTo>
                    <a:pt x="2507792" y="140207"/>
                  </a:lnTo>
                  <a:lnTo>
                    <a:pt x="2457640" y="149821"/>
                  </a:lnTo>
                  <a:lnTo>
                    <a:pt x="2407323" y="158889"/>
                  </a:lnTo>
                  <a:lnTo>
                    <a:pt x="2356815" y="167436"/>
                  </a:lnTo>
                  <a:lnTo>
                    <a:pt x="2306154" y="175425"/>
                  </a:lnTo>
                  <a:lnTo>
                    <a:pt x="2255354" y="182867"/>
                  </a:lnTo>
                  <a:lnTo>
                    <a:pt x="2204440" y="189776"/>
                  </a:lnTo>
                  <a:lnTo>
                    <a:pt x="2153399" y="196151"/>
                  </a:lnTo>
                  <a:lnTo>
                    <a:pt x="2102269" y="201993"/>
                  </a:lnTo>
                  <a:lnTo>
                    <a:pt x="2051062" y="207314"/>
                  </a:lnTo>
                  <a:lnTo>
                    <a:pt x="1999767" y="212089"/>
                  </a:lnTo>
                  <a:lnTo>
                    <a:pt x="1948446" y="216344"/>
                  </a:lnTo>
                  <a:lnTo>
                    <a:pt x="1897087" y="220052"/>
                  </a:lnTo>
                  <a:lnTo>
                    <a:pt x="1845691" y="223253"/>
                  </a:lnTo>
                  <a:lnTo>
                    <a:pt x="1794306" y="225920"/>
                  </a:lnTo>
                  <a:lnTo>
                    <a:pt x="1742922" y="228066"/>
                  </a:lnTo>
                  <a:lnTo>
                    <a:pt x="1691576" y="229692"/>
                  </a:lnTo>
                  <a:lnTo>
                    <a:pt x="1640255" y="230784"/>
                  </a:lnTo>
                  <a:lnTo>
                    <a:pt x="1589011" y="231381"/>
                  </a:lnTo>
                  <a:lnTo>
                    <a:pt x="1537817" y="231457"/>
                  </a:lnTo>
                  <a:lnTo>
                    <a:pt x="1486725" y="231000"/>
                  </a:lnTo>
                  <a:lnTo>
                    <a:pt x="1435722" y="230047"/>
                  </a:lnTo>
                  <a:lnTo>
                    <a:pt x="1384833" y="228574"/>
                  </a:lnTo>
                  <a:lnTo>
                    <a:pt x="1334084" y="226593"/>
                  </a:lnTo>
                  <a:lnTo>
                    <a:pt x="1283474" y="224104"/>
                  </a:lnTo>
                  <a:lnTo>
                    <a:pt x="1233030" y="221094"/>
                  </a:lnTo>
                  <a:lnTo>
                    <a:pt x="1182763" y="217601"/>
                  </a:lnTo>
                  <a:lnTo>
                    <a:pt x="1132687" y="213588"/>
                  </a:lnTo>
                  <a:lnTo>
                    <a:pt x="1082827" y="209080"/>
                  </a:lnTo>
                  <a:lnTo>
                    <a:pt x="1033183" y="204063"/>
                  </a:lnTo>
                  <a:lnTo>
                    <a:pt x="983767" y="198551"/>
                  </a:lnTo>
                  <a:lnTo>
                    <a:pt x="934605" y="192557"/>
                  </a:lnTo>
                  <a:lnTo>
                    <a:pt x="885723" y="186054"/>
                  </a:lnTo>
                  <a:lnTo>
                    <a:pt x="837107" y="179057"/>
                  </a:lnTo>
                  <a:lnTo>
                    <a:pt x="788809" y="171564"/>
                  </a:lnTo>
                  <a:lnTo>
                    <a:pt x="740816" y="163575"/>
                  </a:lnTo>
                  <a:lnTo>
                    <a:pt x="690079" y="154660"/>
                  </a:lnTo>
                  <a:lnTo>
                    <a:pt x="639305" y="145376"/>
                  </a:lnTo>
                  <a:lnTo>
                    <a:pt x="588479" y="135699"/>
                  </a:lnTo>
                  <a:lnTo>
                    <a:pt x="537616" y="125679"/>
                  </a:lnTo>
                  <a:lnTo>
                    <a:pt x="486702" y="115328"/>
                  </a:lnTo>
                  <a:lnTo>
                    <a:pt x="435749" y="104622"/>
                  </a:lnTo>
                  <a:lnTo>
                    <a:pt x="384759" y="93624"/>
                  </a:lnTo>
                  <a:lnTo>
                    <a:pt x="333717" y="82295"/>
                  </a:lnTo>
                  <a:lnTo>
                    <a:pt x="282651" y="70700"/>
                  </a:lnTo>
                  <a:lnTo>
                    <a:pt x="0" y="0"/>
                  </a:lnTo>
                  <a:close/>
                </a:path>
              </a:pathLst>
            </a:custGeom>
            <a:solidFill>
              <a:srgbClr val="1C47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pic>
        <p:nvPicPr>
          <p:cNvPr id="7" name="Picture 6"/>
          <p:cNvPicPr>
            <a:picLocks noChangeAspect="1"/>
          </p:cNvPicPr>
          <p:nvPr/>
        </p:nvPicPr>
        <p:blipFill>
          <a:blip r:embed="rId4"/>
          <a:stretch>
            <a:fillRect/>
          </a:stretch>
        </p:blipFill>
        <p:spPr>
          <a:xfrm>
            <a:off x="0" y="152400"/>
            <a:ext cx="11790710" cy="6519863"/>
          </a:xfrm>
          <a:prstGeom prst="rect">
            <a:avLst/>
          </a:prstGeom>
        </p:spPr>
      </p:pic>
    </p:spTree>
    <p:extLst>
      <p:ext uri="{BB962C8B-B14F-4D97-AF65-F5344CB8AC3E}">
        <p14:creationId xmlns:p14="http://schemas.microsoft.com/office/powerpoint/2010/main" val="2899812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200" y="117012"/>
            <a:ext cx="11214160" cy="6706352"/>
          </a:xfrm>
          <a:prstGeom prst="rect">
            <a:avLst/>
          </a:prstGeom>
        </p:spPr>
      </p:pic>
    </p:spTree>
    <p:extLst>
      <p:ext uri="{BB962C8B-B14F-4D97-AF65-F5344CB8AC3E}">
        <p14:creationId xmlns:p14="http://schemas.microsoft.com/office/powerpoint/2010/main" val="700790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Covid-19 and Pregnancy</a:t>
            </a:r>
            <a:endParaRPr lang="en-US" dirty="0"/>
          </a:p>
        </p:txBody>
      </p:sp>
      <p:sp>
        <p:nvSpPr>
          <p:cNvPr id="3" name="Content Placeholder 2"/>
          <p:cNvSpPr>
            <a:spLocks noGrp="1"/>
          </p:cNvSpPr>
          <p:nvPr>
            <p:ph idx="1"/>
          </p:nvPr>
        </p:nvSpPr>
        <p:spPr/>
        <p:txBody>
          <a:bodyPr/>
          <a:lstStyle/>
          <a:p>
            <a:r>
              <a:rPr lang="en-US" sz="3600" dirty="0"/>
              <a:t>Pregnant </a:t>
            </a:r>
            <a:r>
              <a:rPr lang="en-US" sz="3600" dirty="0" smtClean="0"/>
              <a:t>women</a:t>
            </a:r>
            <a:r>
              <a:rPr lang="en-US" sz="3600" dirty="0"/>
              <a:t> with COVID-19, United States, January 22, 2020 - </a:t>
            </a:r>
            <a:r>
              <a:rPr lang="en-US" sz="3600" dirty="0" smtClean="0"/>
              <a:t>March </a:t>
            </a:r>
            <a:r>
              <a:rPr lang="en-US" sz="3600" dirty="0" smtClean="0"/>
              <a:t>28, </a:t>
            </a:r>
            <a:r>
              <a:rPr lang="en-US" sz="3600" dirty="0" smtClean="0"/>
              <a:t>2022</a:t>
            </a:r>
            <a:endParaRPr lang="en-US" sz="3600" dirty="0"/>
          </a:p>
          <a:p>
            <a:pPr lvl="1">
              <a:buFont typeface="Arial" panose="020B0604020202020204" pitchFamily="34" charset="0"/>
              <a:buChar char="•"/>
            </a:pPr>
            <a:r>
              <a:rPr lang="en-US" sz="3200" dirty="0" smtClean="0"/>
              <a:t>195,125</a:t>
            </a:r>
            <a:r>
              <a:rPr lang="en-US" sz="3600" dirty="0" smtClean="0"/>
              <a:t> </a:t>
            </a:r>
            <a:r>
              <a:rPr lang="en-US" sz="3600" dirty="0" smtClean="0"/>
              <a:t>cases</a:t>
            </a:r>
          </a:p>
          <a:p>
            <a:pPr lvl="1">
              <a:buFont typeface="Arial" panose="020B0604020202020204" pitchFamily="34" charset="0"/>
              <a:buChar char="•"/>
            </a:pPr>
            <a:r>
              <a:rPr lang="en-US" sz="3600" dirty="0" smtClean="0"/>
              <a:t>31,404 </a:t>
            </a:r>
            <a:r>
              <a:rPr lang="en-US" sz="3600" dirty="0" smtClean="0"/>
              <a:t>hospitalizations</a:t>
            </a:r>
          </a:p>
          <a:p>
            <a:pPr lvl="1">
              <a:buFont typeface="Arial" panose="020B0604020202020204" pitchFamily="34" charset="0"/>
              <a:buChar char="•"/>
            </a:pPr>
            <a:r>
              <a:rPr lang="en-US" sz="3600" dirty="0" smtClean="0"/>
              <a:t>273 </a:t>
            </a:r>
            <a:r>
              <a:rPr lang="en-US" sz="3600" dirty="0" smtClean="0"/>
              <a:t>deaths</a:t>
            </a:r>
            <a:endParaRPr lang="en-US" sz="36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867649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28600"/>
            <a:ext cx="8932038" cy="5668963"/>
          </a:xfrm>
        </p:spPr>
      </p:pic>
    </p:spTree>
    <p:extLst>
      <p:ext uri="{BB962C8B-B14F-4D97-AF65-F5344CB8AC3E}">
        <p14:creationId xmlns:p14="http://schemas.microsoft.com/office/powerpoint/2010/main" val="36105837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838200"/>
            <a:ext cx="9081679" cy="5324500"/>
          </a:xfrm>
        </p:spPr>
      </p:pic>
    </p:spTree>
    <p:extLst>
      <p:ext uri="{BB962C8B-B14F-4D97-AF65-F5344CB8AC3E}">
        <p14:creationId xmlns:p14="http://schemas.microsoft.com/office/powerpoint/2010/main" val="3778637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458200" cy="1143000"/>
          </a:xfrm>
        </p:spPr>
        <p:txBody>
          <a:bodyPr/>
          <a:lstStyle/>
          <a:p>
            <a:r>
              <a:rPr lang="en-US" sz="3200" dirty="0"/>
              <a:t>Nature Medicine: </a:t>
            </a:r>
            <a:r>
              <a:rPr lang="en-US" sz="3200" dirty="0">
                <a:hlinkClick r:id="rId2"/>
              </a:rPr>
              <a:t>SARS-CoV-2 infection and COVID-19 vaccination rates in pregnant women in Scotland</a:t>
            </a:r>
            <a:r>
              <a:rPr lang="en-US" sz="3200" dirty="0"/>
              <a:t>. (2.4.2022)</a:t>
            </a:r>
            <a:endParaRPr lang="en-US" sz="3200" dirty="0"/>
          </a:p>
        </p:txBody>
      </p:sp>
      <p:sp>
        <p:nvSpPr>
          <p:cNvPr id="3" name="Content Placeholder 2"/>
          <p:cNvSpPr>
            <a:spLocks noGrp="1"/>
          </p:cNvSpPr>
          <p:nvPr>
            <p:ph idx="1"/>
          </p:nvPr>
        </p:nvSpPr>
        <p:spPr/>
        <p:txBody>
          <a:bodyPr/>
          <a:lstStyle/>
          <a:p>
            <a:r>
              <a:rPr lang="en-US" sz="2800" dirty="0"/>
              <a:t>U</a:t>
            </a:r>
            <a:r>
              <a:rPr lang="en-US" sz="2800" dirty="0" smtClean="0"/>
              <a:t>sing </a:t>
            </a:r>
            <a:r>
              <a:rPr lang="en-US" sz="2800" dirty="0"/>
              <a:t>whole-population data from a national, prospective </a:t>
            </a:r>
            <a:r>
              <a:rPr lang="en-US" sz="2800" dirty="0" smtClean="0"/>
              <a:t>cohort</a:t>
            </a:r>
            <a:r>
              <a:rPr lang="en-US" sz="2800" dirty="0"/>
              <a:t>,</a:t>
            </a:r>
            <a:r>
              <a:rPr lang="en-US" sz="2800" dirty="0" smtClean="0"/>
              <a:t> 25,917 </a:t>
            </a:r>
            <a:r>
              <a:rPr lang="en-US" sz="2800" dirty="0"/>
              <a:t>COVID-19 vaccinations were given to 18,457 pregnant </a:t>
            </a:r>
            <a:r>
              <a:rPr lang="en-US" sz="2800" dirty="0" smtClean="0"/>
              <a:t>women in Scotland through October 2021.</a:t>
            </a:r>
          </a:p>
          <a:p>
            <a:r>
              <a:rPr lang="en-US" sz="2800" dirty="0"/>
              <a:t>Overall, 77.4% (3,833 out of 4,950</a:t>
            </a:r>
            <a:r>
              <a:rPr lang="en-US" sz="2800" dirty="0" smtClean="0"/>
              <a:t>; of </a:t>
            </a:r>
            <a:r>
              <a:rPr lang="en-US" sz="2800" dirty="0"/>
              <a:t>SARS-CoV-2 infections, 90.9% (748 out of 823; </a:t>
            </a:r>
            <a:r>
              <a:rPr lang="en-US" sz="2800" dirty="0" smtClean="0"/>
              <a:t>of </a:t>
            </a:r>
            <a:r>
              <a:rPr lang="en-US" sz="2800" dirty="0"/>
              <a:t>SARS-CoV-2 associated with hospital admission and 98% (102 out of 104</a:t>
            </a:r>
            <a:r>
              <a:rPr lang="en-US" sz="2800" dirty="0" smtClean="0"/>
              <a:t>;) </a:t>
            </a:r>
            <a:r>
              <a:rPr lang="en-US" sz="2800" dirty="0"/>
              <a:t>of SARS-CoV-2 associated with critical care admission, as well as all baby deaths, occurred in pregnant women who were unvaccinated at the time of COVID-19 diagnosis. </a:t>
            </a:r>
            <a:endParaRPr lang="en-US" sz="2800" dirty="0" smtClean="0"/>
          </a:p>
          <a:p>
            <a:r>
              <a:rPr lang="en-US" sz="2800" dirty="0" smtClean="0"/>
              <a:t>Addressing </a:t>
            </a:r>
            <a:r>
              <a:rPr lang="en-US" sz="2800" dirty="0"/>
              <a:t>low vaccine uptake rates in pregnant women is imperative to protect the health of women and babies in the ongoing pandemic.</a:t>
            </a:r>
            <a:endParaRPr lang="en-US" sz="2800"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DCEF23B2-1968-4158-BBF8-33ADF3172235}" type="slidenum">
              <a:rPr lang="en-US" altLang="en-US" smtClean="0">
                <a:latin typeface="Arial" pitchFamily="34" charset="0"/>
                <a:ea typeface="MS PGothic" pitchFamily="34" charset="-128"/>
              </a:rPr>
              <a:pPr fontAlgn="base">
                <a:spcBef>
                  <a:spcPct val="0"/>
                </a:spcBef>
                <a:spcAft>
                  <a:spcPct val="0"/>
                </a:spcAft>
                <a:defRPr/>
              </a:pPr>
              <a:t>27</a:t>
            </a:fld>
            <a:endParaRPr lang="en-US" altLang="en-US">
              <a:latin typeface="Arial" pitchFamily="34" charset="0"/>
              <a:ea typeface="MS PGothic" pitchFamily="34" charset="-128"/>
            </a:endParaRPr>
          </a:p>
        </p:txBody>
      </p:sp>
    </p:spTree>
    <p:extLst>
      <p:ext uri="{BB962C8B-B14F-4D97-AF65-F5344CB8AC3E}">
        <p14:creationId xmlns:p14="http://schemas.microsoft.com/office/powerpoint/2010/main" val="3329516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880" y="609600"/>
            <a:ext cx="8458200" cy="1143000"/>
          </a:xfrm>
        </p:spPr>
        <p:txBody>
          <a:bodyPr/>
          <a:lstStyle/>
          <a:p>
            <a:r>
              <a:rPr lang="en-US" sz="3200" dirty="0"/>
              <a:t>JAMA: </a:t>
            </a:r>
            <a:r>
              <a:rPr lang="en-US" sz="3200" dirty="0">
                <a:hlinkClick r:id="rId3"/>
              </a:rPr>
              <a:t>Association of SARS-CoV-2 Infection With Serious Maternal Morbidity and Mortality From Obstetric Complications</a:t>
            </a:r>
            <a:r>
              <a:rPr lang="en-US" sz="3200" dirty="0"/>
              <a:t>. (2.7.2022)</a:t>
            </a:r>
            <a:br>
              <a:rPr lang="en-US" sz="3200" dirty="0"/>
            </a:br>
            <a:endParaRPr lang="en-US" dirty="0"/>
          </a:p>
        </p:txBody>
      </p:sp>
      <p:sp>
        <p:nvSpPr>
          <p:cNvPr id="3" name="Content Placeholder 2"/>
          <p:cNvSpPr>
            <a:spLocks noGrp="1"/>
          </p:cNvSpPr>
          <p:nvPr>
            <p:ph idx="1"/>
          </p:nvPr>
        </p:nvSpPr>
        <p:spPr/>
        <p:txBody>
          <a:bodyPr/>
          <a:lstStyle/>
          <a:p>
            <a:r>
              <a:rPr lang="en-US" sz="2400" dirty="0"/>
              <a:t>In this retrospective cohort study that included 14 104 patients, a composite outcome of maternal death or serious morbidity related to hypertensive disorders of pregnancy, postpartum hemorrhage, or infection other than SARS-CoV-2 occurred significantly more frequently in individuals with SARS-CoV-2 infection compared with individuals without SARS-CoV-2 infection (13.4% vs 9.2%, respectively</a:t>
            </a:r>
            <a:r>
              <a:rPr lang="en-US" sz="2400" dirty="0" smtClean="0"/>
              <a:t>).</a:t>
            </a:r>
          </a:p>
          <a:p>
            <a:endParaRPr lang="en-US" sz="2000" dirty="0" smtClean="0"/>
          </a:p>
          <a:p>
            <a:r>
              <a:rPr lang="en-US" sz="2400" dirty="0"/>
              <a:t>Compared with those without a positive SARS-CoV-2 test result, moderate or higher COVID-19 severity (n = 586) was significantly associated with the primary outcome (26.1% vs 9.2%; difference, 16.9% [95% CI, 13.3%-20.4%]; </a:t>
            </a:r>
            <a:r>
              <a:rPr lang="en-US" sz="2400" dirty="0" err="1"/>
              <a:t>aRR</a:t>
            </a:r>
            <a:r>
              <a:rPr lang="en-US" sz="2400" dirty="0"/>
              <a:t>, 2.06 [95% CI, 1.73-2.46]) and the major secondary outcome of cesarean birth (45.4% vs 32.4%; difference, 12.8% [95% CI, 8.7%-16.8%]; </a:t>
            </a:r>
            <a:r>
              <a:rPr lang="en-US" sz="2400" dirty="0" err="1"/>
              <a:t>aRR</a:t>
            </a:r>
            <a:r>
              <a:rPr lang="en-US" sz="2400" dirty="0"/>
              <a:t>, 1.17 [95% CI, 1.07-1.28])</a:t>
            </a:r>
            <a:endParaRPr lang="en-US" sz="18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09823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9144000" cy="1143000"/>
          </a:xfrm>
        </p:spPr>
        <p:txBody>
          <a:bodyPr/>
          <a:lstStyle/>
          <a:p>
            <a:r>
              <a:rPr lang="en-US" sz="2800" dirty="0"/>
              <a:t>MDPI: </a:t>
            </a:r>
            <a:r>
              <a:rPr lang="en-US" sz="2800" dirty="0">
                <a:hlinkClick r:id="rId2" tooltip="https://www.mdpi.com/1999-4915/14/3/458/html"/>
              </a:rPr>
              <a:t>Stillbirth after COVID-19 in Unvaccinated Mothers Can Result from SARS-CoV-2 </a:t>
            </a:r>
            <a:r>
              <a:rPr lang="en-US" sz="2800" dirty="0" err="1">
                <a:hlinkClick r:id="rId2" tooltip="https://www.mdpi.com/1999-4915/14/3/458/html"/>
              </a:rPr>
              <a:t>Placentitis</a:t>
            </a:r>
            <a:r>
              <a:rPr lang="en-US" sz="2800" dirty="0">
                <a:hlinkClick r:id="rId2" tooltip="https://www.mdpi.com/1999-4915/14/3/458/html"/>
              </a:rPr>
              <a:t>, Placental Insufficiency, and Hypoxic</a:t>
            </a:r>
            <a:r>
              <a:rPr lang="en-US" sz="2800" dirty="0"/>
              <a:t>. (2.15.2022)</a:t>
            </a:r>
            <a:r>
              <a:rPr lang="en-US" sz="2000" dirty="0"/>
              <a:t/>
            </a:r>
            <a:br>
              <a:rPr lang="en-US" sz="2000" dirty="0"/>
            </a:br>
            <a:endParaRPr lang="en-US" sz="2800" i="1" dirty="0"/>
          </a:p>
        </p:txBody>
      </p:sp>
      <p:sp>
        <p:nvSpPr>
          <p:cNvPr id="3" name="Content Placeholder 2"/>
          <p:cNvSpPr>
            <a:spLocks noGrp="1"/>
          </p:cNvSpPr>
          <p:nvPr>
            <p:ph idx="1"/>
          </p:nvPr>
        </p:nvSpPr>
        <p:spPr>
          <a:xfrm>
            <a:off x="609600" y="1334197"/>
            <a:ext cx="10972800" cy="4525963"/>
          </a:xfrm>
        </p:spPr>
        <p:txBody>
          <a:bodyPr/>
          <a:lstStyle/>
          <a:p>
            <a:r>
              <a:rPr lang="en-US" sz="2400" dirty="0"/>
              <a:t>Arch </a:t>
            </a:r>
            <a:r>
              <a:rPr lang="en-US" sz="2400" dirty="0" err="1"/>
              <a:t>Pathol</a:t>
            </a:r>
            <a:r>
              <a:rPr lang="en-US" sz="2400" dirty="0"/>
              <a:t> Lab Med: </a:t>
            </a:r>
            <a:r>
              <a:rPr lang="en-US" sz="2400" dirty="0">
                <a:hlinkClick r:id="rId3"/>
              </a:rPr>
              <a:t>Placental Tissue Destruction and Insufficiency from COVID-19 Causes Stillbirth and Neonatal Death</a:t>
            </a:r>
            <a:r>
              <a:rPr lang="en-US" sz="2400" dirty="0"/>
              <a:t>. (2.10.2022</a:t>
            </a:r>
            <a:r>
              <a:rPr lang="en-US" sz="2400" dirty="0" smtClean="0"/>
              <a:t>)</a:t>
            </a:r>
          </a:p>
          <a:p>
            <a:r>
              <a:rPr lang="en-US" sz="2400" b="1" dirty="0" smtClean="0"/>
              <a:t>Stillbirth </a:t>
            </a:r>
            <a:r>
              <a:rPr lang="en-US" sz="2400" b="1" dirty="0"/>
              <a:t>after COVID-19 in Unvaccinated Mothers Can Result from SARS-CoV-2 </a:t>
            </a:r>
            <a:r>
              <a:rPr lang="en-US" sz="2400" b="1" dirty="0" err="1"/>
              <a:t>Placentitis</a:t>
            </a:r>
            <a:r>
              <a:rPr lang="en-US" sz="2400" b="1" dirty="0"/>
              <a:t>, Placental Insufficiency, and Hypoxic Ischemic Fetal Demise, Not Direct Fetal Infection: Potential Role of Maternal Vaccination in </a:t>
            </a:r>
            <a:r>
              <a:rPr lang="en-US" sz="2400" b="1" dirty="0" smtClean="0"/>
              <a:t>Pregnancy</a:t>
            </a:r>
          </a:p>
          <a:p>
            <a:r>
              <a:rPr lang="en-US" sz="2400" dirty="0"/>
              <a:t>An MMWR released on September 16, 2020, reported </a:t>
            </a:r>
            <a:r>
              <a:rPr lang="en-US" sz="2400" dirty="0" smtClean="0"/>
              <a:t>an increased stillbirth </a:t>
            </a:r>
            <a:r>
              <a:rPr lang="en-US" sz="2400" dirty="0"/>
              <a:t>rate of 3.2% among pregnant patients with symptomatic and asymptomatic SARS-CoV-2 infection.</a:t>
            </a:r>
          </a:p>
          <a:p>
            <a:r>
              <a:rPr lang="en-US" sz="2400" dirty="0" smtClean="0"/>
              <a:t>An </a:t>
            </a:r>
            <a:r>
              <a:rPr lang="en-US" sz="2400" dirty="0"/>
              <a:t>MMWR released on November 19, 2021, found that the adjusted risk of stillbirth in patients with a COVID-19 diagnosis documented at delivery hospitalization was 4 times higher than the risk in patients without COVID-19 </a:t>
            </a:r>
            <a:r>
              <a:rPr lang="en-US" sz="2400" dirty="0" smtClean="0"/>
              <a:t>infection.</a:t>
            </a:r>
          </a:p>
          <a:p>
            <a:r>
              <a:rPr lang="en-US" sz="2400" dirty="0" smtClean="0"/>
              <a:t>In </a:t>
            </a:r>
            <a:r>
              <a:rPr lang="en-US" sz="2400" dirty="0"/>
              <a:t>addition, case series of patients with COVID-19 who experienced stillbirth had evidence of fibrin deposition and trophoblast necrosis on placental pathology.</a:t>
            </a:r>
            <a:endParaRPr lang="en-US" sz="2400" b="1" dirty="0"/>
          </a:p>
          <a:p>
            <a:pPr marL="0" indent="0">
              <a:buNone/>
            </a:pPr>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DCEF23B2-1968-4158-BBF8-33ADF3172235}" type="slidenum">
              <a:rPr lang="en-US" altLang="en-US" smtClean="0">
                <a:latin typeface="Arial" pitchFamily="34" charset="0"/>
                <a:ea typeface="MS PGothic" pitchFamily="34" charset="-128"/>
              </a:rPr>
              <a:pPr fontAlgn="base">
                <a:spcBef>
                  <a:spcPct val="0"/>
                </a:spcBef>
                <a:spcAft>
                  <a:spcPct val="0"/>
                </a:spcAft>
                <a:defRPr/>
              </a:pPr>
              <a:t>29</a:t>
            </a:fld>
            <a:endParaRPr lang="en-US" altLang="en-US">
              <a:latin typeface="Arial" pitchFamily="34" charset="0"/>
              <a:ea typeface="MS PGothic" pitchFamily="34" charset="-128"/>
            </a:endParaRPr>
          </a:p>
        </p:txBody>
      </p:sp>
    </p:spTree>
    <p:extLst>
      <p:ext uri="{BB962C8B-B14F-4D97-AF65-F5344CB8AC3E}">
        <p14:creationId xmlns:p14="http://schemas.microsoft.com/office/powerpoint/2010/main" val="1114380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459231" y="251301"/>
            <a:ext cx="4806950" cy="1095375"/>
          </a:xfrm>
          <a:prstGeom prst="rect">
            <a:avLst/>
          </a:prstGeom>
        </p:spPr>
        <p:txBody>
          <a:bodyPr vert="horz" wrap="square" lIns="0" tIns="12700" rIns="0" bIns="0" rtlCol="0">
            <a:spAutoFit/>
          </a:bodyPr>
          <a:lstStyle/>
          <a:p>
            <a:pPr marL="12700">
              <a:lnSpc>
                <a:spcPts val="4210"/>
              </a:lnSpc>
              <a:spcBef>
                <a:spcPts val="100"/>
              </a:spcBef>
            </a:pPr>
            <a:r>
              <a:rPr sz="3600" b="1" spc="-150" dirty="0">
                <a:solidFill>
                  <a:srgbClr val="F58466"/>
                </a:solidFill>
                <a:latin typeface="Arial"/>
                <a:cs typeface="Arial"/>
              </a:rPr>
              <a:t>Housekeeping:</a:t>
            </a:r>
            <a:endParaRPr sz="3600">
              <a:latin typeface="Arial"/>
              <a:cs typeface="Arial"/>
            </a:endParaRPr>
          </a:p>
          <a:p>
            <a:pPr marL="12700">
              <a:lnSpc>
                <a:spcPts val="4210"/>
              </a:lnSpc>
            </a:pPr>
            <a:r>
              <a:rPr sz="3600" b="1" spc="-5" dirty="0">
                <a:solidFill>
                  <a:srgbClr val="F58466"/>
                </a:solidFill>
                <a:latin typeface="Arial"/>
                <a:cs typeface="Arial"/>
              </a:rPr>
              <a:t>We</a:t>
            </a:r>
            <a:r>
              <a:rPr sz="3600" b="1" spc="-15" dirty="0">
                <a:solidFill>
                  <a:srgbClr val="F58466"/>
                </a:solidFill>
                <a:latin typeface="Arial"/>
                <a:cs typeface="Arial"/>
              </a:rPr>
              <a:t> </a:t>
            </a:r>
            <a:r>
              <a:rPr sz="3600" b="1" spc="-135" dirty="0">
                <a:solidFill>
                  <a:srgbClr val="F58466"/>
                </a:solidFill>
                <a:latin typeface="Arial"/>
                <a:cs typeface="Arial"/>
              </a:rPr>
              <a:t>Ar</a:t>
            </a:r>
            <a:r>
              <a:rPr sz="3600" b="1" spc="-5" dirty="0">
                <a:solidFill>
                  <a:srgbClr val="F58466"/>
                </a:solidFill>
                <a:latin typeface="Arial"/>
                <a:cs typeface="Arial"/>
              </a:rPr>
              <a:t>e</a:t>
            </a:r>
            <a:r>
              <a:rPr sz="3600" b="1" spc="-170" dirty="0">
                <a:solidFill>
                  <a:srgbClr val="F58466"/>
                </a:solidFill>
                <a:latin typeface="Arial"/>
                <a:cs typeface="Arial"/>
              </a:rPr>
              <a:t> </a:t>
            </a:r>
            <a:r>
              <a:rPr sz="3600" b="1" spc="-160" dirty="0">
                <a:solidFill>
                  <a:srgbClr val="F58466"/>
                </a:solidFill>
                <a:latin typeface="Arial"/>
                <a:cs typeface="Arial"/>
              </a:rPr>
              <a:t>Reco</a:t>
            </a:r>
            <a:r>
              <a:rPr sz="3600" b="1" spc="-155" dirty="0">
                <a:solidFill>
                  <a:srgbClr val="F58466"/>
                </a:solidFill>
                <a:latin typeface="Arial"/>
                <a:cs typeface="Arial"/>
              </a:rPr>
              <a:t>r</a:t>
            </a:r>
            <a:r>
              <a:rPr sz="3600" b="1" spc="-160" dirty="0">
                <a:solidFill>
                  <a:srgbClr val="F58466"/>
                </a:solidFill>
                <a:latin typeface="Arial"/>
                <a:cs typeface="Arial"/>
              </a:rPr>
              <a:t>d</a:t>
            </a:r>
            <a:r>
              <a:rPr sz="3600" b="1" spc="-165" dirty="0">
                <a:solidFill>
                  <a:srgbClr val="F58466"/>
                </a:solidFill>
                <a:latin typeface="Arial"/>
                <a:cs typeface="Arial"/>
              </a:rPr>
              <a:t>i</a:t>
            </a:r>
            <a:r>
              <a:rPr sz="3600" b="1" spc="-160" dirty="0">
                <a:solidFill>
                  <a:srgbClr val="F58466"/>
                </a:solidFill>
                <a:latin typeface="Arial"/>
                <a:cs typeface="Arial"/>
              </a:rPr>
              <a:t>n</a:t>
            </a:r>
            <a:r>
              <a:rPr sz="3600" b="1" dirty="0">
                <a:solidFill>
                  <a:srgbClr val="F58466"/>
                </a:solidFill>
                <a:latin typeface="Arial"/>
                <a:cs typeface="Arial"/>
              </a:rPr>
              <a:t>g</a:t>
            </a:r>
            <a:r>
              <a:rPr sz="3600" b="1" spc="-204" dirty="0">
                <a:solidFill>
                  <a:srgbClr val="F58466"/>
                </a:solidFill>
                <a:latin typeface="Arial"/>
                <a:cs typeface="Arial"/>
              </a:rPr>
              <a:t> </a:t>
            </a:r>
            <a:r>
              <a:rPr sz="3600" b="1" spc="-135" dirty="0">
                <a:solidFill>
                  <a:srgbClr val="F58466"/>
                </a:solidFill>
                <a:latin typeface="Arial"/>
                <a:cs typeface="Arial"/>
              </a:rPr>
              <a:t>N</a:t>
            </a:r>
            <a:r>
              <a:rPr sz="3600" b="1" spc="-140" dirty="0">
                <a:solidFill>
                  <a:srgbClr val="F58466"/>
                </a:solidFill>
                <a:latin typeface="Arial"/>
                <a:cs typeface="Arial"/>
              </a:rPr>
              <a:t>o</a:t>
            </a:r>
            <a:r>
              <a:rPr sz="3600" b="1" dirty="0">
                <a:solidFill>
                  <a:srgbClr val="F58466"/>
                </a:solidFill>
                <a:latin typeface="Arial"/>
                <a:cs typeface="Arial"/>
              </a:rPr>
              <a:t>w</a:t>
            </a:r>
            <a:endParaRPr sz="3600">
              <a:latin typeface="Arial"/>
              <a:cs typeface="Arial"/>
            </a:endParaRPr>
          </a:p>
        </p:txBody>
      </p:sp>
      <p:grpSp>
        <p:nvGrpSpPr>
          <p:cNvPr id="9" name="object 9"/>
          <p:cNvGrpSpPr/>
          <p:nvPr/>
        </p:nvGrpSpPr>
        <p:grpSpPr>
          <a:xfrm>
            <a:off x="571500" y="3224783"/>
            <a:ext cx="11341735" cy="1115695"/>
            <a:chOff x="571500" y="3224783"/>
            <a:chExt cx="11341735" cy="1115695"/>
          </a:xfrm>
        </p:grpSpPr>
        <p:pic>
          <p:nvPicPr>
            <p:cNvPr id="10" name="object 10"/>
            <p:cNvPicPr/>
            <p:nvPr/>
          </p:nvPicPr>
          <p:blipFill>
            <a:blip r:embed="rId4" cstate="print"/>
            <a:stretch>
              <a:fillRect/>
            </a:stretch>
          </p:blipFill>
          <p:spPr>
            <a:xfrm>
              <a:off x="571500" y="3224783"/>
              <a:ext cx="11341607" cy="1115567"/>
            </a:xfrm>
            <a:prstGeom prst="rect">
              <a:avLst/>
            </a:prstGeom>
          </p:spPr>
        </p:pic>
        <p:sp>
          <p:nvSpPr>
            <p:cNvPr id="11" name="object 11"/>
            <p:cNvSpPr/>
            <p:nvPr/>
          </p:nvSpPr>
          <p:spPr>
            <a:xfrm>
              <a:off x="9088373" y="3422142"/>
              <a:ext cx="579120" cy="506095"/>
            </a:xfrm>
            <a:custGeom>
              <a:avLst/>
              <a:gdLst/>
              <a:ahLst/>
              <a:cxnLst/>
              <a:rect l="l" t="t" r="r" b="b"/>
              <a:pathLst>
                <a:path w="579120" h="506095">
                  <a:moveTo>
                    <a:pt x="0" y="252920"/>
                  </a:moveTo>
                  <a:lnTo>
                    <a:pt x="4660" y="207454"/>
                  </a:lnTo>
                  <a:lnTo>
                    <a:pt x="18110" y="164668"/>
                  </a:lnTo>
                  <a:lnTo>
                    <a:pt x="39535" y="125260"/>
                  </a:lnTo>
                  <a:lnTo>
                    <a:pt x="68097" y="89966"/>
                  </a:lnTo>
                  <a:lnTo>
                    <a:pt x="102997" y="59486"/>
                  </a:lnTo>
                  <a:lnTo>
                    <a:pt x="143408" y="34531"/>
                  </a:lnTo>
                  <a:lnTo>
                    <a:pt x="188518" y="15824"/>
                  </a:lnTo>
                  <a:lnTo>
                    <a:pt x="237515" y="4076"/>
                  </a:lnTo>
                  <a:lnTo>
                    <a:pt x="289560" y="0"/>
                  </a:lnTo>
                  <a:lnTo>
                    <a:pt x="341604" y="4076"/>
                  </a:lnTo>
                  <a:lnTo>
                    <a:pt x="390601" y="15824"/>
                  </a:lnTo>
                  <a:lnTo>
                    <a:pt x="435698" y="34531"/>
                  </a:lnTo>
                  <a:lnTo>
                    <a:pt x="476123" y="59486"/>
                  </a:lnTo>
                  <a:lnTo>
                    <a:pt x="511022" y="89966"/>
                  </a:lnTo>
                  <a:lnTo>
                    <a:pt x="539584" y="125260"/>
                  </a:lnTo>
                  <a:lnTo>
                    <a:pt x="561009" y="164668"/>
                  </a:lnTo>
                  <a:lnTo>
                    <a:pt x="574459" y="207454"/>
                  </a:lnTo>
                  <a:lnTo>
                    <a:pt x="579120" y="252920"/>
                  </a:lnTo>
                  <a:lnTo>
                    <a:pt x="574459" y="298386"/>
                  </a:lnTo>
                  <a:lnTo>
                    <a:pt x="561009" y="341172"/>
                  </a:lnTo>
                  <a:lnTo>
                    <a:pt x="539584" y="380580"/>
                  </a:lnTo>
                  <a:lnTo>
                    <a:pt x="511022" y="415874"/>
                  </a:lnTo>
                  <a:lnTo>
                    <a:pt x="476123" y="446354"/>
                  </a:lnTo>
                  <a:lnTo>
                    <a:pt x="435698" y="471309"/>
                  </a:lnTo>
                  <a:lnTo>
                    <a:pt x="390601" y="490016"/>
                  </a:lnTo>
                  <a:lnTo>
                    <a:pt x="341604" y="501764"/>
                  </a:lnTo>
                  <a:lnTo>
                    <a:pt x="289560" y="505841"/>
                  </a:lnTo>
                  <a:lnTo>
                    <a:pt x="237515" y="501764"/>
                  </a:lnTo>
                  <a:lnTo>
                    <a:pt x="188518" y="490016"/>
                  </a:lnTo>
                  <a:lnTo>
                    <a:pt x="143408" y="471309"/>
                  </a:lnTo>
                  <a:lnTo>
                    <a:pt x="102997" y="446354"/>
                  </a:lnTo>
                  <a:lnTo>
                    <a:pt x="68097" y="415874"/>
                  </a:lnTo>
                  <a:lnTo>
                    <a:pt x="39535" y="380580"/>
                  </a:lnTo>
                  <a:lnTo>
                    <a:pt x="18110" y="341172"/>
                  </a:lnTo>
                  <a:lnTo>
                    <a:pt x="4660" y="298386"/>
                  </a:lnTo>
                  <a:lnTo>
                    <a:pt x="0" y="252920"/>
                  </a:lnTo>
                  <a:close/>
                </a:path>
              </a:pathLst>
            </a:custGeom>
            <a:ln w="38100">
              <a:solidFill>
                <a:srgbClr val="FF0000"/>
              </a:solidFill>
            </a:ln>
          </p:spPr>
          <p:txBody>
            <a:bodyPr wrap="square" lIns="0" tIns="0" rIns="0" bIns="0" rtlCol="0"/>
            <a:lstStyle/>
            <a:p>
              <a:endParaRPr/>
            </a:p>
          </p:txBody>
        </p:sp>
      </p:grpSp>
      <p:sp>
        <p:nvSpPr>
          <p:cNvPr id="12" name="object 12"/>
          <p:cNvSpPr txBox="1"/>
          <p:nvPr/>
        </p:nvSpPr>
        <p:spPr>
          <a:xfrm>
            <a:off x="11975592" y="6437227"/>
            <a:ext cx="173990" cy="196215"/>
          </a:xfrm>
          <a:prstGeom prst="rect">
            <a:avLst/>
          </a:prstGeom>
        </p:spPr>
        <p:txBody>
          <a:bodyPr vert="horz" wrap="square" lIns="0" tIns="0" rIns="0" bIns="0" rtlCol="0">
            <a:spAutoFit/>
          </a:bodyPr>
          <a:lstStyle/>
          <a:p>
            <a:pPr marL="38100">
              <a:lnSpc>
                <a:spcPts val="1425"/>
              </a:lnSpc>
            </a:pPr>
            <a:fld id="{81D60167-4931-47E6-BA6A-407CBD079E47}" type="slidenum">
              <a:rPr sz="1200" spc="-5" dirty="0">
                <a:solidFill>
                  <a:srgbClr val="929499"/>
                </a:solidFill>
                <a:latin typeface="Arial"/>
                <a:cs typeface="Arial"/>
              </a:rPr>
              <a:t>3</a:t>
            </a:fld>
            <a:endParaRPr sz="1200">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6654800" cy="1723549"/>
          </a:xfrm>
        </p:spPr>
        <p:txBody>
          <a:bodyPr/>
          <a:lstStyle/>
          <a:p>
            <a:r>
              <a:rPr lang="en-US" dirty="0">
                <a:hlinkClick r:id="rId2"/>
              </a:rPr>
              <a:t>CDC:  COVID-19 Vaccination for Pregnant People to Prevent Serious Illness, Deaths, and Adverse Pregnancy Outcomes from COVID-19</a:t>
            </a:r>
            <a:r>
              <a:rPr lang="en-US" dirty="0"/>
              <a:t>. (9.29.21) </a:t>
            </a:r>
          </a:p>
        </p:txBody>
      </p:sp>
      <p:sp>
        <p:nvSpPr>
          <p:cNvPr id="3" name="Text Placeholder 2"/>
          <p:cNvSpPr>
            <a:spLocks noGrp="1"/>
          </p:cNvSpPr>
          <p:nvPr>
            <p:ph type="body" idx="1"/>
          </p:nvPr>
        </p:nvSpPr>
        <p:spPr>
          <a:xfrm>
            <a:off x="901652" y="1905001"/>
            <a:ext cx="10750198" cy="5264876"/>
          </a:xfrm>
        </p:spPr>
        <p:txBody>
          <a:bodyPr/>
          <a:lstStyle/>
          <a:p>
            <a:r>
              <a:rPr lang="en-US" b="1" dirty="0"/>
              <a:t>CDC recommends urgent action to help protect pregnant people and their fetuses/infants.</a:t>
            </a:r>
            <a:r>
              <a:rPr lang="en-US" dirty="0"/>
              <a:t> </a:t>
            </a:r>
          </a:p>
          <a:p>
            <a:r>
              <a:rPr lang="en-US" dirty="0" smtClean="0"/>
              <a:t>Healthcare </a:t>
            </a:r>
            <a:r>
              <a:rPr lang="en-US" dirty="0"/>
              <a:t>providers should communicate the risks of COVID-19, the benefits of vaccination, and information on the safety and effectiveness of COVID-19 vaccination in pregnancy. </a:t>
            </a:r>
            <a:endParaRPr lang="en-US" dirty="0" smtClean="0"/>
          </a:p>
          <a:p>
            <a:endParaRPr lang="en-US" sz="900" dirty="0"/>
          </a:p>
          <a:p>
            <a:r>
              <a:rPr lang="en-US" dirty="0"/>
              <a:t>C</a:t>
            </a:r>
            <a:r>
              <a:rPr lang="en-US" dirty="0" smtClean="0"/>
              <a:t>ompared </a:t>
            </a:r>
            <a:r>
              <a:rPr lang="en-US" dirty="0"/>
              <a:t>with non-pregnant symptomatic people, symptomatic pregnant people have more than a two-fold increased risk of requiring ICU admission, invasive ventilation, and ECMO, and a 70% increased risk of death.</a:t>
            </a:r>
            <a:r>
              <a:rPr lang="en-US" baseline="30000" dirty="0"/>
              <a:t>6</a:t>
            </a:r>
            <a:r>
              <a:rPr lang="en-US" dirty="0"/>
              <a:t> </a:t>
            </a:r>
            <a:endParaRPr lang="en-US" dirty="0" smtClean="0"/>
          </a:p>
          <a:p>
            <a:endParaRPr lang="en-US" sz="900" dirty="0"/>
          </a:p>
          <a:p>
            <a:r>
              <a:rPr lang="en-US" dirty="0" smtClean="0"/>
              <a:t>Healthcare </a:t>
            </a:r>
            <a:r>
              <a:rPr lang="en-US" dirty="0"/>
              <a:t>providers should strongly recommend that people who are pregnant, recently pregnant (including those who are lactating), who are trying to become pregnant now, or who might become pregnant in the future receive one of the authorized or approved COVID-19 vaccines as soon as possible.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113775"/>
            <a:ext cx="4108050" cy="1604707"/>
          </a:xfrm>
          <a:prstGeom prst="rect">
            <a:avLst/>
          </a:prstGeom>
        </p:spPr>
      </p:pic>
    </p:spTree>
    <p:extLst>
      <p:ext uri="{BB962C8B-B14F-4D97-AF65-F5344CB8AC3E}">
        <p14:creationId xmlns:p14="http://schemas.microsoft.com/office/powerpoint/2010/main" val="2400031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SAFETY DATA</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692207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686800" cy="1143000"/>
          </a:xfrm>
        </p:spPr>
        <p:txBody>
          <a:bodyPr/>
          <a:lstStyle/>
          <a:p>
            <a:r>
              <a:rPr lang="en-US" sz="3200" dirty="0" smtClean="0"/>
              <a:t>JAMA editorial:</a:t>
            </a:r>
            <a:r>
              <a:rPr lang="en-US" sz="3200" dirty="0"/>
              <a:t> </a:t>
            </a:r>
            <a:r>
              <a:rPr lang="en-US" sz="3200" dirty="0">
                <a:hlinkClick r:id="rId2"/>
              </a:rPr>
              <a:t>COVID-19 mRNA Vaccines During Pregnancy New Evidence to Help Address Vaccine Hesitancy</a:t>
            </a:r>
            <a:r>
              <a:rPr lang="en-US" sz="3200" dirty="0"/>
              <a:t>. (3.24.2022)</a:t>
            </a:r>
            <a:endParaRPr lang="en-US" sz="2000" dirty="0"/>
          </a:p>
        </p:txBody>
      </p:sp>
      <p:sp>
        <p:nvSpPr>
          <p:cNvPr id="3" name="Content Placeholder 2"/>
          <p:cNvSpPr>
            <a:spLocks noGrp="1"/>
          </p:cNvSpPr>
          <p:nvPr>
            <p:ph idx="1"/>
          </p:nvPr>
        </p:nvSpPr>
        <p:spPr/>
        <p:txBody>
          <a:bodyPr/>
          <a:lstStyle/>
          <a:p>
            <a:r>
              <a:rPr lang="en-US" sz="2800" dirty="0" smtClean="0"/>
              <a:t>As of February 28,2022 68% of pregnant patients in the US are vaccinated. </a:t>
            </a:r>
          </a:p>
          <a:p>
            <a:r>
              <a:rPr lang="en-US" sz="2800" dirty="0" smtClean="0"/>
              <a:t>Over the past 14 months a substantial body of evidence supporting the safety of the mRNA </a:t>
            </a:r>
            <a:r>
              <a:rPr lang="en-US" sz="2800" dirty="0" err="1"/>
              <a:t>C</a:t>
            </a:r>
            <a:r>
              <a:rPr lang="en-US" sz="2800" dirty="0" err="1" smtClean="0"/>
              <a:t>ovid</a:t>
            </a:r>
            <a:r>
              <a:rPr lang="en-US" sz="2800" dirty="0" smtClean="0"/>
              <a:t> 19 vaccines in pregnancy has accumulated. </a:t>
            </a:r>
          </a:p>
          <a:p>
            <a:r>
              <a:rPr lang="en-US" sz="2800" dirty="0" smtClean="0"/>
              <a:t>Observational studies from Norway, Israel and the US have shown that mRNA vaccine in pregnancy are not associated with increase risk of miscarriage, preterm birth or other adverse birth outcomes.</a:t>
            </a:r>
          </a:p>
          <a:p>
            <a:r>
              <a:rPr lang="en-US" sz="2800" dirty="0" smtClean="0"/>
              <a:t>JAMA this month 2 population based cohort studies evaluate outcomes in more than 250,000 pregnancies from 3 countries provide the strongest evidence to date regarding the safety of covid-19 vaccines in pregnancy</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769121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458200" cy="1143000"/>
          </a:xfrm>
        </p:spPr>
        <p:txBody>
          <a:bodyPr/>
          <a:lstStyle/>
          <a:p>
            <a:r>
              <a:rPr lang="en-US" sz="3600" dirty="0" smtClean="0"/>
              <a:t>JAMA: No association of COVID-19 vaccination in pregnancy with adverse </a:t>
            </a:r>
            <a:r>
              <a:rPr lang="en-US" sz="3600" dirty="0" err="1" smtClean="0"/>
              <a:t>Peripartum</a:t>
            </a:r>
            <a:r>
              <a:rPr lang="en-US" sz="3600" dirty="0" smtClean="0"/>
              <a:t> Outcomes (March 24, 2022)</a:t>
            </a:r>
            <a:endParaRPr lang="en-US" sz="3600" dirty="0"/>
          </a:p>
        </p:txBody>
      </p:sp>
      <p:sp>
        <p:nvSpPr>
          <p:cNvPr id="3" name="Content Placeholder 2"/>
          <p:cNvSpPr>
            <a:spLocks noGrp="1"/>
          </p:cNvSpPr>
          <p:nvPr>
            <p:ph idx="1"/>
          </p:nvPr>
        </p:nvSpPr>
        <p:spPr>
          <a:xfrm>
            <a:off x="457200" y="1715304"/>
            <a:ext cx="10972800" cy="4525963"/>
          </a:xfrm>
        </p:spPr>
        <p:txBody>
          <a:bodyPr/>
          <a:lstStyle/>
          <a:p>
            <a:r>
              <a:rPr lang="en-US" dirty="0" smtClean="0"/>
              <a:t>Population based cohort study of all pregnant patients using birth registry data, including 97,590 patients in Ontario Canada</a:t>
            </a:r>
          </a:p>
          <a:p>
            <a:r>
              <a:rPr lang="en-US" dirty="0" smtClean="0"/>
              <a:t>Covid-19 vaccination in pregnancy compared to vaccination after pregnancy vs no vaccination was not associated with increased risk of adverse </a:t>
            </a:r>
            <a:r>
              <a:rPr lang="en-US" dirty="0" err="1" smtClean="0"/>
              <a:t>peripartum</a:t>
            </a:r>
            <a:r>
              <a:rPr lang="en-US" dirty="0" smtClean="0"/>
              <a:t> outcomes.</a:t>
            </a:r>
          </a:p>
          <a:p>
            <a:r>
              <a:rPr lang="en-US" dirty="0" smtClean="0"/>
              <a:t>Including: postpartum hemorrhage, </a:t>
            </a:r>
            <a:r>
              <a:rPr lang="en-US" dirty="0" err="1" smtClean="0"/>
              <a:t>chorioamnionitis</a:t>
            </a:r>
            <a:r>
              <a:rPr lang="en-US" dirty="0" smtClean="0"/>
              <a:t>, cesarean delivery, admission to NICU, or low newborn </a:t>
            </a:r>
            <a:r>
              <a:rPr lang="en-US" dirty="0"/>
              <a:t>A</a:t>
            </a:r>
            <a:r>
              <a:rPr lang="en-US" dirty="0" smtClean="0"/>
              <a:t>pgar score. </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5" name="TextBox 4"/>
          <p:cNvSpPr txBox="1"/>
          <p:nvPr/>
        </p:nvSpPr>
        <p:spPr>
          <a:xfrm>
            <a:off x="228600" y="5562600"/>
            <a:ext cx="10363200" cy="369332"/>
          </a:xfrm>
          <a:prstGeom prst="rect">
            <a:avLst/>
          </a:prstGeom>
          <a:noFill/>
        </p:spPr>
        <p:txBody>
          <a:bodyPr wrap="square" rtlCol="0">
            <a:spAutoFit/>
          </a:bodyPr>
          <a:lstStyle/>
          <a:p>
            <a:r>
              <a:rPr lang="en-US" dirty="0"/>
              <a:t>JAMA: </a:t>
            </a:r>
            <a:r>
              <a:rPr lang="en-US" dirty="0" smtClean="0"/>
              <a:t>No </a:t>
            </a:r>
            <a:r>
              <a:rPr lang="en-US" dirty="0" smtClean="0">
                <a:hlinkClick r:id="rId2"/>
              </a:rPr>
              <a:t>Association </a:t>
            </a:r>
            <a:r>
              <a:rPr lang="en-US" dirty="0">
                <a:hlinkClick r:id="rId2"/>
              </a:rPr>
              <a:t>of COVID-19 Vaccination in Pregnancy With Adverse </a:t>
            </a:r>
            <a:r>
              <a:rPr lang="en-US" dirty="0" err="1">
                <a:hlinkClick r:id="rId2"/>
              </a:rPr>
              <a:t>Peripartum</a:t>
            </a:r>
            <a:r>
              <a:rPr lang="en-US" dirty="0">
                <a:hlinkClick r:id="rId2"/>
              </a:rPr>
              <a:t> Outcomes</a:t>
            </a:r>
            <a:r>
              <a:rPr lang="en-US" dirty="0"/>
              <a:t>. (3.24.2022)</a:t>
            </a:r>
            <a:endParaRPr lang="en-US" dirty="0"/>
          </a:p>
        </p:txBody>
      </p:sp>
    </p:spTree>
    <p:extLst>
      <p:ext uri="{BB962C8B-B14F-4D97-AF65-F5344CB8AC3E}">
        <p14:creationId xmlns:p14="http://schemas.microsoft.com/office/powerpoint/2010/main" val="2841117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002"/>
            <a:ext cx="9296400" cy="1143000"/>
          </a:xfrm>
        </p:spPr>
        <p:txBody>
          <a:bodyPr/>
          <a:lstStyle/>
          <a:p>
            <a:r>
              <a:rPr lang="en-US" sz="3200" dirty="0"/>
              <a:t>JAMA: </a:t>
            </a:r>
            <a:r>
              <a:rPr lang="en-US" sz="3200" dirty="0">
                <a:hlinkClick r:id="rId2"/>
              </a:rPr>
              <a:t>Association of COVID-19 Vaccination in Pregnancy With Adverse </a:t>
            </a:r>
            <a:r>
              <a:rPr lang="en-US" sz="3200" dirty="0" err="1">
                <a:hlinkClick r:id="rId2"/>
              </a:rPr>
              <a:t>Peripartum</a:t>
            </a:r>
            <a:r>
              <a:rPr lang="en-US" sz="3200" dirty="0">
                <a:hlinkClick r:id="rId2"/>
              </a:rPr>
              <a:t> Outcomes</a:t>
            </a:r>
            <a:r>
              <a:rPr lang="en-US" sz="3200" dirty="0"/>
              <a:t>. (3.24.2022)</a:t>
            </a:r>
            <a:endParaRPr lang="en-US" sz="2000" dirty="0"/>
          </a:p>
        </p:txBody>
      </p:sp>
      <p:sp>
        <p:nvSpPr>
          <p:cNvPr id="3" name="Content Placeholder 2"/>
          <p:cNvSpPr>
            <a:spLocks noGrp="1"/>
          </p:cNvSpPr>
          <p:nvPr>
            <p:ph idx="1"/>
          </p:nvPr>
        </p:nvSpPr>
        <p:spPr/>
        <p:txBody>
          <a:bodyPr/>
          <a:lstStyle/>
          <a:p>
            <a:r>
              <a:rPr lang="en-US" dirty="0" smtClean="0"/>
              <a:t>Population-based cohort study of 157,521 deliveries in Sweden and Norway</a:t>
            </a:r>
          </a:p>
          <a:p>
            <a:r>
              <a:rPr lang="en-US" dirty="0" err="1" smtClean="0"/>
              <a:t>Covid</a:t>
            </a:r>
            <a:r>
              <a:rPr lang="en-US" dirty="0" smtClean="0"/>
              <a:t> vaccination in pregnancy vs no vaccination no association with preterm birth, stillbirth, small for gestational age, low Apgar score or neonatal care admission</a:t>
            </a:r>
          </a:p>
          <a:p>
            <a:r>
              <a:rPr lang="en-US" dirty="0" err="1" smtClean="0"/>
              <a:t>Covid</a:t>
            </a:r>
            <a:r>
              <a:rPr lang="en-US" dirty="0" smtClean="0"/>
              <a:t> vaccination not associated with adverse pregnancy outcomes</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508987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a:spLocks noGrp="1"/>
          </p:cNvSpPr>
          <p:nvPr>
            <p:ph type="title"/>
          </p:nvPr>
        </p:nvSpPr>
        <p:spPr>
          <a:xfrm>
            <a:off x="297815" y="367536"/>
            <a:ext cx="8620125" cy="953135"/>
          </a:xfrm>
          <a:prstGeom prst="rect">
            <a:avLst/>
          </a:prstGeom>
        </p:spPr>
        <p:txBody>
          <a:bodyPr vert="horz" wrap="square" lIns="0" tIns="13335" rIns="0" bIns="0" rtlCol="0">
            <a:spAutoFit/>
          </a:bodyPr>
          <a:lstStyle/>
          <a:p>
            <a:pPr marL="12700">
              <a:lnSpc>
                <a:spcPts val="3650"/>
              </a:lnSpc>
              <a:spcBef>
                <a:spcPts val="105"/>
              </a:spcBef>
            </a:pPr>
            <a:r>
              <a:rPr sz="3200" b="1" spc="-60" dirty="0">
                <a:solidFill>
                  <a:srgbClr val="F58466"/>
                </a:solidFill>
                <a:latin typeface="Arial"/>
                <a:cs typeface="Arial"/>
              </a:rPr>
              <a:t>V-SAFE</a:t>
            </a:r>
            <a:r>
              <a:rPr sz="3200" b="1" spc="-5" dirty="0">
                <a:solidFill>
                  <a:srgbClr val="F58466"/>
                </a:solidFill>
                <a:latin typeface="Arial"/>
                <a:cs typeface="Arial"/>
              </a:rPr>
              <a:t> </a:t>
            </a:r>
            <a:r>
              <a:rPr sz="3200" b="1" spc="-130" dirty="0">
                <a:solidFill>
                  <a:srgbClr val="F58466"/>
                </a:solidFill>
                <a:latin typeface="Arial"/>
                <a:cs typeface="Arial"/>
              </a:rPr>
              <a:t>vaccine</a:t>
            </a:r>
            <a:r>
              <a:rPr sz="3200" b="1" spc="-5" dirty="0">
                <a:solidFill>
                  <a:srgbClr val="F58466"/>
                </a:solidFill>
                <a:latin typeface="Arial"/>
                <a:cs typeface="Arial"/>
              </a:rPr>
              <a:t> </a:t>
            </a:r>
            <a:r>
              <a:rPr sz="3200" b="1" spc="-180" dirty="0">
                <a:solidFill>
                  <a:srgbClr val="F58466"/>
                </a:solidFill>
                <a:latin typeface="Arial"/>
                <a:cs typeface="Arial"/>
              </a:rPr>
              <a:t>monitoring</a:t>
            </a:r>
            <a:endParaRPr sz="3200">
              <a:latin typeface="Arial"/>
              <a:cs typeface="Arial"/>
            </a:endParaRPr>
          </a:p>
          <a:p>
            <a:pPr marL="12700">
              <a:lnSpc>
                <a:spcPts val="3650"/>
              </a:lnSpc>
            </a:pPr>
            <a:r>
              <a:rPr sz="3200" b="1" dirty="0">
                <a:solidFill>
                  <a:srgbClr val="F58466"/>
                </a:solidFill>
                <a:latin typeface="Arial"/>
                <a:cs typeface="Arial"/>
              </a:rPr>
              <a:t>–</a:t>
            </a:r>
            <a:r>
              <a:rPr sz="3200" b="1" spc="-10" dirty="0">
                <a:solidFill>
                  <a:srgbClr val="F58466"/>
                </a:solidFill>
                <a:latin typeface="Arial"/>
                <a:cs typeface="Arial"/>
              </a:rPr>
              <a:t> </a:t>
            </a:r>
            <a:r>
              <a:rPr sz="3200" b="1" spc="-135" dirty="0">
                <a:solidFill>
                  <a:srgbClr val="F58466"/>
                </a:solidFill>
                <a:latin typeface="Arial"/>
                <a:cs typeface="Arial"/>
              </a:rPr>
              <a:t>what</a:t>
            </a:r>
            <a:r>
              <a:rPr sz="3200" b="1" spc="5" dirty="0">
                <a:solidFill>
                  <a:srgbClr val="F58466"/>
                </a:solidFill>
                <a:latin typeface="Arial"/>
                <a:cs typeface="Arial"/>
              </a:rPr>
              <a:t> </a:t>
            </a:r>
            <a:r>
              <a:rPr sz="3200" b="1" spc="-90" dirty="0">
                <a:solidFill>
                  <a:srgbClr val="F58466"/>
                </a:solidFill>
                <a:latin typeface="Arial"/>
                <a:cs typeface="Arial"/>
              </a:rPr>
              <a:t>data</a:t>
            </a:r>
            <a:r>
              <a:rPr sz="3200" b="1" spc="5" dirty="0">
                <a:solidFill>
                  <a:srgbClr val="F58466"/>
                </a:solidFill>
                <a:latin typeface="Arial"/>
                <a:cs typeface="Arial"/>
              </a:rPr>
              <a:t> </a:t>
            </a:r>
            <a:r>
              <a:rPr sz="3200" b="1" spc="-180" dirty="0">
                <a:solidFill>
                  <a:srgbClr val="F58466"/>
                </a:solidFill>
                <a:latin typeface="Arial"/>
                <a:cs typeface="Arial"/>
              </a:rPr>
              <a:t>is</a:t>
            </a:r>
            <a:r>
              <a:rPr sz="3200" b="1" dirty="0">
                <a:solidFill>
                  <a:srgbClr val="F58466"/>
                </a:solidFill>
                <a:latin typeface="Arial"/>
                <a:cs typeface="Arial"/>
              </a:rPr>
              <a:t> </a:t>
            </a:r>
            <a:r>
              <a:rPr sz="3200" b="1" spc="-140" dirty="0">
                <a:solidFill>
                  <a:srgbClr val="F58466"/>
                </a:solidFill>
                <a:latin typeface="Arial"/>
                <a:cs typeface="Arial"/>
              </a:rPr>
              <a:t>being</a:t>
            </a:r>
            <a:r>
              <a:rPr sz="3200" b="1" spc="5" dirty="0">
                <a:solidFill>
                  <a:srgbClr val="F58466"/>
                </a:solidFill>
                <a:latin typeface="Arial"/>
                <a:cs typeface="Arial"/>
              </a:rPr>
              <a:t> </a:t>
            </a:r>
            <a:r>
              <a:rPr sz="3200" b="1" spc="-110" dirty="0">
                <a:solidFill>
                  <a:srgbClr val="F58466"/>
                </a:solidFill>
                <a:latin typeface="Arial"/>
                <a:cs typeface="Arial"/>
              </a:rPr>
              <a:t>gathered</a:t>
            </a:r>
            <a:r>
              <a:rPr sz="3200" b="1" spc="5" dirty="0">
                <a:solidFill>
                  <a:srgbClr val="F58466"/>
                </a:solidFill>
                <a:latin typeface="Arial"/>
                <a:cs typeface="Arial"/>
              </a:rPr>
              <a:t> </a:t>
            </a:r>
            <a:r>
              <a:rPr sz="3200" b="1" spc="-135" dirty="0">
                <a:solidFill>
                  <a:srgbClr val="F58466"/>
                </a:solidFill>
                <a:latin typeface="Arial"/>
                <a:cs typeface="Arial"/>
              </a:rPr>
              <a:t>pregnant</a:t>
            </a:r>
            <a:r>
              <a:rPr sz="3200" b="1" dirty="0">
                <a:solidFill>
                  <a:srgbClr val="F58466"/>
                </a:solidFill>
                <a:latin typeface="Arial"/>
                <a:cs typeface="Arial"/>
              </a:rPr>
              <a:t> </a:t>
            </a:r>
            <a:r>
              <a:rPr sz="3200" b="1" spc="-135" dirty="0">
                <a:solidFill>
                  <a:srgbClr val="F58466"/>
                </a:solidFill>
                <a:latin typeface="Arial"/>
                <a:cs typeface="Arial"/>
              </a:rPr>
              <a:t>patients</a:t>
            </a:r>
            <a:endParaRPr sz="3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marR="0" lvl="0" indent="0" algn="l" defTabSz="914400" rtl="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1200" cap="none" spc="-5" normalizeH="0" baseline="0" noProof="0" dirty="0">
                <a:ln>
                  <a:noFill/>
                </a:ln>
                <a:solidFill>
                  <a:srgbClr val="AEB3B8"/>
                </a:solidFill>
                <a:effectLst/>
                <a:uLnTx/>
                <a:uFillTx/>
                <a:latin typeface="Arial"/>
                <a:ea typeface="+mn-ea"/>
                <a:cs typeface="Arial"/>
              </a:rPr>
              <a:pPr marL="38100" marR="0" lvl="0" indent="0" algn="l" defTabSz="914400" rtl="0" eaLnBrk="1" fontAlgn="auto" latinLnBrk="0" hangingPunct="1">
                <a:lnSpc>
                  <a:spcPts val="1425"/>
                </a:lnSpc>
                <a:spcBef>
                  <a:spcPts val="0"/>
                </a:spcBef>
                <a:spcAft>
                  <a:spcPts val="0"/>
                </a:spcAft>
                <a:buClrTx/>
                <a:buSzTx/>
                <a:buFontTx/>
                <a:buNone/>
                <a:tabLst/>
                <a:defRPr/>
              </a:pPr>
              <a:t>35</a:t>
            </a:fld>
            <a:endParaRPr kumimoji="0" sz="1200" b="0" i="0" u="none" strike="noStrike" kern="1200" cap="none" spc="-5" normalizeH="0" baseline="0" noProof="0" dirty="0">
              <a:ln>
                <a:noFill/>
              </a:ln>
              <a:solidFill>
                <a:srgbClr val="AEB3B8"/>
              </a:solidFill>
              <a:effectLst/>
              <a:uLnTx/>
              <a:uFillTx/>
              <a:latin typeface="Arial"/>
              <a:ea typeface="+mn-ea"/>
              <a:cs typeface="Arial"/>
            </a:endParaRPr>
          </a:p>
        </p:txBody>
      </p:sp>
      <p:sp>
        <p:nvSpPr>
          <p:cNvPr id="9" name="object 9"/>
          <p:cNvSpPr txBox="1"/>
          <p:nvPr/>
        </p:nvSpPr>
        <p:spPr>
          <a:xfrm>
            <a:off x="688260" y="1806829"/>
            <a:ext cx="10613390" cy="4751301"/>
          </a:xfrm>
          <a:prstGeom prst="rect">
            <a:avLst/>
          </a:prstGeom>
        </p:spPr>
        <p:txBody>
          <a:bodyPr vert="horz" wrap="square" lIns="0" tIns="59690" rIns="0" bIns="0" rtlCol="0">
            <a:spAutoFit/>
          </a:bodyPr>
          <a:lstStyle/>
          <a:p>
            <a:pPr marL="241300" marR="403225" lvl="0" indent="-228600" algn="l" defTabSz="914400" rtl="0" eaLnBrk="1" fontAlgn="auto" latinLnBrk="0" hangingPunct="1">
              <a:lnSpc>
                <a:spcPts val="3030"/>
              </a:lnSpc>
              <a:spcBef>
                <a:spcPts val="470"/>
              </a:spcBef>
              <a:spcAft>
                <a:spcPts val="0"/>
              </a:spcAft>
              <a:buClr>
                <a:srgbClr val="F5668F"/>
              </a:buClr>
              <a:buSzTx/>
              <a:buFontTx/>
              <a:buChar char="•"/>
              <a:tabLst>
                <a:tab pos="241935" algn="l"/>
                <a:tab pos="852169" algn="l"/>
              </a:tabLst>
              <a:defRPr/>
            </a:pPr>
            <a:r>
              <a:rPr kumimoji="0" sz="2800" b="0" i="0" u="none" strike="noStrike" kern="1200" cap="none" spc="-10" normalizeH="0" baseline="0" noProof="0" dirty="0" smtClean="0">
                <a:ln>
                  <a:noFill/>
                </a:ln>
                <a:solidFill>
                  <a:srgbClr val="444B54"/>
                </a:solidFill>
                <a:effectLst/>
                <a:uLnTx/>
                <a:uFillTx/>
                <a:latin typeface="Arial"/>
                <a:ea typeface="+mn-ea"/>
                <a:cs typeface="Arial"/>
              </a:rPr>
              <a:t>As</a:t>
            </a:r>
            <a:r>
              <a:rPr kumimoji="0" lang="en-US" sz="2800" b="0" i="0" u="none" strike="noStrike" kern="1200" cap="none" spc="-10" normalizeH="0" baseline="0" noProof="0" dirty="0" smtClean="0">
                <a:ln>
                  <a:noFill/>
                </a:ln>
                <a:solidFill>
                  <a:srgbClr val="444B54"/>
                </a:solidFill>
                <a:effectLst/>
                <a:uLnTx/>
                <a:uFillTx/>
                <a:latin typeface="Arial"/>
                <a:ea typeface="+mn-ea"/>
                <a:cs typeface="Arial"/>
              </a:rPr>
              <a:t> </a:t>
            </a:r>
            <a:r>
              <a:rPr kumimoji="0" sz="2800" b="0" i="0" u="none" strike="noStrike" kern="1200" cap="none" spc="0" normalizeH="0" baseline="0" noProof="0" dirty="0" smtClean="0">
                <a:ln>
                  <a:noFill/>
                </a:ln>
                <a:solidFill>
                  <a:srgbClr val="444B54"/>
                </a:solidFill>
                <a:effectLst/>
                <a:uLnTx/>
                <a:uFillTx/>
                <a:latin typeface="Arial"/>
                <a:ea typeface="+mn-ea"/>
                <a:cs typeface="Arial"/>
              </a:rPr>
              <a:t>of</a:t>
            </a:r>
            <a:r>
              <a:rPr kumimoji="0" sz="2800" b="0" i="0" u="none" strike="noStrike" kern="1200" cap="none" spc="-15" normalizeH="0" baseline="0" noProof="0" dirty="0" smtClean="0">
                <a:ln>
                  <a:noFill/>
                </a:ln>
                <a:solidFill>
                  <a:srgbClr val="444B54"/>
                </a:solidFill>
                <a:effectLst/>
                <a:uLnTx/>
                <a:uFillTx/>
                <a:latin typeface="Arial"/>
                <a:ea typeface="+mn-ea"/>
                <a:cs typeface="Arial"/>
              </a:rPr>
              <a:t> </a:t>
            </a:r>
            <a:r>
              <a:rPr lang="en-US" sz="2800" b="1" spc="-5" dirty="0" smtClean="0">
                <a:solidFill>
                  <a:srgbClr val="444B54"/>
                </a:solidFill>
                <a:latin typeface="Arial"/>
                <a:cs typeface="Arial"/>
              </a:rPr>
              <a:t>March</a:t>
            </a:r>
            <a:r>
              <a:rPr lang="en-US" sz="2800" b="1" spc="-5" noProof="0" dirty="0" smtClean="0">
                <a:solidFill>
                  <a:srgbClr val="444B54"/>
                </a:solidFill>
                <a:latin typeface="Arial"/>
                <a:cs typeface="Arial"/>
              </a:rPr>
              <a:t> </a:t>
            </a:r>
            <a:r>
              <a:rPr lang="en-US" sz="2800" b="1" spc="-5" noProof="0" dirty="0" smtClean="0">
                <a:solidFill>
                  <a:srgbClr val="444B54"/>
                </a:solidFill>
                <a:latin typeface="Arial"/>
                <a:cs typeface="Arial"/>
              </a:rPr>
              <a:t>28</a:t>
            </a:r>
            <a:r>
              <a:rPr kumimoji="0" sz="2800" b="1" i="0" u="none" strike="noStrike" kern="1200" cap="none" spc="0" normalizeH="0" baseline="0" noProof="0" dirty="0" smtClean="0">
                <a:ln>
                  <a:noFill/>
                </a:ln>
                <a:solidFill>
                  <a:srgbClr val="444B54"/>
                </a:solidFill>
                <a:effectLst/>
                <a:uLnTx/>
                <a:uFillTx/>
                <a:latin typeface="Arial"/>
                <a:ea typeface="+mn-ea"/>
                <a:cs typeface="Arial"/>
              </a:rPr>
              <a:t>,</a:t>
            </a:r>
            <a:r>
              <a:rPr kumimoji="0" sz="2800" b="1" i="0" u="none" strike="noStrike" kern="1200" cap="none" spc="-10" normalizeH="0" baseline="0" noProof="0" dirty="0" smtClean="0">
                <a:ln>
                  <a:noFill/>
                </a:ln>
                <a:solidFill>
                  <a:srgbClr val="444B54"/>
                </a:solidFill>
                <a:effectLst/>
                <a:uLnTx/>
                <a:uFillTx/>
                <a:latin typeface="Arial"/>
                <a:ea typeface="+mn-ea"/>
                <a:cs typeface="Arial"/>
              </a:rPr>
              <a:t> </a:t>
            </a:r>
            <a:r>
              <a:rPr kumimoji="0" sz="2800" b="1" i="0" u="none" strike="noStrike" kern="1200" cap="none" spc="0" normalizeH="0" baseline="0" noProof="0" dirty="0" smtClean="0">
                <a:ln>
                  <a:noFill/>
                </a:ln>
                <a:solidFill>
                  <a:srgbClr val="444B54"/>
                </a:solidFill>
                <a:effectLst/>
                <a:uLnTx/>
                <a:uFillTx/>
                <a:latin typeface="Arial"/>
                <a:ea typeface="+mn-ea"/>
                <a:cs typeface="Arial"/>
              </a:rPr>
              <a:t>202</a:t>
            </a:r>
            <a:r>
              <a:rPr kumimoji="0" lang="en-US" sz="2800" b="1" i="0" u="none" strike="noStrike" kern="1200" cap="none" spc="0" normalizeH="0" baseline="0" noProof="0" dirty="0" smtClean="0">
                <a:ln>
                  <a:noFill/>
                </a:ln>
                <a:solidFill>
                  <a:srgbClr val="444B54"/>
                </a:solidFill>
                <a:effectLst/>
                <a:uLnTx/>
                <a:uFillTx/>
                <a:latin typeface="Arial"/>
                <a:ea typeface="+mn-ea"/>
                <a:cs typeface="Arial"/>
              </a:rPr>
              <a:t>2</a:t>
            </a:r>
            <a:r>
              <a:rPr kumimoji="0" sz="2800" b="0" i="0" u="none" strike="noStrike" kern="1200" cap="none" spc="0" normalizeH="0" baseline="0" noProof="0" dirty="0" smtClean="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there</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have been over</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lang="en-US" sz="2800" b="1" dirty="0" smtClean="0">
                <a:solidFill>
                  <a:srgbClr val="444B54"/>
                </a:solidFill>
                <a:latin typeface="Arial"/>
                <a:cs typeface="Arial"/>
              </a:rPr>
              <a:t>212,850 </a:t>
            </a:r>
            <a:r>
              <a:rPr kumimoji="0" sz="2800" b="0" i="0" u="none" strike="noStrike" kern="1200" cap="none" spc="0" normalizeH="0" baseline="0" noProof="0" dirty="0" smtClean="0">
                <a:ln>
                  <a:noFill/>
                </a:ln>
                <a:solidFill>
                  <a:srgbClr val="444B54"/>
                </a:solidFill>
                <a:effectLst/>
                <a:uLnTx/>
                <a:uFillTx/>
                <a:latin typeface="Arial"/>
                <a:ea typeface="+mn-ea"/>
                <a:cs typeface="Arial"/>
              </a:rPr>
              <a:t>pregnancies </a:t>
            </a:r>
            <a:r>
              <a:rPr kumimoji="0" sz="2800" b="0" i="0" u="none" strike="noStrike" kern="1200" cap="none" spc="-760" normalizeH="0" baseline="0" noProof="0" dirty="0" smtClean="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reported </a:t>
            </a:r>
            <a:r>
              <a:rPr kumimoji="0" sz="2800" b="0" i="0" u="none" strike="noStrike" kern="1200" cap="none" spc="-5" normalizeH="0" baseline="0" noProof="0" dirty="0">
                <a:ln>
                  <a:noFill/>
                </a:ln>
                <a:solidFill>
                  <a:srgbClr val="444B54"/>
                </a:solidFill>
                <a:effectLst/>
                <a:uLnTx/>
                <a:uFillTx/>
                <a:latin typeface="Arial"/>
                <a:ea typeface="+mn-ea"/>
                <a:cs typeface="Arial"/>
              </a:rPr>
              <a:t>in</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kumimoji="0" sz="2800" b="0" i="0" u="none" strike="noStrike" kern="1200" cap="none" spc="-15" normalizeH="0" baseline="0" noProof="0" dirty="0">
                <a:ln>
                  <a:noFill/>
                </a:ln>
                <a:solidFill>
                  <a:srgbClr val="444B54"/>
                </a:solidFill>
                <a:effectLst/>
                <a:uLnTx/>
                <a:uFillTx/>
                <a:latin typeface="Arial"/>
                <a:ea typeface="+mn-ea"/>
                <a:cs typeface="Arial"/>
              </a:rPr>
              <a:t>CDC’s</a:t>
            </a:r>
            <a:r>
              <a:rPr kumimoji="0" sz="2800" b="0" i="0" u="none" strike="noStrike" kern="1200" cap="none" spc="25" normalizeH="0" baseline="0" noProof="0" dirty="0">
                <a:ln>
                  <a:noFill/>
                </a:ln>
                <a:solidFill>
                  <a:srgbClr val="444B54"/>
                </a:solidFill>
                <a:effectLst/>
                <a:uLnTx/>
                <a:uFillTx/>
                <a:latin typeface="Arial"/>
                <a:ea typeface="+mn-ea"/>
                <a:cs typeface="Arial"/>
              </a:rPr>
              <a:t> </a:t>
            </a:r>
            <a:r>
              <a:rPr kumimoji="0" sz="2800" b="0" i="0" u="none" strike="noStrike" kern="1200" cap="none" spc="-35" normalizeH="0" baseline="0" noProof="0" dirty="0">
                <a:ln>
                  <a:noFill/>
                </a:ln>
                <a:solidFill>
                  <a:srgbClr val="444B54"/>
                </a:solidFill>
                <a:effectLst/>
                <a:uLnTx/>
                <a:uFillTx/>
                <a:latin typeface="Arial"/>
                <a:ea typeface="+mn-ea"/>
                <a:cs typeface="Arial"/>
              </a:rPr>
              <a:t>V-SAFE</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post-vaccination</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health checker</a:t>
            </a:r>
            <a:endParaRPr kumimoji="0" sz="2800" b="0" i="0" u="none" strike="noStrike" kern="1200" cap="none" spc="0" normalizeH="0" baseline="0" noProof="0" dirty="0">
              <a:ln>
                <a:noFill/>
              </a:ln>
              <a:solidFill>
                <a:prstClr val="black"/>
              </a:solidFill>
              <a:effectLst/>
              <a:uLnTx/>
              <a:uFillTx/>
              <a:latin typeface="Arial"/>
              <a:ea typeface="+mn-ea"/>
              <a:cs typeface="Arial"/>
            </a:endParaRPr>
          </a:p>
          <a:p>
            <a:pPr marL="241300" marR="517525" lvl="0" indent="-229235" algn="l" defTabSz="914400" rtl="0" eaLnBrk="1" fontAlgn="auto" latinLnBrk="0" hangingPunct="1">
              <a:lnSpc>
                <a:spcPts val="3030"/>
              </a:lnSpc>
              <a:spcBef>
                <a:spcPts val="985"/>
              </a:spcBef>
              <a:spcAft>
                <a:spcPts val="0"/>
              </a:spcAft>
              <a:buClr>
                <a:srgbClr val="F5668F"/>
              </a:buClr>
              <a:buSzTx/>
              <a:buFontTx/>
              <a:buChar char="•"/>
              <a:tabLst>
                <a:tab pos="241935" algn="l"/>
                <a:tab pos="8422640" algn="l"/>
              </a:tabLst>
              <a:defRPr/>
            </a:pPr>
            <a:r>
              <a:rPr kumimoji="0" sz="2800" b="0" i="0" u="none" strike="noStrike" kern="1200" cap="none" spc="-10" normalizeH="0" baseline="0" noProof="0" dirty="0">
                <a:ln>
                  <a:noFill/>
                </a:ln>
                <a:solidFill>
                  <a:srgbClr val="444B54"/>
                </a:solidFill>
                <a:effectLst/>
                <a:uLnTx/>
                <a:uFillTx/>
                <a:latin typeface="Arial"/>
                <a:ea typeface="+mn-ea"/>
                <a:cs typeface="Arial"/>
              </a:rPr>
              <a:t>CD</a:t>
            </a:r>
            <a:r>
              <a:rPr kumimoji="0" sz="2800" b="0" i="0" u="none" strike="noStrike" kern="1200" cap="none" spc="-5" normalizeH="0" baseline="0" noProof="0" dirty="0">
                <a:ln>
                  <a:noFill/>
                </a:ln>
                <a:solidFill>
                  <a:srgbClr val="444B54"/>
                </a:solidFill>
                <a:effectLst/>
                <a:uLnTx/>
                <a:uFillTx/>
                <a:latin typeface="Arial"/>
                <a:ea typeface="+mn-ea"/>
                <a:cs typeface="Arial"/>
              </a:rPr>
              <a:t>C</a:t>
            </a:r>
            <a:r>
              <a:rPr kumimoji="0" sz="2800" b="0" i="0" u="none" strike="noStrike" kern="1200" cap="none" spc="20" normalizeH="0" baseline="0" noProof="0" dirty="0">
                <a:ln>
                  <a:noFill/>
                </a:ln>
                <a:solidFill>
                  <a:srgbClr val="444B54"/>
                </a:solidFill>
                <a:effectLst/>
                <a:uLnTx/>
                <a:uFillTx/>
                <a:latin typeface="Arial"/>
                <a:ea typeface="+mn-ea"/>
                <a:cs typeface="Arial"/>
              </a:rPr>
              <a:t> </a:t>
            </a:r>
            <a:r>
              <a:rPr kumimoji="0" sz="2800" b="0" i="0" u="none" strike="noStrike" kern="1200" cap="none" spc="-5" normalizeH="0" baseline="0" noProof="0" dirty="0">
                <a:ln>
                  <a:noFill/>
                </a:ln>
                <a:solidFill>
                  <a:srgbClr val="444B54"/>
                </a:solidFill>
                <a:effectLst/>
                <a:uLnTx/>
                <a:uFillTx/>
                <a:latin typeface="Arial"/>
                <a:ea typeface="+mn-ea"/>
                <a:cs typeface="Arial"/>
              </a:rPr>
              <a:t>is </a:t>
            </a:r>
            <a:r>
              <a:rPr kumimoji="0" lang="en-US" sz="2800" b="0" i="0" u="none" strike="noStrike" kern="1200" cap="none" spc="0" normalizeH="0" baseline="0" noProof="0" dirty="0" smtClean="0">
                <a:ln>
                  <a:noFill/>
                </a:ln>
                <a:solidFill>
                  <a:srgbClr val="444B54"/>
                </a:solidFill>
                <a:effectLst/>
                <a:uLnTx/>
                <a:uFillTx/>
                <a:latin typeface="Arial"/>
                <a:ea typeface="+mn-ea"/>
                <a:cs typeface="Arial"/>
              </a:rPr>
              <a:t>also</a:t>
            </a:r>
            <a:r>
              <a:rPr kumimoji="0" sz="2800" b="0" i="0" u="none" strike="noStrike" kern="1200" cap="none" spc="5" normalizeH="0" baseline="0" noProof="0" dirty="0" smtClean="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enro</a:t>
            </a:r>
            <a:r>
              <a:rPr kumimoji="0" sz="2800" b="0" i="0" u="none" strike="noStrike" kern="1200" cap="none" spc="-5" normalizeH="0" baseline="0" noProof="0" dirty="0">
                <a:ln>
                  <a:noFill/>
                </a:ln>
                <a:solidFill>
                  <a:srgbClr val="444B54"/>
                </a:solidFill>
                <a:effectLst/>
                <a:uLnTx/>
                <a:uFillTx/>
                <a:latin typeface="Arial"/>
                <a:ea typeface="+mn-ea"/>
                <a:cs typeface="Arial"/>
              </a:rPr>
              <a:t>lli</a:t>
            </a:r>
            <a:r>
              <a:rPr kumimoji="0" sz="2800" b="0" i="0" u="none" strike="noStrike" kern="1200" cap="none" spc="0" normalizeH="0" baseline="0" noProof="0" dirty="0">
                <a:ln>
                  <a:noFill/>
                </a:ln>
                <a:solidFill>
                  <a:srgbClr val="444B54"/>
                </a:solidFill>
                <a:effectLst/>
                <a:uLnTx/>
                <a:uFillTx/>
                <a:latin typeface="Arial"/>
                <a:ea typeface="+mn-ea"/>
                <a:cs typeface="Arial"/>
              </a:rPr>
              <a:t>n</a:t>
            </a:r>
            <a:r>
              <a:rPr kumimoji="0" sz="2800" b="0" i="0" u="none" strike="noStrike" kern="1200" cap="none" spc="-5" normalizeH="0" baseline="0" noProof="0" dirty="0">
                <a:ln>
                  <a:noFill/>
                </a:ln>
                <a:solidFill>
                  <a:srgbClr val="444B54"/>
                </a:solidFill>
                <a:effectLst/>
                <a:uLnTx/>
                <a:uFillTx/>
                <a:latin typeface="Arial"/>
                <a:ea typeface="+mn-ea"/>
                <a:cs typeface="Arial"/>
              </a:rPr>
              <a:t>g</a:t>
            </a:r>
            <a:r>
              <a:rPr kumimoji="0" sz="2800" b="0" i="0" u="none" strike="noStrike" kern="1200" cap="none" spc="15" normalizeH="0" baseline="0" noProof="0" dirty="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pregnan</a:t>
            </a:r>
            <a:r>
              <a:rPr kumimoji="0" sz="2800" b="0" i="0" u="none" strike="noStrike" kern="1200" cap="none" spc="-5" normalizeH="0" baseline="0" noProof="0" dirty="0">
                <a:ln>
                  <a:noFill/>
                </a:ln>
                <a:solidFill>
                  <a:srgbClr val="444B54"/>
                </a:solidFill>
                <a:effectLst/>
                <a:uLnTx/>
                <a:uFillTx/>
                <a:latin typeface="Arial"/>
                <a:ea typeface="+mn-ea"/>
                <a:cs typeface="Arial"/>
              </a:rPr>
              <a:t>t</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kumimoji="0" sz="2800" b="0" i="0" u="none" strike="noStrike" kern="1200" cap="none" spc="-5" normalizeH="0" baseline="0" noProof="0" dirty="0">
                <a:ln>
                  <a:noFill/>
                </a:ln>
                <a:solidFill>
                  <a:srgbClr val="444B54"/>
                </a:solidFill>
                <a:effectLst/>
                <a:uLnTx/>
                <a:uFillTx/>
                <a:latin typeface="Arial"/>
                <a:ea typeface="+mn-ea"/>
                <a:cs typeface="Arial"/>
              </a:rPr>
              <a:t>i</a:t>
            </a:r>
            <a:r>
              <a:rPr kumimoji="0" sz="2800" b="0" i="0" u="none" strike="noStrike" kern="1200" cap="none" spc="0" normalizeH="0" baseline="0" noProof="0" dirty="0">
                <a:ln>
                  <a:noFill/>
                </a:ln>
                <a:solidFill>
                  <a:srgbClr val="444B54"/>
                </a:solidFill>
                <a:effectLst/>
                <a:uLnTx/>
                <a:uFillTx/>
                <a:latin typeface="Arial"/>
                <a:ea typeface="+mn-ea"/>
                <a:cs typeface="Arial"/>
              </a:rPr>
              <a:t>nd</a:t>
            </a:r>
            <a:r>
              <a:rPr kumimoji="0" sz="2800" b="0" i="0" u="none" strike="noStrike" kern="1200" cap="none" spc="-5" normalizeH="0" baseline="0" noProof="0" dirty="0">
                <a:ln>
                  <a:noFill/>
                </a:ln>
                <a:solidFill>
                  <a:srgbClr val="444B54"/>
                </a:solidFill>
                <a:effectLst/>
                <a:uLnTx/>
                <a:uFillTx/>
                <a:latin typeface="Arial"/>
                <a:ea typeface="+mn-ea"/>
                <a:cs typeface="Arial"/>
              </a:rPr>
              <a:t>i</a:t>
            </a:r>
            <a:r>
              <a:rPr kumimoji="0" sz="2800" b="0" i="0" u="none" strike="noStrike" kern="1200" cap="none" spc="0" normalizeH="0" baseline="0" noProof="0" dirty="0">
                <a:ln>
                  <a:noFill/>
                </a:ln>
                <a:solidFill>
                  <a:srgbClr val="444B54"/>
                </a:solidFill>
                <a:effectLst/>
                <a:uLnTx/>
                <a:uFillTx/>
                <a:latin typeface="Arial"/>
                <a:ea typeface="+mn-ea"/>
                <a:cs typeface="Arial"/>
              </a:rPr>
              <a:t>v</a:t>
            </a:r>
            <a:r>
              <a:rPr kumimoji="0" sz="2800" b="0" i="0" u="none" strike="noStrike" kern="1200" cap="none" spc="-5" normalizeH="0" baseline="0" noProof="0" dirty="0">
                <a:ln>
                  <a:noFill/>
                </a:ln>
                <a:solidFill>
                  <a:srgbClr val="444B54"/>
                </a:solidFill>
                <a:effectLst/>
                <a:uLnTx/>
                <a:uFillTx/>
                <a:latin typeface="Arial"/>
                <a:ea typeface="+mn-ea"/>
                <a:cs typeface="Arial"/>
              </a:rPr>
              <a:t>i</a:t>
            </a:r>
            <a:r>
              <a:rPr kumimoji="0" sz="2800" b="0" i="0" u="none" strike="noStrike" kern="1200" cap="none" spc="0" normalizeH="0" baseline="0" noProof="0" dirty="0">
                <a:ln>
                  <a:noFill/>
                </a:ln>
                <a:solidFill>
                  <a:srgbClr val="444B54"/>
                </a:solidFill>
                <a:effectLst/>
                <a:uLnTx/>
                <a:uFillTx/>
                <a:latin typeface="Arial"/>
                <a:ea typeface="+mn-ea"/>
                <a:cs typeface="Arial"/>
              </a:rPr>
              <a:t>dua</a:t>
            </a:r>
            <a:r>
              <a:rPr kumimoji="0" sz="2800" b="0" i="0" u="none" strike="noStrike" kern="1200" cap="none" spc="-5" normalizeH="0" baseline="0" noProof="0" dirty="0">
                <a:ln>
                  <a:noFill/>
                </a:ln>
                <a:solidFill>
                  <a:srgbClr val="444B54"/>
                </a:solidFill>
                <a:effectLst/>
                <a:uLnTx/>
                <a:uFillTx/>
                <a:latin typeface="Arial"/>
                <a:ea typeface="+mn-ea"/>
                <a:cs typeface="Arial"/>
              </a:rPr>
              <a:t>ls</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kumimoji="0" sz="2800" b="0" i="0" u="none" strike="noStrike" kern="1200" cap="none" spc="-5" normalizeH="0" baseline="0" noProof="0" dirty="0">
                <a:ln>
                  <a:noFill/>
                </a:ln>
                <a:solidFill>
                  <a:srgbClr val="444B54"/>
                </a:solidFill>
                <a:effectLst/>
                <a:uLnTx/>
                <a:uFillTx/>
                <a:latin typeface="Arial"/>
                <a:ea typeface="+mn-ea"/>
                <a:cs typeface="Arial"/>
              </a:rPr>
              <a:t>in</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kumimoji="0" sz="2800" b="0" i="0" u="none" strike="noStrike" kern="1200" cap="none" spc="-5" normalizeH="0" baseline="0" noProof="0" dirty="0" smtClean="0">
                <a:ln>
                  <a:noFill/>
                </a:ln>
                <a:solidFill>
                  <a:srgbClr val="444B54"/>
                </a:solidFill>
                <a:effectLst/>
                <a:uLnTx/>
                <a:uFillTx/>
                <a:latin typeface="Arial"/>
                <a:ea typeface="+mn-ea"/>
                <a:cs typeface="Arial"/>
              </a:rPr>
              <a:t>a</a:t>
            </a:r>
            <a:r>
              <a:rPr kumimoji="0" lang="en-US" sz="2800" b="0" i="0" u="none" strike="noStrike" kern="1200" cap="none" spc="0" normalizeH="0" baseline="0" noProof="0" dirty="0">
                <a:ln>
                  <a:noFill/>
                </a:ln>
                <a:solidFill>
                  <a:srgbClr val="444B54"/>
                </a:solidFill>
                <a:effectLst/>
                <a:uLnTx/>
                <a:uFillTx/>
                <a:latin typeface="Arial"/>
                <a:ea typeface="+mn-ea"/>
                <a:cs typeface="Arial"/>
              </a:rPr>
              <a:t> </a:t>
            </a:r>
            <a:r>
              <a:rPr kumimoji="0" sz="2800" b="0" i="0" u="none" strike="noStrike" kern="1200" cap="none" spc="0" normalizeH="0" baseline="0" noProof="0" dirty="0" smtClean="0">
                <a:ln>
                  <a:noFill/>
                </a:ln>
                <a:solidFill>
                  <a:srgbClr val="444B54"/>
                </a:solidFill>
                <a:effectLst/>
                <a:uLnTx/>
                <a:uFillTx/>
                <a:latin typeface="Arial"/>
                <a:ea typeface="+mn-ea"/>
                <a:cs typeface="Arial"/>
              </a:rPr>
              <a:t>pregnancy  </a:t>
            </a:r>
            <a:r>
              <a:rPr kumimoji="0" sz="2800" b="0" i="0" u="none" strike="noStrike" kern="1200" cap="none" spc="0" normalizeH="0" baseline="0" noProof="0" dirty="0">
                <a:ln>
                  <a:noFill/>
                </a:ln>
                <a:solidFill>
                  <a:srgbClr val="444B54"/>
                </a:solidFill>
                <a:effectLst/>
                <a:uLnTx/>
                <a:uFillTx/>
                <a:latin typeface="Arial"/>
                <a:ea typeface="+mn-ea"/>
                <a:cs typeface="Arial"/>
              </a:rPr>
              <a:t>registry</a:t>
            </a:r>
            <a:r>
              <a:rPr kumimoji="0" sz="2800" b="0" i="0" u="none" strike="noStrike" kern="1200" cap="none" spc="-10" normalizeH="0" baseline="0" noProof="0" dirty="0">
                <a:ln>
                  <a:noFill/>
                </a:ln>
                <a:solidFill>
                  <a:srgbClr val="444B54"/>
                </a:solidFill>
                <a:effectLst/>
                <a:uLnTx/>
                <a:uFillTx/>
                <a:latin typeface="Arial"/>
                <a:ea typeface="+mn-ea"/>
                <a:cs typeface="Arial"/>
              </a:rPr>
              <a:t> </a:t>
            </a:r>
            <a:r>
              <a:rPr kumimoji="0" lang="en-US" sz="2800" b="0" i="0" u="none" strike="noStrike" kern="1200" cap="none" spc="-10" normalizeH="0" baseline="0" noProof="0" dirty="0" smtClean="0">
                <a:ln>
                  <a:noFill/>
                </a:ln>
                <a:solidFill>
                  <a:srgbClr val="444B54"/>
                </a:solidFill>
                <a:effectLst/>
                <a:uLnTx/>
                <a:uFillTx/>
                <a:latin typeface="Arial"/>
                <a:ea typeface="+mn-ea"/>
                <a:cs typeface="Arial"/>
              </a:rPr>
              <a:t>for additional follow up </a:t>
            </a:r>
            <a:r>
              <a:rPr kumimoji="0" sz="2800" b="0" i="0" u="none" strike="noStrike" kern="1200" cap="none" spc="-5" normalizeH="0" baseline="0" noProof="0" dirty="0" smtClean="0">
                <a:ln>
                  <a:noFill/>
                </a:ln>
                <a:solidFill>
                  <a:srgbClr val="444B54"/>
                </a:solidFill>
                <a:effectLst/>
                <a:uLnTx/>
                <a:uFillTx/>
                <a:latin typeface="Arial"/>
                <a:ea typeface="+mn-ea"/>
                <a:cs typeface="Arial"/>
              </a:rPr>
              <a:t>with</a:t>
            </a:r>
            <a:r>
              <a:rPr kumimoji="0" sz="2800" b="0" i="0" u="none" strike="noStrike" kern="1200" cap="none" spc="5" normalizeH="0" baseline="0" noProof="0" dirty="0" smtClean="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over</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lang="en-US" sz="2800" b="1" dirty="0" smtClean="0">
                <a:solidFill>
                  <a:srgbClr val="444B54"/>
                </a:solidFill>
                <a:latin typeface="Arial"/>
                <a:cs typeface="Arial"/>
              </a:rPr>
              <a:t>20,720</a:t>
            </a:r>
            <a:r>
              <a:rPr kumimoji="0" sz="2800" b="0" i="0" u="none" strike="noStrike" kern="1200" cap="none" spc="5" normalizeH="0" baseline="0" noProof="0" dirty="0" smtClean="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enrolled.</a:t>
            </a:r>
            <a:endParaRPr kumimoji="0" sz="2800" b="0" i="0" u="none" strike="noStrike" kern="1200" cap="none" spc="0" normalizeH="0" baseline="0" noProof="0" dirty="0">
              <a:ln>
                <a:noFill/>
              </a:ln>
              <a:solidFill>
                <a:prstClr val="black"/>
              </a:solidFill>
              <a:effectLst/>
              <a:uLnTx/>
              <a:uFillTx/>
              <a:latin typeface="Arial"/>
              <a:ea typeface="+mn-ea"/>
              <a:cs typeface="Arial"/>
            </a:endParaRPr>
          </a:p>
          <a:p>
            <a:pPr marL="241300" marR="5080" lvl="0" indent="-229235" algn="l" defTabSz="914400" rtl="0" eaLnBrk="1" fontAlgn="auto" latinLnBrk="0" hangingPunct="1">
              <a:lnSpc>
                <a:spcPts val="3020"/>
              </a:lnSpc>
              <a:spcBef>
                <a:spcPts val="1005"/>
              </a:spcBef>
              <a:spcAft>
                <a:spcPts val="0"/>
              </a:spcAft>
              <a:buClr>
                <a:srgbClr val="F5668F"/>
              </a:buClr>
              <a:buSzTx/>
              <a:buFontTx/>
              <a:buChar char="•"/>
              <a:tabLst>
                <a:tab pos="241935" algn="l"/>
              </a:tabLst>
              <a:defRPr/>
            </a:pPr>
            <a:r>
              <a:rPr kumimoji="0" sz="2800" b="0" i="0" u="none" strike="noStrike" kern="1200" cap="none" spc="0" normalizeH="0" baseline="0" noProof="0" dirty="0">
                <a:ln>
                  <a:noFill/>
                </a:ln>
                <a:solidFill>
                  <a:srgbClr val="444B54"/>
                </a:solidFill>
                <a:effectLst/>
                <a:uLnTx/>
                <a:uFillTx/>
                <a:latin typeface="Arial"/>
                <a:ea typeface="+mn-ea"/>
                <a:cs typeface="Arial"/>
              </a:rPr>
              <a:t>Evidence gathered through these </a:t>
            </a:r>
            <a:r>
              <a:rPr kumimoji="0" sz="2800" b="0" i="0" u="none" strike="noStrike" kern="1200" cap="none" spc="0" normalizeH="0" baseline="0" noProof="0" dirty="0" smtClean="0">
                <a:ln>
                  <a:noFill/>
                </a:ln>
                <a:solidFill>
                  <a:srgbClr val="444B54"/>
                </a:solidFill>
                <a:effectLst/>
                <a:uLnTx/>
                <a:uFillTx/>
                <a:latin typeface="Arial"/>
                <a:ea typeface="+mn-ea"/>
                <a:cs typeface="Arial"/>
              </a:rPr>
              <a:t>system</a:t>
            </a:r>
            <a:r>
              <a:rPr kumimoji="0" lang="en-US" sz="2800" b="0" i="0" u="none" strike="noStrike" kern="1200" cap="none" spc="0" normalizeH="0" baseline="0" noProof="0" dirty="0" smtClean="0">
                <a:ln>
                  <a:noFill/>
                </a:ln>
                <a:solidFill>
                  <a:srgbClr val="444B54"/>
                </a:solidFill>
                <a:effectLst/>
                <a:uLnTx/>
                <a:uFillTx/>
                <a:latin typeface="Arial"/>
                <a:ea typeface="+mn-ea"/>
                <a:cs typeface="Arial"/>
              </a:rPr>
              <a:t> has</a:t>
            </a:r>
            <a:r>
              <a:rPr kumimoji="0" sz="2800" b="0" i="0" u="none" strike="noStrike" kern="1200" cap="none" spc="0" normalizeH="0" baseline="0" noProof="0" dirty="0" smtClean="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provide clinicians </a:t>
            </a:r>
            <a:r>
              <a:rPr kumimoji="0" sz="2800" b="0" i="0" u="none" strike="noStrike" kern="1200" cap="none" spc="-5" normalizeH="0" baseline="0" noProof="0" dirty="0">
                <a:ln>
                  <a:noFill/>
                </a:ln>
                <a:solidFill>
                  <a:srgbClr val="444B54"/>
                </a:solidFill>
                <a:effectLst/>
                <a:uLnTx/>
                <a:uFillTx/>
                <a:latin typeface="Arial"/>
                <a:ea typeface="+mn-ea"/>
                <a:cs typeface="Arial"/>
              </a:rPr>
              <a:t>with </a:t>
            </a:r>
            <a:r>
              <a:rPr kumimoji="0" sz="2800" b="0" i="0" u="none" strike="noStrike" kern="1200" cap="none" spc="0" normalizeH="0" baseline="0" noProof="0" dirty="0">
                <a:ln>
                  <a:noFill/>
                </a:ln>
                <a:solidFill>
                  <a:srgbClr val="444B54"/>
                </a:solidFill>
                <a:effectLst/>
                <a:uLnTx/>
                <a:uFillTx/>
                <a:latin typeface="Arial"/>
                <a:ea typeface="+mn-ea"/>
                <a:cs typeface="Arial"/>
              </a:rPr>
              <a:t> critically</a:t>
            </a:r>
            <a:r>
              <a:rPr kumimoji="0" sz="2800" b="0" i="0" u="none" strike="noStrike" kern="1200" cap="none" spc="-15" normalizeH="0" baseline="0" noProof="0" dirty="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needed</a:t>
            </a:r>
            <a:r>
              <a:rPr kumimoji="0" sz="2800" b="0" i="0" u="none" strike="noStrike" kern="1200" cap="none" spc="10" normalizeH="0" baseline="0" noProof="0" dirty="0">
                <a:ln>
                  <a:noFill/>
                </a:ln>
                <a:solidFill>
                  <a:srgbClr val="444B54"/>
                </a:solidFill>
                <a:effectLst/>
                <a:uLnTx/>
                <a:uFillTx/>
                <a:latin typeface="Arial"/>
                <a:ea typeface="+mn-ea"/>
                <a:cs typeface="Arial"/>
              </a:rPr>
              <a:t> </a:t>
            </a:r>
            <a:r>
              <a:rPr kumimoji="0" lang="en-US" sz="2800" b="0" i="0" u="none" strike="noStrike" kern="1200" cap="none" spc="10" normalizeH="0" baseline="0" noProof="0" dirty="0" smtClean="0">
                <a:ln>
                  <a:noFill/>
                </a:ln>
                <a:solidFill>
                  <a:srgbClr val="444B54"/>
                </a:solidFill>
                <a:effectLst/>
                <a:uLnTx/>
                <a:uFillTx/>
                <a:latin typeface="Arial"/>
                <a:ea typeface="+mn-ea"/>
                <a:cs typeface="Arial"/>
              </a:rPr>
              <a:t>safety </a:t>
            </a:r>
            <a:r>
              <a:rPr kumimoji="0" sz="2800" b="0" i="0" u="none" strike="noStrike" kern="1200" cap="none" spc="0" normalizeH="0" baseline="0" noProof="0" dirty="0" smtClean="0">
                <a:ln>
                  <a:noFill/>
                </a:ln>
                <a:solidFill>
                  <a:srgbClr val="444B54"/>
                </a:solidFill>
                <a:effectLst/>
                <a:uLnTx/>
                <a:uFillTx/>
                <a:latin typeface="Arial"/>
                <a:ea typeface="+mn-ea"/>
                <a:cs typeface="Arial"/>
              </a:rPr>
              <a:t>data</a:t>
            </a:r>
            <a:r>
              <a:rPr kumimoji="0" sz="2800" b="0" i="0" u="none" strike="noStrike" kern="1200" cap="none" spc="-10" normalizeH="0" baseline="0" noProof="0" dirty="0" smtClean="0">
                <a:ln>
                  <a:noFill/>
                </a:ln>
                <a:solidFill>
                  <a:srgbClr val="444B54"/>
                </a:solidFill>
                <a:effectLst/>
                <a:uLnTx/>
                <a:uFillTx/>
                <a:latin typeface="Arial"/>
                <a:ea typeface="+mn-ea"/>
                <a:cs typeface="Arial"/>
              </a:rPr>
              <a:t> </a:t>
            </a:r>
            <a:r>
              <a:rPr kumimoji="0" lang="en-US" sz="2800" b="0" i="0" u="none" strike="noStrike" kern="1200" cap="none" spc="-10" normalizeH="0" baseline="0" noProof="0" dirty="0" smtClean="0">
                <a:ln>
                  <a:noFill/>
                </a:ln>
                <a:solidFill>
                  <a:srgbClr val="444B54"/>
                </a:solidFill>
                <a:effectLst/>
                <a:uLnTx/>
                <a:uFillTx/>
                <a:latin typeface="Arial"/>
                <a:ea typeface="+mn-ea"/>
                <a:cs typeface="Arial"/>
              </a:rPr>
              <a:t>on </a:t>
            </a:r>
            <a:r>
              <a:rPr kumimoji="0" sz="2800" b="0" i="0" u="none" strike="noStrike" kern="1200" cap="none" spc="-5" normalizeH="0" baseline="0" noProof="0" dirty="0" smtClean="0">
                <a:ln>
                  <a:noFill/>
                </a:ln>
                <a:solidFill>
                  <a:srgbClr val="444B54"/>
                </a:solidFill>
                <a:effectLst/>
                <a:uLnTx/>
                <a:uFillTx/>
                <a:latin typeface="Arial"/>
                <a:ea typeface="+mn-ea"/>
                <a:cs typeface="Arial"/>
              </a:rPr>
              <a:t>COVID-19</a:t>
            </a:r>
            <a:r>
              <a:rPr kumimoji="0" sz="2800" b="0" i="0" u="none" strike="noStrike" kern="1200" cap="none" spc="25" normalizeH="0" baseline="0" noProof="0" dirty="0" smtClean="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vaccination</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during</a:t>
            </a:r>
            <a:r>
              <a:rPr kumimoji="0" sz="2800" b="0" i="0" u="none" strike="noStrike" kern="1200" cap="none" spc="15" normalizeH="0" baseline="0" noProof="0" dirty="0">
                <a:ln>
                  <a:noFill/>
                </a:ln>
                <a:solidFill>
                  <a:srgbClr val="444B54"/>
                </a:solidFill>
                <a:effectLst/>
                <a:uLnTx/>
                <a:uFillTx/>
                <a:latin typeface="Arial"/>
                <a:ea typeface="+mn-ea"/>
                <a:cs typeface="Arial"/>
              </a:rPr>
              <a:t> </a:t>
            </a:r>
            <a:r>
              <a:rPr kumimoji="0" sz="2800" b="0" i="0" u="none" strike="noStrike" kern="1200" cap="none" spc="0" normalizeH="0" baseline="0" noProof="0" dirty="0" smtClean="0">
                <a:ln>
                  <a:noFill/>
                </a:ln>
                <a:solidFill>
                  <a:srgbClr val="444B54"/>
                </a:solidFill>
                <a:effectLst/>
                <a:uLnTx/>
                <a:uFillTx/>
                <a:latin typeface="Arial"/>
                <a:ea typeface="+mn-ea"/>
                <a:cs typeface="Arial"/>
              </a:rPr>
              <a:t>pregnancy</a:t>
            </a:r>
            <a:endParaRPr kumimoji="0" lang="en-US" sz="2800" b="0" i="0" u="none" strike="noStrike" kern="1200" cap="none" spc="0" normalizeH="0" baseline="0" noProof="0" dirty="0" smtClean="0">
              <a:ln>
                <a:noFill/>
              </a:ln>
              <a:solidFill>
                <a:srgbClr val="444B54"/>
              </a:solidFill>
              <a:effectLst/>
              <a:uLnTx/>
              <a:uFillTx/>
              <a:latin typeface="Arial"/>
              <a:ea typeface="+mn-ea"/>
              <a:cs typeface="Arial"/>
            </a:endParaRPr>
          </a:p>
          <a:p>
            <a:pPr marL="241300" marR="5080" lvl="0" indent="-229235" algn="l" defTabSz="914400" rtl="0" eaLnBrk="1" fontAlgn="auto" latinLnBrk="0" hangingPunct="1">
              <a:lnSpc>
                <a:spcPts val="3020"/>
              </a:lnSpc>
              <a:spcBef>
                <a:spcPts val="1005"/>
              </a:spcBef>
              <a:spcAft>
                <a:spcPts val="0"/>
              </a:spcAft>
              <a:buClr>
                <a:srgbClr val="F5668F"/>
              </a:buClr>
              <a:buSzTx/>
              <a:buFontTx/>
              <a:buChar char="•"/>
              <a:tabLst>
                <a:tab pos="241935" algn="l"/>
              </a:tabLst>
              <a:defRPr/>
            </a:pPr>
            <a:r>
              <a:rPr kumimoji="0" lang="en-US" sz="2800" b="0" i="0" u="none" strike="noStrike" kern="1200" cap="none" spc="0" normalizeH="0" baseline="0" noProof="0" dirty="0" smtClean="0">
                <a:ln>
                  <a:noFill/>
                </a:ln>
                <a:solidFill>
                  <a:srgbClr val="444B54"/>
                </a:solidFill>
                <a:effectLst/>
                <a:uLnTx/>
                <a:uFillTx/>
                <a:latin typeface="Arial"/>
                <a:ea typeface="+mn-ea"/>
                <a:cs typeface="Arial"/>
              </a:rPr>
              <a:t>No adverse pregnancy outcomes associated with Covid-19 vaccine and pregnancy</a:t>
            </a:r>
            <a:endParaRPr kumimoji="0" sz="2800" b="0" i="0" u="none" strike="noStrike" kern="1200" cap="none" spc="0" normalizeH="0" baseline="0" noProof="0" dirty="0">
              <a:ln>
                <a:noFill/>
              </a:ln>
              <a:solidFill>
                <a:prstClr val="black"/>
              </a:solidFill>
              <a:effectLst/>
              <a:uLnTx/>
              <a:uFillTx/>
              <a:latin typeface="Arial"/>
              <a:ea typeface="+mn-ea"/>
              <a:cs typeface="Arial"/>
            </a:endParaRPr>
          </a:p>
          <a:p>
            <a:pPr marL="241300" marR="0" lvl="0" indent="-229235" algn="l" defTabSz="914400" rtl="0" eaLnBrk="1" fontAlgn="auto" latinLnBrk="0" hangingPunct="1">
              <a:lnSpc>
                <a:spcPct val="100000"/>
              </a:lnSpc>
              <a:spcBef>
                <a:spcPts val="685"/>
              </a:spcBef>
              <a:spcAft>
                <a:spcPts val="0"/>
              </a:spcAft>
              <a:buClr>
                <a:srgbClr val="F5668F"/>
              </a:buClr>
              <a:buSzTx/>
              <a:buFontTx/>
              <a:buChar char="•"/>
              <a:tabLst>
                <a:tab pos="241935" algn="l"/>
              </a:tabLst>
              <a:defRPr/>
            </a:pPr>
            <a:r>
              <a:rPr kumimoji="0" sz="2400" b="0" i="0" u="none" strike="noStrike" kern="1200" cap="none" spc="-5" normalizeH="0" baseline="0" noProof="0" dirty="0">
                <a:ln>
                  <a:noFill/>
                </a:ln>
                <a:solidFill>
                  <a:srgbClr val="006FC0"/>
                </a:solidFill>
                <a:effectLst/>
                <a:uLnTx/>
                <a:uFillTx/>
                <a:latin typeface="Arial"/>
                <a:ea typeface="+mn-ea"/>
                <a:cs typeface="Arial"/>
              </a:rPr>
              <a:t>https://</a:t>
            </a:r>
            <a:r>
              <a:rPr kumimoji="0" sz="2400" b="0" i="0" u="none" strike="noStrike" kern="1200" cap="none" spc="-5" normalizeH="0" baseline="0" noProof="0" dirty="0">
                <a:ln>
                  <a:noFill/>
                </a:ln>
                <a:solidFill>
                  <a:srgbClr val="006FC0"/>
                </a:solidFill>
                <a:effectLst/>
                <a:uLnTx/>
                <a:uFillTx/>
                <a:latin typeface="Arial"/>
                <a:ea typeface="+mn-ea"/>
                <a:cs typeface="Arial"/>
                <a:hlinkClick r:id="rId4"/>
              </a:rPr>
              <a:t>www.cdc.gov/coronavirus/2019-ncov/vaccines/safety/vsafe.html</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798344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839200" cy="1143000"/>
          </a:xfrm>
        </p:spPr>
        <p:txBody>
          <a:bodyPr/>
          <a:lstStyle/>
          <a:p>
            <a:pPr algn="l"/>
            <a:r>
              <a:rPr lang="en-US" sz="3600" dirty="0">
                <a:hlinkClick r:id="rId2"/>
              </a:rPr>
              <a:t>Durability of </a:t>
            </a:r>
            <a:r>
              <a:rPr lang="en-US" sz="3600" dirty="0" smtClean="0">
                <a:hlinkClick r:id="rId2"/>
              </a:rPr>
              <a:t>Antibodies </a:t>
            </a:r>
            <a:r>
              <a:rPr lang="en-US" sz="3600" dirty="0">
                <a:hlinkClick r:id="rId2"/>
              </a:rPr>
              <a:t>in Infants After Maternal COVID-19 Vaccination or Natural </a:t>
            </a:r>
            <a:r>
              <a:rPr lang="en-US" sz="3600" dirty="0" smtClean="0">
                <a:hlinkClick r:id="rId2"/>
              </a:rPr>
              <a:t>Infection</a:t>
            </a:r>
            <a:r>
              <a:rPr lang="en-US" sz="3600" dirty="0" smtClean="0"/>
              <a:t> (2/7/2022)</a:t>
            </a:r>
            <a:endParaRPr lang="en-US" sz="3600" dirty="0"/>
          </a:p>
        </p:txBody>
      </p:sp>
      <p:sp>
        <p:nvSpPr>
          <p:cNvPr id="3" name="Content Placeholder 2"/>
          <p:cNvSpPr>
            <a:spLocks noGrp="1"/>
          </p:cNvSpPr>
          <p:nvPr>
            <p:ph idx="1"/>
          </p:nvPr>
        </p:nvSpPr>
        <p:spPr/>
        <p:txBody>
          <a:bodyPr/>
          <a:lstStyle/>
          <a:p>
            <a:r>
              <a:rPr lang="en-US" sz="2800" dirty="0"/>
              <a:t>A </a:t>
            </a:r>
            <a:r>
              <a:rPr lang="en-US" sz="2800" dirty="0" smtClean="0"/>
              <a:t> </a:t>
            </a:r>
            <a:r>
              <a:rPr lang="en-US" sz="2800" dirty="0"/>
              <a:t>JAMA study suggests that vaccinating women against SARS-CoV-2 in mid to late pregnancy could provide their infants </a:t>
            </a:r>
            <a:r>
              <a:rPr lang="en-US" sz="2800" dirty="0" smtClean="0"/>
              <a:t>some </a:t>
            </a:r>
            <a:r>
              <a:rPr lang="en-US" sz="2800" dirty="0"/>
              <a:t>protection against COVID-19 through six months of age.  </a:t>
            </a:r>
          </a:p>
          <a:p>
            <a:r>
              <a:rPr lang="en-US" sz="2800" dirty="0"/>
              <a:t>Compared to infants born to mothers who had COVID-19 during pregnancy, infants born to vaccinated mothers were much more likely to have antibodies against the virus</a:t>
            </a:r>
            <a:r>
              <a:rPr lang="en-US" sz="2800" dirty="0" smtClean="0"/>
              <a:t>.</a:t>
            </a:r>
            <a:endParaRPr lang="en-US" sz="2800" dirty="0"/>
          </a:p>
          <a:p>
            <a:r>
              <a:rPr lang="en-US" sz="2800" dirty="0"/>
              <a:t>Read the full NIH Science Update at </a:t>
            </a:r>
            <a:r>
              <a:rPr lang="en-US" sz="2800" u="sng" dirty="0">
                <a:hlinkClick r:id="rId3" tooltip="https://bit.ly/33fsspr"/>
              </a:rPr>
              <a:t>https://</a:t>
            </a:r>
            <a:r>
              <a:rPr lang="en-US" sz="2800" u="sng" dirty="0" smtClean="0">
                <a:hlinkClick r:id="rId3" tooltip="https://bit.ly/33fsspr"/>
              </a:rPr>
              <a:t>bit.ly/33fsSPr</a:t>
            </a:r>
            <a:endParaRPr lang="en-US" sz="2800" dirty="0"/>
          </a:p>
          <a:p>
            <a:r>
              <a:rPr lang="en-US" sz="2800" dirty="0"/>
              <a:t>The JAMA article is open access and can be found here: </a:t>
            </a:r>
            <a:r>
              <a:rPr lang="en-US" sz="2800" dirty="0">
                <a:hlinkClick r:id="rId2"/>
              </a:rPr>
              <a:t>Durability of Anti-Spike Antibodies in Infants After Maternal COVID-19 Vaccination or Natural Infection</a:t>
            </a:r>
            <a:endParaRPr lang="en-US" sz="2800"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6433012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655275"/>
            <a:ext cx="8839200" cy="1143000"/>
          </a:xfrm>
        </p:spPr>
        <p:txBody>
          <a:bodyPr/>
          <a:lstStyle/>
          <a:p>
            <a:r>
              <a:rPr lang="en-US" sz="2800" dirty="0"/>
              <a:t>CDC MMWR:</a:t>
            </a:r>
            <a:r>
              <a:rPr lang="en-US" sz="2800" dirty="0">
                <a:hlinkClick r:id="rId2"/>
              </a:rPr>
              <a:t> Effectiveness of Maternal Vaccination with mRNA COVID-19 Vaccine During Pregnancy Against COVID-19–Associated Hospitalization in Infants Aged &lt;6 Months — 17 States</a:t>
            </a:r>
            <a:r>
              <a:rPr lang="en-US" sz="2800" dirty="0"/>
              <a:t>. (2.18.2022</a:t>
            </a:r>
            <a:r>
              <a:rPr lang="en-US" sz="2800" dirty="0" smtClean="0"/>
              <a:t>)</a:t>
            </a:r>
            <a:r>
              <a:rPr lang="en-US" dirty="0"/>
              <a:t/>
            </a:r>
            <a:br>
              <a:rPr lang="en-US" dirty="0"/>
            </a:br>
            <a:endParaRPr lang="en-US" sz="2800" dirty="0">
              <a:solidFill>
                <a:srgbClr val="FF0000"/>
              </a:solidFill>
            </a:endParaRPr>
          </a:p>
        </p:txBody>
      </p:sp>
      <p:sp>
        <p:nvSpPr>
          <p:cNvPr id="9" name="Content Placeholder 8"/>
          <p:cNvSpPr>
            <a:spLocks noGrp="1"/>
          </p:cNvSpPr>
          <p:nvPr>
            <p:ph idx="1"/>
          </p:nvPr>
        </p:nvSpPr>
        <p:spPr>
          <a:xfrm>
            <a:off x="609600" y="1872639"/>
            <a:ext cx="10972800" cy="4525963"/>
          </a:xfrm>
        </p:spPr>
        <p:txBody>
          <a:bodyPr/>
          <a:lstStyle/>
          <a:p>
            <a:r>
              <a:rPr lang="en-US" sz="2800" b="1" dirty="0" smtClean="0"/>
              <a:t>Completion </a:t>
            </a:r>
            <a:r>
              <a:rPr lang="en-US" sz="2800" b="1" dirty="0"/>
              <a:t>of a 2-dose primary mRNA COVID-19 vaccination series during pregnancy was associated with reduced risk for COVID-19–associated hospitalization among infants aged &lt;6 months</a:t>
            </a:r>
            <a:r>
              <a:rPr lang="en-US" sz="2800" dirty="0"/>
              <a:t>, and protection was higher among infants whose mothers were vaccinated later in </a:t>
            </a:r>
            <a:r>
              <a:rPr lang="en-US" sz="2800" dirty="0" smtClean="0"/>
              <a:t>pregnancy</a:t>
            </a:r>
          </a:p>
          <a:p>
            <a:r>
              <a:rPr lang="en-US" sz="2800" dirty="0"/>
              <a:t>Among 176 infants aged &lt;6 months hospitalized with COVID-19, 148 (84%) were born to mothers who were not vaccinated during pregnancy. </a:t>
            </a:r>
            <a:r>
              <a:rPr lang="en-US" sz="2800" dirty="0" smtClean="0"/>
              <a:t>Overall</a:t>
            </a:r>
            <a:r>
              <a:rPr lang="en-US" sz="2800" dirty="0"/>
              <a:t>, these findings indicate that maternal vaccination during pregnancy might help protect against COVID-19 hospitalization among infants aged &lt;6 months.</a:t>
            </a: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E2229A-B942-495A-807D-33D35310454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5893966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128000" cy="1143000"/>
          </a:xfrm>
        </p:spPr>
        <p:txBody>
          <a:bodyPr/>
          <a:lstStyle/>
          <a:p>
            <a:r>
              <a:rPr lang="en-US" dirty="0" smtClean="0"/>
              <a:t>CDC Vaccine and Pregnancy Summary: what you need to know</a:t>
            </a:r>
            <a:endParaRPr lang="en-US" dirty="0"/>
          </a:p>
        </p:txBody>
      </p:sp>
      <p:sp>
        <p:nvSpPr>
          <p:cNvPr id="3" name="Content Placeholder 2"/>
          <p:cNvSpPr>
            <a:spLocks noGrp="1"/>
          </p:cNvSpPr>
          <p:nvPr>
            <p:ph idx="1"/>
          </p:nvPr>
        </p:nvSpPr>
        <p:spPr>
          <a:xfrm>
            <a:off x="609600" y="1600205"/>
            <a:ext cx="11277600" cy="4525963"/>
          </a:xfrm>
        </p:spPr>
        <p:txBody>
          <a:bodyPr/>
          <a:lstStyle/>
          <a:p>
            <a:r>
              <a:rPr lang="en-US" sz="2400" dirty="0" smtClean="0"/>
              <a:t>People </a:t>
            </a:r>
            <a:r>
              <a:rPr lang="en-US" sz="2400" dirty="0"/>
              <a:t>who are pregnant or recently pregnant are more likely to get severely ill with COVID-19 compared with people who are not pregnant.</a:t>
            </a:r>
          </a:p>
          <a:p>
            <a:r>
              <a:rPr lang="en-US" sz="2400" dirty="0"/>
              <a:t>Getting a COVID-19 vaccine can help protect you from severe illness from COVID-19.</a:t>
            </a:r>
          </a:p>
          <a:p>
            <a:r>
              <a:rPr lang="en-US" sz="2400" b="1" dirty="0"/>
              <a:t>COVID-19 vaccination is recommended for people who are pregnant, breastfeeding, trying to get pregnant now, or might become pregnant in the future.</a:t>
            </a:r>
          </a:p>
          <a:p>
            <a:r>
              <a:rPr lang="en-US" sz="2400" dirty="0"/>
              <a:t>People who are pregnant </a:t>
            </a:r>
            <a:r>
              <a:rPr lang="en-US" sz="2400" dirty="0" smtClean="0"/>
              <a:t>should </a:t>
            </a:r>
            <a:r>
              <a:rPr lang="en-US" sz="2400" dirty="0"/>
              <a:t>receive a COVID-19 vaccine booster shot.</a:t>
            </a:r>
          </a:p>
          <a:p>
            <a:r>
              <a:rPr lang="en-US" sz="2400" dirty="0"/>
              <a:t>Evidence about the safety and effectiveness of COVID-19 vaccination during pregnancy </a:t>
            </a:r>
            <a:r>
              <a:rPr lang="en-US" sz="2400" dirty="0" smtClean="0"/>
              <a:t>has been significant and continues to grow. </a:t>
            </a:r>
            <a:r>
              <a:rPr lang="en-US" sz="2400" dirty="0"/>
              <a:t>These data suggest that the benefits of receiving a COVID-19 vaccine outweigh any known or potential risks of vaccination during pregnancy.</a:t>
            </a:r>
          </a:p>
          <a:p>
            <a:r>
              <a:rPr lang="en-US" sz="2400" b="1" dirty="0"/>
              <a:t>There is currently no evidence that any vaccines, including COVID-19 vaccines, cause fertility problems in women or men.</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33124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9220200" cy="1600200"/>
          </a:xfrm>
        </p:spPr>
        <p:txBody>
          <a:bodyPr/>
          <a:lstStyle/>
          <a:p>
            <a:pPr marL="241300" marR="786765" indent="-229235" algn="l">
              <a:lnSpc>
                <a:spcPct val="68600"/>
              </a:lnSpc>
              <a:spcBef>
                <a:spcPts val="994"/>
              </a:spcBef>
              <a:tabLst>
                <a:tab pos="241935" algn="l"/>
              </a:tabLst>
            </a:pPr>
            <a:r>
              <a:rPr lang="en-US" sz="3600" b="1" dirty="0"/>
              <a:t>SMFM</a:t>
            </a:r>
            <a:r>
              <a:rPr lang="en-US" sz="3600" dirty="0"/>
              <a:t>: </a:t>
            </a:r>
            <a:r>
              <a:rPr lang="en-US" sz="3600" dirty="0">
                <a:hlinkClick r:id="rId2"/>
              </a:rPr>
              <a:t>Provider Considerations for Engaging in COVID-19 Vaccine Counseling With Pregnant and Lactating </a:t>
            </a:r>
            <a:r>
              <a:rPr lang="en-US" sz="3600" dirty="0" smtClean="0">
                <a:hlinkClick r:id="rId2"/>
              </a:rPr>
              <a:t>Patients</a:t>
            </a:r>
            <a:r>
              <a:rPr lang="en-US" sz="3600" dirty="0" smtClean="0"/>
              <a:t> (</a:t>
            </a:r>
            <a:r>
              <a:rPr lang="en-US" sz="3600" dirty="0"/>
              <a:t>1.11.2022</a:t>
            </a:r>
            <a:r>
              <a:rPr lang="en-US" sz="3600" dirty="0" smtClean="0"/>
              <a:t>)</a:t>
            </a:r>
            <a:r>
              <a:rPr lang="en-US" sz="5400" dirty="0"/>
              <a:t/>
            </a:r>
            <a:br>
              <a:rPr lang="en-US" sz="5400" dirty="0"/>
            </a:br>
            <a:endParaRPr lang="en-US" sz="4800" dirty="0">
              <a:cs typeface="Calibri"/>
            </a:endParaRPr>
          </a:p>
        </p:txBody>
      </p:sp>
      <p:sp>
        <p:nvSpPr>
          <p:cNvPr id="3" name="Text Placeholder 2"/>
          <p:cNvSpPr>
            <a:spLocks noGrp="1"/>
          </p:cNvSpPr>
          <p:nvPr>
            <p:ph type="body" idx="1"/>
          </p:nvPr>
        </p:nvSpPr>
        <p:spPr>
          <a:xfrm>
            <a:off x="901652" y="2091563"/>
            <a:ext cx="10388694" cy="2154436"/>
          </a:xfrm>
        </p:spPr>
        <p:txBody>
          <a:bodyPr/>
          <a:lstStyle/>
          <a:p>
            <a:r>
              <a:rPr lang="en-US" sz="2800" dirty="0" smtClean="0"/>
              <a:t>SMFM </a:t>
            </a:r>
            <a:r>
              <a:rPr lang="en-US" sz="2800" dirty="0"/>
              <a:t>and ACOG recommend that pregnant people, including health care workers, receive a </a:t>
            </a:r>
            <a:r>
              <a:rPr lang="en-US" sz="2800" b="1" dirty="0"/>
              <a:t>COVID-19 booster shot at least </a:t>
            </a:r>
            <a:r>
              <a:rPr lang="en-US" sz="2800" b="1" dirty="0" smtClean="0"/>
              <a:t>5 </a:t>
            </a:r>
            <a:r>
              <a:rPr lang="en-US" sz="2800" b="1" dirty="0"/>
              <a:t>months after their primary series</a:t>
            </a:r>
            <a:r>
              <a:rPr lang="en-US" sz="2800" dirty="0"/>
              <a:t>. As with the primary series, the booster dose should be given at any stage during pregnancy and postpartum. </a:t>
            </a:r>
            <a:r>
              <a:rPr lang="en-US" sz="2800" dirty="0" smtClean="0"/>
              <a:t> </a:t>
            </a:r>
          </a:p>
          <a:p>
            <a:endParaRPr lang="en-US" sz="2800" dirty="0"/>
          </a:p>
          <a:p>
            <a:r>
              <a:rPr lang="en-US" sz="2800" dirty="0" smtClean="0"/>
              <a:t>Everyone 12 and over is eligible for booster at least 5 months from primary series. </a:t>
            </a:r>
            <a:endParaRPr lang="en-US" sz="2800" dirty="0"/>
          </a:p>
        </p:txBody>
      </p:sp>
    </p:spTree>
    <p:extLst>
      <p:ext uri="{BB962C8B-B14F-4D97-AF65-F5344CB8AC3E}">
        <p14:creationId xmlns:p14="http://schemas.microsoft.com/office/powerpoint/2010/main" val="1115977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22034"/>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7831" y="689070"/>
            <a:ext cx="5415915" cy="574040"/>
          </a:xfrm>
          <a:prstGeom prst="rect">
            <a:avLst/>
          </a:prstGeom>
        </p:spPr>
        <p:txBody>
          <a:bodyPr vert="horz" wrap="square" lIns="0" tIns="12700" rIns="0" bIns="0" rtlCol="0">
            <a:spAutoFit/>
          </a:bodyPr>
          <a:lstStyle/>
          <a:p>
            <a:pPr marL="12700">
              <a:lnSpc>
                <a:spcPct val="100000"/>
              </a:lnSpc>
              <a:spcBef>
                <a:spcPts val="100"/>
              </a:spcBef>
              <a:tabLst>
                <a:tab pos="2933700" algn="l"/>
              </a:tabLst>
            </a:pPr>
            <a:r>
              <a:rPr sz="3600" b="1" spc="-35" dirty="0">
                <a:solidFill>
                  <a:srgbClr val="F58466"/>
                </a:solidFill>
                <a:latin typeface="Arial"/>
                <a:cs typeface="Arial"/>
              </a:rPr>
              <a:t>ILPQC</a:t>
            </a:r>
            <a:r>
              <a:rPr sz="3600" b="1" spc="160" dirty="0">
                <a:solidFill>
                  <a:srgbClr val="F58466"/>
                </a:solidFill>
                <a:latin typeface="Arial"/>
                <a:cs typeface="Arial"/>
              </a:rPr>
              <a:t> </a:t>
            </a:r>
            <a:r>
              <a:rPr sz="3600" b="1" spc="-130" dirty="0">
                <a:solidFill>
                  <a:srgbClr val="F58466"/>
                </a:solidFill>
                <a:latin typeface="Arial"/>
                <a:cs typeface="Arial"/>
              </a:rPr>
              <a:t>Covid	</a:t>
            </a:r>
            <a:r>
              <a:rPr sz="3600" b="1" spc="-5" dirty="0">
                <a:solidFill>
                  <a:srgbClr val="F58466"/>
                </a:solidFill>
                <a:latin typeface="Arial"/>
                <a:cs typeface="Arial"/>
              </a:rPr>
              <a:t>19</a:t>
            </a:r>
            <a:r>
              <a:rPr sz="3600" b="1" spc="-160" dirty="0">
                <a:solidFill>
                  <a:srgbClr val="F58466"/>
                </a:solidFill>
                <a:latin typeface="Arial"/>
                <a:cs typeface="Arial"/>
              </a:rPr>
              <a:t> </a:t>
            </a:r>
            <a:r>
              <a:rPr sz="3600" b="1" spc="-140" dirty="0">
                <a:solidFill>
                  <a:srgbClr val="F58466"/>
                </a:solidFill>
                <a:latin typeface="Arial"/>
                <a:cs typeface="Arial"/>
              </a:rPr>
              <a:t>webinars</a:t>
            </a:r>
            <a:endParaRPr sz="3600">
              <a:latin typeface="Arial"/>
              <a:cs typeface="Arial"/>
            </a:endParaRPr>
          </a:p>
        </p:txBody>
      </p:sp>
      <p:sp>
        <p:nvSpPr>
          <p:cNvPr id="10" name="object 10"/>
          <p:cNvSpPr txBox="1"/>
          <p:nvPr/>
        </p:nvSpPr>
        <p:spPr>
          <a:xfrm>
            <a:off x="11365992" y="6437227"/>
            <a:ext cx="173990" cy="196215"/>
          </a:xfrm>
          <a:prstGeom prst="rect">
            <a:avLst/>
          </a:prstGeom>
        </p:spPr>
        <p:txBody>
          <a:bodyPr vert="horz" wrap="square" lIns="0" tIns="0" rIns="0" bIns="0" rtlCol="0">
            <a:spAutoFit/>
          </a:bodyPr>
          <a:lstStyle/>
          <a:p>
            <a:pPr marL="38100">
              <a:lnSpc>
                <a:spcPts val="1425"/>
              </a:lnSpc>
            </a:pPr>
            <a:fld id="{81D60167-4931-47E6-BA6A-407CBD079E47}" type="slidenum">
              <a:rPr sz="1200" spc="-5" dirty="0">
                <a:solidFill>
                  <a:srgbClr val="ADB3B8"/>
                </a:solidFill>
                <a:latin typeface="Arial"/>
                <a:cs typeface="Arial"/>
              </a:rPr>
              <a:t>4</a:t>
            </a:fld>
            <a:endParaRPr sz="1200">
              <a:latin typeface="Arial"/>
              <a:cs typeface="Arial"/>
            </a:endParaRPr>
          </a:p>
        </p:txBody>
      </p:sp>
      <p:sp>
        <p:nvSpPr>
          <p:cNvPr id="9" name="object 9"/>
          <p:cNvSpPr txBox="1"/>
          <p:nvPr/>
        </p:nvSpPr>
        <p:spPr>
          <a:xfrm>
            <a:off x="609600" y="1767782"/>
            <a:ext cx="10972800" cy="3893758"/>
          </a:xfrm>
          <a:prstGeom prst="rect">
            <a:avLst/>
          </a:prstGeom>
        </p:spPr>
        <p:txBody>
          <a:bodyPr vert="horz" wrap="square" lIns="0" tIns="112395" rIns="0" bIns="0" rtlCol="0">
            <a:spAutoFit/>
          </a:bodyPr>
          <a:lstStyle/>
          <a:p>
            <a:pPr marL="241300" marR="320040" indent="-229235">
              <a:lnSpc>
                <a:spcPct val="70000"/>
              </a:lnSpc>
              <a:spcBef>
                <a:spcPts val="885"/>
              </a:spcBef>
              <a:buClr>
                <a:srgbClr val="F5668F"/>
              </a:buClr>
              <a:buChar char="•"/>
              <a:tabLst>
                <a:tab pos="241300" algn="l"/>
                <a:tab pos="241935" algn="l"/>
              </a:tabLst>
            </a:pPr>
            <a:r>
              <a:rPr sz="2200" spc="-5" dirty="0">
                <a:solidFill>
                  <a:srgbClr val="444A53"/>
                </a:solidFill>
                <a:latin typeface="Arial"/>
                <a:cs typeface="Arial"/>
              </a:rPr>
              <a:t>The</a:t>
            </a:r>
            <a:r>
              <a:rPr sz="2200" spc="15" dirty="0">
                <a:solidFill>
                  <a:srgbClr val="444A53"/>
                </a:solidFill>
                <a:latin typeface="Arial"/>
                <a:cs typeface="Arial"/>
              </a:rPr>
              <a:t> </a:t>
            </a:r>
            <a:r>
              <a:rPr sz="2200" spc="-5" dirty="0">
                <a:solidFill>
                  <a:srgbClr val="444A53"/>
                </a:solidFill>
                <a:latin typeface="Arial"/>
                <a:cs typeface="Arial"/>
              </a:rPr>
              <a:t>strategies</a:t>
            </a:r>
            <a:r>
              <a:rPr sz="2200" spc="-25" dirty="0">
                <a:solidFill>
                  <a:srgbClr val="444A53"/>
                </a:solidFill>
                <a:latin typeface="Arial"/>
                <a:cs typeface="Arial"/>
              </a:rPr>
              <a:t> </a:t>
            </a:r>
            <a:r>
              <a:rPr sz="2200" spc="-5" dirty="0">
                <a:solidFill>
                  <a:srgbClr val="444A53"/>
                </a:solidFill>
                <a:latin typeface="Arial"/>
                <a:cs typeface="Arial"/>
              </a:rPr>
              <a:t>shared today</a:t>
            </a:r>
            <a:r>
              <a:rPr sz="2200" spc="-20" dirty="0">
                <a:solidFill>
                  <a:srgbClr val="444A53"/>
                </a:solidFill>
                <a:latin typeface="Arial"/>
                <a:cs typeface="Arial"/>
              </a:rPr>
              <a:t> </a:t>
            </a:r>
            <a:r>
              <a:rPr sz="2200" spc="-5" dirty="0">
                <a:solidFill>
                  <a:srgbClr val="444A53"/>
                </a:solidFill>
                <a:latin typeface="Arial"/>
                <a:cs typeface="Arial"/>
              </a:rPr>
              <a:t>are</a:t>
            </a:r>
            <a:r>
              <a:rPr sz="2200" spc="30" dirty="0">
                <a:solidFill>
                  <a:srgbClr val="444A53"/>
                </a:solidFill>
                <a:latin typeface="Arial"/>
                <a:cs typeface="Arial"/>
              </a:rPr>
              <a:t> </a:t>
            </a:r>
            <a:r>
              <a:rPr sz="2200" spc="-5" dirty="0">
                <a:solidFill>
                  <a:srgbClr val="444A53"/>
                </a:solidFill>
                <a:latin typeface="Arial"/>
                <a:cs typeface="Arial"/>
              </a:rPr>
              <a:t>examples</a:t>
            </a:r>
            <a:r>
              <a:rPr sz="2200" spc="15" dirty="0">
                <a:solidFill>
                  <a:srgbClr val="444A53"/>
                </a:solidFill>
                <a:latin typeface="Arial"/>
                <a:cs typeface="Arial"/>
              </a:rPr>
              <a:t> </a:t>
            </a:r>
            <a:r>
              <a:rPr sz="2200" spc="-5" dirty="0">
                <a:solidFill>
                  <a:srgbClr val="444A53"/>
                </a:solidFill>
                <a:latin typeface="Arial"/>
                <a:cs typeface="Arial"/>
              </a:rPr>
              <a:t>from</a:t>
            </a:r>
            <a:r>
              <a:rPr sz="2200" spc="25" dirty="0">
                <a:solidFill>
                  <a:srgbClr val="444A53"/>
                </a:solidFill>
                <a:latin typeface="Arial"/>
                <a:cs typeface="Arial"/>
              </a:rPr>
              <a:t> </a:t>
            </a:r>
            <a:r>
              <a:rPr sz="2200" spc="-5" dirty="0">
                <a:solidFill>
                  <a:srgbClr val="444A53"/>
                </a:solidFill>
                <a:latin typeface="Arial"/>
                <a:cs typeface="Arial"/>
              </a:rPr>
              <a:t>individual</a:t>
            </a:r>
            <a:r>
              <a:rPr sz="2200" spc="-25" dirty="0">
                <a:solidFill>
                  <a:srgbClr val="444A53"/>
                </a:solidFill>
                <a:latin typeface="Arial"/>
                <a:cs typeface="Arial"/>
              </a:rPr>
              <a:t> </a:t>
            </a:r>
            <a:r>
              <a:rPr sz="2200" spc="-5" dirty="0">
                <a:solidFill>
                  <a:srgbClr val="444A53"/>
                </a:solidFill>
                <a:latin typeface="Arial"/>
                <a:cs typeface="Arial"/>
              </a:rPr>
              <a:t>institutions</a:t>
            </a:r>
            <a:r>
              <a:rPr sz="2200" spc="-45" dirty="0">
                <a:solidFill>
                  <a:srgbClr val="444A53"/>
                </a:solidFill>
                <a:latin typeface="Arial"/>
                <a:cs typeface="Arial"/>
              </a:rPr>
              <a:t> </a:t>
            </a:r>
            <a:r>
              <a:rPr sz="2200" spc="-5" dirty="0">
                <a:solidFill>
                  <a:srgbClr val="444A53"/>
                </a:solidFill>
                <a:latin typeface="Arial"/>
                <a:cs typeface="Arial"/>
              </a:rPr>
              <a:t>not</a:t>
            </a:r>
            <a:r>
              <a:rPr sz="2200" spc="5" dirty="0">
                <a:solidFill>
                  <a:srgbClr val="444A53"/>
                </a:solidFill>
                <a:latin typeface="Arial"/>
                <a:cs typeface="Arial"/>
              </a:rPr>
              <a:t> </a:t>
            </a:r>
            <a:r>
              <a:rPr sz="2200" spc="-5" dirty="0">
                <a:solidFill>
                  <a:srgbClr val="444A53"/>
                </a:solidFill>
                <a:latin typeface="Arial"/>
                <a:cs typeface="Arial"/>
              </a:rPr>
              <a:t>IDPH</a:t>
            </a:r>
            <a:r>
              <a:rPr sz="2200" spc="-10" dirty="0">
                <a:solidFill>
                  <a:srgbClr val="444A53"/>
                </a:solidFill>
                <a:latin typeface="Arial"/>
                <a:cs typeface="Arial"/>
              </a:rPr>
              <a:t> </a:t>
            </a:r>
            <a:r>
              <a:rPr sz="2200" spc="-5" dirty="0">
                <a:solidFill>
                  <a:srgbClr val="444A53"/>
                </a:solidFill>
                <a:latin typeface="Arial"/>
                <a:cs typeface="Arial"/>
              </a:rPr>
              <a:t>or </a:t>
            </a:r>
            <a:r>
              <a:rPr sz="2200" spc="-600" dirty="0">
                <a:solidFill>
                  <a:srgbClr val="444A53"/>
                </a:solidFill>
                <a:latin typeface="Arial"/>
                <a:cs typeface="Arial"/>
              </a:rPr>
              <a:t> </a:t>
            </a:r>
            <a:r>
              <a:rPr sz="2200" spc="-5" dirty="0">
                <a:solidFill>
                  <a:srgbClr val="444A53"/>
                </a:solidFill>
                <a:latin typeface="Arial"/>
                <a:cs typeface="Arial"/>
              </a:rPr>
              <a:t>ILPQC</a:t>
            </a:r>
            <a:r>
              <a:rPr sz="2200" spc="-20" dirty="0">
                <a:solidFill>
                  <a:srgbClr val="444A53"/>
                </a:solidFill>
                <a:latin typeface="Arial"/>
                <a:cs typeface="Arial"/>
              </a:rPr>
              <a:t> </a:t>
            </a:r>
            <a:r>
              <a:rPr sz="2200" spc="-5" dirty="0">
                <a:solidFill>
                  <a:srgbClr val="444A53"/>
                </a:solidFill>
                <a:latin typeface="Arial"/>
                <a:cs typeface="Arial"/>
              </a:rPr>
              <a:t>recommendations.</a:t>
            </a:r>
            <a:endParaRPr sz="2200" dirty="0">
              <a:latin typeface="Arial"/>
              <a:cs typeface="Arial"/>
            </a:endParaRPr>
          </a:p>
          <a:p>
            <a:pPr>
              <a:lnSpc>
                <a:spcPct val="100000"/>
              </a:lnSpc>
              <a:spcBef>
                <a:spcPts val="45"/>
              </a:spcBef>
              <a:buClr>
                <a:srgbClr val="F5668F"/>
              </a:buClr>
              <a:buFont typeface="Arial"/>
              <a:buChar char="•"/>
            </a:pPr>
            <a:endParaRPr sz="2600" dirty="0">
              <a:latin typeface="Arial"/>
              <a:cs typeface="Arial"/>
            </a:endParaRPr>
          </a:p>
          <a:p>
            <a:pPr marL="240665" marR="38100" indent="-228600">
              <a:lnSpc>
                <a:spcPct val="72700"/>
              </a:lnSpc>
              <a:buClr>
                <a:srgbClr val="F5668F"/>
              </a:buClr>
              <a:buChar char="•"/>
              <a:tabLst>
                <a:tab pos="241300" algn="l"/>
                <a:tab pos="241935" algn="l"/>
                <a:tab pos="3844925" algn="l"/>
              </a:tabLst>
            </a:pPr>
            <a:r>
              <a:rPr sz="2200" spc="-5" dirty="0">
                <a:solidFill>
                  <a:srgbClr val="444A53"/>
                </a:solidFill>
                <a:latin typeface="Arial"/>
                <a:cs typeface="Arial"/>
              </a:rPr>
              <a:t>This</a:t>
            </a:r>
            <a:r>
              <a:rPr sz="2200" spc="-10" dirty="0">
                <a:solidFill>
                  <a:srgbClr val="444A53"/>
                </a:solidFill>
                <a:latin typeface="Arial"/>
                <a:cs typeface="Arial"/>
              </a:rPr>
              <a:t> </a:t>
            </a:r>
            <a:r>
              <a:rPr sz="2200" spc="-5" dirty="0">
                <a:solidFill>
                  <a:srgbClr val="444A53"/>
                </a:solidFill>
                <a:latin typeface="Arial"/>
                <a:cs typeface="Arial"/>
              </a:rPr>
              <a:t>is</a:t>
            </a:r>
            <a:r>
              <a:rPr sz="2200" spc="-15" dirty="0">
                <a:solidFill>
                  <a:srgbClr val="444A53"/>
                </a:solidFill>
                <a:latin typeface="Arial"/>
                <a:cs typeface="Arial"/>
              </a:rPr>
              <a:t> </a:t>
            </a:r>
            <a:r>
              <a:rPr sz="2200" spc="-5" dirty="0">
                <a:solidFill>
                  <a:srgbClr val="444A53"/>
                </a:solidFill>
                <a:latin typeface="Arial"/>
                <a:cs typeface="Arial"/>
              </a:rPr>
              <a:t>our</a:t>
            </a:r>
            <a:r>
              <a:rPr sz="2200" spc="20" dirty="0">
                <a:solidFill>
                  <a:srgbClr val="444A53"/>
                </a:solidFill>
                <a:latin typeface="Arial"/>
                <a:cs typeface="Arial"/>
              </a:rPr>
              <a:t> </a:t>
            </a:r>
            <a:r>
              <a:rPr lang="en-US" sz="2200" spc="-5" dirty="0" smtClean="0">
                <a:solidFill>
                  <a:srgbClr val="444A53"/>
                </a:solidFill>
                <a:latin typeface="Arial"/>
                <a:cs typeface="Arial"/>
              </a:rPr>
              <a:t>31</a:t>
            </a:r>
            <a:r>
              <a:rPr sz="2200" spc="-5" dirty="0" smtClean="0">
                <a:solidFill>
                  <a:srgbClr val="444A53"/>
                </a:solidFill>
                <a:latin typeface="Arial"/>
                <a:cs typeface="Arial"/>
              </a:rPr>
              <a:t>th</a:t>
            </a:r>
            <a:r>
              <a:rPr sz="2200" spc="5" dirty="0" smtClean="0">
                <a:solidFill>
                  <a:srgbClr val="444A53"/>
                </a:solidFill>
                <a:latin typeface="Arial"/>
                <a:cs typeface="Arial"/>
              </a:rPr>
              <a:t> </a:t>
            </a:r>
            <a:r>
              <a:rPr sz="2200" spc="-5" dirty="0">
                <a:solidFill>
                  <a:srgbClr val="444A53"/>
                </a:solidFill>
                <a:latin typeface="Arial"/>
                <a:cs typeface="Arial"/>
              </a:rPr>
              <a:t>COVID-19</a:t>
            </a:r>
            <a:r>
              <a:rPr sz="2200" spc="20" dirty="0">
                <a:solidFill>
                  <a:srgbClr val="444A53"/>
                </a:solidFill>
                <a:latin typeface="Arial"/>
                <a:cs typeface="Arial"/>
              </a:rPr>
              <a:t> </a:t>
            </a:r>
            <a:r>
              <a:rPr sz="2200" spc="-5" dirty="0">
                <a:solidFill>
                  <a:srgbClr val="444A53"/>
                </a:solidFill>
                <a:latin typeface="Arial"/>
                <a:cs typeface="Arial"/>
              </a:rPr>
              <a:t>strategies</a:t>
            </a:r>
            <a:r>
              <a:rPr sz="2200" spc="-25" dirty="0">
                <a:solidFill>
                  <a:srgbClr val="444A53"/>
                </a:solidFill>
                <a:latin typeface="Arial"/>
                <a:cs typeface="Arial"/>
              </a:rPr>
              <a:t> </a:t>
            </a:r>
            <a:r>
              <a:rPr sz="2200" spc="-5" dirty="0">
                <a:solidFill>
                  <a:srgbClr val="444A53"/>
                </a:solidFill>
                <a:latin typeface="Arial"/>
                <a:cs typeface="Arial"/>
              </a:rPr>
              <a:t>for</a:t>
            </a:r>
            <a:r>
              <a:rPr sz="2200" dirty="0">
                <a:solidFill>
                  <a:srgbClr val="444A53"/>
                </a:solidFill>
                <a:latin typeface="Arial"/>
                <a:cs typeface="Arial"/>
              </a:rPr>
              <a:t> </a:t>
            </a:r>
            <a:r>
              <a:rPr sz="2200" spc="-5" dirty="0">
                <a:solidFill>
                  <a:srgbClr val="444A53"/>
                </a:solidFill>
                <a:latin typeface="Arial"/>
                <a:cs typeface="Arial"/>
              </a:rPr>
              <a:t>OB/Neonatal Units</a:t>
            </a:r>
            <a:r>
              <a:rPr sz="2200" spc="-15" dirty="0">
                <a:solidFill>
                  <a:srgbClr val="444A53"/>
                </a:solidFill>
                <a:latin typeface="Arial"/>
                <a:cs typeface="Arial"/>
              </a:rPr>
              <a:t> </a:t>
            </a:r>
            <a:r>
              <a:rPr sz="2200" spc="-5" dirty="0">
                <a:solidFill>
                  <a:srgbClr val="444A53"/>
                </a:solidFill>
                <a:latin typeface="Arial"/>
                <a:cs typeface="Arial"/>
              </a:rPr>
              <a:t>webinar</a:t>
            </a:r>
            <a:r>
              <a:rPr sz="2200" spc="10" dirty="0">
                <a:solidFill>
                  <a:srgbClr val="444A53"/>
                </a:solidFill>
                <a:latin typeface="Arial"/>
                <a:cs typeface="Arial"/>
              </a:rPr>
              <a:t> </a:t>
            </a:r>
            <a:r>
              <a:rPr sz="2200" spc="-5" dirty="0">
                <a:solidFill>
                  <a:srgbClr val="444A53"/>
                </a:solidFill>
                <a:latin typeface="Arial"/>
                <a:cs typeface="Arial"/>
              </a:rPr>
              <a:t>in coordination </a:t>
            </a:r>
            <a:r>
              <a:rPr sz="2200" spc="-595" dirty="0">
                <a:solidFill>
                  <a:srgbClr val="444A53"/>
                </a:solidFill>
                <a:latin typeface="Arial"/>
                <a:cs typeface="Arial"/>
              </a:rPr>
              <a:t> </a:t>
            </a:r>
            <a:r>
              <a:rPr sz="2200" spc="-5" dirty="0">
                <a:solidFill>
                  <a:srgbClr val="444A53"/>
                </a:solidFill>
                <a:latin typeface="Arial"/>
                <a:cs typeface="Arial"/>
              </a:rPr>
              <a:t>with</a:t>
            </a:r>
            <a:r>
              <a:rPr sz="2200" dirty="0">
                <a:solidFill>
                  <a:srgbClr val="444A53"/>
                </a:solidFill>
                <a:latin typeface="Arial"/>
                <a:cs typeface="Arial"/>
              </a:rPr>
              <a:t> </a:t>
            </a:r>
            <a:r>
              <a:rPr sz="2200" spc="-15" dirty="0">
                <a:solidFill>
                  <a:srgbClr val="444A53"/>
                </a:solidFill>
                <a:latin typeface="Arial"/>
                <a:cs typeface="Arial"/>
              </a:rPr>
              <a:t>IDPH,</a:t>
            </a:r>
            <a:r>
              <a:rPr sz="2200" spc="50" dirty="0">
                <a:solidFill>
                  <a:srgbClr val="444A53"/>
                </a:solidFill>
                <a:latin typeface="Arial"/>
                <a:cs typeface="Arial"/>
              </a:rPr>
              <a:t> </a:t>
            </a:r>
            <a:r>
              <a:rPr sz="2200" spc="-5" dirty="0">
                <a:solidFill>
                  <a:srgbClr val="444A53"/>
                </a:solidFill>
                <a:latin typeface="Arial"/>
                <a:cs typeface="Arial"/>
              </a:rPr>
              <a:t>since</a:t>
            </a:r>
            <a:r>
              <a:rPr sz="2200" spc="-265" dirty="0">
                <a:solidFill>
                  <a:srgbClr val="444A53"/>
                </a:solidFill>
                <a:latin typeface="Arial"/>
                <a:cs typeface="Arial"/>
              </a:rPr>
              <a:t> </a:t>
            </a:r>
            <a:r>
              <a:rPr sz="2200" spc="-5" dirty="0">
                <a:solidFill>
                  <a:srgbClr val="444A53"/>
                </a:solidFill>
                <a:latin typeface="Arial"/>
                <a:cs typeface="Arial"/>
              </a:rPr>
              <a:t>April </a:t>
            </a:r>
            <a:r>
              <a:rPr sz="2200" spc="-5" dirty="0" smtClean="0">
                <a:solidFill>
                  <a:srgbClr val="444A53"/>
                </a:solidFill>
                <a:latin typeface="Arial"/>
                <a:cs typeface="Arial"/>
              </a:rPr>
              <a:t>2020.</a:t>
            </a:r>
            <a:r>
              <a:rPr lang="en-US" sz="2200" spc="-5" dirty="0" smtClean="0">
                <a:solidFill>
                  <a:srgbClr val="444A53"/>
                </a:solidFill>
                <a:latin typeface="Arial"/>
                <a:cs typeface="Arial"/>
              </a:rPr>
              <a:t> </a:t>
            </a:r>
            <a:r>
              <a:rPr sz="2200" spc="-5" dirty="0" smtClean="0">
                <a:solidFill>
                  <a:srgbClr val="444A53"/>
                </a:solidFill>
                <a:latin typeface="Arial"/>
                <a:cs typeface="Arial"/>
              </a:rPr>
              <a:t>Please</a:t>
            </a:r>
            <a:r>
              <a:rPr sz="2200" spc="-45" dirty="0" smtClean="0">
                <a:solidFill>
                  <a:srgbClr val="444A53"/>
                </a:solidFill>
                <a:latin typeface="Arial"/>
                <a:cs typeface="Arial"/>
              </a:rPr>
              <a:t> </a:t>
            </a:r>
            <a:r>
              <a:rPr sz="2200" spc="-5" dirty="0">
                <a:solidFill>
                  <a:srgbClr val="444A53"/>
                </a:solidFill>
                <a:latin typeface="Arial"/>
                <a:cs typeface="Arial"/>
              </a:rPr>
              <a:t>see</a:t>
            </a:r>
            <a:r>
              <a:rPr sz="2200" dirty="0">
                <a:solidFill>
                  <a:srgbClr val="0000FF"/>
                </a:solidFill>
                <a:latin typeface="Arial"/>
                <a:cs typeface="Arial"/>
              </a:rPr>
              <a:t> </a:t>
            </a:r>
            <a:r>
              <a:rPr sz="2200" u="sng" spc="-5" dirty="0">
                <a:solidFill>
                  <a:srgbClr val="0000FF"/>
                </a:solidFill>
                <a:uFill>
                  <a:solidFill>
                    <a:srgbClr val="6B93FB"/>
                  </a:solidFill>
                </a:uFill>
                <a:latin typeface="Arial"/>
                <a:cs typeface="Arial"/>
                <a:hlinkClick r:id="rId4"/>
              </a:rPr>
              <a:t>https://ilpqc.org/covid-19-information/</a:t>
            </a:r>
            <a:r>
              <a:rPr sz="2200" u="sng" spc="15" dirty="0">
                <a:solidFill>
                  <a:srgbClr val="444A53"/>
                </a:solidFill>
                <a:uFill>
                  <a:solidFill>
                    <a:srgbClr val="6B93FB"/>
                  </a:solidFill>
                </a:uFill>
                <a:latin typeface="Arial"/>
                <a:cs typeface="Arial"/>
                <a:hlinkClick r:id="rId4"/>
              </a:rPr>
              <a:t> </a:t>
            </a:r>
            <a:r>
              <a:rPr sz="2200" spc="-5" dirty="0">
                <a:solidFill>
                  <a:srgbClr val="444A53"/>
                </a:solidFill>
                <a:latin typeface="Arial"/>
                <a:cs typeface="Arial"/>
              </a:rPr>
              <a:t>for</a:t>
            </a:r>
            <a:endParaRPr sz="2200" dirty="0">
              <a:latin typeface="Arial"/>
              <a:cs typeface="Arial"/>
            </a:endParaRPr>
          </a:p>
          <a:p>
            <a:pPr marL="241300" marR="5080" indent="-635">
              <a:lnSpc>
                <a:spcPct val="70000"/>
              </a:lnSpc>
              <a:spcBef>
                <a:spcPts val="425"/>
              </a:spcBef>
            </a:pPr>
            <a:r>
              <a:rPr sz="2200" spc="-5" dirty="0">
                <a:solidFill>
                  <a:srgbClr val="444A53"/>
                </a:solidFill>
                <a:latin typeface="Arial"/>
                <a:cs typeface="Arial"/>
              </a:rPr>
              <a:t>future</a:t>
            </a:r>
            <a:r>
              <a:rPr sz="2200" spc="10" dirty="0">
                <a:solidFill>
                  <a:srgbClr val="444A53"/>
                </a:solidFill>
                <a:latin typeface="Arial"/>
                <a:cs typeface="Arial"/>
              </a:rPr>
              <a:t> </a:t>
            </a:r>
            <a:r>
              <a:rPr sz="2200" spc="-5" dirty="0">
                <a:solidFill>
                  <a:srgbClr val="444A53"/>
                </a:solidFill>
                <a:latin typeface="Arial"/>
                <a:cs typeface="Arial"/>
              </a:rPr>
              <a:t>webinar</a:t>
            </a:r>
            <a:r>
              <a:rPr sz="2200" spc="15" dirty="0">
                <a:solidFill>
                  <a:srgbClr val="444A53"/>
                </a:solidFill>
                <a:latin typeface="Arial"/>
                <a:cs typeface="Arial"/>
              </a:rPr>
              <a:t> </a:t>
            </a:r>
            <a:r>
              <a:rPr sz="2200" spc="-5" dirty="0">
                <a:solidFill>
                  <a:srgbClr val="444A53"/>
                </a:solidFill>
                <a:latin typeface="Arial"/>
                <a:cs typeface="Arial"/>
              </a:rPr>
              <a:t>registration, prior</a:t>
            </a:r>
            <a:r>
              <a:rPr sz="2200" spc="-15" dirty="0">
                <a:solidFill>
                  <a:srgbClr val="444A53"/>
                </a:solidFill>
                <a:latin typeface="Arial"/>
                <a:cs typeface="Arial"/>
              </a:rPr>
              <a:t> </a:t>
            </a:r>
            <a:r>
              <a:rPr sz="2200" spc="-5" dirty="0">
                <a:solidFill>
                  <a:srgbClr val="444A53"/>
                </a:solidFill>
                <a:latin typeface="Arial"/>
                <a:cs typeface="Arial"/>
              </a:rPr>
              <a:t>recorded</a:t>
            </a:r>
            <a:r>
              <a:rPr sz="2200" spc="15" dirty="0">
                <a:solidFill>
                  <a:srgbClr val="444A53"/>
                </a:solidFill>
                <a:latin typeface="Arial"/>
                <a:cs typeface="Arial"/>
              </a:rPr>
              <a:t> </a:t>
            </a:r>
            <a:r>
              <a:rPr sz="2200" spc="-5" dirty="0">
                <a:solidFill>
                  <a:srgbClr val="444A53"/>
                </a:solidFill>
                <a:latin typeface="Arial"/>
                <a:cs typeface="Arial"/>
              </a:rPr>
              <a:t>webinars</a:t>
            </a:r>
            <a:r>
              <a:rPr sz="2200" spc="-10" dirty="0">
                <a:solidFill>
                  <a:srgbClr val="444A53"/>
                </a:solidFill>
                <a:latin typeface="Arial"/>
                <a:cs typeface="Arial"/>
              </a:rPr>
              <a:t> </a:t>
            </a:r>
            <a:r>
              <a:rPr sz="2200" spc="-5" dirty="0">
                <a:solidFill>
                  <a:srgbClr val="444A53"/>
                </a:solidFill>
                <a:latin typeface="Arial"/>
                <a:cs typeface="Arial"/>
              </a:rPr>
              <a:t>and</a:t>
            </a:r>
            <a:r>
              <a:rPr sz="2200" spc="25" dirty="0">
                <a:solidFill>
                  <a:srgbClr val="444A53"/>
                </a:solidFill>
                <a:latin typeface="Arial"/>
                <a:cs typeface="Arial"/>
              </a:rPr>
              <a:t> </a:t>
            </a:r>
            <a:r>
              <a:rPr sz="2200" spc="-5" dirty="0">
                <a:solidFill>
                  <a:srgbClr val="444A53"/>
                </a:solidFill>
                <a:latin typeface="Arial"/>
                <a:cs typeface="Arial"/>
              </a:rPr>
              <a:t>written</a:t>
            </a:r>
            <a:r>
              <a:rPr sz="2200" spc="-10" dirty="0">
                <a:solidFill>
                  <a:srgbClr val="444A53"/>
                </a:solidFill>
                <a:latin typeface="Arial"/>
                <a:cs typeface="Arial"/>
              </a:rPr>
              <a:t> </a:t>
            </a:r>
            <a:r>
              <a:rPr sz="2200" spc="-5" dirty="0">
                <a:solidFill>
                  <a:srgbClr val="444A53"/>
                </a:solidFill>
                <a:latin typeface="Arial"/>
                <a:cs typeface="Arial"/>
              </a:rPr>
              <a:t>out</a:t>
            </a:r>
            <a:r>
              <a:rPr sz="2200" spc="5" dirty="0">
                <a:solidFill>
                  <a:srgbClr val="444A53"/>
                </a:solidFill>
                <a:latin typeface="Arial"/>
                <a:cs typeface="Arial"/>
              </a:rPr>
              <a:t> </a:t>
            </a:r>
            <a:r>
              <a:rPr sz="2200" spc="-85" dirty="0">
                <a:solidFill>
                  <a:srgbClr val="444A53"/>
                </a:solidFill>
                <a:latin typeface="Arial"/>
                <a:cs typeface="Arial"/>
              </a:rPr>
              <a:t>Q/A’s</a:t>
            </a:r>
            <a:r>
              <a:rPr sz="2200" spc="5" dirty="0">
                <a:solidFill>
                  <a:srgbClr val="444A53"/>
                </a:solidFill>
                <a:latin typeface="Arial"/>
                <a:cs typeface="Arial"/>
              </a:rPr>
              <a:t> </a:t>
            </a:r>
            <a:r>
              <a:rPr sz="2200" spc="-5" dirty="0">
                <a:solidFill>
                  <a:srgbClr val="444A53"/>
                </a:solidFill>
                <a:latin typeface="Arial"/>
                <a:cs typeface="Arial"/>
              </a:rPr>
              <a:t>from</a:t>
            </a:r>
            <a:r>
              <a:rPr sz="2200" spc="30" dirty="0">
                <a:solidFill>
                  <a:srgbClr val="444A53"/>
                </a:solidFill>
                <a:latin typeface="Arial"/>
                <a:cs typeface="Arial"/>
              </a:rPr>
              <a:t> </a:t>
            </a:r>
            <a:r>
              <a:rPr sz="2200" spc="-5" dirty="0">
                <a:solidFill>
                  <a:srgbClr val="444A53"/>
                </a:solidFill>
                <a:latin typeface="Arial"/>
                <a:cs typeface="Arial"/>
              </a:rPr>
              <a:t>those </a:t>
            </a:r>
            <a:r>
              <a:rPr sz="2200" spc="-600" dirty="0">
                <a:solidFill>
                  <a:srgbClr val="444A53"/>
                </a:solidFill>
                <a:latin typeface="Arial"/>
                <a:cs typeface="Arial"/>
              </a:rPr>
              <a:t> </a:t>
            </a:r>
            <a:r>
              <a:rPr sz="2200" spc="-5" dirty="0">
                <a:solidFill>
                  <a:srgbClr val="444A53"/>
                </a:solidFill>
                <a:latin typeface="Arial"/>
                <a:cs typeface="Arial"/>
              </a:rPr>
              <a:t>webinars.</a:t>
            </a:r>
            <a:endParaRPr sz="2200" dirty="0">
              <a:latin typeface="Arial"/>
              <a:cs typeface="Arial"/>
            </a:endParaRPr>
          </a:p>
          <a:p>
            <a:pPr>
              <a:lnSpc>
                <a:spcPct val="100000"/>
              </a:lnSpc>
              <a:spcBef>
                <a:spcPts val="30"/>
              </a:spcBef>
            </a:pPr>
            <a:endParaRPr sz="3050" dirty="0">
              <a:latin typeface="Arial"/>
              <a:cs typeface="Arial"/>
            </a:endParaRPr>
          </a:p>
          <a:p>
            <a:pPr marL="240665" marR="146685" indent="-228600">
              <a:lnSpc>
                <a:spcPct val="70000"/>
              </a:lnSpc>
              <a:buClr>
                <a:srgbClr val="F5668F"/>
              </a:buClr>
              <a:buChar char="•"/>
              <a:tabLst>
                <a:tab pos="241300" algn="l"/>
                <a:tab pos="241935" algn="l"/>
              </a:tabLst>
            </a:pPr>
            <a:r>
              <a:rPr sz="2200" spc="-5" dirty="0">
                <a:solidFill>
                  <a:srgbClr val="444A53"/>
                </a:solidFill>
                <a:latin typeface="Arial"/>
                <a:cs typeface="Arial"/>
              </a:rPr>
              <a:t>The</a:t>
            </a:r>
            <a:r>
              <a:rPr sz="2200" dirty="0">
                <a:solidFill>
                  <a:srgbClr val="444A53"/>
                </a:solidFill>
                <a:latin typeface="Arial"/>
                <a:cs typeface="Arial"/>
              </a:rPr>
              <a:t> </a:t>
            </a:r>
            <a:r>
              <a:rPr sz="2200" spc="-5" dirty="0">
                <a:solidFill>
                  <a:srgbClr val="444A53"/>
                </a:solidFill>
                <a:latin typeface="Arial"/>
                <a:cs typeface="Arial"/>
              </a:rPr>
              <a:t>next</a:t>
            </a:r>
            <a:r>
              <a:rPr sz="2200" spc="20" dirty="0">
                <a:solidFill>
                  <a:srgbClr val="444A53"/>
                </a:solidFill>
                <a:latin typeface="Arial"/>
                <a:cs typeface="Arial"/>
              </a:rPr>
              <a:t> </a:t>
            </a:r>
            <a:r>
              <a:rPr sz="2200" spc="-5" dirty="0">
                <a:solidFill>
                  <a:srgbClr val="444A53"/>
                </a:solidFill>
                <a:latin typeface="Arial"/>
                <a:cs typeface="Arial"/>
              </a:rPr>
              <a:t>webinar</a:t>
            </a:r>
            <a:r>
              <a:rPr sz="2200" spc="-15" dirty="0">
                <a:solidFill>
                  <a:srgbClr val="444A53"/>
                </a:solidFill>
                <a:latin typeface="Arial"/>
                <a:cs typeface="Arial"/>
              </a:rPr>
              <a:t> </a:t>
            </a:r>
            <a:r>
              <a:rPr sz="2200" spc="-5" dirty="0">
                <a:solidFill>
                  <a:srgbClr val="444A53"/>
                </a:solidFill>
                <a:latin typeface="Arial"/>
                <a:cs typeface="Arial"/>
              </a:rPr>
              <a:t>will</a:t>
            </a:r>
            <a:r>
              <a:rPr sz="2200" spc="-20" dirty="0">
                <a:solidFill>
                  <a:srgbClr val="444A53"/>
                </a:solidFill>
                <a:latin typeface="Arial"/>
                <a:cs typeface="Arial"/>
              </a:rPr>
              <a:t> </a:t>
            </a:r>
            <a:r>
              <a:rPr sz="2200" spc="-5" dirty="0">
                <a:solidFill>
                  <a:srgbClr val="444A53"/>
                </a:solidFill>
                <a:latin typeface="Arial"/>
                <a:cs typeface="Arial"/>
              </a:rPr>
              <a:t>be</a:t>
            </a:r>
            <a:r>
              <a:rPr sz="2200" spc="5" dirty="0">
                <a:solidFill>
                  <a:srgbClr val="444A53"/>
                </a:solidFill>
                <a:latin typeface="Arial"/>
                <a:cs typeface="Arial"/>
              </a:rPr>
              <a:t> </a:t>
            </a:r>
            <a:r>
              <a:rPr sz="2200" b="1" spc="-55" dirty="0">
                <a:solidFill>
                  <a:srgbClr val="444A53"/>
                </a:solidFill>
                <a:latin typeface="Arial"/>
                <a:cs typeface="Arial"/>
              </a:rPr>
              <a:t>Friday,</a:t>
            </a:r>
            <a:r>
              <a:rPr sz="2200" b="1" spc="30" dirty="0">
                <a:solidFill>
                  <a:srgbClr val="444A53"/>
                </a:solidFill>
                <a:latin typeface="Arial"/>
                <a:cs typeface="Arial"/>
              </a:rPr>
              <a:t> </a:t>
            </a:r>
            <a:r>
              <a:rPr lang="en-US" sz="2200" b="1" spc="-5" dirty="0" smtClean="0">
                <a:solidFill>
                  <a:srgbClr val="444A53"/>
                </a:solidFill>
                <a:latin typeface="Arial"/>
                <a:cs typeface="Arial"/>
              </a:rPr>
              <a:t>May </a:t>
            </a:r>
            <a:r>
              <a:rPr lang="en-US" sz="2200" b="1" spc="-5" dirty="0">
                <a:solidFill>
                  <a:srgbClr val="444A53"/>
                </a:solidFill>
                <a:latin typeface="Arial"/>
                <a:cs typeface="Arial"/>
              </a:rPr>
              <a:t>6</a:t>
            </a:r>
            <a:r>
              <a:rPr lang="en-US" sz="2200" b="1" spc="-5" dirty="0" smtClean="0">
                <a:solidFill>
                  <a:srgbClr val="444A53"/>
                </a:solidFill>
                <a:latin typeface="Arial"/>
                <a:cs typeface="Arial"/>
              </a:rPr>
              <a:t>, </a:t>
            </a:r>
            <a:r>
              <a:rPr sz="2200" b="1" spc="-5" dirty="0" smtClean="0">
                <a:solidFill>
                  <a:srgbClr val="444A53"/>
                </a:solidFill>
                <a:latin typeface="Arial"/>
                <a:cs typeface="Arial"/>
              </a:rPr>
              <a:t>noon</a:t>
            </a:r>
            <a:r>
              <a:rPr sz="2200" b="1" spc="40" dirty="0" smtClean="0">
                <a:solidFill>
                  <a:srgbClr val="444A53"/>
                </a:solidFill>
                <a:latin typeface="Arial"/>
                <a:cs typeface="Arial"/>
              </a:rPr>
              <a:t> </a:t>
            </a:r>
            <a:r>
              <a:rPr sz="2200" b="1" spc="-5" dirty="0">
                <a:solidFill>
                  <a:srgbClr val="444A53"/>
                </a:solidFill>
                <a:latin typeface="Arial"/>
                <a:cs typeface="Arial"/>
              </a:rPr>
              <a:t>to</a:t>
            </a:r>
            <a:r>
              <a:rPr sz="2200" b="1" spc="20" dirty="0">
                <a:solidFill>
                  <a:srgbClr val="444A53"/>
                </a:solidFill>
                <a:latin typeface="Arial"/>
                <a:cs typeface="Arial"/>
              </a:rPr>
              <a:t> </a:t>
            </a:r>
            <a:r>
              <a:rPr sz="2200" b="1" spc="-5" dirty="0">
                <a:solidFill>
                  <a:srgbClr val="444A53"/>
                </a:solidFill>
                <a:latin typeface="Arial"/>
                <a:cs typeface="Arial"/>
              </a:rPr>
              <a:t>1:15pm</a:t>
            </a:r>
            <a:r>
              <a:rPr sz="2200" spc="-5" dirty="0">
                <a:solidFill>
                  <a:srgbClr val="444A53"/>
                </a:solidFill>
                <a:latin typeface="Arial"/>
                <a:cs typeface="Arial"/>
              </a:rPr>
              <a:t>.</a:t>
            </a:r>
            <a:r>
              <a:rPr sz="2200" spc="-10" dirty="0">
                <a:solidFill>
                  <a:srgbClr val="444A53"/>
                </a:solidFill>
                <a:latin typeface="Arial"/>
                <a:cs typeface="Arial"/>
              </a:rPr>
              <a:t> </a:t>
            </a:r>
            <a:r>
              <a:rPr sz="2200" spc="-35" dirty="0">
                <a:solidFill>
                  <a:srgbClr val="444A53"/>
                </a:solidFill>
                <a:latin typeface="Arial"/>
                <a:cs typeface="Arial"/>
              </a:rPr>
              <a:t>We</a:t>
            </a:r>
            <a:r>
              <a:rPr sz="2200" spc="-20" dirty="0">
                <a:solidFill>
                  <a:srgbClr val="444A53"/>
                </a:solidFill>
                <a:latin typeface="Arial"/>
                <a:cs typeface="Arial"/>
              </a:rPr>
              <a:t> </a:t>
            </a:r>
            <a:r>
              <a:rPr sz="2200" spc="-5" dirty="0">
                <a:solidFill>
                  <a:srgbClr val="444A53"/>
                </a:solidFill>
                <a:latin typeface="Arial"/>
                <a:cs typeface="Arial"/>
              </a:rPr>
              <a:t>are</a:t>
            </a:r>
            <a:r>
              <a:rPr sz="2200" spc="20" dirty="0">
                <a:solidFill>
                  <a:srgbClr val="444A53"/>
                </a:solidFill>
                <a:latin typeface="Arial"/>
                <a:cs typeface="Arial"/>
              </a:rPr>
              <a:t> </a:t>
            </a:r>
            <a:r>
              <a:rPr lang="en-US" sz="2200" spc="20" dirty="0" smtClean="0">
                <a:solidFill>
                  <a:srgbClr val="444A53"/>
                </a:solidFill>
                <a:latin typeface="Arial"/>
                <a:cs typeface="Arial"/>
              </a:rPr>
              <a:t>continuing monthly for now, but</a:t>
            </a:r>
            <a:r>
              <a:rPr sz="2200" spc="10" dirty="0" smtClean="0">
                <a:solidFill>
                  <a:srgbClr val="444A53"/>
                </a:solidFill>
                <a:latin typeface="Arial"/>
                <a:cs typeface="Arial"/>
              </a:rPr>
              <a:t> </a:t>
            </a:r>
            <a:r>
              <a:rPr sz="2200" spc="-5" dirty="0">
                <a:solidFill>
                  <a:srgbClr val="444A53"/>
                </a:solidFill>
                <a:latin typeface="Arial"/>
                <a:cs typeface="Arial"/>
              </a:rPr>
              <a:t>determining</a:t>
            </a:r>
            <a:r>
              <a:rPr sz="2200" spc="-20" dirty="0">
                <a:solidFill>
                  <a:srgbClr val="444A53"/>
                </a:solidFill>
                <a:latin typeface="Arial"/>
                <a:cs typeface="Arial"/>
              </a:rPr>
              <a:t> </a:t>
            </a:r>
            <a:r>
              <a:rPr sz="2200" spc="-5" dirty="0">
                <a:solidFill>
                  <a:srgbClr val="444A53"/>
                </a:solidFill>
                <a:latin typeface="Arial"/>
                <a:cs typeface="Arial"/>
              </a:rPr>
              <a:t>the</a:t>
            </a:r>
            <a:r>
              <a:rPr sz="2200" spc="-10" dirty="0">
                <a:solidFill>
                  <a:srgbClr val="444A53"/>
                </a:solidFill>
                <a:latin typeface="Arial"/>
                <a:cs typeface="Arial"/>
              </a:rPr>
              <a:t> </a:t>
            </a:r>
            <a:r>
              <a:rPr sz="2200" spc="-5" dirty="0">
                <a:solidFill>
                  <a:srgbClr val="444A53"/>
                </a:solidFill>
                <a:latin typeface="Arial"/>
                <a:cs typeface="Arial"/>
              </a:rPr>
              <a:t>needed</a:t>
            </a:r>
            <a:r>
              <a:rPr sz="2200" spc="-10" dirty="0">
                <a:solidFill>
                  <a:srgbClr val="444A53"/>
                </a:solidFill>
                <a:latin typeface="Arial"/>
                <a:cs typeface="Arial"/>
              </a:rPr>
              <a:t> </a:t>
            </a:r>
            <a:r>
              <a:rPr sz="2200" spc="-5" dirty="0">
                <a:solidFill>
                  <a:srgbClr val="444A53"/>
                </a:solidFill>
                <a:latin typeface="Arial"/>
                <a:cs typeface="Arial"/>
              </a:rPr>
              <a:t>frequency</a:t>
            </a:r>
            <a:r>
              <a:rPr sz="2200" spc="-20" dirty="0">
                <a:solidFill>
                  <a:srgbClr val="444A53"/>
                </a:solidFill>
                <a:latin typeface="Arial"/>
                <a:cs typeface="Arial"/>
              </a:rPr>
              <a:t> </a:t>
            </a:r>
            <a:r>
              <a:rPr sz="2200" spc="-5" dirty="0">
                <a:solidFill>
                  <a:srgbClr val="444A53"/>
                </a:solidFill>
                <a:latin typeface="Arial"/>
                <a:cs typeface="Arial"/>
              </a:rPr>
              <a:t>going</a:t>
            </a:r>
            <a:r>
              <a:rPr sz="2200" spc="-20" dirty="0">
                <a:solidFill>
                  <a:srgbClr val="444A53"/>
                </a:solidFill>
                <a:latin typeface="Arial"/>
                <a:cs typeface="Arial"/>
              </a:rPr>
              <a:t> </a:t>
            </a:r>
            <a:r>
              <a:rPr sz="2200" spc="-5" dirty="0">
                <a:solidFill>
                  <a:srgbClr val="444A53"/>
                </a:solidFill>
                <a:latin typeface="Arial"/>
                <a:cs typeface="Arial"/>
              </a:rPr>
              <a:t>forward</a:t>
            </a:r>
            <a:endParaRPr sz="2200" dirty="0">
              <a:latin typeface="Arial"/>
              <a:cs typeface="Arial"/>
            </a:endParaRPr>
          </a:p>
          <a:p>
            <a:pPr>
              <a:lnSpc>
                <a:spcPct val="100000"/>
              </a:lnSpc>
              <a:spcBef>
                <a:spcPts val="30"/>
              </a:spcBef>
              <a:buClr>
                <a:srgbClr val="F5668F"/>
              </a:buClr>
              <a:buFont typeface="Arial"/>
              <a:buChar char="•"/>
            </a:pPr>
            <a:endParaRPr sz="3050" dirty="0">
              <a:latin typeface="Arial"/>
              <a:cs typeface="Arial"/>
            </a:endParaRPr>
          </a:p>
          <a:p>
            <a:pPr marL="240665" marR="153035" indent="-228600">
              <a:lnSpc>
                <a:spcPct val="70000"/>
              </a:lnSpc>
              <a:buClr>
                <a:srgbClr val="F5668F"/>
              </a:buClr>
              <a:buChar char="•"/>
              <a:tabLst>
                <a:tab pos="241300" algn="l"/>
                <a:tab pos="241935" algn="l"/>
              </a:tabLst>
            </a:pPr>
            <a:r>
              <a:rPr sz="2200" spc="-5" dirty="0">
                <a:solidFill>
                  <a:srgbClr val="444A53"/>
                </a:solidFill>
                <a:latin typeface="Arial"/>
                <a:cs typeface="Arial"/>
              </a:rPr>
              <a:t>Please let us know if your hospital would like to share on an upcoming </a:t>
            </a:r>
            <a:r>
              <a:rPr sz="2200" spc="-40" dirty="0">
                <a:solidFill>
                  <a:srgbClr val="444A53"/>
                </a:solidFill>
                <a:latin typeface="Arial"/>
                <a:cs typeface="Arial"/>
              </a:rPr>
              <a:t>webinar, </a:t>
            </a:r>
            <a:r>
              <a:rPr sz="2200" spc="-35" dirty="0">
                <a:solidFill>
                  <a:srgbClr val="444A53"/>
                </a:solidFill>
                <a:latin typeface="Arial"/>
                <a:cs typeface="Arial"/>
              </a:rPr>
              <a:t> </a:t>
            </a:r>
            <a:r>
              <a:rPr sz="2200" spc="-5" dirty="0">
                <a:solidFill>
                  <a:srgbClr val="444A53"/>
                </a:solidFill>
                <a:latin typeface="Arial"/>
                <a:cs typeface="Arial"/>
              </a:rPr>
              <a:t>please</a:t>
            </a:r>
            <a:r>
              <a:rPr sz="2200" spc="-20" dirty="0">
                <a:solidFill>
                  <a:srgbClr val="444A53"/>
                </a:solidFill>
                <a:latin typeface="Arial"/>
                <a:cs typeface="Arial"/>
              </a:rPr>
              <a:t> </a:t>
            </a:r>
            <a:r>
              <a:rPr sz="2200" spc="-5" dirty="0">
                <a:solidFill>
                  <a:srgbClr val="444A53"/>
                </a:solidFill>
                <a:latin typeface="Arial"/>
                <a:cs typeface="Arial"/>
              </a:rPr>
              <a:t>put</a:t>
            </a:r>
            <a:r>
              <a:rPr sz="2200" spc="5" dirty="0">
                <a:solidFill>
                  <a:srgbClr val="444A53"/>
                </a:solidFill>
                <a:latin typeface="Arial"/>
                <a:cs typeface="Arial"/>
              </a:rPr>
              <a:t> </a:t>
            </a:r>
            <a:r>
              <a:rPr sz="2200" spc="-5" dirty="0">
                <a:solidFill>
                  <a:srgbClr val="444A53"/>
                </a:solidFill>
                <a:latin typeface="Arial"/>
                <a:cs typeface="Arial"/>
              </a:rPr>
              <a:t>questions/comments into the</a:t>
            </a:r>
            <a:r>
              <a:rPr sz="2200" spc="5" dirty="0">
                <a:solidFill>
                  <a:srgbClr val="444A53"/>
                </a:solidFill>
                <a:latin typeface="Arial"/>
                <a:cs typeface="Arial"/>
              </a:rPr>
              <a:t> </a:t>
            </a:r>
            <a:r>
              <a:rPr sz="2200" spc="-5" dirty="0">
                <a:solidFill>
                  <a:srgbClr val="444A53"/>
                </a:solidFill>
                <a:latin typeface="Arial"/>
                <a:cs typeface="Arial"/>
              </a:rPr>
              <a:t>chatbox or</a:t>
            </a:r>
            <a:r>
              <a:rPr sz="2200" spc="30" dirty="0">
                <a:solidFill>
                  <a:srgbClr val="444A53"/>
                </a:solidFill>
                <a:latin typeface="Arial"/>
                <a:cs typeface="Arial"/>
              </a:rPr>
              <a:t> </a:t>
            </a:r>
            <a:r>
              <a:rPr sz="2200" spc="-5" dirty="0">
                <a:solidFill>
                  <a:srgbClr val="444A53"/>
                </a:solidFill>
                <a:latin typeface="Arial"/>
                <a:cs typeface="Arial"/>
              </a:rPr>
              <a:t>email</a:t>
            </a:r>
            <a:r>
              <a:rPr sz="2200" spc="10" dirty="0">
                <a:solidFill>
                  <a:srgbClr val="444A53"/>
                </a:solidFill>
                <a:latin typeface="Arial"/>
                <a:cs typeface="Arial"/>
              </a:rPr>
              <a:t> </a:t>
            </a:r>
            <a:r>
              <a:rPr sz="2200" spc="-5" dirty="0">
                <a:solidFill>
                  <a:srgbClr val="444A53"/>
                </a:solidFill>
                <a:latin typeface="Arial"/>
                <a:cs typeface="Arial"/>
              </a:rPr>
              <a:t>directly</a:t>
            </a:r>
            <a:r>
              <a:rPr sz="2200" spc="-20" dirty="0">
                <a:solidFill>
                  <a:srgbClr val="444A53"/>
                </a:solidFill>
                <a:latin typeface="Arial"/>
                <a:cs typeface="Arial"/>
              </a:rPr>
              <a:t> </a:t>
            </a:r>
            <a:r>
              <a:rPr sz="2200" spc="-5" dirty="0">
                <a:solidFill>
                  <a:srgbClr val="444A53"/>
                </a:solidFill>
                <a:latin typeface="Arial"/>
                <a:cs typeface="Arial"/>
              </a:rPr>
              <a:t>to</a:t>
            </a:r>
            <a:r>
              <a:rPr sz="2200" spc="25" dirty="0">
                <a:solidFill>
                  <a:srgbClr val="0000FF"/>
                </a:solidFill>
                <a:latin typeface="Arial"/>
                <a:cs typeface="Arial"/>
              </a:rPr>
              <a:t> </a:t>
            </a:r>
            <a:r>
              <a:rPr sz="2200" u="sng" spc="-5" dirty="0">
                <a:solidFill>
                  <a:srgbClr val="0000FF"/>
                </a:solidFill>
                <a:uFill>
                  <a:solidFill>
                    <a:srgbClr val="6B93FB"/>
                  </a:solidFill>
                </a:uFill>
                <a:latin typeface="Arial"/>
                <a:cs typeface="Arial"/>
                <a:hlinkClick r:id="rId5"/>
              </a:rPr>
              <a:t>info@ilpqc.org</a:t>
            </a:r>
            <a:endParaRPr sz="2200" dirty="0">
              <a:latin typeface="Arial"/>
              <a:cs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Boosters needed to fight Omicron</a:t>
            </a:r>
            <a:endParaRPr lang="en-US" dirty="0">
              <a:solidFill>
                <a:srgbClr val="C00000"/>
              </a:solidFill>
            </a:endParaRPr>
          </a:p>
        </p:txBody>
      </p:sp>
      <p:sp>
        <p:nvSpPr>
          <p:cNvPr id="3" name="Content Placeholder 2"/>
          <p:cNvSpPr>
            <a:spLocks noGrp="1"/>
          </p:cNvSpPr>
          <p:nvPr>
            <p:ph idx="1"/>
          </p:nvPr>
        </p:nvSpPr>
        <p:spPr>
          <a:xfrm>
            <a:off x="605589" y="1295400"/>
            <a:ext cx="10972800" cy="4525963"/>
          </a:xfrm>
        </p:spPr>
        <p:txBody>
          <a:bodyPr/>
          <a:lstStyle/>
          <a:p>
            <a:r>
              <a:rPr lang="en-US" dirty="0"/>
              <a:t>Data from South Africa and the United Kingdom demonstrate that vaccine effectiveness against infection for two doses of an mRNA vaccine is approximately 35%. </a:t>
            </a:r>
            <a:endParaRPr lang="en-US" dirty="0" smtClean="0"/>
          </a:p>
          <a:p>
            <a:r>
              <a:rPr lang="en-US" dirty="0" smtClean="0"/>
              <a:t>A </a:t>
            </a:r>
            <a:r>
              <a:rPr lang="en-US" dirty="0"/>
              <a:t>COVID-19 vaccine booster dose restores vaccine effectiveness against infection to 75%. </a:t>
            </a:r>
            <a:endParaRPr lang="en-US" dirty="0" smtClean="0"/>
          </a:p>
          <a:p>
            <a:r>
              <a:rPr lang="en-US" dirty="0" smtClean="0"/>
              <a:t>COVID-19 </a:t>
            </a:r>
            <a:r>
              <a:rPr lang="en-US" dirty="0"/>
              <a:t>vaccination decreases the risk of severe disease, hospitalization, and death from COVID-19. CDC strongly encourages COVID-19 vaccination for everyone 5 and older and boosters for everyone </a:t>
            </a:r>
            <a:r>
              <a:rPr lang="en-US" dirty="0" smtClean="0"/>
              <a:t>12 </a:t>
            </a:r>
            <a:r>
              <a:rPr lang="en-US" dirty="0"/>
              <a:t>and older.</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3150075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5720"/>
            <a:ext cx="8534400" cy="1143000"/>
          </a:xfrm>
        </p:spPr>
        <p:txBody>
          <a:bodyPr/>
          <a:lstStyle/>
          <a:p>
            <a:r>
              <a:rPr lang="en-US" sz="2800" dirty="0"/>
              <a:t>FDA: </a:t>
            </a:r>
            <a:r>
              <a:rPr lang="en-US" sz="2800" dirty="0">
                <a:hlinkClick r:id="rId2"/>
              </a:rPr>
              <a:t>Coronavirus (COVID-19) Update: FDA Authorizes Second Booster Dose of Two COVID-19 Vaccines for Older and Immunocompromised Individuals</a:t>
            </a:r>
            <a:r>
              <a:rPr lang="en-US" sz="2800" dirty="0"/>
              <a:t>. (3.29.2022</a:t>
            </a:r>
            <a:r>
              <a:rPr lang="en-US" sz="2800" dirty="0" smtClean="0"/>
              <a:t>)</a:t>
            </a:r>
            <a:endParaRPr lang="en-US" sz="3200" dirty="0"/>
          </a:p>
        </p:txBody>
      </p:sp>
      <p:sp>
        <p:nvSpPr>
          <p:cNvPr id="3" name="Content Placeholder 2"/>
          <p:cNvSpPr>
            <a:spLocks noGrp="1"/>
          </p:cNvSpPr>
          <p:nvPr>
            <p:ph idx="1"/>
          </p:nvPr>
        </p:nvSpPr>
        <p:spPr/>
        <p:txBody>
          <a:bodyPr/>
          <a:lstStyle/>
          <a:p>
            <a:r>
              <a:rPr lang="en-US" sz="2000" dirty="0"/>
              <a:t>A second booster dose of the Pfizer-</a:t>
            </a:r>
            <a:r>
              <a:rPr lang="en-US" sz="2000" dirty="0" err="1"/>
              <a:t>BioNTech</a:t>
            </a:r>
            <a:r>
              <a:rPr lang="en-US" sz="2000" dirty="0"/>
              <a:t> COVID-19 Vaccine or </a:t>
            </a:r>
            <a:r>
              <a:rPr lang="en-US" sz="2000" dirty="0" err="1"/>
              <a:t>Moderna</a:t>
            </a:r>
            <a:r>
              <a:rPr lang="en-US" sz="2000" dirty="0"/>
              <a:t> COVID-19 Vaccine may be administered to individuals 50 years of age and older at least 4 months after receipt of a first booster dose of any authorized or approved COVID-19 vaccine.</a:t>
            </a:r>
          </a:p>
          <a:p>
            <a:r>
              <a:rPr lang="en-US" sz="2000" dirty="0"/>
              <a:t>A second booster dose of the Pfizer-</a:t>
            </a:r>
            <a:r>
              <a:rPr lang="en-US" sz="2000" dirty="0" err="1"/>
              <a:t>BioNTech</a:t>
            </a:r>
            <a:r>
              <a:rPr lang="en-US" sz="2000" dirty="0"/>
              <a:t> COVID-19 Vaccine may be administered to individuals 12 years of age and older with certain kinds of </a:t>
            </a:r>
            <a:r>
              <a:rPr lang="en-US" sz="2000" dirty="0" err="1"/>
              <a:t>immunocompromise</a:t>
            </a:r>
            <a:r>
              <a:rPr lang="en-US" sz="2000" dirty="0"/>
              <a:t> at least 4 months after receipt of a first booster dose of any authorized or approved COVID-19 vaccine. These are people who have undergone solid organ transplantation, or who are living with conditions that are considered to have an equivalent level of </a:t>
            </a:r>
            <a:r>
              <a:rPr lang="en-US" sz="2000" dirty="0" err="1"/>
              <a:t>immunocompromise</a:t>
            </a:r>
            <a:r>
              <a:rPr lang="en-US" sz="2000" dirty="0"/>
              <a:t>.</a:t>
            </a:r>
          </a:p>
          <a:p>
            <a:r>
              <a:rPr lang="en-US" sz="2000" dirty="0"/>
              <a:t>A second booster dose of the </a:t>
            </a:r>
            <a:r>
              <a:rPr lang="en-US" sz="2000" dirty="0" err="1"/>
              <a:t>Moderna</a:t>
            </a:r>
            <a:r>
              <a:rPr lang="en-US" sz="2000" dirty="0"/>
              <a:t> COVID-19 Vaccine may be administered at least 4 months after the first booster dose of any authorized or approved COVID-19 vaccine to individuals 18 years of age and older with the same certain kinds of </a:t>
            </a:r>
            <a:r>
              <a:rPr lang="en-US" sz="2000" dirty="0" err="1"/>
              <a:t>immunocompromise</a:t>
            </a:r>
            <a:r>
              <a:rPr lang="en-US" sz="2000" dirty="0" smtClean="0"/>
              <a:t>.</a:t>
            </a:r>
          </a:p>
          <a:p>
            <a:r>
              <a:rPr lang="en-US" sz="2800" dirty="0"/>
              <a:t>Research </a:t>
            </a:r>
            <a:r>
              <a:rPr lang="en-US" sz="2800" dirty="0" smtClean="0"/>
              <a:t>Square Israel Data:</a:t>
            </a:r>
            <a:r>
              <a:rPr lang="en-US" sz="2800" dirty="0"/>
              <a:t> </a:t>
            </a:r>
            <a:r>
              <a:rPr lang="en-US" sz="2800" dirty="0">
                <a:hlinkClick r:id="rId3"/>
              </a:rPr>
              <a:t>Second Booster Vaccine </a:t>
            </a:r>
            <a:r>
              <a:rPr lang="en-US" sz="2800" dirty="0" smtClean="0">
                <a:hlinkClick r:id="rId3"/>
              </a:rPr>
              <a:t>and Reduction in </a:t>
            </a:r>
            <a:r>
              <a:rPr lang="en-US" sz="2800" dirty="0">
                <a:hlinkClick r:id="rId3"/>
              </a:rPr>
              <a:t>Covid-19 Mortality in Adults 60 to 100 Years Old</a:t>
            </a:r>
            <a:r>
              <a:rPr lang="en-US" sz="2800" dirty="0"/>
              <a:t>. (3.24.2022)</a:t>
            </a:r>
            <a:endParaRPr lang="en-US" sz="18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222161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05800" cy="1143000"/>
          </a:xfrm>
        </p:spPr>
        <p:txBody>
          <a:bodyPr/>
          <a:lstStyle/>
          <a:p>
            <a:r>
              <a:rPr lang="en-US" dirty="0" smtClean="0"/>
              <a:t>FDA update 2</a:t>
            </a:r>
            <a:r>
              <a:rPr lang="en-US" baseline="30000" dirty="0" smtClean="0"/>
              <a:t>nd</a:t>
            </a:r>
            <a:r>
              <a:rPr lang="en-US" dirty="0" smtClean="0"/>
              <a:t> booster for &gt; age 50 and immunocompromised</a:t>
            </a:r>
            <a:endParaRPr lang="en-US" dirty="0"/>
          </a:p>
        </p:txBody>
      </p:sp>
      <p:sp>
        <p:nvSpPr>
          <p:cNvPr id="3" name="Content Placeholder 2"/>
          <p:cNvSpPr>
            <a:spLocks noGrp="1"/>
          </p:cNvSpPr>
          <p:nvPr>
            <p:ph idx="1"/>
          </p:nvPr>
        </p:nvSpPr>
        <p:spPr/>
        <p:txBody>
          <a:bodyPr/>
          <a:lstStyle/>
          <a:p>
            <a:r>
              <a:rPr lang="en-US" sz="2800" b="1" dirty="0"/>
              <a:t>“Current evidence suggests some waning of protection over time against serious outcomes from COVID-19 in older and immunocompromised individuals. Based on an analysis of emerging data, a second booster dose of either the Pfizer-</a:t>
            </a:r>
            <a:r>
              <a:rPr lang="en-US" sz="2800" b="1" dirty="0" err="1"/>
              <a:t>BioNTech</a:t>
            </a:r>
            <a:r>
              <a:rPr lang="en-US" sz="2800" b="1" dirty="0"/>
              <a:t> or </a:t>
            </a:r>
            <a:r>
              <a:rPr lang="en-US" sz="2800" b="1" dirty="0" err="1"/>
              <a:t>Moderna</a:t>
            </a:r>
            <a:r>
              <a:rPr lang="en-US" sz="2800" b="1" dirty="0"/>
              <a:t> COVID-19 vaccine could help increase protection levels for these higher-risk individuals</a:t>
            </a:r>
            <a:r>
              <a:rPr lang="en-US" sz="2800" b="1" dirty="0" smtClean="0"/>
              <a:t>,”.</a:t>
            </a:r>
          </a:p>
          <a:p>
            <a:r>
              <a:rPr lang="en-US" sz="2800" b="1" dirty="0" smtClean="0"/>
              <a:t>“</a:t>
            </a:r>
            <a:r>
              <a:rPr lang="en-US" sz="2800" b="1" dirty="0"/>
              <a:t>Additionally, the data show that an initial booster dose is critical in helping to protect all adults from the potentially severe outcomes of COVID-19. So, those who have not received their initial booster dose are strongly encouraged to do so.”</a:t>
            </a:r>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17385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05800" cy="1143000"/>
          </a:xfrm>
        </p:spPr>
        <p:txBody>
          <a:bodyPr/>
          <a:lstStyle/>
          <a:p>
            <a:r>
              <a:rPr lang="en-US" dirty="0" smtClean="0"/>
              <a:t>CDC Updates 2</a:t>
            </a:r>
            <a:r>
              <a:rPr lang="en-US" baseline="30000" dirty="0" smtClean="0"/>
              <a:t>nd</a:t>
            </a:r>
            <a:r>
              <a:rPr lang="en-US" dirty="0" smtClean="0"/>
              <a:t> Booster for over age 50 (3/29/22)</a:t>
            </a:r>
            <a:endParaRPr lang="en-US" dirty="0"/>
          </a:p>
        </p:txBody>
      </p:sp>
      <p:sp>
        <p:nvSpPr>
          <p:cNvPr id="3" name="Content Placeholder 2"/>
          <p:cNvSpPr>
            <a:spLocks noGrp="1"/>
          </p:cNvSpPr>
          <p:nvPr>
            <p:ph idx="1"/>
          </p:nvPr>
        </p:nvSpPr>
        <p:spPr/>
        <p:txBody>
          <a:bodyPr/>
          <a:lstStyle/>
          <a:p>
            <a:r>
              <a:rPr lang="en-US" dirty="0"/>
              <a:t>“Today, CDC expanded eligibility for an additional booster dose for certain individuals who may be at higher risk of severe outcomes from COVID-19. Boosters are safe, and </a:t>
            </a:r>
            <a:r>
              <a:rPr lang="en-US" b="1" dirty="0"/>
              <a:t>people over the age of 50 can now get an additional booster 4 months after their prior dose</a:t>
            </a:r>
            <a:r>
              <a:rPr lang="en-US" dirty="0"/>
              <a:t> to increase their protection further</a:t>
            </a:r>
            <a:r>
              <a:rPr lang="en-US" dirty="0" smtClean="0"/>
              <a:t>.</a:t>
            </a:r>
          </a:p>
          <a:p>
            <a:r>
              <a:rPr lang="en-US" dirty="0"/>
              <a:t>CDC: </a:t>
            </a:r>
            <a:r>
              <a:rPr lang="en-US" dirty="0">
                <a:hlinkClick r:id="rId2"/>
              </a:rPr>
              <a:t>CDC Recommends Additional Boosters for Certain Individuals</a:t>
            </a:r>
            <a:r>
              <a:rPr lang="en-US" dirty="0"/>
              <a:t>. (3.29.2022)</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9275415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535431" y="184189"/>
            <a:ext cx="6354445" cy="1181735"/>
          </a:xfrm>
          <a:prstGeom prst="rect">
            <a:avLst/>
          </a:prstGeom>
        </p:spPr>
        <p:txBody>
          <a:bodyPr vert="horz" wrap="square" lIns="0" tIns="81915" rIns="0" bIns="0" rtlCol="0">
            <a:spAutoFit/>
          </a:bodyPr>
          <a:lstStyle/>
          <a:p>
            <a:pPr marL="12700" marR="5080">
              <a:lnSpc>
                <a:spcPts val="4310"/>
              </a:lnSpc>
              <a:spcBef>
                <a:spcPts val="645"/>
              </a:spcBef>
            </a:pPr>
            <a:r>
              <a:rPr sz="4000" b="1" spc="-45" dirty="0">
                <a:solidFill>
                  <a:srgbClr val="F58466"/>
                </a:solidFill>
                <a:latin typeface="Arial"/>
                <a:cs typeface="Arial"/>
              </a:rPr>
              <a:t>ILPQC</a:t>
            </a:r>
            <a:r>
              <a:rPr sz="4000" b="1" spc="-130" dirty="0">
                <a:solidFill>
                  <a:srgbClr val="F58466"/>
                </a:solidFill>
                <a:latin typeface="Arial"/>
                <a:cs typeface="Arial"/>
              </a:rPr>
              <a:t> </a:t>
            </a:r>
            <a:r>
              <a:rPr sz="4000" b="1" spc="10" dirty="0">
                <a:solidFill>
                  <a:srgbClr val="F58466"/>
                </a:solidFill>
                <a:latin typeface="Arial"/>
                <a:cs typeface="Arial"/>
              </a:rPr>
              <a:t>COVID-19</a:t>
            </a:r>
            <a:r>
              <a:rPr sz="4000" b="1" spc="25" dirty="0">
                <a:solidFill>
                  <a:srgbClr val="F58466"/>
                </a:solidFill>
                <a:latin typeface="Arial"/>
                <a:cs typeface="Arial"/>
              </a:rPr>
              <a:t> </a:t>
            </a:r>
            <a:r>
              <a:rPr sz="4000" b="1" spc="-105" dirty="0">
                <a:solidFill>
                  <a:srgbClr val="F58466"/>
                </a:solidFill>
                <a:latin typeface="Arial"/>
                <a:cs typeface="Arial"/>
              </a:rPr>
              <a:t>Webpage </a:t>
            </a:r>
            <a:r>
              <a:rPr sz="4000" b="1" spc="-1095" dirty="0">
                <a:solidFill>
                  <a:srgbClr val="F58466"/>
                </a:solidFill>
                <a:latin typeface="Arial"/>
                <a:cs typeface="Arial"/>
              </a:rPr>
              <a:t> </a:t>
            </a:r>
            <a:r>
              <a:rPr sz="4000" b="1" u="sng" spc="-200" dirty="0">
                <a:solidFill>
                  <a:srgbClr val="0000FF"/>
                </a:solidFill>
                <a:uFill>
                  <a:solidFill>
                    <a:srgbClr val="0000FF"/>
                  </a:solidFill>
                </a:uFill>
                <a:latin typeface="Arial"/>
                <a:cs typeface="Arial"/>
                <a:hlinkClick r:id="rId4"/>
              </a:rPr>
              <a:t>www.ilpqc.org</a:t>
            </a:r>
            <a:endParaRPr sz="4000">
              <a:latin typeface="Arial"/>
              <a:cs typeface="Arial"/>
            </a:endParaRPr>
          </a:p>
        </p:txBody>
      </p:sp>
      <p:grpSp>
        <p:nvGrpSpPr>
          <p:cNvPr id="9" name="object 9"/>
          <p:cNvGrpSpPr/>
          <p:nvPr/>
        </p:nvGrpSpPr>
        <p:grpSpPr>
          <a:xfrm>
            <a:off x="249936" y="1577340"/>
            <a:ext cx="11399520" cy="4693920"/>
            <a:chOff x="249936" y="1577340"/>
            <a:chExt cx="11399520" cy="4693920"/>
          </a:xfrm>
        </p:grpSpPr>
        <p:pic>
          <p:nvPicPr>
            <p:cNvPr id="10" name="object 10"/>
            <p:cNvPicPr/>
            <p:nvPr/>
          </p:nvPicPr>
          <p:blipFill>
            <a:blip r:embed="rId5" cstate="print"/>
            <a:stretch>
              <a:fillRect/>
            </a:stretch>
          </p:blipFill>
          <p:spPr>
            <a:xfrm>
              <a:off x="249936" y="1577340"/>
              <a:ext cx="8708123" cy="4693919"/>
            </a:xfrm>
            <a:prstGeom prst="rect">
              <a:avLst/>
            </a:prstGeom>
          </p:spPr>
        </p:pic>
        <p:pic>
          <p:nvPicPr>
            <p:cNvPr id="11" name="object 11"/>
            <p:cNvPicPr/>
            <p:nvPr/>
          </p:nvPicPr>
          <p:blipFill>
            <a:blip r:embed="rId6" cstate="print"/>
            <a:stretch>
              <a:fillRect/>
            </a:stretch>
          </p:blipFill>
          <p:spPr>
            <a:xfrm>
              <a:off x="313944" y="1641348"/>
              <a:ext cx="8525243" cy="4511039"/>
            </a:xfrm>
            <a:prstGeom prst="rect">
              <a:avLst/>
            </a:prstGeom>
          </p:spPr>
        </p:pic>
        <p:sp>
          <p:nvSpPr>
            <p:cNvPr id="12" name="object 12"/>
            <p:cNvSpPr/>
            <p:nvPr/>
          </p:nvSpPr>
          <p:spPr>
            <a:xfrm>
              <a:off x="296418" y="1623822"/>
              <a:ext cx="8563610" cy="4549140"/>
            </a:xfrm>
            <a:custGeom>
              <a:avLst/>
              <a:gdLst/>
              <a:ahLst/>
              <a:cxnLst/>
              <a:rect l="l" t="t" r="r" b="b"/>
              <a:pathLst>
                <a:path w="8563610" h="4549140">
                  <a:moveTo>
                    <a:pt x="0" y="0"/>
                  </a:moveTo>
                  <a:lnTo>
                    <a:pt x="8563102" y="0"/>
                  </a:lnTo>
                  <a:lnTo>
                    <a:pt x="8563102" y="4549140"/>
                  </a:lnTo>
                  <a:lnTo>
                    <a:pt x="0" y="4549140"/>
                  </a:lnTo>
                  <a:lnTo>
                    <a:pt x="0" y="0"/>
                  </a:lnTo>
                  <a:close/>
                </a:path>
              </a:pathLst>
            </a:custGeom>
            <a:ln w="38100">
              <a:solidFill>
                <a:srgbClr val="000000"/>
              </a:solidFill>
            </a:ln>
          </p:spPr>
          <p:txBody>
            <a:bodyPr wrap="square" lIns="0" tIns="0" rIns="0" bIns="0" rtlCol="0"/>
            <a:lstStyle/>
            <a:p>
              <a:endParaRPr/>
            </a:p>
          </p:txBody>
        </p:sp>
        <p:sp>
          <p:nvSpPr>
            <p:cNvPr id="13" name="object 13"/>
            <p:cNvSpPr/>
            <p:nvPr/>
          </p:nvSpPr>
          <p:spPr>
            <a:xfrm>
              <a:off x="5943600" y="1748028"/>
              <a:ext cx="5706110" cy="4352290"/>
            </a:xfrm>
            <a:custGeom>
              <a:avLst/>
              <a:gdLst/>
              <a:ahLst/>
              <a:cxnLst/>
              <a:rect l="l" t="t" r="r" b="b"/>
              <a:pathLst>
                <a:path w="5706109" h="4352290">
                  <a:moveTo>
                    <a:pt x="5705602" y="0"/>
                  </a:moveTo>
                  <a:lnTo>
                    <a:pt x="0" y="0"/>
                  </a:lnTo>
                  <a:lnTo>
                    <a:pt x="0" y="4352163"/>
                  </a:lnTo>
                  <a:lnTo>
                    <a:pt x="5705602" y="4352163"/>
                  </a:lnTo>
                  <a:lnTo>
                    <a:pt x="5705602" y="0"/>
                  </a:lnTo>
                  <a:close/>
                </a:path>
              </a:pathLst>
            </a:custGeom>
            <a:solidFill>
              <a:srgbClr val="C5D6F3"/>
            </a:solidFill>
          </p:spPr>
          <p:txBody>
            <a:bodyPr wrap="square" lIns="0" tIns="0" rIns="0" bIns="0" rtlCol="0"/>
            <a:lstStyle/>
            <a:p>
              <a:endParaRPr/>
            </a:p>
          </p:txBody>
        </p:sp>
        <p:sp>
          <p:nvSpPr>
            <p:cNvPr id="14" name="object 14"/>
            <p:cNvSpPr/>
            <p:nvPr/>
          </p:nvSpPr>
          <p:spPr>
            <a:xfrm>
              <a:off x="4419600" y="1716023"/>
              <a:ext cx="914400" cy="533400"/>
            </a:xfrm>
            <a:custGeom>
              <a:avLst/>
              <a:gdLst/>
              <a:ahLst/>
              <a:cxnLst/>
              <a:rect l="l" t="t" r="r" b="b"/>
              <a:pathLst>
                <a:path w="914400" h="533400">
                  <a:moveTo>
                    <a:pt x="0" y="266700"/>
                  </a:moveTo>
                  <a:lnTo>
                    <a:pt x="13957" y="201028"/>
                  </a:lnTo>
                  <a:lnTo>
                    <a:pt x="53568" y="141325"/>
                  </a:lnTo>
                  <a:lnTo>
                    <a:pt x="81915" y="114325"/>
                  </a:lnTo>
                  <a:lnTo>
                    <a:pt x="115392" y="89573"/>
                  </a:lnTo>
                  <a:lnTo>
                    <a:pt x="153555" y="67310"/>
                  </a:lnTo>
                  <a:lnTo>
                    <a:pt x="195999" y="47777"/>
                  </a:lnTo>
                  <a:lnTo>
                    <a:pt x="242265" y="31242"/>
                  </a:lnTo>
                  <a:lnTo>
                    <a:pt x="291960" y="17945"/>
                  </a:lnTo>
                  <a:lnTo>
                    <a:pt x="344627" y="8140"/>
                  </a:lnTo>
                  <a:lnTo>
                    <a:pt x="399846" y="2082"/>
                  </a:lnTo>
                  <a:lnTo>
                    <a:pt x="457200" y="0"/>
                  </a:lnTo>
                  <a:lnTo>
                    <a:pt x="514553" y="2082"/>
                  </a:lnTo>
                  <a:lnTo>
                    <a:pt x="569772" y="8140"/>
                  </a:lnTo>
                  <a:lnTo>
                    <a:pt x="622439" y="17945"/>
                  </a:lnTo>
                  <a:lnTo>
                    <a:pt x="672134" y="31242"/>
                  </a:lnTo>
                  <a:lnTo>
                    <a:pt x="718400" y="47777"/>
                  </a:lnTo>
                  <a:lnTo>
                    <a:pt x="760844" y="67310"/>
                  </a:lnTo>
                  <a:lnTo>
                    <a:pt x="799007" y="89573"/>
                  </a:lnTo>
                  <a:lnTo>
                    <a:pt x="832485" y="114325"/>
                  </a:lnTo>
                  <a:lnTo>
                    <a:pt x="860831" y="141325"/>
                  </a:lnTo>
                  <a:lnTo>
                    <a:pt x="900430" y="201028"/>
                  </a:lnTo>
                  <a:lnTo>
                    <a:pt x="914400" y="266700"/>
                  </a:lnTo>
                  <a:lnTo>
                    <a:pt x="910831" y="300151"/>
                  </a:lnTo>
                  <a:lnTo>
                    <a:pt x="883627" y="363093"/>
                  </a:lnTo>
                  <a:lnTo>
                    <a:pt x="832485" y="419074"/>
                  </a:lnTo>
                  <a:lnTo>
                    <a:pt x="799007" y="443826"/>
                  </a:lnTo>
                  <a:lnTo>
                    <a:pt x="760844" y="466090"/>
                  </a:lnTo>
                  <a:lnTo>
                    <a:pt x="718400" y="485609"/>
                  </a:lnTo>
                  <a:lnTo>
                    <a:pt x="672134" y="502145"/>
                  </a:lnTo>
                  <a:lnTo>
                    <a:pt x="622439" y="515442"/>
                  </a:lnTo>
                  <a:lnTo>
                    <a:pt x="569772" y="525259"/>
                  </a:lnTo>
                  <a:lnTo>
                    <a:pt x="514553" y="531317"/>
                  </a:lnTo>
                  <a:lnTo>
                    <a:pt x="457200" y="533400"/>
                  </a:lnTo>
                  <a:lnTo>
                    <a:pt x="399846" y="531317"/>
                  </a:lnTo>
                  <a:lnTo>
                    <a:pt x="344627" y="525259"/>
                  </a:lnTo>
                  <a:lnTo>
                    <a:pt x="291960" y="515442"/>
                  </a:lnTo>
                  <a:lnTo>
                    <a:pt x="242265" y="502145"/>
                  </a:lnTo>
                  <a:lnTo>
                    <a:pt x="195999" y="485609"/>
                  </a:lnTo>
                  <a:lnTo>
                    <a:pt x="153555" y="466090"/>
                  </a:lnTo>
                  <a:lnTo>
                    <a:pt x="115392" y="443826"/>
                  </a:lnTo>
                  <a:lnTo>
                    <a:pt x="81915" y="419074"/>
                  </a:lnTo>
                  <a:lnTo>
                    <a:pt x="53568" y="392074"/>
                  </a:lnTo>
                  <a:lnTo>
                    <a:pt x="13957" y="332371"/>
                  </a:lnTo>
                  <a:lnTo>
                    <a:pt x="0" y="266700"/>
                  </a:lnTo>
                  <a:close/>
                </a:path>
              </a:pathLst>
            </a:custGeom>
            <a:ln w="12192">
              <a:solidFill>
                <a:srgbClr val="FF0000"/>
              </a:solidFill>
            </a:ln>
          </p:spPr>
          <p:txBody>
            <a:bodyPr wrap="square" lIns="0" tIns="0" rIns="0" bIns="0" rtlCol="0"/>
            <a:lstStyle/>
            <a:p>
              <a:endParaRPr/>
            </a:p>
          </p:txBody>
        </p:sp>
        <p:sp>
          <p:nvSpPr>
            <p:cNvPr id="15" name="object 15"/>
            <p:cNvSpPr/>
            <p:nvPr/>
          </p:nvSpPr>
          <p:spPr>
            <a:xfrm>
              <a:off x="7072883" y="4933188"/>
              <a:ext cx="3406140" cy="22860"/>
            </a:xfrm>
            <a:custGeom>
              <a:avLst/>
              <a:gdLst/>
              <a:ahLst/>
              <a:cxnLst/>
              <a:rect l="l" t="t" r="r" b="b"/>
              <a:pathLst>
                <a:path w="3406140" h="22860">
                  <a:moveTo>
                    <a:pt x="3406139" y="0"/>
                  </a:moveTo>
                  <a:lnTo>
                    <a:pt x="0" y="0"/>
                  </a:lnTo>
                  <a:lnTo>
                    <a:pt x="0" y="22860"/>
                  </a:lnTo>
                  <a:lnTo>
                    <a:pt x="3406139" y="22860"/>
                  </a:lnTo>
                  <a:lnTo>
                    <a:pt x="3406139" y="0"/>
                  </a:lnTo>
                  <a:close/>
                </a:path>
              </a:pathLst>
            </a:custGeom>
            <a:solidFill>
              <a:srgbClr val="6B93FB"/>
            </a:solidFill>
          </p:spPr>
          <p:txBody>
            <a:bodyPr wrap="square" lIns="0" tIns="0" rIns="0" bIns="0" rtlCol="0"/>
            <a:lstStyle/>
            <a:p>
              <a:endParaRPr/>
            </a:p>
          </p:txBody>
        </p:sp>
        <p:sp>
          <p:nvSpPr>
            <p:cNvPr id="16" name="object 16"/>
            <p:cNvSpPr/>
            <p:nvPr/>
          </p:nvSpPr>
          <p:spPr>
            <a:xfrm>
              <a:off x="7072780" y="4919761"/>
              <a:ext cx="3394075" cy="22860"/>
            </a:xfrm>
            <a:custGeom>
              <a:avLst/>
              <a:gdLst/>
              <a:ahLst/>
              <a:cxnLst/>
              <a:rect l="l" t="t" r="r" b="b"/>
              <a:pathLst>
                <a:path w="3394075" h="22860">
                  <a:moveTo>
                    <a:pt x="3393948" y="0"/>
                  </a:moveTo>
                  <a:lnTo>
                    <a:pt x="0" y="0"/>
                  </a:lnTo>
                  <a:lnTo>
                    <a:pt x="0" y="22860"/>
                  </a:lnTo>
                  <a:lnTo>
                    <a:pt x="3393948" y="22860"/>
                  </a:lnTo>
                  <a:lnTo>
                    <a:pt x="3393948" y="0"/>
                  </a:lnTo>
                  <a:close/>
                </a:path>
              </a:pathLst>
            </a:custGeom>
            <a:solidFill>
              <a:srgbClr val="0000FF"/>
            </a:solidFill>
          </p:spPr>
          <p:txBody>
            <a:bodyPr wrap="square" lIns="0" tIns="0" rIns="0" bIns="0" rtlCol="0"/>
            <a:lstStyle/>
            <a:p>
              <a:endParaRPr/>
            </a:p>
          </p:txBody>
        </p:sp>
      </p:grpSp>
      <p:sp>
        <p:nvSpPr>
          <p:cNvPr id="17" name="object 17"/>
          <p:cNvSpPr txBox="1"/>
          <p:nvPr/>
        </p:nvSpPr>
        <p:spPr>
          <a:xfrm>
            <a:off x="6119866" y="1721900"/>
            <a:ext cx="5360670" cy="3605529"/>
          </a:xfrm>
          <a:prstGeom prst="rect">
            <a:avLst/>
          </a:prstGeom>
        </p:spPr>
        <p:txBody>
          <a:bodyPr vert="horz" wrap="square" lIns="0" tIns="62865" rIns="0" bIns="0" rtlCol="0">
            <a:spAutoFit/>
          </a:bodyPr>
          <a:lstStyle/>
          <a:p>
            <a:pPr marL="149225" marR="45720" algn="ctr">
              <a:lnSpc>
                <a:spcPts val="3000"/>
              </a:lnSpc>
              <a:spcBef>
                <a:spcPts val="495"/>
              </a:spcBef>
              <a:tabLst>
                <a:tab pos="1414145" algn="l"/>
              </a:tabLst>
            </a:pPr>
            <a:r>
              <a:rPr sz="2800" spc="-5" dirty="0">
                <a:solidFill>
                  <a:srgbClr val="444A53"/>
                </a:solidFill>
                <a:latin typeface="Arial"/>
                <a:cs typeface="Arial"/>
              </a:rPr>
              <a:t>ILPQC	</a:t>
            </a:r>
            <a:r>
              <a:rPr sz="2800" dirty="0">
                <a:solidFill>
                  <a:srgbClr val="444A53"/>
                </a:solidFill>
                <a:latin typeface="Arial"/>
                <a:cs typeface="Arial"/>
              </a:rPr>
              <a:t>posts</a:t>
            </a:r>
            <a:r>
              <a:rPr sz="2800" spc="-90" dirty="0">
                <a:solidFill>
                  <a:srgbClr val="444A53"/>
                </a:solidFill>
                <a:latin typeface="Arial"/>
                <a:cs typeface="Arial"/>
              </a:rPr>
              <a:t> </a:t>
            </a:r>
            <a:r>
              <a:rPr sz="2800" dirty="0">
                <a:solidFill>
                  <a:srgbClr val="444A53"/>
                </a:solidFill>
                <a:latin typeface="Arial"/>
                <a:cs typeface="Arial"/>
              </a:rPr>
              <a:t>national</a:t>
            </a:r>
            <a:r>
              <a:rPr sz="2800" spc="-65" dirty="0">
                <a:solidFill>
                  <a:srgbClr val="444A53"/>
                </a:solidFill>
                <a:latin typeface="Arial"/>
                <a:cs typeface="Arial"/>
              </a:rPr>
              <a:t> </a:t>
            </a:r>
            <a:r>
              <a:rPr sz="2800" dirty="0">
                <a:solidFill>
                  <a:srgbClr val="444A53"/>
                </a:solidFill>
                <a:latin typeface="Arial"/>
                <a:cs typeface="Arial"/>
              </a:rPr>
              <a:t>guidelines </a:t>
            </a:r>
            <a:r>
              <a:rPr sz="2800" spc="-760" dirty="0">
                <a:solidFill>
                  <a:srgbClr val="444A53"/>
                </a:solidFill>
                <a:latin typeface="Arial"/>
                <a:cs typeface="Arial"/>
              </a:rPr>
              <a:t> </a:t>
            </a:r>
            <a:r>
              <a:rPr sz="2800" dirty="0">
                <a:solidFill>
                  <a:srgbClr val="444A53"/>
                </a:solidFill>
                <a:latin typeface="Arial"/>
                <a:cs typeface="Arial"/>
              </a:rPr>
              <a:t>and </a:t>
            </a:r>
            <a:r>
              <a:rPr sz="2800" spc="-15" dirty="0">
                <a:solidFill>
                  <a:srgbClr val="444A53"/>
                </a:solidFill>
                <a:latin typeface="Arial"/>
                <a:cs typeface="Arial"/>
              </a:rPr>
              <a:t>OB </a:t>
            </a:r>
            <a:r>
              <a:rPr sz="2800" spc="-5" dirty="0">
                <a:solidFill>
                  <a:srgbClr val="444A53"/>
                </a:solidFill>
                <a:latin typeface="Arial"/>
                <a:cs typeface="Arial"/>
              </a:rPr>
              <a:t>&amp; </a:t>
            </a:r>
            <a:r>
              <a:rPr sz="2800" dirty="0">
                <a:solidFill>
                  <a:srgbClr val="444A53"/>
                </a:solidFill>
                <a:latin typeface="Arial"/>
                <a:cs typeface="Arial"/>
              </a:rPr>
              <a:t>Neonatal </a:t>
            </a:r>
            <a:r>
              <a:rPr sz="2800" spc="-5" dirty="0">
                <a:solidFill>
                  <a:srgbClr val="444A53"/>
                </a:solidFill>
                <a:latin typeface="Arial"/>
                <a:cs typeface="Arial"/>
              </a:rPr>
              <a:t>COVID-19 </a:t>
            </a:r>
            <a:r>
              <a:rPr sz="2800" dirty="0">
                <a:solidFill>
                  <a:srgbClr val="444A53"/>
                </a:solidFill>
                <a:latin typeface="Arial"/>
                <a:cs typeface="Arial"/>
              </a:rPr>
              <a:t> </a:t>
            </a:r>
            <a:r>
              <a:rPr sz="2800" spc="-5" dirty="0">
                <a:solidFill>
                  <a:srgbClr val="444A53"/>
                </a:solidFill>
                <a:latin typeface="Arial"/>
                <a:cs typeface="Arial"/>
              </a:rPr>
              <a:t>example </a:t>
            </a:r>
            <a:r>
              <a:rPr sz="2800" dirty="0">
                <a:solidFill>
                  <a:srgbClr val="444A53"/>
                </a:solidFill>
                <a:latin typeface="Arial"/>
                <a:cs typeface="Arial"/>
              </a:rPr>
              <a:t>hospital protocols </a:t>
            </a:r>
            <a:r>
              <a:rPr sz="2800" spc="-5" dirty="0">
                <a:solidFill>
                  <a:srgbClr val="444A53"/>
                </a:solidFill>
                <a:latin typeface="Arial"/>
                <a:cs typeface="Arial"/>
              </a:rPr>
              <a:t>&amp; </a:t>
            </a:r>
            <a:r>
              <a:rPr sz="2800" dirty="0">
                <a:solidFill>
                  <a:srgbClr val="444A53"/>
                </a:solidFill>
                <a:latin typeface="Arial"/>
                <a:cs typeface="Arial"/>
              </a:rPr>
              <a:t> resources</a:t>
            </a:r>
            <a:endParaRPr sz="2800">
              <a:latin typeface="Arial"/>
              <a:cs typeface="Arial"/>
            </a:endParaRPr>
          </a:p>
          <a:p>
            <a:pPr marL="12700" marR="5080" algn="ctr">
              <a:lnSpc>
                <a:spcPts val="3000"/>
              </a:lnSpc>
              <a:spcBef>
                <a:spcPts val="994"/>
              </a:spcBef>
            </a:pPr>
            <a:r>
              <a:rPr sz="2800" b="1" spc="-5" dirty="0">
                <a:solidFill>
                  <a:srgbClr val="444A53"/>
                </a:solidFill>
                <a:latin typeface="Arial"/>
                <a:cs typeface="Arial"/>
              </a:rPr>
              <a:t>please</a:t>
            </a:r>
            <a:r>
              <a:rPr sz="2800" b="1" spc="-10" dirty="0">
                <a:solidFill>
                  <a:srgbClr val="444A53"/>
                </a:solidFill>
                <a:latin typeface="Arial"/>
                <a:cs typeface="Arial"/>
              </a:rPr>
              <a:t> </a:t>
            </a:r>
            <a:r>
              <a:rPr sz="2800" b="1" spc="-5" dirty="0">
                <a:solidFill>
                  <a:srgbClr val="444A53"/>
                </a:solidFill>
                <a:latin typeface="Arial"/>
                <a:cs typeface="Arial"/>
              </a:rPr>
              <a:t>note</a:t>
            </a:r>
            <a:r>
              <a:rPr sz="2800" b="1" spc="10" dirty="0">
                <a:solidFill>
                  <a:srgbClr val="444A53"/>
                </a:solidFill>
                <a:latin typeface="Arial"/>
                <a:cs typeface="Arial"/>
              </a:rPr>
              <a:t> </a:t>
            </a:r>
            <a:r>
              <a:rPr sz="2800" b="1" spc="-5" dirty="0">
                <a:solidFill>
                  <a:srgbClr val="444A53"/>
                </a:solidFill>
                <a:latin typeface="Arial"/>
                <a:cs typeface="Arial"/>
              </a:rPr>
              <a:t>dates</a:t>
            </a:r>
            <a:r>
              <a:rPr sz="2800" b="1" spc="5" dirty="0">
                <a:solidFill>
                  <a:srgbClr val="444A53"/>
                </a:solidFill>
                <a:latin typeface="Arial"/>
                <a:cs typeface="Arial"/>
              </a:rPr>
              <a:t> </a:t>
            </a:r>
            <a:r>
              <a:rPr sz="2800" b="1" spc="-5" dirty="0">
                <a:solidFill>
                  <a:srgbClr val="444A53"/>
                </a:solidFill>
                <a:latin typeface="Arial"/>
                <a:cs typeface="Arial"/>
              </a:rPr>
              <a:t>as</a:t>
            </a:r>
            <a:r>
              <a:rPr sz="2800" b="1" spc="-10" dirty="0">
                <a:solidFill>
                  <a:srgbClr val="444A53"/>
                </a:solidFill>
                <a:latin typeface="Arial"/>
                <a:cs typeface="Arial"/>
              </a:rPr>
              <a:t> </a:t>
            </a:r>
            <a:r>
              <a:rPr sz="2800" b="1" spc="-5" dirty="0">
                <a:solidFill>
                  <a:srgbClr val="444A53"/>
                </a:solidFill>
                <a:latin typeface="Arial"/>
                <a:cs typeface="Arial"/>
              </a:rPr>
              <a:t>guidelines </a:t>
            </a:r>
            <a:r>
              <a:rPr sz="2800" b="1" spc="-760" dirty="0">
                <a:solidFill>
                  <a:srgbClr val="444A53"/>
                </a:solidFill>
                <a:latin typeface="Arial"/>
                <a:cs typeface="Arial"/>
              </a:rPr>
              <a:t> </a:t>
            </a:r>
            <a:r>
              <a:rPr sz="2800" b="1" spc="-5" dirty="0">
                <a:solidFill>
                  <a:srgbClr val="444A53"/>
                </a:solidFill>
                <a:latin typeface="Arial"/>
                <a:cs typeface="Arial"/>
              </a:rPr>
              <a:t>are</a:t>
            </a:r>
            <a:r>
              <a:rPr sz="2800" b="1" spc="-25" dirty="0">
                <a:solidFill>
                  <a:srgbClr val="444A53"/>
                </a:solidFill>
                <a:latin typeface="Arial"/>
                <a:cs typeface="Arial"/>
              </a:rPr>
              <a:t> </a:t>
            </a:r>
            <a:r>
              <a:rPr sz="2800" b="1" spc="-5" dirty="0">
                <a:solidFill>
                  <a:srgbClr val="444A53"/>
                </a:solidFill>
                <a:latin typeface="Arial"/>
                <a:cs typeface="Arial"/>
              </a:rPr>
              <a:t>changing</a:t>
            </a:r>
            <a:r>
              <a:rPr sz="2800" b="1" spc="15" dirty="0">
                <a:solidFill>
                  <a:srgbClr val="444A53"/>
                </a:solidFill>
                <a:latin typeface="Arial"/>
                <a:cs typeface="Arial"/>
              </a:rPr>
              <a:t> </a:t>
            </a:r>
            <a:r>
              <a:rPr sz="2800" b="1" spc="-5" dirty="0">
                <a:solidFill>
                  <a:srgbClr val="444A53"/>
                </a:solidFill>
                <a:latin typeface="Arial"/>
                <a:cs typeface="Arial"/>
              </a:rPr>
              <a:t>rapidly</a:t>
            </a:r>
            <a:endParaRPr sz="2800">
              <a:latin typeface="Arial"/>
              <a:cs typeface="Arial"/>
            </a:endParaRPr>
          </a:p>
          <a:p>
            <a:pPr>
              <a:lnSpc>
                <a:spcPct val="100000"/>
              </a:lnSpc>
              <a:spcBef>
                <a:spcPts val="45"/>
              </a:spcBef>
            </a:pPr>
            <a:endParaRPr sz="2600">
              <a:latin typeface="Arial"/>
              <a:cs typeface="Arial"/>
            </a:endParaRPr>
          </a:p>
          <a:p>
            <a:pPr marL="952500" marR="1004569">
              <a:lnSpc>
                <a:spcPct val="100000"/>
              </a:lnSpc>
            </a:pPr>
            <a:r>
              <a:rPr sz="2400" spc="-10" dirty="0">
                <a:solidFill>
                  <a:srgbClr val="0000FF"/>
                </a:solidFill>
                <a:latin typeface="Arial"/>
                <a:cs typeface="Arial"/>
                <a:hlinkClick r:id="rId7"/>
              </a:rPr>
              <a:t>https://ilpqc.org/covid-19- </a:t>
            </a:r>
            <a:r>
              <a:rPr sz="2400" spc="-655" dirty="0">
                <a:solidFill>
                  <a:srgbClr val="0000FF"/>
                </a:solidFill>
                <a:latin typeface="Arial"/>
                <a:cs typeface="Arial"/>
                <a:hlinkClick r:id="rId7"/>
              </a:rPr>
              <a:t> </a:t>
            </a:r>
            <a:r>
              <a:rPr sz="2400" u="sng" spc="-5" dirty="0">
                <a:solidFill>
                  <a:srgbClr val="0000FF"/>
                </a:solidFill>
                <a:uFill>
                  <a:solidFill>
                    <a:srgbClr val="6B93FB"/>
                  </a:solidFill>
                </a:uFill>
                <a:latin typeface="Arial"/>
                <a:cs typeface="Arial"/>
                <a:hlinkClick r:id="rId7"/>
              </a:rPr>
              <a:t>information/</a:t>
            </a:r>
            <a:endParaRPr sz="2400">
              <a:latin typeface="Arial"/>
              <a:cs typeface="Arial"/>
            </a:endParaRP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solidFill>
                  <a:srgbClr val="ADB3B8"/>
                </a:solidFill>
              </a:rPr>
              <a:t>44</a:t>
            </a:fld>
            <a:endParaRPr spc="-5" dirty="0">
              <a:solidFill>
                <a:srgbClr val="ADB3B8"/>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3" cstate="print"/>
            <a:stretch>
              <a:fillRect/>
            </a:stretch>
          </p:blipFill>
          <p:spPr>
            <a:xfrm>
              <a:off x="9264396" y="228600"/>
              <a:ext cx="2025383" cy="911351"/>
            </a:xfrm>
            <a:prstGeom prst="rect">
              <a:avLst/>
            </a:prstGeom>
          </p:spPr>
        </p:pic>
        <p:pic>
          <p:nvPicPr>
            <p:cNvPr id="4" name="object 4"/>
            <p:cNvPicPr/>
            <p:nvPr/>
          </p:nvPicPr>
          <p:blipFill>
            <a:blip r:embed="rId4"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914400" cy="0"/>
          </a:xfrm>
          <a:custGeom>
            <a:avLst/>
            <a:gdLst/>
            <a:ahLst/>
            <a:cxnLst/>
            <a:rect l="l" t="t" r="r" b="b"/>
            <a:pathLst>
              <a:path w="914400">
                <a:moveTo>
                  <a:pt x="0" y="0"/>
                </a:moveTo>
                <a:lnTo>
                  <a:pt x="914400" y="0"/>
                </a:lnTo>
              </a:path>
            </a:pathLst>
          </a:custGeom>
          <a:ln w="6096">
            <a:solidFill>
              <a:srgbClr val="ADB3B8"/>
            </a:solidFill>
          </a:ln>
        </p:spPr>
        <p:txBody>
          <a:bodyPr wrap="square" lIns="0" tIns="0" rIns="0" bIns="0" rtlCol="0"/>
          <a:lstStyle/>
          <a:p>
            <a:endParaRPr/>
          </a:p>
        </p:txBody>
      </p:sp>
      <p:sp>
        <p:nvSpPr>
          <p:cNvPr id="7" name="object 7"/>
          <p:cNvSpPr/>
          <p:nvPr/>
        </p:nvSpPr>
        <p:spPr>
          <a:xfrm>
            <a:off x="10668000" y="6335267"/>
            <a:ext cx="914400" cy="0"/>
          </a:xfrm>
          <a:custGeom>
            <a:avLst/>
            <a:gdLst/>
            <a:ahLst/>
            <a:cxnLst/>
            <a:rect l="l" t="t" r="r" b="b"/>
            <a:pathLst>
              <a:path w="914400">
                <a:moveTo>
                  <a:pt x="0" y="0"/>
                </a:moveTo>
                <a:lnTo>
                  <a:pt x="914400" y="0"/>
                </a:lnTo>
              </a:path>
            </a:pathLst>
          </a:custGeom>
          <a:ln w="6096">
            <a:solidFill>
              <a:srgbClr val="ADB3B8"/>
            </a:solidFill>
          </a:ln>
        </p:spPr>
        <p:txBody>
          <a:bodyPr wrap="square" lIns="0" tIns="0" rIns="0" bIns="0" rtlCol="0"/>
          <a:lstStyle/>
          <a:p>
            <a:endParaRPr/>
          </a:p>
        </p:txBody>
      </p:sp>
      <p:sp>
        <p:nvSpPr>
          <p:cNvPr id="8" name="object 8"/>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9" name="object 9"/>
          <p:cNvSpPr txBox="1">
            <a:spLocks noGrp="1"/>
          </p:cNvSpPr>
          <p:nvPr>
            <p:ph type="title"/>
          </p:nvPr>
        </p:nvSpPr>
        <p:spPr>
          <a:xfrm>
            <a:off x="643505" y="472220"/>
            <a:ext cx="6292215" cy="452120"/>
          </a:xfrm>
          <a:prstGeom prst="rect">
            <a:avLst/>
          </a:prstGeom>
        </p:spPr>
        <p:txBody>
          <a:bodyPr vert="horz" wrap="square" lIns="0" tIns="12065" rIns="0" bIns="0" rtlCol="0">
            <a:spAutoFit/>
          </a:bodyPr>
          <a:lstStyle/>
          <a:p>
            <a:pPr marL="12700">
              <a:lnSpc>
                <a:spcPct val="100000"/>
              </a:lnSpc>
              <a:spcBef>
                <a:spcPts val="95"/>
              </a:spcBef>
            </a:pPr>
            <a:r>
              <a:rPr b="1" spc="-90" dirty="0">
                <a:solidFill>
                  <a:srgbClr val="F58466"/>
                </a:solidFill>
                <a:latin typeface="Arial"/>
                <a:cs typeface="Arial"/>
              </a:rPr>
              <a:t>Updated</a:t>
            </a:r>
            <a:r>
              <a:rPr b="1" spc="-80" dirty="0">
                <a:solidFill>
                  <a:srgbClr val="F58466"/>
                </a:solidFill>
                <a:latin typeface="Arial"/>
                <a:cs typeface="Arial"/>
              </a:rPr>
              <a:t> </a:t>
            </a:r>
            <a:r>
              <a:rPr b="1" spc="-50" dirty="0">
                <a:solidFill>
                  <a:srgbClr val="F58466"/>
                </a:solidFill>
                <a:latin typeface="Arial"/>
                <a:cs typeface="Arial"/>
              </a:rPr>
              <a:t>OB</a:t>
            </a:r>
            <a:r>
              <a:rPr b="1" spc="-85" dirty="0">
                <a:solidFill>
                  <a:srgbClr val="F58466"/>
                </a:solidFill>
                <a:latin typeface="Arial"/>
                <a:cs typeface="Arial"/>
              </a:rPr>
              <a:t> </a:t>
            </a:r>
            <a:r>
              <a:rPr b="1" spc="-25" dirty="0">
                <a:solidFill>
                  <a:srgbClr val="F58466"/>
                </a:solidFill>
                <a:latin typeface="Arial"/>
                <a:cs typeface="Arial"/>
              </a:rPr>
              <a:t>(ACOG/SMFM)</a:t>
            </a:r>
            <a:r>
              <a:rPr b="1" spc="30" dirty="0">
                <a:solidFill>
                  <a:srgbClr val="F58466"/>
                </a:solidFill>
                <a:latin typeface="Arial"/>
                <a:cs typeface="Arial"/>
              </a:rPr>
              <a:t> </a:t>
            </a:r>
            <a:r>
              <a:rPr b="1" spc="-114" dirty="0">
                <a:solidFill>
                  <a:srgbClr val="F58466"/>
                </a:solidFill>
                <a:latin typeface="Arial"/>
                <a:cs typeface="Arial"/>
              </a:rPr>
              <a:t>Resources</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solidFill>
                  <a:srgbClr val="ADB3B8"/>
                </a:solidFill>
              </a:rPr>
              <a:t>45</a:t>
            </a:fld>
            <a:endParaRPr spc="-5" dirty="0">
              <a:solidFill>
                <a:srgbClr val="ADB3B8"/>
              </a:solidFill>
            </a:endParaRPr>
          </a:p>
        </p:txBody>
      </p:sp>
      <p:sp>
        <p:nvSpPr>
          <p:cNvPr id="10" name="object 10"/>
          <p:cNvSpPr txBox="1"/>
          <p:nvPr/>
        </p:nvSpPr>
        <p:spPr>
          <a:xfrm>
            <a:off x="452376" y="1368551"/>
            <a:ext cx="11739623" cy="8056116"/>
          </a:xfrm>
          <a:prstGeom prst="rect">
            <a:avLst/>
          </a:prstGeom>
        </p:spPr>
        <p:txBody>
          <a:bodyPr vert="horz" wrap="square" lIns="0" tIns="89535" rIns="0" bIns="0" rtlCol="0">
            <a:spAutoFit/>
          </a:bodyPr>
          <a:lstStyle/>
          <a:p>
            <a:pPr marL="241300" marR="786765" indent="-229235">
              <a:lnSpc>
                <a:spcPct val="68600"/>
              </a:lnSpc>
              <a:spcBef>
                <a:spcPts val="994"/>
              </a:spcBef>
              <a:buClr>
                <a:srgbClr val="F5668F"/>
              </a:buClr>
              <a:buFont typeface="Arial"/>
              <a:buChar char="•"/>
              <a:tabLst>
                <a:tab pos="241935" algn="l"/>
              </a:tabLst>
            </a:pPr>
            <a:r>
              <a:rPr lang="en-US" sz="2000" dirty="0" smtClean="0"/>
              <a:t>ACOG</a:t>
            </a:r>
            <a:r>
              <a:rPr lang="en-US" sz="2000" dirty="0"/>
              <a:t>: </a:t>
            </a:r>
            <a:r>
              <a:rPr lang="en-US" sz="2000" dirty="0">
                <a:hlinkClick r:id="rId5"/>
              </a:rPr>
              <a:t>Statement on the CDC’s Health Advisory on COVID-19 Vaccination</a:t>
            </a:r>
            <a:r>
              <a:rPr lang="en-US" sz="2000" dirty="0"/>
              <a:t>. (9.29.21</a:t>
            </a:r>
            <a:r>
              <a:rPr lang="en-US" sz="2000" dirty="0" smtClean="0"/>
              <a:t>)</a:t>
            </a:r>
            <a:r>
              <a:rPr lang="en-US" sz="2400" dirty="0"/>
              <a:t> </a:t>
            </a:r>
            <a:endParaRPr lang="en-US" sz="3200" dirty="0"/>
          </a:p>
          <a:p>
            <a:pPr marL="241300" marR="786765" indent="-229235">
              <a:lnSpc>
                <a:spcPct val="68600"/>
              </a:lnSpc>
              <a:spcBef>
                <a:spcPts val="994"/>
              </a:spcBef>
              <a:buClr>
                <a:srgbClr val="F5668F"/>
              </a:buClr>
              <a:buFont typeface="Arial"/>
              <a:buChar char="•"/>
              <a:tabLst>
                <a:tab pos="241935" algn="l"/>
              </a:tabLst>
            </a:pPr>
            <a:r>
              <a:rPr lang="en-US" sz="2800" b="1" dirty="0" smtClean="0"/>
              <a:t>ACOG</a:t>
            </a:r>
            <a:r>
              <a:rPr lang="en-US" sz="2800" b="1" dirty="0"/>
              <a:t>:</a:t>
            </a:r>
            <a:r>
              <a:rPr lang="en-US" sz="2800" dirty="0"/>
              <a:t> </a:t>
            </a:r>
            <a:r>
              <a:rPr lang="en-US" sz="2800" dirty="0">
                <a:hlinkClick r:id="rId6"/>
              </a:rPr>
              <a:t>COVID-19 Vaccination During Pregnancy Is Key to Saving Lives, Medical Experts Urge</a:t>
            </a:r>
            <a:r>
              <a:rPr lang="en-US" sz="2800" dirty="0"/>
              <a:t>. (12.6.21</a:t>
            </a:r>
            <a:r>
              <a:rPr lang="en-US" sz="2800" dirty="0" smtClean="0"/>
              <a:t>)</a:t>
            </a:r>
            <a:r>
              <a:rPr lang="en-US" dirty="0"/>
              <a:t> </a:t>
            </a:r>
            <a:r>
              <a:rPr lang="en-US" sz="2400" dirty="0"/>
              <a:t> </a:t>
            </a:r>
          </a:p>
          <a:p>
            <a:pPr marL="241300" marR="786765" indent="-229235">
              <a:lnSpc>
                <a:spcPct val="68600"/>
              </a:lnSpc>
              <a:spcBef>
                <a:spcPts val="994"/>
              </a:spcBef>
              <a:buClr>
                <a:srgbClr val="F5668F"/>
              </a:buClr>
              <a:buFont typeface="Arial"/>
              <a:buChar char="•"/>
              <a:tabLst>
                <a:tab pos="241935" algn="l"/>
              </a:tabLst>
            </a:pPr>
            <a:r>
              <a:rPr lang="en-US" sz="2400" dirty="0" smtClean="0"/>
              <a:t>SMFM</a:t>
            </a:r>
            <a:r>
              <a:rPr lang="en-US" sz="2400" dirty="0"/>
              <a:t>: </a:t>
            </a:r>
            <a:r>
              <a:rPr lang="en-US" sz="2400" dirty="0">
                <a:hlinkClick r:id="rId7"/>
              </a:rPr>
              <a:t>SMFM Supports the Use of </a:t>
            </a:r>
            <a:r>
              <a:rPr lang="en-US" sz="2400" dirty="0" err="1">
                <a:hlinkClick r:id="rId7"/>
              </a:rPr>
              <a:t>Paxlovid</a:t>
            </a:r>
            <a:r>
              <a:rPr lang="en-US" sz="2400" dirty="0">
                <a:hlinkClick r:id="rId7"/>
              </a:rPr>
              <a:t> in Pregnant Patients</a:t>
            </a:r>
            <a:r>
              <a:rPr lang="en-US" sz="2400" dirty="0"/>
              <a:t>. (</a:t>
            </a:r>
            <a:r>
              <a:rPr lang="en-US" sz="2400" dirty="0" smtClean="0"/>
              <a:t>12.22.21)</a:t>
            </a:r>
            <a:endParaRPr lang="en-US" dirty="0"/>
          </a:p>
          <a:p>
            <a:pPr marL="241300" marR="786765" indent="-229235">
              <a:lnSpc>
                <a:spcPct val="68600"/>
              </a:lnSpc>
              <a:spcBef>
                <a:spcPts val="994"/>
              </a:spcBef>
              <a:buClr>
                <a:srgbClr val="F5668F"/>
              </a:buClr>
              <a:buFont typeface="Arial"/>
              <a:buChar char="•"/>
              <a:tabLst>
                <a:tab pos="241935" algn="l"/>
              </a:tabLst>
            </a:pPr>
            <a:r>
              <a:rPr lang="en-US" sz="2800" dirty="0" smtClean="0"/>
              <a:t>ACOG</a:t>
            </a:r>
            <a:r>
              <a:rPr lang="en-US" sz="2800" dirty="0"/>
              <a:t>: </a:t>
            </a:r>
            <a:r>
              <a:rPr lang="en-US" sz="2800" dirty="0">
                <a:hlinkClick r:id="rId8"/>
              </a:rPr>
              <a:t>COVID-19 FAQs for Obstetrician-Gynecologists, Obstetric</a:t>
            </a:r>
            <a:r>
              <a:rPr lang="en-US" sz="2800" dirty="0"/>
              <a:t>. (</a:t>
            </a:r>
            <a:r>
              <a:rPr lang="en-US" sz="2800" dirty="0" smtClean="0"/>
              <a:t>12.28.21)</a:t>
            </a:r>
          </a:p>
          <a:p>
            <a:pPr marL="241300" marR="786765" indent="-229235">
              <a:lnSpc>
                <a:spcPct val="68600"/>
              </a:lnSpc>
              <a:spcBef>
                <a:spcPts val="994"/>
              </a:spcBef>
              <a:buClr>
                <a:srgbClr val="F5668F"/>
              </a:buClr>
              <a:buFont typeface="Arial"/>
              <a:buChar char="•"/>
              <a:tabLst>
                <a:tab pos="241935" algn="l"/>
              </a:tabLst>
            </a:pPr>
            <a:r>
              <a:rPr lang="en-US" sz="2800" b="1" dirty="0" smtClean="0"/>
              <a:t>SMFM</a:t>
            </a:r>
            <a:r>
              <a:rPr lang="en-US" sz="2800" dirty="0"/>
              <a:t>: </a:t>
            </a:r>
            <a:r>
              <a:rPr lang="en-US" sz="2800" dirty="0">
                <a:hlinkClick r:id="rId9"/>
              </a:rPr>
              <a:t>Provider Considerations for Engaging in COVID-19 Vaccine Counseling With Pregnant and Lactating Patients</a:t>
            </a:r>
            <a:r>
              <a:rPr lang="en-US" sz="2800" dirty="0"/>
              <a:t>(1.11.2022</a:t>
            </a:r>
            <a:r>
              <a:rPr lang="en-US" sz="2800" dirty="0" smtClean="0"/>
              <a:t>)</a:t>
            </a:r>
          </a:p>
          <a:p>
            <a:pPr marL="342900" indent="-342900">
              <a:buFont typeface="Arial" panose="020B0604020202020204" pitchFamily="34" charset="0"/>
              <a:buChar char="•"/>
            </a:pPr>
            <a:r>
              <a:rPr lang="en-US" sz="2400" b="1" dirty="0" smtClean="0"/>
              <a:t>ACOG new PSA</a:t>
            </a:r>
            <a:r>
              <a:rPr lang="en-US" sz="2400" dirty="0" smtClean="0"/>
              <a:t>:</a:t>
            </a:r>
            <a:r>
              <a:rPr lang="en-US" sz="2400" dirty="0"/>
              <a:t> </a:t>
            </a:r>
            <a:r>
              <a:rPr lang="en-US" sz="2400" dirty="0">
                <a:hlinkClick r:id="rId10"/>
              </a:rPr>
              <a:t>COVID-19 Vaccines in Pregnancy: Safe, Proven, Effective</a:t>
            </a:r>
            <a:r>
              <a:rPr lang="en-US" sz="2400" dirty="0"/>
              <a:t>. (2.8.2022</a:t>
            </a:r>
            <a:r>
              <a:rPr lang="en-US" sz="2400" dirty="0" smtClean="0"/>
              <a:t>)</a:t>
            </a:r>
          </a:p>
          <a:p>
            <a:pPr marL="342900" lvl="0" indent="-342900">
              <a:buFont typeface="Arial" panose="020B0604020202020204" pitchFamily="34" charset="0"/>
              <a:buChar char="•"/>
            </a:pPr>
            <a:r>
              <a:rPr lang="en-US" sz="2800" dirty="0">
                <a:solidFill>
                  <a:prstClr val="black"/>
                </a:solidFill>
              </a:rPr>
              <a:t>ACOG: </a:t>
            </a:r>
            <a:r>
              <a:rPr lang="en-US" sz="2800" dirty="0">
                <a:solidFill>
                  <a:prstClr val="black"/>
                </a:solidFill>
                <a:hlinkClick r:id="rId11"/>
              </a:rPr>
              <a:t>COVID-19 Vaccines: Tools for Your Practice and Your Patients</a:t>
            </a:r>
            <a:r>
              <a:rPr lang="en-US" sz="2800" dirty="0">
                <a:solidFill>
                  <a:prstClr val="black"/>
                </a:solidFill>
              </a:rPr>
              <a:t>. (2.8.2022)</a:t>
            </a:r>
          </a:p>
          <a:p>
            <a:pPr marL="469900" lvl="0" indent="-457200">
              <a:spcBef>
                <a:spcPts val="330"/>
              </a:spcBef>
              <a:buFont typeface="Arial" panose="020B0604020202020204" pitchFamily="34" charset="0"/>
              <a:buChar char="•"/>
              <a:tabLst>
                <a:tab pos="10984865" algn="l"/>
              </a:tabLst>
            </a:pPr>
            <a:r>
              <a:rPr lang="en-US" sz="2400" dirty="0" smtClean="0">
                <a:solidFill>
                  <a:prstClr val="black"/>
                </a:solidFill>
              </a:rPr>
              <a:t>ACOG</a:t>
            </a:r>
            <a:r>
              <a:rPr lang="en-US" sz="2400" dirty="0">
                <a:solidFill>
                  <a:prstClr val="black"/>
                </a:solidFill>
              </a:rPr>
              <a:t>: </a:t>
            </a:r>
            <a:r>
              <a:rPr lang="en-US" sz="2400" dirty="0">
                <a:solidFill>
                  <a:prstClr val="black"/>
                </a:solidFill>
                <a:hlinkClick r:id="rId8"/>
              </a:rPr>
              <a:t>COVID-19 FAQs for Obstetrician-Gynecologists, Obstetric</a:t>
            </a:r>
            <a:r>
              <a:rPr lang="en-US" sz="2400" dirty="0">
                <a:solidFill>
                  <a:prstClr val="black"/>
                </a:solidFill>
              </a:rPr>
              <a:t>. (2.8.22</a:t>
            </a:r>
            <a:r>
              <a:rPr lang="en-US" sz="2400" dirty="0" smtClean="0">
                <a:solidFill>
                  <a:prstClr val="black"/>
                </a:solidFill>
              </a:rPr>
              <a:t>)</a:t>
            </a:r>
            <a:endParaRPr lang="en-US" sz="2400" dirty="0" smtClean="0"/>
          </a:p>
          <a:p>
            <a:pPr marL="342900" indent="-342900">
              <a:buFont typeface="Arial" panose="020B0604020202020204" pitchFamily="34" charset="0"/>
              <a:buChar char="•"/>
            </a:pPr>
            <a:r>
              <a:rPr lang="en-US" sz="2400" b="1" dirty="0"/>
              <a:t>SMFM: </a:t>
            </a:r>
            <a:r>
              <a:rPr lang="en-US" sz="2400" dirty="0">
                <a:hlinkClick r:id="rId12"/>
              </a:rPr>
              <a:t>Coronavirus (COVID-19) and Pregnancy: What Maternal-Fetal Medicine Subspecialists Need to Know</a:t>
            </a:r>
            <a:r>
              <a:rPr lang="en-US" sz="2400" dirty="0"/>
              <a:t> (</a:t>
            </a:r>
            <a:r>
              <a:rPr lang="en-US" sz="2400" dirty="0" smtClean="0"/>
              <a:t>03.2.2022)</a:t>
            </a:r>
          </a:p>
          <a:p>
            <a:pPr marL="342900" indent="-342900">
              <a:buFont typeface="Arial" panose="020B0604020202020204" pitchFamily="34" charset="0"/>
              <a:buChar char="•"/>
            </a:pPr>
            <a:r>
              <a:rPr lang="en-US" sz="2400" dirty="0" smtClean="0"/>
              <a:t>ACOG</a:t>
            </a:r>
            <a:r>
              <a:rPr lang="en-US" sz="2400" dirty="0"/>
              <a:t>: </a:t>
            </a:r>
            <a:r>
              <a:rPr lang="en-US" sz="2400" dirty="0">
                <a:hlinkClick r:id="rId13"/>
              </a:rPr>
              <a:t>COVID-19 Vaccination Considerations for Obstetric–Gynecologic Care</a:t>
            </a:r>
            <a:r>
              <a:rPr lang="en-US" sz="2400" dirty="0"/>
              <a:t>. (3.2.2022)</a:t>
            </a:r>
            <a:r>
              <a:rPr lang="en-US" dirty="0"/>
              <a:t/>
            </a:r>
            <a:br>
              <a:rPr lang="en-US" dirty="0"/>
            </a:br>
            <a:endParaRPr lang="en-US" dirty="0"/>
          </a:p>
          <a:p>
            <a:r>
              <a:rPr lang="en-US" dirty="0"/>
              <a:t/>
            </a:r>
            <a:br>
              <a:rPr lang="en-US" dirty="0"/>
            </a:br>
            <a:r>
              <a:rPr lang="en-US" dirty="0"/>
              <a:t/>
            </a:r>
            <a:br>
              <a:rPr lang="en-US" dirty="0"/>
            </a:br>
            <a:endParaRPr lang="en-US" dirty="0"/>
          </a:p>
          <a:p>
            <a:r>
              <a:rPr lang="en-US" dirty="0"/>
              <a:t/>
            </a:r>
            <a:br>
              <a:rPr lang="en-US" dirty="0"/>
            </a:br>
            <a:endParaRPr lang="en-US" sz="3600" dirty="0"/>
          </a:p>
          <a:p>
            <a:pPr marL="241300" marR="786765" indent="-229235">
              <a:lnSpc>
                <a:spcPct val="68600"/>
              </a:lnSpc>
              <a:spcBef>
                <a:spcPts val="994"/>
              </a:spcBef>
              <a:buClr>
                <a:srgbClr val="F5668F"/>
              </a:buClr>
              <a:buFont typeface="Arial"/>
              <a:buChar char="•"/>
              <a:tabLst>
                <a:tab pos="241935" algn="l"/>
              </a:tabLst>
            </a:pPr>
            <a:endParaRPr lang="en-US" dirty="0"/>
          </a:p>
          <a:p>
            <a:r>
              <a:rPr lang="en-US" dirty="0"/>
              <a:t/>
            </a:r>
            <a:br>
              <a:rPr lang="en-US" dirty="0"/>
            </a:br>
            <a:endParaRPr lang="en-US" sz="20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2000" cy="1143000"/>
          </a:xfrm>
        </p:spPr>
        <p:txBody>
          <a:bodyPr/>
          <a:lstStyle/>
          <a:p>
            <a:r>
              <a:rPr lang="en-US" sz="2800" b="1" dirty="0" smtClean="0">
                <a:solidFill>
                  <a:srgbClr val="666666"/>
                </a:solidFill>
                <a:latin typeface="Nunito"/>
                <a:hlinkClick r:id="rId3"/>
              </a:rPr>
              <a:t>SMFM: </a:t>
            </a:r>
            <a:r>
              <a:rPr lang="en-US" sz="2800" dirty="0" smtClean="0">
                <a:solidFill>
                  <a:srgbClr val="8F8BCE"/>
                </a:solidFill>
                <a:latin typeface="Nunito"/>
                <a:hlinkClick r:id="rId3"/>
              </a:rPr>
              <a:t>Coronavirus </a:t>
            </a:r>
            <a:r>
              <a:rPr lang="en-US" sz="2800" dirty="0">
                <a:solidFill>
                  <a:srgbClr val="8F8BCE"/>
                </a:solidFill>
                <a:latin typeface="Nunito"/>
                <a:hlinkClick r:id="rId3"/>
              </a:rPr>
              <a:t>(COVID-19) and Pregnancy: What Maternal-Fetal Medicine Subspecialists Need to Know</a:t>
            </a:r>
            <a:r>
              <a:rPr lang="en-US" sz="2800" dirty="0">
                <a:solidFill>
                  <a:srgbClr val="666666"/>
                </a:solidFill>
                <a:latin typeface="Nunito"/>
              </a:rPr>
              <a:t> (March 2, </a:t>
            </a:r>
            <a:r>
              <a:rPr lang="en-US" sz="2800" dirty="0" smtClean="0">
                <a:solidFill>
                  <a:srgbClr val="666666"/>
                </a:solidFill>
                <a:latin typeface="Nunito"/>
              </a:rPr>
              <a:t>2022</a:t>
            </a:r>
            <a:r>
              <a:rPr lang="en-US" sz="2800" dirty="0">
                <a:solidFill>
                  <a:srgbClr val="666666"/>
                </a:solidFill>
                <a:latin typeface="Nunito"/>
              </a:rPr>
              <a:t>)</a:t>
            </a:r>
            <a:endParaRPr lang="en-US" sz="2800" dirty="0"/>
          </a:p>
        </p:txBody>
      </p:sp>
      <p:sp>
        <p:nvSpPr>
          <p:cNvPr id="3" name="Content Placeholder 2"/>
          <p:cNvSpPr>
            <a:spLocks noGrp="1"/>
          </p:cNvSpPr>
          <p:nvPr>
            <p:ph idx="1"/>
          </p:nvPr>
        </p:nvSpPr>
        <p:spPr>
          <a:xfrm>
            <a:off x="457200" y="1252888"/>
            <a:ext cx="11125200" cy="4525963"/>
          </a:xfrm>
        </p:spPr>
        <p:txBody>
          <a:bodyPr/>
          <a:lstStyle/>
          <a:p>
            <a:r>
              <a:rPr lang="en-US" sz="2000" b="1" dirty="0"/>
              <a:t>The following pertains to outpatient treatment for pregnant patients: </a:t>
            </a:r>
            <a:endParaRPr lang="en-US" sz="2000" b="1" dirty="0" smtClean="0"/>
          </a:p>
          <a:p>
            <a:pPr marL="0" indent="0">
              <a:buNone/>
            </a:pPr>
            <a:r>
              <a:rPr lang="en-US" sz="2000" dirty="0"/>
              <a:t>	</a:t>
            </a:r>
            <a:r>
              <a:rPr lang="en-US" sz="2000" dirty="0" smtClean="0"/>
              <a:t>• </a:t>
            </a:r>
            <a:r>
              <a:rPr lang="en-US" sz="2000" b="1" dirty="0" err="1"/>
              <a:t>Paxlovid</a:t>
            </a:r>
            <a:r>
              <a:rPr lang="en-US" sz="2000" dirty="0"/>
              <a:t> (</a:t>
            </a:r>
            <a:r>
              <a:rPr lang="en-US" sz="2000" dirty="0" err="1"/>
              <a:t>nirmatrelvir</a:t>
            </a:r>
            <a:r>
              <a:rPr lang="en-US" sz="2000" dirty="0"/>
              <a:t> [PF-07321332] tablets and ritonavir tablets) is an antiviral medication. There are no human pregnancy data available on </a:t>
            </a:r>
            <a:r>
              <a:rPr lang="en-US" sz="2000" dirty="0" err="1"/>
              <a:t>nirmetrelvir</a:t>
            </a:r>
            <a:r>
              <a:rPr lang="en-US" sz="2000" dirty="0"/>
              <a:t>, but ritonavir is used extensively in pregnancy with documented safety. Practitioners should consider drug-drug interactions. </a:t>
            </a:r>
            <a:endParaRPr lang="en-US" sz="2000" dirty="0" smtClean="0"/>
          </a:p>
          <a:p>
            <a:pPr marL="0" indent="0">
              <a:buNone/>
            </a:pPr>
            <a:r>
              <a:rPr lang="en-US" sz="2000" dirty="0"/>
              <a:t>	</a:t>
            </a:r>
            <a:r>
              <a:rPr lang="en-US" sz="2000" dirty="0" smtClean="0"/>
              <a:t>•</a:t>
            </a:r>
            <a:r>
              <a:rPr lang="en-US" sz="2000" b="1" dirty="0" smtClean="0"/>
              <a:t> </a:t>
            </a:r>
            <a:r>
              <a:rPr lang="en-US" sz="2000" b="1" dirty="0" err="1"/>
              <a:t>Sotrovimab</a:t>
            </a:r>
            <a:r>
              <a:rPr lang="en-US" sz="2000" b="1" dirty="0"/>
              <a:t> </a:t>
            </a:r>
            <a:r>
              <a:rPr lang="en-US" sz="2000" dirty="0"/>
              <a:t>is a monoclonal antibody. It is available as a single infusion and is effective against the Omicron variant. </a:t>
            </a:r>
            <a:r>
              <a:rPr lang="en-US" sz="2000" dirty="0" smtClean="0"/>
              <a:t>May be </a:t>
            </a:r>
            <a:r>
              <a:rPr lang="en-US" sz="2000" dirty="0"/>
              <a:t>limited supply and may only be available to patients at the highest risk of progression to severe disease. </a:t>
            </a:r>
            <a:r>
              <a:rPr lang="en-US" sz="2000" dirty="0" smtClean="0"/>
              <a:t> No need to delay vaccination after receipt of monoclonal antibody Rx.</a:t>
            </a:r>
          </a:p>
          <a:p>
            <a:pPr marL="0" indent="0">
              <a:buNone/>
            </a:pPr>
            <a:r>
              <a:rPr lang="en-US" sz="2000" dirty="0"/>
              <a:t>	</a:t>
            </a:r>
            <a:r>
              <a:rPr lang="en-US" sz="2000" dirty="0" smtClean="0"/>
              <a:t>•</a:t>
            </a:r>
            <a:r>
              <a:rPr lang="en-US" sz="2000" b="1" dirty="0" smtClean="0"/>
              <a:t> </a:t>
            </a:r>
            <a:r>
              <a:rPr lang="en-US" sz="2000" b="1" dirty="0" err="1"/>
              <a:t>Remdesivir</a:t>
            </a:r>
            <a:r>
              <a:rPr lang="en-US" sz="2000" b="1" dirty="0"/>
              <a:t> </a:t>
            </a:r>
            <a:r>
              <a:rPr lang="en-US" sz="2000" dirty="0"/>
              <a:t>(3-day outpatient regimen) is an antiviral medication. There has been documented use of </a:t>
            </a:r>
            <a:r>
              <a:rPr lang="en-US" sz="2000" dirty="0" err="1"/>
              <a:t>remdesivir</a:t>
            </a:r>
            <a:r>
              <a:rPr lang="en-US" sz="2000" dirty="0"/>
              <a:t> throughout the pandemic. This regimen requires multiple IV infusions, which can be logistically difficult. All of the above have similar efficacy at preventing hospitalization and death; however, no trials have specifically evaluated efficacy in a pregnant population. </a:t>
            </a:r>
            <a:endParaRPr lang="en-US" sz="2000" dirty="0" smtClean="0"/>
          </a:p>
          <a:p>
            <a:pPr marL="0" indent="0">
              <a:buNone/>
            </a:pPr>
            <a:r>
              <a:rPr lang="en-US" sz="2000" dirty="0"/>
              <a:t>	</a:t>
            </a:r>
            <a:r>
              <a:rPr lang="en-US" sz="2000" dirty="0" smtClean="0"/>
              <a:t>• </a:t>
            </a:r>
            <a:r>
              <a:rPr lang="en-US" sz="2000" b="1" dirty="0" err="1"/>
              <a:t>Molnupiravir</a:t>
            </a:r>
            <a:r>
              <a:rPr lang="en-US" sz="2000" dirty="0"/>
              <a:t> is an antiviral medication with a reported 30% efficacy. Although the EUA recommends against its use in pregnancy due to mutagenicity concerns, this drug may be reasonably considered for use in pregnancy if there are no other therapies available and with documented counseling that the patient understands the risks and benefits.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9806776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US" sz="2400" dirty="0" smtClean="0"/>
              <a:t>For use in </a:t>
            </a:r>
            <a:r>
              <a:rPr lang="en-US" sz="2400" b="1" dirty="0" smtClean="0"/>
              <a:t>HIGH RISK </a:t>
            </a:r>
            <a:r>
              <a:rPr lang="en-US" sz="2400" dirty="0" smtClean="0"/>
              <a:t>individuals early in symptoms</a:t>
            </a:r>
          </a:p>
          <a:p>
            <a:pPr lvl="1"/>
            <a:r>
              <a:rPr lang="en-US" sz="2400" dirty="0" smtClean="0"/>
              <a:t>Oral therapies (</a:t>
            </a:r>
            <a:r>
              <a:rPr lang="en-US" sz="2400" dirty="0" err="1" smtClean="0"/>
              <a:t>Paxlovid</a:t>
            </a:r>
            <a:r>
              <a:rPr lang="en-US" sz="2400" dirty="0" smtClean="0"/>
              <a:t>) to be given within 5 days</a:t>
            </a:r>
          </a:p>
          <a:p>
            <a:pPr lvl="1"/>
            <a:r>
              <a:rPr lang="en-US" sz="2400" dirty="0" smtClean="0"/>
              <a:t>IV monoclonal antibody (</a:t>
            </a:r>
            <a:r>
              <a:rPr lang="en-US" sz="2400" dirty="0" err="1" smtClean="0"/>
              <a:t>Sotrovimab</a:t>
            </a:r>
            <a:r>
              <a:rPr lang="en-US" sz="2400" dirty="0" smtClean="0"/>
              <a:t>) </a:t>
            </a:r>
            <a:r>
              <a:rPr lang="en-US" sz="2400" b="1" u="sng" dirty="0" err="1"/>
              <a:t>bebtelovimab</a:t>
            </a:r>
            <a:r>
              <a:rPr lang="en-US" sz="2400" dirty="0" smtClean="0"/>
              <a:t> </a:t>
            </a:r>
            <a:r>
              <a:rPr lang="en-US" sz="2400" dirty="0" smtClean="0"/>
              <a:t>to be given </a:t>
            </a:r>
            <a:r>
              <a:rPr lang="en-US" sz="2400" dirty="0"/>
              <a:t>within (</a:t>
            </a:r>
            <a:r>
              <a:rPr lang="en-US" sz="2400" dirty="0">
                <a:solidFill>
                  <a:srgbClr val="FF0000"/>
                </a:solidFill>
              </a:rPr>
              <a:t>updated 2/22/22) reduced from 10 to 7 days </a:t>
            </a:r>
            <a:endParaRPr lang="en-US" sz="2400" dirty="0" smtClean="0"/>
          </a:p>
          <a:p>
            <a:pPr lvl="1"/>
            <a:endParaRPr lang="en-US" sz="2400" dirty="0" smtClean="0"/>
          </a:p>
          <a:p>
            <a:r>
              <a:rPr lang="en-US" sz="2400" b="1" dirty="0" smtClean="0"/>
              <a:t>HIGH RISK </a:t>
            </a:r>
            <a:r>
              <a:rPr lang="en-US" sz="2400" dirty="0" smtClean="0"/>
              <a:t>generally refers to those </a:t>
            </a:r>
            <a:r>
              <a:rPr lang="en-US" sz="2400" u="sng" dirty="0" smtClean="0"/>
              <a:t>&gt;</a:t>
            </a:r>
            <a:r>
              <a:rPr lang="en-US" sz="2400" dirty="0" smtClean="0"/>
              <a:t> 65 years, immunocompromised, high-risk comorbid conditions (obesity, DM), </a:t>
            </a:r>
            <a:r>
              <a:rPr lang="en-US" sz="2400" b="1" dirty="0" smtClean="0"/>
              <a:t>pregnancy</a:t>
            </a:r>
            <a:r>
              <a:rPr lang="en-US" sz="2400" dirty="0" smtClean="0"/>
              <a:t> or under vaccinated </a:t>
            </a:r>
          </a:p>
          <a:p>
            <a:pPr lvl="1"/>
            <a:r>
              <a:rPr lang="en-US" sz="2400" dirty="0" smtClean="0"/>
              <a:t>NIH Therapy </a:t>
            </a:r>
            <a:r>
              <a:rPr lang="en-US" sz="2400" dirty="0"/>
              <a:t>Tier: </a:t>
            </a:r>
            <a:r>
              <a:rPr lang="en-US" sz="2400" dirty="0">
                <a:hlinkClick r:id="rId2"/>
              </a:rPr>
              <a:t>https://www.covid19treatmentguidelines.nih.gov/therapies/statement-on-patient-prioritization-for-outpatient-therapies</a:t>
            </a:r>
            <a:r>
              <a:rPr lang="en-US" sz="2400" dirty="0" smtClean="0">
                <a:hlinkClick r:id="rId2"/>
              </a:rPr>
              <a:t>/</a:t>
            </a:r>
            <a:endParaRPr lang="en-US" sz="2400" dirty="0" smtClean="0"/>
          </a:p>
          <a:p>
            <a:pPr lvl="1"/>
            <a:endParaRPr lang="en-US" dirty="0"/>
          </a:p>
        </p:txBody>
      </p:sp>
      <p:sp>
        <p:nvSpPr>
          <p:cNvPr id="6" name="Title 5"/>
          <p:cNvSpPr>
            <a:spLocks noGrp="1"/>
          </p:cNvSpPr>
          <p:nvPr>
            <p:ph type="title"/>
          </p:nvPr>
        </p:nvSpPr>
        <p:spPr/>
        <p:txBody>
          <a:bodyPr/>
          <a:lstStyle/>
          <a:p>
            <a:r>
              <a:rPr lang="en-US" dirty="0" smtClean="0"/>
              <a:t>COVID Therapeutics</a:t>
            </a:r>
            <a:endParaRPr lang="en-US" dirty="0"/>
          </a:p>
        </p:txBody>
      </p:sp>
      <p:sp>
        <p:nvSpPr>
          <p:cNvPr id="8" name="Text Placeholder 7"/>
          <p:cNvSpPr>
            <a:spLocks noGrp="1"/>
          </p:cNvSpPr>
          <p:nvPr>
            <p:ph type="body" sz="quarter" idx="10"/>
          </p:nvPr>
        </p:nvSpPr>
        <p:spPr/>
        <p:txBody>
          <a:bodyPr/>
          <a:lstStyle/>
          <a:p>
            <a:endParaRPr lang="en-US"/>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4909743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8540" y="1592317"/>
            <a:ext cx="11203664" cy="5013435"/>
          </a:xfrm>
        </p:spPr>
        <p:txBody>
          <a:bodyPr>
            <a:normAutofit/>
          </a:bodyPr>
          <a:lstStyle/>
          <a:p>
            <a:pPr marL="342900" indent="-342900">
              <a:buAutoNum type="arabicPeriod"/>
            </a:pPr>
            <a:r>
              <a:rPr lang="en-US" dirty="0" err="1" smtClean="0"/>
              <a:t>Paxlovid</a:t>
            </a:r>
            <a:r>
              <a:rPr lang="en-US" dirty="0" smtClean="0"/>
              <a:t> (</a:t>
            </a:r>
            <a:r>
              <a:rPr lang="en-US" dirty="0" err="1" smtClean="0"/>
              <a:t>nirmatrelvir</a:t>
            </a:r>
            <a:r>
              <a:rPr lang="en-US" dirty="0" smtClean="0"/>
              <a:t>/ritonavir) – </a:t>
            </a:r>
            <a:r>
              <a:rPr lang="en-US" dirty="0" smtClean="0">
                <a:solidFill>
                  <a:srgbClr val="FF0000"/>
                </a:solidFill>
              </a:rPr>
              <a:t>first line</a:t>
            </a:r>
          </a:p>
          <a:p>
            <a:pPr marL="693201" lvl="1" indent="-342900">
              <a:buAutoNum type="alphaLcPeriod"/>
            </a:pPr>
            <a:r>
              <a:rPr lang="en-US" dirty="0" smtClean="0"/>
              <a:t>PROS: oral and highly effective</a:t>
            </a:r>
          </a:p>
          <a:p>
            <a:pPr marL="693201" lvl="1" indent="-342900">
              <a:buAutoNum type="alphaLcPeriod"/>
            </a:pPr>
            <a:r>
              <a:rPr lang="en-US" dirty="0" smtClean="0"/>
              <a:t>CONS: needs to be given within 5 days of symptom onset, renal adjustment (can’t be given for GFR &lt;30) and many drug-drug interactions (DDIs)</a:t>
            </a:r>
          </a:p>
          <a:p>
            <a:pPr marL="350301" lvl="1" indent="0">
              <a:buNone/>
            </a:pPr>
            <a:endParaRPr lang="en-US" sz="800" dirty="0" smtClean="0"/>
          </a:p>
          <a:p>
            <a:pPr marL="342900" indent="-342900">
              <a:buAutoNum type="arabicPeriod"/>
            </a:pPr>
            <a:r>
              <a:rPr lang="en-US" dirty="0" err="1" smtClean="0"/>
              <a:t>Sotrovimab</a:t>
            </a:r>
            <a:r>
              <a:rPr lang="en-US" dirty="0" smtClean="0"/>
              <a:t> - </a:t>
            </a:r>
            <a:r>
              <a:rPr lang="en-US" dirty="0" smtClean="0">
                <a:solidFill>
                  <a:srgbClr val="FF0000"/>
                </a:solidFill>
              </a:rPr>
              <a:t>first </a:t>
            </a:r>
            <a:r>
              <a:rPr lang="en-US" dirty="0" smtClean="0">
                <a:solidFill>
                  <a:srgbClr val="FF0000"/>
                </a:solidFill>
              </a:rPr>
              <a:t>line / </a:t>
            </a:r>
            <a:r>
              <a:rPr lang="en-US" b="1" dirty="0"/>
              <a:t> </a:t>
            </a:r>
            <a:r>
              <a:rPr lang="en-US" b="1" dirty="0" err="1" smtClean="0"/>
              <a:t>bebtelovimab</a:t>
            </a:r>
            <a:r>
              <a:rPr lang="en-US" b="1" dirty="0" smtClean="0"/>
              <a:t> 2</a:t>
            </a:r>
            <a:r>
              <a:rPr lang="en-US" b="1" baseline="30000" dirty="0" smtClean="0"/>
              <a:t>nd</a:t>
            </a:r>
            <a:r>
              <a:rPr lang="en-US" b="1" dirty="0" smtClean="0"/>
              <a:t> line </a:t>
            </a:r>
            <a:endParaRPr lang="en-US" dirty="0" smtClean="0">
              <a:solidFill>
                <a:srgbClr val="FF0000"/>
              </a:solidFill>
            </a:endParaRPr>
          </a:p>
          <a:p>
            <a:pPr marL="693201" lvl="1" indent="-342900">
              <a:buAutoNum type="alphaLcPeriod"/>
            </a:pPr>
            <a:r>
              <a:rPr lang="en-US" dirty="0" smtClean="0"/>
              <a:t>PROS: highly effective, can be given up to (</a:t>
            </a:r>
            <a:r>
              <a:rPr lang="en-US" dirty="0" smtClean="0">
                <a:solidFill>
                  <a:srgbClr val="FF0000"/>
                </a:solidFill>
              </a:rPr>
              <a:t>updated 2/22/22) reduced from 10 to 7 days </a:t>
            </a:r>
            <a:r>
              <a:rPr lang="en-US" dirty="0" smtClean="0"/>
              <a:t>of symptom onset</a:t>
            </a:r>
          </a:p>
          <a:p>
            <a:pPr marL="693201" lvl="1" indent="-342900">
              <a:buAutoNum type="alphaLcPeriod"/>
            </a:pPr>
            <a:r>
              <a:rPr lang="en-US" dirty="0" smtClean="0"/>
              <a:t>CONS: intravenous, limited access – need pathway for pregnant patients</a:t>
            </a:r>
            <a:endParaRPr lang="en-US" sz="800" dirty="0" smtClean="0"/>
          </a:p>
          <a:p>
            <a:pPr marL="342900" indent="-342900">
              <a:buAutoNum type="arabicPeriod"/>
            </a:pPr>
            <a:r>
              <a:rPr lang="en-US" i="1" dirty="0" err="1" smtClean="0">
                <a:solidFill>
                  <a:schemeClr val="bg2"/>
                </a:solidFill>
              </a:rPr>
              <a:t>Remdesivir</a:t>
            </a:r>
            <a:r>
              <a:rPr lang="en-US" i="1" dirty="0" smtClean="0">
                <a:solidFill>
                  <a:schemeClr val="bg2"/>
                </a:solidFill>
              </a:rPr>
              <a:t> – second line – typically used INPATIENT</a:t>
            </a:r>
          </a:p>
          <a:p>
            <a:pPr marL="693201" lvl="1" indent="-342900">
              <a:buAutoNum type="alphaLcPeriod"/>
            </a:pPr>
            <a:r>
              <a:rPr lang="en-US" i="1" dirty="0" smtClean="0">
                <a:solidFill>
                  <a:schemeClr val="bg2"/>
                </a:solidFill>
              </a:rPr>
              <a:t>PROS: highly effective in early illness, readily available, can be given outpatient up to 7 days of symptom onset</a:t>
            </a:r>
          </a:p>
          <a:p>
            <a:pPr marL="693201" lvl="1" indent="-342900">
              <a:buAutoNum type="alphaLcPeriod"/>
            </a:pPr>
            <a:r>
              <a:rPr lang="en-US" i="1" dirty="0" smtClean="0">
                <a:solidFill>
                  <a:schemeClr val="bg2"/>
                </a:solidFill>
              </a:rPr>
              <a:t>CONS: three consecutive days of IV therapy is extremely difficult in the outpatient world</a:t>
            </a:r>
          </a:p>
          <a:p>
            <a:pPr marL="1100652" lvl="2" indent="-400050">
              <a:buFont typeface="+mj-lt"/>
              <a:buAutoNum type="romanLcPeriod"/>
            </a:pPr>
            <a:r>
              <a:rPr lang="en-US" i="1" dirty="0" smtClean="0"/>
              <a:t>Good use is for </a:t>
            </a:r>
            <a:r>
              <a:rPr lang="en-US" i="1" u="sng" dirty="0" smtClean="0"/>
              <a:t>inpatients</a:t>
            </a:r>
            <a:r>
              <a:rPr lang="en-US" i="1" dirty="0" smtClean="0"/>
              <a:t> who are COVID+ but actually hospitalized for another reason</a:t>
            </a:r>
          </a:p>
          <a:p>
            <a:pPr marL="1100652" lvl="2" indent="-400050">
              <a:buFont typeface="+mj-lt"/>
              <a:buAutoNum type="romanLcPeriod"/>
            </a:pPr>
            <a:endParaRPr lang="en-US" sz="900" dirty="0" smtClean="0"/>
          </a:p>
          <a:p>
            <a:pPr marL="342900" indent="-342900">
              <a:buAutoNum type="arabicPeriod"/>
            </a:pPr>
            <a:r>
              <a:rPr lang="en-US" dirty="0" err="1" smtClean="0"/>
              <a:t>Molnupiravir</a:t>
            </a:r>
            <a:r>
              <a:rPr lang="en-US" dirty="0" smtClean="0"/>
              <a:t> – </a:t>
            </a:r>
            <a:r>
              <a:rPr lang="en-US" dirty="0" smtClean="0">
                <a:solidFill>
                  <a:srgbClr val="FF0000"/>
                </a:solidFill>
              </a:rPr>
              <a:t>only if above therapies unavailable  </a:t>
            </a:r>
            <a:r>
              <a:rPr lang="en-US" b="1" dirty="0" smtClean="0">
                <a:solidFill>
                  <a:srgbClr val="FF0000"/>
                </a:solidFill>
              </a:rPr>
              <a:t>NOT TO USE IN PREGNANCY</a:t>
            </a:r>
            <a:endParaRPr lang="en-US" b="1" dirty="0">
              <a:solidFill>
                <a:srgbClr val="FF0000"/>
              </a:solidFill>
            </a:endParaRPr>
          </a:p>
          <a:p>
            <a:pPr marL="693201" lvl="1" indent="-342900">
              <a:buAutoNum type="alphaLcPeriod"/>
            </a:pPr>
            <a:r>
              <a:rPr lang="en-US" dirty="0"/>
              <a:t>PROS: oral </a:t>
            </a:r>
            <a:r>
              <a:rPr lang="en-US" dirty="0" smtClean="0"/>
              <a:t>and more readily available than </a:t>
            </a:r>
            <a:r>
              <a:rPr lang="en-US" dirty="0" err="1" smtClean="0"/>
              <a:t>Paxlovid</a:t>
            </a:r>
            <a:r>
              <a:rPr lang="en-US" dirty="0" smtClean="0"/>
              <a:t>, no significant DDIs</a:t>
            </a:r>
            <a:endParaRPr lang="en-US" dirty="0"/>
          </a:p>
          <a:p>
            <a:pPr marL="693201" lvl="1" indent="-342900">
              <a:buAutoNum type="alphaLcPeriod"/>
            </a:pPr>
            <a:r>
              <a:rPr lang="en-US" dirty="0"/>
              <a:t>CONS: </a:t>
            </a:r>
            <a:r>
              <a:rPr lang="en-US" dirty="0" smtClean="0"/>
              <a:t>less effective, concerns about mutagenesis, </a:t>
            </a:r>
            <a:r>
              <a:rPr lang="en-US" b="1" dirty="0" smtClean="0"/>
              <a:t>not recommended in pregnancy, requires contraception for patients of childbearing potential, only for age </a:t>
            </a:r>
            <a:r>
              <a:rPr lang="en-US" b="1" u="sng" dirty="0" smtClean="0"/>
              <a:t>&gt;</a:t>
            </a:r>
            <a:r>
              <a:rPr lang="en-US" b="1" dirty="0" smtClean="0"/>
              <a:t> 18</a:t>
            </a:r>
            <a:endParaRPr lang="en-US" b="1" dirty="0"/>
          </a:p>
          <a:p>
            <a:pPr marL="0" indent="0">
              <a:buNone/>
            </a:pPr>
            <a:endParaRPr lang="en-US" dirty="0"/>
          </a:p>
        </p:txBody>
      </p:sp>
      <p:sp>
        <p:nvSpPr>
          <p:cNvPr id="3" name="Title 2"/>
          <p:cNvSpPr>
            <a:spLocks noGrp="1"/>
          </p:cNvSpPr>
          <p:nvPr>
            <p:ph type="title"/>
          </p:nvPr>
        </p:nvSpPr>
        <p:spPr/>
        <p:txBody>
          <a:bodyPr/>
          <a:lstStyle/>
          <a:p>
            <a:r>
              <a:rPr lang="en-US" dirty="0" smtClean="0"/>
              <a:t>Outpatient Therapeutic Preferences</a:t>
            </a:r>
            <a:endParaRPr lang="en-US" dirty="0"/>
          </a:p>
        </p:txBody>
      </p:sp>
      <p:sp>
        <p:nvSpPr>
          <p:cNvPr id="4" name="Text Placeholder 3"/>
          <p:cNvSpPr>
            <a:spLocks noGrp="1"/>
          </p:cNvSpPr>
          <p:nvPr>
            <p:ph type="body" sz="quarter" idx="10"/>
          </p:nvPr>
        </p:nvSpPr>
        <p:spPr/>
        <p:txBody>
          <a:bodyPr>
            <a:normAutofit/>
          </a:bodyPr>
          <a:lstStyle/>
          <a:p>
            <a:r>
              <a:rPr lang="en-US" sz="1000" dirty="0"/>
              <a:t>https://www.covid19treatmentguidelines.nih.gov/therapies/statement-on-therapies-for-high-risk-nonhospitalized-patients/</a:t>
            </a: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37779099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1A116-3811-4898-993D-CB93B64377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146B7C-6352-4590-89F5-35C7674BF919}"/>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AE462269-7512-4B81-960F-EC278FDCFCEB}"/>
              </a:ext>
            </a:extLst>
          </p:cNvPr>
          <p:cNvSpPr txBox="1"/>
          <p:nvPr/>
        </p:nvSpPr>
        <p:spPr>
          <a:xfrm flipH="1">
            <a:off x="1752600" y="23951"/>
            <a:ext cx="4419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IDPH-NIH Clinical Decision Tree</a:t>
            </a:r>
          </a:p>
        </p:txBody>
      </p:sp>
      <p:graphicFrame>
        <p:nvGraphicFramePr>
          <p:cNvPr id="4" name="Object 3">
            <a:extLst>
              <a:ext uri="{FF2B5EF4-FFF2-40B4-BE49-F238E27FC236}">
                <a16:creationId xmlns:a16="http://schemas.microsoft.com/office/drawing/2014/main" id="{1A9C2BD3-2C76-4744-BF79-14FD4D142019}"/>
              </a:ext>
            </a:extLst>
          </p:cNvPr>
          <p:cNvGraphicFramePr>
            <a:graphicFrameLocks noChangeAspect="1"/>
          </p:cNvGraphicFramePr>
          <p:nvPr>
            <p:extLst>
              <p:ext uri="{D42A27DB-BD31-4B8C-83A1-F6EECF244321}">
                <p14:modId xmlns:p14="http://schemas.microsoft.com/office/powerpoint/2010/main" val="1412834331"/>
              </p:ext>
            </p:extLst>
          </p:nvPr>
        </p:nvGraphicFramePr>
        <p:xfrm>
          <a:off x="304800" y="152400"/>
          <a:ext cx="9144000" cy="6586339"/>
        </p:xfrm>
        <a:graphic>
          <a:graphicData uri="http://schemas.openxmlformats.org/presentationml/2006/ole">
            <mc:AlternateContent xmlns:mc="http://schemas.openxmlformats.org/markup-compatibility/2006">
              <mc:Choice xmlns:v="urn:schemas-microsoft-com:vml" Requires="v">
                <p:oleObj spid="_x0000_s1031" name="Acrobat Document" r:id="rId4" imgW="9143737" imgH="5143382" progId="Acrobat.Document.DC">
                  <p:embed/>
                </p:oleObj>
              </mc:Choice>
              <mc:Fallback>
                <p:oleObj name="Acrobat Document" r:id="rId4" imgW="9143737" imgH="5143382" progId="Acrobat.Document.DC">
                  <p:embed/>
                  <p:pic>
                    <p:nvPicPr>
                      <p:cNvPr id="4" name="Object 3">
                        <a:extLst>
                          <a:ext uri="{FF2B5EF4-FFF2-40B4-BE49-F238E27FC236}">
                            <a16:creationId xmlns:a16="http://schemas.microsoft.com/office/drawing/2014/main" id="{1A9C2BD3-2C76-4744-BF79-14FD4D142019}"/>
                          </a:ext>
                        </a:extLst>
                      </p:cNvPr>
                      <p:cNvPicPr/>
                      <p:nvPr/>
                    </p:nvPicPr>
                    <p:blipFill>
                      <a:blip r:embed="rId5"/>
                      <a:stretch>
                        <a:fillRect/>
                      </a:stretch>
                    </p:blipFill>
                    <p:spPr>
                      <a:xfrm>
                        <a:off x="304800" y="152400"/>
                        <a:ext cx="9144000" cy="6586339"/>
                      </a:xfrm>
                      <a:prstGeom prst="rect">
                        <a:avLst/>
                      </a:prstGeom>
                    </p:spPr>
                  </p:pic>
                </p:oleObj>
              </mc:Fallback>
            </mc:AlternateContent>
          </a:graphicData>
        </a:graphic>
      </p:graphicFrame>
      <p:sp>
        <p:nvSpPr>
          <p:cNvPr id="6" name="TextBox 5"/>
          <p:cNvSpPr txBox="1"/>
          <p:nvPr/>
        </p:nvSpPr>
        <p:spPr>
          <a:xfrm>
            <a:off x="9753600" y="424061"/>
            <a:ext cx="2209800" cy="1815882"/>
          </a:xfrm>
          <a:prstGeom prst="rect">
            <a:avLst/>
          </a:prstGeom>
          <a:noFill/>
        </p:spPr>
        <p:txBody>
          <a:bodyPr wrap="square" rtlCol="0">
            <a:spAutoFit/>
          </a:bodyPr>
          <a:lstStyle/>
          <a:p>
            <a:r>
              <a:rPr lang="en-US" sz="2800" dirty="0"/>
              <a:t>IDPH: </a:t>
            </a:r>
            <a:r>
              <a:rPr lang="en-US" sz="2800" dirty="0">
                <a:hlinkClick r:id="rId6"/>
              </a:rPr>
              <a:t>COVID-19 Outpatient Treatment</a:t>
            </a:r>
            <a:r>
              <a:rPr lang="en-US" sz="2800" dirty="0"/>
              <a:t>. (2.22.2022)</a:t>
            </a:r>
            <a:endParaRPr lang="en-US" sz="2800" dirty="0"/>
          </a:p>
        </p:txBody>
      </p:sp>
      <p:sp>
        <p:nvSpPr>
          <p:cNvPr id="8" name="TextBox 7"/>
          <p:cNvSpPr txBox="1"/>
          <p:nvPr/>
        </p:nvSpPr>
        <p:spPr>
          <a:xfrm>
            <a:off x="9906000" y="2819400"/>
            <a:ext cx="1981200" cy="2554545"/>
          </a:xfrm>
          <a:prstGeom prst="rect">
            <a:avLst/>
          </a:prstGeom>
          <a:noFill/>
        </p:spPr>
        <p:txBody>
          <a:bodyPr wrap="square" rtlCol="0">
            <a:spAutoFit/>
          </a:bodyPr>
          <a:lstStyle/>
          <a:p>
            <a:r>
              <a:rPr lang="en-US" sz="2000" dirty="0"/>
              <a:t>MINNESOTA DEPARTMENT OF HEALTH. </a:t>
            </a:r>
            <a:r>
              <a:rPr lang="en-US" sz="2000" dirty="0">
                <a:hlinkClick r:id="rId7"/>
              </a:rPr>
              <a:t>COVID-19 Monoclonal Antibody</a:t>
            </a:r>
            <a:r>
              <a:rPr lang="en-US" sz="2000" dirty="0"/>
              <a:t/>
            </a:r>
            <a:br>
              <a:rPr lang="en-US" sz="2000" dirty="0"/>
            </a:br>
            <a:r>
              <a:rPr lang="en-US" sz="2000" dirty="0">
                <a:hlinkClick r:id="rId8"/>
              </a:rPr>
              <a:t>Use in Pregnancy</a:t>
            </a:r>
            <a:r>
              <a:rPr lang="en-US" sz="2000" dirty="0"/>
              <a:t>. (1.22.2022</a:t>
            </a:r>
            <a:endParaRPr lang="en-US" sz="2000" dirty="0"/>
          </a:p>
        </p:txBody>
      </p:sp>
    </p:spTree>
    <p:extLst>
      <p:ext uri="{BB962C8B-B14F-4D97-AF65-F5344CB8AC3E}">
        <p14:creationId xmlns:p14="http://schemas.microsoft.com/office/powerpoint/2010/main" val="3447964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3" cstate="print"/>
            <a:stretch>
              <a:fillRect/>
            </a:stretch>
          </p:blipFill>
          <p:spPr>
            <a:xfrm>
              <a:off x="9264396" y="228600"/>
              <a:ext cx="2025383" cy="911351"/>
            </a:xfrm>
            <a:prstGeom prst="rect">
              <a:avLst/>
            </a:prstGeom>
          </p:spPr>
        </p:pic>
        <p:pic>
          <p:nvPicPr>
            <p:cNvPr id="4" name="object 4"/>
            <p:cNvPicPr/>
            <p:nvPr/>
          </p:nvPicPr>
          <p:blipFill>
            <a:blip r:embed="rId4"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8848" y="665987"/>
            <a:ext cx="2139950" cy="635635"/>
          </a:xfrm>
          <a:prstGeom prst="rect">
            <a:avLst/>
          </a:prstGeom>
          <a:noFill/>
        </p:spPr>
        <p:txBody>
          <a:bodyPr vert="horz" wrap="square" lIns="0" tIns="0" rIns="0" bIns="0" rtlCol="0">
            <a:spAutoFit/>
          </a:bodyPr>
          <a:lstStyle/>
          <a:p>
            <a:pPr marL="11430">
              <a:lnSpc>
                <a:spcPts val="4785"/>
              </a:lnSpc>
            </a:pPr>
            <a:r>
              <a:rPr sz="4000" b="1" spc="-150" dirty="0">
                <a:solidFill>
                  <a:srgbClr val="F58466"/>
                </a:solidFill>
                <a:latin typeface="Arial"/>
                <a:cs typeface="Arial"/>
              </a:rPr>
              <a:t>Overview</a:t>
            </a:r>
            <a:endParaRPr sz="4000" dirty="0">
              <a:latin typeface="Arial"/>
              <a:cs typeface="Arial"/>
            </a:endParaRPr>
          </a:p>
        </p:txBody>
      </p:sp>
      <p:sp>
        <p:nvSpPr>
          <p:cNvPr id="10" name="object 10"/>
          <p:cNvSpPr txBox="1"/>
          <p:nvPr/>
        </p:nvSpPr>
        <p:spPr>
          <a:xfrm>
            <a:off x="11365992" y="6437227"/>
            <a:ext cx="173990" cy="196215"/>
          </a:xfrm>
          <a:prstGeom prst="rect">
            <a:avLst/>
          </a:prstGeom>
        </p:spPr>
        <p:txBody>
          <a:bodyPr vert="horz" wrap="square" lIns="0" tIns="0" rIns="0" bIns="0" rtlCol="0">
            <a:spAutoFit/>
          </a:bodyPr>
          <a:lstStyle/>
          <a:p>
            <a:pPr marL="38100">
              <a:lnSpc>
                <a:spcPts val="1425"/>
              </a:lnSpc>
            </a:pPr>
            <a:fld id="{81D60167-4931-47E6-BA6A-407CBD079E47}" type="slidenum">
              <a:rPr sz="1200" spc="-5" dirty="0">
                <a:solidFill>
                  <a:srgbClr val="ADB3B8"/>
                </a:solidFill>
                <a:latin typeface="Arial"/>
                <a:cs typeface="Arial"/>
              </a:rPr>
              <a:t>5</a:t>
            </a:fld>
            <a:endParaRPr sz="1200">
              <a:latin typeface="Arial"/>
              <a:cs typeface="Arial"/>
            </a:endParaRPr>
          </a:p>
        </p:txBody>
      </p:sp>
      <p:sp>
        <p:nvSpPr>
          <p:cNvPr id="9" name="object 9"/>
          <p:cNvSpPr txBox="1"/>
          <p:nvPr/>
        </p:nvSpPr>
        <p:spPr>
          <a:xfrm>
            <a:off x="621220" y="1403853"/>
            <a:ext cx="11265980" cy="3849772"/>
          </a:xfrm>
          <a:prstGeom prst="rect">
            <a:avLst/>
          </a:prstGeom>
        </p:spPr>
        <p:txBody>
          <a:bodyPr vert="horz" wrap="square" lIns="0" tIns="127000" rIns="0" bIns="0" rtlCol="0">
            <a:spAutoFit/>
          </a:bodyPr>
          <a:lstStyle/>
          <a:p>
            <a:pPr marL="253365" indent="-229235">
              <a:lnSpc>
                <a:spcPct val="100000"/>
              </a:lnSpc>
              <a:spcBef>
                <a:spcPts val="1000"/>
              </a:spcBef>
              <a:buClr>
                <a:srgbClr val="F58466"/>
              </a:buClr>
              <a:buFont typeface="Arial"/>
              <a:buChar char="•"/>
              <a:tabLst>
                <a:tab pos="252729" algn="l"/>
                <a:tab pos="254000" algn="l"/>
              </a:tabLst>
            </a:pPr>
            <a:r>
              <a:rPr sz="2000" b="1" spc="-5" dirty="0">
                <a:latin typeface="Arial"/>
                <a:cs typeface="Arial"/>
              </a:rPr>
              <a:t>Introduction</a:t>
            </a:r>
            <a:endParaRPr sz="2000" dirty="0">
              <a:latin typeface="Arial"/>
              <a:cs typeface="Arial"/>
            </a:endParaRPr>
          </a:p>
          <a:p>
            <a:pPr marL="253365" indent="-229235">
              <a:lnSpc>
                <a:spcPct val="100000"/>
              </a:lnSpc>
              <a:spcBef>
                <a:spcPts val="900"/>
              </a:spcBef>
              <a:buClr>
                <a:srgbClr val="F58466"/>
              </a:buClr>
              <a:buFont typeface="Arial"/>
              <a:buChar char="•"/>
              <a:tabLst>
                <a:tab pos="252729" algn="l"/>
                <a:tab pos="254000" algn="l"/>
              </a:tabLst>
            </a:pPr>
            <a:r>
              <a:rPr sz="2000" b="1" spc="-15" dirty="0">
                <a:latin typeface="Arial"/>
                <a:cs typeface="Arial"/>
              </a:rPr>
              <a:t>Overview</a:t>
            </a:r>
            <a:r>
              <a:rPr sz="2000" b="1" spc="40" dirty="0">
                <a:latin typeface="Arial"/>
                <a:cs typeface="Arial"/>
              </a:rPr>
              <a:t> </a:t>
            </a:r>
            <a:r>
              <a:rPr sz="2000" b="1" dirty="0">
                <a:latin typeface="Arial"/>
                <a:cs typeface="Arial"/>
              </a:rPr>
              <a:t>of</a:t>
            </a:r>
            <a:r>
              <a:rPr sz="2000" b="1" spc="-20" dirty="0">
                <a:latin typeface="Arial"/>
                <a:cs typeface="Arial"/>
              </a:rPr>
              <a:t> </a:t>
            </a:r>
            <a:r>
              <a:rPr sz="2000" b="1" spc="-5" dirty="0">
                <a:latin typeface="Arial"/>
                <a:cs typeface="Arial"/>
              </a:rPr>
              <a:t>updated</a:t>
            </a:r>
            <a:r>
              <a:rPr sz="2000" b="1" spc="-55" dirty="0">
                <a:latin typeface="Arial"/>
                <a:cs typeface="Arial"/>
              </a:rPr>
              <a:t> </a:t>
            </a:r>
            <a:r>
              <a:rPr sz="2000" b="1" spc="-5" dirty="0">
                <a:latin typeface="Arial"/>
                <a:cs typeface="Arial"/>
              </a:rPr>
              <a:t>data</a:t>
            </a:r>
            <a:r>
              <a:rPr sz="2000" b="1" spc="-25" dirty="0">
                <a:latin typeface="Arial"/>
                <a:cs typeface="Arial"/>
              </a:rPr>
              <a:t> </a:t>
            </a:r>
            <a:r>
              <a:rPr sz="2000" b="1" spc="-5" dirty="0">
                <a:latin typeface="Arial"/>
                <a:cs typeface="Arial"/>
              </a:rPr>
              <a:t>and</a:t>
            </a:r>
            <a:r>
              <a:rPr sz="2000" b="1" spc="-20" dirty="0">
                <a:latin typeface="Arial"/>
                <a:cs typeface="Arial"/>
              </a:rPr>
              <a:t> </a:t>
            </a:r>
            <a:r>
              <a:rPr sz="2000" b="1" spc="-10" dirty="0" smtClean="0">
                <a:latin typeface="Arial"/>
                <a:cs typeface="Arial"/>
              </a:rPr>
              <a:t>recommendations</a:t>
            </a:r>
            <a:endParaRPr lang="en-US" sz="2000" b="1" spc="-10" dirty="0">
              <a:latin typeface="Arial"/>
              <a:cs typeface="Arial"/>
            </a:endParaRPr>
          </a:p>
          <a:p>
            <a:pPr marL="253365" indent="-229235">
              <a:lnSpc>
                <a:spcPct val="100000"/>
              </a:lnSpc>
              <a:spcBef>
                <a:spcPts val="900"/>
              </a:spcBef>
              <a:buClr>
                <a:srgbClr val="F58466"/>
              </a:buClr>
              <a:buFont typeface="Arial"/>
              <a:buChar char="•"/>
              <a:tabLst>
                <a:tab pos="252729" algn="l"/>
                <a:tab pos="254000" algn="l"/>
              </a:tabLst>
            </a:pPr>
            <a:r>
              <a:rPr lang="en-US" sz="2000" b="1" spc="-10" dirty="0">
                <a:latin typeface="Arial"/>
                <a:cs typeface="Arial"/>
              </a:rPr>
              <a:t>Discussion of OB Unit </a:t>
            </a:r>
            <a:r>
              <a:rPr lang="en-US" sz="2000" b="1" spc="-10" dirty="0" smtClean="0">
                <a:latin typeface="Arial"/>
                <a:cs typeface="Arial"/>
              </a:rPr>
              <a:t>Strategies:</a:t>
            </a:r>
          </a:p>
          <a:p>
            <a:pPr marL="710565" lvl="1" indent="-229235">
              <a:spcBef>
                <a:spcPts val="900"/>
              </a:spcBef>
              <a:buClr>
                <a:srgbClr val="F58466"/>
              </a:buClr>
              <a:buFont typeface="Arial"/>
              <a:buChar char="•"/>
              <a:tabLst>
                <a:tab pos="252729" algn="l"/>
                <a:tab pos="254000" algn="l"/>
              </a:tabLst>
            </a:pPr>
            <a:r>
              <a:rPr lang="en-US" sz="2000" b="1" spc="-10" dirty="0">
                <a:latin typeface="Arial"/>
                <a:cs typeface="Arial"/>
              </a:rPr>
              <a:t>Jeannie Kelly, MD, MS -- Director Maternal Fetal Transport, Maternal Fetal Medicine, Barnes Jewish Hospital, St. </a:t>
            </a:r>
            <a:r>
              <a:rPr lang="en-US" sz="2000" b="1" spc="-10" dirty="0" smtClean="0">
                <a:latin typeface="Arial"/>
                <a:cs typeface="Arial"/>
              </a:rPr>
              <a:t>Louis</a:t>
            </a:r>
          </a:p>
          <a:p>
            <a:pPr marL="710565" lvl="1" indent="-229235">
              <a:spcBef>
                <a:spcPts val="900"/>
              </a:spcBef>
              <a:buClr>
                <a:srgbClr val="F58466"/>
              </a:buClr>
              <a:buFont typeface="Arial"/>
              <a:buChar char="•"/>
              <a:tabLst>
                <a:tab pos="252729" algn="l"/>
                <a:tab pos="254000" algn="l"/>
              </a:tabLst>
            </a:pPr>
            <a:r>
              <a:rPr lang="en-US" sz="2000" b="1" spc="-10" dirty="0" smtClean="0">
                <a:latin typeface="Arial"/>
                <a:cs typeface="Arial"/>
              </a:rPr>
              <a:t>Ayesha Hasan, MD – Maternal-Fetal Medicine, University of Illinois Chicago Medical Center, Chicago</a:t>
            </a:r>
          </a:p>
          <a:p>
            <a:pPr marL="710565" lvl="1" indent="-229235">
              <a:spcBef>
                <a:spcPts val="900"/>
              </a:spcBef>
              <a:buClr>
                <a:srgbClr val="F58466"/>
              </a:buClr>
              <a:buFont typeface="Arial"/>
              <a:buChar char="•"/>
              <a:tabLst>
                <a:tab pos="252729" algn="l"/>
                <a:tab pos="254000" algn="l"/>
              </a:tabLst>
            </a:pPr>
            <a:r>
              <a:rPr lang="en-US" sz="2000" b="1" spc="-10" dirty="0" smtClean="0">
                <a:latin typeface="Arial"/>
                <a:cs typeface="Arial"/>
              </a:rPr>
              <a:t>John Holden, MD – OB Hospitalist, UW Health </a:t>
            </a:r>
            <a:r>
              <a:rPr lang="en-US" sz="2000" b="1" spc="-10" dirty="0" err="1" smtClean="0">
                <a:latin typeface="Arial"/>
                <a:cs typeface="Arial"/>
              </a:rPr>
              <a:t>SwedishAmerican</a:t>
            </a:r>
            <a:r>
              <a:rPr lang="en-US" sz="2000" b="1" spc="-10" dirty="0" smtClean="0">
                <a:latin typeface="Arial"/>
                <a:cs typeface="Arial"/>
              </a:rPr>
              <a:t> Hospital, Rockford</a:t>
            </a:r>
            <a:endParaRPr lang="en-US" sz="2000" b="1" spc="-10" dirty="0" smtClean="0">
              <a:latin typeface="Arial"/>
              <a:cs typeface="Arial"/>
            </a:endParaRPr>
          </a:p>
          <a:p>
            <a:pPr marL="710565" lvl="1" indent="-229235">
              <a:spcBef>
                <a:spcPts val="900"/>
              </a:spcBef>
              <a:buClr>
                <a:srgbClr val="F58466"/>
              </a:buClr>
              <a:buFont typeface="Arial"/>
              <a:buChar char="•"/>
              <a:tabLst>
                <a:tab pos="252729" algn="l"/>
                <a:tab pos="254000" algn="l"/>
              </a:tabLst>
            </a:pPr>
            <a:endParaRPr lang="en-US" sz="2000" b="1" spc="-10" dirty="0">
              <a:latin typeface="Arial"/>
              <a:cs typeface="Arial"/>
            </a:endParaRPr>
          </a:p>
          <a:p>
            <a:pPr marL="824865" lvl="1" indent="-229235">
              <a:lnSpc>
                <a:spcPct val="100000"/>
              </a:lnSpc>
              <a:spcBef>
                <a:spcPts val="135"/>
              </a:spcBef>
              <a:buClr>
                <a:srgbClr val="F58466"/>
              </a:buClr>
              <a:buFont typeface="Arial"/>
              <a:buChar char="•"/>
              <a:tabLst>
                <a:tab pos="824230" algn="l"/>
                <a:tab pos="825500" algn="l"/>
                <a:tab pos="3394075" algn="l"/>
              </a:tabLst>
            </a:pPr>
            <a:endParaRPr sz="1600" dirty="0">
              <a:latin typeface="Arial"/>
              <a:cs typeface="Aria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5042-EA7C-4C50-BADB-D47A94506071}"/>
              </a:ext>
            </a:extLst>
          </p:cNvPr>
          <p:cNvSpPr>
            <a:spLocks noGrp="1"/>
          </p:cNvSpPr>
          <p:nvPr>
            <p:ph type="title"/>
          </p:nvPr>
        </p:nvSpPr>
        <p:spPr/>
        <p:txBody>
          <a:bodyPr/>
          <a:lstStyle/>
          <a:p>
            <a:r>
              <a:rPr lang="en-US" dirty="0"/>
              <a:t>BA.2</a:t>
            </a:r>
          </a:p>
        </p:txBody>
      </p:sp>
      <p:sp>
        <p:nvSpPr>
          <p:cNvPr id="3" name="Content Placeholder 2">
            <a:extLst>
              <a:ext uri="{FF2B5EF4-FFF2-40B4-BE49-F238E27FC236}">
                <a16:creationId xmlns:a16="http://schemas.microsoft.com/office/drawing/2014/main" id="{7ED68E2B-1C57-4EDE-9B4B-52BE8DD5E7B3}"/>
              </a:ext>
            </a:extLst>
          </p:cNvPr>
          <p:cNvSpPr>
            <a:spLocks noGrp="1"/>
          </p:cNvSpPr>
          <p:nvPr>
            <p:ph idx="1"/>
          </p:nvPr>
        </p:nvSpPr>
        <p:spPr/>
        <p:txBody>
          <a:bodyPr/>
          <a:lstStyle/>
          <a:p>
            <a:r>
              <a:rPr lang="en-US" dirty="0"/>
              <a:t>First detected in IL mid Jan </a:t>
            </a:r>
            <a:r>
              <a:rPr lang="en-US" dirty="0" smtClean="0"/>
              <a:t>2022</a:t>
            </a:r>
          </a:p>
          <a:p>
            <a:r>
              <a:rPr lang="en-US" dirty="0" smtClean="0"/>
              <a:t>Now &gt; 50% of cases</a:t>
            </a:r>
            <a:endParaRPr lang="en-US" dirty="0"/>
          </a:p>
          <a:p>
            <a:r>
              <a:rPr lang="en-US" dirty="0" err="1" smtClean="0"/>
              <a:t>Sotrovimab</a:t>
            </a:r>
            <a:r>
              <a:rPr lang="en-US" dirty="0" smtClean="0"/>
              <a:t> </a:t>
            </a:r>
            <a:r>
              <a:rPr lang="en-US" dirty="0"/>
              <a:t>with 27 fold reduction in activity</a:t>
            </a:r>
          </a:p>
          <a:p>
            <a:r>
              <a:rPr lang="en-US" dirty="0" err="1">
                <a:highlight>
                  <a:srgbClr val="FFFF00"/>
                </a:highlight>
              </a:rPr>
              <a:t>Bebtelovimab</a:t>
            </a:r>
            <a:r>
              <a:rPr lang="en-US" dirty="0"/>
              <a:t> retains </a:t>
            </a:r>
            <a:r>
              <a:rPr lang="en-US" dirty="0" smtClean="0"/>
              <a:t>activity. </a:t>
            </a:r>
            <a:r>
              <a:rPr lang="en-US" dirty="0"/>
              <a:t>Mixed data about </a:t>
            </a:r>
            <a:r>
              <a:rPr lang="en-US" dirty="0" err="1"/>
              <a:t>Evusheld</a:t>
            </a:r>
            <a:endParaRPr lang="en-US" dirty="0"/>
          </a:p>
          <a:p>
            <a:r>
              <a:rPr lang="en-US" dirty="0"/>
              <a:t>Oral </a:t>
            </a:r>
            <a:r>
              <a:rPr lang="en-US" dirty="0" smtClean="0"/>
              <a:t>antivirals (</a:t>
            </a:r>
            <a:r>
              <a:rPr lang="en-US" dirty="0" err="1" smtClean="0"/>
              <a:t>Paxlovid</a:t>
            </a:r>
            <a:r>
              <a:rPr lang="en-US" dirty="0" smtClean="0"/>
              <a:t>) </a:t>
            </a:r>
            <a:r>
              <a:rPr lang="en-US" dirty="0"/>
              <a:t>expected to retain activity</a:t>
            </a:r>
          </a:p>
          <a:p>
            <a:r>
              <a:rPr lang="en-US" dirty="0">
                <a:solidFill>
                  <a:srgbClr val="FF0000"/>
                </a:solidFill>
              </a:rPr>
              <a:t>VACCINES RETAIN activity</a:t>
            </a:r>
          </a:p>
        </p:txBody>
      </p:sp>
      <p:sp>
        <p:nvSpPr>
          <p:cNvPr id="4" name="TextBox 3">
            <a:extLst>
              <a:ext uri="{FF2B5EF4-FFF2-40B4-BE49-F238E27FC236}">
                <a16:creationId xmlns:a16="http://schemas.microsoft.com/office/drawing/2014/main" id="{91F5FFF4-AF3C-450D-A6F8-C1C7B0882C93}"/>
              </a:ext>
            </a:extLst>
          </p:cNvPr>
          <p:cNvSpPr txBox="1"/>
          <p:nvPr/>
        </p:nvSpPr>
        <p:spPr>
          <a:xfrm>
            <a:off x="4191001" y="5847060"/>
            <a:ext cx="434888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Zhou et al, BioRxIV Pre-print Jan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Iketani</a:t>
            </a:r>
            <a:r>
              <a:rPr kumimoji="0" lang="en-US" sz="1800" b="0" i="0" u="none" strike="noStrike" kern="1200" cap="none" spc="0" normalizeH="0" baseline="0" noProof="0" dirty="0">
                <a:ln>
                  <a:noFill/>
                </a:ln>
                <a:solidFill>
                  <a:prstClr val="black"/>
                </a:solidFill>
                <a:effectLst/>
                <a:uLnTx/>
                <a:uFillTx/>
                <a:latin typeface="Calibri"/>
                <a:ea typeface="+mn-ea"/>
                <a:cs typeface="+mn-cs"/>
              </a:rPr>
              <a:t> et al BioRxIV Pre-print Jan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U.K. Health Security Agency Report Jan 2022</a:t>
            </a:r>
          </a:p>
        </p:txBody>
      </p:sp>
      <p:sp>
        <p:nvSpPr>
          <p:cNvPr id="5" name="TextBox 4"/>
          <p:cNvSpPr txBox="1"/>
          <p:nvPr/>
        </p:nvSpPr>
        <p:spPr>
          <a:xfrm>
            <a:off x="838200" y="5257800"/>
            <a:ext cx="8382000" cy="646331"/>
          </a:xfrm>
          <a:prstGeom prst="rect">
            <a:avLst/>
          </a:prstGeom>
          <a:noFill/>
        </p:spPr>
        <p:txBody>
          <a:bodyPr wrap="square" rtlCol="0">
            <a:spAutoFit/>
          </a:bodyPr>
          <a:lstStyle/>
          <a:p>
            <a:r>
              <a:rPr lang="en-US" dirty="0"/>
              <a:t>NEJM: </a:t>
            </a:r>
            <a:r>
              <a:rPr lang="en-US" dirty="0">
                <a:hlinkClick r:id="rId3"/>
              </a:rPr>
              <a:t>Efficacy of Antiviral Agents against the SARS-CoV-2 Omicron </a:t>
            </a:r>
            <a:r>
              <a:rPr lang="en-US" dirty="0" err="1">
                <a:hlinkClick r:id="rId3"/>
              </a:rPr>
              <a:t>Subvariant</a:t>
            </a:r>
            <a:r>
              <a:rPr lang="en-US" dirty="0">
                <a:hlinkClick r:id="rId3"/>
              </a:rPr>
              <a:t> BA.2</a:t>
            </a:r>
            <a:r>
              <a:rPr lang="en-US" dirty="0"/>
              <a:t>. (3.9.2022)</a:t>
            </a:r>
            <a:endParaRPr lang="en-US" dirty="0"/>
          </a:p>
        </p:txBody>
      </p:sp>
    </p:spTree>
    <p:extLst>
      <p:ext uri="{BB962C8B-B14F-4D97-AF65-F5344CB8AC3E}">
        <p14:creationId xmlns:p14="http://schemas.microsoft.com/office/powerpoint/2010/main" val="14829148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534400" cy="1143000"/>
          </a:xfrm>
        </p:spPr>
        <p:txBody>
          <a:bodyPr/>
          <a:lstStyle/>
          <a:p>
            <a:r>
              <a:rPr lang="en-US" sz="3600" b="1" dirty="0"/>
              <a:t>FDA updates </a:t>
            </a:r>
            <a:r>
              <a:rPr lang="en-US" sz="3600" b="1" dirty="0" err="1"/>
              <a:t>Sotrovimab</a:t>
            </a:r>
            <a:r>
              <a:rPr lang="en-US" sz="3600" b="1" dirty="0"/>
              <a:t> emergency use </a:t>
            </a:r>
            <a:r>
              <a:rPr lang="en-US" sz="3600" b="1" dirty="0" smtClean="0"/>
              <a:t>authorization</a:t>
            </a:r>
            <a:endParaRPr lang="en-US" dirty="0"/>
          </a:p>
        </p:txBody>
      </p:sp>
      <p:sp>
        <p:nvSpPr>
          <p:cNvPr id="3" name="Content Placeholder 2"/>
          <p:cNvSpPr>
            <a:spLocks noGrp="1"/>
          </p:cNvSpPr>
          <p:nvPr>
            <p:ph idx="1"/>
          </p:nvPr>
        </p:nvSpPr>
        <p:spPr>
          <a:xfrm>
            <a:off x="0" y="1295400"/>
            <a:ext cx="11887200" cy="4525963"/>
          </a:xfrm>
        </p:spPr>
        <p:txBody>
          <a:bodyPr/>
          <a:lstStyle/>
          <a:p>
            <a:r>
              <a:rPr lang="en-US" sz="1800" dirty="0"/>
              <a:t>The </a:t>
            </a:r>
            <a:r>
              <a:rPr lang="en-US" sz="1800" u="sng" dirty="0">
                <a:hlinkClick r:id="rId3"/>
              </a:rPr>
              <a:t>Centers for Disease Control and Prevention (CDC) </a:t>
            </a:r>
            <a:r>
              <a:rPr lang="en-US" sz="1800" u="sng" dirty="0" err="1">
                <a:hlinkClick r:id="rId3"/>
              </a:rPr>
              <a:t>Nowcast</a:t>
            </a:r>
            <a:r>
              <a:rPr lang="en-US" sz="1800" u="sng" dirty="0">
                <a:hlinkClick r:id="rId3"/>
              </a:rPr>
              <a:t> data</a:t>
            </a:r>
            <a:r>
              <a:rPr lang="en-US" sz="1800" dirty="0"/>
              <a:t> from </a:t>
            </a:r>
            <a:r>
              <a:rPr lang="en-US" sz="1800" b="1" dirty="0"/>
              <a:t>March 29, 2022  estimates that the proportion of COVID-19 cases caused by the Omicron BA.2 variant is above 50%</a:t>
            </a:r>
            <a:r>
              <a:rPr lang="en-US" sz="1800" dirty="0"/>
              <a:t> in three additional Health and Human Services (HHS) regions (5, 9, and 10). </a:t>
            </a:r>
            <a:r>
              <a:rPr lang="en-US" sz="1800" b="1" dirty="0"/>
              <a:t>Due to these data, FDA has added these regions to the list of states and territories where </a:t>
            </a:r>
            <a:r>
              <a:rPr lang="en-US" sz="1800" b="1" dirty="0" err="1"/>
              <a:t>sotrovimab</a:t>
            </a:r>
            <a:r>
              <a:rPr lang="en-US" sz="1800" b="1" dirty="0"/>
              <a:t> is not authorized at this time. </a:t>
            </a:r>
          </a:p>
          <a:p>
            <a:r>
              <a:rPr lang="en-US" sz="1800" dirty="0" err="1"/>
              <a:t>Sotrovimab</a:t>
            </a:r>
            <a:r>
              <a:rPr lang="en-US" sz="1800" dirty="0"/>
              <a:t> is not authorized at this time in the following states and territories:</a:t>
            </a:r>
          </a:p>
          <a:p>
            <a:r>
              <a:rPr lang="en-US" sz="1800" dirty="0"/>
              <a:t>Connecticut, Maine, Massachusetts, New Hampshire, Rhode Island, and Vermont (Region 1) (as of 3/25/2022)</a:t>
            </a:r>
          </a:p>
          <a:p>
            <a:r>
              <a:rPr lang="en-US" sz="1800" dirty="0"/>
              <a:t>New Jersey, New York, Puerto Rico, and the Virgin Islands (Region 2) (as of 3/25/2022)</a:t>
            </a:r>
          </a:p>
          <a:p>
            <a:r>
              <a:rPr lang="en-US" sz="1800" b="1" dirty="0"/>
              <a:t>Illinois, </a:t>
            </a:r>
            <a:r>
              <a:rPr lang="en-US" sz="1800" dirty="0"/>
              <a:t>Indiana, Michigan, Minnesota, Ohio, and Wisconsin (Region 5) (as of 3/30/2022)</a:t>
            </a:r>
          </a:p>
          <a:p>
            <a:r>
              <a:rPr lang="en-US" sz="1800" dirty="0"/>
              <a:t>Arizona, California, Hawaii, Nevada, American Samoa, Commonwealth of the Northern Mariana Islands, Federated States of Micronesia, Guam, Marshall Islands, and Republic of Palau (Region 9) (as of 3/30/2022)</a:t>
            </a:r>
          </a:p>
          <a:p>
            <a:r>
              <a:rPr lang="en-US" sz="1800" dirty="0"/>
              <a:t>Alaska, Idaho, Oregon, and Washington (Region 10) (as of 3/30/2022)</a:t>
            </a:r>
          </a:p>
          <a:p>
            <a:r>
              <a:rPr lang="en-US" sz="1800" dirty="0" err="1"/>
              <a:t>Sotrovimab</a:t>
            </a:r>
            <a:r>
              <a:rPr lang="en-US" sz="1800" dirty="0"/>
              <a:t> remains authorized in U.S. regions where the CDC </a:t>
            </a:r>
            <a:r>
              <a:rPr lang="en-US" sz="1800" dirty="0" err="1"/>
              <a:t>Nowcast</a:t>
            </a:r>
            <a:r>
              <a:rPr lang="en-US" sz="1800" dirty="0"/>
              <a:t> point estimate for the proportion of the Omicron BA.2 variant remains below 50%. FDA will continue to monitor BA.2 in all U.S. regions and may revise the authorization further to ensure that patients with COVID-19 have effective treatments available. </a:t>
            </a:r>
            <a:r>
              <a:rPr lang="en-US" sz="1800" b="1" dirty="0"/>
              <a:t>Health care providers in regions where </a:t>
            </a:r>
            <a:r>
              <a:rPr lang="en-US" sz="1800" b="1" dirty="0" err="1"/>
              <a:t>sotrovimab</a:t>
            </a:r>
            <a:r>
              <a:rPr lang="en-US" sz="1800" b="1" dirty="0"/>
              <a:t> remains authorized should strongly consider the use of </a:t>
            </a:r>
            <a:r>
              <a:rPr lang="en-US" sz="1800" b="1" u="sng" dirty="0">
                <a:hlinkClick r:id="rId4"/>
              </a:rPr>
              <a:t>other approved or authorized products</a:t>
            </a:r>
            <a:r>
              <a:rPr lang="en-US" sz="1800" b="1" dirty="0"/>
              <a:t>, and monitor the </a:t>
            </a:r>
            <a:r>
              <a:rPr lang="en-US" sz="1800" b="1" u="sng" dirty="0">
                <a:hlinkClick r:id="rId3"/>
              </a:rPr>
              <a:t>frequency of BA.2 in their region</a:t>
            </a:r>
            <a:r>
              <a:rPr lang="en-US" sz="1800" b="1" dirty="0"/>
              <a:t> as they choose appropriate treatment options for patients.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5" name="TextBox 4"/>
          <p:cNvSpPr txBox="1"/>
          <p:nvPr/>
        </p:nvSpPr>
        <p:spPr>
          <a:xfrm>
            <a:off x="381000" y="6228049"/>
            <a:ext cx="9982200" cy="646331"/>
          </a:xfrm>
          <a:prstGeom prst="rect">
            <a:avLst/>
          </a:prstGeom>
          <a:noFill/>
        </p:spPr>
        <p:txBody>
          <a:bodyPr wrap="square" rtlCol="0">
            <a:spAutoFit/>
          </a:bodyPr>
          <a:lstStyle/>
          <a:p>
            <a:r>
              <a:rPr lang="en-US"/>
              <a:t>FDA: </a:t>
            </a:r>
            <a:r>
              <a:rPr lang="en-US">
                <a:hlinkClick r:id="rId5"/>
              </a:rPr>
              <a:t>FDA limits use of Sotrovimab to treat COVID-19 in additional U.S. regions due to the BA.2 Omicron sub-variant</a:t>
            </a:r>
            <a:r>
              <a:rPr lang="en-US"/>
              <a:t>. (3.30.2022)</a:t>
            </a:r>
            <a:endParaRPr lang="en-US" dirty="0"/>
          </a:p>
        </p:txBody>
      </p:sp>
    </p:spTree>
    <p:extLst>
      <p:ext uri="{BB962C8B-B14F-4D97-AF65-F5344CB8AC3E}">
        <p14:creationId xmlns:p14="http://schemas.microsoft.com/office/powerpoint/2010/main" val="22802070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82000" cy="1143000"/>
          </a:xfrm>
        </p:spPr>
        <p:txBody>
          <a:bodyPr/>
          <a:lstStyle/>
          <a:p>
            <a:r>
              <a:rPr lang="en-US" dirty="0" smtClean="0"/>
              <a:t>Agents that remain effective against BA.2</a:t>
            </a:r>
            <a:endParaRPr lang="en-US" dirty="0"/>
          </a:p>
        </p:txBody>
      </p:sp>
      <p:sp>
        <p:nvSpPr>
          <p:cNvPr id="3" name="Content Placeholder 2"/>
          <p:cNvSpPr>
            <a:spLocks noGrp="1"/>
          </p:cNvSpPr>
          <p:nvPr>
            <p:ph idx="1"/>
          </p:nvPr>
        </p:nvSpPr>
        <p:spPr/>
        <p:txBody>
          <a:bodyPr/>
          <a:lstStyle/>
          <a:p>
            <a:r>
              <a:rPr lang="en-US" dirty="0"/>
              <a:t>There are </a:t>
            </a:r>
            <a:r>
              <a:rPr lang="en-US" u="sng" dirty="0">
                <a:hlinkClick r:id="rId2"/>
              </a:rPr>
              <a:t>several other therapies</a:t>
            </a:r>
            <a:r>
              <a:rPr lang="en-US" dirty="0"/>
              <a:t> – </a:t>
            </a:r>
            <a:r>
              <a:rPr lang="en-US" b="1" dirty="0" err="1"/>
              <a:t>Paxlovid</a:t>
            </a:r>
            <a:r>
              <a:rPr lang="en-US" b="1" dirty="0"/>
              <a:t>, </a:t>
            </a:r>
            <a:r>
              <a:rPr lang="en-US" b="1" dirty="0" err="1"/>
              <a:t>Veklury</a:t>
            </a:r>
            <a:r>
              <a:rPr lang="en-US" b="1" dirty="0"/>
              <a:t> (</a:t>
            </a:r>
            <a:r>
              <a:rPr lang="en-US" b="1" dirty="0" err="1"/>
              <a:t>remdesivir</a:t>
            </a:r>
            <a:r>
              <a:rPr lang="en-US" b="1" dirty="0"/>
              <a:t>), </a:t>
            </a:r>
            <a:r>
              <a:rPr lang="en-US" b="1" dirty="0" err="1"/>
              <a:t>bebtelovimab</a:t>
            </a:r>
            <a:r>
              <a:rPr lang="en-US" dirty="0"/>
              <a:t>, and </a:t>
            </a:r>
            <a:r>
              <a:rPr lang="en-US" dirty="0" err="1"/>
              <a:t>Lagevrio</a:t>
            </a:r>
            <a:r>
              <a:rPr lang="en-US" dirty="0"/>
              <a:t> (</a:t>
            </a:r>
            <a:r>
              <a:rPr lang="en-US" dirty="0" err="1"/>
              <a:t>molnupiravir</a:t>
            </a:r>
            <a:r>
              <a:rPr lang="en-US" dirty="0"/>
              <a:t>) – that are expected to be effective against the BA.2 sub-variant, and that are authorized or approved to treat certain patients with mild-to-moderate COVID-19 who are at high risk for progression to severe disease, including hospitalization or death. Health care providers should assess whether these treatments are right for their patients.</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4177279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458200" cy="1143000"/>
          </a:xfrm>
        </p:spPr>
        <p:txBody>
          <a:bodyPr/>
          <a:lstStyle/>
          <a:p>
            <a:r>
              <a:rPr lang="en-US" sz="2800" dirty="0"/>
              <a:t>NIH: </a:t>
            </a:r>
            <a:r>
              <a:rPr lang="en-US" sz="2800" dirty="0">
                <a:hlinkClick r:id="rId2"/>
              </a:rPr>
              <a:t>The COVID-19 Treatment Guidelines Panel's Statement on the Role of </a:t>
            </a:r>
            <a:r>
              <a:rPr lang="en-US" sz="2800" dirty="0" err="1">
                <a:hlinkClick r:id="rId2"/>
              </a:rPr>
              <a:t>Bebtelovimab</a:t>
            </a:r>
            <a:r>
              <a:rPr lang="en-US" sz="2800" dirty="0">
                <a:hlinkClick r:id="rId2"/>
              </a:rPr>
              <a:t> for the Treatment of High-Risk</a:t>
            </a:r>
            <a:r>
              <a:rPr lang="en-US" sz="2800" dirty="0"/>
              <a:t>. (3.24.2022)</a:t>
            </a:r>
            <a:endParaRPr lang="en-US" sz="1600" dirty="0"/>
          </a:p>
        </p:txBody>
      </p:sp>
      <p:sp>
        <p:nvSpPr>
          <p:cNvPr id="3" name="Content Placeholder 2"/>
          <p:cNvSpPr>
            <a:spLocks noGrp="1"/>
          </p:cNvSpPr>
          <p:nvPr>
            <p:ph idx="1"/>
          </p:nvPr>
        </p:nvSpPr>
        <p:spPr>
          <a:xfrm>
            <a:off x="609600" y="1861690"/>
            <a:ext cx="10972800" cy="4525963"/>
          </a:xfrm>
        </p:spPr>
        <p:txBody>
          <a:bodyPr/>
          <a:lstStyle/>
          <a:p>
            <a:r>
              <a:rPr lang="en-US" sz="2800" b="1" dirty="0" smtClean="0"/>
              <a:t>If </a:t>
            </a:r>
            <a:r>
              <a:rPr lang="en-US" sz="2800" b="1" dirty="0"/>
              <a:t>none of the preferred therapies </a:t>
            </a:r>
            <a:r>
              <a:rPr lang="en-US" sz="2800" b="1" dirty="0" smtClean="0"/>
              <a:t>(</a:t>
            </a:r>
            <a:r>
              <a:rPr lang="en-US" sz="2800" b="1" dirty="0" err="1" smtClean="0"/>
              <a:t>Paxlovid</a:t>
            </a:r>
            <a:r>
              <a:rPr lang="en-US" sz="2800" b="1" dirty="0" smtClean="0"/>
              <a:t>, </a:t>
            </a:r>
            <a:r>
              <a:rPr lang="en-US" sz="2800" b="1" dirty="0" err="1" smtClean="0"/>
              <a:t>Sotrovimab</a:t>
            </a:r>
            <a:r>
              <a:rPr lang="en-US" sz="2800" b="1" dirty="0" smtClean="0"/>
              <a:t>, </a:t>
            </a:r>
            <a:r>
              <a:rPr lang="en-US" sz="2800" b="1" dirty="0" err="1" smtClean="0"/>
              <a:t>Remdesivir</a:t>
            </a:r>
            <a:r>
              <a:rPr lang="en-US" sz="2800" b="1" dirty="0" smtClean="0"/>
              <a:t>) for high-risk</a:t>
            </a:r>
            <a:r>
              <a:rPr lang="en-US" sz="2800" b="1" dirty="0"/>
              <a:t>, </a:t>
            </a:r>
            <a:r>
              <a:rPr lang="en-US" sz="2800" b="1" dirty="0" err="1"/>
              <a:t>nonhospitalized</a:t>
            </a:r>
            <a:r>
              <a:rPr lang="en-US" sz="2800" b="1" dirty="0"/>
              <a:t> patients are available, feasible to deliver, or clinically appropriate (e.g., due to drug-drug interactions, concerns related to renal or hepatic function),</a:t>
            </a:r>
            <a:r>
              <a:rPr lang="en-US" sz="2800" dirty="0"/>
              <a:t> the Panel recommends using 1 of the following therapies (listed in alphabetical order):</a:t>
            </a:r>
          </a:p>
          <a:p>
            <a:r>
              <a:rPr lang="en-US" sz="2800" b="1" dirty="0" err="1"/>
              <a:t>Bebtelovimab</a:t>
            </a:r>
            <a:r>
              <a:rPr lang="en-US" sz="2800" b="1" dirty="0"/>
              <a:t> 175 mg</a:t>
            </a:r>
            <a:r>
              <a:rPr lang="en-US" sz="2800" dirty="0"/>
              <a:t> as a single IV infusion, administered as soon as possible and within 7 days of symptom onset in those aged ≥12 years and weighing ≥40 kg, </a:t>
            </a:r>
            <a:r>
              <a:rPr lang="en-US" sz="2800" b="1" u="sng" dirty="0"/>
              <a:t>ONLY</a:t>
            </a:r>
            <a:r>
              <a:rPr lang="en-US" sz="2800" dirty="0"/>
              <a:t> if none of the preferred therapies are available, feasible to deliver, or clinically appropriate </a:t>
            </a:r>
            <a:r>
              <a:rPr lang="en-US" sz="2800" b="1" dirty="0"/>
              <a:t>(CIII)</a:t>
            </a:r>
            <a:r>
              <a:rPr lang="en-US" sz="2800" dirty="0"/>
              <a:t>.</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2494738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88892"/>
            <a:ext cx="8534400" cy="1143000"/>
          </a:xfrm>
        </p:spPr>
        <p:txBody>
          <a:bodyPr/>
          <a:lstStyle/>
          <a:p>
            <a:r>
              <a:rPr lang="en-US" dirty="0" err="1" smtClean="0"/>
              <a:t>mAb</a:t>
            </a:r>
            <a:r>
              <a:rPr lang="en-US" dirty="0" smtClean="0"/>
              <a:t> Recommendation in Pregnancy</a:t>
            </a:r>
            <a:endParaRPr lang="en-US" dirty="0"/>
          </a:p>
        </p:txBody>
      </p:sp>
      <p:sp>
        <p:nvSpPr>
          <p:cNvPr id="3" name="Content Placeholder 2"/>
          <p:cNvSpPr>
            <a:spLocks noGrp="1"/>
          </p:cNvSpPr>
          <p:nvPr>
            <p:ph idx="1"/>
          </p:nvPr>
        </p:nvSpPr>
        <p:spPr>
          <a:xfrm>
            <a:off x="457200" y="1295400"/>
            <a:ext cx="10972800" cy="4525963"/>
          </a:xfrm>
        </p:spPr>
        <p:txBody>
          <a:bodyPr/>
          <a:lstStyle/>
          <a:p>
            <a:r>
              <a:rPr lang="en-US" sz="2000" dirty="0"/>
              <a:t>The FDA explicitly lists pregnancy as a condition that places patients at higher risk for progression to severe COVID-19 and states that </a:t>
            </a:r>
            <a:r>
              <a:rPr lang="en-US" sz="2000" dirty="0" err="1"/>
              <a:t>mAb</a:t>
            </a:r>
            <a:r>
              <a:rPr lang="en-US" sz="2000" dirty="0"/>
              <a:t> therapy should be used “during pregnancy if the potential benefit outweighs the potential risk for the mother and the fetus</a:t>
            </a:r>
            <a:r>
              <a:rPr lang="en-US" sz="2000" dirty="0" smtClean="0"/>
              <a:t>.” </a:t>
            </a:r>
          </a:p>
          <a:p>
            <a:r>
              <a:rPr lang="en-US" sz="2000" dirty="0" smtClean="0"/>
              <a:t>The </a:t>
            </a:r>
            <a:r>
              <a:rPr lang="en-US" sz="2000" dirty="0"/>
              <a:t>National Institutes of Health (NIH) Coronavirus Disease 2019 (COVID-19) Treatment Guidelines states that “The use of anti-SARS-CoV-2 </a:t>
            </a:r>
            <a:r>
              <a:rPr lang="en-US" sz="2000" dirty="0" err="1"/>
              <a:t>mAbs</a:t>
            </a:r>
            <a:r>
              <a:rPr lang="en-US" sz="2000" dirty="0"/>
              <a:t> can be considered for pregnant people with COVID-19, especially those who have additional risk factors for severe disease,” and goes on to recommend that “authorized anti-SARS-CoV-2 </a:t>
            </a:r>
            <a:r>
              <a:rPr lang="en-US" sz="2000" dirty="0" err="1"/>
              <a:t>mAbs</a:t>
            </a:r>
            <a:r>
              <a:rPr lang="en-US" sz="2000" dirty="0"/>
              <a:t> should not be withheld in the setting of pregnancy</a:t>
            </a:r>
            <a:r>
              <a:rPr lang="en-US" sz="2000" dirty="0" smtClean="0"/>
              <a:t>.” </a:t>
            </a:r>
          </a:p>
          <a:p>
            <a:r>
              <a:rPr lang="en-US" sz="2000" dirty="0" smtClean="0"/>
              <a:t>The </a:t>
            </a:r>
            <a:r>
              <a:rPr lang="en-US" sz="2000" dirty="0"/>
              <a:t>American College of Obstetricians and Gynecologists (ACOG) has issued a recommendation that obstetric providers "may consider the use of monoclonal antibodies for the treatment of </a:t>
            </a:r>
            <a:r>
              <a:rPr lang="en-US" sz="2000" dirty="0" err="1"/>
              <a:t>nonhospitalized</a:t>
            </a:r>
            <a:r>
              <a:rPr lang="en-US" sz="2000" dirty="0"/>
              <a:t> COVID-19-positive pregnant individuals” and, in addition, that “lactation is not a contraindication for the use of monoclonal antibodies</a:t>
            </a:r>
            <a:r>
              <a:rPr lang="en-US" sz="2000" dirty="0" smtClean="0"/>
              <a:t>.”</a:t>
            </a:r>
            <a:endParaRPr lang="en-US" sz="2000" dirty="0"/>
          </a:p>
          <a:p>
            <a:r>
              <a:rPr lang="en-US" sz="2000" dirty="0" smtClean="0"/>
              <a:t>The </a:t>
            </a:r>
            <a:r>
              <a:rPr lang="en-US" sz="2000" dirty="0"/>
              <a:t>use of </a:t>
            </a:r>
            <a:r>
              <a:rPr lang="en-US" sz="2000" dirty="0" err="1"/>
              <a:t>mAb</a:t>
            </a:r>
            <a:r>
              <a:rPr lang="en-US" sz="2000" dirty="0"/>
              <a:t> therapy may also be considered for post-exposure prophylaxis in pregnant persons who have had a recent exposure to an individual with SARSCoV-2 infection, if they are not fully vaccinated, or fully vaccinated but not expected to mount an adequate immune </a:t>
            </a:r>
            <a:r>
              <a:rPr lang="en-US" sz="2000" dirty="0" smtClean="0"/>
              <a:t>response.</a:t>
            </a:r>
            <a:endParaRPr lang="en-US" sz="20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8023694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128F6-F932-45FE-8767-CE336CB41DD4}"/>
              </a:ext>
            </a:extLst>
          </p:cNvPr>
          <p:cNvSpPr>
            <a:spLocks noGrp="1"/>
          </p:cNvSpPr>
          <p:nvPr>
            <p:ph type="title"/>
          </p:nvPr>
        </p:nvSpPr>
        <p:spPr/>
        <p:txBody>
          <a:bodyPr/>
          <a:lstStyle/>
          <a:p>
            <a:r>
              <a:rPr lang="en-US" dirty="0"/>
              <a:t>Access to medications</a:t>
            </a:r>
          </a:p>
        </p:txBody>
      </p:sp>
      <p:sp>
        <p:nvSpPr>
          <p:cNvPr id="3" name="Content Placeholder 2">
            <a:extLst>
              <a:ext uri="{FF2B5EF4-FFF2-40B4-BE49-F238E27FC236}">
                <a16:creationId xmlns:a16="http://schemas.microsoft.com/office/drawing/2014/main" id="{2E00C208-6C37-445C-AD6F-EB68B6B0718B}"/>
              </a:ext>
            </a:extLst>
          </p:cNvPr>
          <p:cNvSpPr>
            <a:spLocks noGrp="1"/>
          </p:cNvSpPr>
          <p:nvPr>
            <p:ph idx="1"/>
          </p:nvPr>
        </p:nvSpPr>
        <p:spPr/>
        <p:txBody>
          <a:bodyPr/>
          <a:lstStyle/>
          <a:p>
            <a:r>
              <a:rPr lang="en-US" dirty="0"/>
              <a:t>There are </a:t>
            </a:r>
          </a:p>
          <a:p>
            <a:pPr lvl="1"/>
            <a:r>
              <a:rPr lang="en-US" dirty="0"/>
              <a:t>639 therapeutics locations across the state</a:t>
            </a:r>
          </a:p>
          <a:p>
            <a:pPr lvl="1"/>
            <a:r>
              <a:rPr lang="en-US" dirty="0"/>
              <a:t>325 </a:t>
            </a:r>
            <a:r>
              <a:rPr lang="en-US"/>
              <a:t>Drive-through </a:t>
            </a:r>
            <a:r>
              <a:rPr lang="en-US" dirty="0"/>
              <a:t>W</a:t>
            </a:r>
            <a:r>
              <a:rPr lang="en-US"/>
              <a:t>algreens</a:t>
            </a:r>
            <a:endParaRPr lang="en-US" dirty="0"/>
          </a:p>
          <a:p>
            <a:pPr lvl="1"/>
            <a:r>
              <a:rPr lang="en-US" dirty="0"/>
              <a:t>136 </a:t>
            </a:r>
            <a:r>
              <a:rPr lang="en-US" dirty="0" err="1"/>
              <a:t>Walmarts</a:t>
            </a:r>
            <a:r>
              <a:rPr lang="en-US" dirty="0"/>
              <a:t> and 23 Sam’s Clubs</a:t>
            </a:r>
          </a:p>
          <a:p>
            <a:pPr lvl="1"/>
            <a:r>
              <a:rPr lang="en-US" dirty="0" err="1"/>
              <a:t>Coverate</a:t>
            </a:r>
            <a:r>
              <a:rPr lang="en-US" dirty="0"/>
              <a:t> 99.4% of state population</a:t>
            </a:r>
          </a:p>
          <a:p>
            <a:pPr lvl="1"/>
            <a:r>
              <a:rPr lang="en-US" dirty="0"/>
              <a:t>14 LTC pharmacies are involved in distributing therapy</a:t>
            </a:r>
          </a:p>
        </p:txBody>
      </p:sp>
    </p:spTree>
    <p:extLst>
      <p:ext uri="{BB962C8B-B14F-4D97-AF65-F5344CB8AC3E}">
        <p14:creationId xmlns:p14="http://schemas.microsoft.com/office/powerpoint/2010/main" val="29167751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033A-2E75-4FCE-A009-77A0BA37FF6E}"/>
              </a:ext>
            </a:extLst>
          </p:cNvPr>
          <p:cNvSpPr>
            <a:spLocks noGrp="1"/>
          </p:cNvSpPr>
          <p:nvPr>
            <p:ph type="title"/>
          </p:nvPr>
        </p:nvSpPr>
        <p:spPr/>
        <p:txBody>
          <a:bodyPr>
            <a:normAutofit/>
          </a:bodyPr>
          <a:lstStyle/>
          <a:p>
            <a:r>
              <a:rPr lang="en-US" dirty="0"/>
              <a:t>IDPH Covid Outpatient Therapy locator</a:t>
            </a:r>
          </a:p>
        </p:txBody>
      </p:sp>
      <p:sp>
        <p:nvSpPr>
          <p:cNvPr id="3" name="Content Placeholder 2">
            <a:extLst>
              <a:ext uri="{FF2B5EF4-FFF2-40B4-BE49-F238E27FC236}">
                <a16:creationId xmlns:a16="http://schemas.microsoft.com/office/drawing/2014/main" id="{A09FC473-3A1A-4329-B384-4FB292D6B35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A549A73-F5BB-442E-80DD-721F4CE5B0F2}"/>
              </a:ext>
            </a:extLst>
          </p:cNvPr>
          <p:cNvPicPr>
            <a:picLocks noChangeAspect="1"/>
          </p:cNvPicPr>
          <p:nvPr/>
        </p:nvPicPr>
        <p:blipFill>
          <a:blip r:embed="rId2"/>
          <a:stretch>
            <a:fillRect/>
          </a:stretch>
        </p:blipFill>
        <p:spPr>
          <a:xfrm>
            <a:off x="1676400" y="1159177"/>
            <a:ext cx="9144000" cy="4939773"/>
          </a:xfrm>
          <a:prstGeom prst="rect">
            <a:avLst/>
          </a:prstGeom>
        </p:spPr>
      </p:pic>
    </p:spTree>
    <p:extLst>
      <p:ext uri="{BB962C8B-B14F-4D97-AF65-F5344CB8AC3E}">
        <p14:creationId xmlns:p14="http://schemas.microsoft.com/office/powerpoint/2010/main" val="36773731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70BD-7F84-4FD9-99CD-FC83C5BC6180}"/>
              </a:ext>
            </a:extLst>
          </p:cNvPr>
          <p:cNvSpPr>
            <a:spLocks noGrp="1"/>
          </p:cNvSpPr>
          <p:nvPr>
            <p:ph type="title"/>
          </p:nvPr>
        </p:nvSpPr>
        <p:spPr/>
        <p:txBody>
          <a:bodyPr>
            <a:normAutofit fontScale="90000"/>
          </a:bodyPr>
          <a:lstStyle/>
          <a:p>
            <a:r>
              <a:rPr lang="en-US" dirty="0" smtClean="0"/>
              <a:t>Make it easier for OB providers / pregnant patients to access Therapeutics</a:t>
            </a:r>
            <a:endParaRPr lang="en-US" dirty="0"/>
          </a:p>
        </p:txBody>
      </p:sp>
      <p:sp>
        <p:nvSpPr>
          <p:cNvPr id="4" name="Content Placeholder 2">
            <a:extLst>
              <a:ext uri="{FF2B5EF4-FFF2-40B4-BE49-F238E27FC236}">
                <a16:creationId xmlns:a16="http://schemas.microsoft.com/office/drawing/2014/main" id="{35566941-E5FC-447F-A4B0-35E3FDB0E2E5}"/>
              </a:ext>
            </a:extLst>
          </p:cNvPr>
          <p:cNvSpPr>
            <a:spLocks noGrp="1"/>
          </p:cNvSpPr>
          <p:nvPr>
            <p:ph idx="1"/>
          </p:nvPr>
        </p:nvSpPr>
        <p:spPr>
          <a:xfrm>
            <a:off x="1981200" y="1600201"/>
            <a:ext cx="8229600" cy="4525963"/>
          </a:xfrm>
        </p:spPr>
        <p:txBody>
          <a:bodyPr>
            <a:normAutofit/>
          </a:bodyPr>
          <a:lstStyle/>
          <a:p>
            <a:r>
              <a:rPr lang="en-US" dirty="0"/>
              <a:t>Therapeutics can prevent hospitalizations and deaths (maternal and child) in pregnant with Covid</a:t>
            </a:r>
          </a:p>
          <a:p>
            <a:r>
              <a:rPr lang="en-US" b="1" u="sng" dirty="0"/>
              <a:t>Oral agents are widely accessible and work against variants</a:t>
            </a:r>
          </a:p>
          <a:p>
            <a:r>
              <a:rPr lang="en-US" dirty="0"/>
              <a:t>The Need-to-Use gap should decrease especially in high risk pregnant women</a:t>
            </a:r>
          </a:p>
        </p:txBody>
      </p:sp>
    </p:spTree>
    <p:extLst>
      <p:ext uri="{BB962C8B-B14F-4D97-AF65-F5344CB8AC3E}">
        <p14:creationId xmlns:p14="http://schemas.microsoft.com/office/powerpoint/2010/main" val="226707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82000" cy="1143000"/>
          </a:xfrm>
        </p:spPr>
        <p:txBody>
          <a:bodyPr/>
          <a:lstStyle/>
          <a:p>
            <a:pPr algn="l"/>
            <a:r>
              <a:rPr lang="en-US" dirty="0" smtClean="0">
                <a:solidFill>
                  <a:schemeClr val="accent6">
                    <a:lumMod val="75000"/>
                  </a:schemeClr>
                </a:solidFill>
              </a:rPr>
              <a:t>Updated SMFM Patient Education Resources </a:t>
            </a:r>
            <a:r>
              <a:rPr lang="en-US" sz="3600" i="1" dirty="0" smtClean="0">
                <a:solidFill>
                  <a:schemeClr val="accent6">
                    <a:lumMod val="75000"/>
                  </a:schemeClr>
                </a:solidFill>
              </a:rPr>
              <a:t>(on ILPQC </a:t>
            </a:r>
            <a:r>
              <a:rPr lang="en-US" sz="3600" i="1" dirty="0" err="1" smtClean="0">
                <a:solidFill>
                  <a:schemeClr val="accent6">
                    <a:lumMod val="75000"/>
                  </a:schemeClr>
                </a:solidFill>
              </a:rPr>
              <a:t>Covid</a:t>
            </a:r>
            <a:r>
              <a:rPr lang="en-US" sz="3600" i="1" dirty="0" smtClean="0">
                <a:solidFill>
                  <a:schemeClr val="accent6">
                    <a:lumMod val="75000"/>
                  </a:schemeClr>
                </a:solidFill>
              </a:rPr>
              <a:t> webpage)</a:t>
            </a:r>
            <a:endParaRPr lang="en-US" i="1" dirty="0">
              <a:solidFill>
                <a:schemeClr val="accent6">
                  <a:lumMod val="75000"/>
                </a:schemeClr>
              </a:solidFill>
            </a:endParaRPr>
          </a:p>
        </p:txBody>
      </p:sp>
      <p:sp>
        <p:nvSpPr>
          <p:cNvPr id="3" name="Content Placeholder 2"/>
          <p:cNvSpPr>
            <a:spLocks noGrp="1"/>
          </p:cNvSpPr>
          <p:nvPr>
            <p:ph idx="1"/>
          </p:nvPr>
        </p:nvSpPr>
        <p:spPr>
          <a:xfrm>
            <a:off x="609600" y="1622238"/>
            <a:ext cx="10972800" cy="4525963"/>
          </a:xfrm>
        </p:spPr>
        <p:txBody>
          <a:bodyPr/>
          <a:lstStyle/>
          <a:p>
            <a:r>
              <a:rPr lang="en-US" dirty="0"/>
              <a:t>SMFM: </a:t>
            </a:r>
            <a:r>
              <a:rPr lang="en-US" dirty="0">
                <a:hlinkClick r:id="rId2"/>
              </a:rPr>
              <a:t>COVID-19 Vaccination if You Are</a:t>
            </a:r>
            <a:r>
              <a:rPr lang="en-US" dirty="0"/>
              <a:t/>
            </a:r>
            <a:br>
              <a:rPr lang="en-US" dirty="0"/>
            </a:br>
            <a:r>
              <a:rPr lang="en-US" dirty="0"/>
              <a:t>Pregnant or Breastfeeding English. (11.3.2021) </a:t>
            </a:r>
          </a:p>
          <a:p>
            <a:r>
              <a:rPr lang="en-US" dirty="0"/>
              <a:t>SMFM: </a:t>
            </a:r>
            <a:r>
              <a:rPr lang="en-US" dirty="0">
                <a:hlinkClick r:id="rId3"/>
              </a:rPr>
              <a:t>COVID-19 Vaccination if You Are</a:t>
            </a:r>
            <a:r>
              <a:rPr lang="en-US" dirty="0"/>
              <a:t/>
            </a:r>
            <a:br>
              <a:rPr lang="en-US" dirty="0"/>
            </a:br>
            <a:r>
              <a:rPr lang="en-US" dirty="0">
                <a:hlinkClick r:id="rId4"/>
              </a:rPr>
              <a:t>Pregnant or Breastfeeding Spanish</a:t>
            </a:r>
            <a:r>
              <a:rPr lang="en-US" dirty="0"/>
              <a:t>. (11.3.2021) </a:t>
            </a:r>
          </a:p>
          <a:p>
            <a:r>
              <a:rPr lang="en-US" dirty="0"/>
              <a:t>SMFM: Top 5 Reasons to Get the COVID-19 Vaccine (</a:t>
            </a:r>
            <a:r>
              <a:rPr lang="en-US" dirty="0">
                <a:hlinkClick r:id="rId5"/>
              </a:rPr>
              <a:t>English</a:t>
            </a:r>
            <a:r>
              <a:rPr lang="en-US" dirty="0"/>
              <a:t> and </a:t>
            </a:r>
            <a:r>
              <a:rPr lang="en-US" dirty="0">
                <a:hlinkClick r:id="rId6"/>
              </a:rPr>
              <a:t>Spanish</a:t>
            </a:r>
            <a:r>
              <a:rPr lang="en-US" dirty="0"/>
              <a:t>). (11.23.21) </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4692598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12052302" cy="1723549"/>
          </a:xfrm>
        </p:spPr>
        <p:txBody>
          <a:bodyPr/>
          <a:lstStyle/>
          <a:p>
            <a:r>
              <a:rPr lang="en-US" b="1" dirty="0" smtClean="0">
                <a:solidFill>
                  <a:srgbClr val="666666"/>
                </a:solidFill>
                <a:latin typeface="Nunito"/>
              </a:rPr>
              <a:t>SMFM: NEW </a:t>
            </a:r>
            <a:r>
              <a:rPr lang="en-US" b="1" dirty="0">
                <a:solidFill>
                  <a:srgbClr val="666666"/>
                </a:solidFill>
                <a:latin typeface="Nunito"/>
              </a:rPr>
              <a:t>INFOGRAPHIC </a:t>
            </a:r>
            <a:r>
              <a:rPr lang="en-US" dirty="0">
                <a:solidFill>
                  <a:srgbClr val="666666"/>
                </a:solidFill>
                <a:latin typeface="Nunito"/>
              </a:rPr>
              <a:t>Top 5 Reasons to Get the COVID-19 Vaccine (</a:t>
            </a:r>
            <a:r>
              <a:rPr lang="en-US" dirty="0">
                <a:solidFill>
                  <a:srgbClr val="8F8BCE"/>
                </a:solidFill>
                <a:latin typeface="Nunito"/>
                <a:hlinkClick r:id="rId2"/>
              </a:rPr>
              <a:t>English</a:t>
            </a:r>
            <a:r>
              <a:rPr lang="en-US" dirty="0">
                <a:solidFill>
                  <a:srgbClr val="666666"/>
                </a:solidFill>
                <a:latin typeface="Nunito"/>
              </a:rPr>
              <a:t> and </a:t>
            </a:r>
            <a:r>
              <a:rPr lang="en-US" dirty="0">
                <a:solidFill>
                  <a:srgbClr val="8F8BCE"/>
                </a:solidFill>
                <a:latin typeface="Nunito"/>
                <a:hlinkClick r:id="rId3"/>
              </a:rPr>
              <a:t>Spanish</a:t>
            </a:r>
            <a:r>
              <a:rPr lang="en-US" dirty="0">
                <a:solidFill>
                  <a:srgbClr val="666666"/>
                </a:solidFill>
                <a:latin typeface="Nunito"/>
              </a:rPr>
              <a:t>)</a:t>
            </a:r>
            <a:br>
              <a:rPr lang="en-US" dirty="0">
                <a:solidFill>
                  <a:srgbClr val="666666"/>
                </a:solidFill>
                <a:latin typeface="Nunito"/>
              </a:rPr>
            </a:br>
            <a:endParaRPr lang="en-US" dirty="0"/>
          </a:p>
        </p:txBody>
      </p:sp>
      <p:pic>
        <p:nvPicPr>
          <p:cNvPr id="4" name="Picture 3"/>
          <p:cNvPicPr>
            <a:picLocks noChangeAspect="1"/>
          </p:cNvPicPr>
          <p:nvPr/>
        </p:nvPicPr>
        <p:blipFill>
          <a:blip r:embed="rId4"/>
          <a:stretch>
            <a:fillRect/>
          </a:stretch>
        </p:blipFill>
        <p:spPr>
          <a:xfrm>
            <a:off x="5587425" y="550718"/>
            <a:ext cx="6597648" cy="6095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5"/>
          <a:stretch>
            <a:fillRect/>
          </a:stretch>
        </p:blipFill>
        <p:spPr>
          <a:xfrm>
            <a:off x="30307" y="1421100"/>
            <a:ext cx="5715000" cy="52247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95866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1331975"/>
          </a:xfrm>
          <a:prstGeom prst="rect">
            <a:avLst/>
          </a:prstGeom>
        </p:spPr>
      </p:pic>
      <p:sp>
        <p:nvSpPr>
          <p:cNvPr id="3" name="object 3"/>
          <p:cNvSpPr/>
          <p:nvPr/>
        </p:nvSpPr>
        <p:spPr>
          <a:xfrm>
            <a:off x="11311128" y="6446520"/>
            <a:ext cx="0" cy="268605"/>
          </a:xfrm>
          <a:custGeom>
            <a:avLst/>
            <a:gdLst/>
            <a:ahLst/>
            <a:cxnLst/>
            <a:rect l="l" t="t" r="r" b="b"/>
            <a:pathLst>
              <a:path h="268604">
                <a:moveTo>
                  <a:pt x="0" y="0"/>
                </a:moveTo>
                <a:lnTo>
                  <a:pt x="0" y="268135"/>
                </a:lnTo>
              </a:path>
            </a:pathLst>
          </a:custGeom>
          <a:ln w="6096">
            <a:solidFill>
              <a:srgbClr val="7D7D7D"/>
            </a:solidFill>
          </a:ln>
        </p:spPr>
        <p:txBody>
          <a:bodyPr wrap="square" lIns="0" tIns="0" rIns="0" bIns="0" rtlCol="0"/>
          <a:lstStyle/>
          <a:p>
            <a:endParaRPr/>
          </a:p>
        </p:txBody>
      </p:sp>
      <p:pic>
        <p:nvPicPr>
          <p:cNvPr id="4" name="object 4"/>
          <p:cNvPicPr/>
          <p:nvPr/>
        </p:nvPicPr>
        <p:blipFill>
          <a:blip r:embed="rId3" cstate="print"/>
          <a:stretch>
            <a:fillRect/>
          </a:stretch>
        </p:blipFill>
        <p:spPr>
          <a:xfrm>
            <a:off x="9596628" y="6492240"/>
            <a:ext cx="1606283" cy="228599"/>
          </a:xfrm>
          <a:prstGeom prst="rect">
            <a:avLst/>
          </a:prstGeom>
        </p:spPr>
      </p:pic>
      <p:sp>
        <p:nvSpPr>
          <p:cNvPr id="5" name="object 5"/>
          <p:cNvSpPr txBox="1">
            <a:spLocks noGrp="1"/>
          </p:cNvSpPr>
          <p:nvPr>
            <p:ph type="title"/>
          </p:nvPr>
        </p:nvSpPr>
        <p:spPr>
          <a:xfrm>
            <a:off x="383031" y="436882"/>
            <a:ext cx="4117340" cy="513715"/>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FFFFFF"/>
                </a:solidFill>
                <a:latin typeface="Arial"/>
                <a:cs typeface="Arial"/>
              </a:rPr>
              <a:t>US</a:t>
            </a:r>
            <a:r>
              <a:rPr sz="3200" b="1" spc="-55" dirty="0">
                <a:solidFill>
                  <a:srgbClr val="FFFFFF"/>
                </a:solidFill>
                <a:latin typeface="Arial"/>
                <a:cs typeface="Arial"/>
              </a:rPr>
              <a:t> </a:t>
            </a:r>
            <a:r>
              <a:rPr sz="3200" b="1" dirty="0">
                <a:solidFill>
                  <a:srgbClr val="FFFFFF"/>
                </a:solidFill>
                <a:latin typeface="Arial"/>
                <a:cs typeface="Arial"/>
              </a:rPr>
              <a:t>COVID</a:t>
            </a:r>
            <a:r>
              <a:rPr sz="3200" b="1" spc="-70" dirty="0">
                <a:solidFill>
                  <a:srgbClr val="FFFFFF"/>
                </a:solidFill>
                <a:latin typeface="Arial"/>
                <a:cs typeface="Arial"/>
              </a:rPr>
              <a:t> </a:t>
            </a:r>
            <a:r>
              <a:rPr sz="3200" b="1" spc="-15" dirty="0">
                <a:solidFill>
                  <a:srgbClr val="FFFFFF"/>
                </a:solidFill>
                <a:latin typeface="Arial"/>
                <a:cs typeface="Arial"/>
              </a:rPr>
              <a:t>case</a:t>
            </a:r>
            <a:r>
              <a:rPr sz="3200" b="1" spc="-80" dirty="0">
                <a:solidFill>
                  <a:srgbClr val="FFFFFF"/>
                </a:solidFill>
                <a:latin typeface="Arial"/>
                <a:cs typeface="Arial"/>
              </a:rPr>
              <a:t> </a:t>
            </a:r>
            <a:r>
              <a:rPr sz="3200" b="1" spc="-5" dirty="0">
                <a:solidFill>
                  <a:srgbClr val="FFFFFF"/>
                </a:solidFill>
                <a:latin typeface="Arial"/>
                <a:cs typeface="Arial"/>
              </a:rPr>
              <a:t>trend</a:t>
            </a:r>
            <a:endParaRPr sz="3200" dirty="0">
              <a:latin typeface="Arial"/>
              <a:cs typeface="Arial"/>
            </a:endParaRPr>
          </a:p>
        </p:txBody>
      </p:sp>
      <p:pic>
        <p:nvPicPr>
          <p:cNvPr id="6" name="object 6"/>
          <p:cNvPicPr/>
          <p:nvPr/>
        </p:nvPicPr>
        <p:blipFill>
          <a:blip r:embed="rId4" cstate="print"/>
          <a:stretch>
            <a:fillRect/>
          </a:stretch>
        </p:blipFill>
        <p:spPr>
          <a:xfrm>
            <a:off x="304800" y="1434563"/>
            <a:ext cx="4098035" cy="184403"/>
          </a:xfrm>
          <a:prstGeom prst="rect">
            <a:avLst/>
          </a:prstGeom>
        </p:spPr>
      </p:pic>
      <p:sp>
        <p:nvSpPr>
          <p:cNvPr id="8" name="object 8"/>
          <p:cNvSpPr txBox="1"/>
          <p:nvPr/>
        </p:nvSpPr>
        <p:spPr>
          <a:xfrm>
            <a:off x="11587150" y="6530471"/>
            <a:ext cx="95885" cy="167005"/>
          </a:xfrm>
          <a:prstGeom prst="rect">
            <a:avLst/>
          </a:prstGeom>
        </p:spPr>
        <p:txBody>
          <a:bodyPr vert="horz" wrap="square" lIns="0" tIns="0" rIns="0" bIns="0" rtlCol="0">
            <a:spAutoFit/>
          </a:bodyPr>
          <a:lstStyle/>
          <a:p>
            <a:pPr marL="12700">
              <a:lnSpc>
                <a:spcPct val="100000"/>
              </a:lnSpc>
            </a:pPr>
            <a:r>
              <a:rPr sz="1000" spc="-5" dirty="0">
                <a:solidFill>
                  <a:srgbClr val="7D7D7D"/>
                </a:solidFill>
                <a:latin typeface="Arial"/>
                <a:cs typeface="Arial"/>
              </a:rPr>
              <a:t>6</a:t>
            </a:r>
            <a:endParaRPr sz="1000">
              <a:latin typeface="Arial"/>
              <a:cs typeface="Arial"/>
            </a:endParaRPr>
          </a:p>
        </p:txBody>
      </p:sp>
      <p:pic>
        <p:nvPicPr>
          <p:cNvPr id="7" name="Picture 6"/>
          <p:cNvPicPr>
            <a:picLocks noChangeAspect="1"/>
          </p:cNvPicPr>
          <p:nvPr/>
        </p:nvPicPr>
        <p:blipFill rotWithShape="1">
          <a:blip r:embed="rId5"/>
          <a:srcRect t="25611"/>
          <a:stretch/>
        </p:blipFill>
        <p:spPr>
          <a:xfrm>
            <a:off x="262445" y="1981200"/>
            <a:ext cx="11667108" cy="42672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CDC</a:t>
            </a:r>
            <a:endParaRPr lang="en-US" dirty="0"/>
          </a:p>
        </p:txBody>
      </p:sp>
      <p:pic>
        <p:nvPicPr>
          <p:cNvPr id="4" name="Picture 3"/>
          <p:cNvPicPr>
            <a:picLocks noChangeAspect="1"/>
          </p:cNvPicPr>
          <p:nvPr/>
        </p:nvPicPr>
        <p:blipFill>
          <a:blip r:embed="rId2"/>
          <a:stretch>
            <a:fillRect/>
          </a:stretch>
        </p:blipFill>
        <p:spPr>
          <a:xfrm>
            <a:off x="6508197" y="244549"/>
            <a:ext cx="5083810" cy="6613451"/>
          </a:xfrm>
          <a:prstGeom prst="rect">
            <a:avLst/>
          </a:prstGeom>
        </p:spPr>
      </p:pic>
    </p:spTree>
    <p:extLst>
      <p:ext uri="{BB962C8B-B14F-4D97-AF65-F5344CB8AC3E}">
        <p14:creationId xmlns:p14="http://schemas.microsoft.com/office/powerpoint/2010/main" val="14327739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object 6"/>
          <p:cNvGrpSpPr/>
          <p:nvPr/>
        </p:nvGrpSpPr>
        <p:grpSpPr>
          <a:xfrm>
            <a:off x="609600" y="6305270"/>
            <a:ext cx="10972800" cy="33655"/>
            <a:chOff x="609600" y="6305270"/>
            <a:chExt cx="10972800" cy="33655"/>
          </a:xfrm>
        </p:grpSpPr>
        <p:sp>
          <p:nvSpPr>
            <p:cNvPr id="7" name="object 7"/>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533144" y="6316979"/>
              <a:ext cx="2080260" cy="16510"/>
            </a:xfrm>
            <a:custGeom>
              <a:avLst/>
              <a:gdLst/>
              <a:ahLst/>
              <a:cxnLst/>
              <a:rect l="l" t="t" r="r" b="b"/>
              <a:pathLst>
                <a:path w="2080260" h="16510">
                  <a:moveTo>
                    <a:pt x="746760" y="0"/>
                  </a:moveTo>
                  <a:lnTo>
                    <a:pt x="0" y="0"/>
                  </a:lnTo>
                  <a:lnTo>
                    <a:pt x="0" y="16395"/>
                  </a:lnTo>
                  <a:lnTo>
                    <a:pt x="746760" y="16395"/>
                  </a:lnTo>
                  <a:lnTo>
                    <a:pt x="746760" y="0"/>
                  </a:lnTo>
                  <a:close/>
                </a:path>
                <a:path w="2080260" h="16510">
                  <a:moveTo>
                    <a:pt x="2080260" y="0"/>
                  </a:moveTo>
                  <a:lnTo>
                    <a:pt x="1257287" y="0"/>
                  </a:lnTo>
                  <a:lnTo>
                    <a:pt x="1257287" y="16395"/>
                  </a:lnTo>
                  <a:lnTo>
                    <a:pt x="2080260" y="16395"/>
                  </a:lnTo>
                  <a:lnTo>
                    <a:pt x="2080260" y="0"/>
                  </a:lnTo>
                  <a:close/>
                </a:path>
              </a:pathLst>
            </a:custGeom>
            <a:solidFill>
              <a:srgbClr val="6B93F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529397" y="6305270"/>
              <a:ext cx="2131060" cy="17145"/>
            </a:xfrm>
            <a:custGeom>
              <a:avLst/>
              <a:gdLst/>
              <a:ahLst/>
              <a:cxnLst/>
              <a:rect l="l" t="t" r="r" b="b"/>
              <a:pathLst>
                <a:path w="2131060" h="17145">
                  <a:moveTo>
                    <a:pt x="806196" y="0"/>
                  </a:moveTo>
                  <a:lnTo>
                    <a:pt x="0" y="0"/>
                  </a:lnTo>
                  <a:lnTo>
                    <a:pt x="0" y="16764"/>
                  </a:lnTo>
                  <a:lnTo>
                    <a:pt x="806196" y="16764"/>
                  </a:lnTo>
                  <a:lnTo>
                    <a:pt x="806196" y="0"/>
                  </a:lnTo>
                  <a:close/>
                </a:path>
                <a:path w="2131060" h="17145">
                  <a:moveTo>
                    <a:pt x="2130552" y="0"/>
                  </a:moveTo>
                  <a:lnTo>
                    <a:pt x="1248156" y="0"/>
                  </a:lnTo>
                  <a:lnTo>
                    <a:pt x="1248156" y="16764"/>
                  </a:lnTo>
                  <a:lnTo>
                    <a:pt x="2130552" y="16764"/>
                  </a:lnTo>
                  <a:lnTo>
                    <a:pt x="2130552" y="0"/>
                  </a:lnTo>
                  <a:close/>
                </a:path>
              </a:pathLst>
            </a:custGeom>
            <a:solidFill>
              <a:srgbClr val="0000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object 10"/>
          <p:cNvSpPr txBox="1">
            <a:spLocks noGrp="1"/>
          </p:cNvSpPr>
          <p:nvPr>
            <p:ph type="title"/>
          </p:nvPr>
        </p:nvSpPr>
        <p:spPr>
          <a:xfrm>
            <a:off x="583056" y="312030"/>
            <a:ext cx="5732145" cy="1095375"/>
          </a:xfrm>
          <a:prstGeom prst="rect">
            <a:avLst/>
          </a:prstGeom>
        </p:spPr>
        <p:txBody>
          <a:bodyPr vert="horz" wrap="square" lIns="0" tIns="12700" rIns="0" bIns="0" rtlCol="0">
            <a:spAutoFit/>
          </a:bodyPr>
          <a:lstStyle/>
          <a:p>
            <a:pPr marL="12700">
              <a:lnSpc>
                <a:spcPts val="4210"/>
              </a:lnSpc>
              <a:spcBef>
                <a:spcPts val="100"/>
              </a:spcBef>
            </a:pPr>
            <a:r>
              <a:rPr sz="3600" b="1" spc="-5" dirty="0">
                <a:solidFill>
                  <a:srgbClr val="F58466"/>
                </a:solidFill>
                <a:latin typeface="Arial"/>
                <a:cs typeface="Arial"/>
              </a:rPr>
              <a:t>COVID</a:t>
            </a:r>
            <a:r>
              <a:rPr sz="3600" b="1" spc="-185" dirty="0">
                <a:solidFill>
                  <a:srgbClr val="F58466"/>
                </a:solidFill>
                <a:latin typeface="Arial"/>
                <a:cs typeface="Arial"/>
              </a:rPr>
              <a:t> </a:t>
            </a:r>
            <a:r>
              <a:rPr sz="3600" b="1" spc="-95" dirty="0">
                <a:solidFill>
                  <a:srgbClr val="F58466"/>
                </a:solidFill>
                <a:latin typeface="Arial"/>
                <a:cs typeface="Arial"/>
              </a:rPr>
              <a:t>Vaccine</a:t>
            </a:r>
            <a:endParaRPr sz="3600">
              <a:latin typeface="Arial"/>
              <a:cs typeface="Arial"/>
            </a:endParaRPr>
          </a:p>
          <a:p>
            <a:pPr marL="12700">
              <a:lnSpc>
                <a:spcPts val="4210"/>
              </a:lnSpc>
            </a:pPr>
            <a:r>
              <a:rPr sz="3600" b="1" spc="-110" dirty="0">
                <a:solidFill>
                  <a:srgbClr val="F58466"/>
                </a:solidFill>
                <a:latin typeface="Arial"/>
                <a:cs typeface="Arial"/>
              </a:rPr>
              <a:t>P</a:t>
            </a:r>
            <a:r>
              <a:rPr sz="3600" b="1" u="sng" spc="-110" dirty="0">
                <a:solidFill>
                  <a:srgbClr val="F58466"/>
                </a:solidFill>
                <a:uFill>
                  <a:solidFill>
                    <a:srgbClr val="F58366"/>
                  </a:solidFill>
                </a:uFill>
                <a:latin typeface="Arial"/>
                <a:cs typeface="Arial"/>
              </a:rPr>
              <a:t>a</a:t>
            </a:r>
            <a:r>
              <a:rPr sz="3600" b="1" u="sng" spc="-114" dirty="0">
                <a:solidFill>
                  <a:srgbClr val="F58466"/>
                </a:solidFill>
                <a:uFill>
                  <a:solidFill>
                    <a:srgbClr val="F58366"/>
                  </a:solidFill>
                </a:uFill>
                <a:latin typeface="Arial"/>
                <a:cs typeface="Arial"/>
              </a:rPr>
              <a:t>ti</a:t>
            </a:r>
            <a:r>
              <a:rPr sz="3600" b="1" u="sng" spc="-105" dirty="0">
                <a:solidFill>
                  <a:srgbClr val="F58466"/>
                </a:solidFill>
                <a:uFill>
                  <a:solidFill>
                    <a:srgbClr val="F58366"/>
                  </a:solidFill>
                </a:uFill>
                <a:latin typeface="Arial"/>
                <a:cs typeface="Arial"/>
              </a:rPr>
              <a:t>e</a:t>
            </a:r>
            <a:r>
              <a:rPr sz="3600" b="1" u="sng" spc="-120" dirty="0">
                <a:solidFill>
                  <a:srgbClr val="F58466"/>
                </a:solidFill>
                <a:uFill>
                  <a:solidFill>
                    <a:srgbClr val="F58366"/>
                  </a:solidFill>
                </a:uFill>
                <a:latin typeface="Arial"/>
                <a:cs typeface="Arial"/>
              </a:rPr>
              <a:t>n</a:t>
            </a:r>
            <a:r>
              <a:rPr sz="3600" b="1" dirty="0">
                <a:solidFill>
                  <a:srgbClr val="F58466"/>
                </a:solidFill>
                <a:latin typeface="Arial"/>
                <a:cs typeface="Arial"/>
              </a:rPr>
              <a:t>t</a:t>
            </a:r>
            <a:r>
              <a:rPr sz="3600" b="1" spc="-160" dirty="0">
                <a:solidFill>
                  <a:srgbClr val="F58466"/>
                </a:solidFill>
                <a:latin typeface="Arial"/>
                <a:cs typeface="Arial"/>
              </a:rPr>
              <a:t> Edu</a:t>
            </a:r>
            <a:r>
              <a:rPr sz="3600" b="1" spc="-155" dirty="0">
                <a:solidFill>
                  <a:srgbClr val="F58466"/>
                </a:solidFill>
                <a:latin typeface="Arial"/>
                <a:cs typeface="Arial"/>
              </a:rPr>
              <a:t>c</a:t>
            </a:r>
            <a:r>
              <a:rPr sz="3600" b="1" spc="-160" dirty="0">
                <a:solidFill>
                  <a:srgbClr val="F58466"/>
                </a:solidFill>
                <a:latin typeface="Arial"/>
                <a:cs typeface="Arial"/>
              </a:rPr>
              <a:t>a</a:t>
            </a:r>
            <a:r>
              <a:rPr sz="3600" b="1" spc="-155" dirty="0">
                <a:solidFill>
                  <a:srgbClr val="F58466"/>
                </a:solidFill>
                <a:latin typeface="Arial"/>
                <a:cs typeface="Arial"/>
              </a:rPr>
              <a:t>t</a:t>
            </a:r>
            <a:r>
              <a:rPr sz="3600" b="1" spc="-165" dirty="0">
                <a:solidFill>
                  <a:srgbClr val="F58466"/>
                </a:solidFill>
                <a:latin typeface="Arial"/>
                <a:cs typeface="Arial"/>
              </a:rPr>
              <a:t>i</a:t>
            </a:r>
            <a:r>
              <a:rPr sz="3600" b="1" spc="-160" dirty="0">
                <a:solidFill>
                  <a:srgbClr val="F58466"/>
                </a:solidFill>
                <a:latin typeface="Arial"/>
                <a:cs typeface="Arial"/>
              </a:rPr>
              <a:t>o</a:t>
            </a:r>
            <a:r>
              <a:rPr sz="3600" b="1" dirty="0">
                <a:solidFill>
                  <a:srgbClr val="F58466"/>
                </a:solidFill>
                <a:latin typeface="Arial"/>
                <a:cs typeface="Arial"/>
              </a:rPr>
              <a:t>n</a:t>
            </a:r>
            <a:r>
              <a:rPr sz="3600" b="1" spc="-195" dirty="0">
                <a:solidFill>
                  <a:srgbClr val="F58466"/>
                </a:solidFill>
                <a:latin typeface="Arial"/>
                <a:cs typeface="Arial"/>
              </a:rPr>
              <a:t> </a:t>
            </a:r>
            <a:r>
              <a:rPr sz="3600" b="1" spc="-135" dirty="0">
                <a:solidFill>
                  <a:srgbClr val="F58466"/>
                </a:solidFill>
                <a:latin typeface="Arial"/>
                <a:cs typeface="Arial"/>
              </a:rPr>
              <a:t>Exam</a:t>
            </a:r>
            <a:r>
              <a:rPr sz="3600" b="1" spc="-145" dirty="0">
                <a:solidFill>
                  <a:srgbClr val="F58466"/>
                </a:solidFill>
                <a:latin typeface="Arial"/>
                <a:cs typeface="Arial"/>
              </a:rPr>
              <a:t>p</a:t>
            </a:r>
            <a:r>
              <a:rPr sz="3600" b="1" spc="-140" dirty="0">
                <a:solidFill>
                  <a:srgbClr val="F58466"/>
                </a:solidFill>
                <a:latin typeface="Arial"/>
                <a:cs typeface="Arial"/>
              </a:rPr>
              <a:t>l</a:t>
            </a:r>
            <a:r>
              <a:rPr sz="3600" b="1" spc="-135" dirty="0">
                <a:solidFill>
                  <a:srgbClr val="F58466"/>
                </a:solidFill>
                <a:latin typeface="Arial"/>
                <a:cs typeface="Arial"/>
              </a:rPr>
              <a:t>es</a:t>
            </a:r>
            <a:endParaRPr sz="3600">
              <a:latin typeface="Arial"/>
              <a:cs typeface="Arial"/>
            </a:endParaRPr>
          </a:p>
        </p:txBody>
      </p:sp>
      <p:grpSp>
        <p:nvGrpSpPr>
          <p:cNvPr id="11" name="object 11"/>
          <p:cNvGrpSpPr/>
          <p:nvPr/>
        </p:nvGrpSpPr>
        <p:grpSpPr>
          <a:xfrm>
            <a:off x="2787396" y="1431036"/>
            <a:ext cx="2510155" cy="3343910"/>
            <a:chOff x="2787396" y="1431036"/>
            <a:chExt cx="2510155" cy="3343910"/>
          </a:xfrm>
        </p:grpSpPr>
        <p:pic>
          <p:nvPicPr>
            <p:cNvPr id="12" name="object 12"/>
            <p:cNvPicPr/>
            <p:nvPr/>
          </p:nvPicPr>
          <p:blipFill>
            <a:blip r:embed="rId4" cstate="print"/>
            <a:stretch>
              <a:fillRect/>
            </a:stretch>
          </p:blipFill>
          <p:spPr>
            <a:xfrm>
              <a:off x="2852928" y="1431036"/>
              <a:ext cx="1345691" cy="1914143"/>
            </a:xfrm>
            <a:prstGeom prst="rect">
              <a:avLst/>
            </a:prstGeom>
          </p:spPr>
        </p:pic>
        <p:pic>
          <p:nvPicPr>
            <p:cNvPr id="13" name="object 13"/>
            <p:cNvPicPr/>
            <p:nvPr/>
          </p:nvPicPr>
          <p:blipFill>
            <a:blip r:embed="rId5" cstate="print"/>
            <a:stretch>
              <a:fillRect/>
            </a:stretch>
          </p:blipFill>
          <p:spPr>
            <a:xfrm>
              <a:off x="2787396" y="3377184"/>
              <a:ext cx="2510027" cy="1397495"/>
            </a:xfrm>
            <a:prstGeom prst="rect">
              <a:avLst/>
            </a:prstGeom>
          </p:spPr>
        </p:pic>
      </p:grpSp>
      <p:sp>
        <p:nvSpPr>
          <p:cNvPr id="14" name="object 14"/>
          <p:cNvSpPr txBox="1"/>
          <p:nvPr/>
        </p:nvSpPr>
        <p:spPr>
          <a:xfrm>
            <a:off x="5868449" y="1514909"/>
            <a:ext cx="5163185" cy="2472055"/>
          </a:xfrm>
          <a:prstGeom prst="rect">
            <a:avLst/>
          </a:prstGeom>
        </p:spPr>
        <p:txBody>
          <a:bodyPr vert="horz" wrap="square" lIns="0" tIns="13335" rIns="0" bIns="0" rtlCol="0">
            <a:spAutoFit/>
          </a:bodyPr>
          <a:lstStyle/>
          <a:p>
            <a:pPr marL="12700" marR="5080" lvl="0" indent="0" algn="l" defTabSz="914400" rtl="0" eaLnBrk="1" fontAlgn="auto" latinLnBrk="0" hangingPunct="1">
              <a:lnSpc>
                <a:spcPct val="100000"/>
              </a:lnSpc>
              <a:spcBef>
                <a:spcPts val="105"/>
              </a:spcBef>
              <a:spcAft>
                <a:spcPts val="0"/>
              </a:spcAft>
              <a:buClrTx/>
              <a:buSzTx/>
              <a:buFontTx/>
              <a:buNone/>
              <a:tabLst/>
              <a:defRPr/>
            </a:pPr>
            <a:r>
              <a:rPr kumimoji="0" sz="2000" b="0" i="0" u="none" strike="noStrike" kern="1200" cap="none" spc="0" normalizeH="0" baseline="0" noProof="0" dirty="0">
                <a:ln>
                  <a:noFill/>
                </a:ln>
                <a:solidFill>
                  <a:srgbClr val="444A53"/>
                </a:solidFill>
                <a:effectLst/>
                <a:uLnTx/>
                <a:uFillTx/>
                <a:latin typeface="Arial"/>
                <a:ea typeface="+mn-ea"/>
                <a:cs typeface="Arial"/>
              </a:rPr>
              <a:t>University</a:t>
            </a:r>
            <a:r>
              <a:rPr kumimoji="0" sz="2000" b="0" i="0" u="none" strike="noStrike" kern="1200" cap="none" spc="-65" normalizeH="0" baseline="0" noProof="0" dirty="0">
                <a:ln>
                  <a:noFill/>
                </a:ln>
                <a:solidFill>
                  <a:srgbClr val="444A53"/>
                </a:solidFill>
                <a:effectLst/>
                <a:uLnTx/>
                <a:uFillTx/>
                <a:latin typeface="Arial"/>
                <a:ea typeface="+mn-ea"/>
                <a:cs typeface="Arial"/>
              </a:rPr>
              <a:t> </a:t>
            </a:r>
            <a:r>
              <a:rPr kumimoji="0" sz="2000" b="0" i="0" u="none" strike="noStrike" kern="1200" cap="none" spc="0" normalizeH="0" baseline="0" noProof="0" dirty="0">
                <a:ln>
                  <a:noFill/>
                </a:ln>
                <a:solidFill>
                  <a:srgbClr val="444A53"/>
                </a:solidFill>
                <a:effectLst/>
                <a:uLnTx/>
                <a:uFillTx/>
                <a:latin typeface="Arial"/>
                <a:ea typeface="+mn-ea"/>
                <a:cs typeface="Arial"/>
              </a:rPr>
              <a:t>of</a:t>
            </a:r>
            <a:r>
              <a:rPr kumimoji="0" sz="2000" b="0" i="0" u="none" strike="noStrike" kern="1200" cap="none" spc="-65" normalizeH="0" baseline="0" noProof="0" dirty="0">
                <a:ln>
                  <a:noFill/>
                </a:ln>
                <a:solidFill>
                  <a:srgbClr val="444A53"/>
                </a:solidFill>
                <a:effectLst/>
                <a:uLnTx/>
                <a:uFillTx/>
                <a:latin typeface="Arial"/>
                <a:ea typeface="+mn-ea"/>
                <a:cs typeface="Arial"/>
              </a:rPr>
              <a:t> </a:t>
            </a:r>
            <a:r>
              <a:rPr kumimoji="0" sz="2000" b="0" i="0" u="none" strike="noStrike" kern="1200" cap="none" spc="-5" normalizeH="0" baseline="0" noProof="0" dirty="0">
                <a:ln>
                  <a:noFill/>
                </a:ln>
                <a:solidFill>
                  <a:srgbClr val="444A53"/>
                </a:solidFill>
                <a:effectLst/>
                <a:uLnTx/>
                <a:uFillTx/>
                <a:latin typeface="Arial"/>
                <a:ea typeface="+mn-ea"/>
                <a:cs typeface="Arial"/>
              </a:rPr>
              <a:t>Massachusetts</a:t>
            </a:r>
            <a:r>
              <a:rPr kumimoji="0" sz="2000" b="0" i="0" u="none" strike="noStrike" kern="1200" cap="none" spc="-110" normalizeH="0" baseline="0" noProof="0" dirty="0">
                <a:ln>
                  <a:noFill/>
                </a:ln>
                <a:solidFill>
                  <a:srgbClr val="444A53"/>
                </a:solidFill>
                <a:effectLst/>
                <a:uLnTx/>
                <a:uFillTx/>
                <a:latin typeface="Arial"/>
                <a:ea typeface="+mn-ea"/>
                <a:cs typeface="Arial"/>
              </a:rPr>
              <a:t> </a:t>
            </a:r>
            <a:r>
              <a:rPr kumimoji="0" sz="2000" b="0" i="0" u="none" strike="noStrike" kern="1200" cap="none" spc="0" normalizeH="0" baseline="0" noProof="0" dirty="0">
                <a:ln>
                  <a:noFill/>
                </a:ln>
                <a:solidFill>
                  <a:srgbClr val="444A53"/>
                </a:solidFill>
                <a:effectLst/>
                <a:uLnTx/>
                <a:uFillTx/>
                <a:latin typeface="Arial"/>
                <a:ea typeface="+mn-ea"/>
                <a:cs typeface="Arial"/>
              </a:rPr>
              <a:t>Medical</a:t>
            </a:r>
            <a:r>
              <a:rPr kumimoji="0" sz="2000" b="0" i="0" u="none" strike="noStrike" kern="1200" cap="none" spc="-60" normalizeH="0" baseline="0" noProof="0" dirty="0">
                <a:ln>
                  <a:noFill/>
                </a:ln>
                <a:solidFill>
                  <a:srgbClr val="444A53"/>
                </a:solidFill>
                <a:effectLst/>
                <a:uLnTx/>
                <a:uFillTx/>
                <a:latin typeface="Arial"/>
                <a:ea typeface="+mn-ea"/>
                <a:cs typeface="Arial"/>
              </a:rPr>
              <a:t> </a:t>
            </a:r>
            <a:r>
              <a:rPr kumimoji="0" sz="2000" b="0" i="0" u="none" strike="noStrike" kern="1200" cap="none" spc="0" normalizeH="0" baseline="0" noProof="0" dirty="0">
                <a:ln>
                  <a:noFill/>
                </a:ln>
                <a:solidFill>
                  <a:srgbClr val="444A53"/>
                </a:solidFill>
                <a:effectLst/>
                <a:uLnTx/>
                <a:uFillTx/>
                <a:latin typeface="Arial"/>
                <a:ea typeface="+mn-ea"/>
                <a:cs typeface="Arial"/>
              </a:rPr>
              <a:t>School</a:t>
            </a:r>
            <a:r>
              <a:rPr kumimoji="0" sz="2000" b="0" i="0" u="none" strike="noStrike" kern="1200" cap="none" spc="-55" normalizeH="0" baseline="0" noProof="0" dirty="0">
                <a:ln>
                  <a:noFill/>
                </a:ln>
                <a:solidFill>
                  <a:srgbClr val="444A53"/>
                </a:solidFill>
                <a:effectLst/>
                <a:uLnTx/>
                <a:uFillTx/>
                <a:latin typeface="Arial"/>
                <a:ea typeface="+mn-ea"/>
                <a:cs typeface="Arial"/>
              </a:rPr>
              <a:t> </a:t>
            </a:r>
            <a:r>
              <a:rPr kumimoji="0" sz="2000" b="0" i="0" u="none" strike="noStrike" kern="1200" cap="none" spc="0" normalizeH="0" baseline="0" noProof="0" dirty="0">
                <a:ln>
                  <a:noFill/>
                </a:ln>
                <a:solidFill>
                  <a:srgbClr val="444A53"/>
                </a:solidFill>
                <a:effectLst/>
                <a:uLnTx/>
                <a:uFillTx/>
                <a:latin typeface="Arial"/>
                <a:ea typeface="+mn-ea"/>
                <a:cs typeface="Arial"/>
              </a:rPr>
              <a:t>– </a:t>
            </a:r>
            <a:r>
              <a:rPr kumimoji="0" sz="2000" b="0" i="0" u="none" strike="noStrike" kern="1200" cap="none" spc="-540" normalizeH="0" baseline="0" noProof="0" dirty="0">
                <a:ln>
                  <a:noFill/>
                </a:ln>
                <a:solidFill>
                  <a:srgbClr val="444A53"/>
                </a:solidFill>
                <a:effectLst/>
                <a:uLnTx/>
                <a:uFillTx/>
                <a:latin typeface="Arial"/>
                <a:ea typeface="+mn-ea"/>
                <a:cs typeface="Arial"/>
              </a:rPr>
              <a:t> </a:t>
            </a:r>
            <a:r>
              <a:rPr kumimoji="0" sz="2000" b="0" i="0" u="sng" strike="noStrike" kern="1200" cap="none" spc="-5" normalizeH="0" baseline="0" noProof="0" dirty="0">
                <a:ln>
                  <a:noFill/>
                </a:ln>
                <a:solidFill>
                  <a:srgbClr val="0000FF"/>
                </a:solidFill>
                <a:effectLst/>
                <a:uLnTx/>
                <a:uFill>
                  <a:solidFill>
                    <a:srgbClr val="0000FF"/>
                  </a:solidFill>
                </a:uFill>
                <a:latin typeface="Arial"/>
                <a:ea typeface="+mn-ea"/>
                <a:cs typeface="Arial"/>
                <a:hlinkClick r:id="rId6"/>
              </a:rPr>
              <a:t>Baystate:</a:t>
            </a:r>
            <a:r>
              <a:rPr kumimoji="0" sz="2000" b="0" i="0" u="none" strike="noStrike" kern="1200" cap="none" spc="-5" normalizeH="0" baseline="0" noProof="0" dirty="0">
                <a:ln>
                  <a:noFill/>
                </a:ln>
                <a:solidFill>
                  <a:srgbClr val="0000FF"/>
                </a:solidFill>
                <a:effectLst/>
                <a:uLnTx/>
                <a:uFillTx/>
                <a:latin typeface="Arial"/>
                <a:ea typeface="+mn-ea"/>
                <a:cs typeface="Arial"/>
                <a:hlinkClick r:id="rId6"/>
              </a:rPr>
              <a:t>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6"/>
              </a:rPr>
              <a:t>Covid </a:t>
            </a:r>
            <a:r>
              <a:rPr kumimoji="0" sz="2000" b="0" i="0" u="sng" strike="noStrike" kern="1200" cap="none" spc="-40" normalizeH="0" baseline="0" noProof="0" dirty="0">
                <a:ln>
                  <a:noFill/>
                </a:ln>
                <a:solidFill>
                  <a:srgbClr val="0000FF"/>
                </a:solidFill>
                <a:effectLst/>
                <a:uLnTx/>
                <a:uFill>
                  <a:solidFill>
                    <a:srgbClr val="6B93FB"/>
                  </a:solidFill>
                </a:uFill>
                <a:latin typeface="Arial"/>
                <a:ea typeface="+mn-ea"/>
                <a:cs typeface="Arial"/>
                <a:hlinkClick r:id="rId6"/>
              </a:rPr>
              <a:t>Vaccine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6"/>
              </a:rPr>
              <a:t>Info for </a:t>
            </a:r>
            <a:r>
              <a:rPr kumimoji="0" sz="2000" b="0" i="0" u="none" strike="noStrike" kern="1200" cap="none" spc="0" normalizeH="0" baseline="0" noProof="0" dirty="0">
                <a:ln>
                  <a:noFill/>
                </a:ln>
                <a:solidFill>
                  <a:srgbClr val="0000FF"/>
                </a:solidFill>
                <a:effectLst/>
                <a:uLnTx/>
                <a:uFillTx/>
                <a:latin typeface="Arial"/>
                <a:ea typeface="+mn-ea"/>
                <a:cs typeface="Arial"/>
                <a:hlinkClick r:id="rId6"/>
              </a:rPr>
              <a:t> </a:t>
            </a:r>
            <a:r>
              <a:rPr kumimoji="0" sz="2000" b="0" i="0" u="sng" strike="noStrike" kern="1200" cap="none" spc="-10" normalizeH="0" baseline="0" noProof="0" dirty="0">
                <a:ln>
                  <a:noFill/>
                </a:ln>
                <a:solidFill>
                  <a:srgbClr val="0000FF"/>
                </a:solidFill>
                <a:effectLst/>
                <a:uLnTx/>
                <a:uFill>
                  <a:solidFill>
                    <a:srgbClr val="6B93FB"/>
                  </a:solidFill>
                </a:uFill>
                <a:latin typeface="Arial"/>
                <a:ea typeface="+mn-ea"/>
                <a:cs typeface="Arial"/>
                <a:hlinkClick r:id="rId6"/>
              </a:rPr>
              <a:t>Pregnant/Breastfeeding</a:t>
            </a:r>
            <a:r>
              <a:rPr kumimoji="0" sz="2000" b="0" i="0" u="sng" strike="noStrike" kern="1200" cap="none" spc="-105" normalizeH="0" baseline="0" noProof="0" dirty="0">
                <a:ln>
                  <a:noFill/>
                </a:ln>
                <a:solidFill>
                  <a:srgbClr val="0000FF"/>
                </a:solidFill>
                <a:effectLst/>
                <a:uLnTx/>
                <a:uFill>
                  <a:solidFill>
                    <a:srgbClr val="6B93FB"/>
                  </a:solidFill>
                </a:uFill>
                <a:latin typeface="Arial"/>
                <a:ea typeface="+mn-ea"/>
                <a:cs typeface="Arial"/>
                <a:hlinkClick r:id="rId6"/>
              </a:rPr>
              <a:t>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6"/>
              </a:rPr>
              <a:t>Patients</a:t>
            </a:r>
            <a:r>
              <a:rPr kumimoji="0" sz="2000" b="0" i="0" u="sng" strike="noStrike" kern="1200" cap="none" spc="-45" normalizeH="0" baseline="0" noProof="0" dirty="0">
                <a:ln>
                  <a:noFill/>
                </a:ln>
                <a:solidFill>
                  <a:srgbClr val="0000FF"/>
                </a:solidFill>
                <a:effectLst/>
                <a:uLnTx/>
                <a:uFill>
                  <a:solidFill>
                    <a:srgbClr val="6B93FB"/>
                  </a:solidFill>
                </a:uFill>
                <a:latin typeface="Arial"/>
                <a:ea typeface="+mn-ea"/>
                <a:cs typeface="Arial"/>
                <a:hlinkClick r:id="rId6"/>
              </a:rPr>
              <a:t> </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6"/>
              </a:rPr>
              <a:t>English</a:t>
            </a:r>
            <a:r>
              <a:rPr kumimoji="0" sz="2000" b="0" i="0" u="none" strike="noStrike" kern="1200" cap="none" spc="0" normalizeH="0" baseline="0" noProof="0" dirty="0">
                <a:ln>
                  <a:noFill/>
                </a:ln>
                <a:solidFill>
                  <a:srgbClr val="444A53"/>
                </a:solidFill>
                <a:effectLst/>
                <a:uLnTx/>
                <a:uFillTx/>
                <a:latin typeface="Arial"/>
                <a:ea typeface="+mn-ea"/>
                <a:cs typeface="Arial"/>
              </a:rPr>
              <a:t>.</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21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20" normalizeH="0" baseline="0" noProof="0" dirty="0">
                <a:ln>
                  <a:noFill/>
                </a:ln>
                <a:solidFill>
                  <a:srgbClr val="444A53"/>
                </a:solidFill>
                <a:effectLst/>
                <a:uLnTx/>
                <a:uFillTx/>
                <a:latin typeface="Arial"/>
                <a:ea typeface="+mn-ea"/>
                <a:cs typeface="Arial"/>
              </a:rPr>
              <a:t>Available</a:t>
            </a:r>
            <a:r>
              <a:rPr kumimoji="0" sz="2000" b="0" i="0" u="none" strike="noStrike" kern="1200" cap="none" spc="-35" normalizeH="0" baseline="0" noProof="0" dirty="0">
                <a:ln>
                  <a:noFill/>
                </a:ln>
                <a:solidFill>
                  <a:srgbClr val="444A53"/>
                </a:solidFill>
                <a:effectLst/>
                <a:uLnTx/>
                <a:uFillTx/>
                <a:latin typeface="Arial"/>
                <a:ea typeface="+mn-ea"/>
                <a:cs typeface="Arial"/>
              </a:rPr>
              <a:t> </a:t>
            </a:r>
            <a:r>
              <a:rPr kumimoji="0" sz="2000" b="0" i="0" u="none" strike="noStrike" kern="1200" cap="none" spc="-5" normalizeH="0" baseline="0" noProof="0" dirty="0">
                <a:ln>
                  <a:noFill/>
                </a:ln>
                <a:solidFill>
                  <a:srgbClr val="444A53"/>
                </a:solidFill>
                <a:effectLst/>
                <a:uLnTx/>
                <a:uFillTx/>
                <a:latin typeface="Arial"/>
                <a:ea typeface="+mn-ea"/>
                <a:cs typeface="Arial"/>
              </a:rPr>
              <a:t>in:</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12700" marR="798195" lvl="0" indent="69850" algn="l" defTabSz="914400" rtl="0" eaLnBrk="1" fontAlgn="auto" latinLnBrk="0" hangingPunct="1">
              <a:lnSpc>
                <a:spcPct val="100000"/>
              </a:lnSpc>
              <a:spcBef>
                <a:spcPts val="5"/>
              </a:spcBef>
              <a:spcAft>
                <a:spcPts val="0"/>
              </a:spcAft>
              <a:buClrTx/>
              <a:buSzTx/>
              <a:buFontTx/>
              <a:buNone/>
              <a:tabLst/>
              <a:defRPr/>
            </a:pP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7"/>
              </a:rPr>
              <a:t>S</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7"/>
              </a:rPr>
              <a:t>panish</a:t>
            </a:r>
            <a:r>
              <a:rPr kumimoji="0" sz="2000" b="0" i="0" u="none" strike="noStrike" kern="1200" cap="none" spc="0" normalizeH="0" baseline="0" noProof="0" dirty="0">
                <a:ln>
                  <a:noFill/>
                </a:ln>
                <a:solidFill>
                  <a:srgbClr val="444A53"/>
                </a:solidFill>
                <a:effectLst/>
                <a:uLnTx/>
                <a:uFillTx/>
                <a:latin typeface="Arial"/>
                <a:ea typeface="+mn-ea"/>
                <a:cs typeface="Arial"/>
              </a:rPr>
              <a:t>,</a:t>
            </a:r>
            <a:r>
              <a:rPr kumimoji="0" sz="2000" b="0" i="0" u="none" strike="noStrike" kern="1200" cap="none" spc="-60" normalizeH="0" baseline="0" noProof="0" dirty="0">
                <a:ln>
                  <a:noFill/>
                </a:ln>
                <a:solidFill>
                  <a:srgbClr val="444A53"/>
                </a:solidFill>
                <a:effectLst/>
                <a:uLnTx/>
                <a:uFillTx/>
                <a:latin typeface="Arial"/>
                <a:ea typeface="+mn-ea"/>
                <a:cs typeface="Arial"/>
              </a:rPr>
              <a:t>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8"/>
              </a:rPr>
              <a:t>N</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8"/>
              </a:rPr>
              <a:t>epa</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8"/>
              </a:rPr>
              <a:t>li</a:t>
            </a:r>
            <a:r>
              <a:rPr kumimoji="0" sz="2000" b="0" i="0" u="none" strike="noStrike" kern="1200" cap="none" spc="0" normalizeH="0" baseline="0" noProof="0" dirty="0">
                <a:ln>
                  <a:noFill/>
                </a:ln>
                <a:solidFill>
                  <a:srgbClr val="444A53"/>
                </a:solidFill>
                <a:effectLst/>
                <a:uLnTx/>
                <a:uFillTx/>
                <a:latin typeface="Arial"/>
                <a:ea typeface="+mn-ea"/>
                <a:cs typeface="Arial"/>
              </a:rPr>
              <a:t>,</a:t>
            </a:r>
            <a:r>
              <a:rPr kumimoji="0" sz="2000" b="0" i="0" u="none" strike="noStrike" kern="1200" cap="none" spc="-45" normalizeH="0" baseline="0" noProof="0" dirty="0">
                <a:ln>
                  <a:noFill/>
                </a:ln>
                <a:solidFill>
                  <a:srgbClr val="444A53"/>
                </a:solidFill>
                <a:effectLst/>
                <a:uLnTx/>
                <a:uFillTx/>
                <a:latin typeface="Arial"/>
                <a:ea typeface="+mn-ea"/>
                <a:cs typeface="Arial"/>
              </a:rPr>
              <a:t>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9"/>
              </a:rPr>
              <a:t>P</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9"/>
              </a:rPr>
              <a:t>or</a:t>
            </a:r>
            <a:r>
              <a:rPr kumimoji="0" sz="2000" b="0" i="0" u="sng" strike="noStrike" kern="1200" cap="none" spc="-20" normalizeH="0" baseline="0" noProof="0" dirty="0">
                <a:ln>
                  <a:noFill/>
                </a:ln>
                <a:solidFill>
                  <a:srgbClr val="0000FF"/>
                </a:solidFill>
                <a:effectLst/>
                <a:uLnTx/>
                <a:uFill>
                  <a:solidFill>
                    <a:srgbClr val="6B93FB"/>
                  </a:solidFill>
                </a:uFill>
                <a:latin typeface="Arial"/>
                <a:ea typeface="+mn-ea"/>
                <a:cs typeface="Arial"/>
                <a:hlinkClick r:id="rId9"/>
              </a:rPr>
              <a:t>t</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9"/>
              </a:rPr>
              <a:t>ugue</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9"/>
              </a:rPr>
              <a:t>s</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9"/>
              </a:rPr>
              <a:t>e</a:t>
            </a:r>
            <a:r>
              <a:rPr kumimoji="0" sz="2000" b="0" i="0" u="none" strike="noStrike" kern="1200" cap="none" spc="0" normalizeH="0" baseline="0" noProof="0" dirty="0">
                <a:ln>
                  <a:noFill/>
                </a:ln>
                <a:solidFill>
                  <a:srgbClr val="444A53"/>
                </a:solidFill>
                <a:effectLst/>
                <a:uLnTx/>
                <a:uFillTx/>
                <a:latin typeface="Arial"/>
                <a:ea typeface="+mn-ea"/>
                <a:cs typeface="Arial"/>
              </a:rPr>
              <a:t>,</a:t>
            </a:r>
            <a:r>
              <a:rPr kumimoji="0" sz="2000" b="0" i="0" u="none" strike="noStrike" kern="1200" cap="none" spc="-310" normalizeH="0" baseline="0" noProof="0" dirty="0">
                <a:ln>
                  <a:noFill/>
                </a:ln>
                <a:solidFill>
                  <a:srgbClr val="444A53"/>
                </a:solidFill>
                <a:effectLst/>
                <a:uLnTx/>
                <a:uFillTx/>
                <a:latin typeface="Arial"/>
                <a:ea typeface="+mn-ea"/>
                <a:cs typeface="Arial"/>
              </a:rPr>
              <a:t>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10"/>
              </a:rPr>
              <a:t>A</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10"/>
              </a:rPr>
              <a:t>rabic</a:t>
            </a:r>
            <a:r>
              <a:rPr kumimoji="0" sz="2000" b="0" i="0" u="none" strike="noStrike" kern="1200" cap="none" spc="0" normalizeH="0" baseline="0" noProof="0" dirty="0">
                <a:ln>
                  <a:noFill/>
                </a:ln>
                <a:solidFill>
                  <a:srgbClr val="444A53"/>
                </a:solidFill>
                <a:effectLst/>
                <a:uLnTx/>
                <a:uFillTx/>
                <a:latin typeface="Arial"/>
                <a:ea typeface="+mn-ea"/>
                <a:cs typeface="Arial"/>
              </a:rPr>
              <a:t>,  </a:t>
            </a:r>
            <a:r>
              <a:rPr kumimoji="0" sz="2000" b="0" i="0" u="sng" strike="noStrike" kern="1200" cap="none" spc="-20" normalizeH="0" baseline="0" noProof="0" dirty="0">
                <a:ln>
                  <a:noFill/>
                </a:ln>
                <a:solidFill>
                  <a:srgbClr val="0000FF"/>
                </a:solidFill>
                <a:effectLst/>
                <a:uLnTx/>
                <a:uFill>
                  <a:solidFill>
                    <a:srgbClr val="6B93FB"/>
                  </a:solidFill>
                </a:uFill>
                <a:latin typeface="Arial"/>
                <a:ea typeface="+mn-ea"/>
                <a:cs typeface="Arial"/>
                <a:hlinkClick r:id="rId11"/>
              </a:rPr>
              <a:t>Turkish</a:t>
            </a:r>
            <a:r>
              <a:rPr kumimoji="0" sz="2000" b="0" i="0" u="none" strike="noStrike" kern="1200" cap="none" spc="-20" normalizeH="0" baseline="0" noProof="0" dirty="0">
                <a:ln>
                  <a:noFill/>
                </a:ln>
                <a:solidFill>
                  <a:srgbClr val="444A53"/>
                </a:solidFill>
                <a:effectLst/>
                <a:uLnTx/>
                <a:uFillTx/>
                <a:latin typeface="Arial"/>
                <a:ea typeface="+mn-ea"/>
                <a:cs typeface="Arial"/>
              </a:rPr>
              <a:t>,</a:t>
            </a:r>
            <a:r>
              <a:rPr kumimoji="0" sz="2000" b="0" i="0" u="none" strike="noStrike" kern="1200" cap="none" spc="-50" normalizeH="0" baseline="0" noProof="0" dirty="0">
                <a:ln>
                  <a:noFill/>
                </a:ln>
                <a:solidFill>
                  <a:srgbClr val="444A53"/>
                </a:solidFill>
                <a:effectLst/>
                <a:uLnTx/>
                <a:uFillTx/>
                <a:latin typeface="Arial"/>
                <a:ea typeface="+mn-ea"/>
                <a:cs typeface="Arial"/>
              </a:rPr>
              <a:t>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12"/>
              </a:rPr>
              <a:t>Somali</a:t>
            </a:r>
            <a:r>
              <a:rPr kumimoji="0" sz="2000" b="0" i="0" u="none" strike="noStrike" kern="1200" cap="none" spc="-5" normalizeH="0" baseline="0" noProof="0" dirty="0">
                <a:ln>
                  <a:noFill/>
                </a:ln>
                <a:solidFill>
                  <a:srgbClr val="444A53"/>
                </a:solidFill>
                <a:effectLst/>
                <a:uLnTx/>
                <a:uFillTx/>
                <a:latin typeface="Arial"/>
                <a:ea typeface="+mn-ea"/>
                <a:cs typeface="Arial"/>
              </a:rPr>
              <a:t>,</a:t>
            </a:r>
            <a:r>
              <a:rPr kumimoji="0" sz="2000" b="0" i="0" u="none" strike="noStrike" kern="1200" cap="none" spc="-45" normalizeH="0" baseline="0" noProof="0" dirty="0">
                <a:ln>
                  <a:noFill/>
                </a:ln>
                <a:solidFill>
                  <a:srgbClr val="444A53"/>
                </a:solidFill>
                <a:effectLst/>
                <a:uLnTx/>
                <a:uFillTx/>
                <a:latin typeface="Arial"/>
                <a:ea typeface="+mn-ea"/>
                <a:cs typeface="Arial"/>
              </a:rPr>
              <a:t> </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13"/>
              </a:rPr>
              <a:t>Chinese</a:t>
            </a:r>
            <a:r>
              <a:rPr kumimoji="0" sz="2000" b="0" i="0" u="none" strike="noStrike" kern="1200" cap="none" spc="0" normalizeH="0" baseline="0" noProof="0" dirty="0">
                <a:ln>
                  <a:noFill/>
                </a:ln>
                <a:solidFill>
                  <a:srgbClr val="444A53"/>
                </a:solidFill>
                <a:effectLst/>
                <a:uLnTx/>
                <a:uFillTx/>
                <a:latin typeface="Arial"/>
                <a:ea typeface="+mn-ea"/>
                <a:cs typeface="Arial"/>
              </a:rPr>
              <a:t>,</a:t>
            </a:r>
            <a:r>
              <a:rPr kumimoji="0" sz="2000" b="0" i="0" u="none" strike="noStrike" kern="1200" cap="none" spc="-35" normalizeH="0" baseline="0" noProof="0" dirty="0">
                <a:ln>
                  <a:noFill/>
                </a:ln>
                <a:solidFill>
                  <a:srgbClr val="444A53"/>
                </a:solidFill>
                <a:effectLst/>
                <a:uLnTx/>
                <a:uFillTx/>
                <a:latin typeface="Arial"/>
                <a:ea typeface="+mn-ea"/>
                <a:cs typeface="Arial"/>
              </a:rPr>
              <a:t> </a:t>
            </a:r>
            <a:r>
              <a:rPr kumimoji="0" sz="2000" b="0" i="0" u="sng" strike="noStrike" kern="1200" cap="none" spc="-10" normalizeH="0" baseline="0" noProof="0" dirty="0">
                <a:ln>
                  <a:noFill/>
                </a:ln>
                <a:solidFill>
                  <a:srgbClr val="0000FF"/>
                </a:solidFill>
                <a:effectLst/>
                <a:uLnTx/>
                <a:uFill>
                  <a:solidFill>
                    <a:srgbClr val="6B93FB"/>
                  </a:solidFill>
                </a:uFill>
                <a:latin typeface="Arial"/>
                <a:ea typeface="+mn-ea"/>
                <a:cs typeface="Arial"/>
                <a:hlinkClick r:id="rId14"/>
              </a:rPr>
              <a:t>Vietnamese</a:t>
            </a:r>
            <a:r>
              <a:rPr kumimoji="0" sz="2000" b="0" i="0" u="none" strike="noStrike" kern="1200" cap="none" spc="-10" normalizeH="0" baseline="0" noProof="0" dirty="0">
                <a:ln>
                  <a:noFill/>
                </a:ln>
                <a:solidFill>
                  <a:srgbClr val="444A53"/>
                </a:solidFill>
                <a:effectLst/>
                <a:uLnTx/>
                <a:uFillTx/>
                <a:latin typeface="Arial"/>
                <a:ea typeface="+mn-ea"/>
                <a:cs typeface="Arial"/>
              </a:rPr>
              <a:t>, </a:t>
            </a:r>
            <a:r>
              <a:rPr kumimoji="0" sz="2000" b="0" i="0" u="none" strike="noStrike" kern="1200" cap="none" spc="-540" normalizeH="0" baseline="0" noProof="0" dirty="0">
                <a:ln>
                  <a:noFill/>
                </a:ln>
                <a:solidFill>
                  <a:srgbClr val="444A53"/>
                </a:solidFill>
                <a:effectLst/>
                <a:uLnTx/>
                <a:uFillTx/>
                <a:latin typeface="Arial"/>
                <a:ea typeface="+mn-ea"/>
                <a:cs typeface="Arial"/>
              </a:rPr>
              <a:t> </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15"/>
              </a:rPr>
              <a:t>Russian</a:t>
            </a:r>
            <a:r>
              <a:rPr kumimoji="0" sz="2000" b="0" i="0" u="sng" strike="noStrike" kern="1200" cap="none" spc="-75" normalizeH="0" baseline="0" noProof="0" dirty="0">
                <a:ln>
                  <a:noFill/>
                </a:ln>
                <a:solidFill>
                  <a:srgbClr val="444A53"/>
                </a:solidFill>
                <a:effectLst/>
                <a:uLnTx/>
                <a:uFill>
                  <a:solidFill>
                    <a:srgbClr val="6B93FB"/>
                  </a:solidFill>
                </a:uFill>
                <a:latin typeface="Arial"/>
                <a:ea typeface="+mn-ea"/>
                <a:cs typeface="Arial"/>
                <a:hlinkClick r:id="rId15"/>
              </a:rPr>
              <a:t> </a:t>
            </a:r>
            <a:r>
              <a:rPr kumimoji="0" sz="2000" b="0" i="0" u="none" strike="noStrike" kern="1200" cap="none" spc="0" normalizeH="0" baseline="0" noProof="0" dirty="0">
                <a:ln>
                  <a:noFill/>
                </a:ln>
                <a:solidFill>
                  <a:srgbClr val="444A53"/>
                </a:solidFill>
                <a:effectLst/>
                <a:uLnTx/>
                <a:uFillTx/>
                <a:latin typeface="Arial"/>
                <a:ea typeface="+mn-ea"/>
                <a:cs typeface="Arial"/>
              </a:rPr>
              <a:t>(3.17.21)</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15" name="object 15"/>
          <p:cNvSpPr txBox="1"/>
          <p:nvPr/>
        </p:nvSpPr>
        <p:spPr>
          <a:xfrm>
            <a:off x="5868447" y="4352208"/>
            <a:ext cx="5261610" cy="63563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2000" b="1" i="0" u="none" strike="noStrike" kern="1200" cap="none" spc="-5" normalizeH="0" baseline="0" noProof="0" dirty="0">
                <a:ln>
                  <a:noFill/>
                </a:ln>
                <a:solidFill>
                  <a:srgbClr val="444A53"/>
                </a:solidFill>
                <a:effectLst/>
                <a:uLnTx/>
                <a:uFillTx/>
                <a:latin typeface="Arial"/>
                <a:ea typeface="+mn-ea"/>
                <a:cs typeface="Arial"/>
              </a:rPr>
              <a:t>SMFM Patient </a:t>
            </a:r>
            <a:r>
              <a:rPr kumimoji="0" sz="2000" b="1" i="0" u="none" strike="noStrike" kern="1200" cap="none" spc="0" normalizeH="0" baseline="0" noProof="0" dirty="0">
                <a:ln>
                  <a:noFill/>
                </a:ln>
                <a:solidFill>
                  <a:srgbClr val="444A53"/>
                </a:solidFill>
                <a:effectLst/>
                <a:uLnTx/>
                <a:uFillTx/>
                <a:latin typeface="Arial"/>
                <a:ea typeface="+mn-ea"/>
                <a:cs typeface="Arial"/>
              </a:rPr>
              <a:t>Education </a:t>
            </a:r>
            <a:r>
              <a:rPr kumimoji="0" sz="2000" b="1" i="0" u="none" strike="noStrike" kern="1200" cap="none" spc="-10" normalizeH="0" baseline="0" noProof="0" dirty="0">
                <a:ln>
                  <a:noFill/>
                </a:ln>
                <a:solidFill>
                  <a:srgbClr val="444A53"/>
                </a:solidFill>
                <a:effectLst/>
                <a:uLnTx/>
                <a:uFillTx/>
                <a:latin typeface="Arial"/>
                <a:ea typeface="+mn-ea"/>
                <a:cs typeface="Arial"/>
              </a:rPr>
              <a:t>(English/Spanish)</a:t>
            </a:r>
            <a:r>
              <a:rPr kumimoji="0" sz="2000" b="0" i="0" u="none" strike="noStrike" kern="1200" cap="none" spc="-10" normalizeH="0" baseline="0" noProof="0" dirty="0">
                <a:ln>
                  <a:noFill/>
                </a:ln>
                <a:solidFill>
                  <a:srgbClr val="444A53"/>
                </a:solidFill>
                <a:effectLst/>
                <a:uLnTx/>
                <a:uFillTx/>
                <a:latin typeface="Arial"/>
                <a:ea typeface="+mn-ea"/>
                <a:cs typeface="Arial"/>
              </a:rPr>
              <a:t>: </a:t>
            </a:r>
            <a:r>
              <a:rPr kumimoji="0" sz="2000" b="0" i="0" u="none" strike="noStrike" kern="1200" cap="none" spc="-545" normalizeH="0" baseline="0" noProof="0" dirty="0">
                <a:ln>
                  <a:noFill/>
                </a:ln>
                <a:solidFill>
                  <a:srgbClr val="444A53"/>
                </a:solidFill>
                <a:effectLst/>
                <a:uLnTx/>
                <a:uFillTx/>
                <a:latin typeface="Arial"/>
                <a:ea typeface="+mn-ea"/>
                <a:cs typeface="Arial"/>
              </a:rPr>
              <a:t> </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16"/>
              </a:rPr>
              <a:t>COVID-19</a:t>
            </a:r>
            <a:r>
              <a:rPr kumimoji="0" sz="2000" b="0" i="0" u="sng" strike="noStrike" kern="1200" cap="none" spc="-65" normalizeH="0" baseline="0" noProof="0" dirty="0">
                <a:ln>
                  <a:noFill/>
                </a:ln>
                <a:solidFill>
                  <a:srgbClr val="0000FF"/>
                </a:solidFill>
                <a:effectLst/>
                <a:uLnTx/>
                <a:uFill>
                  <a:solidFill>
                    <a:srgbClr val="6B93FB"/>
                  </a:solidFill>
                </a:uFill>
                <a:latin typeface="Arial"/>
                <a:ea typeface="+mn-ea"/>
                <a:cs typeface="Arial"/>
                <a:hlinkClick r:id="rId16"/>
              </a:rPr>
              <a:t> </a:t>
            </a:r>
            <a:r>
              <a:rPr kumimoji="0" sz="2000" b="0" i="0" u="sng" strike="noStrike" kern="1200" cap="none" spc="-40" normalizeH="0" baseline="0" noProof="0" dirty="0">
                <a:ln>
                  <a:noFill/>
                </a:ln>
                <a:solidFill>
                  <a:srgbClr val="0000FF"/>
                </a:solidFill>
                <a:effectLst/>
                <a:uLnTx/>
                <a:uFill>
                  <a:solidFill>
                    <a:srgbClr val="6B93FB"/>
                  </a:solidFill>
                </a:uFill>
                <a:latin typeface="Arial"/>
                <a:ea typeface="+mn-ea"/>
                <a:cs typeface="Arial"/>
                <a:hlinkClick r:id="rId16"/>
              </a:rPr>
              <a:t>Vaccines</a:t>
            </a:r>
            <a:r>
              <a:rPr kumimoji="0" sz="2000" b="0" i="0" u="sng" strike="noStrike" kern="1200" cap="none" spc="-60" normalizeH="0" baseline="0" noProof="0" dirty="0">
                <a:ln>
                  <a:noFill/>
                </a:ln>
                <a:solidFill>
                  <a:srgbClr val="0000FF"/>
                </a:solidFill>
                <a:effectLst/>
                <a:uLnTx/>
                <a:uFill>
                  <a:solidFill>
                    <a:srgbClr val="6B93FB"/>
                  </a:solidFill>
                </a:uFill>
                <a:latin typeface="Arial"/>
                <a:ea typeface="+mn-ea"/>
                <a:cs typeface="Arial"/>
                <a:hlinkClick r:id="rId16"/>
              </a:rPr>
              <a:t> </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16"/>
              </a:rPr>
              <a:t>and</a:t>
            </a:r>
            <a:r>
              <a:rPr kumimoji="0" sz="2000" b="0" i="0" u="sng" strike="noStrike" kern="1200" cap="none" spc="-35" normalizeH="0" baseline="0" noProof="0" dirty="0">
                <a:ln>
                  <a:noFill/>
                </a:ln>
                <a:solidFill>
                  <a:srgbClr val="0000FF"/>
                </a:solidFill>
                <a:effectLst/>
                <a:uLnTx/>
                <a:uFill>
                  <a:solidFill>
                    <a:srgbClr val="6B93FB"/>
                  </a:solidFill>
                </a:uFill>
                <a:latin typeface="Arial"/>
                <a:ea typeface="+mn-ea"/>
                <a:cs typeface="Arial"/>
                <a:hlinkClick r:id="rId16"/>
              </a:rPr>
              <a:t> </a:t>
            </a:r>
            <a:r>
              <a:rPr kumimoji="0" sz="2000" b="0" i="0" u="sng" strike="noStrike" kern="1200" cap="none" spc="-30" normalizeH="0" baseline="0" noProof="0" dirty="0">
                <a:ln>
                  <a:noFill/>
                </a:ln>
                <a:solidFill>
                  <a:srgbClr val="0000FF"/>
                </a:solidFill>
                <a:effectLst/>
                <a:uLnTx/>
                <a:uFill>
                  <a:solidFill>
                    <a:srgbClr val="6B93FB"/>
                  </a:solidFill>
                </a:uFill>
                <a:latin typeface="Arial"/>
                <a:ea typeface="+mn-ea"/>
                <a:cs typeface="Arial"/>
                <a:hlinkClick r:id="rId16"/>
              </a:rPr>
              <a:t>Pregnancy</a:t>
            </a:r>
            <a:r>
              <a:rPr kumimoji="0" sz="2000" b="0" i="0" u="none" strike="noStrike" kern="1200" cap="none" spc="-30" normalizeH="0" baseline="0" noProof="0" dirty="0">
                <a:ln>
                  <a:noFill/>
                </a:ln>
                <a:solidFill>
                  <a:srgbClr val="444A53"/>
                </a:solidFill>
                <a:effectLst/>
                <a:uLnTx/>
                <a:uFillTx/>
                <a:latin typeface="Arial"/>
                <a:ea typeface="+mn-ea"/>
                <a:cs typeface="Arial"/>
              </a:rPr>
              <a:t>.</a:t>
            </a:r>
            <a:r>
              <a:rPr kumimoji="0" sz="2000" b="0" i="0" u="none" strike="noStrike" kern="1200" cap="none" spc="-120" normalizeH="0" baseline="0" noProof="0" dirty="0">
                <a:ln>
                  <a:noFill/>
                </a:ln>
                <a:solidFill>
                  <a:srgbClr val="444A53"/>
                </a:solidFill>
                <a:effectLst/>
                <a:uLnTx/>
                <a:uFillTx/>
                <a:latin typeface="Arial"/>
                <a:ea typeface="+mn-ea"/>
                <a:cs typeface="Arial"/>
              </a:rPr>
              <a:t> </a:t>
            </a:r>
            <a:r>
              <a:rPr kumimoji="0" sz="2000" b="0" i="0" u="none" strike="noStrike" kern="1200" cap="none" spc="-5" normalizeH="0" baseline="0" noProof="0" dirty="0">
                <a:ln>
                  <a:noFill/>
                </a:ln>
                <a:solidFill>
                  <a:srgbClr val="444A53"/>
                </a:solidFill>
                <a:effectLst/>
                <a:uLnTx/>
                <a:uFillTx/>
                <a:latin typeface="Arial"/>
                <a:ea typeface="+mn-ea"/>
                <a:cs typeface="Arial"/>
              </a:rPr>
              <a:t>(3.4.21)</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16" name="object 16"/>
          <p:cNvSpPr txBox="1"/>
          <p:nvPr/>
        </p:nvSpPr>
        <p:spPr>
          <a:xfrm>
            <a:off x="5868272" y="5266357"/>
            <a:ext cx="5336540" cy="94043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2000" b="0" i="0" u="sng" strike="noStrike" kern="1200" cap="none" spc="0" normalizeH="0" baseline="0" noProof="0" dirty="0">
                <a:ln>
                  <a:noFill/>
                </a:ln>
                <a:solidFill>
                  <a:srgbClr val="0000FF"/>
                </a:solidFill>
                <a:effectLst/>
                <a:uLnTx/>
                <a:uFill>
                  <a:solidFill>
                    <a:srgbClr val="0000FF"/>
                  </a:solidFill>
                </a:uFill>
                <a:latin typeface="Arial"/>
                <a:ea typeface="+mn-ea"/>
                <a:cs typeface="Arial"/>
                <a:hlinkClick r:id="rId17"/>
              </a:rPr>
              <a:t>CDC:</a:t>
            </a:r>
            <a:r>
              <a:rPr kumimoji="0" sz="2000" b="0" i="0" u="none" strike="noStrike" kern="1200" cap="none" spc="-50" normalizeH="0" baseline="0" noProof="0" dirty="0">
                <a:ln>
                  <a:noFill/>
                </a:ln>
                <a:solidFill>
                  <a:srgbClr val="0000FF"/>
                </a:solidFill>
                <a:effectLst/>
                <a:uLnTx/>
                <a:uFillTx/>
                <a:latin typeface="Arial"/>
                <a:ea typeface="+mn-ea"/>
                <a:cs typeface="Arial"/>
                <a:hlinkClick r:id="rId17"/>
              </a:rPr>
              <a:t>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17"/>
              </a:rPr>
              <a:t>Information</a:t>
            </a:r>
            <a:r>
              <a:rPr kumimoji="0" sz="2000" b="0" i="0" u="sng" strike="noStrike" kern="1200" cap="none" spc="-95" normalizeH="0" baseline="0" noProof="0" dirty="0">
                <a:ln>
                  <a:noFill/>
                </a:ln>
                <a:solidFill>
                  <a:srgbClr val="0000FF"/>
                </a:solidFill>
                <a:effectLst/>
                <a:uLnTx/>
                <a:uFill>
                  <a:solidFill>
                    <a:srgbClr val="6B93FB"/>
                  </a:solidFill>
                </a:uFill>
                <a:latin typeface="Arial"/>
                <a:ea typeface="+mn-ea"/>
                <a:cs typeface="Arial"/>
                <a:hlinkClick r:id="rId17"/>
              </a:rPr>
              <a:t> </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17"/>
              </a:rPr>
              <a:t>about</a:t>
            </a:r>
            <a:r>
              <a:rPr kumimoji="0" sz="2000" b="0" i="0" u="sng" strike="noStrike" kern="1200" cap="none" spc="-55" normalizeH="0" baseline="0" noProof="0" dirty="0">
                <a:ln>
                  <a:noFill/>
                </a:ln>
                <a:solidFill>
                  <a:srgbClr val="0000FF"/>
                </a:solidFill>
                <a:effectLst/>
                <a:uLnTx/>
                <a:uFill>
                  <a:solidFill>
                    <a:srgbClr val="6B93FB"/>
                  </a:solidFill>
                </a:uFill>
                <a:latin typeface="Arial"/>
                <a:ea typeface="+mn-ea"/>
                <a:cs typeface="Arial"/>
                <a:hlinkClick r:id="rId17"/>
              </a:rPr>
              <a:t> </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17"/>
              </a:rPr>
              <a:t>COVID-19</a:t>
            </a:r>
            <a:r>
              <a:rPr kumimoji="0" sz="2000" b="0" i="0" u="sng" strike="noStrike" kern="1200" cap="none" spc="-80" normalizeH="0" baseline="0" noProof="0" dirty="0">
                <a:ln>
                  <a:noFill/>
                </a:ln>
                <a:solidFill>
                  <a:srgbClr val="0000FF"/>
                </a:solidFill>
                <a:effectLst/>
                <a:uLnTx/>
                <a:uFill>
                  <a:solidFill>
                    <a:srgbClr val="6B93FB"/>
                  </a:solidFill>
                </a:uFill>
                <a:latin typeface="Arial"/>
                <a:ea typeface="+mn-ea"/>
                <a:cs typeface="Arial"/>
                <a:hlinkClick r:id="rId17"/>
              </a:rPr>
              <a:t> </a:t>
            </a:r>
            <a:r>
              <a:rPr kumimoji="0" sz="2000" b="0" i="0" u="sng" strike="noStrike" kern="1200" cap="none" spc="-40" normalizeH="0" baseline="0" noProof="0" dirty="0">
                <a:ln>
                  <a:noFill/>
                </a:ln>
                <a:solidFill>
                  <a:srgbClr val="0000FF"/>
                </a:solidFill>
                <a:effectLst/>
                <a:uLnTx/>
                <a:uFill>
                  <a:solidFill>
                    <a:srgbClr val="6B93FB"/>
                  </a:solidFill>
                </a:uFill>
                <a:latin typeface="Arial"/>
                <a:ea typeface="+mn-ea"/>
                <a:cs typeface="Arial"/>
                <a:hlinkClick r:id="rId17"/>
              </a:rPr>
              <a:t>Vaccines</a:t>
            </a:r>
            <a:r>
              <a:rPr kumimoji="0" sz="2000" b="0" i="0" u="sng" strike="noStrike" kern="1200" cap="none" spc="-50" normalizeH="0" baseline="0" noProof="0" dirty="0">
                <a:ln>
                  <a:noFill/>
                </a:ln>
                <a:solidFill>
                  <a:srgbClr val="0000FF"/>
                </a:solidFill>
                <a:effectLst/>
                <a:uLnTx/>
                <a:uFill>
                  <a:solidFill>
                    <a:srgbClr val="6B93FB"/>
                  </a:solidFill>
                </a:uFill>
                <a:latin typeface="Arial"/>
                <a:ea typeface="+mn-ea"/>
                <a:cs typeface="Arial"/>
                <a:hlinkClick r:id="rId17"/>
              </a:rPr>
              <a:t>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17"/>
              </a:rPr>
              <a:t>for </a:t>
            </a:r>
            <a:r>
              <a:rPr kumimoji="0" sz="2000" b="0" i="0" u="none" strike="noStrike" kern="1200" cap="none" spc="-540" normalizeH="0" baseline="0" noProof="0" dirty="0">
                <a:ln>
                  <a:noFill/>
                </a:ln>
                <a:solidFill>
                  <a:srgbClr val="0000FF"/>
                </a:solidFill>
                <a:effectLst/>
                <a:uLnTx/>
                <a:uFillTx/>
                <a:latin typeface="Arial"/>
                <a:ea typeface="+mn-ea"/>
                <a:cs typeface="Arial"/>
                <a:hlinkClick r:id="rId17"/>
              </a:rPr>
              <a:t> </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17"/>
              </a:rPr>
              <a:t>People who Are Pregnant or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17"/>
              </a:rPr>
              <a:t>Breastfeeding. </a:t>
            </a:r>
            <a:r>
              <a:rPr kumimoji="0" sz="2000" b="0" i="0" u="none" strike="noStrike" kern="1200" cap="none" spc="0" normalizeH="0" baseline="0" noProof="0" dirty="0">
                <a:ln>
                  <a:noFill/>
                </a:ln>
                <a:solidFill>
                  <a:srgbClr val="0000FF"/>
                </a:solidFill>
                <a:effectLst/>
                <a:uLnTx/>
                <a:uFillTx/>
                <a:latin typeface="Arial"/>
                <a:ea typeface="+mn-ea"/>
                <a:cs typeface="Arial"/>
              </a:rPr>
              <a:t> </a:t>
            </a:r>
            <a:r>
              <a:rPr kumimoji="0" sz="2000" b="0" i="0" u="none" strike="noStrike" kern="1200" cap="none" spc="-5" normalizeH="0" baseline="0" noProof="0" dirty="0">
                <a:ln>
                  <a:noFill/>
                </a:ln>
                <a:solidFill>
                  <a:srgbClr val="444A53"/>
                </a:solidFill>
                <a:effectLst/>
                <a:uLnTx/>
                <a:uFillTx/>
                <a:latin typeface="Arial"/>
                <a:ea typeface="+mn-ea"/>
                <a:cs typeface="Arial"/>
              </a:rPr>
              <a:t>(3.18.21)</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17" name="object 17"/>
          <p:cNvSpPr txBox="1"/>
          <p:nvPr/>
        </p:nvSpPr>
        <p:spPr>
          <a:xfrm>
            <a:off x="772985" y="4828004"/>
            <a:ext cx="4292600" cy="1511300"/>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tab pos="545465" algn="l"/>
              </a:tabLst>
              <a:defRPr/>
            </a:pPr>
            <a:r>
              <a:rPr kumimoji="0" sz="1800" b="0" i="0" u="sng" strike="noStrike" kern="1200" cap="none" spc="-5" normalizeH="0" baseline="0" noProof="0" dirty="0">
                <a:ln>
                  <a:noFill/>
                </a:ln>
                <a:solidFill>
                  <a:srgbClr val="0000FF"/>
                </a:solidFill>
                <a:effectLst/>
                <a:uLnTx/>
                <a:uFill>
                  <a:solidFill>
                    <a:srgbClr val="0000FF"/>
                  </a:solidFill>
                </a:uFill>
                <a:latin typeface="Arial"/>
                <a:ea typeface="+mn-ea"/>
                <a:cs typeface="Arial"/>
                <a:hlinkClick r:id="rId18"/>
              </a:rPr>
              <a:t>CDC:</a:t>
            </a:r>
            <a:r>
              <a:rPr kumimoji="0" sz="1800" b="0" i="0" u="none" strike="noStrike" kern="1200" cap="none" spc="-5" normalizeH="0" baseline="0" noProof="0" dirty="0">
                <a:ln>
                  <a:noFill/>
                </a:ln>
                <a:solidFill>
                  <a:srgbClr val="0000FF"/>
                </a:solidFill>
                <a:effectLst/>
                <a:uLnTx/>
                <a:uFillTx/>
                <a:latin typeface="Arial"/>
                <a:ea typeface="+mn-ea"/>
                <a:cs typeface="Arial"/>
                <a:hlinkClick r:id="rId18"/>
              </a:rPr>
              <a:t> </a:t>
            </a:r>
            <a:r>
              <a:rPr kumimoji="0" sz="18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18"/>
              </a:rPr>
              <a:t>Safety of COVID-19 </a:t>
            </a:r>
            <a:r>
              <a:rPr kumimoji="0" sz="1800" b="0" i="0" u="sng" strike="noStrike" kern="1200" cap="none" spc="-40" normalizeH="0" baseline="0" noProof="0" dirty="0">
                <a:ln>
                  <a:noFill/>
                </a:ln>
                <a:solidFill>
                  <a:srgbClr val="0000FF"/>
                </a:solidFill>
                <a:effectLst/>
                <a:uLnTx/>
                <a:uFill>
                  <a:solidFill>
                    <a:srgbClr val="6B93FB"/>
                  </a:solidFill>
                </a:uFill>
                <a:latin typeface="Arial"/>
                <a:ea typeface="+mn-ea"/>
                <a:cs typeface="Arial"/>
                <a:hlinkClick r:id="rId18"/>
              </a:rPr>
              <a:t>Vaccines. Video </a:t>
            </a:r>
            <a:r>
              <a:rPr kumimoji="0" sz="1800" b="0" i="0" u="none" strike="noStrike" kern="1200" cap="none" spc="-490" normalizeH="0" baseline="0" noProof="0" dirty="0">
                <a:ln>
                  <a:noFill/>
                </a:ln>
                <a:solidFill>
                  <a:srgbClr val="0000FF"/>
                </a:solidFill>
                <a:effectLst/>
                <a:uLnTx/>
                <a:uFillTx/>
                <a:latin typeface="Arial"/>
                <a:ea typeface="+mn-ea"/>
                <a:cs typeface="Arial"/>
                <a:hlinkClick r:id="rId18"/>
              </a:rPr>
              <a:t> </a:t>
            </a:r>
            <a:r>
              <a:rPr kumimoji="0" sz="18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18"/>
              </a:rPr>
              <a:t>link.	</a:t>
            </a:r>
            <a:r>
              <a:rPr kumimoji="0" sz="1800" b="0" i="0" u="sng" strike="noStrike" kern="1200" cap="none" spc="-20" normalizeH="0" baseline="0" noProof="0" dirty="0">
                <a:ln>
                  <a:noFill/>
                </a:ln>
                <a:solidFill>
                  <a:srgbClr val="0000FF"/>
                </a:solidFill>
                <a:effectLst/>
                <a:uLnTx/>
                <a:uFill>
                  <a:solidFill>
                    <a:srgbClr val="6B93FB"/>
                  </a:solidFill>
                </a:uFill>
                <a:latin typeface="Arial"/>
                <a:ea typeface="+mn-ea"/>
                <a:cs typeface="Arial"/>
                <a:hlinkClick r:id="rId18"/>
              </a:rPr>
              <a:t>(Updated</a:t>
            </a:r>
            <a:r>
              <a:rPr kumimoji="0" sz="1800" b="0" i="0" u="sng" strike="noStrike" kern="1200" cap="none" spc="15" normalizeH="0" baseline="0" noProof="0" dirty="0">
                <a:ln>
                  <a:noFill/>
                </a:ln>
                <a:solidFill>
                  <a:srgbClr val="0000FF"/>
                </a:solidFill>
                <a:effectLst/>
                <a:uLnTx/>
                <a:uFill>
                  <a:solidFill>
                    <a:srgbClr val="6B93FB"/>
                  </a:solidFill>
                </a:uFill>
                <a:latin typeface="Arial"/>
                <a:ea typeface="+mn-ea"/>
                <a:cs typeface="Arial"/>
                <a:hlinkClick r:id="rId18"/>
              </a:rPr>
              <a:t> </a:t>
            </a:r>
            <a:r>
              <a:rPr kumimoji="0" sz="18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18"/>
              </a:rPr>
              <a:t>6.8.</a:t>
            </a:r>
            <a:r>
              <a:rPr kumimoji="0" sz="1800" b="0" i="0" u="sng" strike="noStrike" kern="1200" cap="none" spc="-20" normalizeH="0" baseline="0" noProof="0" dirty="0">
                <a:ln>
                  <a:noFill/>
                </a:ln>
                <a:solidFill>
                  <a:srgbClr val="0000FF"/>
                </a:solidFill>
                <a:effectLst/>
                <a:uLnTx/>
                <a:uFill>
                  <a:solidFill>
                    <a:srgbClr val="6B93FB"/>
                  </a:solidFill>
                </a:uFill>
                <a:latin typeface="Arial"/>
                <a:ea typeface="+mn-ea"/>
                <a:cs typeface="Arial"/>
                <a:hlinkClick r:id="rId18"/>
              </a:rPr>
              <a:t> </a:t>
            </a:r>
            <a:r>
              <a:rPr kumimoji="0" sz="1800" b="0" i="0" u="sng" strike="noStrike" kern="1200" cap="none" spc="-25" normalizeH="0" baseline="0" noProof="0" dirty="0">
                <a:ln>
                  <a:noFill/>
                </a:ln>
                <a:solidFill>
                  <a:srgbClr val="0000FF"/>
                </a:solidFill>
                <a:effectLst/>
                <a:uLnTx/>
                <a:uFill>
                  <a:solidFill>
                    <a:srgbClr val="6B93FB"/>
                  </a:solidFill>
                </a:uFill>
                <a:latin typeface="Arial"/>
                <a:ea typeface="+mn-ea"/>
                <a:cs typeface="Arial"/>
                <a:hlinkClick r:id="rId18"/>
              </a:rPr>
              <a:t>2021)</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187960" marR="580390" lvl="0" indent="0" algn="l" defTabSz="914400" rtl="0" eaLnBrk="1" fontAlgn="auto" latinLnBrk="0" hangingPunct="1">
              <a:lnSpc>
                <a:spcPct val="100000"/>
              </a:lnSpc>
              <a:spcBef>
                <a:spcPts val="900"/>
              </a:spcBef>
              <a:spcAft>
                <a:spcPts val="0"/>
              </a:spcAft>
              <a:buClrTx/>
              <a:buSzTx/>
              <a:buFontTx/>
              <a:buNone/>
              <a:tabLst/>
              <a:defRPr/>
            </a:pPr>
            <a:r>
              <a:rPr kumimoji="0" sz="1800" b="1" i="0" u="none" strike="noStrike" kern="1200" cap="none" spc="-5" normalizeH="0" baseline="0" noProof="0" dirty="0">
                <a:ln>
                  <a:noFill/>
                </a:ln>
                <a:solidFill>
                  <a:srgbClr val="444A53"/>
                </a:solidFill>
                <a:effectLst/>
                <a:uLnTx/>
                <a:uFillTx/>
                <a:latin typeface="Arial"/>
                <a:ea typeface="+mn-ea"/>
                <a:cs typeface="Arial"/>
              </a:rPr>
              <a:t>Cook</a:t>
            </a:r>
            <a:r>
              <a:rPr kumimoji="0" sz="1800" b="1" i="0" u="none" strike="noStrike" kern="1200" cap="none" spc="-30" normalizeH="0" baseline="0" noProof="0" dirty="0">
                <a:ln>
                  <a:noFill/>
                </a:ln>
                <a:solidFill>
                  <a:srgbClr val="444A53"/>
                </a:solidFill>
                <a:effectLst/>
                <a:uLnTx/>
                <a:uFillTx/>
                <a:latin typeface="Arial"/>
                <a:ea typeface="+mn-ea"/>
                <a:cs typeface="Arial"/>
              </a:rPr>
              <a:t> </a:t>
            </a:r>
            <a:r>
              <a:rPr kumimoji="0" sz="1800" b="1" i="0" u="none" strike="noStrike" kern="1200" cap="none" spc="-5" normalizeH="0" baseline="0" noProof="0" dirty="0">
                <a:ln>
                  <a:noFill/>
                </a:ln>
                <a:solidFill>
                  <a:srgbClr val="444A53"/>
                </a:solidFill>
                <a:effectLst/>
                <a:uLnTx/>
                <a:uFillTx/>
                <a:latin typeface="Arial"/>
                <a:ea typeface="+mn-ea"/>
                <a:cs typeface="Arial"/>
              </a:rPr>
              <a:t>County</a:t>
            </a:r>
            <a:r>
              <a:rPr kumimoji="0" sz="1800" b="1" i="0" u="none" strike="noStrike" kern="1200" cap="none" spc="-55" normalizeH="0" baseline="0" noProof="0" dirty="0">
                <a:ln>
                  <a:noFill/>
                </a:ln>
                <a:solidFill>
                  <a:srgbClr val="444A53"/>
                </a:solidFill>
                <a:effectLst/>
                <a:uLnTx/>
                <a:uFillTx/>
                <a:latin typeface="Arial"/>
                <a:ea typeface="+mn-ea"/>
                <a:cs typeface="Arial"/>
              </a:rPr>
              <a:t> </a:t>
            </a:r>
            <a:r>
              <a:rPr kumimoji="0" sz="1800" b="1" i="0" u="none" strike="noStrike" kern="1200" cap="none" spc="-5" normalizeH="0" baseline="0" noProof="0" dirty="0">
                <a:ln>
                  <a:noFill/>
                </a:ln>
                <a:solidFill>
                  <a:srgbClr val="444A53"/>
                </a:solidFill>
                <a:effectLst/>
                <a:uLnTx/>
                <a:uFillTx/>
                <a:latin typeface="Arial"/>
                <a:ea typeface="+mn-ea"/>
                <a:cs typeface="Arial"/>
              </a:rPr>
              <a:t>Health:</a:t>
            </a:r>
            <a:r>
              <a:rPr kumimoji="0" sz="1800" b="1" i="0" u="none" strike="noStrike" kern="1200" cap="none" spc="-35" normalizeH="0" baseline="0" noProof="0" dirty="0">
                <a:ln>
                  <a:noFill/>
                </a:ln>
                <a:solidFill>
                  <a:srgbClr val="444A53"/>
                </a:solidFill>
                <a:effectLst/>
                <a:uLnTx/>
                <a:uFillTx/>
                <a:latin typeface="Arial"/>
                <a:ea typeface="+mn-ea"/>
                <a:cs typeface="Arial"/>
              </a:rPr>
              <a:t> </a:t>
            </a:r>
            <a:r>
              <a:rPr kumimoji="0" sz="1800" b="0" i="0" u="none" strike="noStrike" kern="1200" cap="none" spc="-20" normalizeH="0" baseline="0" noProof="0" dirty="0">
                <a:ln>
                  <a:noFill/>
                </a:ln>
                <a:solidFill>
                  <a:srgbClr val="444A53"/>
                </a:solidFill>
                <a:effectLst/>
                <a:uLnTx/>
                <a:uFillTx/>
                <a:latin typeface="Arial"/>
                <a:ea typeface="+mn-ea"/>
                <a:cs typeface="Arial"/>
              </a:rPr>
              <a:t>Should</a:t>
            </a:r>
            <a:r>
              <a:rPr kumimoji="0" sz="1800" b="0" i="0" u="none" strike="noStrike" kern="1200" cap="none" spc="-10" normalizeH="0" baseline="0" noProof="0" dirty="0">
                <a:ln>
                  <a:noFill/>
                </a:ln>
                <a:solidFill>
                  <a:srgbClr val="444A53"/>
                </a:solidFill>
                <a:effectLst/>
                <a:uLnTx/>
                <a:uFillTx/>
                <a:latin typeface="Arial"/>
                <a:ea typeface="+mn-ea"/>
                <a:cs typeface="Arial"/>
              </a:rPr>
              <a:t> </a:t>
            </a:r>
            <a:r>
              <a:rPr kumimoji="0" sz="1800" b="0" i="0" u="none" strike="noStrike" kern="1200" cap="none" spc="0" normalizeH="0" baseline="0" noProof="0" dirty="0">
                <a:ln>
                  <a:noFill/>
                </a:ln>
                <a:solidFill>
                  <a:srgbClr val="444A53"/>
                </a:solidFill>
                <a:effectLst/>
                <a:uLnTx/>
                <a:uFillTx/>
                <a:latin typeface="Arial"/>
                <a:ea typeface="+mn-ea"/>
                <a:cs typeface="Arial"/>
              </a:rPr>
              <a:t>I </a:t>
            </a:r>
            <a:r>
              <a:rPr kumimoji="0" sz="1800" b="0" i="0" u="none" strike="noStrike" kern="1200" cap="none" spc="-20" normalizeH="0" baseline="0" noProof="0" dirty="0">
                <a:ln>
                  <a:noFill/>
                </a:ln>
                <a:solidFill>
                  <a:srgbClr val="444A53"/>
                </a:solidFill>
                <a:effectLst/>
                <a:uLnTx/>
                <a:uFillTx/>
                <a:latin typeface="Arial"/>
                <a:ea typeface="+mn-ea"/>
                <a:cs typeface="Arial"/>
              </a:rPr>
              <a:t>get </a:t>
            </a:r>
            <a:r>
              <a:rPr kumimoji="0" sz="1800" b="0" i="0" u="none" strike="noStrike" kern="1200" cap="none" spc="-484" normalizeH="0" baseline="0" noProof="0" dirty="0">
                <a:ln>
                  <a:noFill/>
                </a:ln>
                <a:solidFill>
                  <a:srgbClr val="444A53"/>
                </a:solidFill>
                <a:effectLst/>
                <a:uLnTx/>
                <a:uFillTx/>
                <a:latin typeface="Arial"/>
                <a:ea typeface="+mn-ea"/>
                <a:cs typeface="Arial"/>
              </a:rPr>
              <a:t> </a:t>
            </a:r>
            <a:r>
              <a:rPr kumimoji="0" sz="1800" b="0" i="0" u="none" strike="noStrike" kern="1200" cap="none" spc="-5" normalizeH="0" baseline="0" noProof="0" dirty="0">
                <a:ln>
                  <a:noFill/>
                </a:ln>
                <a:solidFill>
                  <a:srgbClr val="444A53"/>
                </a:solidFill>
                <a:effectLst/>
                <a:uLnTx/>
                <a:uFillTx/>
                <a:latin typeface="Arial"/>
                <a:ea typeface="+mn-ea"/>
                <a:cs typeface="Arial"/>
              </a:rPr>
              <a:t>the</a:t>
            </a:r>
            <a:r>
              <a:rPr kumimoji="0" sz="1800" b="0" i="0" u="none" strike="noStrike" kern="1200" cap="none" spc="-30" normalizeH="0" baseline="0" noProof="0" dirty="0">
                <a:ln>
                  <a:noFill/>
                </a:ln>
                <a:solidFill>
                  <a:srgbClr val="444A53"/>
                </a:solidFill>
                <a:effectLst/>
                <a:uLnTx/>
                <a:uFillTx/>
                <a:latin typeface="Arial"/>
                <a:ea typeface="+mn-ea"/>
                <a:cs typeface="Arial"/>
              </a:rPr>
              <a:t> </a:t>
            </a:r>
            <a:r>
              <a:rPr kumimoji="0" sz="1800" b="0" i="0" u="none" strike="noStrike" kern="1200" cap="none" spc="-5" normalizeH="0" baseline="0" noProof="0" dirty="0">
                <a:ln>
                  <a:noFill/>
                </a:ln>
                <a:solidFill>
                  <a:srgbClr val="444A53"/>
                </a:solidFill>
                <a:effectLst/>
                <a:uLnTx/>
                <a:uFillTx/>
                <a:latin typeface="Arial"/>
                <a:ea typeface="+mn-ea"/>
                <a:cs typeface="Arial"/>
              </a:rPr>
              <a:t>COVID-19</a:t>
            </a:r>
            <a:r>
              <a:rPr kumimoji="0" sz="1800" b="0" i="0" u="none" strike="noStrike" kern="1200" cap="none" spc="-55" normalizeH="0" baseline="0" noProof="0" dirty="0">
                <a:ln>
                  <a:noFill/>
                </a:ln>
                <a:solidFill>
                  <a:srgbClr val="444A53"/>
                </a:solidFill>
                <a:effectLst/>
                <a:uLnTx/>
                <a:uFillTx/>
                <a:latin typeface="Arial"/>
                <a:ea typeface="+mn-ea"/>
                <a:cs typeface="Arial"/>
              </a:rPr>
              <a:t> </a:t>
            </a:r>
            <a:r>
              <a:rPr kumimoji="0" sz="1800" b="0" i="0" u="none" strike="noStrike" kern="1200" cap="none" spc="-20" normalizeH="0" baseline="0" noProof="0" dirty="0">
                <a:ln>
                  <a:noFill/>
                </a:ln>
                <a:solidFill>
                  <a:srgbClr val="444A53"/>
                </a:solidFill>
                <a:effectLst/>
                <a:uLnTx/>
                <a:uFillTx/>
                <a:latin typeface="Arial"/>
                <a:ea typeface="+mn-ea"/>
                <a:cs typeface="Arial"/>
              </a:rPr>
              <a:t>vaccine?</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18796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20" normalizeH="0" baseline="0" noProof="0" dirty="0">
                <a:ln>
                  <a:noFill/>
                </a:ln>
                <a:solidFill>
                  <a:srgbClr val="444A53"/>
                </a:solidFill>
                <a:effectLst/>
                <a:uLnTx/>
                <a:uFillTx/>
                <a:latin typeface="Arial"/>
                <a:ea typeface="+mn-ea"/>
                <a:cs typeface="Arial"/>
              </a:rPr>
              <a:t>Flyer</a:t>
            </a:r>
            <a:r>
              <a:rPr kumimoji="0" sz="1800" b="0" i="0" u="none" strike="noStrike" kern="1200" cap="none" spc="45" normalizeH="0" baseline="0" noProof="0" dirty="0">
                <a:ln>
                  <a:noFill/>
                </a:ln>
                <a:solidFill>
                  <a:srgbClr val="444A53"/>
                </a:solidFill>
                <a:effectLst/>
                <a:uLnTx/>
                <a:uFillTx/>
                <a:latin typeface="Arial"/>
                <a:ea typeface="+mn-ea"/>
                <a:cs typeface="Arial"/>
              </a:rPr>
              <a:t> </a:t>
            </a:r>
            <a:r>
              <a:rPr kumimoji="0" sz="1800" b="0" i="0" u="none" strike="noStrike" kern="1200" cap="none" spc="-20" normalizeH="0" baseline="0" noProof="0" dirty="0">
                <a:ln>
                  <a:noFill/>
                </a:ln>
                <a:solidFill>
                  <a:srgbClr val="0000FF"/>
                </a:solidFill>
                <a:effectLst/>
                <a:uLnTx/>
                <a:uFillTx/>
                <a:latin typeface="Arial"/>
                <a:ea typeface="+mn-ea"/>
                <a:cs typeface="Arial"/>
                <a:hlinkClick r:id="rId19"/>
              </a:rPr>
              <a:t>English</a:t>
            </a:r>
            <a:r>
              <a:rPr kumimoji="0" sz="1800" b="0" i="0" u="none" strike="noStrike" kern="1200" cap="none" spc="30" normalizeH="0" baseline="0" noProof="0" dirty="0">
                <a:ln>
                  <a:noFill/>
                </a:ln>
                <a:solidFill>
                  <a:srgbClr val="0000FF"/>
                </a:solidFill>
                <a:effectLst/>
                <a:uLnTx/>
                <a:uFillTx/>
                <a:latin typeface="Arial"/>
                <a:ea typeface="+mn-ea"/>
                <a:cs typeface="Arial"/>
                <a:hlinkClick r:id="rId19"/>
              </a:rPr>
              <a:t> </a:t>
            </a:r>
            <a:r>
              <a:rPr kumimoji="0" sz="1800" b="0" i="0" u="none" strike="noStrike" kern="1200" cap="none" spc="-15" normalizeH="0" baseline="0" noProof="0" dirty="0">
                <a:ln>
                  <a:noFill/>
                </a:ln>
                <a:solidFill>
                  <a:srgbClr val="444A53"/>
                </a:solidFill>
                <a:effectLst/>
                <a:uLnTx/>
                <a:uFillTx/>
                <a:latin typeface="Arial"/>
                <a:ea typeface="+mn-ea"/>
                <a:cs typeface="Arial"/>
              </a:rPr>
              <a:t>and</a:t>
            </a:r>
            <a:r>
              <a:rPr kumimoji="0" sz="1800" b="0" i="0" u="none" strike="noStrike" kern="1200" cap="none" spc="5" normalizeH="0" baseline="0" noProof="0" dirty="0">
                <a:ln>
                  <a:noFill/>
                </a:ln>
                <a:solidFill>
                  <a:srgbClr val="444A53"/>
                </a:solidFill>
                <a:effectLst/>
                <a:uLnTx/>
                <a:uFillTx/>
                <a:latin typeface="Arial"/>
                <a:ea typeface="+mn-ea"/>
                <a:cs typeface="Arial"/>
              </a:rPr>
              <a:t> </a:t>
            </a:r>
            <a:r>
              <a:rPr kumimoji="0" sz="1800" b="0" i="0" u="none" strike="noStrike" kern="1200" cap="none" spc="-20" normalizeH="0" baseline="0" noProof="0" dirty="0">
                <a:ln>
                  <a:noFill/>
                </a:ln>
                <a:solidFill>
                  <a:srgbClr val="0000FF"/>
                </a:solidFill>
                <a:effectLst/>
                <a:uLnTx/>
                <a:uFillTx/>
                <a:latin typeface="Arial"/>
                <a:ea typeface="+mn-ea"/>
                <a:cs typeface="Arial"/>
                <a:hlinkClick r:id="rId20"/>
              </a:rPr>
              <a:t>Spanish</a:t>
            </a:r>
            <a:r>
              <a:rPr kumimoji="0" sz="1800" b="0" i="0" u="none" strike="noStrike" kern="1200" cap="none" spc="25" normalizeH="0" baseline="0" noProof="0" dirty="0">
                <a:ln>
                  <a:noFill/>
                </a:ln>
                <a:solidFill>
                  <a:srgbClr val="0000FF"/>
                </a:solidFill>
                <a:effectLst/>
                <a:uLnTx/>
                <a:uFillTx/>
                <a:latin typeface="Arial"/>
                <a:ea typeface="+mn-ea"/>
                <a:cs typeface="Arial"/>
                <a:hlinkClick r:id="rId20"/>
              </a:rPr>
              <a:t> </a:t>
            </a:r>
            <a:r>
              <a:rPr kumimoji="0" sz="1800" b="0" i="0" u="none" strike="noStrike" kern="1200" cap="none" spc="-45" normalizeH="0" baseline="0" noProof="0" dirty="0">
                <a:ln>
                  <a:noFill/>
                </a:ln>
                <a:solidFill>
                  <a:srgbClr val="444A53"/>
                </a:solidFill>
                <a:effectLst/>
                <a:uLnTx/>
                <a:uFillTx/>
                <a:latin typeface="Arial"/>
                <a:ea typeface="+mn-ea"/>
                <a:cs typeface="Arial"/>
              </a:rPr>
              <a:t>(6.11.21)</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pic>
        <p:nvPicPr>
          <p:cNvPr id="18" name="object 18"/>
          <p:cNvPicPr/>
          <p:nvPr/>
        </p:nvPicPr>
        <p:blipFill>
          <a:blip r:embed="rId21" cstate="print"/>
          <a:stretch>
            <a:fillRect/>
          </a:stretch>
        </p:blipFill>
        <p:spPr>
          <a:xfrm>
            <a:off x="594359" y="1548383"/>
            <a:ext cx="2075687" cy="2781299"/>
          </a:xfrm>
          <a:prstGeom prst="rect">
            <a:avLst/>
          </a:prstGeom>
        </p:spPr>
      </p:pic>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38100" marR="0" lvl="0" indent="0" algn="l" defTabSz="914400" rtl="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1200" cap="none" spc="-5" normalizeH="0" baseline="0" noProof="0" dirty="0">
                <a:ln>
                  <a:noFill/>
                </a:ln>
                <a:solidFill>
                  <a:srgbClr val="ADB3B8"/>
                </a:solidFill>
                <a:effectLst/>
                <a:uLnTx/>
                <a:uFillTx/>
                <a:latin typeface="Arial"/>
                <a:ea typeface="+mn-ea"/>
                <a:cs typeface="Arial"/>
              </a:rPr>
              <a:pPr marL="38100" marR="0" lvl="0" indent="0" algn="l" defTabSz="914400" rtl="0" eaLnBrk="1" fontAlgn="auto" latinLnBrk="0" hangingPunct="1">
                <a:lnSpc>
                  <a:spcPts val="1425"/>
                </a:lnSpc>
                <a:spcBef>
                  <a:spcPts val="0"/>
                </a:spcBef>
                <a:spcAft>
                  <a:spcPts val="0"/>
                </a:spcAft>
                <a:buClrTx/>
                <a:buSzTx/>
                <a:buFontTx/>
                <a:buNone/>
                <a:tabLst/>
                <a:defRPr/>
              </a:pPr>
              <a:t>61</a:t>
            </a:fld>
            <a:endParaRPr kumimoji="0" sz="1200" b="0" i="0" u="none" strike="noStrike" kern="1200" cap="none" spc="-5" normalizeH="0" baseline="0" noProof="0" dirty="0">
              <a:ln>
                <a:noFill/>
              </a:ln>
              <a:solidFill>
                <a:srgbClr val="ADB3B8"/>
              </a:solidFill>
              <a:effectLst/>
              <a:uLnTx/>
              <a:uFillTx/>
              <a:latin typeface="Arial"/>
              <a:ea typeface="+mn-ea"/>
              <a:cs typeface="Arial"/>
            </a:endParaRPr>
          </a:p>
        </p:txBody>
      </p:sp>
    </p:spTree>
    <p:extLst>
      <p:ext uri="{BB962C8B-B14F-4D97-AF65-F5344CB8AC3E}">
        <p14:creationId xmlns:p14="http://schemas.microsoft.com/office/powerpoint/2010/main" val="4434990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517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657605" y="1681733"/>
            <a:ext cx="567055" cy="0"/>
          </a:xfrm>
          <a:custGeom>
            <a:avLst/>
            <a:gdLst/>
            <a:ahLst/>
            <a:cxnLst/>
            <a:rect l="l" t="t" r="r" b="b"/>
            <a:pathLst>
              <a:path w="567055">
                <a:moveTo>
                  <a:pt x="0" y="0"/>
                </a:moveTo>
                <a:lnTo>
                  <a:pt x="566902" y="0"/>
                </a:lnTo>
              </a:path>
            </a:pathLst>
          </a:custGeom>
          <a:ln w="38100">
            <a:solidFill>
              <a:srgbClr val="039B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625891" y="912364"/>
            <a:ext cx="1847850"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FFFFFF"/>
                </a:solidFill>
              </a:rPr>
              <a:t>POSTERS</a:t>
            </a:r>
            <a:endParaRPr sz="3000"/>
          </a:p>
        </p:txBody>
      </p:sp>
      <p:pic>
        <p:nvPicPr>
          <p:cNvPr id="5" name="object 5"/>
          <p:cNvPicPr/>
          <p:nvPr/>
        </p:nvPicPr>
        <p:blipFill>
          <a:blip r:embed="rId2" cstate="print"/>
          <a:stretch>
            <a:fillRect/>
          </a:stretch>
        </p:blipFill>
        <p:spPr>
          <a:xfrm>
            <a:off x="434340" y="1421891"/>
            <a:ext cx="4055351" cy="5385814"/>
          </a:xfrm>
          <a:prstGeom prst="rect">
            <a:avLst/>
          </a:prstGeom>
        </p:spPr>
      </p:pic>
      <p:pic>
        <p:nvPicPr>
          <p:cNvPr id="6" name="object 6"/>
          <p:cNvPicPr/>
          <p:nvPr/>
        </p:nvPicPr>
        <p:blipFill>
          <a:blip r:embed="rId3" cstate="print"/>
          <a:stretch>
            <a:fillRect/>
          </a:stretch>
        </p:blipFill>
        <p:spPr>
          <a:xfrm>
            <a:off x="6239255" y="1395983"/>
            <a:ext cx="4055363" cy="5437631"/>
          </a:xfrm>
          <a:prstGeom prst="rect">
            <a:avLst/>
          </a:prstGeom>
        </p:spPr>
      </p:pic>
    </p:spTree>
    <p:extLst>
      <p:ext uri="{BB962C8B-B14F-4D97-AF65-F5344CB8AC3E}">
        <p14:creationId xmlns:p14="http://schemas.microsoft.com/office/powerpoint/2010/main" val="15044477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82000" cy="1143000"/>
          </a:xfrm>
        </p:spPr>
        <p:txBody>
          <a:bodyPr/>
          <a:lstStyle/>
          <a:p>
            <a:pPr algn="l"/>
            <a:r>
              <a:rPr lang="en-US" smtClean="0">
                <a:solidFill>
                  <a:srgbClr val="FF0000"/>
                </a:solidFill>
              </a:rPr>
              <a:t>New ACOG / CDC PSA </a:t>
            </a:r>
            <a:r>
              <a:rPr lang="en-US">
                <a:solidFill>
                  <a:srgbClr val="FF0000"/>
                </a:solidFill>
              </a:rPr>
              <a:t/>
            </a:r>
            <a:br>
              <a:rPr lang="en-US">
                <a:solidFill>
                  <a:srgbClr val="FF0000"/>
                </a:solidFill>
              </a:rPr>
            </a:br>
            <a:r>
              <a:rPr lang="en-US" dirty="0" err="1" smtClean="0">
                <a:solidFill>
                  <a:srgbClr val="FF0000"/>
                </a:solidFill>
              </a:rPr>
              <a:t>Covid</a:t>
            </a:r>
            <a:r>
              <a:rPr lang="en-US" dirty="0" smtClean="0">
                <a:solidFill>
                  <a:srgbClr val="FF0000"/>
                </a:solidFill>
              </a:rPr>
              <a:t> Vaccination in Pregnancy</a:t>
            </a:r>
            <a:endParaRPr lang="en-US" dirty="0">
              <a:solidFill>
                <a:srgbClr val="FF0000"/>
              </a:solidFill>
            </a:endParaRPr>
          </a:p>
        </p:txBody>
      </p:sp>
      <p:sp>
        <p:nvSpPr>
          <p:cNvPr id="3" name="Content Placeholder 2"/>
          <p:cNvSpPr>
            <a:spLocks noGrp="1"/>
          </p:cNvSpPr>
          <p:nvPr>
            <p:ph idx="1"/>
          </p:nvPr>
        </p:nvSpPr>
        <p:spPr>
          <a:xfrm>
            <a:off x="609600" y="1600205"/>
            <a:ext cx="11277600" cy="4525963"/>
          </a:xfrm>
        </p:spPr>
        <p:txBody>
          <a:bodyPr/>
          <a:lstStyle/>
          <a:p>
            <a:r>
              <a:rPr lang="en-US" b="1" dirty="0"/>
              <a:t>Please Share This Important PSA</a:t>
            </a:r>
            <a:endParaRPr lang="en-US" dirty="0"/>
          </a:p>
          <a:p>
            <a:r>
              <a:rPr lang="en-US" dirty="0"/>
              <a:t>In partnership with the CDC, ACOG has released our first-ever PSA! Please help us spread this important, life-saving message to get vaccinated during pregnancy </a:t>
            </a:r>
            <a:r>
              <a:rPr lang="en-US" dirty="0" smtClean="0"/>
              <a:t>by sharing: </a:t>
            </a:r>
            <a:r>
              <a:rPr lang="en-US" dirty="0"/>
              <a:t> </a:t>
            </a:r>
            <a:r>
              <a:rPr lang="en-US" u="sng" dirty="0">
                <a:hlinkClick r:id="rId2"/>
              </a:rPr>
              <a:t>https://</a:t>
            </a:r>
            <a:r>
              <a:rPr lang="en-US" u="sng" dirty="0" smtClean="0">
                <a:hlinkClick r:id="rId2"/>
              </a:rPr>
              <a:t>vimeo.com/674866776</a:t>
            </a:r>
            <a:r>
              <a:rPr lang="en-US" u="sng" dirty="0"/>
              <a:t> </a:t>
            </a:r>
            <a:r>
              <a:rPr lang="en-US" u="sng" dirty="0">
                <a:solidFill>
                  <a:schemeClr val="tx2">
                    <a:lumMod val="60000"/>
                    <a:lumOff val="40000"/>
                  </a:schemeClr>
                </a:solidFill>
              </a:rPr>
              <a:t>https://vimeo.com/672469139</a:t>
            </a:r>
          </a:p>
          <a:p>
            <a:r>
              <a:rPr lang="en-US" dirty="0"/>
              <a:t>We know that a trusted obstetrician-gynecologist can play a large role in a patient’s decision about whether to get vaccinated, so use this PSA as a tool to share with your communities and spread the message.</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7514498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7831" y="723233"/>
            <a:ext cx="6788784" cy="513715"/>
          </a:xfrm>
          <a:prstGeom prst="rect">
            <a:avLst/>
          </a:prstGeom>
        </p:spPr>
        <p:txBody>
          <a:bodyPr vert="horz" wrap="square" lIns="0" tIns="13335" rIns="0" bIns="0" rtlCol="0">
            <a:spAutoFit/>
          </a:bodyPr>
          <a:lstStyle/>
          <a:p>
            <a:pPr marL="12700">
              <a:lnSpc>
                <a:spcPct val="100000"/>
              </a:lnSpc>
              <a:spcBef>
                <a:spcPts val="105"/>
              </a:spcBef>
              <a:tabLst>
                <a:tab pos="3350260" algn="l"/>
                <a:tab pos="4589145" algn="l"/>
              </a:tabLst>
            </a:pPr>
            <a:r>
              <a:rPr sz="3200" b="1" spc="-90" dirty="0">
                <a:solidFill>
                  <a:srgbClr val="F58466"/>
                </a:solidFill>
                <a:latin typeface="Arial"/>
                <a:cs typeface="Arial"/>
              </a:rPr>
              <a:t>Updated</a:t>
            </a:r>
            <a:r>
              <a:rPr sz="3200" b="1" spc="-120" dirty="0">
                <a:solidFill>
                  <a:srgbClr val="F58466"/>
                </a:solidFill>
                <a:latin typeface="Arial"/>
                <a:cs typeface="Arial"/>
              </a:rPr>
              <a:t> </a:t>
            </a:r>
            <a:r>
              <a:rPr sz="3200" b="1" spc="-55" dirty="0">
                <a:solidFill>
                  <a:srgbClr val="F58466"/>
                </a:solidFill>
                <a:latin typeface="Arial"/>
                <a:cs typeface="Arial"/>
              </a:rPr>
              <a:t>OB/Neo	</a:t>
            </a:r>
            <a:r>
              <a:rPr sz="3200" b="1" spc="-120" dirty="0">
                <a:solidFill>
                  <a:srgbClr val="F58466"/>
                </a:solidFill>
                <a:latin typeface="Arial"/>
                <a:cs typeface="Arial"/>
              </a:rPr>
              <a:t>Covid	</a:t>
            </a:r>
            <a:r>
              <a:rPr sz="3200" b="1" spc="-160" dirty="0">
                <a:solidFill>
                  <a:srgbClr val="F58466"/>
                </a:solidFill>
                <a:latin typeface="Arial"/>
                <a:cs typeface="Arial"/>
              </a:rPr>
              <a:t>Publications</a:t>
            </a:r>
            <a:endParaRPr sz="3200">
              <a:latin typeface="Arial"/>
              <a:cs typeface="Arial"/>
            </a:endParaRPr>
          </a:p>
        </p:txBody>
      </p:sp>
      <p:sp>
        <p:nvSpPr>
          <p:cNvPr id="9" name="object 9"/>
          <p:cNvSpPr txBox="1"/>
          <p:nvPr/>
        </p:nvSpPr>
        <p:spPr>
          <a:xfrm>
            <a:off x="381001" y="1522540"/>
            <a:ext cx="11430000" cy="4486485"/>
          </a:xfrm>
          <a:prstGeom prst="rect">
            <a:avLst/>
          </a:prstGeom>
        </p:spPr>
        <p:txBody>
          <a:bodyPr vert="horz" wrap="square" lIns="0" tIns="69215" rIns="0" bIns="0" rtlCol="0">
            <a:spAutoFit/>
          </a:bodyPr>
          <a:lstStyle/>
          <a:p>
            <a:pPr marL="241300" indent="-229235">
              <a:lnSpc>
                <a:spcPct val="100000"/>
              </a:lnSpc>
              <a:spcBef>
                <a:spcPts val="345"/>
              </a:spcBef>
              <a:buClr>
                <a:srgbClr val="F5668F"/>
              </a:buClr>
              <a:buFont typeface="Arial"/>
              <a:buChar char="•"/>
              <a:tabLst>
                <a:tab pos="241300" algn="l"/>
                <a:tab pos="241935" algn="l"/>
              </a:tabLst>
            </a:pPr>
            <a:r>
              <a:rPr lang="en-US" sz="2400" dirty="0" err="1" smtClean="0"/>
              <a:t>NyTimes</a:t>
            </a:r>
            <a:r>
              <a:rPr lang="en-US" sz="2400" dirty="0"/>
              <a:t>: </a:t>
            </a:r>
            <a:r>
              <a:rPr lang="en-US" sz="2400" dirty="0">
                <a:hlinkClick r:id="rId4"/>
              </a:rPr>
              <a:t>U.S. Has Far Higher </a:t>
            </a:r>
            <a:r>
              <a:rPr lang="en-US" sz="2400" dirty="0" err="1">
                <a:hlinkClick r:id="rId4"/>
              </a:rPr>
              <a:t>Covid</a:t>
            </a:r>
            <a:r>
              <a:rPr lang="en-US" sz="2400" dirty="0">
                <a:hlinkClick r:id="rId4"/>
              </a:rPr>
              <a:t> Death Rate Than Other Wealthy Countries</a:t>
            </a:r>
            <a:r>
              <a:rPr lang="en-US" sz="2400" dirty="0"/>
              <a:t>. (1.2.2022)</a:t>
            </a:r>
            <a:endParaRPr lang="en-US" sz="2800" b="1" dirty="0" smtClean="0"/>
          </a:p>
          <a:p>
            <a:pPr marL="241300" indent="-229235">
              <a:lnSpc>
                <a:spcPct val="100000"/>
              </a:lnSpc>
              <a:spcBef>
                <a:spcPts val="345"/>
              </a:spcBef>
              <a:buClr>
                <a:srgbClr val="F5668F"/>
              </a:buClr>
              <a:buFont typeface="Arial"/>
              <a:buChar char="•"/>
              <a:tabLst>
                <a:tab pos="241300" algn="l"/>
                <a:tab pos="241935" algn="l"/>
              </a:tabLst>
            </a:pPr>
            <a:r>
              <a:rPr lang="en-US" sz="2400" dirty="0" smtClean="0"/>
              <a:t> </a:t>
            </a:r>
            <a:r>
              <a:rPr lang="en-US" sz="2400" dirty="0"/>
              <a:t>AJOG: </a:t>
            </a:r>
            <a:r>
              <a:rPr lang="en-US" sz="2400" dirty="0">
                <a:hlinkClick r:id="rId5"/>
              </a:rPr>
              <a:t>COVID-19 vaccination during pregnancy: coverage and safety</a:t>
            </a:r>
            <a:r>
              <a:rPr lang="en-US" sz="2400" dirty="0"/>
              <a:t>. (2.1.2022</a:t>
            </a:r>
            <a:r>
              <a:rPr lang="en-US" sz="2400" dirty="0" smtClean="0"/>
              <a:t>)</a:t>
            </a:r>
          </a:p>
          <a:p>
            <a:pPr marL="285750" indent="-285750">
              <a:buFont typeface="Arial" panose="020B0604020202020204" pitchFamily="34" charset="0"/>
              <a:buChar char="•"/>
            </a:pPr>
            <a:r>
              <a:rPr lang="en-US" sz="2400" dirty="0"/>
              <a:t>JAMA: </a:t>
            </a:r>
            <a:r>
              <a:rPr lang="en-US" sz="2400" dirty="0">
                <a:hlinkClick r:id="rId6"/>
              </a:rPr>
              <a:t>Association of BNT162b2 COVID-19 Vaccination During Pregnancy With Neonatal and Early Infant Outcomes</a:t>
            </a:r>
            <a:r>
              <a:rPr lang="en-US" sz="2400" dirty="0"/>
              <a:t>. (2.10.2022</a:t>
            </a:r>
            <a:r>
              <a:rPr lang="en-US" sz="2400" dirty="0" smtClean="0"/>
              <a:t>)</a:t>
            </a:r>
          </a:p>
          <a:p>
            <a:pPr marL="241300" indent="-229235">
              <a:lnSpc>
                <a:spcPct val="100000"/>
              </a:lnSpc>
              <a:spcBef>
                <a:spcPts val="345"/>
              </a:spcBef>
              <a:buClr>
                <a:srgbClr val="F5668F"/>
              </a:buClr>
              <a:buFont typeface="Arial"/>
              <a:buChar char="•"/>
              <a:tabLst>
                <a:tab pos="241300" algn="l"/>
                <a:tab pos="241935" algn="l"/>
              </a:tabLst>
            </a:pPr>
            <a:r>
              <a:rPr lang="en-US" sz="2400" dirty="0"/>
              <a:t>Arch </a:t>
            </a:r>
            <a:r>
              <a:rPr lang="en-US" sz="2400" dirty="0" err="1"/>
              <a:t>Pathol</a:t>
            </a:r>
            <a:r>
              <a:rPr lang="en-US" sz="2400" dirty="0"/>
              <a:t> Lab Med: </a:t>
            </a:r>
            <a:r>
              <a:rPr lang="en-US" sz="2400" dirty="0">
                <a:hlinkClick r:id="rId7"/>
              </a:rPr>
              <a:t>Placental Tissue Destruction and Insufficiency from COVID-19 Causes Stillbirth and Neonatal Death</a:t>
            </a:r>
            <a:r>
              <a:rPr lang="en-US" sz="2400" dirty="0"/>
              <a:t>. (</a:t>
            </a:r>
            <a:r>
              <a:rPr lang="en-US" sz="2400" dirty="0" smtClean="0"/>
              <a:t>2.10.2022)</a:t>
            </a:r>
          </a:p>
          <a:p>
            <a:pPr marL="241300" indent="-229235">
              <a:lnSpc>
                <a:spcPct val="100000"/>
              </a:lnSpc>
              <a:spcBef>
                <a:spcPts val="345"/>
              </a:spcBef>
              <a:buClr>
                <a:srgbClr val="F5668F"/>
              </a:buClr>
              <a:buFont typeface="Arial"/>
              <a:buChar char="•"/>
              <a:tabLst>
                <a:tab pos="241300" algn="l"/>
                <a:tab pos="241935" algn="l"/>
              </a:tabLst>
            </a:pPr>
            <a:r>
              <a:rPr lang="en-US" sz="2000" dirty="0" smtClean="0"/>
              <a:t>Nature</a:t>
            </a:r>
            <a:r>
              <a:rPr lang="en-US" sz="2000" dirty="0"/>
              <a:t>: </a:t>
            </a:r>
            <a:r>
              <a:rPr lang="en-US" sz="2000" dirty="0">
                <a:hlinkClick r:id="rId8" tooltip="https://www.nature.com/articles/s41586-022-04569-5_reference.pdf"/>
              </a:rPr>
              <a:t>SARS-CoV-2 is associated with changes in brain structure in UK Biobank</a:t>
            </a:r>
            <a:r>
              <a:rPr lang="en-US" sz="2000" dirty="0"/>
              <a:t>. (</a:t>
            </a:r>
            <a:r>
              <a:rPr lang="en-US" sz="2000" dirty="0" smtClean="0"/>
              <a:t>08.19.21)</a:t>
            </a:r>
            <a:endParaRPr lang="en-US" sz="2000" dirty="0"/>
          </a:p>
          <a:p>
            <a:pPr marL="241300" indent="-229235">
              <a:lnSpc>
                <a:spcPct val="100000"/>
              </a:lnSpc>
              <a:spcBef>
                <a:spcPts val="345"/>
              </a:spcBef>
              <a:buClr>
                <a:srgbClr val="F5668F"/>
              </a:buClr>
              <a:buFont typeface="Arial"/>
              <a:buChar char="•"/>
              <a:tabLst>
                <a:tab pos="241300" algn="l"/>
                <a:tab pos="241935" algn="l"/>
              </a:tabLst>
            </a:pPr>
            <a:r>
              <a:rPr lang="en-US" sz="2000" dirty="0" err="1" smtClean="0"/>
              <a:t>NyTimes</a:t>
            </a:r>
            <a:r>
              <a:rPr lang="en-US" sz="2000" dirty="0"/>
              <a:t>: </a:t>
            </a:r>
            <a:r>
              <a:rPr lang="en-US" sz="2000" dirty="0" err="1">
                <a:hlinkClick r:id="rId9" tooltip="https://www.nytimes.com/2022/03/07/health/covid-brain-changes.html"/>
              </a:rPr>
              <a:t>Covid</a:t>
            </a:r>
            <a:r>
              <a:rPr lang="en-US" sz="2000" dirty="0">
                <a:hlinkClick r:id="rId9" tooltip="https://www.nytimes.com/2022/03/07/health/covid-brain-changes.html"/>
              </a:rPr>
              <a:t> May Cause Changes in the Brain, New Study Finds</a:t>
            </a:r>
            <a:r>
              <a:rPr lang="en-US" sz="2000" dirty="0"/>
              <a:t>. (03.7.2022</a:t>
            </a:r>
            <a:r>
              <a:rPr lang="en-US" sz="2000" dirty="0" smtClean="0"/>
              <a:t>)</a:t>
            </a:r>
          </a:p>
          <a:p>
            <a:pPr marL="241300" indent="-229235">
              <a:lnSpc>
                <a:spcPct val="100000"/>
              </a:lnSpc>
              <a:spcBef>
                <a:spcPts val="345"/>
              </a:spcBef>
              <a:buClr>
                <a:srgbClr val="F5668F"/>
              </a:buClr>
              <a:buFont typeface="Arial"/>
              <a:buChar char="•"/>
              <a:tabLst>
                <a:tab pos="241300" algn="l"/>
                <a:tab pos="241935" algn="l"/>
              </a:tabLst>
            </a:pPr>
            <a:r>
              <a:rPr lang="en-US" sz="2000" dirty="0"/>
              <a:t>MDPI: </a:t>
            </a:r>
            <a:r>
              <a:rPr lang="en-US" sz="2000" dirty="0">
                <a:hlinkClick r:id="rId10" tooltip="https://www.mdpi.com/1999-4915/14/3/458/html"/>
              </a:rPr>
              <a:t>Stillbirth after COVID-19 in Unvaccinated Mothers Can Result from SARS-CoV-2 </a:t>
            </a:r>
            <a:r>
              <a:rPr lang="en-US" sz="2000" dirty="0" err="1">
                <a:hlinkClick r:id="rId10" tooltip="https://www.mdpi.com/1999-4915/14/3/458/html"/>
              </a:rPr>
              <a:t>Placentitis</a:t>
            </a:r>
            <a:r>
              <a:rPr lang="en-US" sz="2000" dirty="0">
                <a:hlinkClick r:id="rId10" tooltip="https://www.mdpi.com/1999-4915/14/3/458/html"/>
              </a:rPr>
              <a:t>, Placental Insufficiency, and Hypoxic</a:t>
            </a:r>
            <a:r>
              <a:rPr lang="en-US" sz="2000" dirty="0"/>
              <a:t>. (2.15.2022</a:t>
            </a:r>
            <a:r>
              <a:rPr lang="en-US" sz="2000" dirty="0" smtClean="0"/>
              <a:t>)</a:t>
            </a:r>
          </a:p>
          <a:p>
            <a:pPr marL="241300" indent="-229235">
              <a:lnSpc>
                <a:spcPct val="100000"/>
              </a:lnSpc>
              <a:spcBef>
                <a:spcPts val="345"/>
              </a:spcBef>
              <a:buClr>
                <a:srgbClr val="F5668F"/>
              </a:buClr>
              <a:buFont typeface="Arial"/>
              <a:buChar char="•"/>
              <a:tabLst>
                <a:tab pos="241300" algn="l"/>
                <a:tab pos="241935" algn="l"/>
              </a:tabLst>
            </a:pPr>
            <a:r>
              <a:rPr lang="en-US" dirty="0"/>
              <a:t>NEJM: </a:t>
            </a:r>
            <a:r>
              <a:rPr lang="en-US" dirty="0">
                <a:hlinkClick r:id="rId11"/>
              </a:rPr>
              <a:t>Efficacy of Antiviral Agents against the SARS-CoV-2 Omicron </a:t>
            </a:r>
            <a:r>
              <a:rPr lang="en-US" dirty="0" err="1">
                <a:hlinkClick r:id="rId11"/>
              </a:rPr>
              <a:t>Subvariant</a:t>
            </a:r>
            <a:r>
              <a:rPr lang="en-US" dirty="0">
                <a:hlinkClick r:id="rId11"/>
              </a:rPr>
              <a:t> BA.2</a:t>
            </a:r>
            <a:r>
              <a:rPr lang="en-US" dirty="0"/>
              <a:t>. (3.9.2022</a:t>
            </a:r>
            <a:r>
              <a:rPr lang="en-US" dirty="0" smtClean="0"/>
              <a:t>)</a:t>
            </a:r>
          </a:p>
          <a:p>
            <a:r>
              <a:rPr lang="en-US" dirty="0"/>
              <a:t>Epic Health Research Network: </a:t>
            </a:r>
            <a:r>
              <a:rPr lang="en-US" dirty="0">
                <a:hlinkClick r:id="rId12"/>
              </a:rPr>
              <a:t>Which Comorbidities Increase the Risk of a COVID-19 Breakthrough Infection?</a:t>
            </a:r>
            <a:r>
              <a:rPr lang="en-US" dirty="0"/>
              <a:t> (3.31.2022</a:t>
            </a:r>
            <a:r>
              <a:rPr lang="en-US" dirty="0" smtClean="0"/>
              <a:t>) </a:t>
            </a:r>
            <a:r>
              <a:rPr sz="1200" spc="-5" dirty="0" smtClean="0">
                <a:solidFill>
                  <a:srgbClr val="ADB3B8"/>
                </a:solidFill>
                <a:latin typeface="Arial"/>
                <a:cs typeface="Arial"/>
              </a:rPr>
              <a:t>34</a:t>
            </a:r>
            <a:endParaRPr sz="1200" dirty="0">
              <a:latin typeface="Arial"/>
              <a:cs typeface="Arial"/>
            </a:endParaRPr>
          </a:p>
        </p:txBody>
      </p:sp>
    </p:spTree>
    <p:extLst>
      <p:ext uri="{BB962C8B-B14F-4D97-AF65-F5344CB8AC3E}">
        <p14:creationId xmlns:p14="http://schemas.microsoft.com/office/powerpoint/2010/main" val="29568563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3" cstate="print"/>
            <a:stretch>
              <a:fillRect/>
            </a:stretch>
          </p:blipFill>
          <p:spPr>
            <a:xfrm>
              <a:off x="9264396" y="228600"/>
              <a:ext cx="2025383" cy="911351"/>
            </a:xfrm>
            <a:prstGeom prst="rect">
              <a:avLst/>
            </a:prstGeom>
          </p:spPr>
        </p:pic>
        <p:pic>
          <p:nvPicPr>
            <p:cNvPr id="4" name="object 4"/>
            <p:cNvPicPr/>
            <p:nvPr/>
          </p:nvPicPr>
          <p:blipFill>
            <a:blip r:embed="rId4"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7831" y="689070"/>
            <a:ext cx="4313555" cy="574040"/>
          </a:xfrm>
          <a:prstGeom prst="rect">
            <a:avLst/>
          </a:prstGeom>
          <a:noFill/>
        </p:spPr>
        <p:txBody>
          <a:bodyPr vert="horz" wrap="square" lIns="0" tIns="12700" rIns="0" bIns="0" rtlCol="0">
            <a:spAutoFit/>
          </a:bodyPr>
          <a:lstStyle/>
          <a:p>
            <a:pPr marL="12700">
              <a:lnSpc>
                <a:spcPct val="100000"/>
              </a:lnSpc>
              <a:spcBef>
                <a:spcPts val="100"/>
              </a:spcBef>
            </a:pPr>
            <a:r>
              <a:rPr sz="3600" b="1" spc="-105" dirty="0">
                <a:solidFill>
                  <a:srgbClr val="F58466"/>
                </a:solidFill>
                <a:latin typeface="Arial"/>
                <a:cs typeface="Arial"/>
              </a:rPr>
              <a:t>O</a:t>
            </a:r>
            <a:r>
              <a:rPr sz="3600" b="1" dirty="0">
                <a:solidFill>
                  <a:srgbClr val="F58466"/>
                </a:solidFill>
                <a:latin typeface="Arial"/>
                <a:cs typeface="Arial"/>
              </a:rPr>
              <a:t>B</a:t>
            </a:r>
            <a:r>
              <a:rPr sz="3600" b="1" spc="-135" dirty="0">
                <a:solidFill>
                  <a:srgbClr val="F58466"/>
                </a:solidFill>
                <a:latin typeface="Arial"/>
                <a:cs typeface="Arial"/>
              </a:rPr>
              <a:t> </a:t>
            </a:r>
            <a:r>
              <a:rPr sz="3600" b="1" spc="-185" dirty="0">
                <a:solidFill>
                  <a:srgbClr val="F58466"/>
                </a:solidFill>
                <a:latin typeface="Arial"/>
                <a:cs typeface="Arial"/>
              </a:rPr>
              <a:t>Di</a:t>
            </a:r>
            <a:r>
              <a:rPr sz="3600" b="1" spc="-180" dirty="0">
                <a:solidFill>
                  <a:srgbClr val="F58466"/>
                </a:solidFill>
                <a:latin typeface="Arial"/>
                <a:cs typeface="Arial"/>
              </a:rPr>
              <a:t>s</a:t>
            </a:r>
            <a:r>
              <a:rPr sz="3600" b="1" spc="-185" dirty="0">
                <a:solidFill>
                  <a:srgbClr val="F58466"/>
                </a:solidFill>
                <a:latin typeface="Arial"/>
                <a:cs typeface="Arial"/>
              </a:rPr>
              <a:t>cu</a:t>
            </a:r>
            <a:r>
              <a:rPr sz="3600" b="1" spc="-180" dirty="0">
                <a:solidFill>
                  <a:srgbClr val="F58466"/>
                </a:solidFill>
                <a:latin typeface="Arial"/>
                <a:cs typeface="Arial"/>
              </a:rPr>
              <a:t>s</a:t>
            </a:r>
            <a:r>
              <a:rPr sz="3600" b="1" spc="-195" dirty="0">
                <a:solidFill>
                  <a:srgbClr val="F58466"/>
                </a:solidFill>
                <a:latin typeface="Arial"/>
                <a:cs typeface="Arial"/>
              </a:rPr>
              <a:t>s</a:t>
            </a:r>
            <a:r>
              <a:rPr sz="3600" b="1" spc="-185" dirty="0">
                <a:solidFill>
                  <a:srgbClr val="F58466"/>
                </a:solidFill>
                <a:latin typeface="Arial"/>
                <a:cs typeface="Arial"/>
              </a:rPr>
              <a:t>io</a:t>
            </a:r>
            <a:r>
              <a:rPr sz="3600" b="1" dirty="0">
                <a:solidFill>
                  <a:srgbClr val="F58466"/>
                </a:solidFill>
                <a:latin typeface="Arial"/>
                <a:cs typeface="Arial"/>
              </a:rPr>
              <a:t>n</a:t>
            </a:r>
            <a:r>
              <a:rPr sz="3600" b="1" spc="-250" dirty="0">
                <a:solidFill>
                  <a:srgbClr val="F58466"/>
                </a:solidFill>
                <a:latin typeface="Arial"/>
                <a:cs typeface="Arial"/>
              </a:rPr>
              <a:t> </a:t>
            </a:r>
            <a:r>
              <a:rPr sz="3600" b="1" spc="-95" dirty="0">
                <a:solidFill>
                  <a:srgbClr val="F58466"/>
                </a:solidFill>
                <a:latin typeface="Arial"/>
                <a:cs typeface="Arial"/>
              </a:rPr>
              <a:t>P</a:t>
            </a:r>
            <a:r>
              <a:rPr sz="3600" b="1" spc="-90" dirty="0">
                <a:solidFill>
                  <a:srgbClr val="F58466"/>
                </a:solidFill>
                <a:latin typeface="Arial"/>
                <a:cs typeface="Arial"/>
              </a:rPr>
              <a:t>an</a:t>
            </a:r>
            <a:r>
              <a:rPr sz="3600" b="1" spc="-85" dirty="0">
                <a:solidFill>
                  <a:srgbClr val="F58466"/>
                </a:solidFill>
                <a:latin typeface="Arial"/>
                <a:cs typeface="Arial"/>
              </a:rPr>
              <a:t>e</a:t>
            </a:r>
            <a:r>
              <a:rPr sz="3600" b="1" dirty="0">
                <a:solidFill>
                  <a:srgbClr val="F58466"/>
                </a:solidFill>
                <a:latin typeface="Arial"/>
                <a:cs typeface="Arial"/>
              </a:rPr>
              <a:t>l</a:t>
            </a:r>
            <a:endParaRPr sz="3600" dirty="0">
              <a:latin typeface="Arial"/>
              <a:cs typeface="Arial"/>
            </a:endParaRPr>
          </a:p>
        </p:txBody>
      </p:sp>
      <p:sp>
        <p:nvSpPr>
          <p:cNvPr id="10" name="Rectangle 9"/>
          <p:cNvSpPr/>
          <p:nvPr/>
        </p:nvSpPr>
        <p:spPr>
          <a:xfrm>
            <a:off x="914399" y="1426463"/>
            <a:ext cx="10375379" cy="5773375"/>
          </a:xfrm>
          <a:prstGeom prst="rect">
            <a:avLst/>
          </a:prstGeom>
        </p:spPr>
        <p:txBody>
          <a:bodyPr wrap="square">
            <a:spAutoFit/>
          </a:bodyPr>
          <a:lstStyle/>
          <a:p>
            <a:pPr marL="253365" indent="-229235">
              <a:lnSpc>
                <a:spcPct val="100000"/>
              </a:lnSpc>
              <a:spcBef>
                <a:spcPts val="900"/>
              </a:spcBef>
              <a:buClr>
                <a:srgbClr val="F58466"/>
              </a:buClr>
              <a:buFont typeface="Arial"/>
              <a:buChar char="•"/>
              <a:tabLst>
                <a:tab pos="252729" algn="l"/>
                <a:tab pos="254000" algn="l"/>
              </a:tabLst>
            </a:pPr>
            <a:r>
              <a:rPr lang="en-US" sz="2800" b="1" spc="-10" dirty="0">
                <a:latin typeface="Arial"/>
                <a:cs typeface="Arial"/>
              </a:rPr>
              <a:t>Discussion of OB Unit Strategies:</a:t>
            </a:r>
          </a:p>
          <a:p>
            <a:pPr marL="710565" lvl="1" indent="-229235">
              <a:spcBef>
                <a:spcPts val="900"/>
              </a:spcBef>
              <a:buClr>
                <a:srgbClr val="F58466"/>
              </a:buClr>
              <a:buFont typeface="Arial"/>
              <a:buChar char="•"/>
              <a:tabLst>
                <a:tab pos="252729" algn="l"/>
                <a:tab pos="254000" algn="l"/>
              </a:tabLst>
            </a:pPr>
            <a:r>
              <a:rPr lang="en-US" sz="2800" b="1" spc="-10" dirty="0">
                <a:latin typeface="Arial"/>
                <a:cs typeface="Arial"/>
              </a:rPr>
              <a:t>Jeannie Kelly, MD, MS -- Director Maternal Fetal Transport, Maternal Fetal Medicine, Barnes Jewish Hospital, St. Louis</a:t>
            </a:r>
          </a:p>
          <a:p>
            <a:pPr marL="710565" lvl="1" indent="-229235">
              <a:spcBef>
                <a:spcPts val="900"/>
              </a:spcBef>
              <a:buClr>
                <a:srgbClr val="F58466"/>
              </a:buClr>
              <a:buFont typeface="Arial"/>
              <a:buChar char="•"/>
              <a:tabLst>
                <a:tab pos="252729" algn="l"/>
                <a:tab pos="254000" algn="l"/>
              </a:tabLst>
            </a:pPr>
            <a:r>
              <a:rPr lang="en-US" sz="2800" b="1" spc="-10" dirty="0">
                <a:latin typeface="Arial"/>
                <a:cs typeface="Arial"/>
              </a:rPr>
              <a:t>Ayesha Hasan, MD – Maternal-Fetal Medicine, University of Illinois Chicago Medical Center, Chicago</a:t>
            </a:r>
          </a:p>
          <a:p>
            <a:pPr marL="710565" lvl="1" indent="-229235">
              <a:spcBef>
                <a:spcPts val="900"/>
              </a:spcBef>
              <a:buClr>
                <a:srgbClr val="F58466"/>
              </a:buClr>
              <a:buFont typeface="Arial"/>
              <a:buChar char="•"/>
              <a:tabLst>
                <a:tab pos="252729" algn="l"/>
                <a:tab pos="254000" algn="l"/>
              </a:tabLst>
            </a:pPr>
            <a:r>
              <a:rPr lang="en-US" sz="2800" b="1" spc="-10" dirty="0">
                <a:latin typeface="Arial"/>
                <a:cs typeface="Arial"/>
              </a:rPr>
              <a:t>John Holden, MD – OB Hospitalist, UW Health </a:t>
            </a:r>
            <a:r>
              <a:rPr lang="en-US" sz="2800" b="1" spc="-10" dirty="0" err="1">
                <a:latin typeface="Arial"/>
                <a:cs typeface="Arial"/>
              </a:rPr>
              <a:t>SwedishAmerican</a:t>
            </a:r>
            <a:r>
              <a:rPr lang="en-US" sz="2800" b="1" spc="-10" dirty="0">
                <a:latin typeface="Arial"/>
                <a:cs typeface="Arial"/>
              </a:rPr>
              <a:t> Hospital, Rockford</a:t>
            </a:r>
          </a:p>
          <a:p>
            <a:pPr marL="253365" indent="-229235">
              <a:lnSpc>
                <a:spcPct val="100000"/>
              </a:lnSpc>
              <a:spcBef>
                <a:spcPts val="805"/>
              </a:spcBef>
              <a:buClr>
                <a:srgbClr val="F58466"/>
              </a:buClr>
              <a:buFont typeface="Arial"/>
              <a:buChar char="•"/>
              <a:tabLst>
                <a:tab pos="252729" algn="l"/>
                <a:tab pos="254000" algn="l"/>
              </a:tabLst>
            </a:pPr>
            <a:endParaRPr lang="en-US" sz="2400" b="1" spc="-5" dirty="0">
              <a:latin typeface="Arial"/>
              <a:cs typeface="Arial"/>
            </a:endParaRPr>
          </a:p>
          <a:p>
            <a:pPr marL="710565" lvl="1" indent="-229235">
              <a:spcBef>
                <a:spcPts val="805"/>
              </a:spcBef>
              <a:buClr>
                <a:srgbClr val="F58466"/>
              </a:buClr>
              <a:buFont typeface="Arial"/>
              <a:buChar char="•"/>
              <a:tabLst>
                <a:tab pos="252729" algn="l"/>
                <a:tab pos="254000" algn="l"/>
              </a:tabLst>
            </a:pPr>
            <a:endParaRPr lang="en-US" sz="2400" spc="-5" dirty="0">
              <a:latin typeface="Arial"/>
              <a:cs typeface="Arial"/>
            </a:endParaRPr>
          </a:p>
          <a:p>
            <a:pPr marL="253365" indent="-229235">
              <a:lnSpc>
                <a:spcPct val="100000"/>
              </a:lnSpc>
              <a:spcBef>
                <a:spcPts val="805"/>
              </a:spcBef>
              <a:buClr>
                <a:srgbClr val="F58466"/>
              </a:buClr>
              <a:buFont typeface="Arial"/>
              <a:buChar char="•"/>
              <a:tabLst>
                <a:tab pos="252729" algn="l"/>
                <a:tab pos="254000" algn="l"/>
              </a:tabLst>
            </a:pPr>
            <a:endParaRPr lang="en-US" sz="2400" b="1" spc="-5" dirty="0" smtClean="0">
              <a:latin typeface="Arial"/>
              <a:cs typeface="Arial"/>
            </a:endParaRPr>
          </a:p>
          <a:p>
            <a:pPr marL="710565" lvl="1" indent="-229235">
              <a:spcBef>
                <a:spcPts val="805"/>
              </a:spcBef>
              <a:buClr>
                <a:srgbClr val="F58466"/>
              </a:buClr>
              <a:buFont typeface="Arial"/>
              <a:buChar char="•"/>
              <a:tabLst>
                <a:tab pos="252729" algn="l"/>
                <a:tab pos="254000" algn="l"/>
              </a:tabLst>
            </a:pPr>
            <a:endParaRPr lang="en-US" sz="2400" b="1" spc="-5" dirty="0">
              <a:latin typeface="Arial"/>
              <a:cs typeface="Aria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7831" y="651859"/>
            <a:ext cx="2470785" cy="635000"/>
          </a:xfrm>
          <a:prstGeom prst="rect">
            <a:avLst/>
          </a:prstGeom>
        </p:spPr>
        <p:txBody>
          <a:bodyPr vert="horz" wrap="square" lIns="0" tIns="12065" rIns="0" bIns="0" rtlCol="0">
            <a:spAutoFit/>
          </a:bodyPr>
          <a:lstStyle/>
          <a:p>
            <a:pPr marL="12700">
              <a:lnSpc>
                <a:spcPct val="100000"/>
              </a:lnSpc>
              <a:spcBef>
                <a:spcPts val="95"/>
              </a:spcBef>
            </a:pPr>
            <a:r>
              <a:rPr sz="4000" b="1" spc="-145" dirty="0">
                <a:solidFill>
                  <a:srgbClr val="F58466"/>
                </a:solidFill>
                <a:latin typeface="Arial"/>
                <a:cs typeface="Arial"/>
              </a:rPr>
              <a:t>Th</a:t>
            </a:r>
            <a:r>
              <a:rPr sz="4000" b="1" spc="-140" dirty="0">
                <a:solidFill>
                  <a:srgbClr val="F58466"/>
                </a:solidFill>
                <a:latin typeface="Arial"/>
                <a:cs typeface="Arial"/>
              </a:rPr>
              <a:t>a</a:t>
            </a:r>
            <a:r>
              <a:rPr sz="4000" b="1" spc="-145" dirty="0">
                <a:solidFill>
                  <a:srgbClr val="F58466"/>
                </a:solidFill>
                <a:latin typeface="Arial"/>
                <a:cs typeface="Arial"/>
              </a:rPr>
              <a:t>n</a:t>
            </a:r>
            <a:r>
              <a:rPr sz="4000" b="1" spc="-5" dirty="0">
                <a:solidFill>
                  <a:srgbClr val="F58466"/>
                </a:solidFill>
                <a:latin typeface="Arial"/>
                <a:cs typeface="Arial"/>
              </a:rPr>
              <a:t>k</a:t>
            </a:r>
            <a:r>
              <a:rPr sz="4000" b="1" spc="-240" dirty="0">
                <a:solidFill>
                  <a:srgbClr val="F58466"/>
                </a:solidFill>
                <a:latin typeface="Arial"/>
                <a:cs typeface="Arial"/>
              </a:rPr>
              <a:t> </a:t>
            </a:r>
            <a:r>
              <a:rPr sz="4000" b="1" spc="-155" dirty="0">
                <a:solidFill>
                  <a:srgbClr val="F58466"/>
                </a:solidFill>
                <a:latin typeface="Arial"/>
                <a:cs typeface="Arial"/>
              </a:rPr>
              <a:t>You</a:t>
            </a:r>
            <a:endParaRPr sz="40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t>66</a:t>
            </a:fld>
            <a:endParaRPr spc="-5" dirty="0"/>
          </a:p>
        </p:txBody>
      </p:sp>
      <p:sp>
        <p:nvSpPr>
          <p:cNvPr id="9" name="object 9"/>
          <p:cNvSpPr txBox="1"/>
          <p:nvPr/>
        </p:nvSpPr>
        <p:spPr>
          <a:xfrm>
            <a:off x="687831" y="1792732"/>
            <a:ext cx="10646410" cy="3987800"/>
          </a:xfrm>
          <a:prstGeom prst="rect">
            <a:avLst/>
          </a:prstGeom>
        </p:spPr>
        <p:txBody>
          <a:bodyPr vert="horz" wrap="square" lIns="0" tIns="63500" rIns="0" bIns="0" rtlCol="0">
            <a:spAutoFit/>
          </a:bodyPr>
          <a:lstStyle/>
          <a:p>
            <a:pPr marL="241300" marR="5080" indent="-228600">
              <a:lnSpc>
                <a:spcPct val="88800"/>
              </a:lnSpc>
              <a:spcBef>
                <a:spcPts val="500"/>
              </a:spcBef>
              <a:buClr>
                <a:srgbClr val="F5668F"/>
              </a:buClr>
              <a:buChar char="•"/>
              <a:tabLst>
                <a:tab pos="241300" algn="l"/>
              </a:tabLst>
            </a:pPr>
            <a:r>
              <a:rPr sz="3000" spc="-40" dirty="0">
                <a:solidFill>
                  <a:srgbClr val="444A53"/>
                </a:solidFill>
                <a:latin typeface="Arial"/>
                <a:cs typeface="Arial"/>
              </a:rPr>
              <a:t>We</a:t>
            </a:r>
            <a:r>
              <a:rPr sz="3000" spc="-30" dirty="0">
                <a:solidFill>
                  <a:srgbClr val="444A53"/>
                </a:solidFill>
                <a:latin typeface="Arial"/>
                <a:cs typeface="Arial"/>
              </a:rPr>
              <a:t> </a:t>
            </a:r>
            <a:r>
              <a:rPr sz="3000" spc="-5" dirty="0">
                <a:solidFill>
                  <a:srgbClr val="444A53"/>
                </a:solidFill>
                <a:latin typeface="Arial"/>
                <a:cs typeface="Arial"/>
              </a:rPr>
              <a:t>continue</a:t>
            </a:r>
            <a:r>
              <a:rPr sz="3000" spc="-30" dirty="0">
                <a:solidFill>
                  <a:srgbClr val="444A53"/>
                </a:solidFill>
                <a:latin typeface="Arial"/>
                <a:cs typeface="Arial"/>
              </a:rPr>
              <a:t> </a:t>
            </a:r>
            <a:r>
              <a:rPr sz="3000" spc="-5" dirty="0">
                <a:solidFill>
                  <a:srgbClr val="444A53"/>
                </a:solidFill>
                <a:latin typeface="Arial"/>
                <a:cs typeface="Arial"/>
              </a:rPr>
              <a:t>to</a:t>
            </a:r>
            <a:r>
              <a:rPr sz="3000" spc="-20" dirty="0">
                <a:solidFill>
                  <a:srgbClr val="444A53"/>
                </a:solidFill>
                <a:latin typeface="Arial"/>
                <a:cs typeface="Arial"/>
              </a:rPr>
              <a:t> </a:t>
            </a:r>
            <a:r>
              <a:rPr sz="3000" dirty="0">
                <a:solidFill>
                  <a:srgbClr val="444A53"/>
                </a:solidFill>
                <a:latin typeface="Arial"/>
                <a:cs typeface="Arial"/>
              </a:rPr>
              <a:t>give</a:t>
            </a:r>
            <a:r>
              <a:rPr sz="3000" spc="-30" dirty="0">
                <a:solidFill>
                  <a:srgbClr val="444A53"/>
                </a:solidFill>
                <a:latin typeface="Arial"/>
                <a:cs typeface="Arial"/>
              </a:rPr>
              <a:t> </a:t>
            </a:r>
            <a:r>
              <a:rPr sz="3000" spc="-5" dirty="0">
                <a:solidFill>
                  <a:srgbClr val="444A53"/>
                </a:solidFill>
                <a:latin typeface="Arial"/>
                <a:cs typeface="Arial"/>
              </a:rPr>
              <a:t>thanks</a:t>
            </a:r>
            <a:r>
              <a:rPr sz="3000" spc="-40" dirty="0">
                <a:solidFill>
                  <a:srgbClr val="444A53"/>
                </a:solidFill>
                <a:latin typeface="Arial"/>
                <a:cs typeface="Arial"/>
              </a:rPr>
              <a:t> </a:t>
            </a:r>
            <a:r>
              <a:rPr sz="3000" spc="-5" dirty="0">
                <a:solidFill>
                  <a:srgbClr val="444A53"/>
                </a:solidFill>
                <a:latin typeface="Arial"/>
                <a:cs typeface="Arial"/>
              </a:rPr>
              <a:t>to</a:t>
            </a:r>
            <a:r>
              <a:rPr sz="3000" spc="5" dirty="0">
                <a:solidFill>
                  <a:srgbClr val="444A53"/>
                </a:solidFill>
                <a:latin typeface="Arial"/>
                <a:cs typeface="Arial"/>
              </a:rPr>
              <a:t> </a:t>
            </a:r>
            <a:r>
              <a:rPr sz="3000" spc="-5" dirty="0">
                <a:solidFill>
                  <a:srgbClr val="444A53"/>
                </a:solidFill>
                <a:latin typeface="Arial"/>
                <a:cs typeface="Arial"/>
              </a:rPr>
              <a:t>the</a:t>
            </a:r>
            <a:r>
              <a:rPr sz="3000" spc="-10" dirty="0">
                <a:solidFill>
                  <a:srgbClr val="444A53"/>
                </a:solidFill>
                <a:latin typeface="Arial"/>
                <a:cs typeface="Arial"/>
              </a:rPr>
              <a:t> </a:t>
            </a:r>
            <a:r>
              <a:rPr sz="3000" spc="-5" dirty="0">
                <a:solidFill>
                  <a:srgbClr val="444A53"/>
                </a:solidFill>
                <a:latin typeface="Arial"/>
                <a:cs typeface="Arial"/>
              </a:rPr>
              <a:t>nurses,</a:t>
            </a:r>
            <a:r>
              <a:rPr sz="3000" spc="-40" dirty="0">
                <a:solidFill>
                  <a:srgbClr val="444A53"/>
                </a:solidFill>
                <a:latin typeface="Arial"/>
                <a:cs typeface="Arial"/>
              </a:rPr>
              <a:t> </a:t>
            </a:r>
            <a:r>
              <a:rPr sz="3000" spc="-5" dirty="0">
                <a:solidFill>
                  <a:srgbClr val="444A53"/>
                </a:solidFill>
                <a:latin typeface="Arial"/>
                <a:cs typeface="Arial"/>
              </a:rPr>
              <a:t>doctors,</a:t>
            </a:r>
            <a:r>
              <a:rPr sz="3000" spc="-20" dirty="0">
                <a:solidFill>
                  <a:srgbClr val="444A53"/>
                </a:solidFill>
                <a:latin typeface="Arial"/>
                <a:cs typeface="Arial"/>
              </a:rPr>
              <a:t> </a:t>
            </a:r>
            <a:r>
              <a:rPr sz="3000" spc="-5" dirty="0">
                <a:solidFill>
                  <a:srgbClr val="444A53"/>
                </a:solidFill>
                <a:latin typeface="Arial"/>
                <a:cs typeface="Arial"/>
              </a:rPr>
              <a:t>health</a:t>
            </a:r>
            <a:r>
              <a:rPr sz="3000" spc="-30" dirty="0">
                <a:solidFill>
                  <a:srgbClr val="444A53"/>
                </a:solidFill>
                <a:latin typeface="Arial"/>
                <a:cs typeface="Arial"/>
              </a:rPr>
              <a:t> </a:t>
            </a:r>
            <a:r>
              <a:rPr sz="3000" spc="-5" dirty="0">
                <a:solidFill>
                  <a:srgbClr val="444A53"/>
                </a:solidFill>
                <a:latin typeface="Arial"/>
                <a:cs typeface="Arial"/>
              </a:rPr>
              <a:t>care </a:t>
            </a:r>
            <a:r>
              <a:rPr sz="3000" spc="-819" dirty="0">
                <a:solidFill>
                  <a:srgbClr val="444A53"/>
                </a:solidFill>
                <a:latin typeface="Arial"/>
                <a:cs typeface="Arial"/>
              </a:rPr>
              <a:t> </a:t>
            </a:r>
            <a:r>
              <a:rPr sz="3000" spc="-5" dirty="0">
                <a:solidFill>
                  <a:srgbClr val="444A53"/>
                </a:solidFill>
                <a:latin typeface="Arial"/>
                <a:cs typeface="Arial"/>
              </a:rPr>
              <a:t>workers, </a:t>
            </a:r>
            <a:r>
              <a:rPr sz="3000" dirty="0">
                <a:solidFill>
                  <a:srgbClr val="444A53"/>
                </a:solidFill>
                <a:latin typeface="Arial"/>
                <a:cs typeface="Arial"/>
              </a:rPr>
              <a:t>public </a:t>
            </a:r>
            <a:r>
              <a:rPr sz="3000" spc="-5" dirty="0">
                <a:solidFill>
                  <a:srgbClr val="444A53"/>
                </a:solidFill>
                <a:latin typeface="Arial"/>
                <a:cs typeface="Arial"/>
              </a:rPr>
              <a:t>health </a:t>
            </a:r>
            <a:r>
              <a:rPr sz="3000" spc="-10" dirty="0">
                <a:solidFill>
                  <a:srgbClr val="444A53"/>
                </a:solidFill>
                <a:latin typeface="Arial"/>
                <a:cs typeface="Arial"/>
              </a:rPr>
              <a:t>teams </a:t>
            </a:r>
            <a:r>
              <a:rPr sz="3000" spc="-5" dirty="0">
                <a:solidFill>
                  <a:srgbClr val="444A53"/>
                </a:solidFill>
                <a:latin typeface="Arial"/>
                <a:cs typeface="Arial"/>
              </a:rPr>
              <a:t>and others across </a:t>
            </a:r>
            <a:r>
              <a:rPr sz="3000" spc="-10" dirty="0">
                <a:solidFill>
                  <a:srgbClr val="444A53"/>
                </a:solidFill>
                <a:latin typeface="Arial"/>
                <a:cs typeface="Arial"/>
              </a:rPr>
              <a:t>our </a:t>
            </a:r>
            <a:r>
              <a:rPr sz="3000" spc="-5" dirty="0">
                <a:solidFill>
                  <a:srgbClr val="444A53"/>
                </a:solidFill>
                <a:latin typeface="Arial"/>
                <a:cs typeface="Arial"/>
              </a:rPr>
              <a:t>state </a:t>
            </a:r>
            <a:r>
              <a:rPr sz="3000" dirty="0">
                <a:solidFill>
                  <a:srgbClr val="444A53"/>
                </a:solidFill>
                <a:latin typeface="Arial"/>
                <a:cs typeface="Arial"/>
              </a:rPr>
              <a:t>at </a:t>
            </a:r>
            <a:r>
              <a:rPr sz="3000" spc="5" dirty="0">
                <a:solidFill>
                  <a:srgbClr val="444A53"/>
                </a:solidFill>
                <a:latin typeface="Arial"/>
                <a:cs typeface="Arial"/>
              </a:rPr>
              <a:t> </a:t>
            </a:r>
            <a:r>
              <a:rPr sz="3000" spc="-5" dirty="0">
                <a:solidFill>
                  <a:srgbClr val="444A53"/>
                </a:solidFill>
                <a:latin typeface="Arial"/>
                <a:cs typeface="Arial"/>
              </a:rPr>
              <a:t>work</a:t>
            </a:r>
            <a:r>
              <a:rPr sz="3000" spc="-50" dirty="0">
                <a:solidFill>
                  <a:srgbClr val="444A53"/>
                </a:solidFill>
                <a:latin typeface="Arial"/>
                <a:cs typeface="Arial"/>
              </a:rPr>
              <a:t> </a:t>
            </a:r>
            <a:r>
              <a:rPr sz="3000" spc="-5" dirty="0">
                <a:solidFill>
                  <a:srgbClr val="444A53"/>
                </a:solidFill>
                <a:latin typeface="Arial"/>
                <a:cs typeface="Arial"/>
              </a:rPr>
              <a:t>confronting</a:t>
            </a:r>
            <a:r>
              <a:rPr sz="3000" spc="-45" dirty="0">
                <a:solidFill>
                  <a:srgbClr val="444A53"/>
                </a:solidFill>
                <a:latin typeface="Arial"/>
                <a:cs typeface="Arial"/>
              </a:rPr>
              <a:t> </a:t>
            </a:r>
            <a:r>
              <a:rPr sz="3000" spc="-5" dirty="0">
                <a:solidFill>
                  <a:srgbClr val="444A53"/>
                </a:solidFill>
                <a:latin typeface="Arial"/>
                <a:cs typeface="Arial"/>
              </a:rPr>
              <a:t>the</a:t>
            </a:r>
            <a:r>
              <a:rPr sz="3000" spc="-30" dirty="0">
                <a:solidFill>
                  <a:srgbClr val="444A53"/>
                </a:solidFill>
                <a:latin typeface="Arial"/>
                <a:cs typeface="Arial"/>
              </a:rPr>
              <a:t> </a:t>
            </a:r>
            <a:r>
              <a:rPr sz="3000" spc="-5" dirty="0">
                <a:solidFill>
                  <a:srgbClr val="444A53"/>
                </a:solidFill>
                <a:latin typeface="Arial"/>
                <a:cs typeface="Arial"/>
              </a:rPr>
              <a:t>COVID-19</a:t>
            </a:r>
            <a:r>
              <a:rPr sz="3000" spc="-30" dirty="0">
                <a:solidFill>
                  <a:srgbClr val="444A53"/>
                </a:solidFill>
                <a:latin typeface="Arial"/>
                <a:cs typeface="Arial"/>
              </a:rPr>
              <a:t> </a:t>
            </a:r>
            <a:r>
              <a:rPr sz="3000" spc="-10" dirty="0">
                <a:solidFill>
                  <a:srgbClr val="444A53"/>
                </a:solidFill>
                <a:latin typeface="Arial"/>
                <a:cs typeface="Arial"/>
              </a:rPr>
              <a:t>pandemic.</a:t>
            </a:r>
            <a:endParaRPr sz="3000" dirty="0">
              <a:latin typeface="Arial"/>
              <a:cs typeface="Arial"/>
            </a:endParaRPr>
          </a:p>
          <a:p>
            <a:pPr marL="241300" marR="615315" indent="-228600" algn="just">
              <a:lnSpc>
                <a:spcPct val="88800"/>
              </a:lnSpc>
              <a:spcBef>
                <a:spcPts val="1005"/>
              </a:spcBef>
              <a:buClr>
                <a:srgbClr val="F5668F"/>
              </a:buClr>
              <a:buChar char="•"/>
              <a:tabLst>
                <a:tab pos="241300" algn="l"/>
              </a:tabLst>
            </a:pPr>
            <a:r>
              <a:rPr sz="3000" spc="-5" dirty="0">
                <a:solidFill>
                  <a:srgbClr val="444A53"/>
                </a:solidFill>
                <a:latin typeface="Arial"/>
                <a:cs typeface="Arial"/>
              </a:rPr>
              <a:t>Please </a:t>
            </a:r>
            <a:r>
              <a:rPr sz="3000" spc="-10" dirty="0">
                <a:solidFill>
                  <a:srgbClr val="444A53"/>
                </a:solidFill>
                <a:latin typeface="Arial"/>
                <a:cs typeface="Arial"/>
              </a:rPr>
              <a:t>send questions, comments </a:t>
            </a:r>
            <a:r>
              <a:rPr sz="3000" spc="-15" dirty="0">
                <a:solidFill>
                  <a:srgbClr val="444A53"/>
                </a:solidFill>
                <a:latin typeface="Arial"/>
                <a:cs typeface="Arial"/>
              </a:rPr>
              <a:t>and </a:t>
            </a:r>
            <a:r>
              <a:rPr sz="3000" spc="-10" dirty="0">
                <a:solidFill>
                  <a:srgbClr val="444A53"/>
                </a:solidFill>
                <a:latin typeface="Arial"/>
                <a:cs typeface="Arial"/>
              </a:rPr>
              <a:t>recommendations, </a:t>
            </a:r>
            <a:r>
              <a:rPr sz="3000" spc="-819" dirty="0">
                <a:solidFill>
                  <a:srgbClr val="444A53"/>
                </a:solidFill>
                <a:latin typeface="Arial"/>
                <a:cs typeface="Arial"/>
              </a:rPr>
              <a:t> </a:t>
            </a:r>
            <a:r>
              <a:rPr sz="3000" spc="-10" dirty="0">
                <a:solidFill>
                  <a:srgbClr val="444A53"/>
                </a:solidFill>
                <a:latin typeface="Arial"/>
                <a:cs typeface="Arial"/>
              </a:rPr>
              <a:t>cases </a:t>
            </a:r>
            <a:r>
              <a:rPr sz="3000" dirty="0">
                <a:solidFill>
                  <a:srgbClr val="444A53"/>
                </a:solidFill>
                <a:latin typeface="Arial"/>
                <a:cs typeface="Arial"/>
              </a:rPr>
              <a:t>/ </a:t>
            </a:r>
            <a:r>
              <a:rPr sz="3000" spc="-15" dirty="0">
                <a:solidFill>
                  <a:srgbClr val="444A53"/>
                </a:solidFill>
                <a:latin typeface="Arial"/>
                <a:cs typeface="Arial"/>
              </a:rPr>
              <a:t>willingness </a:t>
            </a:r>
            <a:r>
              <a:rPr sz="3000" spc="-5" dirty="0">
                <a:solidFill>
                  <a:srgbClr val="444A53"/>
                </a:solidFill>
                <a:latin typeface="Arial"/>
                <a:cs typeface="Arial"/>
              </a:rPr>
              <a:t>to </a:t>
            </a:r>
            <a:r>
              <a:rPr sz="3000" spc="-10" dirty="0">
                <a:solidFill>
                  <a:srgbClr val="444A53"/>
                </a:solidFill>
                <a:latin typeface="Arial"/>
                <a:cs typeface="Arial"/>
              </a:rPr>
              <a:t>share </a:t>
            </a:r>
            <a:r>
              <a:rPr sz="3000" spc="-5" dirty="0">
                <a:solidFill>
                  <a:srgbClr val="444A53"/>
                </a:solidFill>
                <a:latin typeface="Arial"/>
                <a:cs typeface="Arial"/>
              </a:rPr>
              <a:t>for </a:t>
            </a:r>
            <a:r>
              <a:rPr sz="3000" spc="-10" dirty="0">
                <a:solidFill>
                  <a:srgbClr val="444A53"/>
                </a:solidFill>
                <a:latin typeface="Arial"/>
                <a:cs typeface="Arial"/>
              </a:rPr>
              <a:t>future COVID-19 OB/Neo </a:t>
            </a:r>
            <a:r>
              <a:rPr sz="3000" spc="-5" dirty="0">
                <a:solidFill>
                  <a:srgbClr val="444A53"/>
                </a:solidFill>
                <a:latin typeface="Arial"/>
                <a:cs typeface="Arial"/>
              </a:rPr>
              <a:t> </a:t>
            </a:r>
            <a:r>
              <a:rPr sz="3000" dirty="0">
                <a:solidFill>
                  <a:srgbClr val="444A53"/>
                </a:solidFill>
                <a:latin typeface="Arial"/>
                <a:cs typeface="Arial"/>
              </a:rPr>
              <a:t>discussion</a:t>
            </a:r>
            <a:r>
              <a:rPr sz="3000" spc="-95" dirty="0">
                <a:solidFill>
                  <a:srgbClr val="444A53"/>
                </a:solidFill>
                <a:latin typeface="Arial"/>
                <a:cs typeface="Arial"/>
              </a:rPr>
              <a:t> </a:t>
            </a:r>
            <a:r>
              <a:rPr sz="3000" dirty="0">
                <a:solidFill>
                  <a:srgbClr val="444A53"/>
                </a:solidFill>
                <a:latin typeface="Arial"/>
                <a:cs typeface="Arial"/>
              </a:rPr>
              <a:t>webinars</a:t>
            </a:r>
            <a:r>
              <a:rPr sz="3000" spc="-70" dirty="0">
                <a:solidFill>
                  <a:srgbClr val="444A53"/>
                </a:solidFill>
                <a:latin typeface="Arial"/>
                <a:cs typeface="Arial"/>
              </a:rPr>
              <a:t> </a:t>
            </a:r>
            <a:r>
              <a:rPr sz="3000" spc="-5" dirty="0">
                <a:solidFill>
                  <a:srgbClr val="444A53"/>
                </a:solidFill>
                <a:latin typeface="Arial"/>
                <a:cs typeface="Arial"/>
              </a:rPr>
              <a:t>to</a:t>
            </a:r>
            <a:r>
              <a:rPr sz="3000" spc="5" dirty="0">
                <a:solidFill>
                  <a:srgbClr val="0000FF"/>
                </a:solidFill>
                <a:latin typeface="Arial"/>
                <a:cs typeface="Arial"/>
              </a:rPr>
              <a:t> </a:t>
            </a:r>
            <a:r>
              <a:rPr sz="3000" u="sng" spc="-10" dirty="0">
                <a:solidFill>
                  <a:srgbClr val="0000FF"/>
                </a:solidFill>
                <a:uFill>
                  <a:solidFill>
                    <a:srgbClr val="6B93FB"/>
                  </a:solidFill>
                </a:uFill>
                <a:latin typeface="Arial"/>
                <a:cs typeface="Arial"/>
                <a:hlinkClick r:id="rId4"/>
              </a:rPr>
              <a:t>info@ilpqc.org</a:t>
            </a:r>
            <a:endParaRPr sz="3000" dirty="0">
              <a:latin typeface="Arial"/>
              <a:cs typeface="Arial"/>
            </a:endParaRPr>
          </a:p>
          <a:p>
            <a:pPr marL="240665" marR="457200" indent="-228600" algn="just">
              <a:lnSpc>
                <a:spcPts val="3200"/>
              </a:lnSpc>
              <a:spcBef>
                <a:spcPts val="1040"/>
              </a:spcBef>
              <a:buClr>
                <a:srgbClr val="F5668F"/>
              </a:buClr>
              <a:buChar char="•"/>
              <a:tabLst>
                <a:tab pos="241300" algn="l"/>
              </a:tabLst>
            </a:pPr>
            <a:r>
              <a:rPr sz="3000" spc="-5" dirty="0">
                <a:solidFill>
                  <a:srgbClr val="444A53"/>
                </a:solidFill>
                <a:latin typeface="Arial"/>
                <a:cs typeface="Arial"/>
              </a:rPr>
              <a:t>Recording </a:t>
            </a:r>
            <a:r>
              <a:rPr sz="3000" dirty="0">
                <a:solidFill>
                  <a:srgbClr val="444A53"/>
                </a:solidFill>
                <a:latin typeface="Arial"/>
                <a:cs typeface="Arial"/>
              </a:rPr>
              <a:t>of </a:t>
            </a:r>
            <a:r>
              <a:rPr sz="3000" spc="-5" dirty="0">
                <a:solidFill>
                  <a:srgbClr val="444A53"/>
                </a:solidFill>
                <a:latin typeface="Arial"/>
                <a:cs typeface="Arial"/>
              </a:rPr>
              <a:t>this </a:t>
            </a:r>
            <a:r>
              <a:rPr sz="3000" spc="-50" dirty="0">
                <a:solidFill>
                  <a:srgbClr val="444A53"/>
                </a:solidFill>
                <a:latin typeface="Arial"/>
                <a:cs typeface="Arial"/>
              </a:rPr>
              <a:t>webinar, </a:t>
            </a:r>
            <a:r>
              <a:rPr sz="3000" spc="-10" dirty="0">
                <a:solidFill>
                  <a:srgbClr val="444A53"/>
                </a:solidFill>
                <a:latin typeface="Arial"/>
                <a:cs typeface="Arial"/>
              </a:rPr>
              <a:t>Q/A and registration </a:t>
            </a:r>
            <a:r>
              <a:rPr sz="3000" spc="-5" dirty="0">
                <a:solidFill>
                  <a:srgbClr val="444A53"/>
                </a:solidFill>
                <a:latin typeface="Arial"/>
                <a:cs typeface="Arial"/>
              </a:rPr>
              <a:t>for </a:t>
            </a:r>
            <a:r>
              <a:rPr sz="3000" spc="-10" dirty="0">
                <a:solidFill>
                  <a:srgbClr val="444A53"/>
                </a:solidFill>
                <a:latin typeface="Arial"/>
                <a:cs typeface="Arial"/>
              </a:rPr>
              <a:t>the </a:t>
            </a:r>
            <a:r>
              <a:rPr sz="3000" b="1" spc="-15" dirty="0">
                <a:solidFill>
                  <a:srgbClr val="444A53"/>
                </a:solidFill>
                <a:latin typeface="Arial"/>
                <a:cs typeface="Arial"/>
              </a:rPr>
              <a:t>next </a:t>
            </a:r>
            <a:r>
              <a:rPr sz="3000" b="1" spc="-819" dirty="0">
                <a:solidFill>
                  <a:srgbClr val="444A53"/>
                </a:solidFill>
                <a:latin typeface="Arial"/>
                <a:cs typeface="Arial"/>
              </a:rPr>
              <a:t> </a:t>
            </a:r>
            <a:r>
              <a:rPr sz="3000" b="1" spc="-5" dirty="0">
                <a:solidFill>
                  <a:srgbClr val="444A53"/>
                </a:solidFill>
                <a:latin typeface="Arial"/>
                <a:cs typeface="Arial"/>
              </a:rPr>
              <a:t>webinar</a:t>
            </a:r>
            <a:r>
              <a:rPr sz="3000" b="1" dirty="0">
                <a:solidFill>
                  <a:srgbClr val="444A53"/>
                </a:solidFill>
                <a:latin typeface="Arial"/>
                <a:cs typeface="Arial"/>
              </a:rPr>
              <a:t> on</a:t>
            </a:r>
            <a:r>
              <a:rPr sz="3000" b="1" spc="5" dirty="0">
                <a:solidFill>
                  <a:srgbClr val="444A53"/>
                </a:solidFill>
                <a:latin typeface="Arial"/>
                <a:cs typeface="Arial"/>
              </a:rPr>
              <a:t> </a:t>
            </a:r>
            <a:r>
              <a:rPr sz="3000" b="1" spc="-35" dirty="0" smtClean="0">
                <a:solidFill>
                  <a:srgbClr val="444A53"/>
                </a:solidFill>
                <a:latin typeface="Arial"/>
                <a:cs typeface="Arial"/>
              </a:rPr>
              <a:t>Friday,</a:t>
            </a:r>
            <a:r>
              <a:rPr lang="en-US" sz="3000" b="1" spc="-35" dirty="0">
                <a:solidFill>
                  <a:srgbClr val="444A53"/>
                </a:solidFill>
                <a:latin typeface="Arial"/>
                <a:cs typeface="Arial"/>
              </a:rPr>
              <a:t> </a:t>
            </a:r>
            <a:r>
              <a:rPr lang="en-US" sz="3000" b="1" spc="-35" dirty="0" smtClean="0">
                <a:solidFill>
                  <a:srgbClr val="444A53"/>
                </a:solidFill>
                <a:latin typeface="Arial"/>
                <a:cs typeface="Arial"/>
              </a:rPr>
              <a:t>May 6</a:t>
            </a:r>
            <a:r>
              <a:rPr sz="3000" b="1" dirty="0" smtClean="0">
                <a:solidFill>
                  <a:srgbClr val="444A53"/>
                </a:solidFill>
                <a:latin typeface="Arial"/>
                <a:cs typeface="Arial"/>
              </a:rPr>
              <a:t>,</a:t>
            </a:r>
            <a:r>
              <a:rPr sz="3000" b="1" spc="5" dirty="0" smtClean="0">
                <a:solidFill>
                  <a:srgbClr val="444A53"/>
                </a:solidFill>
                <a:latin typeface="Arial"/>
                <a:cs typeface="Arial"/>
              </a:rPr>
              <a:t> </a:t>
            </a:r>
            <a:r>
              <a:rPr sz="3000" b="1" spc="-10" dirty="0" smtClean="0">
                <a:solidFill>
                  <a:srgbClr val="444A53"/>
                </a:solidFill>
                <a:latin typeface="Arial"/>
                <a:cs typeface="Arial"/>
              </a:rPr>
              <a:t>12-1</a:t>
            </a:r>
            <a:r>
              <a:rPr lang="en-US" sz="3000" b="1" spc="-10" dirty="0" smtClean="0">
                <a:solidFill>
                  <a:srgbClr val="444A53"/>
                </a:solidFill>
                <a:latin typeface="Arial"/>
                <a:cs typeface="Arial"/>
              </a:rPr>
              <a:t>:15</a:t>
            </a:r>
            <a:r>
              <a:rPr sz="3000" b="1" spc="-10" dirty="0" smtClean="0">
                <a:solidFill>
                  <a:srgbClr val="444A53"/>
                </a:solidFill>
                <a:latin typeface="Arial"/>
                <a:cs typeface="Arial"/>
              </a:rPr>
              <a:t>pm</a:t>
            </a:r>
            <a:r>
              <a:rPr sz="3000" b="1" spc="-10" dirty="0">
                <a:solidFill>
                  <a:srgbClr val="444A53"/>
                </a:solidFill>
                <a:latin typeface="Arial"/>
                <a:cs typeface="Arial"/>
              </a:rPr>
              <a:t>,</a:t>
            </a:r>
            <a:r>
              <a:rPr sz="3000" b="1" spc="-5" dirty="0">
                <a:solidFill>
                  <a:srgbClr val="444A53"/>
                </a:solidFill>
                <a:latin typeface="Arial"/>
                <a:cs typeface="Arial"/>
              </a:rPr>
              <a:t> </a:t>
            </a:r>
            <a:r>
              <a:rPr sz="3000" spc="-5" dirty="0">
                <a:solidFill>
                  <a:srgbClr val="444A53"/>
                </a:solidFill>
                <a:latin typeface="Arial"/>
                <a:cs typeface="Arial"/>
              </a:rPr>
              <a:t>will</a:t>
            </a:r>
            <a:r>
              <a:rPr sz="3000" spc="825" dirty="0">
                <a:solidFill>
                  <a:srgbClr val="444A53"/>
                </a:solidFill>
                <a:latin typeface="Arial"/>
                <a:cs typeface="Arial"/>
              </a:rPr>
              <a:t> </a:t>
            </a:r>
            <a:r>
              <a:rPr sz="3000" spc="-20" dirty="0">
                <a:solidFill>
                  <a:srgbClr val="444A53"/>
                </a:solidFill>
                <a:latin typeface="Arial"/>
                <a:cs typeface="Arial"/>
              </a:rPr>
              <a:t>be </a:t>
            </a:r>
            <a:r>
              <a:rPr sz="3000" spc="-819" dirty="0">
                <a:solidFill>
                  <a:srgbClr val="444A53"/>
                </a:solidFill>
                <a:latin typeface="Arial"/>
                <a:cs typeface="Arial"/>
              </a:rPr>
              <a:t> </a:t>
            </a:r>
            <a:r>
              <a:rPr sz="3000" spc="-10" dirty="0">
                <a:solidFill>
                  <a:srgbClr val="444A53"/>
                </a:solidFill>
                <a:latin typeface="Arial"/>
                <a:cs typeface="Arial"/>
              </a:rPr>
              <a:t>available</a:t>
            </a:r>
            <a:r>
              <a:rPr sz="3000" spc="-85" dirty="0">
                <a:solidFill>
                  <a:srgbClr val="444A53"/>
                </a:solidFill>
                <a:latin typeface="Arial"/>
                <a:cs typeface="Arial"/>
              </a:rPr>
              <a:t> </a:t>
            </a:r>
            <a:r>
              <a:rPr sz="3000" dirty="0">
                <a:solidFill>
                  <a:srgbClr val="444A53"/>
                </a:solidFill>
                <a:latin typeface="Arial"/>
                <a:cs typeface="Arial"/>
              </a:rPr>
              <a:t>at</a:t>
            </a:r>
            <a:r>
              <a:rPr sz="3000" spc="10" dirty="0">
                <a:solidFill>
                  <a:srgbClr val="0000FF"/>
                </a:solidFill>
                <a:latin typeface="Arial"/>
                <a:cs typeface="Arial"/>
              </a:rPr>
              <a:t> </a:t>
            </a:r>
            <a:r>
              <a:rPr sz="3000" u="sng" spc="-30" dirty="0">
                <a:solidFill>
                  <a:srgbClr val="0000FF"/>
                </a:solidFill>
                <a:uFill>
                  <a:solidFill>
                    <a:srgbClr val="0000FF"/>
                  </a:solidFill>
                </a:uFill>
                <a:latin typeface="Arial"/>
                <a:cs typeface="Arial"/>
                <a:hlinkClick r:id="rId5"/>
              </a:rPr>
              <a:t>www.ilpqc.org</a:t>
            </a:r>
            <a:endParaRPr sz="3000" dirty="0">
              <a:latin typeface="Arial"/>
              <a:cs typeface="Arial"/>
            </a:endParaRPr>
          </a:p>
        </p:txBody>
      </p:sp>
    </p:spTree>
    <p:extLst>
      <p:ext uri="{BB962C8B-B14F-4D97-AF65-F5344CB8AC3E}">
        <p14:creationId xmlns:p14="http://schemas.microsoft.com/office/powerpoint/2010/main" val="25348037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9"/>
            </a:xfrm>
            <a:prstGeom prst="rect">
              <a:avLst/>
            </a:prstGeom>
          </p:spPr>
        </p:pic>
        <p:sp>
          <p:nvSpPr>
            <p:cNvPr id="4" name="object 4"/>
            <p:cNvSpPr/>
            <p:nvPr/>
          </p:nvSpPr>
          <p:spPr>
            <a:xfrm>
              <a:off x="622554" y="5144261"/>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pic>
          <p:nvPicPr>
            <p:cNvPr id="5" name="object 5"/>
            <p:cNvPicPr/>
            <p:nvPr/>
          </p:nvPicPr>
          <p:blipFill>
            <a:blip r:embed="rId3" cstate="print"/>
            <a:stretch>
              <a:fillRect/>
            </a:stretch>
          </p:blipFill>
          <p:spPr>
            <a:xfrm>
              <a:off x="0" y="0"/>
              <a:ext cx="6419087" cy="1510283"/>
            </a:xfrm>
            <a:prstGeom prst="rect">
              <a:avLst/>
            </a:prstGeom>
          </p:spPr>
        </p:pic>
        <p:sp>
          <p:nvSpPr>
            <p:cNvPr id="6" name="object 6"/>
            <p:cNvSpPr/>
            <p:nvPr/>
          </p:nvSpPr>
          <p:spPr>
            <a:xfrm>
              <a:off x="0" y="0"/>
              <a:ext cx="6243955" cy="1351915"/>
            </a:xfrm>
            <a:custGeom>
              <a:avLst/>
              <a:gdLst/>
              <a:ahLst/>
              <a:cxnLst/>
              <a:rect l="l" t="t" r="r" b="b"/>
              <a:pathLst>
                <a:path w="6243955" h="1351915">
                  <a:moveTo>
                    <a:pt x="6243701" y="0"/>
                  </a:moveTo>
                  <a:lnTo>
                    <a:pt x="0" y="0"/>
                  </a:lnTo>
                  <a:lnTo>
                    <a:pt x="0" y="1315694"/>
                  </a:lnTo>
                  <a:lnTo>
                    <a:pt x="43942" y="1320838"/>
                  </a:lnTo>
                  <a:lnTo>
                    <a:pt x="98323" y="1325333"/>
                  </a:lnTo>
                  <a:lnTo>
                    <a:pt x="152501" y="1329448"/>
                  </a:lnTo>
                  <a:lnTo>
                    <a:pt x="206489" y="1333207"/>
                  </a:lnTo>
                  <a:lnTo>
                    <a:pt x="260299" y="1336611"/>
                  </a:lnTo>
                  <a:lnTo>
                    <a:pt x="313905" y="1339659"/>
                  </a:lnTo>
                  <a:lnTo>
                    <a:pt x="367334" y="1342364"/>
                  </a:lnTo>
                  <a:lnTo>
                    <a:pt x="420573" y="1344701"/>
                  </a:lnTo>
                  <a:lnTo>
                    <a:pt x="473646" y="1346708"/>
                  </a:lnTo>
                  <a:lnTo>
                    <a:pt x="526529" y="1348359"/>
                  </a:lnTo>
                  <a:lnTo>
                    <a:pt x="579247" y="1349679"/>
                  </a:lnTo>
                  <a:lnTo>
                    <a:pt x="631786" y="1350657"/>
                  </a:lnTo>
                  <a:lnTo>
                    <a:pt x="684161" y="1351305"/>
                  </a:lnTo>
                  <a:lnTo>
                    <a:pt x="736371" y="1351635"/>
                  </a:lnTo>
                  <a:lnTo>
                    <a:pt x="788416" y="1351622"/>
                  </a:lnTo>
                  <a:lnTo>
                    <a:pt x="840295" y="1351280"/>
                  </a:lnTo>
                  <a:lnTo>
                    <a:pt x="892022" y="1350632"/>
                  </a:lnTo>
                  <a:lnTo>
                    <a:pt x="943584" y="1349654"/>
                  </a:lnTo>
                  <a:lnTo>
                    <a:pt x="994981" y="1348359"/>
                  </a:lnTo>
                  <a:lnTo>
                    <a:pt x="1046251" y="1346758"/>
                  </a:lnTo>
                  <a:lnTo>
                    <a:pt x="1097343" y="1344853"/>
                  </a:lnTo>
                  <a:lnTo>
                    <a:pt x="1148308" y="1342631"/>
                  </a:lnTo>
                  <a:lnTo>
                    <a:pt x="1199121" y="1340116"/>
                  </a:lnTo>
                  <a:lnTo>
                    <a:pt x="1249794" y="1337297"/>
                  </a:lnTo>
                  <a:lnTo>
                    <a:pt x="1300327" y="1334185"/>
                  </a:lnTo>
                  <a:lnTo>
                    <a:pt x="1350733" y="1330769"/>
                  </a:lnTo>
                  <a:lnTo>
                    <a:pt x="1400987" y="1327086"/>
                  </a:lnTo>
                  <a:lnTo>
                    <a:pt x="1451114" y="1323086"/>
                  </a:lnTo>
                  <a:lnTo>
                    <a:pt x="1501114" y="1318831"/>
                  </a:lnTo>
                  <a:lnTo>
                    <a:pt x="1550987" y="1314272"/>
                  </a:lnTo>
                  <a:lnTo>
                    <a:pt x="1600733" y="1309446"/>
                  </a:lnTo>
                  <a:lnTo>
                    <a:pt x="1699869" y="1298968"/>
                  </a:lnTo>
                  <a:lnTo>
                    <a:pt x="1749259" y="1293317"/>
                  </a:lnTo>
                  <a:lnTo>
                    <a:pt x="1798535" y="1287411"/>
                  </a:lnTo>
                  <a:lnTo>
                    <a:pt x="1847697" y="1281239"/>
                  </a:lnTo>
                  <a:lnTo>
                    <a:pt x="1896745" y="1274800"/>
                  </a:lnTo>
                  <a:lnTo>
                    <a:pt x="1945690" y="1268107"/>
                  </a:lnTo>
                  <a:lnTo>
                    <a:pt x="2043277" y="1253972"/>
                  </a:lnTo>
                  <a:lnTo>
                    <a:pt x="2091905" y="1246530"/>
                  </a:lnTo>
                  <a:lnTo>
                    <a:pt x="2188895" y="1230922"/>
                  </a:lnTo>
                  <a:lnTo>
                    <a:pt x="2285517" y="1214361"/>
                  </a:lnTo>
                  <a:lnTo>
                    <a:pt x="2381796" y="1196873"/>
                  </a:lnTo>
                  <a:lnTo>
                    <a:pt x="2477744" y="1178483"/>
                  </a:lnTo>
                  <a:lnTo>
                    <a:pt x="2573388" y="1159205"/>
                  </a:lnTo>
                  <a:lnTo>
                    <a:pt x="2668739" y="1139088"/>
                  </a:lnTo>
                  <a:lnTo>
                    <a:pt x="2763824" y="1118146"/>
                  </a:lnTo>
                  <a:lnTo>
                    <a:pt x="2858655" y="1096378"/>
                  </a:lnTo>
                  <a:lnTo>
                    <a:pt x="2953258" y="1073848"/>
                  </a:lnTo>
                  <a:lnTo>
                    <a:pt x="3047657" y="1050556"/>
                  </a:lnTo>
                  <a:lnTo>
                    <a:pt x="3141878" y="1026541"/>
                  </a:lnTo>
                  <a:lnTo>
                    <a:pt x="3235909" y="1001814"/>
                  </a:lnTo>
                  <a:lnTo>
                    <a:pt x="3329813" y="976414"/>
                  </a:lnTo>
                  <a:lnTo>
                    <a:pt x="3423577" y="950353"/>
                  </a:lnTo>
                  <a:lnTo>
                    <a:pt x="3517252" y="923658"/>
                  </a:lnTo>
                  <a:lnTo>
                    <a:pt x="3610813" y="896366"/>
                  </a:lnTo>
                  <a:lnTo>
                    <a:pt x="3704323" y="868489"/>
                  </a:lnTo>
                  <a:lnTo>
                    <a:pt x="3797782" y="840054"/>
                  </a:lnTo>
                  <a:lnTo>
                    <a:pt x="3937927" y="796404"/>
                  </a:lnTo>
                  <a:lnTo>
                    <a:pt x="4078071" y="751649"/>
                  </a:lnTo>
                  <a:lnTo>
                    <a:pt x="4218305" y="705853"/>
                  </a:lnTo>
                  <a:lnTo>
                    <a:pt x="4358665" y="659117"/>
                  </a:lnTo>
                  <a:lnTo>
                    <a:pt x="4546155" y="595477"/>
                  </a:lnTo>
                  <a:lnTo>
                    <a:pt x="4781283" y="514070"/>
                  </a:lnTo>
                  <a:lnTo>
                    <a:pt x="5639473" y="209588"/>
                  </a:lnTo>
                  <a:lnTo>
                    <a:pt x="6243701" y="0"/>
                  </a:lnTo>
                  <a:close/>
                </a:path>
              </a:pathLst>
            </a:custGeom>
            <a:solidFill>
              <a:srgbClr val="1C4789"/>
            </a:solidFill>
          </p:spPr>
          <p:txBody>
            <a:bodyPr wrap="square" lIns="0" tIns="0" rIns="0" bIns="0" rtlCol="0"/>
            <a:lstStyle/>
            <a:p>
              <a:endParaRPr/>
            </a:p>
          </p:txBody>
        </p:sp>
        <p:pic>
          <p:nvPicPr>
            <p:cNvPr id="7" name="object 7"/>
            <p:cNvPicPr/>
            <p:nvPr/>
          </p:nvPicPr>
          <p:blipFill>
            <a:blip r:embed="rId4" cstate="print"/>
            <a:stretch>
              <a:fillRect/>
            </a:stretch>
          </p:blipFill>
          <p:spPr>
            <a:xfrm>
              <a:off x="513588" y="137160"/>
              <a:ext cx="1944623" cy="879347"/>
            </a:xfrm>
            <a:prstGeom prst="rect">
              <a:avLst/>
            </a:prstGeom>
          </p:spPr>
        </p:pic>
      </p:grpSp>
      <p:sp>
        <p:nvSpPr>
          <p:cNvPr id="8" name="object 8"/>
          <p:cNvSpPr txBox="1">
            <a:spLocks noGrp="1"/>
          </p:cNvSpPr>
          <p:nvPr>
            <p:ph type="title"/>
          </p:nvPr>
        </p:nvSpPr>
        <p:spPr>
          <a:xfrm>
            <a:off x="796189" y="1590031"/>
            <a:ext cx="3744595" cy="1418590"/>
          </a:xfrm>
          <a:prstGeom prst="rect">
            <a:avLst/>
          </a:prstGeom>
        </p:spPr>
        <p:txBody>
          <a:bodyPr vert="horz" wrap="square" lIns="0" tIns="92710" rIns="0" bIns="0" rtlCol="0">
            <a:spAutoFit/>
          </a:bodyPr>
          <a:lstStyle/>
          <a:p>
            <a:pPr marL="760095" marR="5080" indent="-748030">
              <a:lnSpc>
                <a:spcPts val="5210"/>
              </a:lnSpc>
              <a:spcBef>
                <a:spcPts val="730"/>
              </a:spcBef>
            </a:pPr>
            <a:r>
              <a:rPr sz="4800" spc="-5" dirty="0">
                <a:solidFill>
                  <a:srgbClr val="3A4045"/>
                </a:solidFill>
              </a:rPr>
              <a:t>Thanks</a:t>
            </a:r>
            <a:r>
              <a:rPr sz="4800" spc="-30" dirty="0">
                <a:solidFill>
                  <a:srgbClr val="3A4045"/>
                </a:solidFill>
              </a:rPr>
              <a:t> </a:t>
            </a:r>
            <a:r>
              <a:rPr sz="4800" spc="-5" dirty="0">
                <a:solidFill>
                  <a:srgbClr val="3A4045"/>
                </a:solidFill>
              </a:rPr>
              <a:t>to</a:t>
            </a:r>
            <a:r>
              <a:rPr sz="4800" spc="-30" dirty="0">
                <a:solidFill>
                  <a:srgbClr val="3A4045"/>
                </a:solidFill>
              </a:rPr>
              <a:t> </a:t>
            </a:r>
            <a:r>
              <a:rPr sz="4800" spc="-25" dirty="0">
                <a:solidFill>
                  <a:srgbClr val="3A4045"/>
                </a:solidFill>
              </a:rPr>
              <a:t>our </a:t>
            </a:r>
            <a:r>
              <a:rPr sz="4800" spc="-1320" dirty="0">
                <a:solidFill>
                  <a:srgbClr val="3A4045"/>
                </a:solidFill>
              </a:rPr>
              <a:t> </a:t>
            </a:r>
            <a:r>
              <a:rPr sz="4800" spc="-15" dirty="0">
                <a:solidFill>
                  <a:srgbClr val="3A4045"/>
                </a:solidFill>
              </a:rPr>
              <a:t>Funders</a:t>
            </a:r>
            <a:endParaRPr sz="4800"/>
          </a:p>
        </p:txBody>
      </p:sp>
      <p:sp>
        <p:nvSpPr>
          <p:cNvPr id="9" name="object 9"/>
          <p:cNvSpPr txBox="1"/>
          <p:nvPr/>
        </p:nvSpPr>
        <p:spPr>
          <a:xfrm>
            <a:off x="231664" y="5219942"/>
            <a:ext cx="244983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444A53"/>
                </a:solidFill>
                <a:latin typeface="Arial"/>
                <a:cs typeface="Arial"/>
              </a:rPr>
              <a:t>In</a:t>
            </a:r>
            <a:r>
              <a:rPr sz="2800" spc="-95" dirty="0">
                <a:solidFill>
                  <a:srgbClr val="444A53"/>
                </a:solidFill>
                <a:latin typeface="Arial"/>
                <a:cs typeface="Arial"/>
              </a:rPr>
              <a:t> </a:t>
            </a:r>
            <a:r>
              <a:rPr sz="2800" dirty="0">
                <a:solidFill>
                  <a:srgbClr val="444A53"/>
                </a:solidFill>
                <a:latin typeface="Arial"/>
                <a:cs typeface="Arial"/>
              </a:rPr>
              <a:t>kind</a:t>
            </a:r>
            <a:r>
              <a:rPr sz="2800" spc="-65" dirty="0">
                <a:solidFill>
                  <a:srgbClr val="444A53"/>
                </a:solidFill>
                <a:latin typeface="Arial"/>
                <a:cs typeface="Arial"/>
              </a:rPr>
              <a:t> </a:t>
            </a:r>
            <a:r>
              <a:rPr sz="2800" dirty="0">
                <a:solidFill>
                  <a:srgbClr val="444A53"/>
                </a:solidFill>
                <a:latin typeface="Arial"/>
                <a:cs typeface="Arial"/>
              </a:rPr>
              <a:t>support:</a:t>
            </a:r>
            <a:endParaRPr sz="2800">
              <a:latin typeface="Arial"/>
              <a:cs typeface="Arial"/>
            </a:endParaRPr>
          </a:p>
        </p:txBody>
      </p:sp>
      <p:grpSp>
        <p:nvGrpSpPr>
          <p:cNvPr id="10" name="object 10"/>
          <p:cNvGrpSpPr/>
          <p:nvPr/>
        </p:nvGrpSpPr>
        <p:grpSpPr>
          <a:xfrm>
            <a:off x="73152" y="3180588"/>
            <a:ext cx="5146675" cy="3558540"/>
            <a:chOff x="73152" y="3180588"/>
            <a:chExt cx="5146675" cy="3558540"/>
          </a:xfrm>
        </p:grpSpPr>
        <p:pic>
          <p:nvPicPr>
            <p:cNvPr id="11" name="object 11"/>
            <p:cNvPicPr/>
            <p:nvPr/>
          </p:nvPicPr>
          <p:blipFill>
            <a:blip r:embed="rId5" cstate="print"/>
            <a:stretch>
              <a:fillRect/>
            </a:stretch>
          </p:blipFill>
          <p:spPr>
            <a:xfrm>
              <a:off x="2211324" y="5826251"/>
              <a:ext cx="1627631" cy="597407"/>
            </a:xfrm>
            <a:prstGeom prst="rect">
              <a:avLst/>
            </a:prstGeom>
          </p:spPr>
        </p:pic>
        <p:pic>
          <p:nvPicPr>
            <p:cNvPr id="12" name="object 12"/>
            <p:cNvPicPr/>
            <p:nvPr/>
          </p:nvPicPr>
          <p:blipFill>
            <a:blip r:embed="rId6" cstate="print"/>
            <a:stretch>
              <a:fillRect/>
            </a:stretch>
          </p:blipFill>
          <p:spPr>
            <a:xfrm>
              <a:off x="3073907" y="4046220"/>
              <a:ext cx="1155191" cy="871727"/>
            </a:xfrm>
            <a:prstGeom prst="rect">
              <a:avLst/>
            </a:prstGeom>
          </p:spPr>
        </p:pic>
        <p:pic>
          <p:nvPicPr>
            <p:cNvPr id="13" name="object 13"/>
            <p:cNvPicPr/>
            <p:nvPr/>
          </p:nvPicPr>
          <p:blipFill>
            <a:blip r:embed="rId7" cstate="print"/>
            <a:stretch>
              <a:fillRect/>
            </a:stretch>
          </p:blipFill>
          <p:spPr>
            <a:xfrm>
              <a:off x="1368552" y="4069080"/>
              <a:ext cx="1382267" cy="734567"/>
            </a:xfrm>
            <a:prstGeom prst="rect">
              <a:avLst/>
            </a:prstGeom>
          </p:spPr>
        </p:pic>
        <p:pic>
          <p:nvPicPr>
            <p:cNvPr id="14" name="object 14"/>
            <p:cNvPicPr/>
            <p:nvPr/>
          </p:nvPicPr>
          <p:blipFill>
            <a:blip r:embed="rId8" cstate="print"/>
            <a:stretch>
              <a:fillRect/>
            </a:stretch>
          </p:blipFill>
          <p:spPr>
            <a:xfrm>
              <a:off x="73152" y="3246119"/>
              <a:ext cx="1697723" cy="470915"/>
            </a:xfrm>
            <a:prstGeom prst="rect">
              <a:avLst/>
            </a:prstGeom>
          </p:spPr>
        </p:pic>
        <p:pic>
          <p:nvPicPr>
            <p:cNvPr id="15" name="object 15"/>
            <p:cNvPicPr/>
            <p:nvPr/>
          </p:nvPicPr>
          <p:blipFill>
            <a:blip r:embed="rId9" cstate="print"/>
            <a:stretch>
              <a:fillRect/>
            </a:stretch>
          </p:blipFill>
          <p:spPr>
            <a:xfrm>
              <a:off x="3436619" y="3180588"/>
              <a:ext cx="1557527" cy="566927"/>
            </a:xfrm>
            <a:prstGeom prst="rect">
              <a:avLst/>
            </a:prstGeom>
          </p:spPr>
        </p:pic>
        <p:pic>
          <p:nvPicPr>
            <p:cNvPr id="16" name="object 16"/>
            <p:cNvPicPr/>
            <p:nvPr/>
          </p:nvPicPr>
          <p:blipFill>
            <a:blip r:embed="rId10" cstate="print"/>
            <a:stretch>
              <a:fillRect/>
            </a:stretch>
          </p:blipFill>
          <p:spPr>
            <a:xfrm>
              <a:off x="1900428" y="3180588"/>
              <a:ext cx="1307591" cy="600443"/>
            </a:xfrm>
            <a:prstGeom prst="rect">
              <a:avLst/>
            </a:prstGeom>
          </p:spPr>
        </p:pic>
        <p:pic>
          <p:nvPicPr>
            <p:cNvPr id="17" name="object 17"/>
            <p:cNvPicPr/>
            <p:nvPr/>
          </p:nvPicPr>
          <p:blipFill>
            <a:blip r:embed="rId11" cstate="print"/>
            <a:stretch>
              <a:fillRect/>
            </a:stretch>
          </p:blipFill>
          <p:spPr>
            <a:xfrm>
              <a:off x="3953255" y="5750064"/>
              <a:ext cx="1266431" cy="544055"/>
            </a:xfrm>
            <a:prstGeom prst="rect">
              <a:avLst/>
            </a:prstGeom>
          </p:spPr>
        </p:pic>
        <p:pic>
          <p:nvPicPr>
            <p:cNvPr id="18" name="object 18"/>
            <p:cNvPicPr/>
            <p:nvPr/>
          </p:nvPicPr>
          <p:blipFill>
            <a:blip r:embed="rId12" cstate="print"/>
            <a:stretch>
              <a:fillRect/>
            </a:stretch>
          </p:blipFill>
          <p:spPr>
            <a:xfrm>
              <a:off x="147827" y="5687567"/>
              <a:ext cx="1949195" cy="670559"/>
            </a:xfrm>
            <a:prstGeom prst="rect">
              <a:avLst/>
            </a:prstGeom>
          </p:spPr>
        </p:pic>
        <p:pic>
          <p:nvPicPr>
            <p:cNvPr id="19" name="object 19"/>
            <p:cNvPicPr/>
            <p:nvPr/>
          </p:nvPicPr>
          <p:blipFill>
            <a:blip r:embed="rId13" cstate="print"/>
            <a:stretch>
              <a:fillRect/>
            </a:stretch>
          </p:blipFill>
          <p:spPr>
            <a:xfrm>
              <a:off x="723900" y="6310883"/>
              <a:ext cx="2141219" cy="428243"/>
            </a:xfrm>
            <a:prstGeom prst="rect">
              <a:avLst/>
            </a:prstGeom>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0" y="3048000"/>
            <a:ext cx="2572871" cy="2308324"/>
          </a:xfrm>
          <a:prstGeom prst="rect">
            <a:avLst/>
          </a:prstGeom>
          <a:noFill/>
        </p:spPr>
        <p:txBody>
          <a:bodyPr wrap="square" rtlCol="0">
            <a:spAutoFit/>
          </a:bodyPr>
          <a:lstStyle/>
          <a:p>
            <a:pPr algn="ctr"/>
            <a:r>
              <a:rPr lang="en-US" sz="3600" dirty="0" smtClean="0"/>
              <a:t>United States Hot Spots 4/1/22 </a:t>
            </a:r>
            <a:endParaRPr lang="en-US" sz="3600" dirty="0"/>
          </a:p>
        </p:txBody>
      </p:sp>
      <p:pic>
        <p:nvPicPr>
          <p:cNvPr id="5" name="Picture 4"/>
          <p:cNvPicPr>
            <a:picLocks noChangeAspect="1"/>
          </p:cNvPicPr>
          <p:nvPr/>
        </p:nvPicPr>
        <p:blipFill rotWithShape="1">
          <a:blip r:embed="rId2"/>
          <a:srcRect t="14706"/>
          <a:stretch/>
        </p:blipFill>
        <p:spPr>
          <a:xfrm>
            <a:off x="2895600" y="152400"/>
            <a:ext cx="4015740" cy="1104900"/>
          </a:xfrm>
          <a:prstGeom prst="rect">
            <a:avLst/>
          </a:prstGeom>
        </p:spPr>
      </p:pic>
      <p:pic>
        <p:nvPicPr>
          <p:cNvPr id="3" name="Picture 2"/>
          <p:cNvPicPr>
            <a:picLocks noChangeAspect="1"/>
          </p:cNvPicPr>
          <p:nvPr/>
        </p:nvPicPr>
        <p:blipFill>
          <a:blip r:embed="rId3"/>
          <a:stretch>
            <a:fillRect/>
          </a:stretch>
        </p:blipFill>
        <p:spPr>
          <a:xfrm>
            <a:off x="152400" y="914400"/>
            <a:ext cx="9334500" cy="5554586"/>
          </a:xfrm>
          <a:prstGeom prst="rect">
            <a:avLst/>
          </a:prstGeom>
        </p:spPr>
      </p:pic>
    </p:spTree>
    <p:extLst>
      <p:ext uri="{BB962C8B-B14F-4D97-AF65-F5344CB8AC3E}">
        <p14:creationId xmlns:p14="http://schemas.microsoft.com/office/powerpoint/2010/main" val="3495842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81000" y="1447800"/>
            <a:ext cx="2349500" cy="1846659"/>
          </a:xfrm>
        </p:spPr>
        <p:txBody>
          <a:bodyPr/>
          <a:lstStyle/>
          <a:p>
            <a:r>
              <a:rPr lang="en-US" dirty="0" smtClean="0"/>
              <a:t>Increasing Omicron Cases</a:t>
            </a:r>
          </a:p>
          <a:p>
            <a:endParaRPr lang="en-US" dirty="0"/>
          </a:p>
          <a:p>
            <a:r>
              <a:rPr lang="en-US" dirty="0" smtClean="0"/>
              <a:t>Updated 4/1/2022</a:t>
            </a:r>
            <a:endParaRPr lang="en-US" dirty="0"/>
          </a:p>
        </p:txBody>
      </p:sp>
      <p:pic>
        <p:nvPicPr>
          <p:cNvPr id="3" name="Picture 2"/>
          <p:cNvPicPr>
            <a:picLocks noChangeAspect="1"/>
          </p:cNvPicPr>
          <p:nvPr/>
        </p:nvPicPr>
        <p:blipFill>
          <a:blip r:embed="rId2"/>
          <a:stretch>
            <a:fillRect/>
          </a:stretch>
        </p:blipFill>
        <p:spPr>
          <a:xfrm>
            <a:off x="2895600" y="220265"/>
            <a:ext cx="9063278" cy="6148387"/>
          </a:xfrm>
          <a:prstGeom prst="rect">
            <a:avLst/>
          </a:prstGeom>
        </p:spPr>
      </p:pic>
    </p:spTree>
    <p:extLst>
      <p:ext uri="{BB962C8B-B14F-4D97-AF65-F5344CB8AC3E}">
        <p14:creationId xmlns:p14="http://schemas.microsoft.com/office/powerpoint/2010/main" val="2303739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object 6"/>
          <p:cNvSpPr txBox="1">
            <a:spLocks noGrp="1"/>
          </p:cNvSpPr>
          <p:nvPr>
            <p:ph type="title"/>
          </p:nvPr>
        </p:nvSpPr>
        <p:spPr>
          <a:xfrm>
            <a:off x="2521764" y="240226"/>
            <a:ext cx="5547360" cy="836294"/>
          </a:xfrm>
          <a:prstGeom prst="rect">
            <a:avLst/>
          </a:prstGeom>
        </p:spPr>
        <p:txBody>
          <a:bodyPr vert="horz" wrap="square" lIns="0" tIns="12065" rIns="0" bIns="0" rtlCol="0">
            <a:spAutoFit/>
          </a:bodyPr>
          <a:lstStyle/>
          <a:p>
            <a:pPr algn="ctr">
              <a:lnSpc>
                <a:spcPts val="3195"/>
              </a:lnSpc>
              <a:spcBef>
                <a:spcPts val="95"/>
              </a:spcBef>
            </a:pPr>
            <a:r>
              <a:rPr spc="-5" dirty="0">
                <a:solidFill>
                  <a:srgbClr val="444B54"/>
                </a:solidFill>
              </a:rPr>
              <a:t>Data</a:t>
            </a:r>
            <a:r>
              <a:rPr dirty="0">
                <a:solidFill>
                  <a:srgbClr val="444B54"/>
                </a:solidFill>
              </a:rPr>
              <a:t> </a:t>
            </a:r>
            <a:r>
              <a:rPr spc="-5" dirty="0">
                <a:solidFill>
                  <a:srgbClr val="444B54"/>
                </a:solidFill>
              </a:rPr>
              <a:t>Update:</a:t>
            </a:r>
            <a:r>
              <a:rPr spc="10" dirty="0">
                <a:solidFill>
                  <a:srgbClr val="444B54"/>
                </a:solidFill>
              </a:rPr>
              <a:t> </a:t>
            </a:r>
            <a:r>
              <a:rPr lang="en-US" b="1" spc="-5" dirty="0" smtClean="0">
                <a:solidFill>
                  <a:srgbClr val="C00000"/>
                </a:solidFill>
              </a:rPr>
              <a:t>April</a:t>
            </a:r>
            <a:r>
              <a:rPr b="1" spc="25" dirty="0" smtClean="0">
                <a:solidFill>
                  <a:srgbClr val="C00000"/>
                </a:solidFill>
                <a:latin typeface="Arial"/>
                <a:cs typeface="Arial"/>
              </a:rPr>
              <a:t> </a:t>
            </a:r>
            <a:r>
              <a:rPr lang="en-US" b="1" dirty="0">
                <a:solidFill>
                  <a:srgbClr val="C00000"/>
                </a:solidFill>
              </a:rPr>
              <a:t>1</a:t>
            </a:r>
            <a:r>
              <a:rPr dirty="0" smtClean="0">
                <a:solidFill>
                  <a:srgbClr val="C00000"/>
                </a:solidFill>
              </a:rPr>
              <a:t>,</a:t>
            </a:r>
            <a:r>
              <a:rPr spc="-20" dirty="0" smtClean="0">
                <a:solidFill>
                  <a:srgbClr val="C00000"/>
                </a:solidFill>
              </a:rPr>
              <a:t> </a:t>
            </a:r>
            <a:r>
              <a:rPr b="1" dirty="0" smtClean="0">
                <a:solidFill>
                  <a:srgbClr val="C00000"/>
                </a:solidFill>
                <a:latin typeface="Arial"/>
                <a:cs typeface="Arial"/>
              </a:rPr>
              <a:t>202</a:t>
            </a:r>
            <a:r>
              <a:rPr lang="en-US" b="1" dirty="0" smtClean="0">
                <a:solidFill>
                  <a:srgbClr val="C00000"/>
                </a:solidFill>
                <a:latin typeface="Arial"/>
                <a:cs typeface="Arial"/>
              </a:rPr>
              <a:t>2</a:t>
            </a:r>
            <a:endParaRPr b="1" dirty="0">
              <a:solidFill>
                <a:srgbClr val="C00000"/>
              </a:solidFill>
              <a:latin typeface="Arial"/>
              <a:cs typeface="Arial"/>
            </a:endParaRPr>
          </a:p>
          <a:p>
            <a:pPr algn="ctr">
              <a:lnSpc>
                <a:spcPts val="3195"/>
              </a:lnSpc>
            </a:pPr>
            <a:r>
              <a:rPr spc="-10" dirty="0">
                <a:solidFill>
                  <a:srgbClr val="444B54"/>
                </a:solidFill>
              </a:rPr>
              <a:t>CDC/IDPH:</a:t>
            </a:r>
            <a:r>
              <a:rPr spc="10" dirty="0">
                <a:solidFill>
                  <a:srgbClr val="444B54"/>
                </a:solidFill>
              </a:rPr>
              <a:t> </a:t>
            </a:r>
            <a:r>
              <a:rPr spc="-5" dirty="0">
                <a:solidFill>
                  <a:srgbClr val="444B54"/>
                </a:solidFill>
              </a:rPr>
              <a:t>COVID-19</a:t>
            </a:r>
            <a:r>
              <a:rPr spc="15" dirty="0">
                <a:solidFill>
                  <a:srgbClr val="444B54"/>
                </a:solidFill>
              </a:rPr>
              <a:t> </a:t>
            </a:r>
            <a:r>
              <a:rPr dirty="0">
                <a:solidFill>
                  <a:srgbClr val="444B54"/>
                </a:solidFill>
              </a:rPr>
              <a:t>Outbreak</a:t>
            </a:r>
          </a:p>
        </p:txBody>
      </p:sp>
      <p:grpSp>
        <p:nvGrpSpPr>
          <p:cNvPr id="7" name="object 7"/>
          <p:cNvGrpSpPr/>
          <p:nvPr/>
        </p:nvGrpSpPr>
        <p:grpSpPr>
          <a:xfrm>
            <a:off x="259735" y="1265492"/>
            <a:ext cx="11889105" cy="5267960"/>
            <a:chOff x="259735" y="1265492"/>
            <a:chExt cx="11889105" cy="5267960"/>
          </a:xfrm>
        </p:grpSpPr>
        <p:sp>
          <p:nvSpPr>
            <p:cNvPr id="8" name="object 8"/>
            <p:cNvSpPr/>
            <p:nvPr/>
          </p:nvSpPr>
          <p:spPr>
            <a:xfrm>
              <a:off x="285140" y="1278191"/>
              <a:ext cx="11838305" cy="617220"/>
            </a:xfrm>
            <a:custGeom>
              <a:avLst/>
              <a:gdLst/>
              <a:ahLst/>
              <a:cxnLst/>
              <a:rect l="l" t="t" r="r" b="b"/>
              <a:pathLst>
                <a:path w="11838305" h="617219">
                  <a:moveTo>
                    <a:pt x="11838013" y="0"/>
                  </a:moveTo>
                  <a:lnTo>
                    <a:pt x="6609575" y="0"/>
                  </a:lnTo>
                  <a:lnTo>
                    <a:pt x="0" y="0"/>
                  </a:lnTo>
                  <a:lnTo>
                    <a:pt x="0" y="617220"/>
                  </a:lnTo>
                  <a:lnTo>
                    <a:pt x="6609562" y="617220"/>
                  </a:lnTo>
                  <a:lnTo>
                    <a:pt x="11838013" y="617220"/>
                  </a:lnTo>
                  <a:lnTo>
                    <a:pt x="11838013" y="0"/>
                  </a:lnTo>
                  <a:close/>
                </a:path>
              </a:pathLst>
            </a:custGeom>
            <a:solidFill>
              <a:srgbClr val="1C48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285140" y="1895411"/>
              <a:ext cx="11838305" cy="4625340"/>
            </a:xfrm>
            <a:custGeom>
              <a:avLst/>
              <a:gdLst/>
              <a:ahLst/>
              <a:cxnLst/>
              <a:rect l="l" t="t" r="r" b="b"/>
              <a:pathLst>
                <a:path w="11838305" h="4625340">
                  <a:moveTo>
                    <a:pt x="11838013" y="0"/>
                  </a:moveTo>
                  <a:lnTo>
                    <a:pt x="6609575" y="0"/>
                  </a:lnTo>
                  <a:lnTo>
                    <a:pt x="0" y="0"/>
                  </a:lnTo>
                  <a:lnTo>
                    <a:pt x="0" y="4625124"/>
                  </a:lnTo>
                  <a:lnTo>
                    <a:pt x="6609562" y="4625124"/>
                  </a:lnTo>
                  <a:lnTo>
                    <a:pt x="11838013" y="4625124"/>
                  </a:lnTo>
                  <a:lnTo>
                    <a:pt x="11838013" y="0"/>
                  </a:lnTo>
                  <a:close/>
                </a:path>
              </a:pathLst>
            </a:custGeom>
            <a:solidFill>
              <a:srgbClr val="CCCFD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6894707" y="1271842"/>
              <a:ext cx="0" cy="5255260"/>
            </a:xfrm>
            <a:custGeom>
              <a:avLst/>
              <a:gdLst/>
              <a:ahLst/>
              <a:cxnLst/>
              <a:rect l="l" t="t" r="r" b="b"/>
              <a:pathLst>
                <a:path h="5255259">
                  <a:moveTo>
                    <a:pt x="0" y="0"/>
                  </a:moveTo>
                  <a:lnTo>
                    <a:pt x="0" y="5255044"/>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278785" y="1895412"/>
              <a:ext cx="11851005" cy="0"/>
            </a:xfrm>
            <a:custGeom>
              <a:avLst/>
              <a:gdLst/>
              <a:ahLst/>
              <a:cxnLst/>
              <a:rect l="l" t="t" r="r" b="b"/>
              <a:pathLst>
                <a:path w="11851005">
                  <a:moveTo>
                    <a:pt x="0" y="0"/>
                  </a:moveTo>
                  <a:lnTo>
                    <a:pt x="11850738" y="0"/>
                  </a:lnTo>
                </a:path>
              </a:pathLst>
            </a:custGeom>
            <a:ln w="381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285135" y="1271842"/>
              <a:ext cx="0" cy="5255260"/>
            </a:xfrm>
            <a:custGeom>
              <a:avLst/>
              <a:gdLst/>
              <a:ahLst/>
              <a:cxnLst/>
              <a:rect l="l" t="t" r="r" b="b"/>
              <a:pathLst>
                <a:path h="5255259">
                  <a:moveTo>
                    <a:pt x="0" y="0"/>
                  </a:moveTo>
                  <a:lnTo>
                    <a:pt x="0" y="5255044"/>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2123174" y="1271842"/>
              <a:ext cx="0" cy="5255260"/>
            </a:xfrm>
            <a:custGeom>
              <a:avLst/>
              <a:gdLst/>
              <a:ahLst/>
              <a:cxnLst/>
              <a:rect l="l" t="t" r="r" b="b"/>
              <a:pathLst>
                <a:path h="5255259">
                  <a:moveTo>
                    <a:pt x="0" y="0"/>
                  </a:moveTo>
                  <a:lnTo>
                    <a:pt x="0" y="5255044"/>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278785" y="1278192"/>
              <a:ext cx="11851005" cy="0"/>
            </a:xfrm>
            <a:custGeom>
              <a:avLst/>
              <a:gdLst/>
              <a:ahLst/>
              <a:cxnLst/>
              <a:rect l="l" t="t" r="r" b="b"/>
              <a:pathLst>
                <a:path w="11851005">
                  <a:moveTo>
                    <a:pt x="0" y="0"/>
                  </a:moveTo>
                  <a:lnTo>
                    <a:pt x="11850738" y="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278785" y="6520541"/>
              <a:ext cx="11851005" cy="0"/>
            </a:xfrm>
            <a:custGeom>
              <a:avLst/>
              <a:gdLst/>
              <a:ahLst/>
              <a:cxnLst/>
              <a:rect l="l" t="t" r="r" b="b"/>
              <a:pathLst>
                <a:path w="11851005">
                  <a:moveTo>
                    <a:pt x="0" y="0"/>
                  </a:moveTo>
                  <a:lnTo>
                    <a:pt x="11850738" y="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object 16"/>
          <p:cNvSpPr txBox="1"/>
          <p:nvPr/>
        </p:nvSpPr>
        <p:spPr>
          <a:xfrm>
            <a:off x="380377" y="1293686"/>
            <a:ext cx="6417310" cy="574040"/>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10" normalizeH="0" baseline="0" noProof="0" dirty="0">
                <a:ln>
                  <a:noFill/>
                </a:ln>
                <a:solidFill>
                  <a:srgbClr val="FFFFFF"/>
                </a:solidFill>
                <a:effectLst/>
                <a:uLnTx/>
                <a:uFillTx/>
                <a:latin typeface="Arial"/>
                <a:ea typeface="+mn-ea"/>
                <a:cs typeface="Arial"/>
              </a:rPr>
              <a:t>CDC</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1" i="0" u="sng" strike="noStrike" kern="1200" cap="none" spc="-5" normalizeH="0" baseline="0" noProof="0" dirty="0">
                <a:ln>
                  <a:noFill/>
                </a:ln>
                <a:solidFill>
                  <a:srgbClr val="6B94FC"/>
                </a:solidFill>
                <a:effectLst/>
                <a:uLnTx/>
                <a:uFill>
                  <a:solidFill>
                    <a:srgbClr val="6B94FC"/>
                  </a:solidFill>
                </a:uFill>
                <a:latin typeface="Arial"/>
                <a:ea typeface="+mn-ea"/>
                <a:cs typeface="Arial"/>
                <a:hlinkClick r:id="rId4"/>
              </a:rPr>
              <a:t>https://covid.cdc.gov/covid-data-tracker/#cases_totalcases</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7" name="object 17"/>
          <p:cNvSpPr txBox="1"/>
          <p:nvPr/>
        </p:nvSpPr>
        <p:spPr>
          <a:xfrm>
            <a:off x="7527931" y="1293686"/>
            <a:ext cx="3963035" cy="574040"/>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FFFFF"/>
                </a:solidFill>
                <a:effectLst/>
                <a:uLnTx/>
                <a:uFillTx/>
                <a:latin typeface="Arial"/>
                <a:ea typeface="+mn-ea"/>
                <a:cs typeface="Arial"/>
              </a:rPr>
              <a:t>IDPH</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1" i="0" u="sng" strike="noStrike" kern="1200" cap="none" spc="-10" normalizeH="0" baseline="0" noProof="0" dirty="0">
                <a:ln>
                  <a:noFill/>
                </a:ln>
                <a:solidFill>
                  <a:srgbClr val="6B94FC"/>
                </a:solidFill>
                <a:effectLst/>
                <a:uLnTx/>
                <a:uFill>
                  <a:solidFill>
                    <a:srgbClr val="6B94FC"/>
                  </a:solidFill>
                </a:uFill>
                <a:latin typeface="Arial"/>
                <a:ea typeface="+mn-ea"/>
                <a:cs typeface="Arial"/>
                <a:hlinkClick r:id="rId5"/>
              </a:rPr>
              <a:t>https://www.dph.illinois.gov/covid19</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8" name="object 18"/>
          <p:cNvSpPr txBox="1"/>
          <p:nvPr/>
        </p:nvSpPr>
        <p:spPr>
          <a:xfrm>
            <a:off x="313011" y="1910906"/>
            <a:ext cx="3892550" cy="574040"/>
          </a:xfrm>
          <a:prstGeom prst="rect">
            <a:avLst/>
          </a:prstGeom>
        </p:spPr>
        <p:txBody>
          <a:bodyPr vert="horz" wrap="square" lIns="0" tIns="12700" rIns="0" bIns="0" rtlCol="0">
            <a:spAutoFit/>
          </a:bodyPr>
          <a:lstStyle/>
          <a:p>
            <a:pPr marL="299085" lvl="0" indent="-287020">
              <a:spcBef>
                <a:spcPts val="100"/>
              </a:spcBef>
              <a:buFontTx/>
              <a:buChar char="•"/>
              <a:tabLst>
                <a:tab pos="298450" algn="l"/>
                <a:tab pos="299720" algn="l"/>
              </a:tabLst>
              <a:defRPr/>
            </a:pPr>
            <a:r>
              <a:rPr kumimoji="0" sz="1800" b="0" i="0" u="none" strike="noStrike" kern="1200" cap="none" spc="-45" normalizeH="0" baseline="0" noProof="0" dirty="0">
                <a:ln>
                  <a:noFill/>
                </a:ln>
                <a:solidFill>
                  <a:srgbClr val="444B54"/>
                </a:solidFill>
                <a:effectLst/>
                <a:uLnTx/>
                <a:uFillTx/>
                <a:latin typeface="Arial"/>
                <a:ea typeface="+mn-ea"/>
                <a:cs typeface="Arial"/>
              </a:rPr>
              <a:t>Total</a:t>
            </a:r>
            <a:r>
              <a:rPr kumimoji="0" sz="1800" b="0" i="0" u="none" strike="noStrike" kern="1200" cap="none" spc="-25" normalizeH="0" baseline="0" noProof="0" dirty="0">
                <a:ln>
                  <a:noFill/>
                </a:ln>
                <a:solidFill>
                  <a:srgbClr val="444B54"/>
                </a:solidFill>
                <a:effectLst/>
                <a:uLnTx/>
                <a:uFillTx/>
                <a:latin typeface="Arial"/>
                <a:ea typeface="+mn-ea"/>
                <a:cs typeface="Arial"/>
              </a:rPr>
              <a:t> </a:t>
            </a:r>
            <a:r>
              <a:rPr kumimoji="0" sz="1800" b="0" i="0" u="none" strike="noStrike" kern="1200" cap="none" spc="-5" normalizeH="0" baseline="0" noProof="0" dirty="0" smtClean="0">
                <a:ln>
                  <a:noFill/>
                </a:ln>
                <a:solidFill>
                  <a:srgbClr val="444B54"/>
                </a:solidFill>
                <a:effectLst/>
                <a:uLnTx/>
                <a:uFillTx/>
                <a:latin typeface="Arial"/>
                <a:ea typeface="+mn-ea"/>
                <a:cs typeface="Arial"/>
              </a:rPr>
              <a:t>cases:</a:t>
            </a:r>
            <a:r>
              <a:rPr kumimoji="0" lang="en-US" sz="1800" b="0" i="0" u="none" strike="noStrike" kern="1200" cap="none" spc="-5" normalizeH="0" baseline="0" noProof="0" dirty="0" smtClean="0">
                <a:ln>
                  <a:noFill/>
                </a:ln>
                <a:solidFill>
                  <a:srgbClr val="444B54"/>
                </a:solidFill>
                <a:effectLst/>
                <a:uLnTx/>
                <a:uFillTx/>
                <a:latin typeface="Arial"/>
                <a:ea typeface="+mn-ea"/>
                <a:cs typeface="Arial"/>
              </a:rPr>
              <a:t> </a:t>
            </a:r>
            <a:r>
              <a:rPr lang="en-US" b="1" spc="-5" dirty="0" smtClean="0">
                <a:solidFill>
                  <a:srgbClr val="444B54"/>
                </a:solidFill>
                <a:latin typeface="Arial"/>
                <a:cs typeface="Arial"/>
              </a:rPr>
              <a:t>79,853,683</a:t>
            </a:r>
            <a:r>
              <a:rPr lang="en-US" spc="-5" dirty="0" smtClean="0">
                <a:solidFill>
                  <a:srgbClr val="444B54"/>
                </a:solidFill>
                <a:latin typeface="Arial"/>
                <a:cs typeface="Arial"/>
              </a:rPr>
              <a:t> </a:t>
            </a:r>
            <a:r>
              <a:rPr kumimoji="0" sz="1800" b="1" i="0" u="none" strike="noStrike" kern="1200" cap="none" spc="-5" normalizeH="0" baseline="0" noProof="0" dirty="0" smtClean="0">
                <a:ln>
                  <a:noFill/>
                </a:ln>
                <a:solidFill>
                  <a:srgbClr val="444B54"/>
                </a:solidFill>
                <a:effectLst/>
                <a:uLnTx/>
                <a:uFillTx/>
                <a:latin typeface="Arial"/>
                <a:ea typeface="+mn-ea"/>
                <a:cs typeface="Arial"/>
              </a:rPr>
              <a:t>confirmed</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299085" lvl="0" indent="-287020">
              <a:buFontTx/>
              <a:buChar char="•"/>
              <a:tabLst>
                <a:tab pos="298450" algn="l"/>
                <a:tab pos="299720" algn="l"/>
              </a:tabLst>
              <a:defRPr/>
            </a:pPr>
            <a:r>
              <a:rPr kumimoji="0" sz="1800" b="0" i="0" u="none" strike="noStrike" kern="1200" cap="none" spc="-45" normalizeH="0" baseline="0" noProof="0" dirty="0">
                <a:ln>
                  <a:noFill/>
                </a:ln>
                <a:solidFill>
                  <a:srgbClr val="444B54"/>
                </a:solidFill>
                <a:effectLst/>
                <a:uLnTx/>
                <a:uFillTx/>
                <a:latin typeface="Arial"/>
                <a:ea typeface="+mn-ea"/>
                <a:cs typeface="Arial"/>
              </a:rPr>
              <a:t>Total</a:t>
            </a:r>
            <a:r>
              <a:rPr kumimoji="0" sz="1800" b="0" i="0" u="none" strike="noStrike" kern="1200" cap="none" spc="-30" normalizeH="0" baseline="0" noProof="0" dirty="0">
                <a:ln>
                  <a:noFill/>
                </a:ln>
                <a:solidFill>
                  <a:srgbClr val="444B54"/>
                </a:solidFill>
                <a:effectLst/>
                <a:uLnTx/>
                <a:uFillTx/>
                <a:latin typeface="Arial"/>
                <a:ea typeface="+mn-ea"/>
                <a:cs typeface="Arial"/>
              </a:rPr>
              <a:t> </a:t>
            </a:r>
            <a:r>
              <a:rPr kumimoji="0" sz="1800" b="0" i="0" u="none" strike="noStrike" kern="1200" cap="none" spc="-10" normalizeH="0" baseline="0" noProof="0" dirty="0">
                <a:ln>
                  <a:noFill/>
                </a:ln>
                <a:solidFill>
                  <a:srgbClr val="444B54"/>
                </a:solidFill>
                <a:effectLst/>
                <a:uLnTx/>
                <a:uFillTx/>
                <a:latin typeface="Arial"/>
                <a:ea typeface="+mn-ea"/>
                <a:cs typeface="Arial"/>
              </a:rPr>
              <a:t>deaths:</a:t>
            </a:r>
            <a:r>
              <a:rPr kumimoji="0" sz="1800" b="0" i="0" u="none" strike="noStrike" kern="1200" cap="none" spc="10" normalizeH="0" baseline="0" noProof="0" dirty="0">
                <a:ln>
                  <a:noFill/>
                </a:ln>
                <a:solidFill>
                  <a:srgbClr val="444B54"/>
                </a:solidFill>
                <a:effectLst/>
                <a:uLnTx/>
                <a:uFillTx/>
                <a:latin typeface="Arial"/>
                <a:ea typeface="+mn-ea"/>
                <a:cs typeface="Arial"/>
              </a:rPr>
              <a:t> </a:t>
            </a:r>
            <a:r>
              <a:rPr lang="en-US" b="1" spc="-10" dirty="0">
                <a:solidFill>
                  <a:srgbClr val="444B54"/>
                </a:solidFill>
                <a:latin typeface="Arial"/>
                <a:cs typeface="Arial"/>
              </a:rPr>
              <a:t>976,229</a:t>
            </a:r>
            <a:r>
              <a:rPr kumimoji="0" sz="1800" b="1" i="0" u="none" strike="noStrike" kern="1200" cap="none" spc="0" normalizeH="0" baseline="0" noProof="0" dirty="0" smtClean="0">
                <a:ln>
                  <a:noFill/>
                </a:ln>
                <a:solidFill>
                  <a:srgbClr val="444B54"/>
                </a:solidFill>
                <a:effectLst/>
                <a:uLnTx/>
                <a:uFillTx/>
                <a:latin typeface="Arial"/>
                <a:ea typeface="+mn-ea"/>
                <a:cs typeface="Arial"/>
              </a:rPr>
              <a:t> </a:t>
            </a:r>
            <a:r>
              <a:rPr kumimoji="0" sz="1800" b="1" i="0" u="none" strike="noStrike" kern="1200" cap="none" spc="-5" normalizeH="0" baseline="0" noProof="0" dirty="0">
                <a:ln>
                  <a:noFill/>
                </a:ln>
                <a:solidFill>
                  <a:srgbClr val="444B54"/>
                </a:solidFill>
                <a:effectLst/>
                <a:uLnTx/>
                <a:uFillTx/>
                <a:latin typeface="Arial"/>
                <a:ea typeface="+mn-ea"/>
                <a:cs typeface="Arial"/>
              </a:rPr>
              <a:t>confirmed</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9" name="object 19"/>
          <p:cNvSpPr txBox="1"/>
          <p:nvPr/>
        </p:nvSpPr>
        <p:spPr>
          <a:xfrm>
            <a:off x="6922584" y="1910906"/>
            <a:ext cx="5131766" cy="596958"/>
          </a:xfrm>
          <a:prstGeom prst="rect">
            <a:avLst/>
          </a:prstGeom>
        </p:spPr>
        <p:txBody>
          <a:bodyPr vert="horz" wrap="square" lIns="0" tIns="12065" rIns="0" bIns="0" rtlCol="0">
            <a:spAutoFit/>
          </a:bodyPr>
          <a:lstStyle/>
          <a:p>
            <a:pPr marL="299085" lvl="0" indent="-287020">
              <a:spcBef>
                <a:spcPts val="95"/>
              </a:spcBef>
              <a:buFont typeface="Arial"/>
              <a:buChar char="•"/>
              <a:tabLst>
                <a:tab pos="299085" algn="l"/>
                <a:tab pos="299720" algn="l"/>
              </a:tabLst>
              <a:defRPr/>
            </a:pPr>
            <a:r>
              <a:rPr lang="en-US" sz="1900" b="1" spc="-5" dirty="0">
                <a:solidFill>
                  <a:srgbClr val="444B54"/>
                </a:solidFill>
                <a:latin typeface="Arial"/>
                <a:cs typeface="Arial"/>
              </a:rPr>
              <a:t>3,068,237 </a:t>
            </a:r>
            <a:r>
              <a:rPr kumimoji="0" sz="1900" b="0" i="0" u="none" strike="noStrike" kern="1200" cap="none" spc="-5" normalizeH="0" baseline="0" noProof="0" dirty="0" smtClean="0">
                <a:ln>
                  <a:noFill/>
                </a:ln>
                <a:solidFill>
                  <a:srgbClr val="444B54"/>
                </a:solidFill>
                <a:effectLst/>
                <a:uLnTx/>
                <a:uFillTx/>
                <a:latin typeface="Arial"/>
                <a:ea typeface="+mn-ea"/>
                <a:cs typeface="Arial"/>
              </a:rPr>
              <a:t>Confirmed</a:t>
            </a:r>
            <a:r>
              <a:rPr kumimoji="0" sz="1900" b="0" i="0" u="none" strike="noStrike" kern="1200" cap="none" spc="20" normalizeH="0" baseline="0" noProof="0" dirty="0" smtClean="0">
                <a:ln>
                  <a:noFill/>
                </a:ln>
                <a:solidFill>
                  <a:srgbClr val="444B54"/>
                </a:solidFill>
                <a:effectLst/>
                <a:uLnTx/>
                <a:uFillTx/>
                <a:latin typeface="Arial"/>
                <a:ea typeface="+mn-ea"/>
                <a:cs typeface="Arial"/>
              </a:rPr>
              <a:t> </a:t>
            </a:r>
            <a:r>
              <a:rPr kumimoji="0" sz="1900" b="0" i="0" u="none" strike="noStrike" kern="1200" cap="none" spc="-5" normalizeH="0" baseline="0" noProof="0" dirty="0">
                <a:ln>
                  <a:noFill/>
                </a:ln>
                <a:solidFill>
                  <a:srgbClr val="444B54"/>
                </a:solidFill>
                <a:effectLst/>
                <a:uLnTx/>
                <a:uFillTx/>
                <a:latin typeface="Arial"/>
                <a:ea typeface="+mn-ea"/>
                <a:cs typeface="Arial"/>
              </a:rPr>
              <a:t>Positive</a:t>
            </a:r>
            <a:r>
              <a:rPr kumimoji="0" sz="1900" b="0" i="0" u="none" strike="noStrike" kern="1200" cap="none" spc="10" normalizeH="0" baseline="0" noProof="0" dirty="0">
                <a:ln>
                  <a:noFill/>
                </a:ln>
                <a:solidFill>
                  <a:srgbClr val="444B54"/>
                </a:solidFill>
                <a:effectLst/>
                <a:uLnTx/>
                <a:uFillTx/>
                <a:latin typeface="Arial"/>
                <a:ea typeface="+mn-ea"/>
                <a:cs typeface="Arial"/>
              </a:rPr>
              <a:t> </a:t>
            </a:r>
            <a:r>
              <a:rPr kumimoji="0" sz="1900" b="0" i="0" u="none" strike="noStrike" kern="1200" cap="none" spc="-5" normalizeH="0" baseline="0" noProof="0" dirty="0">
                <a:ln>
                  <a:noFill/>
                </a:ln>
                <a:solidFill>
                  <a:srgbClr val="444B54"/>
                </a:solidFill>
                <a:effectLst/>
                <a:uLnTx/>
                <a:uFillTx/>
                <a:latin typeface="Arial"/>
                <a:ea typeface="+mn-ea"/>
                <a:cs typeface="Arial"/>
              </a:rPr>
              <a:t>Cases</a:t>
            </a:r>
            <a:endParaRPr kumimoji="0" sz="1900" b="0" i="0" u="none" strike="noStrike" kern="1200" cap="none" spc="0" normalizeH="0" baseline="0" noProof="0" dirty="0">
              <a:ln>
                <a:noFill/>
              </a:ln>
              <a:solidFill>
                <a:prstClr val="black"/>
              </a:solidFill>
              <a:effectLst/>
              <a:uLnTx/>
              <a:uFillTx/>
              <a:latin typeface="Arial"/>
              <a:ea typeface="+mn-ea"/>
              <a:cs typeface="Arial"/>
            </a:endParaRPr>
          </a:p>
          <a:p>
            <a:pPr marL="299085" lvl="0" indent="-287020">
              <a:buFont typeface="Arial"/>
              <a:buChar char="•"/>
              <a:tabLst>
                <a:tab pos="299085" algn="l"/>
                <a:tab pos="299720" algn="l"/>
              </a:tabLst>
              <a:defRPr/>
            </a:pPr>
            <a:r>
              <a:rPr lang="en-US" sz="1900" b="1" spc="-5" dirty="0">
                <a:solidFill>
                  <a:srgbClr val="444B54"/>
                </a:solidFill>
                <a:latin typeface="Arial"/>
                <a:cs typeface="Arial"/>
              </a:rPr>
              <a:t>33,377</a:t>
            </a:r>
            <a:r>
              <a:rPr kumimoji="0" sz="1900" b="1" i="0" u="none" strike="noStrike" kern="1200" cap="none" spc="-15" normalizeH="0" baseline="0" noProof="0" dirty="0" smtClean="0">
                <a:ln>
                  <a:noFill/>
                </a:ln>
                <a:solidFill>
                  <a:srgbClr val="444B54"/>
                </a:solidFill>
                <a:effectLst/>
                <a:uLnTx/>
                <a:uFillTx/>
                <a:latin typeface="Arial"/>
                <a:ea typeface="+mn-ea"/>
                <a:cs typeface="Arial"/>
              </a:rPr>
              <a:t> </a:t>
            </a:r>
            <a:r>
              <a:rPr kumimoji="0" sz="1900" b="0" i="0" u="none" strike="noStrike" kern="1200" cap="none" spc="-5" normalizeH="0" baseline="0" noProof="0" dirty="0">
                <a:ln>
                  <a:noFill/>
                </a:ln>
                <a:solidFill>
                  <a:srgbClr val="444B54"/>
                </a:solidFill>
                <a:effectLst/>
                <a:uLnTx/>
                <a:uFillTx/>
                <a:latin typeface="Arial"/>
                <a:ea typeface="+mn-ea"/>
                <a:cs typeface="Arial"/>
              </a:rPr>
              <a:t>Deaths</a:t>
            </a:r>
            <a:endParaRPr kumimoji="0" sz="1900" b="0" i="0" u="none" strike="noStrike" kern="1200" cap="none" spc="0" normalizeH="0" baseline="0" noProof="0" dirty="0">
              <a:ln>
                <a:noFill/>
              </a:ln>
              <a:solidFill>
                <a:prstClr val="black"/>
              </a:solidFill>
              <a:effectLst/>
              <a:uLnTx/>
              <a:uFillTx/>
              <a:latin typeface="Arial"/>
              <a:ea typeface="+mn-ea"/>
              <a:cs typeface="Arial"/>
            </a:endParaRPr>
          </a:p>
        </p:txBody>
      </p:sp>
      <p:sp>
        <p:nvSpPr>
          <p:cNvPr id="30" name="object 30"/>
          <p:cNvSpPr txBox="1"/>
          <p:nvPr/>
        </p:nvSpPr>
        <p:spPr>
          <a:xfrm>
            <a:off x="11391389" y="6444636"/>
            <a:ext cx="110489" cy="196215"/>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0" sz="1200" b="0" i="0" u="none" strike="noStrike" kern="1200" cap="none" spc="-5" normalizeH="0" baseline="0" noProof="0" dirty="0">
                <a:ln>
                  <a:noFill/>
                </a:ln>
                <a:solidFill>
                  <a:srgbClr val="929599"/>
                </a:solidFill>
                <a:effectLst/>
                <a:uLnTx/>
                <a:uFillTx/>
                <a:latin typeface="Arial"/>
                <a:ea typeface="+mn-ea"/>
                <a:cs typeface="Arial"/>
              </a:rPr>
              <a:t>8</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pic>
        <p:nvPicPr>
          <p:cNvPr id="21" name="Picture 20"/>
          <p:cNvPicPr>
            <a:picLocks noChangeAspect="1"/>
          </p:cNvPicPr>
          <p:nvPr/>
        </p:nvPicPr>
        <p:blipFill rotWithShape="1">
          <a:blip r:embed="rId6"/>
          <a:srcRect l="1257"/>
          <a:stretch/>
        </p:blipFill>
        <p:spPr>
          <a:xfrm>
            <a:off x="685800" y="5869515"/>
            <a:ext cx="5482331" cy="8795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p:cNvPicPr>
            <a:picLocks noChangeAspect="1"/>
          </p:cNvPicPr>
          <p:nvPr/>
        </p:nvPicPr>
        <p:blipFill>
          <a:blip r:embed="rId7"/>
          <a:stretch>
            <a:fillRect/>
          </a:stretch>
        </p:blipFill>
        <p:spPr>
          <a:xfrm>
            <a:off x="8933341" y="2259518"/>
            <a:ext cx="2687492" cy="42348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p:cNvPicPr>
            <a:picLocks noChangeAspect="1"/>
          </p:cNvPicPr>
          <p:nvPr/>
        </p:nvPicPr>
        <p:blipFill>
          <a:blip r:embed="rId8"/>
          <a:stretch>
            <a:fillRect/>
          </a:stretch>
        </p:blipFill>
        <p:spPr>
          <a:xfrm>
            <a:off x="7077887" y="6392262"/>
            <a:ext cx="4566709" cy="4085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p:cNvPicPr>
            <a:picLocks noChangeAspect="1"/>
          </p:cNvPicPr>
          <p:nvPr/>
        </p:nvPicPr>
        <p:blipFill>
          <a:blip r:embed="rId9"/>
          <a:stretch>
            <a:fillRect/>
          </a:stretch>
        </p:blipFill>
        <p:spPr>
          <a:xfrm>
            <a:off x="787477" y="2500439"/>
            <a:ext cx="5168925" cy="3312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07555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Vision">
  <a:themeElements>
    <a:clrScheme name="NorthShore_march 2019">
      <a:dk1>
        <a:srgbClr val="434443"/>
      </a:dk1>
      <a:lt1>
        <a:srgbClr val="FFFFFF"/>
      </a:lt1>
      <a:dk2>
        <a:srgbClr val="005CB9"/>
      </a:dk2>
      <a:lt2>
        <a:srgbClr val="BBBBBB"/>
      </a:lt2>
      <a:accent1>
        <a:srgbClr val="00A8E1"/>
      </a:accent1>
      <a:accent2>
        <a:srgbClr val="CEDD00"/>
      </a:accent2>
      <a:accent3>
        <a:srgbClr val="5D5D5D"/>
      </a:accent3>
      <a:accent4>
        <a:srgbClr val="005CBA"/>
      </a:accent4>
      <a:accent5>
        <a:srgbClr val="02713A"/>
      </a:accent5>
      <a:accent6>
        <a:srgbClr val="21CED7"/>
      </a:accent6>
      <a:hlink>
        <a:srgbClr val="005CB9"/>
      </a:hlink>
      <a:folHlink>
        <a:srgbClr val="005CB9"/>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a:solidFill>
            <a:schemeClr val="accent1"/>
          </a:solidFill>
        </a:ln>
      </a:spPr>
      <a:bodyPr/>
      <a:lstStyle/>
      <a:style>
        <a:lnRef idx="1">
          <a:schemeClr val="dk1"/>
        </a:lnRef>
        <a:fillRef idx="0">
          <a:schemeClr val="dk1"/>
        </a:fillRef>
        <a:effectRef idx="0">
          <a:schemeClr val="dk1"/>
        </a:effectRef>
        <a:fontRef idx="minor">
          <a:schemeClr val="tx1"/>
        </a:fontRef>
      </a:style>
    </a:lnDef>
    <a:txDef>
      <a:spPr/>
      <a:bodyPr wrap="square" lIns="121869" tIns="60933" rIns="121869" bIns="60933" rtlCol="0" anchor="t">
        <a:noAutofit/>
      </a:bodyPr>
      <a:lstStyle>
        <a:defPPr marL="0" indent="0" algn="l">
          <a:spcBef>
            <a:spcPts val="0"/>
          </a:spcBef>
          <a:defRPr sz="1400" dirty="0" err="1" smtClean="0">
            <a:cs typeface="Calibri"/>
          </a:defRPr>
        </a:defPPr>
      </a:lstStyle>
    </a:txDef>
  </a:objectDefaults>
  <a:extraClrSchemeLst/>
</a:theme>
</file>

<file path=ppt/theme/theme11.xml><?xml version="1.0" encoding="utf-8"?>
<a:theme xmlns:a="http://schemas.openxmlformats.org/drawingml/2006/main" name="1_Vision">
  <a:themeElements>
    <a:clrScheme name="NorthShore_march 2019">
      <a:dk1>
        <a:srgbClr val="434443"/>
      </a:dk1>
      <a:lt1>
        <a:srgbClr val="FFFFFF"/>
      </a:lt1>
      <a:dk2>
        <a:srgbClr val="005CB9"/>
      </a:dk2>
      <a:lt2>
        <a:srgbClr val="BBBBBB"/>
      </a:lt2>
      <a:accent1>
        <a:srgbClr val="00A8E1"/>
      </a:accent1>
      <a:accent2>
        <a:srgbClr val="CEDD00"/>
      </a:accent2>
      <a:accent3>
        <a:srgbClr val="5D5D5D"/>
      </a:accent3>
      <a:accent4>
        <a:srgbClr val="005CBA"/>
      </a:accent4>
      <a:accent5>
        <a:srgbClr val="02713A"/>
      </a:accent5>
      <a:accent6>
        <a:srgbClr val="21CED7"/>
      </a:accent6>
      <a:hlink>
        <a:srgbClr val="005CB9"/>
      </a:hlink>
      <a:folHlink>
        <a:srgbClr val="005CB9"/>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a:solidFill>
            <a:schemeClr val="accent1"/>
          </a:solidFill>
        </a:ln>
      </a:spPr>
      <a:bodyPr/>
      <a:lstStyle/>
      <a:style>
        <a:lnRef idx="1">
          <a:schemeClr val="dk1"/>
        </a:lnRef>
        <a:fillRef idx="0">
          <a:schemeClr val="dk1"/>
        </a:fillRef>
        <a:effectRef idx="0">
          <a:schemeClr val="dk1"/>
        </a:effectRef>
        <a:fontRef idx="minor">
          <a:schemeClr val="tx1"/>
        </a:fontRef>
      </a:style>
    </a:lnDef>
    <a:txDef>
      <a:spPr/>
      <a:bodyPr wrap="square" lIns="121869" tIns="60933" rIns="121869" bIns="60933" rtlCol="0" anchor="t">
        <a:noAutofit/>
      </a:bodyPr>
      <a:lstStyle>
        <a:defPPr marL="0" indent="0" algn="l">
          <a:spcBef>
            <a:spcPts val="0"/>
          </a:spcBef>
          <a:defRPr sz="1400" dirty="0" err="1" smtClean="0">
            <a:cs typeface="Calibri"/>
          </a:defRPr>
        </a:defPPr>
      </a:lstStyle>
    </a:txDef>
  </a:objectDefaults>
  <a:extraClrSchemeLst/>
</a:theme>
</file>

<file path=ppt/theme/theme12.xml><?xml version="1.0" encoding="utf-8"?>
<a:theme xmlns:a="http://schemas.openxmlformats.org/drawingml/2006/main" name="2_Vision">
  <a:themeElements>
    <a:clrScheme name="NorthShore_march 2019">
      <a:dk1>
        <a:srgbClr val="434443"/>
      </a:dk1>
      <a:lt1>
        <a:srgbClr val="FFFFFF"/>
      </a:lt1>
      <a:dk2>
        <a:srgbClr val="005CB9"/>
      </a:dk2>
      <a:lt2>
        <a:srgbClr val="BBBBBB"/>
      </a:lt2>
      <a:accent1>
        <a:srgbClr val="00A8E1"/>
      </a:accent1>
      <a:accent2>
        <a:srgbClr val="CEDD00"/>
      </a:accent2>
      <a:accent3>
        <a:srgbClr val="5D5D5D"/>
      </a:accent3>
      <a:accent4>
        <a:srgbClr val="005CBA"/>
      </a:accent4>
      <a:accent5>
        <a:srgbClr val="02713A"/>
      </a:accent5>
      <a:accent6>
        <a:srgbClr val="21CED7"/>
      </a:accent6>
      <a:hlink>
        <a:srgbClr val="005CB9"/>
      </a:hlink>
      <a:folHlink>
        <a:srgbClr val="005CB9"/>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a:solidFill>
            <a:schemeClr val="accent1"/>
          </a:solidFill>
        </a:ln>
      </a:spPr>
      <a:bodyPr/>
      <a:lstStyle/>
      <a:style>
        <a:lnRef idx="1">
          <a:schemeClr val="dk1"/>
        </a:lnRef>
        <a:fillRef idx="0">
          <a:schemeClr val="dk1"/>
        </a:fillRef>
        <a:effectRef idx="0">
          <a:schemeClr val="dk1"/>
        </a:effectRef>
        <a:fontRef idx="minor">
          <a:schemeClr val="tx1"/>
        </a:fontRef>
      </a:style>
    </a:lnDef>
    <a:txDef>
      <a:spPr/>
      <a:bodyPr wrap="square" lIns="121869" tIns="60933" rIns="121869" bIns="60933" rtlCol="0" anchor="t">
        <a:noAutofit/>
      </a:bodyPr>
      <a:lstStyle>
        <a:defPPr marL="0" indent="0" algn="l">
          <a:spcBef>
            <a:spcPts val="0"/>
          </a:spcBef>
          <a:defRPr sz="1400" dirty="0" err="1" smtClean="0">
            <a:cs typeface="Calibri"/>
          </a:defRPr>
        </a:defPPr>
      </a:lstStyle>
    </a:txDef>
  </a:objectDefaults>
  <a:extraClrSchemeLst/>
</a:theme>
</file>

<file path=ppt/theme/theme13.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02_Agenda+Contents">
  <a:themeElements>
    <a:clrScheme name="Rush Palette">
      <a:dk1>
        <a:srgbClr val="080808"/>
      </a:dk1>
      <a:lt1>
        <a:sysClr val="window" lastClr="FFFFFF"/>
      </a:lt1>
      <a:dk2>
        <a:srgbClr val="00B076"/>
      </a:dk2>
      <a:lt2>
        <a:srgbClr val="F9FCFF"/>
      </a:lt2>
      <a:accent1>
        <a:srgbClr val="005A32"/>
      </a:accent1>
      <a:accent2>
        <a:srgbClr val="00B076"/>
      </a:accent2>
      <a:accent3>
        <a:srgbClr val="4EC4D7"/>
      </a:accent3>
      <a:accent4>
        <a:srgbClr val="006E96"/>
      </a:accent4>
      <a:accent5>
        <a:srgbClr val="F26C52"/>
      </a:accent5>
      <a:accent6>
        <a:srgbClr val="B12028"/>
      </a:accent6>
      <a:hlink>
        <a:srgbClr val="4EC4D7"/>
      </a:hlink>
      <a:folHlink>
        <a:srgbClr val="006E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9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AAH Theme">
  <a:themeElements>
    <a:clrScheme name="AAH Brand Colors 2019">
      <a:dk1>
        <a:srgbClr val="000000"/>
      </a:dk1>
      <a:lt1>
        <a:srgbClr val="FFFFFF"/>
      </a:lt1>
      <a:dk2>
        <a:srgbClr val="00304B"/>
      </a:dk2>
      <a:lt2>
        <a:srgbClr val="A3A8AB"/>
      </a:lt2>
      <a:accent1>
        <a:srgbClr val="4A1852"/>
      </a:accent1>
      <a:accent2>
        <a:srgbClr val="00A5D5"/>
      </a:accent2>
      <a:accent3>
        <a:srgbClr val="004239"/>
      </a:accent3>
      <a:accent4>
        <a:srgbClr val="A1CB67"/>
      </a:accent4>
      <a:accent5>
        <a:srgbClr val="ED9F33"/>
      </a:accent5>
      <a:accent6>
        <a:srgbClr val="B43984"/>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H Theme" id="{AC0099BC-DA7D-2145-956E-AA7DB1F3AC17}" vid="{BE8CB45D-4617-B54D-96AF-9536AE24182E}"/>
    </a:ext>
  </a:extLst>
</a:theme>
</file>

<file path=ppt/theme/theme8.xml><?xml version="1.0" encoding="utf-8"?>
<a:theme xmlns:a="http://schemas.openxmlformats.org/drawingml/2006/main" name="4_AAH Theme">
  <a:themeElements>
    <a:clrScheme name="AAH Brand Colors 2019">
      <a:dk1>
        <a:srgbClr val="000000"/>
      </a:dk1>
      <a:lt1>
        <a:srgbClr val="FFFFFF"/>
      </a:lt1>
      <a:dk2>
        <a:srgbClr val="00304B"/>
      </a:dk2>
      <a:lt2>
        <a:srgbClr val="A3A8AB"/>
      </a:lt2>
      <a:accent1>
        <a:srgbClr val="4A1852"/>
      </a:accent1>
      <a:accent2>
        <a:srgbClr val="00A5D5"/>
      </a:accent2>
      <a:accent3>
        <a:srgbClr val="004239"/>
      </a:accent3>
      <a:accent4>
        <a:srgbClr val="A1CB67"/>
      </a:accent4>
      <a:accent5>
        <a:srgbClr val="ED9F33"/>
      </a:accent5>
      <a:accent6>
        <a:srgbClr val="B43984"/>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H Theme" id="{AC0099BC-DA7D-2145-956E-AA7DB1F3AC17}" vid="{BE8CB45D-4617-B54D-96AF-9536AE24182E}"/>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9773489-E82F-4268-B363-358472A02D3F}">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735526E7-73C6-49D2-A6E7-6D64AD4BDE9B}">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0FE703F9-1194-437A-AF0D-E44CF166ECC2}">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6199</TotalTime>
  <Words>5515</Words>
  <Application>Microsoft Office PowerPoint</Application>
  <PresentationFormat>Widescreen</PresentationFormat>
  <Paragraphs>421</Paragraphs>
  <Slides>67</Slides>
  <Notes>15</Notes>
  <HiddenSlides>0</HiddenSlides>
  <MMClips>0</MMClips>
  <ScaleCrop>false</ScaleCrop>
  <HeadingPairs>
    <vt:vector size="8" baseType="variant">
      <vt:variant>
        <vt:lpstr>Fonts Used</vt:lpstr>
      </vt:variant>
      <vt:variant>
        <vt:i4>16</vt:i4>
      </vt:variant>
      <vt:variant>
        <vt:lpstr>Theme</vt:lpstr>
      </vt:variant>
      <vt:variant>
        <vt:i4>17</vt:i4>
      </vt:variant>
      <vt:variant>
        <vt:lpstr>Embedded OLE Servers</vt:lpstr>
      </vt:variant>
      <vt:variant>
        <vt:i4>1</vt:i4>
      </vt:variant>
      <vt:variant>
        <vt:lpstr>Slide Titles</vt:lpstr>
      </vt:variant>
      <vt:variant>
        <vt:i4>67</vt:i4>
      </vt:variant>
    </vt:vector>
  </HeadingPairs>
  <TitlesOfParts>
    <vt:vector size="101" baseType="lpstr">
      <vt:lpstr>ＭＳ Ｐゴシック</vt:lpstr>
      <vt:lpstr>ＭＳ Ｐゴシック</vt:lpstr>
      <vt:lpstr>Arial</vt:lpstr>
      <vt:lpstr>Calibri</vt:lpstr>
      <vt:lpstr>Calibri Light</vt:lpstr>
      <vt:lpstr>Cook County Health Brandon</vt:lpstr>
      <vt:lpstr>Courier New</vt:lpstr>
      <vt:lpstr>Helvetica Neue Medium</vt:lpstr>
      <vt:lpstr>Lato</vt:lpstr>
      <vt:lpstr>Lato Medium</vt:lpstr>
      <vt:lpstr>Myriad Web Pro</vt:lpstr>
      <vt:lpstr>Nunito</vt:lpstr>
      <vt:lpstr>Open Sans</vt:lpstr>
      <vt:lpstr>Trajan Pro</vt:lpstr>
      <vt:lpstr>Verdana</vt:lpstr>
      <vt:lpstr>Wingdings</vt:lpstr>
      <vt:lpstr>Office Theme</vt:lpstr>
      <vt:lpstr>2_Office Theme</vt:lpstr>
      <vt:lpstr>1_Office Theme</vt:lpstr>
      <vt:lpstr>5_Office Theme</vt:lpstr>
      <vt:lpstr>7_Office Theme</vt:lpstr>
      <vt:lpstr>8_Office Theme</vt:lpstr>
      <vt:lpstr>AAH Theme</vt:lpstr>
      <vt:lpstr>4_AAH Theme</vt:lpstr>
      <vt:lpstr>3_Office Theme</vt:lpstr>
      <vt:lpstr>Vision</vt:lpstr>
      <vt:lpstr>1_Vision</vt:lpstr>
      <vt:lpstr>2_Vision</vt:lpstr>
      <vt:lpstr>Master</vt:lpstr>
      <vt:lpstr>6_Office Theme</vt:lpstr>
      <vt:lpstr>02_Agenda+Contents</vt:lpstr>
      <vt:lpstr>9_Office Theme</vt:lpstr>
      <vt:lpstr>4_Office Theme</vt:lpstr>
      <vt:lpstr>Acrobat Document</vt:lpstr>
      <vt:lpstr>COVID-19 Strategies  for OB &amp; Neonatal  Units</vt:lpstr>
      <vt:lpstr>Welcome</vt:lpstr>
      <vt:lpstr>Housekeeping: We Are Recording Now</vt:lpstr>
      <vt:lpstr>ILPQC Covid 19 webinars</vt:lpstr>
      <vt:lpstr>Overview</vt:lpstr>
      <vt:lpstr>US COVID case trend</vt:lpstr>
      <vt:lpstr>PowerPoint Presentation</vt:lpstr>
      <vt:lpstr>PowerPoint Presentation</vt:lpstr>
      <vt:lpstr>Data Update: April 1, 2022 CDC/IDPH: COVID-19 Outbreak</vt:lpstr>
      <vt:lpstr>Illinois Daily Incidence</vt:lpstr>
      <vt:lpstr>Illinois Covid Deaths</vt:lpstr>
      <vt:lpstr>PowerPoint Presentation</vt:lpstr>
      <vt:lpstr>PowerPoint Presentation</vt:lpstr>
      <vt:lpstr>PowerPoint Presentation</vt:lpstr>
      <vt:lpstr>CDC’s COVID-19 Community Levels and Indicators</vt:lpstr>
      <vt:lpstr>PowerPoint Presentation</vt:lpstr>
      <vt:lpstr>Data Update April 1, 2022  IDPH: COVID-19 Outbreak  Race Demographics</vt:lpstr>
      <vt:lpstr>Illinois Population Vaccinated Fully</vt:lpstr>
      <vt:lpstr>Illinois Population Administered Booster Doses</vt:lpstr>
      <vt:lpstr>Illinois Daily  Reported  Administered  Vaccine Doses</vt:lpstr>
      <vt:lpstr>PowerPoint Presentation</vt:lpstr>
      <vt:lpstr>PowerPoint Presentation</vt:lpstr>
      <vt:lpstr>PowerPoint Presentation</vt:lpstr>
      <vt:lpstr>Covid-19 and Pregnancy</vt:lpstr>
      <vt:lpstr>PowerPoint Presentation</vt:lpstr>
      <vt:lpstr>PowerPoint Presentation</vt:lpstr>
      <vt:lpstr>Nature Medicine: SARS-CoV-2 infection and COVID-19 vaccination rates in pregnant women in Scotland. (2.4.2022)</vt:lpstr>
      <vt:lpstr>JAMA: Association of SARS-CoV-2 Infection With Serious Maternal Morbidity and Mortality From Obstetric Complications. (2.7.2022) </vt:lpstr>
      <vt:lpstr>MDPI: Stillbirth after COVID-19 in Unvaccinated Mothers Can Result from SARS-CoV-2 Placentitis, Placental Insufficiency, and Hypoxic. (2.15.2022) </vt:lpstr>
      <vt:lpstr>CDC:  COVID-19 Vaccination for Pregnant People to Prevent Serious Illness, Deaths, and Adverse Pregnancy Outcomes from COVID-19. (9.29.21) </vt:lpstr>
      <vt:lpstr>VACCINE SAFETY DATA</vt:lpstr>
      <vt:lpstr>JAMA editorial: COVID-19 mRNA Vaccines During Pregnancy New Evidence to Help Address Vaccine Hesitancy. (3.24.2022)</vt:lpstr>
      <vt:lpstr>JAMA: No association of COVID-19 vaccination in pregnancy with adverse Peripartum Outcomes (March 24, 2022)</vt:lpstr>
      <vt:lpstr>JAMA: Association of COVID-19 Vaccination in Pregnancy With Adverse Peripartum Outcomes. (3.24.2022)</vt:lpstr>
      <vt:lpstr>V-SAFE vaccine monitoring – what data is being gathered pregnant patients</vt:lpstr>
      <vt:lpstr>Durability of Antibodies in Infants After Maternal COVID-19 Vaccination or Natural Infection (2/7/2022)</vt:lpstr>
      <vt:lpstr>CDC MMWR: Effectiveness of Maternal Vaccination with mRNA COVID-19 Vaccine During Pregnancy Against COVID-19–Associated Hospitalization in Infants Aged &lt;6 Months — 17 States. (2.18.2022) </vt:lpstr>
      <vt:lpstr>CDC Vaccine and Pregnancy Summary: what you need to know</vt:lpstr>
      <vt:lpstr>SMFM: Provider Considerations for Engaging in COVID-19 Vaccine Counseling With Pregnant and Lactating Patients (1.11.2022) </vt:lpstr>
      <vt:lpstr>Boosters needed to fight Omicron</vt:lpstr>
      <vt:lpstr>FDA: Coronavirus (COVID-19) Update: FDA Authorizes Second Booster Dose of Two COVID-19 Vaccines for Older and Immunocompromised Individuals. (3.29.2022)</vt:lpstr>
      <vt:lpstr>FDA update 2nd booster for &gt; age 50 and immunocompromised</vt:lpstr>
      <vt:lpstr>CDC Updates 2nd Booster for over age 50 (3/29/22)</vt:lpstr>
      <vt:lpstr>ILPQC COVID-19 Webpage  www.ilpqc.org</vt:lpstr>
      <vt:lpstr>Updated OB (ACOG/SMFM) Resources</vt:lpstr>
      <vt:lpstr>SMFM: Coronavirus (COVID-19) and Pregnancy: What Maternal-Fetal Medicine Subspecialists Need to Know (March 2, 2022)</vt:lpstr>
      <vt:lpstr>COVID Therapeutics</vt:lpstr>
      <vt:lpstr>Outpatient Therapeutic Preferences</vt:lpstr>
      <vt:lpstr>PowerPoint Presentation</vt:lpstr>
      <vt:lpstr>BA.2</vt:lpstr>
      <vt:lpstr>FDA updates Sotrovimab emergency use authorization</vt:lpstr>
      <vt:lpstr>Agents that remain effective against BA.2</vt:lpstr>
      <vt:lpstr>NIH: The COVID-19 Treatment Guidelines Panel's Statement on the Role of Bebtelovimab for the Treatment of High-Risk. (3.24.2022)</vt:lpstr>
      <vt:lpstr>mAb Recommendation in Pregnancy</vt:lpstr>
      <vt:lpstr>Access to medications</vt:lpstr>
      <vt:lpstr>IDPH Covid Outpatient Therapy locator</vt:lpstr>
      <vt:lpstr>Make it easier for OB providers / pregnant patients to access Therapeutics</vt:lpstr>
      <vt:lpstr>Updated SMFM Patient Education Resources (on ILPQC Covid webpage)</vt:lpstr>
      <vt:lpstr>SMFM: NEW INFOGRAPHIC Top 5 Reasons to Get the COVID-19 Vaccine (English and Spanish) </vt:lpstr>
      <vt:lpstr>CDC</vt:lpstr>
      <vt:lpstr>COVID Vaccine Patient Education Examples</vt:lpstr>
      <vt:lpstr>POSTERS</vt:lpstr>
      <vt:lpstr>New ACOG / CDC PSA  Covid Vaccination in Pregnancy</vt:lpstr>
      <vt:lpstr>Updated OB/Neo Covid Publications</vt:lpstr>
      <vt:lpstr>OB Discussion Panel</vt:lpstr>
      <vt:lpstr>Thank You</vt:lpstr>
      <vt:lpstr>Thanks to our  Funders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Hilgert</dc:creator>
  <cp:lastModifiedBy>ABorders Local Account</cp:lastModifiedBy>
  <cp:revision>215</cp:revision>
  <dcterms:created xsi:type="dcterms:W3CDTF">2021-09-30T19:32:58Z</dcterms:created>
  <dcterms:modified xsi:type="dcterms:W3CDTF">2022-04-01T16:55:04Z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2021-09-30T00:00:00Z</vt:filetime>
  </property>
  <property fmtid="{D5CDD505-2E9C-101B-9397-08002B2CF9AE}" pid="3" name="Creator">
    <vt:lpwstr>Acrobat PDFMaker 21 for PowerPoint</vt:lpwstr>
  </property>
  <property fmtid="{D5CDD505-2E9C-101B-9397-08002B2CF9AE}" pid="4" name="LastSaved">
    <vt:filetime>2021-09-30T00:00:00Z</vt:filetime>
  </property>
</Properties>
</file>