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9" r:id="rId2"/>
  </p:sldIdLst>
  <p:sldSz cx="16256000" cy="121920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840">
          <p15:clr>
            <a:srgbClr val="A4A3A4"/>
          </p15:clr>
        </p15:guide>
        <p15:guide id="2" pos="5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F9F1"/>
    <a:srgbClr val="E3ECD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7019" autoAdjust="0"/>
    <p:restoredTop sz="94660"/>
  </p:normalViewPr>
  <p:slideViewPr>
    <p:cSldViewPr snapToGrid="0">
      <p:cViewPr varScale="1">
        <p:scale>
          <a:sx n="39" d="100"/>
          <a:sy n="39" d="100"/>
        </p:scale>
        <p:origin x="82" y="307"/>
      </p:cViewPr>
      <p:guideLst>
        <p:guide orient="horz" pos="3840"/>
        <p:guide pos="5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1995312"/>
            <a:ext cx="13817600" cy="4244622"/>
          </a:xfrm>
        </p:spPr>
        <p:txBody>
          <a:bodyPr anchor="b"/>
          <a:lstStyle>
            <a:lvl1pPr algn="ctr">
              <a:defRPr sz="10667"/>
            </a:lvl1pPr>
          </a:lstStyle>
          <a:p>
            <a:r>
              <a:rPr lang="en-US" smtClean="0"/>
              <a:t>Click to edit Master title style</a:t>
            </a:r>
            <a:endParaRPr lang="en-US" dirty="0"/>
          </a:p>
        </p:txBody>
      </p:sp>
      <p:sp>
        <p:nvSpPr>
          <p:cNvPr id="3" name="Subtitle 2"/>
          <p:cNvSpPr>
            <a:spLocks noGrp="1"/>
          </p:cNvSpPr>
          <p:nvPr>
            <p:ph type="subTitle" idx="1"/>
          </p:nvPr>
        </p:nvSpPr>
        <p:spPr>
          <a:xfrm>
            <a:off x="2032000" y="6403623"/>
            <a:ext cx="12192000" cy="2943577"/>
          </a:xfrm>
        </p:spPr>
        <p:txBody>
          <a:bodyPr/>
          <a:lstStyle>
            <a:lvl1pPr marL="0" indent="0" algn="ctr">
              <a:buNone/>
              <a:defRPr sz="4267"/>
            </a:lvl1pPr>
            <a:lvl2pPr marL="812810" indent="0" algn="ctr">
              <a:buNone/>
              <a:defRPr sz="3556"/>
            </a:lvl2pPr>
            <a:lvl3pPr marL="1625620" indent="0" algn="ctr">
              <a:buNone/>
              <a:defRPr sz="3200"/>
            </a:lvl3pPr>
            <a:lvl4pPr marL="2438430" indent="0" algn="ctr">
              <a:buNone/>
              <a:defRPr sz="2844"/>
            </a:lvl4pPr>
            <a:lvl5pPr marL="3251241" indent="0" algn="ctr">
              <a:buNone/>
              <a:defRPr sz="2844"/>
            </a:lvl5pPr>
            <a:lvl6pPr marL="4064051" indent="0" algn="ctr">
              <a:buNone/>
              <a:defRPr sz="2844"/>
            </a:lvl6pPr>
            <a:lvl7pPr marL="4876861" indent="0" algn="ctr">
              <a:buNone/>
              <a:defRPr sz="2844"/>
            </a:lvl7pPr>
            <a:lvl8pPr marL="5689671" indent="0" algn="ctr">
              <a:buNone/>
              <a:defRPr sz="2844"/>
            </a:lvl8pPr>
            <a:lvl9pPr marL="6502481" indent="0" algn="ctr">
              <a:buNone/>
              <a:defRPr sz="2844"/>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DC6E7BD-066B-4853-9BBB-7F76D73FAD36}" type="datetimeFigureOut">
              <a:rPr lang="en-US" smtClean="0"/>
              <a:t>4/20/2021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430077-D9C0-4A3C-927B-82B212AB4DBA}" type="slidenum">
              <a:rPr lang="en-US" smtClean="0"/>
              <a:t>‹#›</a:t>
            </a:fld>
            <a:endParaRPr lang="en-US"/>
          </a:p>
        </p:txBody>
      </p:sp>
    </p:spTree>
    <p:extLst>
      <p:ext uri="{BB962C8B-B14F-4D97-AF65-F5344CB8AC3E}">
        <p14:creationId xmlns:p14="http://schemas.microsoft.com/office/powerpoint/2010/main" val="3451102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DC6E7BD-066B-4853-9BBB-7F76D73FAD36}" type="datetimeFigureOut">
              <a:rPr lang="en-US" smtClean="0"/>
              <a:t>4/20/2021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430077-D9C0-4A3C-927B-82B212AB4DBA}" type="slidenum">
              <a:rPr lang="en-US" smtClean="0"/>
              <a:t>‹#›</a:t>
            </a:fld>
            <a:endParaRPr lang="en-US"/>
          </a:p>
        </p:txBody>
      </p:sp>
    </p:spTree>
    <p:extLst>
      <p:ext uri="{BB962C8B-B14F-4D97-AF65-F5344CB8AC3E}">
        <p14:creationId xmlns:p14="http://schemas.microsoft.com/office/powerpoint/2010/main" val="3268264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633201" y="649111"/>
            <a:ext cx="3505200" cy="10332156"/>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17601" y="649111"/>
            <a:ext cx="10312400" cy="10332156"/>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DC6E7BD-066B-4853-9BBB-7F76D73FAD36}" type="datetimeFigureOut">
              <a:rPr lang="en-US" smtClean="0"/>
              <a:t>4/20/2021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430077-D9C0-4A3C-927B-82B212AB4DBA}" type="slidenum">
              <a:rPr lang="en-US" smtClean="0"/>
              <a:t>‹#›</a:t>
            </a:fld>
            <a:endParaRPr lang="en-US"/>
          </a:p>
        </p:txBody>
      </p:sp>
    </p:spTree>
    <p:extLst>
      <p:ext uri="{BB962C8B-B14F-4D97-AF65-F5344CB8AC3E}">
        <p14:creationId xmlns:p14="http://schemas.microsoft.com/office/powerpoint/2010/main" val="2346208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DC6E7BD-066B-4853-9BBB-7F76D73FAD36}" type="datetimeFigureOut">
              <a:rPr lang="en-US" smtClean="0"/>
              <a:t>4/20/2021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430077-D9C0-4A3C-927B-82B212AB4DBA}" type="slidenum">
              <a:rPr lang="en-US" smtClean="0"/>
              <a:t>‹#›</a:t>
            </a:fld>
            <a:endParaRPr lang="en-US"/>
          </a:p>
        </p:txBody>
      </p:sp>
    </p:spTree>
    <p:extLst>
      <p:ext uri="{BB962C8B-B14F-4D97-AF65-F5344CB8AC3E}">
        <p14:creationId xmlns:p14="http://schemas.microsoft.com/office/powerpoint/2010/main" val="2467980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9134" y="3039537"/>
            <a:ext cx="14020800" cy="5071532"/>
          </a:xfrm>
        </p:spPr>
        <p:txBody>
          <a:bodyPr anchor="b"/>
          <a:lstStyle>
            <a:lvl1pPr>
              <a:defRPr sz="10667"/>
            </a:lvl1pPr>
          </a:lstStyle>
          <a:p>
            <a:r>
              <a:rPr lang="en-US" smtClean="0"/>
              <a:t>Click to edit Master title style</a:t>
            </a:r>
            <a:endParaRPr lang="en-US" dirty="0"/>
          </a:p>
        </p:txBody>
      </p:sp>
      <p:sp>
        <p:nvSpPr>
          <p:cNvPr id="3" name="Text Placeholder 2"/>
          <p:cNvSpPr>
            <a:spLocks noGrp="1"/>
          </p:cNvSpPr>
          <p:nvPr>
            <p:ph type="body" idx="1"/>
          </p:nvPr>
        </p:nvSpPr>
        <p:spPr>
          <a:xfrm>
            <a:off x="1109134" y="8159048"/>
            <a:ext cx="14020800" cy="2666999"/>
          </a:xfrm>
        </p:spPr>
        <p:txBody>
          <a:bodyPr/>
          <a:lstStyle>
            <a:lvl1pPr marL="0" indent="0">
              <a:buNone/>
              <a:defRPr sz="4267">
                <a:solidFill>
                  <a:schemeClr val="tx1"/>
                </a:solidFill>
              </a:defRPr>
            </a:lvl1pPr>
            <a:lvl2pPr marL="812810" indent="0">
              <a:buNone/>
              <a:defRPr sz="3556">
                <a:solidFill>
                  <a:schemeClr val="tx1">
                    <a:tint val="75000"/>
                  </a:schemeClr>
                </a:solidFill>
              </a:defRPr>
            </a:lvl2pPr>
            <a:lvl3pPr marL="1625620" indent="0">
              <a:buNone/>
              <a:defRPr sz="3200">
                <a:solidFill>
                  <a:schemeClr val="tx1">
                    <a:tint val="75000"/>
                  </a:schemeClr>
                </a:solidFill>
              </a:defRPr>
            </a:lvl3pPr>
            <a:lvl4pPr marL="2438430" indent="0">
              <a:buNone/>
              <a:defRPr sz="2844">
                <a:solidFill>
                  <a:schemeClr val="tx1">
                    <a:tint val="75000"/>
                  </a:schemeClr>
                </a:solidFill>
              </a:defRPr>
            </a:lvl4pPr>
            <a:lvl5pPr marL="3251241" indent="0">
              <a:buNone/>
              <a:defRPr sz="2844">
                <a:solidFill>
                  <a:schemeClr val="tx1">
                    <a:tint val="75000"/>
                  </a:schemeClr>
                </a:solidFill>
              </a:defRPr>
            </a:lvl5pPr>
            <a:lvl6pPr marL="4064051" indent="0">
              <a:buNone/>
              <a:defRPr sz="2844">
                <a:solidFill>
                  <a:schemeClr val="tx1">
                    <a:tint val="75000"/>
                  </a:schemeClr>
                </a:solidFill>
              </a:defRPr>
            </a:lvl6pPr>
            <a:lvl7pPr marL="4876861" indent="0">
              <a:buNone/>
              <a:defRPr sz="2844">
                <a:solidFill>
                  <a:schemeClr val="tx1">
                    <a:tint val="75000"/>
                  </a:schemeClr>
                </a:solidFill>
              </a:defRPr>
            </a:lvl7pPr>
            <a:lvl8pPr marL="5689671" indent="0">
              <a:buNone/>
              <a:defRPr sz="2844">
                <a:solidFill>
                  <a:schemeClr val="tx1">
                    <a:tint val="75000"/>
                  </a:schemeClr>
                </a:solidFill>
              </a:defRPr>
            </a:lvl8pPr>
            <a:lvl9pPr marL="6502481" indent="0">
              <a:buNone/>
              <a:defRPr sz="2844">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DC6E7BD-066B-4853-9BBB-7F76D73FAD36}" type="datetimeFigureOut">
              <a:rPr lang="en-US" smtClean="0"/>
              <a:t>4/20/2021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430077-D9C0-4A3C-927B-82B212AB4DBA}" type="slidenum">
              <a:rPr lang="en-US" smtClean="0"/>
              <a:t>‹#›</a:t>
            </a:fld>
            <a:endParaRPr lang="en-US"/>
          </a:p>
        </p:txBody>
      </p:sp>
    </p:spTree>
    <p:extLst>
      <p:ext uri="{BB962C8B-B14F-4D97-AF65-F5344CB8AC3E}">
        <p14:creationId xmlns:p14="http://schemas.microsoft.com/office/powerpoint/2010/main" val="2375608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17600" y="3245556"/>
            <a:ext cx="6908800" cy="773571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8229600" y="3245556"/>
            <a:ext cx="6908800" cy="773571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DC6E7BD-066B-4853-9BBB-7F76D73FAD36}" type="datetimeFigureOut">
              <a:rPr lang="en-US" smtClean="0"/>
              <a:t>4/20/2021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430077-D9C0-4A3C-927B-82B212AB4DBA}" type="slidenum">
              <a:rPr lang="en-US" smtClean="0"/>
              <a:t>‹#›</a:t>
            </a:fld>
            <a:endParaRPr lang="en-US"/>
          </a:p>
        </p:txBody>
      </p:sp>
    </p:spTree>
    <p:extLst>
      <p:ext uri="{BB962C8B-B14F-4D97-AF65-F5344CB8AC3E}">
        <p14:creationId xmlns:p14="http://schemas.microsoft.com/office/powerpoint/2010/main" val="2382832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19717" y="649114"/>
            <a:ext cx="14020800" cy="235655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19719" y="2988734"/>
            <a:ext cx="6877049" cy="1464732"/>
          </a:xfrm>
        </p:spPr>
        <p:txBody>
          <a:bodyPr anchor="b"/>
          <a:lstStyle>
            <a:lvl1pPr marL="0" indent="0">
              <a:buNone/>
              <a:defRPr sz="4267" b="1"/>
            </a:lvl1pPr>
            <a:lvl2pPr marL="812810" indent="0">
              <a:buNone/>
              <a:defRPr sz="3556" b="1"/>
            </a:lvl2pPr>
            <a:lvl3pPr marL="1625620" indent="0">
              <a:buNone/>
              <a:defRPr sz="3200" b="1"/>
            </a:lvl3pPr>
            <a:lvl4pPr marL="2438430" indent="0">
              <a:buNone/>
              <a:defRPr sz="2844" b="1"/>
            </a:lvl4pPr>
            <a:lvl5pPr marL="3251241" indent="0">
              <a:buNone/>
              <a:defRPr sz="2844" b="1"/>
            </a:lvl5pPr>
            <a:lvl6pPr marL="4064051" indent="0">
              <a:buNone/>
              <a:defRPr sz="2844" b="1"/>
            </a:lvl6pPr>
            <a:lvl7pPr marL="4876861" indent="0">
              <a:buNone/>
              <a:defRPr sz="2844" b="1"/>
            </a:lvl7pPr>
            <a:lvl8pPr marL="5689671" indent="0">
              <a:buNone/>
              <a:defRPr sz="2844" b="1"/>
            </a:lvl8pPr>
            <a:lvl9pPr marL="6502481" indent="0">
              <a:buNone/>
              <a:defRPr sz="2844" b="1"/>
            </a:lvl9pPr>
          </a:lstStyle>
          <a:p>
            <a:pPr lvl="0"/>
            <a:r>
              <a:rPr lang="en-US" smtClean="0"/>
              <a:t>Edit Master text styles</a:t>
            </a:r>
          </a:p>
        </p:txBody>
      </p:sp>
      <p:sp>
        <p:nvSpPr>
          <p:cNvPr id="4" name="Content Placeholder 3"/>
          <p:cNvSpPr>
            <a:spLocks noGrp="1"/>
          </p:cNvSpPr>
          <p:nvPr>
            <p:ph sz="half" idx="2"/>
          </p:nvPr>
        </p:nvSpPr>
        <p:spPr>
          <a:xfrm>
            <a:off x="1119719" y="4453467"/>
            <a:ext cx="6877049" cy="65503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8229601" y="2988734"/>
            <a:ext cx="6910917" cy="1464732"/>
          </a:xfrm>
        </p:spPr>
        <p:txBody>
          <a:bodyPr anchor="b"/>
          <a:lstStyle>
            <a:lvl1pPr marL="0" indent="0">
              <a:buNone/>
              <a:defRPr sz="4267" b="1"/>
            </a:lvl1pPr>
            <a:lvl2pPr marL="812810" indent="0">
              <a:buNone/>
              <a:defRPr sz="3556" b="1"/>
            </a:lvl2pPr>
            <a:lvl3pPr marL="1625620" indent="0">
              <a:buNone/>
              <a:defRPr sz="3200" b="1"/>
            </a:lvl3pPr>
            <a:lvl4pPr marL="2438430" indent="0">
              <a:buNone/>
              <a:defRPr sz="2844" b="1"/>
            </a:lvl4pPr>
            <a:lvl5pPr marL="3251241" indent="0">
              <a:buNone/>
              <a:defRPr sz="2844" b="1"/>
            </a:lvl5pPr>
            <a:lvl6pPr marL="4064051" indent="0">
              <a:buNone/>
              <a:defRPr sz="2844" b="1"/>
            </a:lvl6pPr>
            <a:lvl7pPr marL="4876861" indent="0">
              <a:buNone/>
              <a:defRPr sz="2844" b="1"/>
            </a:lvl7pPr>
            <a:lvl8pPr marL="5689671" indent="0">
              <a:buNone/>
              <a:defRPr sz="2844" b="1"/>
            </a:lvl8pPr>
            <a:lvl9pPr marL="6502481" indent="0">
              <a:buNone/>
              <a:defRPr sz="2844" b="1"/>
            </a:lvl9pPr>
          </a:lstStyle>
          <a:p>
            <a:pPr lvl="0"/>
            <a:r>
              <a:rPr lang="en-US" smtClean="0"/>
              <a:t>Edit Master text styles</a:t>
            </a:r>
          </a:p>
        </p:txBody>
      </p:sp>
      <p:sp>
        <p:nvSpPr>
          <p:cNvPr id="6" name="Content Placeholder 5"/>
          <p:cNvSpPr>
            <a:spLocks noGrp="1"/>
          </p:cNvSpPr>
          <p:nvPr>
            <p:ph sz="quarter" idx="4"/>
          </p:nvPr>
        </p:nvSpPr>
        <p:spPr>
          <a:xfrm>
            <a:off x="8229601" y="4453467"/>
            <a:ext cx="6910917" cy="65503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DC6E7BD-066B-4853-9BBB-7F76D73FAD36}" type="datetimeFigureOut">
              <a:rPr lang="en-US" smtClean="0"/>
              <a:t>4/20/2021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430077-D9C0-4A3C-927B-82B212AB4DBA}" type="slidenum">
              <a:rPr lang="en-US" smtClean="0"/>
              <a:t>‹#›</a:t>
            </a:fld>
            <a:endParaRPr lang="en-US"/>
          </a:p>
        </p:txBody>
      </p:sp>
    </p:spTree>
    <p:extLst>
      <p:ext uri="{BB962C8B-B14F-4D97-AF65-F5344CB8AC3E}">
        <p14:creationId xmlns:p14="http://schemas.microsoft.com/office/powerpoint/2010/main" val="1436861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DC6E7BD-066B-4853-9BBB-7F76D73FAD36}" type="datetimeFigureOut">
              <a:rPr lang="en-US" smtClean="0"/>
              <a:t>4/20/2021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430077-D9C0-4A3C-927B-82B212AB4DBA}" type="slidenum">
              <a:rPr lang="en-US" smtClean="0"/>
              <a:t>‹#›</a:t>
            </a:fld>
            <a:endParaRPr lang="en-US"/>
          </a:p>
        </p:txBody>
      </p:sp>
    </p:spTree>
    <p:extLst>
      <p:ext uri="{BB962C8B-B14F-4D97-AF65-F5344CB8AC3E}">
        <p14:creationId xmlns:p14="http://schemas.microsoft.com/office/powerpoint/2010/main" val="2616360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C6E7BD-066B-4853-9BBB-7F76D73FAD36}" type="datetimeFigureOut">
              <a:rPr lang="en-US" smtClean="0"/>
              <a:t>4/20/2021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430077-D9C0-4A3C-927B-82B212AB4DBA}" type="slidenum">
              <a:rPr lang="en-US" smtClean="0"/>
              <a:t>‹#›</a:t>
            </a:fld>
            <a:endParaRPr lang="en-US"/>
          </a:p>
        </p:txBody>
      </p:sp>
    </p:spTree>
    <p:extLst>
      <p:ext uri="{BB962C8B-B14F-4D97-AF65-F5344CB8AC3E}">
        <p14:creationId xmlns:p14="http://schemas.microsoft.com/office/powerpoint/2010/main" val="657877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9717" y="812800"/>
            <a:ext cx="5242983" cy="2844800"/>
          </a:xfrm>
        </p:spPr>
        <p:txBody>
          <a:bodyPr anchor="b"/>
          <a:lstStyle>
            <a:lvl1pPr>
              <a:defRPr sz="5689"/>
            </a:lvl1pPr>
          </a:lstStyle>
          <a:p>
            <a:r>
              <a:rPr lang="en-US" smtClean="0"/>
              <a:t>Click to edit Master title style</a:t>
            </a:r>
            <a:endParaRPr lang="en-US" dirty="0"/>
          </a:p>
        </p:txBody>
      </p:sp>
      <p:sp>
        <p:nvSpPr>
          <p:cNvPr id="3" name="Content Placeholder 2"/>
          <p:cNvSpPr>
            <a:spLocks noGrp="1"/>
          </p:cNvSpPr>
          <p:nvPr>
            <p:ph idx="1"/>
          </p:nvPr>
        </p:nvSpPr>
        <p:spPr>
          <a:xfrm>
            <a:off x="6910917" y="1755425"/>
            <a:ext cx="8229600" cy="8664222"/>
          </a:xfrm>
        </p:spPr>
        <p:txBody>
          <a:bodyPr/>
          <a:lstStyle>
            <a:lvl1pPr>
              <a:defRPr sz="5689"/>
            </a:lvl1pPr>
            <a:lvl2pPr>
              <a:defRPr sz="4978"/>
            </a:lvl2pPr>
            <a:lvl3pPr>
              <a:defRPr sz="4267"/>
            </a:lvl3pPr>
            <a:lvl4pPr>
              <a:defRPr sz="3556"/>
            </a:lvl4pPr>
            <a:lvl5pPr>
              <a:defRPr sz="3556"/>
            </a:lvl5pPr>
            <a:lvl6pPr>
              <a:defRPr sz="3556"/>
            </a:lvl6pPr>
            <a:lvl7pPr>
              <a:defRPr sz="3556"/>
            </a:lvl7pPr>
            <a:lvl8pPr>
              <a:defRPr sz="3556"/>
            </a:lvl8pPr>
            <a:lvl9pPr>
              <a:defRPr sz="3556"/>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9717" y="3657600"/>
            <a:ext cx="5242983" cy="6776156"/>
          </a:xfrm>
        </p:spPr>
        <p:txBody>
          <a:bodyPr/>
          <a:lstStyle>
            <a:lvl1pPr marL="0" indent="0">
              <a:buNone/>
              <a:defRPr sz="2844"/>
            </a:lvl1pPr>
            <a:lvl2pPr marL="812810" indent="0">
              <a:buNone/>
              <a:defRPr sz="2489"/>
            </a:lvl2pPr>
            <a:lvl3pPr marL="1625620" indent="0">
              <a:buNone/>
              <a:defRPr sz="2133"/>
            </a:lvl3pPr>
            <a:lvl4pPr marL="2438430" indent="0">
              <a:buNone/>
              <a:defRPr sz="1778"/>
            </a:lvl4pPr>
            <a:lvl5pPr marL="3251241" indent="0">
              <a:buNone/>
              <a:defRPr sz="1778"/>
            </a:lvl5pPr>
            <a:lvl6pPr marL="4064051" indent="0">
              <a:buNone/>
              <a:defRPr sz="1778"/>
            </a:lvl6pPr>
            <a:lvl7pPr marL="4876861" indent="0">
              <a:buNone/>
              <a:defRPr sz="1778"/>
            </a:lvl7pPr>
            <a:lvl8pPr marL="5689671" indent="0">
              <a:buNone/>
              <a:defRPr sz="1778"/>
            </a:lvl8pPr>
            <a:lvl9pPr marL="6502481" indent="0">
              <a:buNone/>
              <a:defRPr sz="1778"/>
            </a:lvl9pPr>
          </a:lstStyle>
          <a:p>
            <a:pPr lvl="0"/>
            <a:r>
              <a:rPr lang="en-US" smtClean="0"/>
              <a:t>Edit Master text styles</a:t>
            </a:r>
          </a:p>
        </p:txBody>
      </p:sp>
      <p:sp>
        <p:nvSpPr>
          <p:cNvPr id="5" name="Date Placeholder 4"/>
          <p:cNvSpPr>
            <a:spLocks noGrp="1"/>
          </p:cNvSpPr>
          <p:nvPr>
            <p:ph type="dt" sz="half" idx="10"/>
          </p:nvPr>
        </p:nvSpPr>
        <p:spPr/>
        <p:txBody>
          <a:bodyPr/>
          <a:lstStyle/>
          <a:p>
            <a:fld id="{BDC6E7BD-066B-4853-9BBB-7F76D73FAD36}" type="datetimeFigureOut">
              <a:rPr lang="en-US" smtClean="0"/>
              <a:t>4/20/2021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430077-D9C0-4A3C-927B-82B212AB4DBA}" type="slidenum">
              <a:rPr lang="en-US" smtClean="0"/>
              <a:t>‹#›</a:t>
            </a:fld>
            <a:endParaRPr lang="en-US"/>
          </a:p>
        </p:txBody>
      </p:sp>
    </p:spTree>
    <p:extLst>
      <p:ext uri="{BB962C8B-B14F-4D97-AF65-F5344CB8AC3E}">
        <p14:creationId xmlns:p14="http://schemas.microsoft.com/office/powerpoint/2010/main" val="580697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9717" y="812800"/>
            <a:ext cx="5242983" cy="2844800"/>
          </a:xfrm>
        </p:spPr>
        <p:txBody>
          <a:bodyPr anchor="b"/>
          <a:lstStyle>
            <a:lvl1pPr>
              <a:defRPr sz="5689"/>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10917" y="1755425"/>
            <a:ext cx="8229600" cy="8664222"/>
          </a:xfrm>
        </p:spPr>
        <p:txBody>
          <a:bodyPr anchor="t"/>
          <a:lstStyle>
            <a:lvl1pPr marL="0" indent="0">
              <a:buNone/>
              <a:defRPr sz="5689"/>
            </a:lvl1pPr>
            <a:lvl2pPr marL="812810" indent="0">
              <a:buNone/>
              <a:defRPr sz="4978"/>
            </a:lvl2pPr>
            <a:lvl3pPr marL="1625620" indent="0">
              <a:buNone/>
              <a:defRPr sz="4267"/>
            </a:lvl3pPr>
            <a:lvl4pPr marL="2438430" indent="0">
              <a:buNone/>
              <a:defRPr sz="3556"/>
            </a:lvl4pPr>
            <a:lvl5pPr marL="3251241" indent="0">
              <a:buNone/>
              <a:defRPr sz="3556"/>
            </a:lvl5pPr>
            <a:lvl6pPr marL="4064051" indent="0">
              <a:buNone/>
              <a:defRPr sz="3556"/>
            </a:lvl6pPr>
            <a:lvl7pPr marL="4876861" indent="0">
              <a:buNone/>
              <a:defRPr sz="3556"/>
            </a:lvl7pPr>
            <a:lvl8pPr marL="5689671" indent="0">
              <a:buNone/>
              <a:defRPr sz="3556"/>
            </a:lvl8pPr>
            <a:lvl9pPr marL="6502481" indent="0">
              <a:buNone/>
              <a:defRPr sz="3556"/>
            </a:lvl9pPr>
          </a:lstStyle>
          <a:p>
            <a:r>
              <a:rPr lang="en-US" smtClean="0"/>
              <a:t>Click icon to add picture</a:t>
            </a:r>
            <a:endParaRPr lang="en-US" dirty="0"/>
          </a:p>
        </p:txBody>
      </p:sp>
      <p:sp>
        <p:nvSpPr>
          <p:cNvPr id="4" name="Text Placeholder 3"/>
          <p:cNvSpPr>
            <a:spLocks noGrp="1"/>
          </p:cNvSpPr>
          <p:nvPr>
            <p:ph type="body" sz="half" idx="2"/>
          </p:nvPr>
        </p:nvSpPr>
        <p:spPr>
          <a:xfrm>
            <a:off x="1119717" y="3657600"/>
            <a:ext cx="5242983" cy="6776156"/>
          </a:xfrm>
        </p:spPr>
        <p:txBody>
          <a:bodyPr/>
          <a:lstStyle>
            <a:lvl1pPr marL="0" indent="0">
              <a:buNone/>
              <a:defRPr sz="2844"/>
            </a:lvl1pPr>
            <a:lvl2pPr marL="812810" indent="0">
              <a:buNone/>
              <a:defRPr sz="2489"/>
            </a:lvl2pPr>
            <a:lvl3pPr marL="1625620" indent="0">
              <a:buNone/>
              <a:defRPr sz="2133"/>
            </a:lvl3pPr>
            <a:lvl4pPr marL="2438430" indent="0">
              <a:buNone/>
              <a:defRPr sz="1778"/>
            </a:lvl4pPr>
            <a:lvl5pPr marL="3251241" indent="0">
              <a:buNone/>
              <a:defRPr sz="1778"/>
            </a:lvl5pPr>
            <a:lvl6pPr marL="4064051" indent="0">
              <a:buNone/>
              <a:defRPr sz="1778"/>
            </a:lvl6pPr>
            <a:lvl7pPr marL="4876861" indent="0">
              <a:buNone/>
              <a:defRPr sz="1778"/>
            </a:lvl7pPr>
            <a:lvl8pPr marL="5689671" indent="0">
              <a:buNone/>
              <a:defRPr sz="1778"/>
            </a:lvl8pPr>
            <a:lvl9pPr marL="6502481" indent="0">
              <a:buNone/>
              <a:defRPr sz="1778"/>
            </a:lvl9pPr>
          </a:lstStyle>
          <a:p>
            <a:pPr lvl="0"/>
            <a:r>
              <a:rPr lang="en-US" smtClean="0"/>
              <a:t>Edit Master text styles</a:t>
            </a:r>
          </a:p>
        </p:txBody>
      </p:sp>
      <p:sp>
        <p:nvSpPr>
          <p:cNvPr id="5" name="Date Placeholder 4"/>
          <p:cNvSpPr>
            <a:spLocks noGrp="1"/>
          </p:cNvSpPr>
          <p:nvPr>
            <p:ph type="dt" sz="half" idx="10"/>
          </p:nvPr>
        </p:nvSpPr>
        <p:spPr/>
        <p:txBody>
          <a:bodyPr/>
          <a:lstStyle/>
          <a:p>
            <a:fld id="{BDC6E7BD-066B-4853-9BBB-7F76D73FAD36}" type="datetimeFigureOut">
              <a:rPr lang="en-US" smtClean="0"/>
              <a:t>4/20/2021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430077-D9C0-4A3C-927B-82B212AB4DBA}" type="slidenum">
              <a:rPr lang="en-US" smtClean="0"/>
              <a:t>‹#›</a:t>
            </a:fld>
            <a:endParaRPr lang="en-US"/>
          </a:p>
        </p:txBody>
      </p:sp>
    </p:spTree>
    <p:extLst>
      <p:ext uri="{BB962C8B-B14F-4D97-AF65-F5344CB8AC3E}">
        <p14:creationId xmlns:p14="http://schemas.microsoft.com/office/powerpoint/2010/main" val="13084179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17600" y="649114"/>
            <a:ext cx="14020800" cy="235655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17600" y="3245556"/>
            <a:ext cx="14020800" cy="773571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17600" y="11300181"/>
            <a:ext cx="3657600" cy="649111"/>
          </a:xfrm>
          <a:prstGeom prst="rect">
            <a:avLst/>
          </a:prstGeom>
        </p:spPr>
        <p:txBody>
          <a:bodyPr vert="horz" lIns="91440" tIns="45720" rIns="91440" bIns="45720" rtlCol="0" anchor="ctr"/>
          <a:lstStyle>
            <a:lvl1pPr algn="l">
              <a:defRPr sz="2133">
                <a:solidFill>
                  <a:schemeClr val="tx1">
                    <a:tint val="75000"/>
                  </a:schemeClr>
                </a:solidFill>
              </a:defRPr>
            </a:lvl1pPr>
          </a:lstStyle>
          <a:p>
            <a:fld id="{BDC6E7BD-066B-4853-9BBB-7F76D73FAD36}" type="datetimeFigureOut">
              <a:rPr lang="en-US" smtClean="0"/>
              <a:t>4/20/2021</a:t>
            </a:fld>
            <a:endParaRPr lang="en-US"/>
          </a:p>
        </p:txBody>
      </p:sp>
      <p:sp>
        <p:nvSpPr>
          <p:cNvPr id="5" name="Footer Placeholder 4"/>
          <p:cNvSpPr>
            <a:spLocks noGrp="1"/>
          </p:cNvSpPr>
          <p:nvPr>
            <p:ph type="ftr" sz="quarter" idx="3"/>
          </p:nvPr>
        </p:nvSpPr>
        <p:spPr>
          <a:xfrm>
            <a:off x="5384800" y="11300181"/>
            <a:ext cx="5486400" cy="649111"/>
          </a:xfrm>
          <a:prstGeom prst="rect">
            <a:avLst/>
          </a:prstGeom>
        </p:spPr>
        <p:txBody>
          <a:bodyPr vert="horz" lIns="91440" tIns="45720" rIns="91440" bIns="45720" rtlCol="0" anchor="ctr"/>
          <a:lstStyle>
            <a:lvl1pPr algn="ctr">
              <a:defRPr sz="213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1480800" y="11300181"/>
            <a:ext cx="3657600" cy="649111"/>
          </a:xfrm>
          <a:prstGeom prst="rect">
            <a:avLst/>
          </a:prstGeom>
        </p:spPr>
        <p:txBody>
          <a:bodyPr vert="horz" lIns="91440" tIns="45720" rIns="91440" bIns="45720" rtlCol="0" anchor="ctr"/>
          <a:lstStyle>
            <a:lvl1pPr algn="r">
              <a:defRPr sz="2133">
                <a:solidFill>
                  <a:schemeClr val="tx1">
                    <a:tint val="75000"/>
                  </a:schemeClr>
                </a:solidFill>
              </a:defRPr>
            </a:lvl1pPr>
          </a:lstStyle>
          <a:p>
            <a:fld id="{A4430077-D9C0-4A3C-927B-82B212AB4DBA}" type="slidenum">
              <a:rPr lang="en-US" smtClean="0"/>
              <a:t>‹#›</a:t>
            </a:fld>
            <a:endParaRPr lang="en-US"/>
          </a:p>
        </p:txBody>
      </p:sp>
    </p:spTree>
    <p:extLst>
      <p:ext uri="{BB962C8B-B14F-4D97-AF65-F5344CB8AC3E}">
        <p14:creationId xmlns:p14="http://schemas.microsoft.com/office/powerpoint/2010/main" val="144815810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1625620" rtl="0" eaLnBrk="1" latinLnBrk="0" hangingPunct="1">
        <a:lnSpc>
          <a:spcPct val="90000"/>
        </a:lnSpc>
        <a:spcBef>
          <a:spcPct val="0"/>
        </a:spcBef>
        <a:buNone/>
        <a:defRPr sz="7822" kern="1200">
          <a:solidFill>
            <a:schemeClr val="tx1"/>
          </a:solidFill>
          <a:latin typeface="+mj-lt"/>
          <a:ea typeface="+mj-ea"/>
          <a:cs typeface="+mj-cs"/>
        </a:defRPr>
      </a:lvl1pPr>
    </p:titleStyle>
    <p:bodyStyle>
      <a:lvl1pPr marL="406405" indent="-406405" algn="l" defTabSz="1625620" rtl="0" eaLnBrk="1" latinLnBrk="0" hangingPunct="1">
        <a:lnSpc>
          <a:spcPct val="90000"/>
        </a:lnSpc>
        <a:spcBef>
          <a:spcPts val="1778"/>
        </a:spcBef>
        <a:buFont typeface="Arial" panose="020B0604020202020204" pitchFamily="34" charset="0"/>
        <a:buChar char="•"/>
        <a:defRPr sz="4978" kern="1200">
          <a:solidFill>
            <a:schemeClr val="tx1"/>
          </a:solidFill>
          <a:latin typeface="+mn-lt"/>
          <a:ea typeface="+mn-ea"/>
          <a:cs typeface="+mn-cs"/>
        </a:defRPr>
      </a:lvl1pPr>
      <a:lvl2pPr marL="1219215" indent="-406405" algn="l" defTabSz="1625620" rtl="0" eaLnBrk="1" latinLnBrk="0" hangingPunct="1">
        <a:lnSpc>
          <a:spcPct val="90000"/>
        </a:lnSpc>
        <a:spcBef>
          <a:spcPts val="889"/>
        </a:spcBef>
        <a:buFont typeface="Arial" panose="020B0604020202020204" pitchFamily="34" charset="0"/>
        <a:buChar char="•"/>
        <a:defRPr sz="4267" kern="1200">
          <a:solidFill>
            <a:schemeClr val="tx1"/>
          </a:solidFill>
          <a:latin typeface="+mn-lt"/>
          <a:ea typeface="+mn-ea"/>
          <a:cs typeface="+mn-cs"/>
        </a:defRPr>
      </a:lvl2pPr>
      <a:lvl3pPr marL="2032025" indent="-406405" algn="l" defTabSz="1625620" rtl="0" eaLnBrk="1" latinLnBrk="0" hangingPunct="1">
        <a:lnSpc>
          <a:spcPct val="90000"/>
        </a:lnSpc>
        <a:spcBef>
          <a:spcPts val="889"/>
        </a:spcBef>
        <a:buFont typeface="Arial" panose="020B0604020202020204" pitchFamily="34" charset="0"/>
        <a:buChar char="•"/>
        <a:defRPr sz="3556" kern="1200">
          <a:solidFill>
            <a:schemeClr val="tx1"/>
          </a:solidFill>
          <a:latin typeface="+mn-lt"/>
          <a:ea typeface="+mn-ea"/>
          <a:cs typeface="+mn-cs"/>
        </a:defRPr>
      </a:lvl3pPr>
      <a:lvl4pPr marL="2844836" indent="-406405" algn="l" defTabSz="1625620"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4pPr>
      <a:lvl5pPr marL="3657646" indent="-406405" algn="l" defTabSz="1625620"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5pPr>
      <a:lvl6pPr marL="4470456" indent="-406405" algn="l" defTabSz="1625620"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6pPr>
      <a:lvl7pPr marL="5283266" indent="-406405" algn="l" defTabSz="1625620"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7pPr>
      <a:lvl8pPr marL="6096076" indent="-406405" algn="l" defTabSz="1625620"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8pPr>
      <a:lvl9pPr marL="6908886" indent="-406405" algn="l" defTabSz="1625620"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9pPr>
    </p:bodyStyle>
    <p:otherStyle>
      <a:defPPr>
        <a:defRPr lang="en-US"/>
      </a:defPPr>
      <a:lvl1pPr marL="0" algn="l" defTabSz="1625620" rtl="0" eaLnBrk="1" latinLnBrk="0" hangingPunct="1">
        <a:defRPr sz="3200" kern="1200">
          <a:solidFill>
            <a:schemeClr val="tx1"/>
          </a:solidFill>
          <a:latin typeface="+mn-lt"/>
          <a:ea typeface="+mn-ea"/>
          <a:cs typeface="+mn-cs"/>
        </a:defRPr>
      </a:lvl1pPr>
      <a:lvl2pPr marL="812810" algn="l" defTabSz="1625620" rtl="0" eaLnBrk="1" latinLnBrk="0" hangingPunct="1">
        <a:defRPr sz="3200" kern="1200">
          <a:solidFill>
            <a:schemeClr val="tx1"/>
          </a:solidFill>
          <a:latin typeface="+mn-lt"/>
          <a:ea typeface="+mn-ea"/>
          <a:cs typeface="+mn-cs"/>
        </a:defRPr>
      </a:lvl2pPr>
      <a:lvl3pPr marL="1625620" algn="l" defTabSz="1625620" rtl="0" eaLnBrk="1" latinLnBrk="0" hangingPunct="1">
        <a:defRPr sz="3200" kern="1200">
          <a:solidFill>
            <a:schemeClr val="tx1"/>
          </a:solidFill>
          <a:latin typeface="+mn-lt"/>
          <a:ea typeface="+mn-ea"/>
          <a:cs typeface="+mn-cs"/>
        </a:defRPr>
      </a:lvl3pPr>
      <a:lvl4pPr marL="2438430" algn="l" defTabSz="1625620" rtl="0" eaLnBrk="1" latinLnBrk="0" hangingPunct="1">
        <a:defRPr sz="3200" kern="1200">
          <a:solidFill>
            <a:schemeClr val="tx1"/>
          </a:solidFill>
          <a:latin typeface="+mn-lt"/>
          <a:ea typeface="+mn-ea"/>
          <a:cs typeface="+mn-cs"/>
        </a:defRPr>
      </a:lvl4pPr>
      <a:lvl5pPr marL="3251241" algn="l" defTabSz="1625620" rtl="0" eaLnBrk="1" latinLnBrk="0" hangingPunct="1">
        <a:defRPr sz="3200" kern="1200">
          <a:solidFill>
            <a:schemeClr val="tx1"/>
          </a:solidFill>
          <a:latin typeface="+mn-lt"/>
          <a:ea typeface="+mn-ea"/>
          <a:cs typeface="+mn-cs"/>
        </a:defRPr>
      </a:lvl5pPr>
      <a:lvl6pPr marL="4064051" algn="l" defTabSz="1625620" rtl="0" eaLnBrk="1" latinLnBrk="0" hangingPunct="1">
        <a:defRPr sz="3200" kern="1200">
          <a:solidFill>
            <a:schemeClr val="tx1"/>
          </a:solidFill>
          <a:latin typeface="+mn-lt"/>
          <a:ea typeface="+mn-ea"/>
          <a:cs typeface="+mn-cs"/>
        </a:defRPr>
      </a:lvl6pPr>
      <a:lvl7pPr marL="4876861" algn="l" defTabSz="1625620" rtl="0" eaLnBrk="1" latinLnBrk="0" hangingPunct="1">
        <a:defRPr sz="3200" kern="1200">
          <a:solidFill>
            <a:schemeClr val="tx1"/>
          </a:solidFill>
          <a:latin typeface="+mn-lt"/>
          <a:ea typeface="+mn-ea"/>
          <a:cs typeface="+mn-cs"/>
        </a:defRPr>
      </a:lvl7pPr>
      <a:lvl8pPr marL="5689671" algn="l" defTabSz="1625620" rtl="0" eaLnBrk="1" latinLnBrk="0" hangingPunct="1">
        <a:defRPr sz="3200" kern="1200">
          <a:solidFill>
            <a:schemeClr val="tx1"/>
          </a:solidFill>
          <a:latin typeface="+mn-lt"/>
          <a:ea typeface="+mn-ea"/>
          <a:cs typeface="+mn-cs"/>
        </a:defRPr>
      </a:lvl8pPr>
      <a:lvl9pPr marL="6502481" algn="l" defTabSz="1625620" rtl="0" eaLnBrk="1" latinLnBrk="0" hangingPunct="1">
        <a:defRPr sz="3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Rounded Rectangle 98"/>
          <p:cNvSpPr/>
          <p:nvPr/>
        </p:nvSpPr>
        <p:spPr>
          <a:xfrm>
            <a:off x="1651000" y="472674"/>
            <a:ext cx="9966310" cy="1584726"/>
          </a:xfrm>
          <a:prstGeom prst="roundRect">
            <a:avLst/>
          </a:prstGeom>
          <a:ln w="38100"/>
        </p:spPr>
        <p:style>
          <a:lnRef idx="2">
            <a:schemeClr val="accent3"/>
          </a:lnRef>
          <a:fillRef idx="1">
            <a:schemeClr val="lt1"/>
          </a:fillRef>
          <a:effectRef idx="0">
            <a:schemeClr val="accent3"/>
          </a:effectRef>
          <a:fontRef idx="minor">
            <a:schemeClr val="dk1"/>
          </a:fontRef>
        </p:style>
        <p:txBody>
          <a:bodyPr rtlCol="0" anchor="ctr"/>
          <a:lstStyle/>
          <a:p>
            <a:pPr lvl="0" algn="ctr"/>
            <a:r>
              <a:rPr lang="en-US" sz="4000" b="1" dirty="0" smtClean="0">
                <a:solidFill>
                  <a:schemeClr val="tx1"/>
                </a:solidFill>
              </a:rPr>
              <a:t>*Sample </a:t>
            </a:r>
            <a:r>
              <a:rPr lang="en-US" sz="4000" b="1" dirty="0">
                <a:solidFill>
                  <a:schemeClr val="tx1"/>
                </a:solidFill>
              </a:rPr>
              <a:t>Language to Request Patient Race and Ethnicity Data</a:t>
            </a:r>
            <a:endParaRPr lang="en-US" sz="4000" b="1" dirty="0">
              <a:solidFill>
                <a:schemeClr val="tx1"/>
              </a:solidFill>
            </a:endParaRPr>
          </a:p>
        </p:txBody>
      </p:sp>
      <p:pic>
        <p:nvPicPr>
          <p:cNvPr id="55" name="Picture 54"/>
          <p:cNvPicPr/>
          <p:nvPr/>
        </p:nvPicPr>
        <p:blipFill>
          <a:blip r:embed="rId2" cstate="print">
            <a:extLst>
              <a:ext uri="{28A0092B-C50C-407E-A947-70E740481C1C}">
                <a14:useLocalDpi xmlns:a14="http://schemas.microsoft.com/office/drawing/2010/main" val="0"/>
              </a:ext>
            </a:extLst>
          </a:blip>
          <a:stretch>
            <a:fillRect/>
          </a:stretch>
        </p:blipFill>
        <p:spPr>
          <a:xfrm>
            <a:off x="12742606" y="619432"/>
            <a:ext cx="3111185" cy="1350946"/>
          </a:xfrm>
          <a:prstGeom prst="rect">
            <a:avLst/>
          </a:prstGeom>
        </p:spPr>
      </p:pic>
      <p:sp>
        <p:nvSpPr>
          <p:cNvPr id="2" name="TextBox 1"/>
          <p:cNvSpPr txBox="1"/>
          <p:nvPr/>
        </p:nvSpPr>
        <p:spPr>
          <a:xfrm>
            <a:off x="811161" y="11617544"/>
            <a:ext cx="3496092" cy="369332"/>
          </a:xfrm>
          <a:prstGeom prst="rect">
            <a:avLst/>
          </a:prstGeom>
          <a:noFill/>
        </p:spPr>
        <p:txBody>
          <a:bodyPr wrap="square" rtlCol="0">
            <a:spAutoFit/>
          </a:bodyPr>
          <a:lstStyle/>
          <a:p>
            <a:r>
              <a:rPr lang="en-US" dirty="0" smtClean="0"/>
              <a:t>DRAFT 3.10.2021</a:t>
            </a:r>
            <a:endParaRPr lang="en-US" dirty="0"/>
          </a:p>
        </p:txBody>
      </p:sp>
      <p:cxnSp>
        <p:nvCxnSpPr>
          <p:cNvPr id="30" name="Straight Arrow Connector 29"/>
          <p:cNvCxnSpPr/>
          <p:nvPr/>
        </p:nvCxnSpPr>
        <p:spPr>
          <a:xfrm>
            <a:off x="2251497" y="3540466"/>
            <a:ext cx="4641" cy="10775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2" name="Rounded Rectangle 51"/>
          <p:cNvSpPr/>
          <p:nvPr/>
        </p:nvSpPr>
        <p:spPr>
          <a:xfrm>
            <a:off x="1651000" y="2743200"/>
            <a:ext cx="5854149" cy="7085108"/>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p>
            <a:pPr algn="ctr" defTabSz="914400" eaLnBrk="0" fontAlgn="base" hangingPunct="0">
              <a:spcBef>
                <a:spcPct val="0"/>
              </a:spcBef>
              <a:spcAft>
                <a:spcPct val="0"/>
              </a:spcAft>
            </a:pPr>
            <a:endParaRPr lang="en-US" sz="2400" kern="0" dirty="0">
              <a:solidFill>
                <a:prstClr val="black"/>
              </a:solidFill>
              <a:latin typeface="Calibri"/>
            </a:endParaRPr>
          </a:p>
          <a:p>
            <a:pPr algn="ctr" defTabSz="914400" eaLnBrk="0" fontAlgn="base" hangingPunct="0">
              <a:spcBef>
                <a:spcPct val="0"/>
              </a:spcBef>
              <a:spcAft>
                <a:spcPct val="0"/>
              </a:spcAft>
            </a:pPr>
            <a:r>
              <a:rPr lang="en-US" sz="2400" kern="0" dirty="0" smtClean="0">
                <a:solidFill>
                  <a:prstClr val="black"/>
                </a:solidFill>
                <a:latin typeface="Calibri"/>
              </a:rPr>
              <a:t>Sample </a:t>
            </a:r>
            <a:r>
              <a:rPr lang="en-US" sz="2400" kern="0" dirty="0">
                <a:solidFill>
                  <a:prstClr val="black"/>
                </a:solidFill>
                <a:latin typeface="Calibri"/>
              </a:rPr>
              <a:t>1:</a:t>
            </a:r>
          </a:p>
          <a:p>
            <a:pPr algn="ctr" defTabSz="914400" eaLnBrk="0" fontAlgn="base" hangingPunct="0">
              <a:spcBef>
                <a:spcPct val="0"/>
              </a:spcBef>
              <a:spcAft>
                <a:spcPct val="0"/>
              </a:spcAft>
            </a:pPr>
            <a:endParaRPr lang="en-US" sz="2400" kern="0" dirty="0" smtClean="0">
              <a:solidFill>
                <a:prstClr val="black"/>
              </a:solidFill>
              <a:latin typeface="Calibri"/>
            </a:endParaRPr>
          </a:p>
          <a:p>
            <a:pPr algn="ctr" defTabSz="914400" eaLnBrk="0" fontAlgn="base" hangingPunct="0">
              <a:spcBef>
                <a:spcPct val="0"/>
              </a:spcBef>
              <a:spcAft>
                <a:spcPct val="0"/>
              </a:spcAft>
            </a:pPr>
            <a:endParaRPr lang="en-US" sz="2400" kern="0" dirty="0">
              <a:solidFill>
                <a:prstClr val="black"/>
              </a:solidFill>
              <a:latin typeface="Calibri"/>
            </a:endParaRPr>
          </a:p>
          <a:p>
            <a:pPr algn="ctr" defTabSz="914400" eaLnBrk="0" fontAlgn="base" hangingPunct="0">
              <a:spcBef>
                <a:spcPct val="0"/>
              </a:spcBef>
              <a:spcAft>
                <a:spcPct val="0"/>
              </a:spcAft>
            </a:pPr>
            <a:r>
              <a:rPr lang="en-US" sz="2400" kern="0" dirty="0">
                <a:solidFill>
                  <a:prstClr val="black"/>
                </a:solidFill>
                <a:latin typeface="Calibri"/>
              </a:rPr>
              <a:t>“We want to make sure all patients are getting the best care possible, can you tell us what you consider your race, ethnicity, and your preferred language”</a:t>
            </a:r>
          </a:p>
          <a:p>
            <a:pPr algn="ctr" defTabSz="914400" eaLnBrk="0" fontAlgn="base" hangingPunct="0">
              <a:spcBef>
                <a:spcPct val="0"/>
              </a:spcBef>
              <a:spcAft>
                <a:spcPct val="0"/>
              </a:spcAft>
            </a:pPr>
            <a:r>
              <a:rPr lang="en-US" sz="2400" kern="0" dirty="0">
                <a:solidFill>
                  <a:prstClr val="black"/>
                </a:solidFill>
                <a:latin typeface="Calibri"/>
              </a:rPr>
              <a:t> </a:t>
            </a:r>
          </a:p>
          <a:p>
            <a:pPr algn="ctr" defTabSz="914400" eaLnBrk="0" fontAlgn="base" hangingPunct="0">
              <a:spcBef>
                <a:spcPct val="0"/>
              </a:spcBef>
              <a:spcAft>
                <a:spcPct val="0"/>
              </a:spcAft>
            </a:pPr>
            <a:endParaRPr lang="en-US" sz="2400" kern="0" dirty="0">
              <a:solidFill>
                <a:prstClr val="black"/>
              </a:solidFill>
              <a:latin typeface="Calibri"/>
            </a:endParaRPr>
          </a:p>
          <a:p>
            <a:pPr algn="ctr" defTabSz="914400" eaLnBrk="0" fontAlgn="base" hangingPunct="0">
              <a:spcBef>
                <a:spcPct val="0"/>
              </a:spcBef>
              <a:spcAft>
                <a:spcPct val="0"/>
              </a:spcAft>
            </a:pPr>
            <a:endParaRPr lang="en-US" sz="2400" kern="0" dirty="0">
              <a:solidFill>
                <a:prstClr val="black"/>
              </a:solidFill>
              <a:latin typeface="Calibri"/>
            </a:endParaRPr>
          </a:p>
          <a:p>
            <a:pPr algn="ctr" defTabSz="914400" eaLnBrk="0" fontAlgn="base" hangingPunct="0">
              <a:spcBef>
                <a:spcPct val="0"/>
              </a:spcBef>
              <a:spcAft>
                <a:spcPct val="0"/>
              </a:spcAft>
            </a:pPr>
            <a:endParaRPr lang="en-US" sz="2400" kern="0" dirty="0">
              <a:solidFill>
                <a:prstClr val="black"/>
              </a:solidFill>
              <a:latin typeface="Calibri"/>
            </a:endParaRPr>
          </a:p>
          <a:p>
            <a:pPr algn="ctr" defTabSz="914400" eaLnBrk="0" fontAlgn="base" hangingPunct="0">
              <a:spcBef>
                <a:spcPct val="0"/>
              </a:spcBef>
              <a:spcAft>
                <a:spcPct val="0"/>
              </a:spcAft>
            </a:pPr>
            <a:endParaRPr lang="en-US" sz="2400" kern="0" dirty="0">
              <a:solidFill>
                <a:prstClr val="black"/>
              </a:solidFill>
              <a:latin typeface="Calibri"/>
            </a:endParaRPr>
          </a:p>
          <a:p>
            <a:pPr algn="ctr" defTabSz="914400" eaLnBrk="0" fontAlgn="base" hangingPunct="0">
              <a:spcBef>
                <a:spcPct val="0"/>
              </a:spcBef>
              <a:spcAft>
                <a:spcPct val="0"/>
              </a:spcAft>
            </a:pPr>
            <a:endParaRPr lang="en-US" sz="2400" kern="0" dirty="0">
              <a:solidFill>
                <a:prstClr val="black"/>
              </a:solidFill>
              <a:latin typeface="Calibri"/>
            </a:endParaRPr>
          </a:p>
          <a:p>
            <a:pPr algn="ctr" defTabSz="914400" eaLnBrk="0" fontAlgn="base" hangingPunct="0">
              <a:spcBef>
                <a:spcPct val="0"/>
              </a:spcBef>
              <a:spcAft>
                <a:spcPct val="0"/>
              </a:spcAft>
            </a:pPr>
            <a:endParaRPr lang="en-US" sz="2400" kern="0" dirty="0">
              <a:solidFill>
                <a:prstClr val="black"/>
              </a:solidFill>
              <a:latin typeface="Calibri"/>
            </a:endParaRPr>
          </a:p>
          <a:p>
            <a:pPr algn="ctr" defTabSz="914400" eaLnBrk="0" fontAlgn="base" hangingPunct="0">
              <a:spcBef>
                <a:spcPct val="0"/>
              </a:spcBef>
              <a:spcAft>
                <a:spcPct val="0"/>
              </a:spcAft>
            </a:pPr>
            <a:endParaRPr lang="en-US" sz="2400" kern="0" dirty="0">
              <a:solidFill>
                <a:prstClr val="black"/>
              </a:solidFill>
              <a:latin typeface="Calibri"/>
            </a:endParaRPr>
          </a:p>
          <a:p>
            <a:pPr algn="ctr" defTabSz="914400" eaLnBrk="0" fontAlgn="base" hangingPunct="0">
              <a:spcBef>
                <a:spcPct val="0"/>
              </a:spcBef>
              <a:spcAft>
                <a:spcPct val="0"/>
              </a:spcAft>
            </a:pPr>
            <a:r>
              <a:rPr lang="en-US" sz="2400" kern="0" dirty="0">
                <a:solidFill>
                  <a:prstClr val="black"/>
                </a:solidFill>
                <a:latin typeface="Calibri"/>
              </a:rPr>
              <a:t>(ILPQC Focus Groups)</a:t>
            </a:r>
          </a:p>
          <a:p>
            <a:pPr algn="ctr" defTabSz="914400" eaLnBrk="0" fontAlgn="base" hangingPunct="0">
              <a:spcBef>
                <a:spcPct val="0"/>
              </a:spcBef>
              <a:spcAft>
                <a:spcPct val="0"/>
              </a:spcAft>
            </a:pPr>
            <a:endParaRPr lang="en-US" sz="2400" kern="0" dirty="0">
              <a:solidFill>
                <a:prstClr val="black"/>
              </a:solidFill>
              <a:latin typeface="Calibri"/>
            </a:endParaRPr>
          </a:p>
        </p:txBody>
      </p:sp>
      <p:sp>
        <p:nvSpPr>
          <p:cNvPr id="27" name="Rounded Rectangle 26"/>
          <p:cNvSpPr/>
          <p:nvPr/>
        </p:nvSpPr>
        <p:spPr>
          <a:xfrm>
            <a:off x="8128000" y="2743200"/>
            <a:ext cx="5925930" cy="7085108"/>
          </a:xfrm>
          <a:prstGeom prst="roundRect">
            <a:avLst/>
          </a:prstGeom>
          <a:solidFill>
            <a:srgbClr val="E3ECD0"/>
          </a:soli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p>
            <a:pPr algn="ctr" defTabSz="914400" eaLnBrk="0" fontAlgn="base" hangingPunct="0">
              <a:spcBef>
                <a:spcPct val="0"/>
              </a:spcBef>
              <a:spcAft>
                <a:spcPct val="0"/>
              </a:spcAft>
            </a:pPr>
            <a:r>
              <a:rPr lang="en-US" sz="2400" kern="0" dirty="0" smtClean="0">
                <a:solidFill>
                  <a:prstClr val="black"/>
                </a:solidFill>
                <a:latin typeface="Calibri"/>
              </a:rPr>
              <a:t>Sample </a:t>
            </a:r>
            <a:r>
              <a:rPr lang="en-US" sz="2400" kern="0" dirty="0">
                <a:solidFill>
                  <a:prstClr val="black"/>
                </a:solidFill>
                <a:latin typeface="Calibri"/>
              </a:rPr>
              <a:t>2:</a:t>
            </a:r>
          </a:p>
          <a:p>
            <a:pPr algn="ctr" defTabSz="914400" eaLnBrk="0" fontAlgn="base" hangingPunct="0">
              <a:spcBef>
                <a:spcPct val="0"/>
              </a:spcBef>
              <a:spcAft>
                <a:spcPct val="0"/>
              </a:spcAft>
            </a:pPr>
            <a:endParaRPr lang="en-US" sz="2400" kern="0" dirty="0" smtClean="0">
              <a:solidFill>
                <a:prstClr val="black"/>
              </a:solidFill>
              <a:latin typeface="Calibri"/>
            </a:endParaRPr>
          </a:p>
          <a:p>
            <a:pPr algn="ctr" defTabSz="914400" eaLnBrk="0" fontAlgn="base" hangingPunct="0">
              <a:spcBef>
                <a:spcPct val="0"/>
              </a:spcBef>
              <a:spcAft>
                <a:spcPct val="0"/>
              </a:spcAft>
            </a:pPr>
            <a:endParaRPr lang="en-US" sz="2400" kern="0" dirty="0">
              <a:solidFill>
                <a:prstClr val="black"/>
              </a:solidFill>
              <a:latin typeface="Calibri"/>
            </a:endParaRPr>
          </a:p>
          <a:p>
            <a:pPr algn="ctr" defTabSz="914400" eaLnBrk="0" fontAlgn="base" hangingPunct="0">
              <a:spcBef>
                <a:spcPct val="0"/>
              </a:spcBef>
              <a:spcAft>
                <a:spcPct val="0"/>
              </a:spcAft>
            </a:pPr>
            <a:r>
              <a:rPr lang="en-US" sz="2400" kern="0" dirty="0" smtClean="0">
                <a:solidFill>
                  <a:prstClr val="black"/>
                </a:solidFill>
                <a:latin typeface="Calibri"/>
              </a:rPr>
              <a:t>“&lt;</a:t>
            </a:r>
            <a:r>
              <a:rPr lang="en-US" sz="2400" kern="0" dirty="0">
                <a:solidFill>
                  <a:prstClr val="black"/>
                </a:solidFill>
                <a:latin typeface="Calibri"/>
              </a:rPr>
              <a:t>Insert hospital name&gt; is committed to giving you and all of our patients the best care possible. In order to do this we ask you to tell us how you would describe your race, your ethnicity and your preferred language. If you would like to tell us your country of origin, we would be interested in that, too.”  You would probably want to test out a few versions to find the best one.”</a:t>
            </a:r>
          </a:p>
          <a:p>
            <a:pPr algn="ctr" defTabSz="914400" eaLnBrk="0" fontAlgn="base" hangingPunct="0">
              <a:spcBef>
                <a:spcPct val="0"/>
              </a:spcBef>
              <a:spcAft>
                <a:spcPct val="0"/>
              </a:spcAft>
            </a:pPr>
            <a:endParaRPr lang="en-US" sz="2400" kern="0" dirty="0" smtClean="0">
              <a:solidFill>
                <a:prstClr val="black"/>
              </a:solidFill>
              <a:latin typeface="Calibri"/>
            </a:endParaRPr>
          </a:p>
          <a:p>
            <a:pPr algn="ctr" defTabSz="914400" eaLnBrk="0" fontAlgn="base" hangingPunct="0">
              <a:spcBef>
                <a:spcPct val="0"/>
              </a:spcBef>
              <a:spcAft>
                <a:spcPct val="0"/>
              </a:spcAft>
            </a:pPr>
            <a:r>
              <a:rPr lang="en-US" sz="2400" kern="0" dirty="0" smtClean="0">
                <a:solidFill>
                  <a:prstClr val="black"/>
                </a:solidFill>
                <a:latin typeface="Calibri"/>
              </a:rPr>
              <a:t>(</a:t>
            </a:r>
            <a:r>
              <a:rPr lang="en-US" sz="2400" kern="0" dirty="0">
                <a:solidFill>
                  <a:prstClr val="black"/>
                </a:solidFill>
                <a:latin typeface="Calibri"/>
              </a:rPr>
              <a:t>Health Partners)</a:t>
            </a:r>
          </a:p>
          <a:p>
            <a:pPr algn="ctr" defTabSz="914400" eaLnBrk="0" fontAlgn="base" hangingPunct="0">
              <a:spcBef>
                <a:spcPct val="0"/>
              </a:spcBef>
              <a:spcAft>
                <a:spcPct val="0"/>
              </a:spcAft>
            </a:pPr>
            <a:endParaRPr lang="en-US" sz="2400" kern="0" dirty="0">
              <a:solidFill>
                <a:prstClr val="black"/>
              </a:solidFill>
              <a:latin typeface="Calibri"/>
            </a:endParaRPr>
          </a:p>
        </p:txBody>
      </p:sp>
    </p:spTree>
    <p:extLst>
      <p:ext uri="{BB962C8B-B14F-4D97-AF65-F5344CB8AC3E}">
        <p14:creationId xmlns:p14="http://schemas.microsoft.com/office/powerpoint/2010/main" val="20007538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8242</TotalTime>
  <Words>142</Words>
  <Application>Microsoft Office PowerPoint</Application>
  <PresentationFormat>Custom</PresentationFormat>
  <Paragraphs>22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NorthShore University Healthsystem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Autumn M. Perrault</dc:creator>
  <cp:lastModifiedBy>Patricia Ann Lee King</cp:lastModifiedBy>
  <cp:revision>63</cp:revision>
  <dcterms:created xsi:type="dcterms:W3CDTF">2020-12-04T17:36:14Z</dcterms:created>
  <dcterms:modified xsi:type="dcterms:W3CDTF">2021-04-20T22:02:33Z</dcterms:modified>
</cp:coreProperties>
</file>