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9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9F591-6122-4EA1-949A-1187E0732492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A8615-D2A0-4FC7-AB5B-78DB095C6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07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FC25C-D351-49AA-AB67-6DE4DD2C95FF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8FE9-5EAC-494F-B62E-CE2625C677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42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8480-0D42-4806-9EE4-E37328AF53C1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027E-39EB-4A12-80BE-E76A310E96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51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2398-9FCC-475C-9B12-00C75947BE6B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A795C-50BE-462B-8B70-BD2F9F6A88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51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7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54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1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46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18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77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292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08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23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880EF-BFE5-4007-BAE1-BF8861D6F0EF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0BB1-7648-402F-9AD9-9270A63B48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6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867E-83ED-4745-9902-0438176F9396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B540-B391-44C7-A734-6CE808E0C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46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4" indent="0">
              <a:buNone/>
              <a:defRPr sz="1125" b="1"/>
            </a:lvl2pPr>
            <a:lvl3pPr marL="514310" indent="0">
              <a:buNone/>
              <a:defRPr sz="1013" b="1"/>
            </a:lvl3pPr>
            <a:lvl4pPr marL="771464" indent="0">
              <a:buNone/>
              <a:defRPr sz="900" b="1"/>
            </a:lvl4pPr>
            <a:lvl5pPr marL="1028618" indent="0">
              <a:buNone/>
              <a:defRPr sz="900" b="1"/>
            </a:lvl5pPr>
            <a:lvl6pPr marL="1285772" indent="0">
              <a:buNone/>
              <a:defRPr sz="900" b="1"/>
            </a:lvl6pPr>
            <a:lvl7pPr marL="1542927" indent="0">
              <a:buNone/>
              <a:defRPr sz="900" b="1"/>
            </a:lvl7pPr>
            <a:lvl8pPr marL="1800081" indent="0">
              <a:buNone/>
              <a:defRPr sz="900" b="1"/>
            </a:lvl8pPr>
            <a:lvl9pPr marL="2057235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4" indent="0">
              <a:buNone/>
              <a:defRPr sz="1125" b="1"/>
            </a:lvl2pPr>
            <a:lvl3pPr marL="514310" indent="0">
              <a:buNone/>
              <a:defRPr sz="1013" b="1"/>
            </a:lvl3pPr>
            <a:lvl4pPr marL="771464" indent="0">
              <a:buNone/>
              <a:defRPr sz="900" b="1"/>
            </a:lvl4pPr>
            <a:lvl5pPr marL="1028618" indent="0">
              <a:buNone/>
              <a:defRPr sz="900" b="1"/>
            </a:lvl5pPr>
            <a:lvl6pPr marL="1285772" indent="0">
              <a:buNone/>
              <a:defRPr sz="900" b="1"/>
            </a:lvl6pPr>
            <a:lvl7pPr marL="1542927" indent="0">
              <a:buNone/>
              <a:defRPr sz="900" b="1"/>
            </a:lvl7pPr>
            <a:lvl8pPr marL="1800081" indent="0">
              <a:buNone/>
              <a:defRPr sz="900" b="1"/>
            </a:lvl8pPr>
            <a:lvl9pPr marL="2057235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5ADBF-39E0-48E8-A1DC-2C364BBB8CD1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0254-038B-486E-AF30-9175E3A21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55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72C4-646E-48BC-96B6-BE6752A0F620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8C70F-59ED-472B-9BE4-AA89383D0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8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08A43-5BC5-4444-90AC-94FD7A8BE00E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9D82-D690-4055-BA0B-71459BE6A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99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54" indent="0">
              <a:buNone/>
              <a:defRPr sz="675"/>
            </a:lvl2pPr>
            <a:lvl3pPr marL="514310" indent="0">
              <a:buNone/>
              <a:defRPr sz="563"/>
            </a:lvl3pPr>
            <a:lvl4pPr marL="771464" indent="0">
              <a:buNone/>
              <a:defRPr sz="506"/>
            </a:lvl4pPr>
            <a:lvl5pPr marL="1028618" indent="0">
              <a:buNone/>
              <a:defRPr sz="506"/>
            </a:lvl5pPr>
            <a:lvl6pPr marL="1285772" indent="0">
              <a:buNone/>
              <a:defRPr sz="506"/>
            </a:lvl6pPr>
            <a:lvl7pPr marL="1542927" indent="0">
              <a:buNone/>
              <a:defRPr sz="506"/>
            </a:lvl7pPr>
            <a:lvl8pPr marL="1800081" indent="0">
              <a:buNone/>
              <a:defRPr sz="506"/>
            </a:lvl8pPr>
            <a:lvl9pPr marL="2057235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4104-03DD-463C-A5BC-F9BB3F942A0D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C452B-F44C-423F-BF02-7F5547AD7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43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54" indent="0">
              <a:buNone/>
              <a:defRPr sz="1575"/>
            </a:lvl2pPr>
            <a:lvl3pPr marL="514310" indent="0">
              <a:buNone/>
              <a:defRPr sz="1350"/>
            </a:lvl3pPr>
            <a:lvl4pPr marL="771464" indent="0">
              <a:buNone/>
              <a:defRPr sz="1125"/>
            </a:lvl4pPr>
            <a:lvl5pPr marL="1028618" indent="0">
              <a:buNone/>
              <a:defRPr sz="1125"/>
            </a:lvl5pPr>
            <a:lvl6pPr marL="1285772" indent="0">
              <a:buNone/>
              <a:defRPr sz="1125"/>
            </a:lvl6pPr>
            <a:lvl7pPr marL="1542927" indent="0">
              <a:buNone/>
              <a:defRPr sz="1125"/>
            </a:lvl7pPr>
            <a:lvl8pPr marL="1800081" indent="0">
              <a:buNone/>
              <a:defRPr sz="1125"/>
            </a:lvl8pPr>
            <a:lvl9pPr marL="2057235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54" indent="0">
              <a:buNone/>
              <a:defRPr sz="675"/>
            </a:lvl2pPr>
            <a:lvl3pPr marL="514310" indent="0">
              <a:buNone/>
              <a:defRPr sz="563"/>
            </a:lvl3pPr>
            <a:lvl4pPr marL="771464" indent="0">
              <a:buNone/>
              <a:defRPr sz="506"/>
            </a:lvl4pPr>
            <a:lvl5pPr marL="1028618" indent="0">
              <a:buNone/>
              <a:defRPr sz="506"/>
            </a:lvl5pPr>
            <a:lvl6pPr marL="1285772" indent="0">
              <a:buNone/>
              <a:defRPr sz="506"/>
            </a:lvl6pPr>
            <a:lvl7pPr marL="1542927" indent="0">
              <a:buNone/>
              <a:defRPr sz="506"/>
            </a:lvl7pPr>
            <a:lvl8pPr marL="1800081" indent="0">
              <a:buNone/>
              <a:defRPr sz="506"/>
            </a:lvl8pPr>
            <a:lvl9pPr marL="2057235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57AAF-E488-4351-8EE3-49229EE79E25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C007-BCD9-479C-AB52-441C638E9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06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1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75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BC6CC02-3564-465F-9E10-D4C20E045D31}" type="datetime1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675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F8ED595-D36B-4668-AB73-A76764DC5E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67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25715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10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46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1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66" indent="-19286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417877" indent="-16072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642887" indent="-1285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900041" indent="-1285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157195" indent="-1285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414350" indent="-128577" algn="l" defTabSz="51431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04" indent="-128577" algn="l" defTabSz="51431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658" indent="-128577" algn="l" defTabSz="51431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813" indent="-128577" algn="l" defTabSz="51431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4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0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4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18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72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27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81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35" algn="l" defTabSz="51431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45" y="657756"/>
            <a:ext cx="8229600" cy="11430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Birth Equity Clinical Leads </a:t>
            </a:r>
            <a:endParaRPr lang="en-US" sz="40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A795C-50BE-462B-8B70-BD2F9F6A888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3988"/>
            <a:ext cx="82296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000" dirty="0" err="1"/>
              <a:t>Daniell</a:t>
            </a:r>
            <a:r>
              <a:rPr lang="en-US" sz="3000" dirty="0"/>
              <a:t> Ashford, DNP, MBA, NE-BC, RNC-OB,C-EFM, FNP-BC, LNC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Jamila Pleas, 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Paloma Toledo, MD, MPH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Robin Jones, MD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Barrett Robinson, MD,MPH, FACOG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Emily White </a:t>
            </a:r>
            <a:r>
              <a:rPr lang="en-US" sz="3000" dirty="0" err="1"/>
              <a:t>VanGompel</a:t>
            </a:r>
            <a:r>
              <a:rPr lang="en-US" sz="3000" dirty="0"/>
              <a:t> - MD</a:t>
            </a:r>
            <a:r>
              <a:rPr lang="en-US" sz="3000" dirty="0"/>
              <a:t>, </a:t>
            </a:r>
            <a:r>
              <a:rPr lang="en-US" sz="3000" dirty="0"/>
              <a:t>MPH</a:t>
            </a:r>
          </a:p>
        </p:txBody>
      </p:sp>
    </p:spTree>
    <p:extLst>
      <p:ext uri="{BB962C8B-B14F-4D97-AF65-F5344CB8AC3E}">
        <p14:creationId xmlns:p14="http://schemas.microsoft.com/office/powerpoint/2010/main" val="395939600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990"/>
      </a:hlink>
      <a:folHlink>
        <a:srgbClr val="F584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Goudy Old Style</vt:lpstr>
      <vt:lpstr>2_Office Theme</vt:lpstr>
      <vt:lpstr>Birth Equity Clinical Leads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Equity Clinical Leads </dc:title>
  <dc:creator>Ieshia Johnson</dc:creator>
  <cp:lastModifiedBy>Ieshia Johnson</cp:lastModifiedBy>
  <cp:revision>1</cp:revision>
  <dcterms:created xsi:type="dcterms:W3CDTF">2021-02-02T02:14:18Z</dcterms:created>
  <dcterms:modified xsi:type="dcterms:W3CDTF">2021-02-02T02:16:14Z</dcterms:modified>
</cp:coreProperties>
</file>