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authors.xml" ContentType="application/vnd.ms-powerpoint.author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70" r:id="rId2"/>
  </p:sldIdLst>
  <p:sldSz cx="12192000" cy="6858000"/>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DB299FD-DF12-BE73-086F-36E59BBA1E63}" name="Ieshia Johnson" initials="IJ" userId="Xvo/vpWEjVZAjdZOICNQ/3/1c8bNDmjJvFpDvAF87xQ="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Patricia Ann Lee King" initials="PALK" lastIdx="9" clrIdx="0">
    <p:extLst>
      <p:ext uri="{19B8F6BF-5375-455C-9EA6-DF929625EA0E}">
        <p15:presenceInfo xmlns:p15="http://schemas.microsoft.com/office/powerpoint/2012/main" userId="Patricia Ann Lee Kin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1CDA48-6668-4ADC-A1E8-76BC21219BCA}" v="16" dt="2020-12-01T20:06:59.454"/>
    <p1510:client id="{158E6735-D531-4877-8742-096EF580ADCA}" v="34" dt="2020-11-16T19:50:56.813"/>
    <p1510:client id="{19A8849D-8F52-49DB-8DEB-E4E618D39B17}" v="7" dt="2020-11-17T20:42:48.312"/>
    <p1510:client id="{43897E50-B220-4089-80E9-8D3AB326CE31}" v="80" dt="2020-11-17T20:42:09.713"/>
    <p1510:client id="{5EEAA44F-3C16-4434-B30E-D67452D82599}" v="41" dt="2020-11-16T19:47:13.265"/>
    <p1510:client id="{62926FD8-1513-48BA-87B4-F8385EAFB9AB}" v="31" dt="2020-11-11T21:26:13.778"/>
    <p1510:client id="{76401FF2-52E2-45C6-B388-3127A295873C}" v="22" dt="2021-01-04T19:05:07.583"/>
    <p1510:client id="{7778BFC3-8FC3-427A-93A5-50C2926BEF57}" v="12" dt="2020-11-16T20:24:46.871"/>
    <p1510:client id="{7EA65765-9204-4A13-89BF-12779E0D00C2}" v="42" dt="2020-11-16T15:31:09.300"/>
    <p1510:client id="{A1EFD010-C047-4B6D-9CFC-9AD65FF13FB1}" v="5" dt="2020-11-16T20:55:04.660"/>
    <p1510:client id="{B25EF995-6C40-4680-A5F5-770A15D158F8}" v="26" dt="2020-10-19T18:54:02.049"/>
    <p1510:client id="{BA61993A-EA87-466C-9B0E-6A975468F167}" v="13" dt="2020-10-19T18:49:21.260"/>
    <p1510:client id="{C8D8F5CB-89B5-42C4-884C-0F30A17065C9}" v="20" dt="2020-11-16T15:33:29.268"/>
    <p1510:client id="{D69E938E-1C4D-4408-9872-DDF9DA5794AA}" v="104" dt="2020-11-16T20:04:40.953"/>
    <p1510:client id="{DC7214D0-9AD0-4DBE-991F-4BEB31C12F16}" v="2" dt="2021-01-08T16:44:44.225"/>
    <p1510:client id="{EA974FC2-7952-4BB8-AD1D-4AE8CB17F66F}" v="18" dt="2020-11-16T20:28:37.213"/>
    <p1510:client id="{FA95889B-D105-470D-B2BE-41D428777ED3}" v="404" dt="2020-11-12T22:57:18.9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2" autoAdjust="0"/>
    <p:restoredTop sz="95696" autoAdjust="0"/>
  </p:normalViewPr>
  <p:slideViewPr>
    <p:cSldViewPr snapToGrid="0" snapToObjects="1">
      <p:cViewPr varScale="1">
        <p:scale>
          <a:sx n="88" d="100"/>
          <a:sy n="88" d="100"/>
        </p:scale>
        <p:origin x="360" y="6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notesViewPr>
    <p:cSldViewPr snapToGrid="0" snapToObjects="1">
      <p:cViewPr varScale="1">
        <p:scale>
          <a:sx n="88" d="100"/>
          <a:sy n="88" d="100"/>
        </p:scale>
        <p:origin x="3822"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1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heme" Target="theme/theme1.xml"/><Relationship Id="rId17" Type="http://schemas.microsoft.com/office/2018/10/relationships/authors" Target="author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eshia Johnson" userId="Xvo/vpWEjVZAjdZOICNQ/3/1c8bNDmjJvFpDvAF87xQ=" providerId="None" clId="Web-{071CDA48-6668-4ADC-A1E8-76BC21219BCA}"/>
    <pc:docChg chg="modSld">
      <pc:chgData name="Ieshia Johnson" userId="Xvo/vpWEjVZAjdZOICNQ/3/1c8bNDmjJvFpDvAF87xQ=" providerId="None" clId="Web-{071CDA48-6668-4ADC-A1E8-76BC21219BCA}" dt="2020-12-01T20:06:54.204" v="13"/>
      <pc:docMkLst>
        <pc:docMk/>
      </pc:docMkLst>
      <pc:sldChg chg="modSp">
        <pc:chgData name="Ieshia Johnson" userId="Xvo/vpWEjVZAjdZOICNQ/3/1c8bNDmjJvFpDvAF87xQ=" providerId="None" clId="Web-{071CDA48-6668-4ADC-A1E8-76BC21219BCA}" dt="2020-12-01T20:06:54.204" v="13"/>
        <pc:sldMkLst>
          <pc:docMk/>
          <pc:sldMk cId="3667704199" sldId="257"/>
        </pc:sldMkLst>
        <pc:graphicFrameChg chg="mod modGraphic">
          <ac:chgData name="Ieshia Johnson" userId="Xvo/vpWEjVZAjdZOICNQ/3/1c8bNDmjJvFpDvAF87xQ=" providerId="None" clId="Web-{071CDA48-6668-4ADC-A1E8-76BC21219BCA}" dt="2020-12-01T20:06:54.204" v="13"/>
          <ac:graphicFrameMkLst>
            <pc:docMk/>
            <pc:sldMk cId="3667704199" sldId="257"/>
            <ac:graphicFrameMk id="4" creationId="{00000000-0000-0000-0000-000000000000}"/>
          </ac:graphicFrameMkLst>
        </pc:graphicFrameChg>
      </pc:sldChg>
    </pc:docChg>
  </pc:docChgLst>
  <pc:docChgLst>
    <pc:chgData name="Ieshia Johnson" userId="Xvo/vpWEjVZAjdZOICNQ/3/1c8bNDmjJvFpDvAF87xQ=" providerId="None" clId="Web-{FA95889B-D105-470D-B2BE-41D428777ED3}"/>
    <pc:docChg chg="modSld">
      <pc:chgData name="Ieshia Johnson" userId="Xvo/vpWEjVZAjdZOICNQ/3/1c8bNDmjJvFpDvAF87xQ=" providerId="None" clId="Web-{FA95889B-D105-470D-B2BE-41D428777ED3}" dt="2020-11-12T22:47:11.618" v="384"/>
      <pc:docMkLst>
        <pc:docMk/>
      </pc:docMkLst>
      <pc:sldChg chg="modSp addCm">
        <pc:chgData name="Ieshia Johnson" userId="Xvo/vpWEjVZAjdZOICNQ/3/1c8bNDmjJvFpDvAF87xQ=" providerId="None" clId="Web-{FA95889B-D105-470D-B2BE-41D428777ED3}" dt="2020-11-12T22:32:02.857" v="23"/>
        <pc:sldMkLst>
          <pc:docMk/>
          <pc:sldMk cId="817527648" sldId="258"/>
        </pc:sldMkLst>
        <pc:graphicFrameChg chg="mod modGraphic">
          <ac:chgData name="Ieshia Johnson" userId="Xvo/vpWEjVZAjdZOICNQ/3/1c8bNDmjJvFpDvAF87xQ=" providerId="None" clId="Web-{FA95889B-D105-470D-B2BE-41D428777ED3}" dt="2020-11-12T22:32:02.638" v="22"/>
          <ac:graphicFrameMkLst>
            <pc:docMk/>
            <pc:sldMk cId="817527648" sldId="258"/>
            <ac:graphicFrameMk id="4" creationId="{00000000-0000-0000-0000-000000000000}"/>
          </ac:graphicFrameMkLst>
        </pc:graphicFrameChg>
      </pc:sldChg>
      <pc:sldChg chg="modSp addCm">
        <pc:chgData name="Ieshia Johnson" userId="Xvo/vpWEjVZAjdZOICNQ/3/1c8bNDmjJvFpDvAF87xQ=" providerId="None" clId="Web-{FA95889B-D105-470D-B2BE-41D428777ED3}" dt="2020-11-12T22:47:11.618" v="384"/>
        <pc:sldMkLst>
          <pc:docMk/>
          <pc:sldMk cId="3528411528" sldId="259"/>
        </pc:sldMkLst>
        <pc:graphicFrameChg chg="mod modGraphic">
          <ac:chgData name="Ieshia Johnson" userId="Xvo/vpWEjVZAjdZOICNQ/3/1c8bNDmjJvFpDvAF87xQ=" providerId="None" clId="Web-{FA95889B-D105-470D-B2BE-41D428777ED3}" dt="2020-11-12T22:47:11.618" v="384"/>
          <ac:graphicFrameMkLst>
            <pc:docMk/>
            <pc:sldMk cId="3528411528" sldId="259"/>
            <ac:graphicFrameMk id="4" creationId="{00000000-0000-0000-0000-000000000000}"/>
          </ac:graphicFrameMkLst>
        </pc:graphicFrameChg>
      </pc:sldChg>
      <pc:sldChg chg="addSp modSp addCm">
        <pc:chgData name="Ieshia Johnson" userId="Xvo/vpWEjVZAjdZOICNQ/3/1c8bNDmjJvFpDvAF87xQ=" providerId="None" clId="Web-{FA95889B-D105-470D-B2BE-41D428777ED3}" dt="2020-11-12T22:28:08.639" v="14"/>
        <pc:sldMkLst>
          <pc:docMk/>
          <pc:sldMk cId="2811450277" sldId="260"/>
        </pc:sldMkLst>
        <pc:spChg chg="add mod">
          <ac:chgData name="Ieshia Johnson" userId="Xvo/vpWEjVZAjdZOICNQ/3/1c8bNDmjJvFpDvAF87xQ=" providerId="None" clId="Web-{FA95889B-D105-470D-B2BE-41D428777ED3}" dt="2020-11-12T22:27:28.999" v="12" actId="20577"/>
          <ac:spMkLst>
            <pc:docMk/>
            <pc:sldMk cId="2811450277" sldId="260"/>
            <ac:spMk id="3" creationId="{7433B53A-C926-4863-9D70-C0BF3A1ADA8E}"/>
          </ac:spMkLst>
        </pc:spChg>
        <pc:graphicFrameChg chg="mod modGraphic">
          <ac:chgData name="Ieshia Johnson" userId="Xvo/vpWEjVZAjdZOICNQ/3/1c8bNDmjJvFpDvAF87xQ=" providerId="None" clId="Web-{FA95889B-D105-470D-B2BE-41D428777ED3}" dt="2020-11-12T22:24:16.656" v="8"/>
          <ac:graphicFrameMkLst>
            <pc:docMk/>
            <pc:sldMk cId="2811450277" sldId="260"/>
            <ac:graphicFrameMk id="4" creationId="{00000000-0000-0000-0000-000000000000}"/>
          </ac:graphicFrameMkLst>
        </pc:graphicFrameChg>
      </pc:sldChg>
    </pc:docChg>
  </pc:docChgLst>
  <pc:docChgLst>
    <pc:chgData name="Ieshia Johnson" userId="Xvo/vpWEjVZAjdZOICNQ/3/1c8bNDmjJvFpDvAF87xQ=" providerId="None" clId="Web-{43897E50-B220-4089-80E9-8D3AB326CE31}"/>
    <pc:docChg chg="modSld">
      <pc:chgData name="Ieshia Johnson" userId="Xvo/vpWEjVZAjdZOICNQ/3/1c8bNDmjJvFpDvAF87xQ=" providerId="None" clId="Web-{43897E50-B220-4089-80E9-8D3AB326CE31}" dt="2020-11-17T20:42:09.713" v="77" actId="20577"/>
      <pc:docMkLst>
        <pc:docMk/>
      </pc:docMkLst>
      <pc:sldChg chg="modSp">
        <pc:chgData name="Ieshia Johnson" userId="Xvo/vpWEjVZAjdZOICNQ/3/1c8bNDmjJvFpDvAF87xQ=" providerId="None" clId="Web-{43897E50-B220-4089-80E9-8D3AB326CE31}" dt="2020-11-17T20:42:09.713" v="77" actId="20577"/>
        <pc:sldMkLst>
          <pc:docMk/>
          <pc:sldMk cId="3528411528" sldId="259"/>
        </pc:sldMkLst>
        <pc:spChg chg="mod">
          <ac:chgData name="Ieshia Johnson" userId="Xvo/vpWEjVZAjdZOICNQ/3/1c8bNDmjJvFpDvAF87xQ=" providerId="None" clId="Web-{43897E50-B220-4089-80E9-8D3AB326CE31}" dt="2020-11-17T20:42:09.713" v="77" actId="20577"/>
          <ac:spMkLst>
            <pc:docMk/>
            <pc:sldMk cId="3528411528" sldId="259"/>
            <ac:spMk id="5" creationId="{00000000-0000-0000-0000-000000000000}"/>
          </ac:spMkLst>
        </pc:spChg>
        <pc:graphicFrameChg chg="mod">
          <ac:chgData name="Ieshia Johnson" userId="Xvo/vpWEjVZAjdZOICNQ/3/1c8bNDmjJvFpDvAF87xQ=" providerId="None" clId="Web-{43897E50-B220-4089-80E9-8D3AB326CE31}" dt="2020-11-17T20:41:50.088" v="55" actId="1076"/>
          <ac:graphicFrameMkLst>
            <pc:docMk/>
            <pc:sldMk cId="3528411528" sldId="259"/>
            <ac:graphicFrameMk id="4" creationId="{00000000-0000-0000-0000-000000000000}"/>
          </ac:graphicFrameMkLst>
        </pc:graphicFrameChg>
      </pc:sldChg>
      <pc:sldChg chg="modSp">
        <pc:chgData name="Ieshia Johnson" userId="Xvo/vpWEjVZAjdZOICNQ/3/1c8bNDmjJvFpDvAF87xQ=" providerId="None" clId="Web-{43897E50-B220-4089-80E9-8D3AB326CE31}" dt="2020-11-17T20:32:36.951" v="52" actId="20577"/>
        <pc:sldMkLst>
          <pc:docMk/>
          <pc:sldMk cId="2811450277" sldId="260"/>
        </pc:sldMkLst>
        <pc:spChg chg="mod">
          <ac:chgData name="Ieshia Johnson" userId="Xvo/vpWEjVZAjdZOICNQ/3/1c8bNDmjJvFpDvAF87xQ=" providerId="None" clId="Web-{43897E50-B220-4089-80E9-8D3AB326CE31}" dt="2020-11-17T20:32:36.951" v="52" actId="20577"/>
          <ac:spMkLst>
            <pc:docMk/>
            <pc:sldMk cId="2811450277" sldId="260"/>
            <ac:spMk id="2" creationId="{00000000-0000-0000-0000-000000000000}"/>
          </ac:spMkLst>
        </pc:spChg>
      </pc:sldChg>
    </pc:docChg>
  </pc:docChgLst>
  <pc:docChgLst>
    <pc:chgData name="Ieshia Johnson" userId="Xvo/vpWEjVZAjdZOICNQ/3/1c8bNDmjJvFpDvAF87xQ=" providerId="None" clId="Web-{5EEAA44F-3C16-4434-B30E-D67452D82599}"/>
    <pc:docChg chg="modSld">
      <pc:chgData name="Ieshia Johnson" userId="Xvo/vpWEjVZAjdZOICNQ/3/1c8bNDmjJvFpDvAF87xQ=" providerId="None" clId="Web-{5EEAA44F-3C16-4434-B30E-D67452D82599}" dt="2020-11-16T19:44:07.280" v="33"/>
      <pc:docMkLst>
        <pc:docMk/>
      </pc:docMkLst>
      <pc:sldChg chg="modSp">
        <pc:chgData name="Ieshia Johnson" userId="Xvo/vpWEjVZAjdZOICNQ/3/1c8bNDmjJvFpDvAF87xQ=" providerId="None" clId="Web-{5EEAA44F-3C16-4434-B30E-D67452D82599}" dt="2020-11-16T19:42:42.326" v="27"/>
        <pc:sldMkLst>
          <pc:docMk/>
          <pc:sldMk cId="3667704199" sldId="257"/>
        </pc:sldMkLst>
        <pc:graphicFrameChg chg="mod modGraphic">
          <ac:chgData name="Ieshia Johnson" userId="Xvo/vpWEjVZAjdZOICNQ/3/1c8bNDmjJvFpDvAF87xQ=" providerId="None" clId="Web-{5EEAA44F-3C16-4434-B30E-D67452D82599}" dt="2020-11-16T19:42:42.326" v="27"/>
          <ac:graphicFrameMkLst>
            <pc:docMk/>
            <pc:sldMk cId="3667704199" sldId="257"/>
            <ac:graphicFrameMk id="4" creationId="{00000000-0000-0000-0000-000000000000}"/>
          </ac:graphicFrameMkLst>
        </pc:graphicFrameChg>
      </pc:sldChg>
      <pc:sldChg chg="modSp">
        <pc:chgData name="Ieshia Johnson" userId="Xvo/vpWEjVZAjdZOICNQ/3/1c8bNDmjJvFpDvAF87xQ=" providerId="None" clId="Web-{5EEAA44F-3C16-4434-B30E-D67452D82599}" dt="2020-11-16T19:44:07.280" v="33"/>
        <pc:sldMkLst>
          <pc:docMk/>
          <pc:sldMk cId="817527648" sldId="258"/>
        </pc:sldMkLst>
        <pc:graphicFrameChg chg="mod modGraphic">
          <ac:chgData name="Ieshia Johnson" userId="Xvo/vpWEjVZAjdZOICNQ/3/1c8bNDmjJvFpDvAF87xQ=" providerId="None" clId="Web-{5EEAA44F-3C16-4434-B30E-D67452D82599}" dt="2020-11-16T19:44:07.280" v="33"/>
          <ac:graphicFrameMkLst>
            <pc:docMk/>
            <pc:sldMk cId="817527648" sldId="258"/>
            <ac:graphicFrameMk id="4" creationId="{00000000-0000-0000-0000-000000000000}"/>
          </ac:graphicFrameMkLst>
        </pc:graphicFrameChg>
      </pc:sldChg>
      <pc:sldChg chg="modSp">
        <pc:chgData name="Ieshia Johnson" userId="Xvo/vpWEjVZAjdZOICNQ/3/1c8bNDmjJvFpDvAF87xQ=" providerId="None" clId="Web-{5EEAA44F-3C16-4434-B30E-D67452D82599}" dt="2020-11-16T19:43:48.452" v="29"/>
        <pc:sldMkLst>
          <pc:docMk/>
          <pc:sldMk cId="2811450277" sldId="260"/>
        </pc:sldMkLst>
        <pc:graphicFrameChg chg="mod modGraphic">
          <ac:chgData name="Ieshia Johnson" userId="Xvo/vpWEjVZAjdZOICNQ/3/1c8bNDmjJvFpDvAF87xQ=" providerId="None" clId="Web-{5EEAA44F-3C16-4434-B30E-D67452D82599}" dt="2020-11-16T19:43:48.452" v="29"/>
          <ac:graphicFrameMkLst>
            <pc:docMk/>
            <pc:sldMk cId="2811450277" sldId="260"/>
            <ac:graphicFrameMk id="4" creationId="{00000000-0000-0000-0000-000000000000}"/>
          </ac:graphicFrameMkLst>
        </pc:graphicFrameChg>
      </pc:sldChg>
    </pc:docChg>
  </pc:docChgLst>
  <pc:docChgLst>
    <pc:chgData name="Ieshia Johnson" userId="ASS3aS8kCt/FLv8xUb7SwgF895IUoq7Uc9Qxi8vtBsU=" providerId="None" clId="Web-{DC7214D0-9AD0-4DBE-991F-4BEB31C12F16}"/>
    <pc:docChg chg="modSld">
      <pc:chgData name="Ieshia Johnson" userId="ASS3aS8kCt/FLv8xUb7SwgF895IUoq7Uc9Qxi8vtBsU=" providerId="None" clId="Web-{DC7214D0-9AD0-4DBE-991F-4BEB31C12F16}" dt="2021-01-08T16:44:44.225" v="1"/>
      <pc:docMkLst>
        <pc:docMk/>
      </pc:docMkLst>
      <pc:sldChg chg="modSp">
        <pc:chgData name="Ieshia Johnson" userId="ASS3aS8kCt/FLv8xUb7SwgF895IUoq7Uc9Qxi8vtBsU=" providerId="None" clId="Web-{DC7214D0-9AD0-4DBE-991F-4BEB31C12F16}" dt="2021-01-08T16:44:44.225" v="1"/>
        <pc:sldMkLst>
          <pc:docMk/>
          <pc:sldMk cId="817527648" sldId="258"/>
        </pc:sldMkLst>
        <pc:graphicFrameChg chg="mod modGraphic">
          <ac:chgData name="Ieshia Johnson" userId="ASS3aS8kCt/FLv8xUb7SwgF895IUoq7Uc9Qxi8vtBsU=" providerId="None" clId="Web-{DC7214D0-9AD0-4DBE-991F-4BEB31C12F16}" dt="2021-01-08T16:44:44.225" v="1"/>
          <ac:graphicFrameMkLst>
            <pc:docMk/>
            <pc:sldMk cId="817527648" sldId="258"/>
            <ac:graphicFrameMk id="4" creationId="{00000000-0000-0000-0000-000000000000}"/>
          </ac:graphicFrameMkLst>
        </pc:graphicFrameChg>
      </pc:sldChg>
    </pc:docChg>
  </pc:docChgLst>
  <pc:docChgLst>
    <pc:chgData name="Ieshia Johnson" userId="Xvo/vpWEjVZAjdZOICNQ/3/1c8bNDmjJvFpDvAF87xQ=" providerId="None" clId="Web-{D69E938E-1C4D-4408-9872-DDF9DA5794AA}"/>
    <pc:docChg chg="modSld">
      <pc:chgData name="Ieshia Johnson" userId="Xvo/vpWEjVZAjdZOICNQ/3/1c8bNDmjJvFpDvAF87xQ=" providerId="None" clId="Web-{D69E938E-1C4D-4408-9872-DDF9DA5794AA}" dt="2020-11-16T20:04:40.953" v="92"/>
      <pc:docMkLst>
        <pc:docMk/>
      </pc:docMkLst>
      <pc:sldChg chg="modSp">
        <pc:chgData name="Ieshia Johnson" userId="Xvo/vpWEjVZAjdZOICNQ/3/1c8bNDmjJvFpDvAF87xQ=" providerId="None" clId="Web-{D69E938E-1C4D-4408-9872-DDF9DA5794AA}" dt="2020-11-16T20:03:46.328" v="90"/>
        <pc:sldMkLst>
          <pc:docMk/>
          <pc:sldMk cId="817527648" sldId="258"/>
        </pc:sldMkLst>
        <pc:spChg chg="mod">
          <ac:chgData name="Ieshia Johnson" userId="Xvo/vpWEjVZAjdZOICNQ/3/1c8bNDmjJvFpDvAF87xQ=" providerId="None" clId="Web-{D69E938E-1C4D-4408-9872-DDF9DA5794AA}" dt="2020-11-16T19:58:54.359" v="29" actId="1076"/>
          <ac:spMkLst>
            <pc:docMk/>
            <pc:sldMk cId="817527648" sldId="258"/>
            <ac:spMk id="5" creationId="{00000000-0000-0000-0000-000000000000}"/>
          </ac:spMkLst>
        </pc:spChg>
        <pc:graphicFrameChg chg="mod modGraphic">
          <ac:chgData name="Ieshia Johnson" userId="Xvo/vpWEjVZAjdZOICNQ/3/1c8bNDmjJvFpDvAF87xQ=" providerId="None" clId="Web-{D69E938E-1C4D-4408-9872-DDF9DA5794AA}" dt="2020-11-16T20:03:46.328" v="90"/>
          <ac:graphicFrameMkLst>
            <pc:docMk/>
            <pc:sldMk cId="817527648" sldId="258"/>
            <ac:graphicFrameMk id="4" creationId="{00000000-0000-0000-0000-000000000000}"/>
          </ac:graphicFrameMkLst>
        </pc:graphicFrameChg>
      </pc:sldChg>
      <pc:sldChg chg="modSp">
        <pc:chgData name="Ieshia Johnson" userId="Xvo/vpWEjVZAjdZOICNQ/3/1c8bNDmjJvFpDvAF87xQ=" providerId="None" clId="Web-{D69E938E-1C4D-4408-9872-DDF9DA5794AA}" dt="2020-11-16T20:04:40.953" v="92"/>
        <pc:sldMkLst>
          <pc:docMk/>
          <pc:sldMk cId="3528411528" sldId="259"/>
        </pc:sldMkLst>
        <pc:spChg chg="mod">
          <ac:chgData name="Ieshia Johnson" userId="Xvo/vpWEjVZAjdZOICNQ/3/1c8bNDmjJvFpDvAF87xQ=" providerId="None" clId="Web-{D69E938E-1C4D-4408-9872-DDF9DA5794AA}" dt="2020-11-16T19:58:08.281" v="26" actId="1076"/>
          <ac:spMkLst>
            <pc:docMk/>
            <pc:sldMk cId="3528411528" sldId="259"/>
            <ac:spMk id="6" creationId="{00000000-0000-0000-0000-000000000000}"/>
          </ac:spMkLst>
        </pc:spChg>
        <pc:graphicFrameChg chg="mod modGraphic">
          <ac:chgData name="Ieshia Johnson" userId="Xvo/vpWEjVZAjdZOICNQ/3/1c8bNDmjJvFpDvAF87xQ=" providerId="None" clId="Web-{D69E938E-1C4D-4408-9872-DDF9DA5794AA}" dt="2020-11-16T20:04:40.953" v="92"/>
          <ac:graphicFrameMkLst>
            <pc:docMk/>
            <pc:sldMk cId="3528411528" sldId="259"/>
            <ac:graphicFrameMk id="4" creationId="{00000000-0000-0000-0000-000000000000}"/>
          </ac:graphicFrameMkLst>
        </pc:graphicFrameChg>
      </pc:sldChg>
      <pc:sldChg chg="delSp modSp">
        <pc:chgData name="Ieshia Johnson" userId="Xvo/vpWEjVZAjdZOICNQ/3/1c8bNDmjJvFpDvAF87xQ=" providerId="None" clId="Web-{D69E938E-1C4D-4408-9872-DDF9DA5794AA}" dt="2020-11-16T20:01:29.968" v="46"/>
        <pc:sldMkLst>
          <pc:docMk/>
          <pc:sldMk cId="2811450277" sldId="260"/>
        </pc:sldMkLst>
        <pc:spChg chg="del">
          <ac:chgData name="Ieshia Johnson" userId="Xvo/vpWEjVZAjdZOICNQ/3/1c8bNDmjJvFpDvAF87xQ=" providerId="None" clId="Web-{D69E938E-1C4D-4408-9872-DDF9DA5794AA}" dt="2020-11-16T20:01:29.968" v="46"/>
          <ac:spMkLst>
            <pc:docMk/>
            <pc:sldMk cId="2811450277" sldId="260"/>
            <ac:spMk id="3" creationId="{7433B53A-C926-4863-9D70-C0BF3A1ADA8E}"/>
          </ac:spMkLst>
        </pc:spChg>
        <pc:spChg chg="mod">
          <ac:chgData name="Ieshia Johnson" userId="Xvo/vpWEjVZAjdZOICNQ/3/1c8bNDmjJvFpDvAF87xQ=" providerId="None" clId="Web-{D69E938E-1C4D-4408-9872-DDF9DA5794AA}" dt="2020-11-16T20:01:12.875" v="43" actId="1076"/>
          <ac:spMkLst>
            <pc:docMk/>
            <pc:sldMk cId="2811450277" sldId="260"/>
            <ac:spMk id="5" creationId="{00000000-0000-0000-0000-000000000000}"/>
          </ac:spMkLst>
        </pc:spChg>
        <pc:graphicFrameChg chg="mod modGraphic">
          <ac:chgData name="Ieshia Johnson" userId="Xvo/vpWEjVZAjdZOICNQ/3/1c8bNDmjJvFpDvAF87xQ=" providerId="None" clId="Web-{D69E938E-1C4D-4408-9872-DDF9DA5794AA}" dt="2020-11-16T20:01:23.375" v="45"/>
          <ac:graphicFrameMkLst>
            <pc:docMk/>
            <pc:sldMk cId="2811450277" sldId="260"/>
            <ac:graphicFrameMk id="4" creationId="{00000000-0000-0000-0000-000000000000}"/>
          </ac:graphicFrameMkLst>
        </pc:graphicFrameChg>
      </pc:sldChg>
    </pc:docChg>
  </pc:docChgLst>
  <pc:docChgLst>
    <pc:chgData name="Ieshia Johnson" userId="Xvo/vpWEjVZAjdZOICNQ/3/1c8bNDmjJvFpDvAF87xQ=" providerId="None" clId="Web-{BA61993A-EA87-466C-9B0E-6A975468F167}"/>
    <pc:docChg chg="modSld">
      <pc:chgData name="Ieshia Johnson" userId="Xvo/vpWEjVZAjdZOICNQ/3/1c8bNDmjJvFpDvAF87xQ=" providerId="None" clId="Web-{BA61993A-EA87-466C-9B0E-6A975468F167}" dt="2020-10-19T18:49:21.260" v="9"/>
      <pc:docMkLst>
        <pc:docMk/>
      </pc:docMkLst>
      <pc:sldChg chg="modSp">
        <pc:chgData name="Ieshia Johnson" userId="Xvo/vpWEjVZAjdZOICNQ/3/1c8bNDmjJvFpDvAF87xQ=" providerId="None" clId="Web-{BA61993A-EA87-466C-9B0E-6A975468F167}" dt="2020-10-19T18:49:21.260" v="9"/>
        <pc:sldMkLst>
          <pc:docMk/>
          <pc:sldMk cId="3667704199" sldId="257"/>
        </pc:sldMkLst>
        <pc:graphicFrameChg chg="mod modGraphic">
          <ac:chgData name="Ieshia Johnson" userId="Xvo/vpWEjVZAjdZOICNQ/3/1c8bNDmjJvFpDvAF87xQ=" providerId="None" clId="Web-{BA61993A-EA87-466C-9B0E-6A975468F167}" dt="2020-10-19T18:49:21.260" v="9"/>
          <ac:graphicFrameMkLst>
            <pc:docMk/>
            <pc:sldMk cId="3667704199" sldId="257"/>
            <ac:graphicFrameMk id="4" creationId="{00000000-0000-0000-0000-000000000000}"/>
          </ac:graphicFrameMkLst>
        </pc:graphicFrameChg>
      </pc:sldChg>
      <pc:sldChg chg="modSp">
        <pc:chgData name="Ieshia Johnson" userId="Xvo/vpWEjVZAjdZOICNQ/3/1c8bNDmjJvFpDvAF87xQ=" providerId="None" clId="Web-{BA61993A-EA87-466C-9B0E-6A975468F167}" dt="2020-10-19T18:37:24.612" v="3"/>
        <pc:sldMkLst>
          <pc:docMk/>
          <pc:sldMk cId="2811450277" sldId="260"/>
        </pc:sldMkLst>
        <pc:graphicFrameChg chg="mod modGraphic">
          <ac:chgData name="Ieshia Johnson" userId="Xvo/vpWEjVZAjdZOICNQ/3/1c8bNDmjJvFpDvAF87xQ=" providerId="None" clId="Web-{BA61993A-EA87-466C-9B0E-6A975468F167}" dt="2020-10-19T18:37:24.612" v="3"/>
          <ac:graphicFrameMkLst>
            <pc:docMk/>
            <pc:sldMk cId="2811450277" sldId="260"/>
            <ac:graphicFrameMk id="4" creationId="{00000000-0000-0000-0000-000000000000}"/>
          </ac:graphicFrameMkLst>
        </pc:graphicFrameChg>
      </pc:sldChg>
    </pc:docChg>
  </pc:docChgLst>
  <pc:docChgLst>
    <pc:chgData name="Ieshia Johnson" userId="Xvo/vpWEjVZAjdZOICNQ/3/1c8bNDmjJvFpDvAF87xQ=" providerId="None" clId="Web-{A1EFD010-C047-4B6D-9CFC-9AD65FF13FB1}"/>
    <pc:docChg chg="modSld">
      <pc:chgData name="Ieshia Johnson" userId="Xvo/vpWEjVZAjdZOICNQ/3/1c8bNDmjJvFpDvAF87xQ=" providerId="None" clId="Web-{A1EFD010-C047-4B6D-9CFC-9AD65FF13FB1}" dt="2020-11-16T20:54:57.159" v="1"/>
      <pc:docMkLst>
        <pc:docMk/>
      </pc:docMkLst>
      <pc:sldChg chg="modSp">
        <pc:chgData name="Ieshia Johnson" userId="Xvo/vpWEjVZAjdZOICNQ/3/1c8bNDmjJvFpDvAF87xQ=" providerId="None" clId="Web-{A1EFD010-C047-4B6D-9CFC-9AD65FF13FB1}" dt="2020-11-16T20:54:57.159" v="1"/>
        <pc:sldMkLst>
          <pc:docMk/>
          <pc:sldMk cId="3528411528" sldId="259"/>
        </pc:sldMkLst>
        <pc:graphicFrameChg chg="mod modGraphic">
          <ac:chgData name="Ieshia Johnson" userId="Xvo/vpWEjVZAjdZOICNQ/3/1c8bNDmjJvFpDvAF87xQ=" providerId="None" clId="Web-{A1EFD010-C047-4B6D-9CFC-9AD65FF13FB1}" dt="2020-11-16T20:54:57.159" v="1"/>
          <ac:graphicFrameMkLst>
            <pc:docMk/>
            <pc:sldMk cId="3528411528" sldId="259"/>
            <ac:graphicFrameMk id="4" creationId="{00000000-0000-0000-0000-000000000000}"/>
          </ac:graphicFrameMkLst>
        </pc:graphicFrameChg>
      </pc:sldChg>
    </pc:docChg>
  </pc:docChgLst>
  <pc:docChgLst>
    <pc:chgData name="Ieshia Johnson" userId="Xvo/vpWEjVZAjdZOICNQ/3/1c8bNDmjJvFpDvAF87xQ=" providerId="None" clId="Web-{7778BFC3-8FC3-427A-93A5-50C2926BEF57}"/>
    <pc:docChg chg="modSld">
      <pc:chgData name="Ieshia Johnson" userId="Xvo/vpWEjVZAjdZOICNQ/3/1c8bNDmjJvFpDvAF87xQ=" providerId="None" clId="Web-{7778BFC3-8FC3-427A-93A5-50C2926BEF57}" dt="2020-11-16T20:24:46.871" v="11"/>
      <pc:docMkLst>
        <pc:docMk/>
      </pc:docMkLst>
      <pc:sldChg chg="modSp">
        <pc:chgData name="Ieshia Johnson" userId="Xvo/vpWEjVZAjdZOICNQ/3/1c8bNDmjJvFpDvAF87xQ=" providerId="None" clId="Web-{7778BFC3-8FC3-427A-93A5-50C2926BEF57}" dt="2020-11-16T20:24:46.871" v="11"/>
        <pc:sldMkLst>
          <pc:docMk/>
          <pc:sldMk cId="2811450277" sldId="260"/>
        </pc:sldMkLst>
        <pc:graphicFrameChg chg="mod modGraphic">
          <ac:chgData name="Ieshia Johnson" userId="Xvo/vpWEjVZAjdZOICNQ/3/1c8bNDmjJvFpDvAF87xQ=" providerId="None" clId="Web-{7778BFC3-8FC3-427A-93A5-50C2926BEF57}" dt="2020-11-16T20:24:46.871" v="11"/>
          <ac:graphicFrameMkLst>
            <pc:docMk/>
            <pc:sldMk cId="2811450277" sldId="260"/>
            <ac:graphicFrameMk id="4" creationId="{00000000-0000-0000-0000-000000000000}"/>
          </ac:graphicFrameMkLst>
        </pc:graphicFrameChg>
      </pc:sldChg>
    </pc:docChg>
  </pc:docChgLst>
  <pc:docChgLst>
    <pc:chgData name="Ieshia Johnson" userId="Xvo/vpWEjVZAjdZOICNQ/3/1c8bNDmjJvFpDvAF87xQ=" providerId="None" clId="Web-{158E6735-D531-4877-8742-096EF580ADCA}"/>
    <pc:docChg chg="modSld">
      <pc:chgData name="Ieshia Johnson" userId="Xvo/vpWEjVZAjdZOICNQ/3/1c8bNDmjJvFpDvAF87xQ=" providerId="None" clId="Web-{158E6735-D531-4877-8742-096EF580ADCA}" dt="2020-11-16T19:48:43.173" v="31"/>
      <pc:docMkLst>
        <pc:docMk/>
      </pc:docMkLst>
      <pc:sldChg chg="modSp">
        <pc:chgData name="Ieshia Johnson" userId="Xvo/vpWEjVZAjdZOICNQ/3/1c8bNDmjJvFpDvAF87xQ=" providerId="None" clId="Web-{158E6735-D531-4877-8742-096EF580ADCA}" dt="2020-11-16T19:48:43.173" v="31"/>
        <pc:sldMkLst>
          <pc:docMk/>
          <pc:sldMk cId="817527648" sldId="258"/>
        </pc:sldMkLst>
        <pc:graphicFrameChg chg="mod modGraphic">
          <ac:chgData name="Ieshia Johnson" userId="Xvo/vpWEjVZAjdZOICNQ/3/1c8bNDmjJvFpDvAF87xQ=" providerId="None" clId="Web-{158E6735-D531-4877-8742-096EF580ADCA}" dt="2020-11-16T19:48:43.173" v="31"/>
          <ac:graphicFrameMkLst>
            <pc:docMk/>
            <pc:sldMk cId="817527648" sldId="258"/>
            <ac:graphicFrameMk id="4" creationId="{00000000-0000-0000-0000-000000000000}"/>
          </ac:graphicFrameMkLst>
        </pc:graphicFrameChg>
      </pc:sldChg>
    </pc:docChg>
  </pc:docChgLst>
  <pc:docChgLst>
    <pc:chgData name="Ieshia Johnson" userId="Xvo/vpWEjVZAjdZOICNQ/3/1c8bNDmjJvFpDvAF87xQ=" providerId="None" clId="Web-{B25EF995-6C40-4680-A5F5-770A15D158F8}"/>
    <pc:docChg chg="modSld">
      <pc:chgData name="Ieshia Johnson" userId="Xvo/vpWEjVZAjdZOICNQ/3/1c8bNDmjJvFpDvAF87xQ=" providerId="None" clId="Web-{B25EF995-6C40-4680-A5F5-770A15D158F8}" dt="2020-10-19T18:54:02.049" v="25"/>
      <pc:docMkLst>
        <pc:docMk/>
      </pc:docMkLst>
      <pc:sldChg chg="modSp">
        <pc:chgData name="Ieshia Johnson" userId="Xvo/vpWEjVZAjdZOICNQ/3/1c8bNDmjJvFpDvAF87xQ=" providerId="None" clId="Web-{B25EF995-6C40-4680-A5F5-770A15D158F8}" dt="2020-10-19T18:54:02.049" v="25"/>
        <pc:sldMkLst>
          <pc:docMk/>
          <pc:sldMk cId="3667704199" sldId="257"/>
        </pc:sldMkLst>
        <pc:graphicFrameChg chg="mod modGraphic">
          <ac:chgData name="Ieshia Johnson" userId="Xvo/vpWEjVZAjdZOICNQ/3/1c8bNDmjJvFpDvAF87xQ=" providerId="None" clId="Web-{B25EF995-6C40-4680-A5F5-770A15D158F8}" dt="2020-10-19T18:54:02.049" v="25"/>
          <ac:graphicFrameMkLst>
            <pc:docMk/>
            <pc:sldMk cId="3667704199" sldId="257"/>
            <ac:graphicFrameMk id="4" creationId="{00000000-0000-0000-0000-000000000000}"/>
          </ac:graphicFrameMkLst>
        </pc:graphicFrameChg>
      </pc:sldChg>
    </pc:docChg>
  </pc:docChgLst>
  <pc:docChgLst>
    <pc:chgData name="Ieshia Johnson" userId="Xvo/vpWEjVZAjdZOICNQ/3/1c8bNDmjJvFpDvAF87xQ=" providerId="None" clId="Web-{7EA65765-9204-4A13-89BF-12779E0D00C2}"/>
    <pc:docChg chg="modSld">
      <pc:chgData name="Ieshia Johnson" userId="Xvo/vpWEjVZAjdZOICNQ/3/1c8bNDmjJvFpDvAF87xQ=" providerId="None" clId="Web-{7EA65765-9204-4A13-89BF-12779E0D00C2}" dt="2020-11-16T15:31:09.300" v="41"/>
      <pc:docMkLst>
        <pc:docMk/>
      </pc:docMkLst>
      <pc:sldChg chg="modSp">
        <pc:chgData name="Ieshia Johnson" userId="Xvo/vpWEjVZAjdZOICNQ/3/1c8bNDmjJvFpDvAF87xQ=" providerId="None" clId="Web-{7EA65765-9204-4A13-89BF-12779E0D00C2}" dt="2020-11-16T15:31:09.300" v="41"/>
        <pc:sldMkLst>
          <pc:docMk/>
          <pc:sldMk cId="3667704199" sldId="257"/>
        </pc:sldMkLst>
        <pc:graphicFrameChg chg="mod modGraphic">
          <ac:chgData name="Ieshia Johnson" userId="Xvo/vpWEjVZAjdZOICNQ/3/1c8bNDmjJvFpDvAF87xQ=" providerId="None" clId="Web-{7EA65765-9204-4A13-89BF-12779E0D00C2}" dt="2020-11-16T15:31:09.300" v="41"/>
          <ac:graphicFrameMkLst>
            <pc:docMk/>
            <pc:sldMk cId="3667704199" sldId="257"/>
            <ac:graphicFrameMk id="4" creationId="{00000000-0000-0000-0000-000000000000}"/>
          </ac:graphicFrameMkLst>
        </pc:graphicFrameChg>
      </pc:sldChg>
    </pc:docChg>
  </pc:docChgLst>
  <pc:docChgLst>
    <pc:chgData name="Ieshia Johnson" userId="Xvo/vpWEjVZAjdZOICNQ/3/1c8bNDmjJvFpDvAF87xQ=" providerId="None" clId="Web-{19A8849D-8F52-49DB-8DEB-E4E618D39B17}"/>
    <pc:docChg chg="modSld">
      <pc:chgData name="Ieshia Johnson" userId="Xvo/vpWEjVZAjdZOICNQ/3/1c8bNDmjJvFpDvAF87xQ=" providerId="None" clId="Web-{19A8849D-8F52-49DB-8DEB-E4E618D39B17}" dt="2020-11-17T20:42:47.937" v="5" actId="20577"/>
      <pc:docMkLst>
        <pc:docMk/>
      </pc:docMkLst>
      <pc:sldChg chg="modSp">
        <pc:chgData name="Ieshia Johnson" userId="Xvo/vpWEjVZAjdZOICNQ/3/1c8bNDmjJvFpDvAF87xQ=" providerId="None" clId="Web-{19A8849D-8F52-49DB-8DEB-E4E618D39B17}" dt="2020-11-17T20:42:46.969" v="3" actId="20577"/>
        <pc:sldMkLst>
          <pc:docMk/>
          <pc:sldMk cId="3528411528" sldId="259"/>
        </pc:sldMkLst>
        <pc:spChg chg="mod">
          <ac:chgData name="Ieshia Johnson" userId="Xvo/vpWEjVZAjdZOICNQ/3/1c8bNDmjJvFpDvAF87xQ=" providerId="None" clId="Web-{19A8849D-8F52-49DB-8DEB-E4E618D39B17}" dt="2020-11-17T20:42:46.969" v="3" actId="20577"/>
          <ac:spMkLst>
            <pc:docMk/>
            <pc:sldMk cId="3528411528" sldId="259"/>
            <ac:spMk id="5" creationId="{00000000-0000-0000-0000-000000000000}"/>
          </ac:spMkLst>
        </pc:spChg>
      </pc:sldChg>
    </pc:docChg>
  </pc:docChgLst>
  <pc:docChgLst>
    <pc:chgData name="Ieshia Johnson" userId="Xvo/vpWEjVZAjdZOICNQ/3/1c8bNDmjJvFpDvAF87xQ=" providerId="None" clId="Web-{62926FD8-1513-48BA-87B4-F8385EAFB9AB}"/>
    <pc:docChg chg="mod modSld">
      <pc:chgData name="Ieshia Johnson" userId="Xvo/vpWEjVZAjdZOICNQ/3/1c8bNDmjJvFpDvAF87xQ=" providerId="None" clId="Web-{62926FD8-1513-48BA-87B4-F8385EAFB9AB}" dt="2020-11-11T21:26:13.778" v="28"/>
      <pc:docMkLst>
        <pc:docMk/>
      </pc:docMkLst>
      <pc:sldChg chg="modSp addCm">
        <pc:chgData name="Ieshia Johnson" userId="Xvo/vpWEjVZAjdZOICNQ/3/1c8bNDmjJvFpDvAF87xQ=" providerId="None" clId="Web-{62926FD8-1513-48BA-87B4-F8385EAFB9AB}" dt="2020-11-11T21:26:13.778" v="28"/>
        <pc:sldMkLst>
          <pc:docMk/>
          <pc:sldMk cId="2811450277" sldId="260"/>
        </pc:sldMkLst>
        <pc:spChg chg="mod">
          <ac:chgData name="Ieshia Johnson" userId="Xvo/vpWEjVZAjdZOICNQ/3/1c8bNDmjJvFpDvAF87xQ=" providerId="None" clId="Web-{62926FD8-1513-48BA-87B4-F8385EAFB9AB}" dt="2020-11-11T21:26:04.466" v="24" actId="20577"/>
          <ac:spMkLst>
            <pc:docMk/>
            <pc:sldMk cId="2811450277" sldId="260"/>
            <ac:spMk id="2" creationId="{00000000-0000-0000-0000-000000000000}"/>
          </ac:spMkLst>
        </pc:spChg>
      </pc:sldChg>
    </pc:docChg>
  </pc:docChgLst>
  <pc:docChgLst>
    <pc:chgData name="Ieshia Johnson" userId="Xvo/vpWEjVZAjdZOICNQ/3/1c8bNDmjJvFpDvAF87xQ=" providerId="None" clId="Web-{EA974FC2-7952-4BB8-AD1D-4AE8CB17F66F}"/>
    <pc:docChg chg="addSld delSld modSld">
      <pc:chgData name="Ieshia Johnson" userId="Xvo/vpWEjVZAjdZOICNQ/3/1c8bNDmjJvFpDvAF87xQ=" providerId="None" clId="Web-{EA974FC2-7952-4BB8-AD1D-4AE8CB17F66F}" dt="2020-11-16T20:28:37.213" v="17"/>
      <pc:docMkLst>
        <pc:docMk/>
      </pc:docMkLst>
      <pc:sldChg chg="modSp">
        <pc:chgData name="Ieshia Johnson" userId="Xvo/vpWEjVZAjdZOICNQ/3/1c8bNDmjJvFpDvAF87xQ=" providerId="None" clId="Web-{EA974FC2-7952-4BB8-AD1D-4AE8CB17F66F}" dt="2020-11-16T20:28:14.463" v="11"/>
        <pc:sldMkLst>
          <pc:docMk/>
          <pc:sldMk cId="2811450277" sldId="260"/>
        </pc:sldMkLst>
        <pc:graphicFrameChg chg="mod modGraphic">
          <ac:chgData name="Ieshia Johnson" userId="Xvo/vpWEjVZAjdZOICNQ/3/1c8bNDmjJvFpDvAF87xQ=" providerId="None" clId="Web-{EA974FC2-7952-4BB8-AD1D-4AE8CB17F66F}" dt="2020-11-16T20:28:14.463" v="11"/>
          <ac:graphicFrameMkLst>
            <pc:docMk/>
            <pc:sldMk cId="2811450277" sldId="260"/>
            <ac:graphicFrameMk id="4" creationId="{00000000-0000-0000-0000-000000000000}"/>
          </ac:graphicFrameMkLst>
        </pc:graphicFrameChg>
      </pc:sldChg>
      <pc:sldChg chg="new del">
        <pc:chgData name="Ieshia Johnson" userId="Xvo/vpWEjVZAjdZOICNQ/3/1c8bNDmjJvFpDvAF87xQ=" providerId="None" clId="Web-{EA974FC2-7952-4BB8-AD1D-4AE8CB17F66F}" dt="2020-11-16T20:28:37.213" v="17"/>
        <pc:sldMkLst>
          <pc:docMk/>
          <pc:sldMk cId="1678555671" sldId="261"/>
        </pc:sldMkLst>
      </pc:sldChg>
      <pc:sldChg chg="new del">
        <pc:chgData name="Ieshia Johnson" userId="Xvo/vpWEjVZAjdZOICNQ/3/1c8bNDmjJvFpDvAF87xQ=" providerId="None" clId="Web-{EA974FC2-7952-4BB8-AD1D-4AE8CB17F66F}" dt="2020-11-16T20:28:34.744" v="16"/>
        <pc:sldMkLst>
          <pc:docMk/>
          <pc:sldMk cId="1074216822" sldId="262"/>
        </pc:sldMkLst>
      </pc:sldChg>
      <pc:sldChg chg="new del">
        <pc:chgData name="Ieshia Johnson" userId="Xvo/vpWEjVZAjdZOICNQ/3/1c8bNDmjJvFpDvAF87xQ=" providerId="None" clId="Web-{EA974FC2-7952-4BB8-AD1D-4AE8CB17F66F}" dt="2020-11-16T20:28:32.197" v="15"/>
        <pc:sldMkLst>
          <pc:docMk/>
          <pc:sldMk cId="3922719966" sldId="263"/>
        </pc:sldMkLst>
      </pc:sldChg>
    </pc:docChg>
  </pc:docChgLst>
  <pc:docChgLst>
    <pc:chgData name="Ieshia Johnson" userId="ASS3aS8kCt/FLv8xUb7SwgF895IUoq7Uc9Qxi8vtBsU=" providerId="None" clId="Web-{76401FF2-52E2-45C6-B388-3127A295873C}"/>
    <pc:docChg chg="modSld">
      <pc:chgData name="Ieshia Johnson" userId="ASS3aS8kCt/FLv8xUb7SwgF895IUoq7Uc9Qxi8vtBsU=" providerId="None" clId="Web-{76401FF2-52E2-45C6-B388-3127A295873C}" dt="2021-01-04T19:03:45.256" v="19"/>
      <pc:docMkLst>
        <pc:docMk/>
      </pc:docMkLst>
      <pc:sldChg chg="modSp">
        <pc:chgData name="Ieshia Johnson" userId="ASS3aS8kCt/FLv8xUb7SwgF895IUoq7Uc9Qxi8vtBsU=" providerId="None" clId="Web-{76401FF2-52E2-45C6-B388-3127A295873C}" dt="2021-01-04T19:03:45.256" v="19"/>
        <pc:sldMkLst>
          <pc:docMk/>
          <pc:sldMk cId="3528411528" sldId="259"/>
        </pc:sldMkLst>
        <pc:graphicFrameChg chg="mod modGraphic">
          <ac:chgData name="Ieshia Johnson" userId="ASS3aS8kCt/FLv8xUb7SwgF895IUoq7Uc9Qxi8vtBsU=" providerId="None" clId="Web-{76401FF2-52E2-45C6-B388-3127A295873C}" dt="2021-01-04T19:03:45.256" v="19"/>
          <ac:graphicFrameMkLst>
            <pc:docMk/>
            <pc:sldMk cId="3528411528" sldId="259"/>
            <ac:graphicFrameMk id="4" creationId="{00000000-0000-0000-0000-000000000000}"/>
          </ac:graphicFrameMkLst>
        </pc:graphicFrameChg>
      </pc:sldChg>
      <pc:sldChg chg="modSp">
        <pc:chgData name="Ieshia Johnson" userId="ASS3aS8kCt/FLv8xUb7SwgF895IUoq7Uc9Qxi8vtBsU=" providerId="None" clId="Web-{76401FF2-52E2-45C6-B388-3127A295873C}" dt="2021-01-04T19:03:24.928" v="9"/>
        <pc:sldMkLst>
          <pc:docMk/>
          <pc:sldMk cId="2811450277" sldId="260"/>
        </pc:sldMkLst>
        <pc:graphicFrameChg chg="mod modGraphic">
          <ac:chgData name="Ieshia Johnson" userId="ASS3aS8kCt/FLv8xUb7SwgF895IUoq7Uc9Qxi8vtBsU=" providerId="None" clId="Web-{76401FF2-52E2-45C6-B388-3127A295873C}" dt="2021-01-04T19:03:24.928" v="9"/>
          <ac:graphicFrameMkLst>
            <pc:docMk/>
            <pc:sldMk cId="2811450277" sldId="260"/>
            <ac:graphicFrameMk id="4" creationId="{00000000-0000-0000-0000-000000000000}"/>
          </ac:graphicFrameMkLst>
        </pc:graphicFrameChg>
      </pc:sldChg>
    </pc:docChg>
  </pc:docChgLst>
  <pc:docChgLst>
    <pc:chgData name="Ieshia Johnson" userId="Xvo/vpWEjVZAjdZOICNQ/3/1c8bNDmjJvFpDvAF87xQ=" providerId="None" clId="Web-{C8D8F5CB-89B5-42C4-884C-0F30A17065C9}"/>
    <pc:docChg chg="modSld">
      <pc:chgData name="Ieshia Johnson" userId="Xvo/vpWEjVZAjdZOICNQ/3/1c8bNDmjJvFpDvAF87xQ=" providerId="None" clId="Web-{C8D8F5CB-89B5-42C4-884C-0F30A17065C9}" dt="2020-11-16T15:33:29.268" v="19"/>
      <pc:docMkLst>
        <pc:docMk/>
      </pc:docMkLst>
      <pc:sldChg chg="modSp">
        <pc:chgData name="Ieshia Johnson" userId="Xvo/vpWEjVZAjdZOICNQ/3/1c8bNDmjJvFpDvAF87xQ=" providerId="None" clId="Web-{C8D8F5CB-89B5-42C4-884C-0F30A17065C9}" dt="2020-11-16T15:33:29.268" v="19"/>
        <pc:sldMkLst>
          <pc:docMk/>
          <pc:sldMk cId="3667704199" sldId="257"/>
        </pc:sldMkLst>
        <pc:graphicFrameChg chg="mod modGraphic">
          <ac:chgData name="Ieshia Johnson" userId="Xvo/vpWEjVZAjdZOICNQ/3/1c8bNDmjJvFpDvAF87xQ=" providerId="None" clId="Web-{C8D8F5CB-89B5-42C4-884C-0F30A17065C9}" dt="2020-11-16T15:33:29.268" v="19"/>
          <ac:graphicFrameMkLst>
            <pc:docMk/>
            <pc:sldMk cId="3667704199" sldId="257"/>
            <ac:graphicFrameMk id="4"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94E634-2278-8A4E-A420-8A34E2C03E33}" type="datetimeFigureOut">
              <a:rPr lang="en-US" smtClean="0"/>
              <a:t>6/1/2021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9F254E-D205-AE48-954E-A71266D4978C}" type="slidenum">
              <a:rPr lang="en-US" smtClean="0"/>
              <a:t>‹#›</a:t>
            </a:fld>
            <a:endParaRPr lang="en-US"/>
          </a:p>
        </p:txBody>
      </p:sp>
    </p:spTree>
    <p:extLst>
      <p:ext uri="{BB962C8B-B14F-4D97-AF65-F5344CB8AC3E}">
        <p14:creationId xmlns:p14="http://schemas.microsoft.com/office/powerpoint/2010/main" val="347143926"/>
      </p:ext>
    </p:extLst>
  </p:cSld>
  <p:clrMap bg1="lt1" tx1="dk1" bg2="lt2" tx2="dk2" accent1="accent1" accent2="accent2" accent3="accent3" accent4="accent4" accent5="accent5" accent6="accent6" hlink="hlink" folHlink="folHlink"/>
  <p:notesStyle>
    <a:lvl1pPr marL="0" algn="l" defTabSz="914363" rtl="0" eaLnBrk="1" latinLnBrk="0" hangingPunct="1">
      <a:defRPr sz="1200" kern="1200">
        <a:solidFill>
          <a:schemeClr val="tx1"/>
        </a:solidFill>
        <a:latin typeface="+mn-lt"/>
        <a:ea typeface="+mn-ea"/>
        <a:cs typeface="+mn-cs"/>
      </a:defRPr>
    </a:lvl1pPr>
    <a:lvl2pPr marL="457182" algn="l" defTabSz="914363" rtl="0" eaLnBrk="1" latinLnBrk="0" hangingPunct="1">
      <a:defRPr sz="1200" kern="1200">
        <a:solidFill>
          <a:schemeClr val="tx1"/>
        </a:solidFill>
        <a:latin typeface="+mn-lt"/>
        <a:ea typeface="+mn-ea"/>
        <a:cs typeface="+mn-cs"/>
      </a:defRPr>
    </a:lvl2pPr>
    <a:lvl3pPr marL="914363" algn="l" defTabSz="914363" rtl="0" eaLnBrk="1" latinLnBrk="0" hangingPunct="1">
      <a:defRPr sz="1200" kern="1200">
        <a:solidFill>
          <a:schemeClr val="tx1"/>
        </a:solidFill>
        <a:latin typeface="+mn-lt"/>
        <a:ea typeface="+mn-ea"/>
        <a:cs typeface="+mn-cs"/>
      </a:defRPr>
    </a:lvl3pPr>
    <a:lvl4pPr marL="1371545" algn="l" defTabSz="914363" rtl="0" eaLnBrk="1" latinLnBrk="0" hangingPunct="1">
      <a:defRPr sz="1200" kern="1200">
        <a:solidFill>
          <a:schemeClr val="tx1"/>
        </a:solidFill>
        <a:latin typeface="+mn-lt"/>
        <a:ea typeface="+mn-ea"/>
        <a:cs typeface="+mn-cs"/>
      </a:defRPr>
    </a:lvl4pPr>
    <a:lvl5pPr marL="1828727" algn="l" defTabSz="914363" rtl="0" eaLnBrk="1" latinLnBrk="0" hangingPunct="1">
      <a:defRPr sz="1200" kern="1200">
        <a:solidFill>
          <a:schemeClr val="tx1"/>
        </a:solidFill>
        <a:latin typeface="+mn-lt"/>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99399BA-D265-4DD5-B172-CF7BBEF04538}" type="slidenum">
              <a:rPr kumimoji="0" lang="en-US" altLang="en-US" sz="1200" b="0" i="0" u="none" strike="noStrike" kern="1200" cap="none" spc="0" normalizeH="0" baseline="0" noProof="0" smtClean="0">
                <a:ln>
                  <a:noFill/>
                </a:ln>
                <a:solidFill>
                  <a:prstClr val="black"/>
                </a:solidFill>
                <a:effectLst/>
                <a:uLnTx/>
                <a:uFillTx/>
                <a:latin typeface="Calibri" pitchFamily="34" charset="0"/>
                <a:ea typeface="MS PGothic"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prstClr val="black"/>
              </a:solidFill>
              <a:effectLst/>
              <a:uLnTx/>
              <a:uFillTx/>
              <a:latin typeface="Calibri" pitchFamily="34" charset="0"/>
              <a:ea typeface="MS PGothic" pitchFamily="34" charset="-128"/>
              <a:cs typeface="+mn-cs"/>
            </a:endParaRPr>
          </a:p>
        </p:txBody>
      </p:sp>
    </p:spTree>
    <p:extLst>
      <p:ext uri="{BB962C8B-B14F-4D97-AF65-F5344CB8AC3E}">
        <p14:creationId xmlns:p14="http://schemas.microsoft.com/office/powerpoint/2010/main" val="18607784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3"/>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80C53AD7-A772-4F83-850B-482C70935EA4}" type="datetime1">
              <a:rPr lang="en-US" altLang="ja-JP"/>
              <a:pPr>
                <a:defRPr/>
              </a:pPr>
              <a:t>6/1/2021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DDD8331-DEC2-4D1E-95D5-94283CB87E4D}" type="slidenum">
              <a:rPr lang="en-US" altLang="en-US"/>
              <a:pPr>
                <a:defRPr/>
              </a:pPr>
              <a:t>‹#›</a:t>
            </a:fld>
            <a:endParaRPr lang="en-US" altLang="en-US"/>
          </a:p>
        </p:txBody>
      </p:sp>
    </p:spTree>
    <p:extLst>
      <p:ext uri="{BB962C8B-B14F-4D97-AF65-F5344CB8AC3E}">
        <p14:creationId xmlns:p14="http://schemas.microsoft.com/office/powerpoint/2010/main" val="930290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E22490D-0CE4-426E-81CB-E242CE6E39A4}" type="datetime1">
              <a:rPr lang="en-US" altLang="ja-JP"/>
              <a:pPr>
                <a:defRPr/>
              </a:pPr>
              <a:t>6/1/2021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51ED56C-8F5E-4BF1-A54B-E96394A138E1}" type="slidenum">
              <a:rPr lang="en-US" altLang="en-US"/>
              <a:pPr>
                <a:defRPr/>
              </a:pPr>
              <a:t>‹#›</a:t>
            </a:fld>
            <a:endParaRPr lang="en-US" altLang="en-US"/>
          </a:p>
        </p:txBody>
      </p:sp>
    </p:spTree>
    <p:extLst>
      <p:ext uri="{BB962C8B-B14F-4D97-AF65-F5344CB8AC3E}">
        <p14:creationId xmlns:p14="http://schemas.microsoft.com/office/powerpoint/2010/main" val="37448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0"/>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FE2C6C1-0ABC-4A83-A3E1-9B004532B0F2}" type="datetime1">
              <a:rPr lang="en-US" altLang="ja-JP"/>
              <a:pPr>
                <a:defRPr/>
              </a:pPr>
              <a:t>6/1/2021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7659B1A-798E-4F1D-851E-F36AC3C874A2}" type="slidenum">
              <a:rPr lang="en-US" altLang="en-US"/>
              <a:pPr>
                <a:defRPr/>
              </a:pPr>
              <a:t>‹#›</a:t>
            </a:fld>
            <a:endParaRPr lang="en-US" altLang="en-US"/>
          </a:p>
        </p:txBody>
      </p:sp>
    </p:spTree>
    <p:extLst>
      <p:ext uri="{BB962C8B-B14F-4D97-AF65-F5344CB8AC3E}">
        <p14:creationId xmlns:p14="http://schemas.microsoft.com/office/powerpoint/2010/main" val="4166075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8E67B97-2A19-4469-BBC1-5124779FD32E}" type="datetime1">
              <a:rPr lang="en-US" altLang="ja-JP"/>
              <a:pPr>
                <a:defRPr/>
              </a:pPr>
              <a:t>6/1/2021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CEF23B2-1968-4158-BBF8-33ADF3172235}" type="slidenum">
              <a:rPr lang="en-US" altLang="en-US"/>
              <a:pPr>
                <a:defRPr/>
              </a:pPr>
              <a:t>‹#›</a:t>
            </a:fld>
            <a:endParaRPr lang="en-US" altLang="en-US"/>
          </a:p>
        </p:txBody>
      </p:sp>
    </p:spTree>
    <p:extLst>
      <p:ext uri="{BB962C8B-B14F-4D97-AF65-F5344CB8AC3E}">
        <p14:creationId xmlns:p14="http://schemas.microsoft.com/office/powerpoint/2010/main" val="2049500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8"/>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68A51ED6-1809-467D-BA74-8EA1DF4B6FEF}" type="datetime1">
              <a:rPr lang="en-US" altLang="ja-JP"/>
              <a:pPr>
                <a:defRPr/>
              </a:pPr>
              <a:t>6/1/2021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4AF8077-2CE4-4A8C-806A-F9B27078C005}" type="slidenum">
              <a:rPr lang="en-US" altLang="en-US"/>
              <a:pPr>
                <a:defRPr/>
              </a:pPr>
              <a:t>‹#›</a:t>
            </a:fld>
            <a:endParaRPr lang="en-US" altLang="en-US"/>
          </a:p>
        </p:txBody>
      </p:sp>
    </p:spTree>
    <p:extLst>
      <p:ext uri="{BB962C8B-B14F-4D97-AF65-F5344CB8AC3E}">
        <p14:creationId xmlns:p14="http://schemas.microsoft.com/office/powerpoint/2010/main" val="1143038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B8D7BA54-BB09-45EF-8BE5-86E399F21075}" type="datetime1">
              <a:rPr lang="en-US" altLang="ja-JP"/>
              <a:pPr>
                <a:defRPr/>
              </a:pPr>
              <a:t>6/1/2021</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2B83E2C-C682-4CCB-812E-4FD1E6CD7EF7}" type="slidenum">
              <a:rPr lang="en-US" altLang="en-US"/>
              <a:pPr>
                <a:defRPr/>
              </a:pPr>
              <a:t>‹#›</a:t>
            </a:fld>
            <a:endParaRPr lang="en-US" altLang="en-US"/>
          </a:p>
        </p:txBody>
      </p:sp>
    </p:spTree>
    <p:extLst>
      <p:ext uri="{BB962C8B-B14F-4D97-AF65-F5344CB8AC3E}">
        <p14:creationId xmlns:p14="http://schemas.microsoft.com/office/powerpoint/2010/main" val="1407311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6"/>
            <a:ext cx="538691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4" y="1535116"/>
            <a:ext cx="5389033"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4"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DFB19E3F-723A-48F5-86C3-1FB2ADC6C9E9}" type="datetime1">
              <a:rPr lang="en-US" altLang="ja-JP"/>
              <a:pPr>
                <a:defRPr/>
              </a:pPr>
              <a:t>6/1/2021</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EE2229A-B942-495A-807D-33D35310454B}" type="slidenum">
              <a:rPr lang="en-US" altLang="en-US"/>
              <a:pPr>
                <a:defRPr/>
              </a:pPr>
              <a:t>‹#›</a:t>
            </a:fld>
            <a:endParaRPr lang="en-US" altLang="en-US"/>
          </a:p>
        </p:txBody>
      </p:sp>
    </p:spTree>
    <p:extLst>
      <p:ext uri="{BB962C8B-B14F-4D97-AF65-F5344CB8AC3E}">
        <p14:creationId xmlns:p14="http://schemas.microsoft.com/office/powerpoint/2010/main" val="115687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2B8BEB86-460D-47CC-9347-A33D2320FEE6}" type="datetime1">
              <a:rPr lang="en-US" altLang="ja-JP"/>
              <a:pPr>
                <a:defRPr/>
              </a:pPr>
              <a:t>6/1/2021</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5616943-E090-48BD-85BF-C3499FDFE60E}" type="slidenum">
              <a:rPr lang="en-US" altLang="en-US"/>
              <a:pPr>
                <a:defRPr/>
              </a:pPr>
              <a:t>‹#›</a:t>
            </a:fld>
            <a:endParaRPr lang="en-US" altLang="en-US"/>
          </a:p>
        </p:txBody>
      </p:sp>
    </p:spTree>
    <p:extLst>
      <p:ext uri="{BB962C8B-B14F-4D97-AF65-F5344CB8AC3E}">
        <p14:creationId xmlns:p14="http://schemas.microsoft.com/office/powerpoint/2010/main" val="710188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DE8BE47-7B98-409F-8AB7-EBBB77D90BF3}" type="datetime1">
              <a:rPr lang="en-US" altLang="ja-JP"/>
              <a:pPr>
                <a:defRPr/>
              </a:pPr>
              <a:t>6/1/2021</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6C9FB53-311B-43CA-B7CE-1F80A678A235}" type="slidenum">
              <a:rPr lang="en-US" altLang="en-US"/>
              <a:pPr>
                <a:defRPr/>
              </a:pPr>
              <a:t>‹#›</a:t>
            </a:fld>
            <a:endParaRPr lang="en-US" altLang="en-US"/>
          </a:p>
        </p:txBody>
      </p:sp>
    </p:spTree>
    <p:extLst>
      <p:ext uri="{BB962C8B-B14F-4D97-AF65-F5344CB8AC3E}">
        <p14:creationId xmlns:p14="http://schemas.microsoft.com/office/powerpoint/2010/main" val="12413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5" y="273051"/>
            <a:ext cx="4011084"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4"/>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5"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D367D64-CF7F-42F3-8C27-B520EE2453CF}" type="datetime1">
              <a:rPr lang="en-US" altLang="ja-JP"/>
              <a:pPr>
                <a:defRPr/>
              </a:pPr>
              <a:t>6/1/2021</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EC650D0-02D5-42FB-907E-376816E2D544}" type="slidenum">
              <a:rPr lang="en-US" altLang="en-US"/>
              <a:pPr>
                <a:defRPr/>
              </a:pPr>
              <a:t>‹#›</a:t>
            </a:fld>
            <a:endParaRPr lang="en-US" altLang="en-US"/>
          </a:p>
        </p:txBody>
      </p:sp>
    </p:spTree>
    <p:extLst>
      <p:ext uri="{BB962C8B-B14F-4D97-AF65-F5344CB8AC3E}">
        <p14:creationId xmlns:p14="http://schemas.microsoft.com/office/powerpoint/2010/main" val="2008609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3"/>
            <a:ext cx="7315200" cy="566739"/>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41"/>
            <a:ext cx="73152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1179569-1CBE-4B22-934C-222D1AA93EE5}" type="datetime1">
              <a:rPr lang="en-US" altLang="ja-JP"/>
              <a:pPr>
                <a:defRPr/>
              </a:pPr>
              <a:t>6/1/2021</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26F6CB7-50F3-4CEB-A4DC-7F1C42559A55}" type="slidenum">
              <a:rPr lang="en-US" altLang="en-US"/>
              <a:pPr>
                <a:defRPr/>
              </a:pPr>
              <a:t>‹#›</a:t>
            </a:fld>
            <a:endParaRPr lang="en-US" altLang="en-US"/>
          </a:p>
        </p:txBody>
      </p:sp>
    </p:spTree>
    <p:extLst>
      <p:ext uri="{BB962C8B-B14F-4D97-AF65-F5344CB8AC3E}">
        <p14:creationId xmlns:p14="http://schemas.microsoft.com/office/powerpoint/2010/main" val="2138213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7"/>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6"/>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8"/>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Arial" panose="020B0604020202020204" pitchFamily="34" charset="0"/>
                <a:cs typeface="+mn-cs"/>
              </a:defRPr>
            </a:lvl1pPr>
          </a:lstStyle>
          <a:p>
            <a:pPr>
              <a:defRPr/>
            </a:pPr>
            <a:fld id="{26218B61-2C44-4426-BE0D-62AFE46C727B}" type="datetime1">
              <a:rPr lang="en-US" altLang="ja-JP"/>
              <a:pPr>
                <a:defRPr/>
              </a:pPr>
              <a:t>6/1/2021</a:t>
            </a:fld>
            <a:endParaRPr lang="en-US" altLang="en-US"/>
          </a:p>
        </p:txBody>
      </p:sp>
      <p:sp>
        <p:nvSpPr>
          <p:cNvPr id="5" name="Footer Placeholder 4"/>
          <p:cNvSpPr>
            <a:spLocks noGrp="1"/>
          </p:cNvSpPr>
          <p:nvPr>
            <p:ph type="ftr" sz="quarter" idx="3"/>
          </p:nvPr>
        </p:nvSpPr>
        <p:spPr>
          <a:xfrm>
            <a:off x="4165600" y="6356358"/>
            <a:ext cx="38608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1" y="6356358"/>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a:defRPr/>
            </a:pPr>
            <a:fld id="{08215A01-EBC1-45C7-9A9D-8A83BBE998CB}" type="slidenum">
              <a:rPr lang="en-US" altLang="en-US"/>
              <a:pPr>
                <a:defRPr/>
              </a:pPr>
              <a:t>‹#›</a:t>
            </a:fld>
            <a:endParaRPr lang="en-US" altLang="en-US"/>
          </a:p>
        </p:txBody>
      </p:sp>
    </p:spTree>
    <p:extLst>
      <p:ext uri="{BB962C8B-B14F-4D97-AF65-F5344CB8AC3E}">
        <p14:creationId xmlns:p14="http://schemas.microsoft.com/office/powerpoint/2010/main" val="13655541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0" fontAlgn="base" hangingPunct="0">
        <a:spcBef>
          <a:spcPct val="0"/>
        </a:spcBef>
        <a:spcAft>
          <a:spcPct val="0"/>
        </a:spcAft>
        <a:defRPr sz="4400" kern="1200">
          <a:solidFill>
            <a:schemeClr val="tx1"/>
          </a:solidFill>
          <a:latin typeface="+mj-lt"/>
          <a:ea typeface="MS PGothic" pitchFamily="34" charset="-128"/>
          <a:cs typeface="MS PGothic" charset="0"/>
        </a:defRPr>
      </a:lvl1pPr>
      <a:lvl2pPr algn="ctr"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2pPr>
      <a:lvl3pPr algn="ctr"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3pPr>
      <a:lvl4pPr algn="ctr"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4pPr>
      <a:lvl5pPr algn="ctr"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4"/>
          <p:cNvGraphicFramePr>
            <a:graphicFrameLocks/>
          </p:cNvGraphicFramePr>
          <p:nvPr>
            <p:extLst>
              <p:ext uri="{D42A27DB-BD31-4B8C-83A1-F6EECF244321}">
                <p14:modId xmlns:p14="http://schemas.microsoft.com/office/powerpoint/2010/main" val="3882222985"/>
              </p:ext>
            </p:extLst>
          </p:nvPr>
        </p:nvGraphicFramePr>
        <p:xfrm>
          <a:off x="200296" y="990511"/>
          <a:ext cx="11347269" cy="5815237"/>
        </p:xfrm>
        <a:graphic>
          <a:graphicData uri="http://schemas.openxmlformats.org/drawingml/2006/table">
            <a:tbl>
              <a:tblPr firstRow="1" bandRow="1">
                <a:tableStyleId>{5C22544A-7EE6-4342-B048-85BDC9FD1C3A}</a:tableStyleId>
              </a:tblPr>
              <a:tblGrid>
                <a:gridCol w="11347269">
                  <a:extLst>
                    <a:ext uri="{9D8B030D-6E8A-4147-A177-3AD203B41FA5}">
                      <a16:colId xmlns:a16="http://schemas.microsoft.com/office/drawing/2014/main" val="20000"/>
                    </a:ext>
                  </a:extLst>
                </a:gridCol>
              </a:tblGrid>
              <a:tr h="112319">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r>
                        <a:rPr lang="en-US" sz="1200" dirty="0"/>
                        <a:t>Overall</a:t>
                      </a:r>
                      <a:r>
                        <a:rPr lang="en-US" sz="1200" baseline="0" dirty="0"/>
                        <a:t> Initiative DRAFT Aim</a:t>
                      </a:r>
                      <a:endParaRPr lang="en-US" sz="1200" dirty="0"/>
                    </a:p>
                  </a:txBody>
                  <a:tcPr marL="21699" marR="21699" marT="10850" marB="10850"/>
                </a:tc>
                <a:extLst>
                  <a:ext uri="{0D108BD9-81ED-4DB2-BD59-A6C34878D82A}">
                    <a16:rowId xmlns:a16="http://schemas.microsoft.com/office/drawing/2014/main" val="10000"/>
                  </a:ext>
                </a:extLst>
              </a:tr>
              <a:tr h="34224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dirty="0"/>
                        <a:t>AIM</a:t>
                      </a:r>
                      <a:r>
                        <a:rPr lang="en-US" sz="1100" dirty="0"/>
                        <a:t>: </a:t>
                      </a:r>
                      <a:r>
                        <a:rPr lang="en-US" sz="1100" dirty="0" smtClean="0"/>
                        <a:t>By December 2023, more than 75% of IL birthing hospitals will be participating in the Birth Equity Initiative and more than 75% of participating hospitals will have all key strategies in place to address maternal disparities and promote birth equity between June 2021 and December 2023 </a:t>
                      </a:r>
                      <a:endParaRPr lang="en-US" sz="1100" dirty="0"/>
                    </a:p>
                  </a:txBody>
                  <a:tcPr marL="21699" marR="21699" marT="10850" marB="10850"/>
                </a:tc>
                <a:extLst>
                  <a:ext uri="{0D108BD9-81ED-4DB2-BD59-A6C34878D82A}">
                    <a16:rowId xmlns:a16="http://schemas.microsoft.com/office/drawing/2014/main" val="10001"/>
                  </a:ext>
                </a:extLst>
              </a:tr>
              <a:tr h="252937">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kern="1200" dirty="0">
                          <a:solidFill>
                            <a:schemeClr val="bg1"/>
                          </a:solidFill>
                          <a:effectLst/>
                        </a:rPr>
                        <a:t>Structure Measures</a:t>
                      </a:r>
                      <a:endParaRPr lang="en-US" sz="1100" b="1" kern="1200" dirty="0">
                        <a:solidFill>
                          <a:schemeClr val="bg1"/>
                        </a:solidFill>
                        <a:effectLst/>
                        <a:latin typeface="+mn-lt"/>
                        <a:ea typeface="+mn-ea"/>
                        <a:cs typeface="+mn-cs"/>
                      </a:endParaRPr>
                    </a:p>
                  </a:txBody>
                  <a:tcPr marL="21699" marR="21699" marT="10850" marB="10850">
                    <a:solidFill>
                      <a:schemeClr val="accent1"/>
                    </a:solidFill>
                  </a:tcPr>
                </a:tc>
                <a:extLst>
                  <a:ext uri="{0D108BD9-81ED-4DB2-BD59-A6C34878D82A}">
                    <a16:rowId xmlns:a16="http://schemas.microsoft.com/office/drawing/2014/main" val="10002"/>
                  </a:ext>
                </a:extLst>
              </a:tr>
              <a:tr h="401013">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100" u="none" strike="noStrike" kern="1200" baseline="0" dirty="0"/>
                        <a:t>% of hospitals </a:t>
                      </a:r>
                      <a:r>
                        <a:rPr lang="en-US" sz="1100" u="none" strike="noStrike" kern="1200" baseline="0" dirty="0" smtClean="0"/>
                        <a:t>that have </a:t>
                      </a:r>
                      <a:r>
                        <a:rPr lang="en-US" sz="1100" u="none" strike="noStrike" kern="1200" baseline="0" dirty="0"/>
                        <a:t>completed ILPQC social determinants of health community resources mapping </a:t>
                      </a:r>
                      <a:r>
                        <a:rPr lang="en-US" sz="1100" u="none" strike="noStrike" kern="1200" baseline="0" dirty="0" smtClean="0"/>
                        <a:t>tool  </a:t>
                      </a:r>
                      <a:r>
                        <a:rPr lang="en-US" sz="1100" u="none" strike="noStrike" kern="1200" baseline="0" dirty="0"/>
                        <a:t>to assist linking patients to resources and services based on the SDoH screening and share with affiliated outpatient prenatal care sites and hospital OB </a:t>
                      </a:r>
                      <a:r>
                        <a:rPr lang="en-US" sz="1100" u="none" strike="noStrike" kern="1200" baseline="0" dirty="0" smtClean="0"/>
                        <a:t>units</a:t>
                      </a:r>
                      <a:endParaRPr lang="en-US" sz="1100" b="0" i="0" u="none" strike="noStrike" kern="1200" baseline="0" dirty="0">
                        <a:solidFill>
                          <a:schemeClr val="dk1"/>
                        </a:solidFill>
                        <a:latin typeface="+mn-lt"/>
                        <a:ea typeface="+mn-ea"/>
                        <a:cs typeface="+mn-cs"/>
                      </a:endParaRPr>
                    </a:p>
                  </a:txBody>
                  <a:tcPr marL="21699" marR="21699" marT="10850" marB="10850"/>
                </a:tc>
                <a:extLst>
                  <a:ext uri="{0D108BD9-81ED-4DB2-BD59-A6C34878D82A}">
                    <a16:rowId xmlns:a16="http://schemas.microsoft.com/office/drawing/2014/main" val="1213713664"/>
                  </a:ext>
                </a:extLst>
              </a:tr>
              <a:tr h="401013">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100" b="0" i="0" u="none" strike="noStrike" kern="1200" baseline="0" dirty="0">
                          <a:solidFill>
                            <a:schemeClr val="dk1"/>
                          </a:solidFill>
                          <a:latin typeface="+mn-lt"/>
                          <a:ea typeface="+mn-ea"/>
                          <a:cs typeface="+mn-cs"/>
                        </a:rPr>
                        <a:t>% of hospitals </a:t>
                      </a:r>
                      <a:r>
                        <a:rPr lang="en-US" sz="1100" b="0" i="0" u="none" strike="noStrike" kern="1200" baseline="0" dirty="0" smtClean="0">
                          <a:solidFill>
                            <a:schemeClr val="dk1"/>
                          </a:solidFill>
                          <a:latin typeface="+mn-lt"/>
                          <a:ea typeface="+mn-ea"/>
                          <a:cs typeface="+mn-cs"/>
                        </a:rPr>
                        <a:t>that have </a:t>
                      </a:r>
                      <a:r>
                        <a:rPr lang="en-US" sz="1100" b="0" i="0" u="none" strike="noStrike" kern="1200" baseline="0" dirty="0">
                          <a:solidFill>
                            <a:schemeClr val="dk1"/>
                          </a:solidFill>
                          <a:latin typeface="+mn-lt"/>
                          <a:ea typeface="+mn-ea"/>
                          <a:cs typeface="+mn-cs"/>
                        </a:rPr>
                        <a:t>implemented standardized social determinants of health screening tool for screening all pregnant women during delivery admission in order to link patients to needed resources and services</a:t>
                      </a:r>
                    </a:p>
                  </a:txBody>
                  <a:tcPr marL="21699" marR="21699" marT="10850" marB="10850"/>
                </a:tc>
                <a:extLst>
                  <a:ext uri="{0D108BD9-81ED-4DB2-BD59-A6C34878D82A}">
                    <a16:rowId xmlns:a16="http://schemas.microsoft.com/office/drawing/2014/main" val="2534281102"/>
                  </a:ext>
                </a:extLst>
              </a:tr>
              <a:tr h="216435">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100" dirty="0"/>
                        <a:t>% of hospitals </a:t>
                      </a:r>
                      <a:r>
                        <a:rPr lang="en-US" sz="1100" dirty="0" smtClean="0"/>
                        <a:t>that</a:t>
                      </a:r>
                      <a:r>
                        <a:rPr lang="en-US" sz="1100" baseline="0" dirty="0" smtClean="0"/>
                        <a:t> have</a:t>
                      </a:r>
                      <a:r>
                        <a:rPr lang="en-US" sz="1100" dirty="0" smtClean="0"/>
                        <a:t> </a:t>
                      </a:r>
                      <a:r>
                        <a:rPr lang="en-US" sz="1100" dirty="0"/>
                        <a:t>implemented a protocol for improving the collection and accuracy of patient-reported race/ethnicity data </a:t>
                      </a:r>
                    </a:p>
                  </a:txBody>
                  <a:tcPr marL="21699" marR="21699" marT="10850" marB="10850"/>
                </a:tc>
                <a:extLst>
                  <a:ext uri="{0D108BD9-81ED-4DB2-BD59-A6C34878D82A}">
                    <a16:rowId xmlns:a16="http://schemas.microsoft.com/office/drawing/2014/main" val="3745245914"/>
                  </a:ext>
                </a:extLst>
              </a:tr>
              <a:tr h="216435">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100" kern="1200" dirty="0">
                          <a:effectLst/>
                        </a:rPr>
                        <a:t>% of hospitals </a:t>
                      </a:r>
                      <a:r>
                        <a:rPr lang="en-US" sz="1100" kern="1200" dirty="0" smtClean="0">
                          <a:effectLst/>
                        </a:rPr>
                        <a:t>that</a:t>
                      </a:r>
                      <a:r>
                        <a:rPr lang="en-US" sz="1100" kern="1200" baseline="0" dirty="0" smtClean="0">
                          <a:effectLst/>
                        </a:rPr>
                        <a:t> have</a:t>
                      </a:r>
                      <a:r>
                        <a:rPr lang="en-US" sz="1100" kern="1200" dirty="0" smtClean="0">
                          <a:effectLst/>
                        </a:rPr>
                        <a:t> </a:t>
                      </a:r>
                      <a:r>
                        <a:rPr lang="en-US" sz="1100" kern="1200" dirty="0">
                          <a:effectLst/>
                        </a:rPr>
                        <a:t>developed a process to review maternal health quality data stratified by race/ethnicity and Medicaid status</a:t>
                      </a:r>
                      <a:endParaRPr lang="en-US" sz="1100" b="0" kern="1200" dirty="0">
                        <a:solidFill>
                          <a:schemeClr val="dk1"/>
                        </a:solidFill>
                        <a:effectLst/>
                        <a:latin typeface="+mn-lt"/>
                        <a:ea typeface="+mn-ea"/>
                        <a:cs typeface="+mn-cs"/>
                      </a:endParaRPr>
                    </a:p>
                  </a:txBody>
                  <a:tcPr marL="21699" marR="21699" marT="10850" marB="10850"/>
                </a:tc>
                <a:extLst>
                  <a:ext uri="{0D108BD9-81ED-4DB2-BD59-A6C34878D82A}">
                    <a16:rowId xmlns:a16="http://schemas.microsoft.com/office/drawing/2014/main" val="2272412355"/>
                  </a:ext>
                </a:extLst>
              </a:tr>
              <a:tr h="342240">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100" kern="1200" dirty="0">
                          <a:effectLst/>
                        </a:rPr>
                        <a:t>% of hospitals </a:t>
                      </a:r>
                      <a:r>
                        <a:rPr lang="en-US" sz="1100" kern="1200" dirty="0" smtClean="0">
                          <a:effectLst/>
                        </a:rPr>
                        <a:t>that</a:t>
                      </a:r>
                      <a:r>
                        <a:rPr lang="en-US" sz="1100" kern="1200" baseline="0" dirty="0" smtClean="0">
                          <a:effectLst/>
                        </a:rPr>
                        <a:t> have</a:t>
                      </a:r>
                      <a:r>
                        <a:rPr lang="en-US" sz="1100" kern="1200" dirty="0" smtClean="0">
                          <a:effectLst/>
                        </a:rPr>
                        <a:t> </a:t>
                      </a:r>
                      <a:r>
                        <a:rPr lang="en-US" sz="1100" kern="1200" dirty="0">
                          <a:effectLst/>
                        </a:rPr>
                        <a:t>implemented a Patient Reported Experience Measure (PREM) patient survey to obtain feedback from postpartum patients and a process to review and share results </a:t>
                      </a:r>
                      <a:endParaRPr lang="en-US" sz="1100" b="0" kern="1200" dirty="0">
                        <a:solidFill>
                          <a:schemeClr val="tx1"/>
                        </a:solidFill>
                        <a:effectLst/>
                        <a:latin typeface="+mn-lt"/>
                        <a:ea typeface="+mn-ea"/>
                        <a:cs typeface="+mn-cs"/>
                      </a:endParaRPr>
                    </a:p>
                  </a:txBody>
                  <a:tcPr marL="21699" marR="21699" marT="10850" marB="10850"/>
                </a:tc>
                <a:extLst>
                  <a:ext uri="{0D108BD9-81ED-4DB2-BD59-A6C34878D82A}">
                    <a16:rowId xmlns:a16="http://schemas.microsoft.com/office/drawing/2014/main" val="3908830435"/>
                  </a:ext>
                </a:extLst>
              </a:tr>
              <a:tr h="216435">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100" kern="1200" dirty="0">
                          <a:effectLst/>
                        </a:rPr>
                        <a:t>% of hospitals that have engaged patients and/or community members to provide input on quality improvement efforts</a:t>
                      </a:r>
                    </a:p>
                  </a:txBody>
                  <a:tcPr marL="21699" marR="21699" marT="10850" marB="10850"/>
                </a:tc>
                <a:extLst>
                  <a:ext uri="{0D108BD9-81ED-4DB2-BD59-A6C34878D82A}">
                    <a16:rowId xmlns:a16="http://schemas.microsoft.com/office/drawing/2014/main" val="1762034339"/>
                  </a:ext>
                </a:extLst>
              </a:tr>
              <a:tr h="342240">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100" kern="1200" dirty="0">
                          <a:effectLst/>
                        </a:rPr>
                        <a:t>% of hospitals </a:t>
                      </a:r>
                      <a:r>
                        <a:rPr lang="en-US" sz="1100" kern="1200" dirty="0" smtClean="0">
                          <a:effectLst/>
                        </a:rPr>
                        <a:t>that</a:t>
                      </a:r>
                      <a:r>
                        <a:rPr lang="en-US" sz="1100" kern="1200" baseline="0" dirty="0" smtClean="0">
                          <a:effectLst/>
                        </a:rPr>
                        <a:t> have</a:t>
                      </a:r>
                      <a:r>
                        <a:rPr lang="en-US" sz="1100" kern="1200" dirty="0" smtClean="0">
                          <a:effectLst/>
                        </a:rPr>
                        <a:t> </a:t>
                      </a:r>
                      <a:r>
                        <a:rPr lang="en-US" sz="1100" kern="1200" dirty="0">
                          <a:effectLst/>
                        </a:rPr>
                        <a:t>a strategy for sharing expected respectful care practices with delivery staff and patients (i.e. posting in </a:t>
                      </a:r>
                      <a:r>
                        <a:rPr lang="en-US" sz="1100" kern="1200" dirty="0" smtClean="0">
                          <a:effectLst/>
                        </a:rPr>
                        <a:t>L&amp;D rooms) </a:t>
                      </a:r>
                      <a:r>
                        <a:rPr lang="en-US" sz="1100" kern="1200" dirty="0">
                          <a:effectLst/>
                        </a:rPr>
                        <a:t>including appropriately engaging support partners and/or doulas</a:t>
                      </a:r>
                      <a:endParaRPr lang="en-US" sz="1100" b="0" kern="1200" dirty="0">
                        <a:solidFill>
                          <a:schemeClr val="tx1"/>
                        </a:solidFill>
                        <a:effectLst/>
                        <a:latin typeface="+mn-lt"/>
                        <a:ea typeface="+mn-ea"/>
                        <a:cs typeface="+mn-cs"/>
                      </a:endParaRPr>
                    </a:p>
                  </a:txBody>
                  <a:tcPr marL="21699" marR="21699" marT="10850" marB="10850"/>
                </a:tc>
                <a:extLst>
                  <a:ext uri="{0D108BD9-81ED-4DB2-BD59-A6C34878D82A}">
                    <a16:rowId xmlns:a16="http://schemas.microsoft.com/office/drawing/2014/main" val="3685693176"/>
                  </a:ext>
                </a:extLst>
              </a:tr>
              <a:tr h="502958">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100" kern="1200" dirty="0">
                          <a:effectLst/>
                        </a:rPr>
                        <a:t>% of hospitals </a:t>
                      </a:r>
                      <a:r>
                        <a:rPr lang="en-US" sz="1100" kern="1200" dirty="0" smtClean="0">
                          <a:effectLst/>
                        </a:rPr>
                        <a:t>that</a:t>
                      </a:r>
                      <a:r>
                        <a:rPr lang="en-US" sz="1100" kern="1200" baseline="0" dirty="0" smtClean="0">
                          <a:effectLst/>
                        </a:rPr>
                        <a:t> have a</a:t>
                      </a:r>
                      <a:r>
                        <a:rPr lang="en-US" sz="1100" kern="1200" dirty="0" smtClean="0">
                          <a:effectLst/>
                        </a:rPr>
                        <a:t> </a:t>
                      </a:r>
                      <a:r>
                        <a:rPr lang="en-US" sz="1100" kern="1200" dirty="0">
                          <a:effectLst/>
                        </a:rPr>
                        <a:t>standardized system to provide all patients the recommended postpartum patient education materials prior to hospital discharge including education on urgent maternal warning signs, postpartum safety and tools to improve communication between patients and their healthcare providers</a:t>
                      </a:r>
                      <a:endParaRPr lang="en-US" sz="1100" b="0" kern="1200" dirty="0">
                        <a:solidFill>
                          <a:schemeClr val="tx1"/>
                        </a:solidFill>
                        <a:effectLst/>
                        <a:latin typeface="+mn-lt"/>
                        <a:ea typeface="+mn-ea"/>
                        <a:cs typeface="+mn-cs"/>
                      </a:endParaRPr>
                    </a:p>
                  </a:txBody>
                  <a:tcPr marL="21699" marR="21699" marT="10850" marB="10850"/>
                </a:tc>
                <a:extLst>
                  <a:ext uri="{0D108BD9-81ED-4DB2-BD59-A6C34878D82A}">
                    <a16:rowId xmlns:a16="http://schemas.microsoft.com/office/drawing/2014/main" val="4366798"/>
                  </a:ext>
                </a:extLst>
              </a:tr>
              <a:tr h="252937">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kern="1200" dirty="0">
                          <a:solidFill>
                            <a:schemeClr val="bg1"/>
                          </a:solidFill>
                          <a:effectLst/>
                        </a:rPr>
                        <a:t>Process Measures</a:t>
                      </a:r>
                      <a:endParaRPr lang="en-US" sz="1100" b="1" kern="1200" dirty="0">
                        <a:solidFill>
                          <a:schemeClr val="bg1"/>
                        </a:solidFill>
                        <a:effectLst/>
                        <a:latin typeface="+mn-lt"/>
                        <a:ea typeface="+mn-ea"/>
                        <a:cs typeface="+mn-cs"/>
                      </a:endParaRPr>
                    </a:p>
                  </a:txBody>
                  <a:tcPr marL="21699" marR="21699" marT="10850" marB="10850">
                    <a:solidFill>
                      <a:schemeClr val="accent1"/>
                    </a:solidFill>
                  </a:tcPr>
                </a:tc>
                <a:extLst>
                  <a:ext uri="{0D108BD9-81ED-4DB2-BD59-A6C34878D82A}">
                    <a16:rowId xmlns:a16="http://schemas.microsoft.com/office/drawing/2014/main" val="10006"/>
                  </a:ext>
                </a:extLst>
              </a:tr>
              <a:tr h="216435">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100" baseline="0" dirty="0"/>
                        <a:t>% patients responding to the PREM (goal: QR Code to </a:t>
                      </a:r>
                      <a:r>
                        <a:rPr lang="en-US" sz="1100" baseline="0" dirty="0" err="1"/>
                        <a:t>REDCap</a:t>
                      </a:r>
                      <a:r>
                        <a:rPr lang="en-US" sz="1100" baseline="0" dirty="0"/>
                        <a:t> survey directly linked to the ILPQC Data System</a:t>
                      </a:r>
                      <a:r>
                        <a:rPr lang="en-US" sz="1100" baseline="0" dirty="0" smtClean="0"/>
                        <a:t>) – data provided by ILPQC</a:t>
                      </a:r>
                      <a:endParaRPr lang="en-US" sz="1100" baseline="0" dirty="0"/>
                    </a:p>
                  </a:txBody>
                  <a:tcPr marL="21699" marR="21699" marT="10850" marB="10850"/>
                </a:tc>
                <a:extLst>
                  <a:ext uri="{0D108BD9-81ED-4DB2-BD59-A6C34878D82A}">
                    <a16:rowId xmlns:a16="http://schemas.microsoft.com/office/drawing/2014/main" val="10007"/>
                  </a:ext>
                </a:extLst>
              </a:tr>
              <a:tr h="216435">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100" u="none" strike="noStrike" kern="1200" baseline="0" dirty="0"/>
                        <a:t>% of providers, nurses, and staff completing education on the importance of listening to patients, providing respectful care and addressing implicit bias</a:t>
                      </a:r>
                    </a:p>
                  </a:txBody>
                  <a:tcPr marL="21699" marR="21699" marT="10850" marB="10850"/>
                </a:tc>
                <a:extLst>
                  <a:ext uri="{0D108BD9-81ED-4DB2-BD59-A6C34878D82A}">
                    <a16:rowId xmlns:a16="http://schemas.microsoft.com/office/drawing/2014/main" val="1559461365"/>
                  </a:ext>
                </a:extLst>
              </a:tr>
              <a:tr h="2688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u="none" strike="noStrike" kern="1200" cap="none" spc="0" normalizeH="0" baseline="0" noProof="0" dirty="0">
                          <a:ln>
                            <a:noFill/>
                          </a:ln>
                          <a:solidFill>
                            <a:schemeClr val="bg1"/>
                          </a:solidFill>
                          <a:effectLst/>
                          <a:uLnTx/>
                          <a:uFillTx/>
                        </a:rPr>
                        <a:t>Outcome  Measures</a:t>
                      </a:r>
                      <a:endParaRPr kumimoji="0" lang="en-US" sz="1100" b="1" i="0" u="none" strike="noStrike" kern="1200" cap="none" spc="0" normalizeH="0" baseline="0" noProof="0" dirty="0">
                        <a:ln>
                          <a:noFill/>
                        </a:ln>
                        <a:solidFill>
                          <a:schemeClr val="bg1"/>
                        </a:solidFill>
                        <a:effectLst/>
                        <a:uLnTx/>
                        <a:uFillTx/>
                        <a:latin typeface="+mn-lt"/>
                        <a:ea typeface="+mn-ea"/>
                        <a:cs typeface="+mn-cs"/>
                      </a:endParaRPr>
                    </a:p>
                  </a:txBody>
                  <a:tcPr marL="21699" marR="21699" marT="10850" marB="10850">
                    <a:solidFill>
                      <a:schemeClr val="accent1"/>
                    </a:solidFill>
                  </a:tcPr>
                </a:tc>
                <a:extLst>
                  <a:ext uri="{0D108BD9-81ED-4DB2-BD59-A6C34878D82A}">
                    <a16:rowId xmlns:a16="http://schemas.microsoft.com/office/drawing/2014/main" val="2766899665"/>
                  </a:ext>
                </a:extLst>
              </a:tr>
              <a:tr h="216435">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100" u="none" strike="noStrike" kern="1200" baseline="0" dirty="0"/>
                        <a:t>% of sample patient charts with social determinants of health screening documented (prenatal and L&amp;D)</a:t>
                      </a:r>
                    </a:p>
                  </a:txBody>
                  <a:tcPr marL="21699" marR="21699" marT="10850" marB="10850"/>
                </a:tc>
                <a:extLst>
                  <a:ext uri="{0D108BD9-81ED-4DB2-BD59-A6C34878D82A}">
                    <a16:rowId xmlns:a16="http://schemas.microsoft.com/office/drawing/2014/main" val="2701749556"/>
                  </a:ext>
                </a:extLst>
              </a:tr>
              <a:tr h="34224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100" b="0" i="0" u="none" strike="noStrike" kern="1200" cap="none" spc="0" normalizeH="0" baseline="0" noProof="0" dirty="0">
                          <a:ln>
                            <a:noFill/>
                          </a:ln>
                          <a:solidFill>
                            <a:prstClr val="black"/>
                          </a:solidFill>
                          <a:effectLst/>
                          <a:uLnTx/>
                          <a:uFillTx/>
                          <a:latin typeface="+mn-lt"/>
                          <a:ea typeface="+mn-ea"/>
                          <a:cs typeface="+mn-cs"/>
                        </a:rPr>
                        <a:t>% of sample </a:t>
                      </a:r>
                      <a:r>
                        <a:rPr kumimoji="0" lang="en-US" sz="1100" b="0" i="0" u="none" strike="noStrike" kern="1200" cap="none" spc="0" normalizeH="0" baseline="0" noProof="0" dirty="0" smtClean="0">
                          <a:ln>
                            <a:noFill/>
                          </a:ln>
                          <a:solidFill>
                            <a:prstClr val="black"/>
                          </a:solidFill>
                          <a:effectLst/>
                          <a:uLnTx/>
                          <a:uFillTx/>
                          <a:latin typeface="+mn-lt"/>
                          <a:ea typeface="+mn-ea"/>
                          <a:cs typeface="+mn-cs"/>
                        </a:rPr>
                        <a:t>patient charts screen positive for social determinants of health  that have documentation of patient linkage to needed resources / services </a:t>
                      </a:r>
                      <a:r>
                        <a:rPr kumimoji="0" lang="en-US" sz="1100" b="0" i="0" u="none" strike="noStrike" kern="1200" cap="none" spc="0" normalizeH="0" baseline="0" noProof="0" dirty="0">
                          <a:ln>
                            <a:noFill/>
                          </a:ln>
                          <a:solidFill>
                            <a:prstClr val="black"/>
                          </a:solidFill>
                          <a:effectLst/>
                          <a:uLnTx/>
                          <a:uFillTx/>
                          <a:latin typeface="+mn-lt"/>
                          <a:ea typeface="+mn-ea"/>
                          <a:cs typeface="+mn-cs"/>
                        </a:rPr>
                        <a:t>(prenatal and L&amp;D) </a:t>
                      </a:r>
                    </a:p>
                  </a:txBody>
                  <a:tcPr marL="21699" marR="21699" marT="10850" marB="10850"/>
                </a:tc>
                <a:extLst>
                  <a:ext uri="{0D108BD9-81ED-4DB2-BD59-A6C34878D82A}">
                    <a16:rowId xmlns:a16="http://schemas.microsoft.com/office/drawing/2014/main" val="3313285683"/>
                  </a:ext>
                </a:extLst>
              </a:tr>
              <a:tr h="216435">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100" u="none" strike="noStrike" kern="1200" baseline="0" dirty="0"/>
                        <a:t>% </a:t>
                      </a:r>
                      <a:r>
                        <a:rPr lang="en-US" sz="1100" u="none" strike="noStrike" kern="1200" baseline="0" dirty="0" smtClean="0"/>
                        <a:t>of sample patient charts </a:t>
                      </a:r>
                      <a:r>
                        <a:rPr lang="en-US" sz="1100" u="none" strike="noStrike" kern="1200" baseline="0" dirty="0"/>
                        <a:t>with self-reported race/ethnicity </a:t>
                      </a:r>
                      <a:r>
                        <a:rPr lang="en-US" sz="1100" u="none" strike="noStrike" kern="1200" baseline="0" dirty="0" smtClean="0"/>
                        <a:t>documented</a:t>
                      </a:r>
                      <a:endParaRPr lang="en-US" sz="1100" u="none" strike="noStrike" kern="1200" baseline="0" dirty="0"/>
                    </a:p>
                  </a:txBody>
                  <a:tcPr marL="21699" marR="21699" marT="10850" marB="10850"/>
                </a:tc>
                <a:extLst>
                  <a:ext uri="{0D108BD9-81ED-4DB2-BD59-A6C34878D82A}">
                    <a16:rowId xmlns:a16="http://schemas.microsoft.com/office/drawing/2014/main" val="354454180"/>
                  </a:ext>
                </a:extLst>
              </a:tr>
              <a:tr h="401013">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100" u="none" strike="noStrike" kern="1200" baseline="0" dirty="0"/>
                        <a:t>% of </a:t>
                      </a:r>
                      <a:r>
                        <a:rPr lang="en-US" sz="1100" u="none" strike="noStrike" kern="1200" baseline="0" dirty="0" smtClean="0"/>
                        <a:t>sample patient charts </a:t>
                      </a:r>
                      <a:r>
                        <a:rPr lang="en-US" sz="1100" u="none" strike="noStrike" kern="1200" baseline="0" dirty="0"/>
                        <a:t>with documentation of receiving education on urgent maternal warning </a:t>
                      </a:r>
                      <a:r>
                        <a:rPr lang="en-US" sz="1100" u="none" strike="noStrike" kern="1200" baseline="0" dirty="0" smtClean="0"/>
                        <a:t>signs / </a:t>
                      </a:r>
                      <a:r>
                        <a:rPr lang="en-US" sz="1100" u="none" strike="noStrike" kern="1200" baseline="0" dirty="0"/>
                        <a:t>postpartum safety and tools to improve communication between patients and their healthcare providers prior to delivery discharge</a:t>
                      </a:r>
                    </a:p>
                  </a:txBody>
                  <a:tcPr marL="21699" marR="21699" marT="10850" marB="10850"/>
                </a:tc>
                <a:extLst>
                  <a:ext uri="{0D108BD9-81ED-4DB2-BD59-A6C34878D82A}">
                    <a16:rowId xmlns:a16="http://schemas.microsoft.com/office/drawing/2014/main" val="3706331529"/>
                  </a:ext>
                </a:extLst>
              </a:tr>
              <a:tr h="216435">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100" u="none" strike="noStrike" kern="1200" baseline="0" dirty="0"/>
                        <a:t>% of patients completing PREM who reported always or often feeling heard on PREM </a:t>
                      </a:r>
                      <a:r>
                        <a:rPr lang="en-US" sz="1100" u="none" strike="noStrike" kern="1200" baseline="0" dirty="0" smtClean="0"/>
                        <a:t>– data provided by ILPQC</a:t>
                      </a:r>
                      <a:endParaRPr lang="en-US" sz="1100" u="none" strike="noStrike" kern="1200" baseline="0" dirty="0"/>
                    </a:p>
                  </a:txBody>
                  <a:tcPr marL="21699" marR="21699" marT="10850" marB="10850"/>
                </a:tc>
                <a:extLst>
                  <a:ext uri="{0D108BD9-81ED-4DB2-BD59-A6C34878D82A}">
                    <a16:rowId xmlns:a16="http://schemas.microsoft.com/office/drawing/2014/main" val="1811602491"/>
                  </a:ext>
                </a:extLst>
              </a:tr>
            </a:tbl>
          </a:graphicData>
        </a:graphic>
      </p:graphicFrame>
      <p:sp>
        <p:nvSpPr>
          <p:cNvPr id="3" name="Title 4"/>
          <p:cNvSpPr txBox="1">
            <a:spLocks/>
          </p:cNvSpPr>
          <p:nvPr/>
        </p:nvSpPr>
        <p:spPr>
          <a:xfrm>
            <a:off x="0" y="152400"/>
            <a:ext cx="8229600" cy="609600"/>
          </a:xfrm>
          <a:prstGeom prst="rect">
            <a:avLst/>
          </a:prstGeom>
          <a:noFill/>
        </p:spPr>
        <p:txBody>
          <a:bodyPr/>
          <a:lstStyle>
            <a:lvl1pPr algn="ctr" rtl="0" eaLnBrk="0" fontAlgn="base" hangingPunct="0">
              <a:spcBef>
                <a:spcPct val="0"/>
              </a:spcBef>
              <a:spcAft>
                <a:spcPct val="0"/>
              </a:spcAft>
              <a:defRPr sz="4400" kern="1200">
                <a:solidFill>
                  <a:schemeClr val="tx1"/>
                </a:solidFill>
                <a:latin typeface="+mj-lt"/>
                <a:ea typeface="MS PGothic" pitchFamily="34" charset="-128"/>
                <a:cs typeface="MS PGothic" charset="0"/>
              </a:defRPr>
            </a:lvl1pPr>
            <a:lvl2pPr algn="ctr"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2pPr>
            <a:lvl3pPr algn="ctr"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3pPr>
            <a:lvl4pPr algn="ctr"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4pPr>
            <a:lvl5pPr algn="ctr"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defTabSz="385745"/>
            <a:r>
              <a:rPr lang="en-US" sz="4200" b="1" dirty="0">
                <a:solidFill>
                  <a:srgbClr val="F58466"/>
                </a:solidFill>
                <a:latin typeface="Goudy Old Style" pitchFamily="18" charset="0"/>
              </a:rPr>
              <a:t>Birth Equity AIMs &amp; </a:t>
            </a:r>
            <a:r>
              <a:rPr lang="en-US" sz="4200" b="1" dirty="0">
                <a:solidFill>
                  <a:srgbClr val="F58466"/>
                </a:solidFill>
                <a:latin typeface="Goudy Old Style" pitchFamily="18" charset="0"/>
              </a:rPr>
              <a:t>Measures</a:t>
            </a:r>
            <a:endParaRPr lang="en-US" sz="4200" b="1" dirty="0">
              <a:solidFill>
                <a:srgbClr val="F58466"/>
              </a:solidFill>
              <a:latin typeface="Goudy Old Style" pitchFamily="18" charset="0"/>
            </a:endParaRPr>
          </a:p>
        </p:txBody>
      </p:sp>
    </p:spTree>
    <p:extLst>
      <p:ext uri="{BB962C8B-B14F-4D97-AF65-F5344CB8AC3E}">
        <p14:creationId xmlns:p14="http://schemas.microsoft.com/office/powerpoint/2010/main" val="310739422"/>
      </p:ext>
    </p:extLst>
  </p:cSld>
  <p:clrMapOvr>
    <a:masterClrMapping/>
  </p:clrMapOvr>
  <p:timing>
    <p:tnLst>
      <p:par>
        <p:cTn id="1" dur="indefinite" restart="never" nodeType="tmRoot"/>
      </p:par>
    </p:tnLst>
  </p:timing>
</p:sld>
</file>

<file path=ppt/theme/theme1.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87159</TotalTime>
  <Words>457</Words>
  <Application>Microsoft Office PowerPoint</Application>
  <PresentationFormat>Widescreen</PresentationFormat>
  <Paragraphs>22</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MS PGothic</vt:lpstr>
      <vt:lpstr>MS PGothic</vt:lpstr>
      <vt:lpstr>Arial</vt:lpstr>
      <vt:lpstr>Calibri</vt:lpstr>
      <vt:lpstr>Goudy Old Style</vt:lpstr>
      <vt:lpstr>6_Office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Rayburn, Sydney</dc:creator>
  <cp:lastModifiedBy>Ieshia Johnson</cp:lastModifiedBy>
  <cp:revision>554</cp:revision>
  <dcterms:created xsi:type="dcterms:W3CDTF">2020-08-27T14:40:11Z</dcterms:created>
  <dcterms:modified xsi:type="dcterms:W3CDTF">2021-06-01T20:44:58Z</dcterms:modified>
</cp:coreProperties>
</file>