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2.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3.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theme/theme4.xml" ContentType="application/vnd.openxmlformats-officedocument.theme+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theme/theme5.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theme/theme6.xml" ContentType="application/vnd.openxmlformats-officedocument.theme+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theme/theme7.xml" ContentType="application/vnd.openxmlformats-officedocument.theme+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theme/theme8.xml" ContentType="application/vnd.openxmlformats-officedocument.theme+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theme/theme9.xml" ContentType="application/vnd.openxmlformats-officedocument.theme+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theme/theme10.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theme/theme11.xml" ContentType="application/vnd.openxmlformats-officedocument.theme+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918" r:id="rId2"/>
    <p:sldMasterId id="2147484618" r:id="rId3"/>
    <p:sldMasterId id="2147485559" r:id="rId4"/>
    <p:sldMasterId id="2147485810" r:id="rId5"/>
    <p:sldMasterId id="2147486378" r:id="rId6"/>
    <p:sldMasterId id="2147486579" r:id="rId7"/>
    <p:sldMasterId id="2147486591" r:id="rId8"/>
    <p:sldMasterId id="2147486603" r:id="rId9"/>
    <p:sldMasterId id="2147487177" r:id="rId10"/>
    <p:sldMasterId id="2147487194" r:id="rId11"/>
    <p:sldMasterId id="2147487482" r:id="rId12"/>
  </p:sldMasterIdLst>
  <p:notesMasterIdLst>
    <p:notesMasterId r:id="rId65"/>
  </p:notesMasterIdLst>
  <p:sldIdLst>
    <p:sldId id="256" r:id="rId13"/>
    <p:sldId id="258" r:id="rId14"/>
    <p:sldId id="595" r:id="rId15"/>
    <p:sldId id="262" r:id="rId16"/>
    <p:sldId id="991" r:id="rId17"/>
    <p:sldId id="981" r:id="rId18"/>
    <p:sldId id="982" r:id="rId19"/>
    <p:sldId id="993" r:id="rId20"/>
    <p:sldId id="992" r:id="rId21"/>
    <p:sldId id="985" r:id="rId22"/>
    <p:sldId id="267" r:id="rId23"/>
    <p:sldId id="326" r:id="rId24"/>
    <p:sldId id="864" r:id="rId25"/>
    <p:sldId id="269" r:id="rId26"/>
    <p:sldId id="894" r:id="rId27"/>
    <p:sldId id="343" r:id="rId28"/>
    <p:sldId id="273" r:id="rId29"/>
    <p:sldId id="986" r:id="rId30"/>
    <p:sldId id="988" r:id="rId31"/>
    <p:sldId id="989" r:id="rId32"/>
    <p:sldId id="976" r:id="rId33"/>
    <p:sldId id="977" r:id="rId34"/>
    <p:sldId id="987" r:id="rId35"/>
    <p:sldId id="272" r:id="rId36"/>
    <p:sldId id="299" r:id="rId37"/>
    <p:sldId id="994" r:id="rId38"/>
    <p:sldId id="974" r:id="rId39"/>
    <p:sldId id="975" r:id="rId40"/>
    <p:sldId id="979" r:id="rId41"/>
    <p:sldId id="346" r:id="rId42"/>
    <p:sldId id="351" r:id="rId43"/>
    <p:sldId id="353" r:id="rId44"/>
    <p:sldId id="356" r:id="rId45"/>
    <p:sldId id="352" r:id="rId46"/>
    <p:sldId id="355" r:id="rId47"/>
    <p:sldId id="590" r:id="rId48"/>
    <p:sldId id="983" r:id="rId49"/>
    <p:sldId id="263" r:id="rId50"/>
    <p:sldId id="265" r:id="rId51"/>
    <p:sldId id="984" r:id="rId52"/>
    <p:sldId id="275" r:id="rId53"/>
    <p:sldId id="276" r:id="rId54"/>
    <p:sldId id="281" r:id="rId55"/>
    <p:sldId id="277" r:id="rId56"/>
    <p:sldId id="278" r:id="rId57"/>
    <p:sldId id="282" r:id="rId58"/>
    <p:sldId id="270" r:id="rId59"/>
    <p:sldId id="290" r:id="rId60"/>
    <p:sldId id="291" r:id="rId61"/>
    <p:sldId id="990" r:id="rId62"/>
    <p:sldId id="300" r:id="rId63"/>
    <p:sldId id="852" r:id="rId64"/>
  </p:sldIdLst>
  <p:sldSz cx="12192000" cy="6858000"/>
  <p:notesSz cx="7102475" cy="9388475"/>
  <p:embeddedFontLst>
    <p:embeddedFont>
      <p:font typeface="Calibri" panose="020F0502020204030204" pitchFamily="34" charset="0"/>
      <p:regular r:id="rId66"/>
      <p:bold r:id="rId67"/>
      <p:italic r:id="rId68"/>
      <p:boldItalic r:id="rId69"/>
    </p:embeddedFont>
    <p:embeddedFont>
      <p:font typeface="Franklin Gothic Book" panose="020B0503020102020204" pitchFamily="34" charset="0"/>
      <p:regular r:id="rId70"/>
      <p:italic r:id="rId71"/>
    </p:embeddedFont>
    <p:embeddedFont>
      <p:font typeface="Franklin Gothic Medium" panose="020B0603020102020204" pitchFamily="34" charset="0"/>
      <p:regular r:id="rId72"/>
      <p:italic r:id="rId73"/>
    </p:embeddedFont>
    <p:embeddedFont>
      <p:font typeface="Helvetica Neue" panose="020B0604020202020204" charset="0"/>
      <p:regular r:id="rId74"/>
      <p:bold r:id="rId75"/>
      <p:italic r:id="rId76"/>
      <p:boldItalic r:id="rId77"/>
    </p:embeddedFont>
    <p:embeddedFont>
      <p:font typeface="Montserrat Medium" panose="00000600000000000000" pitchFamily="2" charset="0"/>
      <p:regular r:id="rId78"/>
      <p:bold r:id="rId79"/>
      <p:italic r:id="rId80"/>
      <p:boldItalic r:id="rId81"/>
    </p:embeddedFont>
    <p:embeddedFont>
      <p:font typeface="Open Sans Bold" panose="020B0604020202020204" charset="0"/>
      <p:bold r:id="rId82"/>
    </p:embeddedFont>
    <p:embeddedFont>
      <p:font typeface="Verdana" panose="020B0604030504040204" pitchFamily="34" charset="0"/>
      <p:regular r:id="rId83"/>
      <p:bold r:id="rId84"/>
      <p:italic r:id="rId85"/>
      <p:boldItalic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142" roundtripDataSignature="AMtx7mhZp0Ho4xVUB2hQRblGz606V9ev7Q=="/>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EE36EFA8-FBA8-9357-73A5-215B6C5F5A3E}" name="Su, Joanna" initials="SJ" userId="S::Joanna.Su@Illinois.gov::7d1372bd-d48c-4296-a17d-a4af40962b17" providerId="AD"/>
  <p188:author id="{014FA0D5-50B1-A96E-FE65-C19EC8C70996}" name="Small, Tracy" initials="ST" userId="S::tracy.small@illinois.gov::963fa7bf-0d19-419e-bac8-22e5c8005df9"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B80940A-D541-472F-9EEA-6B612E1717B7}">
  <a:tblStyle styleId="{0B80940A-D541-472F-9EEA-6B612E1717B7}"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 styleId="{07F99C92-1333-4C22-9FE3-DD32A0E46F28}" styleName="Table_1">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DECEA"/>
          </a:solidFill>
        </a:fill>
      </a:tcStyle>
    </a:wholeTbl>
    <a:band1H>
      <a:tcTxStyle b="off" i="off"/>
      <a:tcStyle>
        <a:tcBdr/>
        <a:fill>
          <a:solidFill>
            <a:srgbClr val="FBD8D2"/>
          </a:solidFill>
        </a:fill>
      </a:tcStyle>
    </a:band1H>
    <a:band2H>
      <a:tcTxStyle b="off" i="off"/>
      <a:tcStyle>
        <a:tcBdr/>
      </a:tcStyle>
    </a:band2H>
    <a:band1V>
      <a:tcTxStyle b="off" i="off"/>
      <a:tcStyle>
        <a:tcBdr/>
        <a:fill>
          <a:solidFill>
            <a:srgbClr val="FBD8D2"/>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3"/>
          </a:solidFill>
        </a:fill>
      </a:tcStyle>
    </a:lastCol>
    <a:firstCol>
      <a:tcTxStyle b="on" i="off">
        <a:font>
          <a:latin typeface="Calibri"/>
          <a:ea typeface="Calibri"/>
          <a:cs typeface="Calibri"/>
        </a:font>
        <a:schemeClr val="lt1"/>
      </a:tcTxStyle>
      <a:tcStyle>
        <a:tcBdr/>
        <a:fill>
          <a:solidFill>
            <a:schemeClr val="accent3"/>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3"/>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3"/>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47" autoAdjust="0"/>
    <p:restoredTop sz="80335" autoAdjust="0"/>
  </p:normalViewPr>
  <p:slideViewPr>
    <p:cSldViewPr snapToGrid="0">
      <p:cViewPr varScale="1">
        <p:scale>
          <a:sx n="91" d="100"/>
          <a:sy n="91" d="100"/>
        </p:scale>
        <p:origin x="1350" y="96"/>
      </p:cViewPr>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slide" Target="slides/slide27.xml"/><Relationship Id="rId21" Type="http://schemas.openxmlformats.org/officeDocument/2006/relationships/slide" Target="slides/slide9.xml"/><Relationship Id="rId34" Type="http://schemas.openxmlformats.org/officeDocument/2006/relationships/slide" Target="slides/slide22.xml"/><Relationship Id="rId42" Type="http://schemas.openxmlformats.org/officeDocument/2006/relationships/slide" Target="slides/slide30.xml"/><Relationship Id="rId47" Type="http://schemas.openxmlformats.org/officeDocument/2006/relationships/slide" Target="slides/slide35.xml"/><Relationship Id="rId50" Type="http://schemas.openxmlformats.org/officeDocument/2006/relationships/slide" Target="slides/slide38.xml"/><Relationship Id="rId55" Type="http://schemas.openxmlformats.org/officeDocument/2006/relationships/slide" Target="slides/slide43.xml"/><Relationship Id="rId63" Type="http://schemas.openxmlformats.org/officeDocument/2006/relationships/slide" Target="slides/slide51.xml"/><Relationship Id="rId68" Type="http://schemas.openxmlformats.org/officeDocument/2006/relationships/font" Target="fonts/font3.fntdata"/><Relationship Id="rId76" Type="http://schemas.openxmlformats.org/officeDocument/2006/relationships/font" Target="fonts/font11.fntdata"/><Relationship Id="rId84" Type="http://schemas.openxmlformats.org/officeDocument/2006/relationships/font" Target="fonts/font19.fntdata"/><Relationship Id="rId146"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font" Target="fonts/font6.fntdata"/><Relationship Id="rId2" Type="http://schemas.openxmlformats.org/officeDocument/2006/relationships/slideMaster" Target="slideMasters/slideMaster2.xml"/><Relationship Id="rId16" Type="http://schemas.openxmlformats.org/officeDocument/2006/relationships/slide" Target="slides/slide4.xml"/><Relationship Id="rId29" Type="http://schemas.openxmlformats.org/officeDocument/2006/relationships/slide" Target="slides/slide17.xml"/><Relationship Id="rId11" Type="http://schemas.openxmlformats.org/officeDocument/2006/relationships/slideMaster" Target="slideMasters/slideMaster11.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slide" Target="slides/slide25.xml"/><Relationship Id="rId40" Type="http://schemas.openxmlformats.org/officeDocument/2006/relationships/slide" Target="slides/slide28.xml"/><Relationship Id="rId45" Type="http://schemas.openxmlformats.org/officeDocument/2006/relationships/slide" Target="slides/slide33.xml"/><Relationship Id="rId53" Type="http://schemas.openxmlformats.org/officeDocument/2006/relationships/slide" Target="slides/slide41.xml"/><Relationship Id="rId58" Type="http://schemas.openxmlformats.org/officeDocument/2006/relationships/slide" Target="slides/slide46.xml"/><Relationship Id="rId66" Type="http://schemas.openxmlformats.org/officeDocument/2006/relationships/font" Target="fonts/font1.fntdata"/><Relationship Id="rId74" Type="http://schemas.openxmlformats.org/officeDocument/2006/relationships/font" Target="fonts/font9.fntdata"/><Relationship Id="rId79" Type="http://schemas.openxmlformats.org/officeDocument/2006/relationships/font" Target="fonts/font14.fntdata"/><Relationship Id="rId144"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slide" Target="slides/slide49.xml"/><Relationship Id="rId82" Type="http://schemas.openxmlformats.org/officeDocument/2006/relationships/font" Target="fonts/font17.fntdata"/><Relationship Id="rId19" Type="http://schemas.openxmlformats.org/officeDocument/2006/relationships/slide" Target="slides/slide7.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slide" Target="slides/slide23.xml"/><Relationship Id="rId43" Type="http://schemas.openxmlformats.org/officeDocument/2006/relationships/slide" Target="slides/slide31.xml"/><Relationship Id="rId48" Type="http://schemas.openxmlformats.org/officeDocument/2006/relationships/slide" Target="slides/slide36.xml"/><Relationship Id="rId56" Type="http://schemas.openxmlformats.org/officeDocument/2006/relationships/slide" Target="slides/slide44.xml"/><Relationship Id="rId64" Type="http://schemas.openxmlformats.org/officeDocument/2006/relationships/slide" Target="slides/slide52.xml"/><Relationship Id="rId69" Type="http://schemas.openxmlformats.org/officeDocument/2006/relationships/font" Target="fonts/font4.fntdata"/><Relationship Id="rId77" Type="http://schemas.openxmlformats.org/officeDocument/2006/relationships/font" Target="fonts/font12.fntdata"/><Relationship Id="rId147" Type="http://schemas.microsoft.com/office/2018/10/relationships/authors" Target="authors.xml"/><Relationship Id="rId8" Type="http://schemas.openxmlformats.org/officeDocument/2006/relationships/slideMaster" Target="slideMasters/slideMaster8.xml"/><Relationship Id="rId51" Type="http://schemas.openxmlformats.org/officeDocument/2006/relationships/slide" Target="slides/slide39.xml"/><Relationship Id="rId72" Type="http://schemas.openxmlformats.org/officeDocument/2006/relationships/font" Target="fonts/font7.fntdata"/><Relationship Id="rId80" Type="http://schemas.openxmlformats.org/officeDocument/2006/relationships/font" Target="fonts/font15.fntdata"/><Relationship Id="rId85" Type="http://schemas.openxmlformats.org/officeDocument/2006/relationships/font" Target="fonts/font20.fntdata"/><Relationship Id="rId142" Type="http://customschemas.google.com/relationships/presentationmetadata" Target="metadata"/><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slide" Target="slides/slide21.xml"/><Relationship Id="rId38" Type="http://schemas.openxmlformats.org/officeDocument/2006/relationships/slide" Target="slides/slide26.xml"/><Relationship Id="rId46" Type="http://schemas.openxmlformats.org/officeDocument/2006/relationships/slide" Target="slides/slide34.xml"/><Relationship Id="rId59" Type="http://schemas.openxmlformats.org/officeDocument/2006/relationships/slide" Target="slides/slide47.xml"/><Relationship Id="rId67" Type="http://schemas.openxmlformats.org/officeDocument/2006/relationships/font" Target="fonts/font2.fntdata"/><Relationship Id="rId20" Type="http://schemas.openxmlformats.org/officeDocument/2006/relationships/slide" Target="slides/slide8.xml"/><Relationship Id="rId41" Type="http://schemas.openxmlformats.org/officeDocument/2006/relationships/slide" Target="slides/slide29.xml"/><Relationship Id="rId54" Type="http://schemas.openxmlformats.org/officeDocument/2006/relationships/slide" Target="slides/slide42.xml"/><Relationship Id="rId62" Type="http://schemas.openxmlformats.org/officeDocument/2006/relationships/slide" Target="slides/slide50.xml"/><Relationship Id="rId70" Type="http://schemas.openxmlformats.org/officeDocument/2006/relationships/font" Target="fonts/font5.fntdata"/><Relationship Id="rId75" Type="http://schemas.openxmlformats.org/officeDocument/2006/relationships/font" Target="fonts/font10.fntdata"/><Relationship Id="rId83" Type="http://schemas.openxmlformats.org/officeDocument/2006/relationships/font" Target="fonts/font18.fntdata"/><Relationship Id="rId14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slide" Target="slides/slide24.xml"/><Relationship Id="rId49" Type="http://schemas.openxmlformats.org/officeDocument/2006/relationships/slide" Target="slides/slide37.xml"/><Relationship Id="rId57" Type="http://schemas.openxmlformats.org/officeDocument/2006/relationships/slide" Target="slides/slide45.xml"/><Relationship Id="rId10" Type="http://schemas.openxmlformats.org/officeDocument/2006/relationships/slideMaster" Target="slideMasters/slideMaster10.xml"/><Relationship Id="rId31" Type="http://schemas.openxmlformats.org/officeDocument/2006/relationships/slide" Target="slides/slide19.xml"/><Relationship Id="rId44" Type="http://schemas.openxmlformats.org/officeDocument/2006/relationships/slide" Target="slides/slide32.xml"/><Relationship Id="rId52" Type="http://schemas.openxmlformats.org/officeDocument/2006/relationships/slide" Target="slides/slide40.xml"/><Relationship Id="rId60" Type="http://schemas.openxmlformats.org/officeDocument/2006/relationships/slide" Target="slides/slide48.xml"/><Relationship Id="rId65" Type="http://schemas.openxmlformats.org/officeDocument/2006/relationships/notesMaster" Target="notesMasters/notesMaster1.xml"/><Relationship Id="rId73" Type="http://schemas.openxmlformats.org/officeDocument/2006/relationships/font" Target="fonts/font8.fntdata"/><Relationship Id="rId78" Type="http://schemas.openxmlformats.org/officeDocument/2006/relationships/font" Target="fonts/font13.fntdata"/><Relationship Id="rId81" Type="http://schemas.openxmlformats.org/officeDocument/2006/relationships/font" Target="fonts/font16.fntdata"/><Relationship Id="rId86" Type="http://schemas.openxmlformats.org/officeDocument/2006/relationships/font" Target="fonts/font21.fntdata"/><Relationship Id="rId143"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nuwildcat-my.sharepoint.com/personal/pal094_ads_northwestern_edu/Documents/Birth%20Equity%20NEW/Data%20Data%20Data/PREM%20Survey%20Completion.xlsx"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07F6-48D0-8EC4-02EDC93E515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07F6-48D0-8EC4-02EDC93E515A}"/>
            </c:ext>
          </c:extLst>
        </c:ser>
        <c:ser>
          <c:idx val="2"/>
          <c:order val="2"/>
          <c:tx>
            <c:strRef>
              <c:f>Sheet1!$D$1</c:f>
              <c:strCache>
                <c:ptCount val="1"/>
                <c:pt idx="0">
                  <c:v>Series 3</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07F6-48D0-8EC4-02EDC93E515A}"/>
            </c:ext>
          </c:extLst>
        </c:ser>
        <c:dLbls>
          <c:showLegendKey val="0"/>
          <c:showVal val="0"/>
          <c:showCatName val="0"/>
          <c:showSerName val="0"/>
          <c:showPercent val="0"/>
          <c:showBubbleSize val="0"/>
        </c:dLbls>
        <c:gapWidth val="335"/>
        <c:axId val="-2082246232"/>
        <c:axId val="-2082249784"/>
      </c:barChart>
      <c:catAx>
        <c:axId val="-2082246232"/>
        <c:scaling>
          <c:orientation val="minMax"/>
        </c:scaling>
        <c:delete val="0"/>
        <c:axPos val="b"/>
        <c:numFmt formatCode="General" sourceLinked="1"/>
        <c:majorTickMark val="none"/>
        <c:minorTickMark val="none"/>
        <c:tickLblPos val="nextTo"/>
        <c:spPr>
          <a:noFill/>
          <a:ln w="9525" cap="flat" cmpd="sng" algn="ctr">
            <a:solidFill>
              <a:schemeClr val="bg1">
                <a:lumMod val="40000"/>
                <a:lumOff val="60000"/>
              </a:schemeClr>
            </a:solidFill>
            <a:round/>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9784"/>
        <c:crosses val="autoZero"/>
        <c:auto val="1"/>
        <c:lblAlgn val="ctr"/>
        <c:lblOffset val="100"/>
        <c:noMultiLvlLbl val="0"/>
      </c:catAx>
      <c:valAx>
        <c:axId val="-2082249784"/>
        <c:scaling>
          <c:orientation val="minMax"/>
        </c:scaling>
        <c:delete val="0"/>
        <c:axPos val="l"/>
        <c:majorGridlines>
          <c:spPr>
            <a:ln w="9525" cap="flat" cmpd="sng" algn="ctr">
              <a:solidFill>
                <a:schemeClr val="bg2">
                  <a:lumMod val="20000"/>
                  <a:lumOff val="8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crossAx val="-2082246232"/>
        <c:crosses val="autoZero"/>
        <c:crossBetween val="between"/>
      </c:valAx>
      <c:spPr>
        <a:noFill/>
        <a:ln>
          <a:noFill/>
        </a:ln>
        <a:effectLst/>
      </c:spPr>
    </c:plotArea>
    <c:legend>
      <c:legendPos val="b"/>
      <c:layout>
        <c:manualLayout>
          <c:xMode val="edge"/>
          <c:yMode val="edge"/>
          <c:x val="0.33603915452597399"/>
          <c:y val="0.94495596093918"/>
          <c:w val="0.32470107903178802"/>
          <c:h val="5.248427305971249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2"/>
              </a:solidFill>
              <a:latin typeface="+mn-lt"/>
              <a:ea typeface="+mn-ea"/>
              <a:cs typeface="+mn-cs"/>
            </a:defRPr>
          </a:pPr>
          <a:endParaRPr lang="en-US"/>
        </a:p>
      </c:txPr>
    </c:legend>
    <c:plotVisOnly val="1"/>
    <c:dispBlanksAs val="gap"/>
    <c:showDLblsOverMax val="0"/>
  </c:chart>
  <c:spPr>
    <a:noFill/>
    <a:ln>
      <a:noFill/>
    </a:ln>
    <a:effectLst/>
  </c:spPr>
  <c:txPr>
    <a:bodyPr/>
    <a:lstStyle/>
    <a:p>
      <a:pPr>
        <a:defRPr sz="1200">
          <a:solidFill>
            <a:schemeClr val="bg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Quarterly PREM Survey Submissions</a:t>
            </a:r>
          </a:p>
        </c:rich>
      </c:tx>
      <c:layout>
        <c:manualLayout>
          <c:xMode val="edge"/>
          <c:yMode val="edge"/>
          <c:x val="0.28539448208012086"/>
          <c:y val="2.8729298628496196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'[PREM Survey Completion.xlsx]Sheet3'!$B$1</c:f>
              <c:strCache>
                <c:ptCount val="1"/>
                <c:pt idx="0">
                  <c:v>PREM Surveys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'[PREM Survey Completion.xlsx]Sheet3'!$A$2:$A$10</c:f>
              <c:strCache>
                <c:ptCount val="9"/>
                <c:pt idx="0">
                  <c:v>Q1 2022</c:v>
                </c:pt>
                <c:pt idx="1">
                  <c:v>Q2 2022</c:v>
                </c:pt>
                <c:pt idx="2">
                  <c:v>Q3 2022</c:v>
                </c:pt>
                <c:pt idx="3">
                  <c:v>Q4 2022</c:v>
                </c:pt>
                <c:pt idx="4">
                  <c:v>Q1 2023</c:v>
                </c:pt>
                <c:pt idx="5">
                  <c:v>Q2 2023</c:v>
                </c:pt>
                <c:pt idx="6">
                  <c:v>Q3 2023</c:v>
                </c:pt>
                <c:pt idx="7">
                  <c:v>Q4 2023</c:v>
                </c:pt>
                <c:pt idx="8">
                  <c:v>Q1 2024</c:v>
                </c:pt>
              </c:strCache>
            </c:strRef>
          </c:cat>
          <c:val>
            <c:numRef>
              <c:f>'[PREM Survey Completion.xlsx]Sheet3'!$B$2:$B$10</c:f>
              <c:numCache>
                <c:formatCode>General</c:formatCode>
                <c:ptCount val="9"/>
                <c:pt idx="0">
                  <c:v>17</c:v>
                </c:pt>
                <c:pt idx="1">
                  <c:v>154</c:v>
                </c:pt>
                <c:pt idx="2">
                  <c:v>321</c:v>
                </c:pt>
                <c:pt idx="3">
                  <c:v>682</c:v>
                </c:pt>
                <c:pt idx="4">
                  <c:v>1006</c:v>
                </c:pt>
                <c:pt idx="5">
                  <c:v>1778</c:v>
                </c:pt>
                <c:pt idx="6">
                  <c:v>1965</c:v>
                </c:pt>
                <c:pt idx="7">
                  <c:v>1834</c:v>
                </c:pt>
                <c:pt idx="8">
                  <c:v>1547</c:v>
                </c:pt>
              </c:numCache>
            </c:numRef>
          </c:val>
          <c:extLst>
            <c:ext xmlns:c16="http://schemas.microsoft.com/office/drawing/2014/chart" uri="{C3380CC4-5D6E-409C-BE32-E72D297353CC}">
              <c16:uniqueId val="{00000000-27D5-410C-9040-23B4B77A9181}"/>
            </c:ext>
          </c:extLst>
        </c:ser>
        <c:dLbls>
          <c:showLegendKey val="0"/>
          <c:showVal val="0"/>
          <c:showCatName val="0"/>
          <c:showSerName val="0"/>
          <c:showPercent val="0"/>
          <c:showBubbleSize val="0"/>
        </c:dLbls>
        <c:gapWidth val="219"/>
        <c:overlap val="-27"/>
        <c:axId val="2010466311"/>
        <c:axId val="2010477063"/>
      </c:barChart>
      <c:catAx>
        <c:axId val="201046631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10477063"/>
        <c:crosses val="autoZero"/>
        <c:auto val="1"/>
        <c:lblAlgn val="ctr"/>
        <c:lblOffset val="100"/>
        <c:noMultiLvlLbl val="0"/>
      </c:catAx>
      <c:valAx>
        <c:axId val="201047706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1046631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7.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7.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3077739" cy="471054"/>
          </a:xfrm>
          <a:prstGeom prst="rect">
            <a:avLst/>
          </a:prstGeom>
          <a:noFill/>
          <a:ln>
            <a:noFill/>
          </a:ln>
        </p:spPr>
        <p:txBody>
          <a:bodyPr spcFirstLastPara="1" wrap="square" lIns="94200" tIns="47075" rIns="94200" bIns="47075"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4023092" y="0"/>
            <a:ext cx="3077739" cy="471054"/>
          </a:xfrm>
          <a:prstGeom prst="rect">
            <a:avLst/>
          </a:prstGeom>
          <a:noFill/>
          <a:ln>
            <a:noFill/>
          </a:ln>
        </p:spPr>
        <p:txBody>
          <a:bodyPr spcFirstLastPara="1" wrap="square" lIns="94200" tIns="47075" rIns="94200" bIns="47075"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917422"/>
            <a:ext cx="3077739" cy="471053"/>
          </a:xfrm>
          <a:prstGeom prst="rect">
            <a:avLst/>
          </a:prstGeom>
          <a:noFill/>
          <a:ln>
            <a:noFill/>
          </a:ln>
        </p:spPr>
        <p:txBody>
          <a:bodyPr spcFirstLastPara="1" wrap="square" lIns="94200" tIns="47075" rIns="94200" bIns="47075"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1"/>
        <p:cNvGrpSpPr/>
        <p:nvPr/>
      </p:nvGrpSpPr>
      <p:grpSpPr>
        <a:xfrm>
          <a:off x="0" y="0"/>
          <a:ext cx="0" cy="0"/>
          <a:chOff x="0" y="0"/>
          <a:chExt cx="0" cy="0"/>
        </a:xfrm>
      </p:grpSpPr>
      <p:sp>
        <p:nvSpPr>
          <p:cNvPr id="21202" name="Google Shape;21202;p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03" name="Google Shape;21203;p1: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1204" name="Google Shape;21204;p1: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87"/>
        <p:cNvGrpSpPr/>
        <p:nvPr/>
      </p:nvGrpSpPr>
      <p:grpSpPr>
        <a:xfrm>
          <a:off x="0" y="0"/>
          <a:ext cx="0" cy="0"/>
          <a:chOff x="0" y="0"/>
          <a:chExt cx="0" cy="0"/>
        </a:xfrm>
      </p:grpSpPr>
      <p:sp>
        <p:nvSpPr>
          <p:cNvPr id="21388" name="Google Shape;21388;p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389" name="Google Shape;21389;p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19EE26-A09D-4829-9B07-906A6023EC6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18463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19"/>
        <p:cNvGrpSpPr/>
        <p:nvPr/>
      </p:nvGrpSpPr>
      <p:grpSpPr>
        <a:xfrm>
          <a:off x="0" y="0"/>
          <a:ext cx="0" cy="0"/>
          <a:chOff x="0" y="0"/>
          <a:chExt cx="0" cy="0"/>
        </a:xfrm>
      </p:grpSpPr>
      <p:sp>
        <p:nvSpPr>
          <p:cNvPr id="21420" name="Google Shape;21420;p114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421" name="Google Shape;21421;p114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49"/>
        <p:cNvGrpSpPr/>
        <p:nvPr/>
      </p:nvGrpSpPr>
      <p:grpSpPr>
        <a:xfrm>
          <a:off x="0" y="0"/>
          <a:ext cx="0" cy="0"/>
          <a:chOff x="0" y="0"/>
          <a:chExt cx="0" cy="0"/>
        </a:xfrm>
      </p:grpSpPr>
      <p:sp>
        <p:nvSpPr>
          <p:cNvPr id="21450" name="Google Shape;21450;p1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51" name="Google Shape;21451;p18: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endParaRPr lang="en-US">
              <a:ea typeface="Calibri"/>
              <a:cs typeface="Calibri"/>
            </a:endParaRPr>
          </a:p>
        </p:txBody>
      </p:sp>
      <p:sp>
        <p:nvSpPr>
          <p:cNvPr id="21452" name="Google Shape;21452;p18: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78"/>
        <p:cNvGrpSpPr/>
        <p:nvPr/>
      </p:nvGrpSpPr>
      <p:grpSpPr>
        <a:xfrm>
          <a:off x="0" y="0"/>
          <a:ext cx="0" cy="0"/>
          <a:chOff x="0" y="0"/>
          <a:chExt cx="0" cy="0"/>
        </a:xfrm>
      </p:grpSpPr>
      <p:sp>
        <p:nvSpPr>
          <p:cNvPr id="21479" name="Google Shape;21479;p21: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480" name="Google Shape;21480;p2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0"/>
        <p:cNvGrpSpPr/>
        <p:nvPr/>
      </p:nvGrpSpPr>
      <p:grpSpPr>
        <a:xfrm>
          <a:off x="0" y="0"/>
          <a:ext cx="0" cy="0"/>
          <a:chOff x="0" y="0"/>
          <a:chExt cx="0" cy="0"/>
        </a:xfrm>
      </p:grpSpPr>
      <p:sp>
        <p:nvSpPr>
          <p:cNvPr id="21461" name="Google Shape;21461;p2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62" name="Google Shape;21462;p20: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463" name="Google Shape;21463;p20: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rgbClr val="000000"/>
                </a:solidFill>
                <a:latin typeface="Calibri"/>
                <a:ea typeface="Calibri"/>
                <a:cs typeface="Calibri"/>
                <a:sym typeface="Calibri"/>
              </a:rPr>
              <a:t>24</a:t>
            </a:fld>
            <a:endParaRPr sz="1200">
              <a:solidFill>
                <a:srgbClr val="000000"/>
              </a:solidFill>
              <a:latin typeface="Calibri"/>
              <a:ea typeface="Calibri"/>
              <a:cs typeface="Calibri"/>
              <a:sym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6"/>
        <p:cNvGrpSpPr/>
        <p:nvPr/>
      </p:nvGrpSpPr>
      <p:grpSpPr>
        <a:xfrm>
          <a:off x="0" y="0"/>
          <a:ext cx="0" cy="0"/>
          <a:chOff x="0" y="0"/>
          <a:chExt cx="0" cy="0"/>
        </a:xfrm>
      </p:grpSpPr>
      <p:sp>
        <p:nvSpPr>
          <p:cNvPr id="21717" name="Google Shape;21717;p88: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718" name="Google Shape;21718;p8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1.7.2013</a:t>
            </a:r>
          </a:p>
        </p:txBody>
      </p:sp>
      <p:sp>
        <p:nvSpPr>
          <p:cNvPr id="4" name="Slide Image Placeholder 3"/>
          <p:cNvSpPr>
            <a:spLocks noGrp="1" noRot="1" noChangeAspect="1"/>
          </p:cNvSpPr>
          <p:nvPr>
            <p:ph type="sldImg" idx="2"/>
          </p:nvPr>
        </p:nvSpPr>
        <p:spPr>
          <a:xfrm>
            <a:off x="2290763" y="512763"/>
            <a:ext cx="4562475"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endParaRPr lang="en-US" dirty="0">
              <a:ea typeface="Calibri"/>
              <a:cs typeface="Calibri"/>
            </a:endParaRP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panose="020F0502020204030204"/>
                <a:ea typeface="+mn-ea"/>
                <a:cs typeface="+mn-cs"/>
              </a:rPr>
              <a:t>‹#›</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8"/>
        <p:cNvGrpSpPr/>
        <p:nvPr/>
      </p:nvGrpSpPr>
      <p:grpSpPr>
        <a:xfrm>
          <a:off x="0" y="0"/>
          <a:ext cx="0" cy="0"/>
          <a:chOff x="0" y="0"/>
          <a:chExt cx="0" cy="0"/>
        </a:xfrm>
      </p:grpSpPr>
      <p:sp>
        <p:nvSpPr>
          <p:cNvPr id="21639" name="Google Shape;21639;p3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640" name="Google Shape;21640;p3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0084563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8"/>
        <p:cNvGrpSpPr/>
        <p:nvPr/>
      </p:nvGrpSpPr>
      <p:grpSpPr>
        <a:xfrm>
          <a:off x="0" y="0"/>
          <a:ext cx="0" cy="0"/>
          <a:chOff x="0" y="0"/>
          <a:chExt cx="0" cy="0"/>
        </a:xfrm>
      </p:grpSpPr>
      <p:sp>
        <p:nvSpPr>
          <p:cNvPr id="21639" name="Google Shape;21639;p3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640" name="Google Shape;21640;p3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42328644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9"/>
        <p:cNvGrpSpPr/>
        <p:nvPr/>
      </p:nvGrpSpPr>
      <p:grpSpPr>
        <a:xfrm>
          <a:off x="0" y="0"/>
          <a:ext cx="0" cy="0"/>
          <a:chOff x="0" y="0"/>
          <a:chExt cx="0" cy="0"/>
        </a:xfrm>
      </p:grpSpPr>
      <p:sp>
        <p:nvSpPr>
          <p:cNvPr id="21220" name="Google Shape;21220;p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21" name="Google Shape;21221;p2: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1222" name="Google Shape;21222;p2: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latin typeface="Calibri"/>
                <a:ea typeface="Calibri"/>
                <a:cs typeface="Calibri"/>
                <a:sym typeface="Calibri"/>
              </a:rPr>
              <a:t>2</a:t>
            </a:fld>
            <a:endParaRPr sz="1200">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8"/>
        <p:cNvGrpSpPr/>
        <p:nvPr/>
      </p:nvGrpSpPr>
      <p:grpSpPr>
        <a:xfrm>
          <a:off x="0" y="0"/>
          <a:ext cx="0" cy="0"/>
          <a:chOff x="0" y="0"/>
          <a:chExt cx="0" cy="0"/>
        </a:xfrm>
      </p:grpSpPr>
      <p:sp>
        <p:nvSpPr>
          <p:cNvPr id="21639" name="Google Shape;21639;p3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640" name="Google Shape;21640;p3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4"/>
        <p:cNvGrpSpPr/>
        <p:nvPr/>
      </p:nvGrpSpPr>
      <p:grpSpPr>
        <a:xfrm>
          <a:off x="0" y="0"/>
          <a:ext cx="0" cy="0"/>
          <a:chOff x="0" y="0"/>
          <a:chExt cx="0" cy="0"/>
        </a:xfrm>
      </p:grpSpPr>
      <p:sp>
        <p:nvSpPr>
          <p:cNvPr id="21645" name="Google Shape;21645;p37: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46" name="Google Shape;21646;p3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6"/>
        <p:cNvGrpSpPr/>
        <p:nvPr/>
      </p:nvGrpSpPr>
      <p:grpSpPr>
        <a:xfrm>
          <a:off x="0" y="0"/>
          <a:ext cx="0" cy="0"/>
          <a:chOff x="0" y="0"/>
          <a:chExt cx="0" cy="0"/>
        </a:xfrm>
      </p:grpSpPr>
      <p:sp>
        <p:nvSpPr>
          <p:cNvPr id="4067" name="Google Shape;4067;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68" name="Google Shape;4068;p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indent="0"/>
            <a:endParaRPr lang="en-US">
              <a:ea typeface="Calibri" panose="020F0502020204030204"/>
              <a:cs typeface="Calibri" panose="020F0502020204030204"/>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069" name="Google Shape;4069;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17410237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24"/>
        <p:cNvGrpSpPr/>
        <p:nvPr/>
      </p:nvGrpSpPr>
      <p:grpSpPr>
        <a:xfrm>
          <a:off x="0" y="0"/>
          <a:ext cx="0" cy="0"/>
          <a:chOff x="0" y="0"/>
          <a:chExt cx="0" cy="0"/>
        </a:xfrm>
      </p:grpSpPr>
      <p:sp>
        <p:nvSpPr>
          <p:cNvPr id="21725" name="Google Shape;21725;p4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6" name="Google Shape;21726;p42: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727" name="Google Shape;21727;p42: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51</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9"/>
        <p:cNvGrpSpPr/>
        <p:nvPr/>
      </p:nvGrpSpPr>
      <p:grpSpPr>
        <a:xfrm>
          <a:off x="0" y="0"/>
          <a:ext cx="0" cy="0"/>
          <a:chOff x="0" y="0"/>
          <a:chExt cx="0" cy="0"/>
        </a:xfrm>
      </p:grpSpPr>
      <p:sp>
        <p:nvSpPr>
          <p:cNvPr id="12720" name="Google Shape;12720;p119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721" name="Google Shape;12721;p1192: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722" name="Google Shape;12722;p1192: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Pts val="1400"/>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Pts val="1400"/>
                <a:buFontTx/>
                <a:buNone/>
                <a:tabLst/>
                <a:defRPr/>
              </a:pPr>
              <a:t>52</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5"/>
        <p:cNvGrpSpPr/>
        <p:nvPr/>
      </p:nvGrpSpPr>
      <p:grpSpPr>
        <a:xfrm>
          <a:off x="0" y="0"/>
          <a:ext cx="0" cy="0"/>
          <a:chOff x="0" y="0"/>
          <a:chExt cx="0" cy="0"/>
        </a:xfrm>
      </p:grpSpPr>
      <p:sp>
        <p:nvSpPr>
          <p:cNvPr id="21286" name="Google Shape;21286;p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87" name="Google Shape;21287;p8: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288" name="Google Shape;21288;p8: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4</a:t>
            </a:fld>
            <a:endParaRPr sz="1200">
              <a:solidFill>
                <a:schemeClr val="dk1"/>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lnSpc>
                <a:spcPct val="100000"/>
              </a:lnSpc>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5</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3242848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lnSpc>
                <a:spcPct val="100000"/>
              </a:lnSpc>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6</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0272434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lnSpc>
                <a:spcPct val="100000"/>
              </a:lnSpc>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7</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3456307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lnSpc>
                <a:spcPct val="100000"/>
              </a:lnSpc>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8</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2074735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48 teams still working on qi excellence</a:t>
            </a:r>
          </a:p>
          <a:p>
            <a:r>
              <a:rPr lang="en-US" dirty="0"/>
              <a:t>24 teams achieved qi excellence</a:t>
            </a:r>
          </a:p>
          <a:p>
            <a:r>
              <a:rPr lang="en-US" dirty="0"/>
              <a:t>72 BE teams total</a:t>
            </a:r>
          </a:p>
        </p:txBody>
      </p:sp>
      <p:sp>
        <p:nvSpPr>
          <p:cNvPr id="4" name="Slide Number Placeholder 3"/>
          <p:cNvSpPr>
            <a:spLocks noGrp="1"/>
          </p:cNvSpPr>
          <p:nvPr>
            <p:ph type="sldNum" idx="12"/>
          </p:nvPr>
        </p:nvSpPr>
        <p:spPr/>
        <p:txBody>
          <a:bodyPr/>
          <a:lstStyle/>
          <a:p>
            <a:pPr marL="0" marR="0" lvl="0" indent="0" algn="r" rtl="0">
              <a:lnSpc>
                <a:spcPct val="100000"/>
              </a:lnSpc>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9</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066480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6"/>
        <p:cNvGrpSpPr/>
        <p:nvPr/>
      </p:nvGrpSpPr>
      <p:grpSpPr>
        <a:xfrm>
          <a:off x="0" y="0"/>
          <a:ext cx="0" cy="0"/>
          <a:chOff x="0" y="0"/>
          <a:chExt cx="0" cy="0"/>
        </a:xfrm>
      </p:grpSpPr>
      <p:sp>
        <p:nvSpPr>
          <p:cNvPr id="4067" name="Google Shape;4067;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68" name="Google Shape;4068;p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indent="0"/>
            <a:endParaRPr lang="en-US">
              <a:ea typeface="Calibri" panose="020F0502020204030204"/>
              <a:cs typeface="Calibri" panose="020F0502020204030204"/>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069" name="Google Shape;4069;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910393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1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1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2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2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3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5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6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17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19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1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2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3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3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24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5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33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4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4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6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9.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1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425.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9.emf"/><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image" Target="../media/image78.emf"/><Relationship Id="rId5" Type="http://schemas.openxmlformats.org/officeDocument/2006/relationships/image" Target="../media/image77.emf"/><Relationship Id="rId4" Type="http://schemas.openxmlformats.org/officeDocument/2006/relationships/oleObject" Target="../embeddings/oleObject1.bin"/></Relationships>
</file>

<file path=ppt/slideLayouts/_rels/slideLayout1426.xml.rels><?xml version="1.0" encoding="UTF-8" standalone="yes"?>
<Relationships xmlns="http://schemas.openxmlformats.org/package/2006/relationships"><Relationship Id="rId8" Type="http://schemas.openxmlformats.org/officeDocument/2006/relationships/image" Target="../media/image37.jpg"/><Relationship Id="rId3" Type="http://schemas.openxmlformats.org/officeDocument/2006/relationships/tags" Target="../tags/tag3.xml"/><Relationship Id="rId7" Type="http://schemas.openxmlformats.org/officeDocument/2006/relationships/oleObject" Target="../embeddings/oleObject3.bin"/><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77.emf"/><Relationship Id="rId5" Type="http://schemas.openxmlformats.org/officeDocument/2006/relationships/oleObject" Target="../embeddings/oleObject2.bin"/><Relationship Id="rId4" Type="http://schemas.openxmlformats.org/officeDocument/2006/relationships/slideMaster" Target="../slideMasters/slideMaster5.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5.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44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462.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9.emf"/><Relationship Id="rId2" Type="http://schemas.openxmlformats.org/officeDocument/2006/relationships/tags" Target="../tags/tag4.xml"/><Relationship Id="rId1" Type="http://schemas.openxmlformats.org/officeDocument/2006/relationships/vmlDrawing" Target="../drawings/vmlDrawing3.vml"/><Relationship Id="rId6" Type="http://schemas.openxmlformats.org/officeDocument/2006/relationships/image" Target="../media/image78.emf"/><Relationship Id="rId5" Type="http://schemas.openxmlformats.org/officeDocument/2006/relationships/image" Target="../media/image77.emf"/><Relationship Id="rId4" Type="http://schemas.openxmlformats.org/officeDocument/2006/relationships/oleObject" Target="../embeddings/oleObject4.bin"/></Relationships>
</file>

<file path=ppt/slideLayouts/_rels/slideLayout1463.xml.rels><?xml version="1.0" encoding="UTF-8" standalone="yes"?>
<Relationships xmlns="http://schemas.openxmlformats.org/package/2006/relationships"><Relationship Id="rId8" Type="http://schemas.openxmlformats.org/officeDocument/2006/relationships/image" Target="../media/image37.jpg"/><Relationship Id="rId3" Type="http://schemas.openxmlformats.org/officeDocument/2006/relationships/tags" Target="../tags/tag6.xml"/><Relationship Id="rId7" Type="http://schemas.openxmlformats.org/officeDocument/2006/relationships/oleObject" Target="../embeddings/oleObject6.bin"/><Relationship Id="rId2" Type="http://schemas.openxmlformats.org/officeDocument/2006/relationships/tags" Target="../tags/tag5.xml"/><Relationship Id="rId1" Type="http://schemas.openxmlformats.org/officeDocument/2006/relationships/vmlDrawing" Target="../drawings/vmlDrawing4.vml"/><Relationship Id="rId6" Type="http://schemas.openxmlformats.org/officeDocument/2006/relationships/image" Target="../media/image77.emf"/><Relationship Id="rId5" Type="http://schemas.openxmlformats.org/officeDocument/2006/relationships/oleObject" Target="../embeddings/oleObject5.bin"/><Relationship Id="rId4" Type="http://schemas.openxmlformats.org/officeDocument/2006/relationships/slideMaster" Target="../slideMasters/slideMaster5.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4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6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46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4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48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3.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152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2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5.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33.xml.rels><?xml version="1.0" encoding="UTF-8" standalone="yes"?>
<Relationships xmlns="http://schemas.openxmlformats.org/package/2006/relationships"><Relationship Id="rId8" Type="http://schemas.openxmlformats.org/officeDocument/2006/relationships/image" Target="../media/image56.jpg"/><Relationship Id="rId3" Type="http://schemas.openxmlformats.org/officeDocument/2006/relationships/tags" Target="../tags/tag8.xml"/><Relationship Id="rId7" Type="http://schemas.openxmlformats.org/officeDocument/2006/relationships/oleObject" Target="../embeddings/oleObject8.bin"/><Relationship Id="rId2" Type="http://schemas.openxmlformats.org/officeDocument/2006/relationships/tags" Target="../tags/tag7.xml"/><Relationship Id="rId1" Type="http://schemas.openxmlformats.org/officeDocument/2006/relationships/vmlDrawing" Target="../drawings/vmlDrawing5.vml"/><Relationship Id="rId6" Type="http://schemas.openxmlformats.org/officeDocument/2006/relationships/image" Target="../media/image77.emf"/><Relationship Id="rId5" Type="http://schemas.openxmlformats.org/officeDocument/2006/relationships/oleObject" Target="../embeddings/oleObject7.bin"/><Relationship Id="rId4" Type="http://schemas.openxmlformats.org/officeDocument/2006/relationships/slideMaster" Target="../slideMasters/slideMaster5.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9.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5.xml"/><Relationship Id="rId1" Type="http://schemas.openxmlformats.org/officeDocument/2006/relationships/tags" Target="../tags/tag10.xml"/></Relationships>
</file>

<file path=ppt/slideLayouts/_rels/slideLayout154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5.xml"/><Relationship Id="rId1" Type="http://schemas.openxmlformats.org/officeDocument/2006/relationships/tags" Target="../tags/tag11.xml"/></Relationships>
</file>

<file path=ppt/slideLayouts/_rels/slideLayout15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54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4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54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5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65.png"/><Relationship Id="rId1" Type="http://schemas.openxmlformats.org/officeDocument/2006/relationships/slideMaster" Target="../slideMasters/slideMaster5.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5.xml"/></Relationships>
</file>

<file path=ppt/slideLayouts/_rels/slideLayout155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5.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56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5.xml"/></Relationships>
</file>

<file path=ppt/slideLayouts/_rels/slideLayout156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0.png"/><Relationship Id="rId1" Type="http://schemas.openxmlformats.org/officeDocument/2006/relationships/slideMaster" Target="../slideMasters/slideMaster5.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Master" Target="../slideMasters/slideMaster5.xml"/></Relationships>
</file>

<file path=ppt/slideLayouts/_rels/slideLayout1568.xml.rels><?xml version="1.0" encoding="UTF-8" standalone="yes"?>
<Relationships xmlns="http://schemas.openxmlformats.org/package/2006/relationships"><Relationship Id="rId8" Type="http://schemas.openxmlformats.org/officeDocument/2006/relationships/image" Target="../media/image56.jpg"/><Relationship Id="rId3" Type="http://schemas.openxmlformats.org/officeDocument/2006/relationships/tags" Target="../tags/tag13.xml"/><Relationship Id="rId7" Type="http://schemas.openxmlformats.org/officeDocument/2006/relationships/oleObject" Target="../embeddings/oleObject10.bin"/><Relationship Id="rId2" Type="http://schemas.openxmlformats.org/officeDocument/2006/relationships/tags" Target="../tags/tag12.xml"/><Relationship Id="rId1" Type="http://schemas.openxmlformats.org/officeDocument/2006/relationships/vmlDrawing" Target="../drawings/vmlDrawing6.vml"/><Relationship Id="rId6" Type="http://schemas.openxmlformats.org/officeDocument/2006/relationships/image" Target="../media/image77.emf"/><Relationship Id="rId5" Type="http://schemas.openxmlformats.org/officeDocument/2006/relationships/oleObject" Target="../embeddings/oleObject9.bin"/><Relationship Id="rId4" Type="http://schemas.openxmlformats.org/officeDocument/2006/relationships/slideMaster" Target="../slideMasters/slideMaster5.xml"/></Relationships>
</file>

<file path=ppt/slideLayouts/_rels/slideLayout15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4.svg"/></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5.svg"/></Relationships>
</file>

<file path=ppt/slideLayouts/_rels/slideLayout157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73.svg"/></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5.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14.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5.xml"/><Relationship Id="rId1" Type="http://schemas.openxmlformats.org/officeDocument/2006/relationships/tags" Target="../tags/tag15.xml"/></Relationships>
</file>

<file path=ppt/slideLayouts/_rels/slideLayout158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5.xml"/><Relationship Id="rId1" Type="http://schemas.openxmlformats.org/officeDocument/2006/relationships/tags" Target="../tags/tag16.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9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2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67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67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70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172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6.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3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6.xml"/></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75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176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6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77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7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78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8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4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5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86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86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0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0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0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0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3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3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193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3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3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19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193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3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7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9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19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9.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9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198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198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9.xml"/></Relationships>
</file>

<file path=ppt/slideLayouts/_rels/slideLayout198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9.xml"/></Relationships>
</file>

<file path=ppt/slideLayouts/_rels/slideLayout19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9.xml"/></Relationships>
</file>

<file path=ppt/slideLayouts/_rels/slideLayout19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9.xml"/></Relationships>
</file>

<file path=ppt/slideLayouts/_rels/slideLayout200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9.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9.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9.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2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9.xml"/></Relationships>
</file>

<file path=ppt/slideLayouts/_rels/slideLayout202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9.png"/><Relationship Id="rId1" Type="http://schemas.openxmlformats.org/officeDocument/2006/relationships/slideMaster" Target="../slideMasters/slideMaster9.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9.xml"/></Relationships>
</file>

<file path=ppt/slideLayouts/_rels/slideLayout203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9.xml"/></Relationships>
</file>

<file path=ppt/slideLayouts/_rels/slideLayout2034.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203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203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20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9.xml"/></Relationships>
</file>

<file path=ppt/slideLayouts/_rels/slideLayout203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20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9.png"/><Relationship Id="rId1" Type="http://schemas.openxmlformats.org/officeDocument/2006/relationships/slideMaster" Target="../slideMasters/slideMaster9.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9.xml"/></Relationships>
</file>

<file path=ppt/slideLayouts/_rels/slideLayout204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4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5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9.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5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6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8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9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209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9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10.xml"/></Relationships>
</file>

<file path=ppt/slideLayouts/_rels/slideLayout209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2.png"/><Relationship Id="rId1" Type="http://schemas.openxmlformats.org/officeDocument/2006/relationships/slideMaster" Target="../slideMasters/slideMaster10.xml"/></Relationships>
</file>

<file path=ppt/slideLayouts/_rels/slideLayout209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5.png"/><Relationship Id="rId1" Type="http://schemas.openxmlformats.org/officeDocument/2006/relationships/slideMaster" Target="../slideMasters/slideMaster10.xml"/></Relationships>
</file>

<file path=ppt/slideLayouts/_rels/slideLayout210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6.png"/><Relationship Id="rId1" Type="http://schemas.openxmlformats.org/officeDocument/2006/relationships/slideMaster" Target="../slideMasters/slideMaster10.xml"/></Relationships>
</file>

<file path=ppt/slideLayouts/_rels/slideLayout210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42.png"/><Relationship Id="rId1" Type="http://schemas.openxmlformats.org/officeDocument/2006/relationships/slideMaster" Target="../slideMasters/slideMaster10.xml"/></Relationships>
</file>

<file path=ppt/slideLayouts/_rels/slideLayout210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0.xml"/></Relationships>
</file>

<file path=ppt/slideLayouts/_rels/slideLayout2104.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10.xml"/></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10.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10.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Master" Target="../slideMasters/slideMaster10.xml"/></Relationships>
</file>

<file path=ppt/slideLayouts/_rels/slideLayout21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0.xml"/></Relationships>
</file>

<file path=ppt/slideLayouts/_rels/slideLayout210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40.png"/><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100.png"/><Relationship Id="rId1" Type="http://schemas.openxmlformats.org/officeDocument/2006/relationships/slideMaster" Target="../slideMasters/slideMaster10.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10.xml"/></Relationships>
</file>

<file path=ppt/slideLayouts/_rels/slideLayout211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102.png"/><Relationship Id="rId1" Type="http://schemas.openxmlformats.org/officeDocument/2006/relationships/slideMaster" Target="../slideMasters/slideMaster10.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16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16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16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1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6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6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1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7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218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21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19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2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20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20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1.png"/><Relationship Id="rId1" Type="http://schemas.openxmlformats.org/officeDocument/2006/relationships/slideMaster" Target="../slideMasters/slideMaster11.xml"/></Relationships>
</file>

<file path=ppt/slideLayouts/_rels/slideLayout22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0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1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1.xml"/></Relationships>
</file>

<file path=ppt/slideLayouts/_rels/slideLayout22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22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223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3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3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23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3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3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2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223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3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226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2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2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1.xml"/></Relationships>
</file>

<file path=ppt/slideLayouts/_rels/slideLayout227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22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1.xml"/></Relationships>
</file>

<file path=ppt/slideLayouts/_rels/slideLayout22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22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22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1.xml"/></Relationships>
</file>

<file path=ppt/slideLayouts/_rels/slideLayout22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2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2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2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2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228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1.xml"/></Relationships>
</file>

<file path=ppt/slideLayouts/_rels/slideLayout228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1.xml"/></Relationships>
</file>

<file path=ppt/slideLayouts/_rels/slideLayout228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1.xml"/></Relationships>
</file>

<file path=ppt/slideLayouts/_rels/slideLayout228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1.xml"/></Relationships>
</file>

<file path=ppt/slideLayouts/_rels/slideLayout228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228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290.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1.xml"/></Relationships>
</file>

<file path=ppt/slideLayouts/_rels/slideLayout2291.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1.xml"/></Relationships>
</file>

<file path=ppt/slideLayouts/_rels/slideLayout229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2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2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2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29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29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29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2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230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11.xml"/></Relationships>
</file>

<file path=ppt/slideLayouts/_rels/slideLayout230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11.xml"/></Relationships>
</file>

<file path=ppt/slideLayouts/_rels/slideLayout230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11.xml"/></Relationships>
</file>

<file path=ppt/slideLayouts/_rels/slideLayout23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1.xml"/></Relationships>
</file>

<file path=ppt/slideLayouts/_rels/slideLayout23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3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30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23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3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23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2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3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11.xml"/></Relationships>
</file>

<file path=ppt/slideLayouts/_rels/slideLayout23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89.png"/><Relationship Id="rId1" Type="http://schemas.openxmlformats.org/officeDocument/2006/relationships/slideMaster" Target="../slideMasters/slideMaster11.xml"/></Relationships>
</file>

<file path=ppt/slideLayouts/_rels/slideLayout233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1.xml"/></Relationships>
</file>

<file path=ppt/slideLayouts/_rels/slideLayout233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1.xml"/></Relationships>
</file>

<file path=ppt/slideLayouts/_rels/slideLayout23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Master" Target="../slideMasters/slideMaster11.xml"/></Relationships>
</file>

<file path=ppt/slideLayouts/_rels/slideLayout233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1.xml"/></Relationships>
</file>

<file path=ppt/slideLayouts/_rels/slideLayout233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233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33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33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1.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34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9.png"/><Relationship Id="rId1" Type="http://schemas.openxmlformats.org/officeDocument/2006/relationships/slideMaster" Target="../slideMasters/slideMaster11.xml"/></Relationships>
</file>

<file path=ppt/slideLayouts/_rels/slideLayout23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1.xml"/></Relationships>
</file>

<file path=ppt/slideLayouts/_rels/slideLayout234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89.png"/><Relationship Id="rId1" Type="http://schemas.openxmlformats.org/officeDocument/2006/relationships/slideMaster" Target="../slideMasters/slideMaster11.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4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1.xml"/></Relationships>
</file>

<file path=ppt/slideLayouts/_rels/slideLayout234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4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1.xml"/></Relationships>
</file>

<file path=ppt/slideLayouts/_rels/slideLayout23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3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5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5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1.xml"/></Relationships>
</file>

<file path=ppt/slideLayouts/_rels/slideLayout2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57.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236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2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6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3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237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3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8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3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239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239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9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9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jpg"/><Relationship Id="rId1" Type="http://schemas.openxmlformats.org/officeDocument/2006/relationships/slideMaster" Target="../slideMasters/slideMaster12.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2400.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Master" Target="../slideMasters/slideMaster12.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0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jpg"/><Relationship Id="rId1" Type="http://schemas.openxmlformats.org/officeDocument/2006/relationships/slideMaster" Target="../slideMasters/slideMaster12.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42.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70.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2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2"/>
        <p:cNvGrpSpPr/>
        <p:nvPr/>
      </p:nvGrpSpPr>
      <p:grpSpPr>
        <a:xfrm>
          <a:off x="0" y="0"/>
          <a:ext cx="0" cy="0"/>
          <a:chOff x="0" y="0"/>
          <a:chExt cx="0" cy="0"/>
        </a:xfrm>
      </p:grpSpPr>
      <p:grpSp>
        <p:nvGrpSpPr>
          <p:cNvPr id="103" name="Google Shape;103;p61"/>
          <p:cNvGrpSpPr/>
          <p:nvPr/>
        </p:nvGrpSpPr>
        <p:grpSpPr>
          <a:xfrm>
            <a:off x="7191542" y="1"/>
            <a:ext cx="5000459" cy="1425992"/>
            <a:chOff x="7191542" y="1"/>
            <a:chExt cx="5000459" cy="1425992"/>
          </a:xfrm>
        </p:grpSpPr>
        <p:pic>
          <p:nvPicPr>
            <p:cNvPr id="104" name="Google Shape;104;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 name="Google Shape;105;p61"/>
            <p:cNvGrpSpPr/>
            <p:nvPr/>
          </p:nvGrpSpPr>
          <p:grpSpPr>
            <a:xfrm>
              <a:off x="7191542" y="1"/>
              <a:ext cx="5000459" cy="1425992"/>
              <a:chOff x="7186272" y="0"/>
              <a:chExt cx="5005729" cy="1427495"/>
            </a:xfrm>
          </p:grpSpPr>
          <p:sp>
            <p:nvSpPr>
              <p:cNvPr id="106" name="Google Shape;106;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 name="Google Shape;107;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8" name="Google Shape;108;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 name="Google Shape;109;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 name="Google Shape;110;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 name="Google Shape;111;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 name="Google Shape;112;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45"/>
        <p:cNvGrpSpPr/>
        <p:nvPr/>
      </p:nvGrpSpPr>
      <p:grpSpPr>
        <a:xfrm>
          <a:off x="0" y="0"/>
          <a:ext cx="0" cy="0"/>
          <a:chOff x="0" y="0"/>
          <a:chExt cx="0" cy="0"/>
        </a:xfrm>
      </p:grpSpPr>
      <p:sp>
        <p:nvSpPr>
          <p:cNvPr id="1046" name="Google Shape;1046;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7" name="Google Shape;1047;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8" name="Google Shape;1048;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 name="Google Shape;1049;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0" name="Google Shape;1050;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 name="Google Shape;1051;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2" name="Google Shape;1052;p158"/>
          <p:cNvGrpSpPr/>
          <p:nvPr/>
        </p:nvGrpSpPr>
        <p:grpSpPr>
          <a:xfrm>
            <a:off x="7191542" y="1"/>
            <a:ext cx="5000459" cy="1425992"/>
            <a:chOff x="7191542" y="1"/>
            <a:chExt cx="5000459" cy="1425992"/>
          </a:xfrm>
        </p:grpSpPr>
        <p:pic>
          <p:nvPicPr>
            <p:cNvPr id="1053" name="Google Shape;1053;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4" name="Google Shape;1054;p158"/>
            <p:cNvGrpSpPr/>
            <p:nvPr/>
          </p:nvGrpSpPr>
          <p:grpSpPr>
            <a:xfrm>
              <a:off x="7191542" y="1"/>
              <a:ext cx="5000459" cy="1425992"/>
              <a:chOff x="7186272" y="0"/>
              <a:chExt cx="5005729" cy="1427495"/>
            </a:xfrm>
          </p:grpSpPr>
          <p:sp>
            <p:nvSpPr>
              <p:cNvPr id="1055" name="Google Shape;1055;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6" name="Google Shape;1056;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57" name="Google Shape;1057;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20082"/>
        <p:cNvGrpSpPr/>
        <p:nvPr/>
      </p:nvGrpSpPr>
      <p:grpSpPr>
        <a:xfrm>
          <a:off x="0" y="0"/>
          <a:ext cx="0" cy="0"/>
          <a:chOff x="0" y="0"/>
          <a:chExt cx="0" cy="0"/>
        </a:xfrm>
      </p:grpSpPr>
      <p:grpSp>
        <p:nvGrpSpPr>
          <p:cNvPr id="20083" name="Google Shape;20083;p124"/>
          <p:cNvGrpSpPr/>
          <p:nvPr/>
        </p:nvGrpSpPr>
        <p:grpSpPr>
          <a:xfrm>
            <a:off x="7191542" y="1"/>
            <a:ext cx="5000459" cy="1425992"/>
            <a:chOff x="7191542" y="1"/>
            <a:chExt cx="5000459" cy="1425992"/>
          </a:xfrm>
        </p:grpSpPr>
        <p:pic>
          <p:nvPicPr>
            <p:cNvPr id="20084" name="Google Shape;20084;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85" name="Google Shape;20085;p124"/>
            <p:cNvGrpSpPr/>
            <p:nvPr/>
          </p:nvGrpSpPr>
          <p:grpSpPr>
            <a:xfrm>
              <a:off x="7191542" y="1"/>
              <a:ext cx="5000459" cy="1425992"/>
              <a:chOff x="7186272" y="0"/>
              <a:chExt cx="5005729" cy="1427495"/>
            </a:xfrm>
          </p:grpSpPr>
          <p:sp>
            <p:nvSpPr>
              <p:cNvPr id="20086" name="Google Shape;20086;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7" name="Google Shape;20087;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88" name="Google Shape;20088;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89" name="Google Shape;20089;p1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90" name="Google Shape;20090;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91" name="Google Shape;20091;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92" name="Google Shape;20092;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20093"/>
        <p:cNvGrpSpPr/>
        <p:nvPr/>
      </p:nvGrpSpPr>
      <p:grpSpPr>
        <a:xfrm>
          <a:off x="0" y="0"/>
          <a:ext cx="0" cy="0"/>
          <a:chOff x="0" y="0"/>
          <a:chExt cx="0" cy="0"/>
        </a:xfrm>
      </p:grpSpPr>
      <p:sp>
        <p:nvSpPr>
          <p:cNvPr id="20094" name="Google Shape;20094;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95" name="Google Shape;20095;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096" name="Google Shape;20096;p125"/>
          <p:cNvGrpSpPr/>
          <p:nvPr/>
        </p:nvGrpSpPr>
        <p:grpSpPr>
          <a:xfrm>
            <a:off x="7191542" y="1"/>
            <a:ext cx="5000459" cy="1425992"/>
            <a:chOff x="7191542" y="1"/>
            <a:chExt cx="5000459" cy="1425992"/>
          </a:xfrm>
        </p:grpSpPr>
        <p:pic>
          <p:nvPicPr>
            <p:cNvPr id="20097" name="Google Shape;20097;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98" name="Google Shape;20098;p125"/>
            <p:cNvGrpSpPr/>
            <p:nvPr/>
          </p:nvGrpSpPr>
          <p:grpSpPr>
            <a:xfrm>
              <a:off x="7191542" y="1"/>
              <a:ext cx="5000459" cy="1425992"/>
              <a:chOff x="7186272" y="0"/>
              <a:chExt cx="5005729" cy="1427495"/>
            </a:xfrm>
          </p:grpSpPr>
          <p:sp>
            <p:nvSpPr>
              <p:cNvPr id="20099" name="Google Shape;20099;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0" name="Google Shape;20100;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01" name="Google Shape;20101;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02" name="Google Shape;20102;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03" name="Google Shape;20103;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04" name="Google Shape;20104;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20105"/>
        <p:cNvGrpSpPr/>
        <p:nvPr/>
      </p:nvGrpSpPr>
      <p:grpSpPr>
        <a:xfrm>
          <a:off x="0" y="0"/>
          <a:ext cx="0" cy="0"/>
          <a:chOff x="0" y="0"/>
          <a:chExt cx="0" cy="0"/>
        </a:xfrm>
      </p:grpSpPr>
      <p:grpSp>
        <p:nvGrpSpPr>
          <p:cNvPr id="20106" name="Google Shape;20106;p948"/>
          <p:cNvGrpSpPr/>
          <p:nvPr/>
        </p:nvGrpSpPr>
        <p:grpSpPr>
          <a:xfrm>
            <a:off x="7191542" y="1"/>
            <a:ext cx="5000459" cy="1425992"/>
            <a:chOff x="7191542" y="1"/>
            <a:chExt cx="5000459" cy="1425992"/>
          </a:xfrm>
        </p:grpSpPr>
        <p:pic>
          <p:nvPicPr>
            <p:cNvPr id="20107" name="Google Shape;20107;p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08" name="Google Shape;20108;p948"/>
            <p:cNvGrpSpPr/>
            <p:nvPr/>
          </p:nvGrpSpPr>
          <p:grpSpPr>
            <a:xfrm>
              <a:off x="7191542" y="1"/>
              <a:ext cx="5000459" cy="1425992"/>
              <a:chOff x="7186272" y="0"/>
              <a:chExt cx="5005729" cy="1427495"/>
            </a:xfrm>
          </p:grpSpPr>
          <p:sp>
            <p:nvSpPr>
              <p:cNvPr id="20109" name="Google Shape;20109;p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0" name="Google Shape;20110;p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11" name="Google Shape;20111;p9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12" name="Google Shape;20112;p9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3" name="Google Shape;20113;p9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4" name="Google Shape;20114;p9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5" name="Google Shape;20115;p9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6" name="Google Shape;20116;p9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17" name="Google Shape;20117;p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18" name="Google Shape;20118;p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20119"/>
        <p:cNvGrpSpPr/>
        <p:nvPr/>
      </p:nvGrpSpPr>
      <p:grpSpPr>
        <a:xfrm>
          <a:off x="0" y="0"/>
          <a:ext cx="0" cy="0"/>
          <a:chOff x="0" y="0"/>
          <a:chExt cx="0" cy="0"/>
        </a:xfrm>
      </p:grpSpPr>
      <p:grpSp>
        <p:nvGrpSpPr>
          <p:cNvPr id="20120" name="Google Shape;20120;p949"/>
          <p:cNvGrpSpPr/>
          <p:nvPr/>
        </p:nvGrpSpPr>
        <p:grpSpPr>
          <a:xfrm>
            <a:off x="7191542" y="1"/>
            <a:ext cx="5000459" cy="1425992"/>
            <a:chOff x="7191542" y="1"/>
            <a:chExt cx="5000459" cy="1425992"/>
          </a:xfrm>
        </p:grpSpPr>
        <p:pic>
          <p:nvPicPr>
            <p:cNvPr id="20121" name="Google Shape;20121;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22" name="Google Shape;20122;p949"/>
            <p:cNvGrpSpPr/>
            <p:nvPr/>
          </p:nvGrpSpPr>
          <p:grpSpPr>
            <a:xfrm>
              <a:off x="7191542" y="1"/>
              <a:ext cx="5000459" cy="1425992"/>
              <a:chOff x="7186272" y="0"/>
              <a:chExt cx="5005729" cy="1427495"/>
            </a:xfrm>
          </p:grpSpPr>
          <p:sp>
            <p:nvSpPr>
              <p:cNvPr id="20123" name="Google Shape;20123;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4" name="Google Shape;20124;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25" name="Google Shape;20125;p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6" name="Google Shape;20126;p9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27" name="Google Shape;20127;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28" name="Google Shape;20128;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20129"/>
        <p:cNvGrpSpPr/>
        <p:nvPr/>
      </p:nvGrpSpPr>
      <p:grpSpPr>
        <a:xfrm>
          <a:off x="0" y="0"/>
          <a:ext cx="0" cy="0"/>
          <a:chOff x="0" y="0"/>
          <a:chExt cx="0" cy="0"/>
        </a:xfrm>
      </p:grpSpPr>
      <p:grpSp>
        <p:nvGrpSpPr>
          <p:cNvPr id="20130" name="Google Shape;20130;p950"/>
          <p:cNvGrpSpPr/>
          <p:nvPr/>
        </p:nvGrpSpPr>
        <p:grpSpPr>
          <a:xfrm>
            <a:off x="0" y="0"/>
            <a:ext cx="12192000" cy="2148830"/>
            <a:chOff x="0" y="0"/>
            <a:chExt cx="12192000" cy="2148830"/>
          </a:xfrm>
        </p:grpSpPr>
        <p:sp>
          <p:nvSpPr>
            <p:cNvPr id="20131" name="Google Shape;20131;p9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2" name="Google Shape;20132;p9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133" name="Google Shape;20133;p9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34" name="Google Shape;20134;p9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35" name="Google Shape;20135;p9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36" name="Google Shape;20136;p9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137" name="Google Shape;20137;p9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20138"/>
        <p:cNvGrpSpPr/>
        <p:nvPr/>
      </p:nvGrpSpPr>
      <p:grpSpPr>
        <a:xfrm>
          <a:off x="0" y="0"/>
          <a:ext cx="0" cy="0"/>
          <a:chOff x="0" y="0"/>
          <a:chExt cx="0" cy="0"/>
        </a:xfrm>
      </p:grpSpPr>
      <p:sp>
        <p:nvSpPr>
          <p:cNvPr id="20139" name="Google Shape;20139;p1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40" name="Google Shape;20140;p1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1" name="Google Shape;20141;p1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42" name="Google Shape;20142;p1384"/>
          <p:cNvGrpSpPr/>
          <p:nvPr/>
        </p:nvGrpSpPr>
        <p:grpSpPr>
          <a:xfrm>
            <a:off x="7191542" y="1"/>
            <a:ext cx="5000459" cy="1425992"/>
            <a:chOff x="7191542" y="1"/>
            <a:chExt cx="5000459" cy="1425992"/>
          </a:xfrm>
        </p:grpSpPr>
        <p:pic>
          <p:nvPicPr>
            <p:cNvPr id="20143" name="Google Shape;20143;p1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44" name="Google Shape;20144;p1384"/>
            <p:cNvGrpSpPr/>
            <p:nvPr/>
          </p:nvGrpSpPr>
          <p:grpSpPr>
            <a:xfrm>
              <a:off x="7191542" y="1"/>
              <a:ext cx="5000459" cy="1425992"/>
              <a:chOff x="7186272" y="0"/>
              <a:chExt cx="5005729" cy="1427495"/>
            </a:xfrm>
          </p:grpSpPr>
          <p:sp>
            <p:nvSpPr>
              <p:cNvPr id="20145" name="Google Shape;20145;p1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6" name="Google Shape;20146;p1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20147"/>
        <p:cNvGrpSpPr/>
        <p:nvPr/>
      </p:nvGrpSpPr>
      <p:grpSpPr>
        <a:xfrm>
          <a:off x="0" y="0"/>
          <a:ext cx="0" cy="0"/>
          <a:chOff x="0" y="0"/>
          <a:chExt cx="0" cy="0"/>
        </a:xfrm>
      </p:grpSpPr>
      <p:sp>
        <p:nvSpPr>
          <p:cNvPr id="20148" name="Google Shape;20148;p13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49" name="Google Shape;20149;p13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50" name="Google Shape;20150;p13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51" name="Google Shape;20151;p13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52" name="Google Shape;20152;p1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53" name="Google Shape;20153;p1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54" name="Google Shape;20154;p1385"/>
          <p:cNvGrpSpPr/>
          <p:nvPr/>
        </p:nvGrpSpPr>
        <p:grpSpPr>
          <a:xfrm>
            <a:off x="7191542" y="1"/>
            <a:ext cx="5000459" cy="1425992"/>
            <a:chOff x="7191542" y="1"/>
            <a:chExt cx="5000459" cy="1425992"/>
          </a:xfrm>
        </p:grpSpPr>
        <p:pic>
          <p:nvPicPr>
            <p:cNvPr id="20155" name="Google Shape;20155;p1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56" name="Google Shape;20156;p1385"/>
            <p:cNvGrpSpPr/>
            <p:nvPr/>
          </p:nvGrpSpPr>
          <p:grpSpPr>
            <a:xfrm>
              <a:off x="7191542" y="1"/>
              <a:ext cx="5000459" cy="1425992"/>
              <a:chOff x="7186272" y="0"/>
              <a:chExt cx="5005729" cy="1427495"/>
            </a:xfrm>
          </p:grpSpPr>
          <p:sp>
            <p:nvSpPr>
              <p:cNvPr id="20157" name="Google Shape;20157;p1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8" name="Google Shape;20158;p1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59" name="Google Shape;20159;p13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20160"/>
        <p:cNvGrpSpPr/>
        <p:nvPr/>
      </p:nvGrpSpPr>
      <p:grpSpPr>
        <a:xfrm>
          <a:off x="0" y="0"/>
          <a:ext cx="0" cy="0"/>
          <a:chOff x="0" y="0"/>
          <a:chExt cx="0" cy="0"/>
        </a:xfrm>
      </p:grpSpPr>
      <p:sp>
        <p:nvSpPr>
          <p:cNvPr id="20161" name="Google Shape;20161;p13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62" name="Google Shape;20162;p13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63" name="Google Shape;20163;p1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64" name="Google Shape;20164;p1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65" name="Google Shape;20165;p1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66" name="Google Shape;20166;p1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67" name="Google Shape;20167;p1386"/>
          <p:cNvGrpSpPr/>
          <p:nvPr/>
        </p:nvGrpSpPr>
        <p:grpSpPr>
          <a:xfrm>
            <a:off x="7191542" y="1"/>
            <a:ext cx="5000459" cy="1425992"/>
            <a:chOff x="7191542" y="1"/>
            <a:chExt cx="5000459" cy="1425992"/>
          </a:xfrm>
        </p:grpSpPr>
        <p:pic>
          <p:nvPicPr>
            <p:cNvPr id="20168" name="Google Shape;20168;p1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69" name="Google Shape;20169;p1386"/>
            <p:cNvGrpSpPr/>
            <p:nvPr/>
          </p:nvGrpSpPr>
          <p:grpSpPr>
            <a:xfrm>
              <a:off x="7191542" y="1"/>
              <a:ext cx="5000459" cy="1425992"/>
              <a:chOff x="7186272" y="0"/>
              <a:chExt cx="5005729" cy="1427495"/>
            </a:xfrm>
          </p:grpSpPr>
          <p:sp>
            <p:nvSpPr>
              <p:cNvPr id="20170" name="Google Shape;20170;p1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1" name="Google Shape;20171;p1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72" name="Google Shape;20172;p13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0173"/>
        <p:cNvGrpSpPr/>
        <p:nvPr/>
      </p:nvGrpSpPr>
      <p:grpSpPr>
        <a:xfrm>
          <a:off x="0" y="0"/>
          <a:ext cx="0" cy="0"/>
          <a:chOff x="0" y="0"/>
          <a:chExt cx="0" cy="0"/>
        </a:xfrm>
      </p:grpSpPr>
      <p:sp>
        <p:nvSpPr>
          <p:cNvPr id="20174" name="Google Shape;20174;p13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75" name="Google Shape;20175;p13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76" name="Google Shape;20176;p13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7" name="Google Shape;20177;p1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78" name="Google Shape;20178;p1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79" name="Google Shape;20179;p1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80" name="Google Shape;20180;p1387"/>
          <p:cNvGrpSpPr/>
          <p:nvPr/>
        </p:nvGrpSpPr>
        <p:grpSpPr>
          <a:xfrm>
            <a:off x="7191542" y="1"/>
            <a:ext cx="5000459" cy="1425992"/>
            <a:chOff x="7191542" y="1"/>
            <a:chExt cx="5000459" cy="1425992"/>
          </a:xfrm>
        </p:grpSpPr>
        <p:pic>
          <p:nvPicPr>
            <p:cNvPr id="20181" name="Google Shape;20181;p1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82" name="Google Shape;20182;p1387"/>
            <p:cNvGrpSpPr/>
            <p:nvPr/>
          </p:nvGrpSpPr>
          <p:grpSpPr>
            <a:xfrm>
              <a:off x="7191542" y="1"/>
              <a:ext cx="5000459" cy="1425992"/>
              <a:chOff x="7186272" y="0"/>
              <a:chExt cx="5005729" cy="1427495"/>
            </a:xfrm>
          </p:grpSpPr>
          <p:sp>
            <p:nvSpPr>
              <p:cNvPr id="20183" name="Google Shape;20183;p1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4" name="Google Shape;20184;p1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85" name="Google Shape;20185;p13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20186"/>
        <p:cNvGrpSpPr/>
        <p:nvPr/>
      </p:nvGrpSpPr>
      <p:grpSpPr>
        <a:xfrm>
          <a:off x="0" y="0"/>
          <a:ext cx="0" cy="0"/>
          <a:chOff x="0" y="0"/>
          <a:chExt cx="0" cy="0"/>
        </a:xfrm>
      </p:grpSpPr>
      <p:sp>
        <p:nvSpPr>
          <p:cNvPr id="20187" name="Google Shape;20187;p8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88" name="Google Shape;20188;p8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89" name="Google Shape;20189;p8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90" name="Google Shape;20190;p883"/>
          <p:cNvSpPr>
            <a:spLocks noGrp="1"/>
          </p:cNvSpPr>
          <p:nvPr>
            <p:ph type="pic" idx="2"/>
          </p:nvPr>
        </p:nvSpPr>
        <p:spPr>
          <a:xfrm>
            <a:off x="7118684" y="233915"/>
            <a:ext cx="5073316" cy="5943600"/>
          </a:xfrm>
          <a:prstGeom prst="rect">
            <a:avLst/>
          </a:prstGeom>
          <a:noFill/>
          <a:ln>
            <a:noFill/>
          </a:ln>
        </p:spPr>
      </p:sp>
      <p:grpSp>
        <p:nvGrpSpPr>
          <p:cNvPr id="20191" name="Google Shape;20191;p883"/>
          <p:cNvGrpSpPr/>
          <p:nvPr/>
        </p:nvGrpSpPr>
        <p:grpSpPr>
          <a:xfrm>
            <a:off x="0" y="5020348"/>
            <a:ext cx="12192000" cy="1837653"/>
            <a:chOff x="0" y="5020348"/>
            <a:chExt cx="12192000" cy="1837653"/>
          </a:xfrm>
        </p:grpSpPr>
        <p:sp>
          <p:nvSpPr>
            <p:cNvPr id="20192" name="Google Shape;20192;p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3" name="Google Shape;20193;p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194" name="Google Shape;20194;p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58"/>
        <p:cNvGrpSpPr/>
        <p:nvPr/>
      </p:nvGrpSpPr>
      <p:grpSpPr>
        <a:xfrm>
          <a:off x="0" y="0"/>
          <a:ext cx="0" cy="0"/>
          <a:chOff x="0" y="0"/>
          <a:chExt cx="0" cy="0"/>
        </a:xfrm>
      </p:grpSpPr>
      <p:grpSp>
        <p:nvGrpSpPr>
          <p:cNvPr id="1059" name="Google Shape;1059;p159"/>
          <p:cNvGrpSpPr/>
          <p:nvPr/>
        </p:nvGrpSpPr>
        <p:grpSpPr>
          <a:xfrm>
            <a:off x="0" y="0"/>
            <a:ext cx="12192000" cy="2148830"/>
            <a:chOff x="0" y="0"/>
            <a:chExt cx="12192000" cy="2148830"/>
          </a:xfrm>
        </p:grpSpPr>
        <p:sp>
          <p:nvSpPr>
            <p:cNvPr id="1060" name="Google Shape;1060;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1" name="Google Shape;1061;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2" name="Google Shape;1062;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3" name="Google Shape;1063;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 name="Google Shape;1064;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5" name="Google Shape;1065;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6" name="Google Shape;1066;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20195"/>
        <p:cNvGrpSpPr/>
        <p:nvPr/>
      </p:nvGrpSpPr>
      <p:grpSpPr>
        <a:xfrm>
          <a:off x="0" y="0"/>
          <a:ext cx="0" cy="0"/>
          <a:chOff x="0" y="0"/>
          <a:chExt cx="0" cy="0"/>
        </a:xfrm>
      </p:grpSpPr>
      <p:grpSp>
        <p:nvGrpSpPr>
          <p:cNvPr id="20196" name="Google Shape;20196;p884"/>
          <p:cNvGrpSpPr/>
          <p:nvPr/>
        </p:nvGrpSpPr>
        <p:grpSpPr>
          <a:xfrm>
            <a:off x="0" y="5020347"/>
            <a:ext cx="12192000" cy="1837653"/>
            <a:chOff x="0" y="5020347"/>
            <a:chExt cx="12192000" cy="1837653"/>
          </a:xfrm>
        </p:grpSpPr>
        <p:sp>
          <p:nvSpPr>
            <p:cNvPr id="20197" name="Google Shape;20197;p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8" name="Google Shape;20198;p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9" name="Google Shape;20199;p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200" name="Google Shape;20200;p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201" name="Google Shape;20201;p8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2" name="Google Shape;20202;p8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20203"/>
        <p:cNvGrpSpPr/>
        <p:nvPr/>
      </p:nvGrpSpPr>
      <p:grpSpPr>
        <a:xfrm>
          <a:off x="0" y="0"/>
          <a:ext cx="0" cy="0"/>
          <a:chOff x="0" y="0"/>
          <a:chExt cx="0" cy="0"/>
        </a:xfrm>
      </p:grpSpPr>
      <p:sp>
        <p:nvSpPr>
          <p:cNvPr id="20204" name="Google Shape;20204;p8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205" name="Google Shape;20205;p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206" name="Google Shape;20206;p885"/>
          <p:cNvGrpSpPr/>
          <p:nvPr/>
        </p:nvGrpSpPr>
        <p:grpSpPr>
          <a:xfrm>
            <a:off x="0" y="5379426"/>
            <a:ext cx="2807368" cy="753891"/>
            <a:chOff x="0" y="5379426"/>
            <a:chExt cx="2807368" cy="753891"/>
          </a:xfrm>
        </p:grpSpPr>
        <p:sp>
          <p:nvSpPr>
            <p:cNvPr id="20207" name="Google Shape;20207;p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08" name="Google Shape;20208;p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209" name="Google Shape;20209;p885"/>
          <p:cNvSpPr>
            <a:spLocks noGrp="1"/>
          </p:cNvSpPr>
          <p:nvPr>
            <p:ph type="pic" idx="2"/>
          </p:nvPr>
        </p:nvSpPr>
        <p:spPr>
          <a:xfrm>
            <a:off x="2807368" y="457202"/>
            <a:ext cx="8915400" cy="5943598"/>
          </a:xfrm>
          <a:prstGeom prst="rect">
            <a:avLst/>
          </a:prstGeom>
          <a:noFill/>
          <a:ln>
            <a:noFill/>
          </a:ln>
        </p:spPr>
      </p:sp>
      <p:pic>
        <p:nvPicPr>
          <p:cNvPr id="20210" name="Google Shape;20210;p8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20211"/>
        <p:cNvGrpSpPr/>
        <p:nvPr/>
      </p:nvGrpSpPr>
      <p:grpSpPr>
        <a:xfrm>
          <a:off x="0" y="0"/>
          <a:ext cx="0" cy="0"/>
          <a:chOff x="0" y="0"/>
          <a:chExt cx="0" cy="0"/>
        </a:xfrm>
      </p:grpSpPr>
      <p:sp>
        <p:nvSpPr>
          <p:cNvPr id="20212" name="Google Shape;20212;p13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13" name="Google Shape;20213;p13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4" name="Google Shape;20214;p13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5" name="Google Shape;20215;p1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16" name="Google Shape;20216;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17" name="Google Shape;20217;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18" name="Google Shape;20218;p1388"/>
          <p:cNvGrpSpPr/>
          <p:nvPr/>
        </p:nvGrpSpPr>
        <p:grpSpPr>
          <a:xfrm>
            <a:off x="7191542" y="1"/>
            <a:ext cx="5000459" cy="1425992"/>
            <a:chOff x="7191542" y="1"/>
            <a:chExt cx="5000459" cy="1425992"/>
          </a:xfrm>
        </p:grpSpPr>
        <p:pic>
          <p:nvPicPr>
            <p:cNvPr id="20219" name="Google Shape;20219;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20" name="Google Shape;20220;p1388"/>
            <p:cNvGrpSpPr/>
            <p:nvPr/>
          </p:nvGrpSpPr>
          <p:grpSpPr>
            <a:xfrm>
              <a:off x="7191542" y="1"/>
              <a:ext cx="5000459" cy="1425992"/>
              <a:chOff x="7186272" y="0"/>
              <a:chExt cx="5005729" cy="1427495"/>
            </a:xfrm>
          </p:grpSpPr>
          <p:sp>
            <p:nvSpPr>
              <p:cNvPr id="20221" name="Google Shape;20221;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2" name="Google Shape;20222;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23" name="Google Shape;20223;p13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20224"/>
        <p:cNvGrpSpPr/>
        <p:nvPr/>
      </p:nvGrpSpPr>
      <p:grpSpPr>
        <a:xfrm>
          <a:off x="0" y="0"/>
          <a:ext cx="0" cy="0"/>
          <a:chOff x="0" y="0"/>
          <a:chExt cx="0" cy="0"/>
        </a:xfrm>
      </p:grpSpPr>
      <p:sp>
        <p:nvSpPr>
          <p:cNvPr id="20225" name="Google Shape;20225;p1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26" name="Google Shape;20226;p1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7" name="Google Shape;20227;p1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8" name="Google Shape;20228;p1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29" name="Google Shape;20229;p1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30" name="Google Shape;20230;p1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31" name="Google Shape;20231;p1389"/>
          <p:cNvGrpSpPr/>
          <p:nvPr/>
        </p:nvGrpSpPr>
        <p:grpSpPr>
          <a:xfrm>
            <a:off x="7191542" y="1"/>
            <a:ext cx="5000459" cy="1425992"/>
            <a:chOff x="7191542" y="1"/>
            <a:chExt cx="5000459" cy="1425992"/>
          </a:xfrm>
        </p:grpSpPr>
        <p:pic>
          <p:nvPicPr>
            <p:cNvPr id="20232" name="Google Shape;20232;p1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33" name="Google Shape;20233;p1389"/>
            <p:cNvGrpSpPr/>
            <p:nvPr/>
          </p:nvGrpSpPr>
          <p:grpSpPr>
            <a:xfrm>
              <a:off x="7191542" y="1"/>
              <a:ext cx="5000459" cy="1425992"/>
              <a:chOff x="7186272" y="0"/>
              <a:chExt cx="5005729" cy="1427495"/>
            </a:xfrm>
          </p:grpSpPr>
          <p:sp>
            <p:nvSpPr>
              <p:cNvPr id="20234" name="Google Shape;20234;p1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5" name="Google Shape;20235;p1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36" name="Google Shape;20236;p13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20237"/>
        <p:cNvGrpSpPr/>
        <p:nvPr/>
      </p:nvGrpSpPr>
      <p:grpSpPr>
        <a:xfrm>
          <a:off x="0" y="0"/>
          <a:ext cx="0" cy="0"/>
          <a:chOff x="0" y="0"/>
          <a:chExt cx="0" cy="0"/>
        </a:xfrm>
      </p:grpSpPr>
      <p:grpSp>
        <p:nvGrpSpPr>
          <p:cNvPr id="20238" name="Google Shape;20238;p887"/>
          <p:cNvGrpSpPr/>
          <p:nvPr/>
        </p:nvGrpSpPr>
        <p:grpSpPr>
          <a:xfrm>
            <a:off x="7191542" y="1"/>
            <a:ext cx="5000459" cy="1425992"/>
            <a:chOff x="7191542" y="1"/>
            <a:chExt cx="5000459" cy="1425992"/>
          </a:xfrm>
        </p:grpSpPr>
        <p:pic>
          <p:nvPicPr>
            <p:cNvPr id="20239" name="Google Shape;20239;p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0" name="Google Shape;20240;p887"/>
            <p:cNvGrpSpPr/>
            <p:nvPr/>
          </p:nvGrpSpPr>
          <p:grpSpPr>
            <a:xfrm>
              <a:off x="7191542" y="1"/>
              <a:ext cx="5000459" cy="1425992"/>
              <a:chOff x="7186272" y="0"/>
              <a:chExt cx="5005729" cy="1427495"/>
            </a:xfrm>
          </p:grpSpPr>
          <p:sp>
            <p:nvSpPr>
              <p:cNvPr id="20241" name="Google Shape;20241;p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2" name="Google Shape;20242;p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43" name="Google Shape;20243;p8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4" name="Google Shape;20244;p8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45" name="Google Shape;20245;p8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46" name="Google Shape;20246;p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47" name="Google Shape;20247;p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20248"/>
        <p:cNvGrpSpPr/>
        <p:nvPr/>
      </p:nvGrpSpPr>
      <p:grpSpPr>
        <a:xfrm>
          <a:off x="0" y="0"/>
          <a:ext cx="0" cy="0"/>
          <a:chOff x="0" y="0"/>
          <a:chExt cx="0" cy="0"/>
        </a:xfrm>
      </p:grpSpPr>
      <p:sp>
        <p:nvSpPr>
          <p:cNvPr id="20249" name="Google Shape;20249;p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0" name="Google Shape;20250;p8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251" name="Google Shape;20251;p888"/>
          <p:cNvGrpSpPr/>
          <p:nvPr/>
        </p:nvGrpSpPr>
        <p:grpSpPr>
          <a:xfrm>
            <a:off x="7191542" y="1"/>
            <a:ext cx="5000459" cy="1425992"/>
            <a:chOff x="7191542" y="1"/>
            <a:chExt cx="5000459" cy="1425992"/>
          </a:xfrm>
        </p:grpSpPr>
        <p:pic>
          <p:nvPicPr>
            <p:cNvPr id="20252" name="Google Shape;20252;p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53" name="Google Shape;20253;p888"/>
            <p:cNvGrpSpPr/>
            <p:nvPr/>
          </p:nvGrpSpPr>
          <p:grpSpPr>
            <a:xfrm>
              <a:off x="7191542" y="1"/>
              <a:ext cx="5000459" cy="1425992"/>
              <a:chOff x="7186272" y="0"/>
              <a:chExt cx="5005729" cy="1427495"/>
            </a:xfrm>
          </p:grpSpPr>
          <p:sp>
            <p:nvSpPr>
              <p:cNvPr id="20254" name="Google Shape;20254;p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5" name="Google Shape;20255;p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56" name="Google Shape;20256;p8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7" name="Google Shape;20257;p8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58" name="Google Shape;20258;p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59" name="Google Shape;20259;p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20260"/>
        <p:cNvGrpSpPr/>
        <p:nvPr/>
      </p:nvGrpSpPr>
      <p:grpSpPr>
        <a:xfrm>
          <a:off x="0" y="0"/>
          <a:ext cx="0" cy="0"/>
          <a:chOff x="0" y="0"/>
          <a:chExt cx="0" cy="0"/>
        </a:xfrm>
      </p:grpSpPr>
      <p:grpSp>
        <p:nvGrpSpPr>
          <p:cNvPr id="20261" name="Google Shape;20261;p889"/>
          <p:cNvGrpSpPr/>
          <p:nvPr/>
        </p:nvGrpSpPr>
        <p:grpSpPr>
          <a:xfrm>
            <a:off x="7191542" y="1"/>
            <a:ext cx="5000459" cy="1425992"/>
            <a:chOff x="7191542" y="1"/>
            <a:chExt cx="5000459" cy="1425992"/>
          </a:xfrm>
        </p:grpSpPr>
        <p:pic>
          <p:nvPicPr>
            <p:cNvPr id="20262" name="Google Shape;20262;p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63" name="Google Shape;20263;p889"/>
            <p:cNvGrpSpPr/>
            <p:nvPr/>
          </p:nvGrpSpPr>
          <p:grpSpPr>
            <a:xfrm>
              <a:off x="7191542" y="1"/>
              <a:ext cx="5000459" cy="1425992"/>
              <a:chOff x="7186272" y="0"/>
              <a:chExt cx="5005729" cy="1427495"/>
            </a:xfrm>
          </p:grpSpPr>
          <p:sp>
            <p:nvSpPr>
              <p:cNvPr id="20264" name="Google Shape;20264;p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5" name="Google Shape;20265;p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66" name="Google Shape;20266;p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67" name="Google Shape;20267;p8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68" name="Google Shape;20268;p8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69" name="Google Shape;20269;p8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70" name="Google Shape;20270;p8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71" name="Google Shape;20271;p8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72" name="Google Shape;20272;p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73" name="Google Shape;20273;p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20274"/>
        <p:cNvGrpSpPr/>
        <p:nvPr/>
      </p:nvGrpSpPr>
      <p:grpSpPr>
        <a:xfrm>
          <a:off x="0" y="0"/>
          <a:ext cx="0" cy="0"/>
          <a:chOff x="0" y="0"/>
          <a:chExt cx="0" cy="0"/>
        </a:xfrm>
      </p:grpSpPr>
      <p:grpSp>
        <p:nvGrpSpPr>
          <p:cNvPr id="20275" name="Google Shape;20275;p890"/>
          <p:cNvGrpSpPr/>
          <p:nvPr/>
        </p:nvGrpSpPr>
        <p:grpSpPr>
          <a:xfrm>
            <a:off x="7191542" y="1"/>
            <a:ext cx="5000459" cy="1425992"/>
            <a:chOff x="7191542" y="1"/>
            <a:chExt cx="5000459" cy="1425992"/>
          </a:xfrm>
        </p:grpSpPr>
        <p:pic>
          <p:nvPicPr>
            <p:cNvPr id="20276" name="Google Shape;20276;p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77" name="Google Shape;20277;p890"/>
            <p:cNvGrpSpPr/>
            <p:nvPr/>
          </p:nvGrpSpPr>
          <p:grpSpPr>
            <a:xfrm>
              <a:off x="7191542" y="1"/>
              <a:ext cx="5000459" cy="1425992"/>
              <a:chOff x="7186272" y="0"/>
              <a:chExt cx="5005729" cy="1427495"/>
            </a:xfrm>
          </p:grpSpPr>
          <p:sp>
            <p:nvSpPr>
              <p:cNvPr id="20278" name="Google Shape;20278;p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9" name="Google Shape;20279;p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80" name="Google Shape;20280;p8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81" name="Google Shape;20281;p8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82" name="Google Shape;20282;p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83" name="Google Shape;20283;p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20284"/>
        <p:cNvGrpSpPr/>
        <p:nvPr/>
      </p:nvGrpSpPr>
      <p:grpSpPr>
        <a:xfrm>
          <a:off x="0" y="0"/>
          <a:ext cx="0" cy="0"/>
          <a:chOff x="0" y="0"/>
          <a:chExt cx="0" cy="0"/>
        </a:xfrm>
      </p:grpSpPr>
      <p:grpSp>
        <p:nvGrpSpPr>
          <p:cNvPr id="20285" name="Google Shape;20285;p891"/>
          <p:cNvGrpSpPr/>
          <p:nvPr/>
        </p:nvGrpSpPr>
        <p:grpSpPr>
          <a:xfrm>
            <a:off x="0" y="0"/>
            <a:ext cx="12192000" cy="2148830"/>
            <a:chOff x="0" y="0"/>
            <a:chExt cx="12192000" cy="2148830"/>
          </a:xfrm>
        </p:grpSpPr>
        <p:sp>
          <p:nvSpPr>
            <p:cNvPr id="20286" name="Google Shape;20286;p8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7" name="Google Shape;20287;p8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88" name="Google Shape;20288;p8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89" name="Google Shape;20289;p8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0" name="Google Shape;20290;p8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291" name="Google Shape;20291;p89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292" name="Google Shape;20292;p89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20293"/>
        <p:cNvGrpSpPr/>
        <p:nvPr/>
      </p:nvGrpSpPr>
      <p:grpSpPr>
        <a:xfrm>
          <a:off x="0" y="0"/>
          <a:ext cx="0" cy="0"/>
          <a:chOff x="0" y="0"/>
          <a:chExt cx="0" cy="0"/>
        </a:xfrm>
      </p:grpSpPr>
      <p:sp>
        <p:nvSpPr>
          <p:cNvPr id="20294" name="Google Shape;20294;p8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95" name="Google Shape;20295;p8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96" name="Google Shape;20296;p8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97" name="Google Shape;20297;p892"/>
          <p:cNvGrpSpPr/>
          <p:nvPr/>
        </p:nvGrpSpPr>
        <p:grpSpPr>
          <a:xfrm>
            <a:off x="7191542" y="1"/>
            <a:ext cx="5000459" cy="1425992"/>
            <a:chOff x="7191542" y="1"/>
            <a:chExt cx="5000459" cy="1425992"/>
          </a:xfrm>
        </p:grpSpPr>
        <p:pic>
          <p:nvPicPr>
            <p:cNvPr id="20298" name="Google Shape;20298;p8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99" name="Google Shape;20299;p892"/>
            <p:cNvGrpSpPr/>
            <p:nvPr/>
          </p:nvGrpSpPr>
          <p:grpSpPr>
            <a:xfrm>
              <a:off x="7191542" y="1"/>
              <a:ext cx="5000459" cy="1425992"/>
              <a:chOff x="7186272" y="0"/>
              <a:chExt cx="5005729" cy="1427495"/>
            </a:xfrm>
          </p:grpSpPr>
          <p:sp>
            <p:nvSpPr>
              <p:cNvPr id="20300" name="Google Shape;20300;p8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1" name="Google Shape;20301;p8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67"/>
        <p:cNvGrpSpPr/>
        <p:nvPr/>
      </p:nvGrpSpPr>
      <p:grpSpPr>
        <a:xfrm>
          <a:off x="0" y="0"/>
          <a:ext cx="0" cy="0"/>
          <a:chOff x="0" y="0"/>
          <a:chExt cx="0" cy="0"/>
        </a:xfrm>
      </p:grpSpPr>
      <p:sp>
        <p:nvSpPr>
          <p:cNvPr id="1068" name="Google Shape;1068;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9" name="Google Shape;1069;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0" name="Google Shape;1070;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1" name="Google Shape;1071;p160"/>
          <p:cNvSpPr>
            <a:spLocks noGrp="1"/>
          </p:cNvSpPr>
          <p:nvPr>
            <p:ph type="pic" idx="2"/>
          </p:nvPr>
        </p:nvSpPr>
        <p:spPr>
          <a:xfrm>
            <a:off x="7118684" y="233915"/>
            <a:ext cx="5073316" cy="5943600"/>
          </a:xfrm>
          <a:prstGeom prst="rect">
            <a:avLst/>
          </a:prstGeom>
          <a:noFill/>
          <a:ln>
            <a:noFill/>
          </a:ln>
        </p:spPr>
      </p:sp>
      <p:grpSp>
        <p:nvGrpSpPr>
          <p:cNvPr id="1072" name="Google Shape;1072;p160"/>
          <p:cNvGrpSpPr/>
          <p:nvPr/>
        </p:nvGrpSpPr>
        <p:grpSpPr>
          <a:xfrm>
            <a:off x="0" y="5020348"/>
            <a:ext cx="12192000" cy="1837653"/>
            <a:chOff x="0" y="5020348"/>
            <a:chExt cx="12192000" cy="1837653"/>
          </a:xfrm>
        </p:grpSpPr>
        <p:sp>
          <p:nvSpPr>
            <p:cNvPr id="1073" name="Google Shape;1073;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4" name="Google Shape;1074;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75" name="Google Shape;1075;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20302"/>
        <p:cNvGrpSpPr/>
        <p:nvPr/>
      </p:nvGrpSpPr>
      <p:grpSpPr>
        <a:xfrm>
          <a:off x="0" y="0"/>
          <a:ext cx="0" cy="0"/>
          <a:chOff x="0" y="0"/>
          <a:chExt cx="0" cy="0"/>
        </a:xfrm>
      </p:grpSpPr>
      <p:sp>
        <p:nvSpPr>
          <p:cNvPr id="20303" name="Google Shape;20303;p13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4" name="Google Shape;20304;p13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05" name="Google Shape;20305;p13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306" name="Google Shape;20306;p1390"/>
          <p:cNvSpPr>
            <a:spLocks noGrp="1"/>
          </p:cNvSpPr>
          <p:nvPr>
            <p:ph type="pic" idx="2"/>
          </p:nvPr>
        </p:nvSpPr>
        <p:spPr>
          <a:xfrm>
            <a:off x="7118684" y="233915"/>
            <a:ext cx="5073316" cy="5943600"/>
          </a:xfrm>
          <a:prstGeom prst="rect">
            <a:avLst/>
          </a:prstGeom>
          <a:noFill/>
          <a:ln>
            <a:noFill/>
          </a:ln>
        </p:spPr>
      </p:sp>
      <p:grpSp>
        <p:nvGrpSpPr>
          <p:cNvPr id="20307" name="Google Shape;20307;p1390"/>
          <p:cNvGrpSpPr/>
          <p:nvPr/>
        </p:nvGrpSpPr>
        <p:grpSpPr>
          <a:xfrm>
            <a:off x="0" y="5020348"/>
            <a:ext cx="12192000" cy="1837653"/>
            <a:chOff x="0" y="5020348"/>
            <a:chExt cx="12192000" cy="1837653"/>
          </a:xfrm>
        </p:grpSpPr>
        <p:sp>
          <p:nvSpPr>
            <p:cNvPr id="20308" name="Google Shape;20308;p13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9" name="Google Shape;20309;p13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0" name="Google Shape;20310;p13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20311"/>
        <p:cNvGrpSpPr/>
        <p:nvPr/>
      </p:nvGrpSpPr>
      <p:grpSpPr>
        <a:xfrm>
          <a:off x="0" y="0"/>
          <a:ext cx="0" cy="0"/>
          <a:chOff x="0" y="0"/>
          <a:chExt cx="0" cy="0"/>
        </a:xfrm>
      </p:grpSpPr>
      <p:grpSp>
        <p:nvGrpSpPr>
          <p:cNvPr id="20312" name="Google Shape;20312;p1391"/>
          <p:cNvGrpSpPr/>
          <p:nvPr/>
        </p:nvGrpSpPr>
        <p:grpSpPr>
          <a:xfrm>
            <a:off x="0" y="5020347"/>
            <a:ext cx="12192000" cy="1837653"/>
            <a:chOff x="0" y="5020347"/>
            <a:chExt cx="12192000" cy="1837653"/>
          </a:xfrm>
        </p:grpSpPr>
        <p:sp>
          <p:nvSpPr>
            <p:cNvPr id="20313" name="Google Shape;20313;p13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4" name="Google Shape;20314;p13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5" name="Google Shape;20315;p13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6" name="Google Shape;20316;p13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317" name="Google Shape;20317;p13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18" name="Google Shape;20318;p13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20319"/>
        <p:cNvGrpSpPr/>
        <p:nvPr/>
      </p:nvGrpSpPr>
      <p:grpSpPr>
        <a:xfrm>
          <a:off x="0" y="0"/>
          <a:ext cx="0" cy="0"/>
          <a:chOff x="0" y="0"/>
          <a:chExt cx="0" cy="0"/>
        </a:xfrm>
      </p:grpSpPr>
      <p:sp>
        <p:nvSpPr>
          <p:cNvPr id="20320" name="Google Shape;20320;p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321" name="Google Shape;20321;p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322" name="Google Shape;20322;p912"/>
          <p:cNvGrpSpPr/>
          <p:nvPr/>
        </p:nvGrpSpPr>
        <p:grpSpPr>
          <a:xfrm>
            <a:off x="0" y="5379426"/>
            <a:ext cx="2807368" cy="753891"/>
            <a:chOff x="0" y="5379426"/>
            <a:chExt cx="2807368" cy="753891"/>
          </a:xfrm>
        </p:grpSpPr>
        <p:sp>
          <p:nvSpPr>
            <p:cNvPr id="20323" name="Google Shape;20323;p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4" name="Google Shape;20324;p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325" name="Google Shape;20325;p912"/>
          <p:cNvSpPr>
            <a:spLocks noGrp="1"/>
          </p:cNvSpPr>
          <p:nvPr>
            <p:ph type="pic" idx="2"/>
          </p:nvPr>
        </p:nvSpPr>
        <p:spPr>
          <a:xfrm>
            <a:off x="2807368" y="457202"/>
            <a:ext cx="8915400" cy="5943598"/>
          </a:xfrm>
          <a:prstGeom prst="rect">
            <a:avLst/>
          </a:prstGeom>
          <a:noFill/>
          <a:ln>
            <a:noFill/>
          </a:ln>
        </p:spPr>
      </p:sp>
      <p:pic>
        <p:nvPicPr>
          <p:cNvPr id="20326" name="Google Shape;20326;p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20327"/>
        <p:cNvGrpSpPr/>
        <p:nvPr/>
      </p:nvGrpSpPr>
      <p:grpSpPr>
        <a:xfrm>
          <a:off x="0" y="0"/>
          <a:ext cx="0" cy="0"/>
          <a:chOff x="0" y="0"/>
          <a:chExt cx="0" cy="0"/>
        </a:xfrm>
      </p:grpSpPr>
      <p:sp>
        <p:nvSpPr>
          <p:cNvPr id="20328" name="Google Shape;20328;p13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9" name="Google Shape;20329;p13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30" name="Google Shape;20330;p13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31" name="Google Shape;20331;p1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32" name="Google Shape;20332;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33" name="Google Shape;20333;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334" name="Google Shape;20334;p1392"/>
          <p:cNvGrpSpPr/>
          <p:nvPr/>
        </p:nvGrpSpPr>
        <p:grpSpPr>
          <a:xfrm>
            <a:off x="7191542" y="1"/>
            <a:ext cx="5000459" cy="1425992"/>
            <a:chOff x="7191542" y="1"/>
            <a:chExt cx="5000459" cy="1425992"/>
          </a:xfrm>
        </p:grpSpPr>
        <p:pic>
          <p:nvPicPr>
            <p:cNvPr id="20335" name="Google Shape;20335;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36" name="Google Shape;20336;p1392"/>
            <p:cNvGrpSpPr/>
            <p:nvPr/>
          </p:nvGrpSpPr>
          <p:grpSpPr>
            <a:xfrm>
              <a:off x="7191542" y="1"/>
              <a:ext cx="5000459" cy="1425992"/>
              <a:chOff x="7186272" y="0"/>
              <a:chExt cx="5005729" cy="1427495"/>
            </a:xfrm>
          </p:grpSpPr>
          <p:sp>
            <p:nvSpPr>
              <p:cNvPr id="20337" name="Google Shape;20337;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8" name="Google Shape;20338;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339" name="Google Shape;20339;p13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20340"/>
        <p:cNvGrpSpPr/>
        <p:nvPr/>
      </p:nvGrpSpPr>
      <p:grpSpPr>
        <a:xfrm>
          <a:off x="0" y="0"/>
          <a:ext cx="0" cy="0"/>
          <a:chOff x="0" y="0"/>
          <a:chExt cx="0" cy="0"/>
        </a:xfrm>
      </p:grpSpPr>
      <p:grpSp>
        <p:nvGrpSpPr>
          <p:cNvPr id="20341" name="Google Shape;20341;p1393"/>
          <p:cNvGrpSpPr/>
          <p:nvPr/>
        </p:nvGrpSpPr>
        <p:grpSpPr>
          <a:xfrm>
            <a:off x="7191542" y="1"/>
            <a:ext cx="5000459" cy="1425992"/>
            <a:chOff x="7191542" y="1"/>
            <a:chExt cx="5000459" cy="1425992"/>
          </a:xfrm>
        </p:grpSpPr>
        <p:pic>
          <p:nvPicPr>
            <p:cNvPr id="20342" name="Google Shape;20342;p1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43" name="Google Shape;20343;p1393"/>
            <p:cNvGrpSpPr/>
            <p:nvPr/>
          </p:nvGrpSpPr>
          <p:grpSpPr>
            <a:xfrm>
              <a:off x="7191542" y="1"/>
              <a:ext cx="5000459" cy="1425992"/>
              <a:chOff x="7186272" y="0"/>
              <a:chExt cx="5005729" cy="1427495"/>
            </a:xfrm>
          </p:grpSpPr>
          <p:sp>
            <p:nvSpPr>
              <p:cNvPr id="20344" name="Google Shape;20344;p1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5" name="Google Shape;20345;p1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46" name="Google Shape;20346;p1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47" name="Google Shape;20347;p13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48" name="Google Shape;20348;p1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49" name="Google Shape;20349;p1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50" name="Google Shape;20350;p1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20351"/>
        <p:cNvGrpSpPr/>
        <p:nvPr/>
      </p:nvGrpSpPr>
      <p:grpSpPr>
        <a:xfrm>
          <a:off x="0" y="0"/>
          <a:ext cx="0" cy="0"/>
          <a:chOff x="0" y="0"/>
          <a:chExt cx="0" cy="0"/>
        </a:xfrm>
      </p:grpSpPr>
      <p:sp>
        <p:nvSpPr>
          <p:cNvPr id="20352" name="Google Shape;20352;p13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53" name="Google Shape;20353;p13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4" name="Google Shape;20354;p1394"/>
          <p:cNvGrpSpPr/>
          <p:nvPr/>
        </p:nvGrpSpPr>
        <p:grpSpPr>
          <a:xfrm>
            <a:off x="7191542" y="1"/>
            <a:ext cx="5000459" cy="1425992"/>
            <a:chOff x="7191542" y="1"/>
            <a:chExt cx="5000459" cy="1425992"/>
          </a:xfrm>
        </p:grpSpPr>
        <p:pic>
          <p:nvPicPr>
            <p:cNvPr id="20355" name="Google Shape;20355;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56" name="Google Shape;20356;p1394"/>
            <p:cNvGrpSpPr/>
            <p:nvPr/>
          </p:nvGrpSpPr>
          <p:grpSpPr>
            <a:xfrm>
              <a:off x="7191542" y="1"/>
              <a:ext cx="5000459" cy="1425992"/>
              <a:chOff x="7186272" y="0"/>
              <a:chExt cx="5005729" cy="1427495"/>
            </a:xfrm>
          </p:grpSpPr>
          <p:sp>
            <p:nvSpPr>
              <p:cNvPr id="20357" name="Google Shape;20357;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8" name="Google Shape;20358;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59" name="Google Shape;20359;p13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60" name="Google Shape;20360;p13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61" name="Google Shape;20361;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62" name="Google Shape;20362;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20363"/>
        <p:cNvGrpSpPr/>
        <p:nvPr/>
      </p:nvGrpSpPr>
      <p:grpSpPr>
        <a:xfrm>
          <a:off x="0" y="0"/>
          <a:ext cx="0" cy="0"/>
          <a:chOff x="0" y="0"/>
          <a:chExt cx="0" cy="0"/>
        </a:xfrm>
      </p:grpSpPr>
      <p:grpSp>
        <p:nvGrpSpPr>
          <p:cNvPr id="20364" name="Google Shape;20364;p1395"/>
          <p:cNvGrpSpPr/>
          <p:nvPr/>
        </p:nvGrpSpPr>
        <p:grpSpPr>
          <a:xfrm>
            <a:off x="7191542" y="1"/>
            <a:ext cx="5000459" cy="1425992"/>
            <a:chOff x="7191542" y="1"/>
            <a:chExt cx="5000459" cy="1425992"/>
          </a:xfrm>
        </p:grpSpPr>
        <p:pic>
          <p:nvPicPr>
            <p:cNvPr id="20365" name="Google Shape;20365;p13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66" name="Google Shape;20366;p1395"/>
            <p:cNvGrpSpPr/>
            <p:nvPr/>
          </p:nvGrpSpPr>
          <p:grpSpPr>
            <a:xfrm>
              <a:off x="7191542" y="1"/>
              <a:ext cx="5000459" cy="1425992"/>
              <a:chOff x="7186272" y="0"/>
              <a:chExt cx="5005729" cy="1427495"/>
            </a:xfrm>
          </p:grpSpPr>
          <p:sp>
            <p:nvSpPr>
              <p:cNvPr id="20367" name="Google Shape;20367;p13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8" name="Google Shape;20368;p13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69" name="Google Shape;20369;p13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70" name="Google Shape;20370;p13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1" name="Google Shape;20371;p13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2" name="Google Shape;20372;p13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3" name="Google Shape;20373;p13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4" name="Google Shape;20374;p13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75" name="Google Shape;20375;p13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76" name="Google Shape;20376;p13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20377"/>
        <p:cNvGrpSpPr/>
        <p:nvPr/>
      </p:nvGrpSpPr>
      <p:grpSpPr>
        <a:xfrm>
          <a:off x="0" y="0"/>
          <a:ext cx="0" cy="0"/>
          <a:chOff x="0" y="0"/>
          <a:chExt cx="0" cy="0"/>
        </a:xfrm>
      </p:grpSpPr>
      <p:grpSp>
        <p:nvGrpSpPr>
          <p:cNvPr id="20378" name="Google Shape;20378;p1396"/>
          <p:cNvGrpSpPr/>
          <p:nvPr/>
        </p:nvGrpSpPr>
        <p:grpSpPr>
          <a:xfrm>
            <a:off x="7191542" y="1"/>
            <a:ext cx="5000459" cy="1425992"/>
            <a:chOff x="7191542" y="1"/>
            <a:chExt cx="5000459" cy="1425992"/>
          </a:xfrm>
        </p:grpSpPr>
        <p:pic>
          <p:nvPicPr>
            <p:cNvPr id="20379" name="Google Shape;20379;p13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80" name="Google Shape;20380;p1396"/>
            <p:cNvGrpSpPr/>
            <p:nvPr/>
          </p:nvGrpSpPr>
          <p:grpSpPr>
            <a:xfrm>
              <a:off x="7191542" y="1"/>
              <a:ext cx="5000459" cy="1425992"/>
              <a:chOff x="7186272" y="0"/>
              <a:chExt cx="5005729" cy="1427495"/>
            </a:xfrm>
          </p:grpSpPr>
          <p:sp>
            <p:nvSpPr>
              <p:cNvPr id="20381" name="Google Shape;20381;p13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2" name="Google Shape;20382;p13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83" name="Google Shape;20383;p13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84" name="Google Shape;20384;p13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85" name="Google Shape;20385;p13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86" name="Google Shape;20386;p13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20387"/>
        <p:cNvGrpSpPr/>
        <p:nvPr/>
      </p:nvGrpSpPr>
      <p:grpSpPr>
        <a:xfrm>
          <a:off x="0" y="0"/>
          <a:ext cx="0" cy="0"/>
          <a:chOff x="0" y="0"/>
          <a:chExt cx="0" cy="0"/>
        </a:xfrm>
      </p:grpSpPr>
      <p:grpSp>
        <p:nvGrpSpPr>
          <p:cNvPr id="20388" name="Google Shape;20388;p1397"/>
          <p:cNvGrpSpPr/>
          <p:nvPr/>
        </p:nvGrpSpPr>
        <p:grpSpPr>
          <a:xfrm>
            <a:off x="0" y="0"/>
            <a:ext cx="12192000" cy="2148830"/>
            <a:chOff x="0" y="0"/>
            <a:chExt cx="12192000" cy="2148830"/>
          </a:xfrm>
        </p:grpSpPr>
        <p:sp>
          <p:nvSpPr>
            <p:cNvPr id="20389" name="Google Shape;20389;p13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0" name="Google Shape;20390;p13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91" name="Google Shape;20391;p13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92" name="Google Shape;20392;p13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93" name="Google Shape;20393;p13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394" name="Google Shape;20394;p13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395" name="Google Shape;20395;p13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20396"/>
        <p:cNvGrpSpPr/>
        <p:nvPr/>
      </p:nvGrpSpPr>
      <p:grpSpPr>
        <a:xfrm>
          <a:off x="0" y="0"/>
          <a:ext cx="0" cy="0"/>
          <a:chOff x="0" y="0"/>
          <a:chExt cx="0" cy="0"/>
        </a:xfrm>
      </p:grpSpPr>
      <p:sp>
        <p:nvSpPr>
          <p:cNvPr id="20397" name="Google Shape;20397;p1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98" name="Google Shape;20398;p1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99" name="Google Shape;20399;p1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00" name="Google Shape;20400;p1398"/>
          <p:cNvGrpSpPr/>
          <p:nvPr/>
        </p:nvGrpSpPr>
        <p:grpSpPr>
          <a:xfrm>
            <a:off x="7191542" y="1"/>
            <a:ext cx="5000459" cy="1425992"/>
            <a:chOff x="7191542" y="1"/>
            <a:chExt cx="5000459" cy="1425992"/>
          </a:xfrm>
        </p:grpSpPr>
        <p:pic>
          <p:nvPicPr>
            <p:cNvPr id="20401" name="Google Shape;20401;p1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02" name="Google Shape;20402;p1398"/>
            <p:cNvGrpSpPr/>
            <p:nvPr/>
          </p:nvGrpSpPr>
          <p:grpSpPr>
            <a:xfrm>
              <a:off x="7191542" y="1"/>
              <a:ext cx="5000459" cy="1425992"/>
              <a:chOff x="7186272" y="0"/>
              <a:chExt cx="5005729" cy="1427495"/>
            </a:xfrm>
          </p:grpSpPr>
          <p:sp>
            <p:nvSpPr>
              <p:cNvPr id="20403" name="Google Shape;20403;p1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4" name="Google Shape;20404;p1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076"/>
        <p:cNvGrpSpPr/>
        <p:nvPr/>
      </p:nvGrpSpPr>
      <p:grpSpPr>
        <a:xfrm>
          <a:off x="0" y="0"/>
          <a:ext cx="0" cy="0"/>
          <a:chOff x="0" y="0"/>
          <a:chExt cx="0" cy="0"/>
        </a:xfrm>
      </p:grpSpPr>
      <p:grpSp>
        <p:nvGrpSpPr>
          <p:cNvPr id="1077" name="Google Shape;1077;p161"/>
          <p:cNvGrpSpPr/>
          <p:nvPr/>
        </p:nvGrpSpPr>
        <p:grpSpPr>
          <a:xfrm>
            <a:off x="0" y="5020347"/>
            <a:ext cx="12192000" cy="1837653"/>
            <a:chOff x="0" y="5020347"/>
            <a:chExt cx="12192000" cy="1837653"/>
          </a:xfrm>
        </p:grpSpPr>
        <p:sp>
          <p:nvSpPr>
            <p:cNvPr id="1078" name="Google Shape;1078;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9" name="Google Shape;1079;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1" name="Google Shape;1081;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82" name="Google Shape;1082;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 name="Google Shape;1083;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20405"/>
        <p:cNvGrpSpPr/>
        <p:nvPr/>
      </p:nvGrpSpPr>
      <p:grpSpPr>
        <a:xfrm>
          <a:off x="0" y="0"/>
          <a:ext cx="0" cy="0"/>
          <a:chOff x="0" y="0"/>
          <a:chExt cx="0" cy="0"/>
        </a:xfrm>
      </p:grpSpPr>
      <p:sp>
        <p:nvSpPr>
          <p:cNvPr id="20406" name="Google Shape;20406;p1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07" name="Google Shape;20407;p1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08" name="Google Shape;20408;p1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09" name="Google Shape;20409;p1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10" name="Google Shape;20410;p1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11" name="Google Shape;20411;p1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12" name="Google Shape;20412;p1118"/>
          <p:cNvGrpSpPr/>
          <p:nvPr/>
        </p:nvGrpSpPr>
        <p:grpSpPr>
          <a:xfrm>
            <a:off x="7191542" y="1"/>
            <a:ext cx="5000459" cy="1425992"/>
            <a:chOff x="7191542" y="1"/>
            <a:chExt cx="5000459" cy="1425992"/>
          </a:xfrm>
        </p:grpSpPr>
        <p:pic>
          <p:nvPicPr>
            <p:cNvPr id="20413" name="Google Shape;20413;p1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14" name="Google Shape;20414;p1118"/>
            <p:cNvGrpSpPr/>
            <p:nvPr/>
          </p:nvGrpSpPr>
          <p:grpSpPr>
            <a:xfrm>
              <a:off x="7191542" y="1"/>
              <a:ext cx="5000459" cy="1425992"/>
              <a:chOff x="7186272" y="0"/>
              <a:chExt cx="5005729" cy="1427495"/>
            </a:xfrm>
          </p:grpSpPr>
          <p:sp>
            <p:nvSpPr>
              <p:cNvPr id="20415" name="Google Shape;20415;p1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6" name="Google Shape;20416;p1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17" name="Google Shape;20417;p11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20418"/>
        <p:cNvGrpSpPr/>
        <p:nvPr/>
      </p:nvGrpSpPr>
      <p:grpSpPr>
        <a:xfrm>
          <a:off x="0" y="0"/>
          <a:ext cx="0" cy="0"/>
          <a:chOff x="0" y="0"/>
          <a:chExt cx="0" cy="0"/>
        </a:xfrm>
      </p:grpSpPr>
      <p:sp>
        <p:nvSpPr>
          <p:cNvPr id="20419" name="Google Shape;20419;p77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0" name="Google Shape;20420;p77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1" name="Google Shape;20421;p77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0422" name="Google Shape;20422;p77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3" name="Google Shape;20423;p77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0424" name="Google Shape;20424;p77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5" name="Google Shape;20425;p77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6" name="Google Shape;20426;p77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427" name="Google Shape;20427;p77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8" name="Google Shape;20428;p77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29" name="Google Shape;20429;p77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20430"/>
        <p:cNvGrpSpPr/>
        <p:nvPr/>
      </p:nvGrpSpPr>
      <p:grpSpPr>
        <a:xfrm>
          <a:off x="0" y="0"/>
          <a:ext cx="0" cy="0"/>
          <a:chOff x="0" y="0"/>
          <a:chExt cx="0" cy="0"/>
        </a:xfrm>
      </p:grpSpPr>
      <p:sp>
        <p:nvSpPr>
          <p:cNvPr id="20431" name="Google Shape;20431;p1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32" name="Google Shape;20432;p1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33" name="Google Shape;20433;p1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34" name="Google Shape;20434;p1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35" name="Google Shape;20435;p1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6" name="Google Shape;20436;p1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37" name="Google Shape;20437;p1399"/>
          <p:cNvGrpSpPr/>
          <p:nvPr/>
        </p:nvGrpSpPr>
        <p:grpSpPr>
          <a:xfrm>
            <a:off x="7191542" y="1"/>
            <a:ext cx="5000459" cy="1425992"/>
            <a:chOff x="7191542" y="1"/>
            <a:chExt cx="5000459" cy="1425992"/>
          </a:xfrm>
        </p:grpSpPr>
        <p:pic>
          <p:nvPicPr>
            <p:cNvPr id="20438" name="Google Shape;20438;p1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39" name="Google Shape;20439;p1399"/>
            <p:cNvGrpSpPr/>
            <p:nvPr/>
          </p:nvGrpSpPr>
          <p:grpSpPr>
            <a:xfrm>
              <a:off x="7191542" y="1"/>
              <a:ext cx="5000459" cy="1425992"/>
              <a:chOff x="7186272" y="0"/>
              <a:chExt cx="5005729" cy="1427495"/>
            </a:xfrm>
          </p:grpSpPr>
          <p:sp>
            <p:nvSpPr>
              <p:cNvPr id="20440" name="Google Shape;20440;p1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1" name="Google Shape;20441;p1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42" name="Google Shape;20442;p13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0443"/>
        <p:cNvGrpSpPr/>
        <p:nvPr/>
      </p:nvGrpSpPr>
      <p:grpSpPr>
        <a:xfrm>
          <a:off x="0" y="0"/>
          <a:ext cx="0" cy="0"/>
          <a:chOff x="0" y="0"/>
          <a:chExt cx="0" cy="0"/>
        </a:xfrm>
      </p:grpSpPr>
      <p:sp>
        <p:nvSpPr>
          <p:cNvPr id="20444" name="Google Shape;20444;p14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45" name="Google Shape;20445;p14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46" name="Google Shape;20446;p1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47" name="Google Shape;20447;p1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48" name="Google Shape;20448;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49" name="Google Shape;20449;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50" name="Google Shape;20450;p1400"/>
          <p:cNvGrpSpPr/>
          <p:nvPr/>
        </p:nvGrpSpPr>
        <p:grpSpPr>
          <a:xfrm>
            <a:off x="7191542" y="1"/>
            <a:ext cx="5000459" cy="1425992"/>
            <a:chOff x="7191542" y="1"/>
            <a:chExt cx="5000459" cy="1425992"/>
          </a:xfrm>
        </p:grpSpPr>
        <p:pic>
          <p:nvPicPr>
            <p:cNvPr id="20451" name="Google Shape;20451;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52" name="Google Shape;20452;p1400"/>
            <p:cNvGrpSpPr/>
            <p:nvPr/>
          </p:nvGrpSpPr>
          <p:grpSpPr>
            <a:xfrm>
              <a:off x="7191542" y="1"/>
              <a:ext cx="5000459" cy="1425992"/>
              <a:chOff x="7186272" y="0"/>
              <a:chExt cx="5005729" cy="1427495"/>
            </a:xfrm>
          </p:grpSpPr>
          <p:sp>
            <p:nvSpPr>
              <p:cNvPr id="20453" name="Google Shape;20453;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4" name="Google Shape;20454;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55" name="Google Shape;20455;p14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0456"/>
        <p:cNvGrpSpPr/>
        <p:nvPr/>
      </p:nvGrpSpPr>
      <p:grpSpPr>
        <a:xfrm>
          <a:off x="0" y="0"/>
          <a:ext cx="0" cy="0"/>
          <a:chOff x="0" y="0"/>
          <a:chExt cx="0" cy="0"/>
        </a:xfrm>
      </p:grpSpPr>
      <p:sp>
        <p:nvSpPr>
          <p:cNvPr id="20457" name="Google Shape;20457;p33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58" name="Google Shape;20458;p33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459" name="Google Shape;20459;p3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0" name="Google Shape;20460;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1" name="Google Shape;20461;p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20462"/>
        <p:cNvGrpSpPr/>
        <p:nvPr/>
      </p:nvGrpSpPr>
      <p:grpSpPr>
        <a:xfrm>
          <a:off x="0" y="0"/>
          <a:ext cx="0" cy="0"/>
          <a:chOff x="0" y="0"/>
          <a:chExt cx="0" cy="0"/>
        </a:xfrm>
      </p:grpSpPr>
      <p:sp>
        <p:nvSpPr>
          <p:cNvPr id="20463" name="Google Shape;20463;p27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4" name="Google Shape;20464;p27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5" name="Google Shape;20465;p2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6" name="Google Shape;20466;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7" name="Google Shape;20467;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68" name="Google Shape;20468;p27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69" name="Google Shape;20469;p27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0" name="Google Shape;20470;p27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71" name="Google Shape;20471;p27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20472"/>
        <p:cNvGrpSpPr/>
        <p:nvPr/>
      </p:nvGrpSpPr>
      <p:grpSpPr>
        <a:xfrm>
          <a:off x="0" y="0"/>
          <a:ext cx="0" cy="0"/>
          <a:chOff x="0" y="0"/>
          <a:chExt cx="0" cy="0"/>
        </a:xfrm>
      </p:grpSpPr>
      <p:sp>
        <p:nvSpPr>
          <p:cNvPr id="20473" name="Google Shape;20473;p3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4" name="Google Shape;20474;p3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5" name="Google Shape;20475;p3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76" name="Google Shape;20476;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7" name="Google Shape;20477;p3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78" name="Google Shape;20478;p3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9" name="Google Shape;20479;p3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80" name="Google Shape;20480;p3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1" name="Google Shape;20481;p3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20482"/>
        <p:cNvGrpSpPr/>
        <p:nvPr/>
      </p:nvGrpSpPr>
      <p:grpSpPr>
        <a:xfrm>
          <a:off x="0" y="0"/>
          <a:ext cx="0" cy="0"/>
          <a:chOff x="0" y="0"/>
          <a:chExt cx="0" cy="0"/>
        </a:xfrm>
      </p:grpSpPr>
      <p:sp>
        <p:nvSpPr>
          <p:cNvPr id="20483" name="Google Shape;20483;p3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84" name="Google Shape;20484;p3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5" name="Google Shape;20485;p3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6" name="Google Shape;20486;p3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7" name="Google Shape;20487;p3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20488"/>
        <p:cNvGrpSpPr/>
        <p:nvPr/>
      </p:nvGrpSpPr>
      <p:grpSpPr>
        <a:xfrm>
          <a:off x="0" y="0"/>
          <a:ext cx="0" cy="0"/>
          <a:chOff x="0" y="0"/>
          <a:chExt cx="0" cy="0"/>
        </a:xfrm>
      </p:grpSpPr>
      <p:sp>
        <p:nvSpPr>
          <p:cNvPr id="20489" name="Google Shape;20489;p3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490" name="Google Shape;20490;p3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20491" name="Google Shape;20491;p3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2" name="Google Shape;20492;p3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93" name="Google Shape;20493;p3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20494"/>
        <p:cNvGrpSpPr/>
        <p:nvPr/>
      </p:nvGrpSpPr>
      <p:grpSpPr>
        <a:xfrm>
          <a:off x="0" y="0"/>
          <a:ext cx="0" cy="0"/>
          <a:chOff x="0" y="0"/>
          <a:chExt cx="0" cy="0"/>
        </a:xfrm>
      </p:grpSpPr>
      <p:sp>
        <p:nvSpPr>
          <p:cNvPr id="20495" name="Google Shape;20495;p3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6" name="Google Shape;20496;p3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7" name="Google Shape;20497;p3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8" name="Google Shape;20498;p3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9" name="Google Shape;20499;p3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00" name="Google Shape;20500;p3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84"/>
        <p:cNvGrpSpPr/>
        <p:nvPr/>
      </p:nvGrpSpPr>
      <p:grpSpPr>
        <a:xfrm>
          <a:off x="0" y="0"/>
          <a:ext cx="0" cy="0"/>
          <a:chOff x="0" y="0"/>
          <a:chExt cx="0" cy="0"/>
        </a:xfrm>
      </p:grpSpPr>
      <p:sp>
        <p:nvSpPr>
          <p:cNvPr id="1085" name="Google Shape;1085;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6" name="Google Shape;1086;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7" name="Google Shape;1087;p162"/>
          <p:cNvGrpSpPr/>
          <p:nvPr/>
        </p:nvGrpSpPr>
        <p:grpSpPr>
          <a:xfrm>
            <a:off x="0" y="5379426"/>
            <a:ext cx="2807368" cy="753891"/>
            <a:chOff x="0" y="5379426"/>
            <a:chExt cx="2807368" cy="753891"/>
          </a:xfrm>
        </p:grpSpPr>
        <p:sp>
          <p:nvSpPr>
            <p:cNvPr id="1088" name="Google Shape;1088;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9" name="Google Shape;1089;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90" name="Google Shape;1090;p162"/>
          <p:cNvSpPr>
            <a:spLocks noGrp="1"/>
          </p:cNvSpPr>
          <p:nvPr>
            <p:ph type="pic" idx="2"/>
          </p:nvPr>
        </p:nvSpPr>
        <p:spPr>
          <a:xfrm>
            <a:off x="2807368" y="457202"/>
            <a:ext cx="8915400" cy="5943598"/>
          </a:xfrm>
          <a:prstGeom prst="rect">
            <a:avLst/>
          </a:prstGeom>
          <a:noFill/>
          <a:ln>
            <a:noFill/>
          </a:ln>
        </p:spPr>
      </p:sp>
      <p:pic>
        <p:nvPicPr>
          <p:cNvPr id="1091" name="Google Shape;1091;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20501"/>
        <p:cNvGrpSpPr/>
        <p:nvPr/>
      </p:nvGrpSpPr>
      <p:grpSpPr>
        <a:xfrm>
          <a:off x="0" y="0"/>
          <a:ext cx="0" cy="0"/>
          <a:chOff x="0" y="0"/>
          <a:chExt cx="0" cy="0"/>
        </a:xfrm>
      </p:grpSpPr>
      <p:sp>
        <p:nvSpPr>
          <p:cNvPr id="20502" name="Google Shape;20502;p3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3" name="Google Shape;20503;p3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4" name="Google Shape;20504;p3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05" name="Google Shape;20505;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6" name="Google Shape;20506;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07" name="Google Shape;20507;p3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8" name="Google Shape;20508;p3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9" name="Google Shape;20509;p3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0" name="Google Shape;20510;p3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20511"/>
        <p:cNvGrpSpPr/>
        <p:nvPr/>
      </p:nvGrpSpPr>
      <p:grpSpPr>
        <a:xfrm>
          <a:off x="0" y="0"/>
          <a:ext cx="0" cy="0"/>
          <a:chOff x="0" y="0"/>
          <a:chExt cx="0" cy="0"/>
        </a:xfrm>
      </p:grpSpPr>
      <p:sp>
        <p:nvSpPr>
          <p:cNvPr id="20512" name="Google Shape;20512;p3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13" name="Google Shape;20513;p3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4" name="Google Shape;20514;p3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5" name="Google Shape;20515;p3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6" name="Google Shape;20516;p3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20517"/>
        <p:cNvGrpSpPr/>
        <p:nvPr/>
      </p:nvGrpSpPr>
      <p:grpSpPr>
        <a:xfrm>
          <a:off x="0" y="0"/>
          <a:ext cx="0" cy="0"/>
          <a:chOff x="0" y="0"/>
          <a:chExt cx="0" cy="0"/>
        </a:xfrm>
      </p:grpSpPr>
      <p:sp>
        <p:nvSpPr>
          <p:cNvPr id="20518" name="Google Shape;20518;p3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19" name="Google Shape;20519;p3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20" name="Google Shape;20520;p3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1" name="Google Shape;20521;p3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2" name="Google Shape;20522;p3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20523"/>
        <p:cNvGrpSpPr/>
        <p:nvPr/>
      </p:nvGrpSpPr>
      <p:grpSpPr>
        <a:xfrm>
          <a:off x="0" y="0"/>
          <a:ext cx="0" cy="0"/>
          <a:chOff x="0" y="0"/>
          <a:chExt cx="0" cy="0"/>
        </a:xfrm>
      </p:grpSpPr>
      <p:sp>
        <p:nvSpPr>
          <p:cNvPr id="20524" name="Google Shape;20524;p3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5" name="Google Shape;20525;p3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6" name="Google Shape;20526;p3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7" name="Google Shape;20527;p3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8" name="Google Shape;20528;p3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29" name="Google Shape;20529;p3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20530"/>
        <p:cNvGrpSpPr/>
        <p:nvPr/>
      </p:nvGrpSpPr>
      <p:grpSpPr>
        <a:xfrm>
          <a:off x="0" y="0"/>
          <a:ext cx="0" cy="0"/>
          <a:chOff x="0" y="0"/>
          <a:chExt cx="0" cy="0"/>
        </a:xfrm>
      </p:grpSpPr>
      <p:sp>
        <p:nvSpPr>
          <p:cNvPr id="20531" name="Google Shape;20531;p14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2" name="Google Shape;20532;p14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3" name="Google Shape;20533;p14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34" name="Google Shape;20534;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5" name="Google Shape;20535;p14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36" name="Google Shape;20536;p14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7" name="Google Shape;20537;p14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8" name="Google Shape;20538;p14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39" name="Google Shape;20539;p14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20540"/>
        <p:cNvGrpSpPr/>
        <p:nvPr/>
      </p:nvGrpSpPr>
      <p:grpSpPr>
        <a:xfrm>
          <a:off x="0" y="0"/>
          <a:ext cx="0" cy="0"/>
          <a:chOff x="0" y="0"/>
          <a:chExt cx="0" cy="0"/>
        </a:xfrm>
      </p:grpSpPr>
      <p:sp>
        <p:nvSpPr>
          <p:cNvPr id="20541" name="Google Shape;20541;p140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42" name="Google Shape;20542;p140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3" name="Google Shape;20543;p140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44" name="Google Shape;20544;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5" name="Google Shape;20545;p1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46" name="Google Shape;20546;p140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7" name="Google Shape;20547;p140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8" name="Google Shape;20548;p140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49" name="Google Shape;20549;p140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20550"/>
        <p:cNvGrpSpPr/>
        <p:nvPr/>
      </p:nvGrpSpPr>
      <p:grpSpPr>
        <a:xfrm>
          <a:off x="0" y="0"/>
          <a:ext cx="0" cy="0"/>
          <a:chOff x="0" y="0"/>
          <a:chExt cx="0" cy="0"/>
        </a:xfrm>
      </p:grpSpPr>
      <p:sp>
        <p:nvSpPr>
          <p:cNvPr id="20551" name="Google Shape;20551;p14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2" name="Google Shape;20552;p14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3" name="Google Shape;20553;p14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54" name="Google Shape;20554;p1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5" name="Google Shape;20555;p14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56" name="Google Shape;20556;p14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7" name="Google Shape;20557;p14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8" name="Google Shape;20558;p14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59" name="Google Shape;20559;p14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20560"/>
        <p:cNvGrpSpPr/>
        <p:nvPr/>
      </p:nvGrpSpPr>
      <p:grpSpPr>
        <a:xfrm>
          <a:off x="0" y="0"/>
          <a:ext cx="0" cy="0"/>
          <a:chOff x="0" y="0"/>
          <a:chExt cx="0" cy="0"/>
        </a:xfrm>
      </p:grpSpPr>
      <p:sp>
        <p:nvSpPr>
          <p:cNvPr id="20561" name="Google Shape;20561;p14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62" name="Google Shape;20562;p14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3" name="Google Shape;20563;p14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4" name="Google Shape;20564;p14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65" name="Google Shape;20565;p14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20566"/>
        <p:cNvGrpSpPr/>
        <p:nvPr/>
      </p:nvGrpSpPr>
      <p:grpSpPr>
        <a:xfrm>
          <a:off x="0" y="0"/>
          <a:ext cx="0" cy="0"/>
          <a:chOff x="0" y="0"/>
          <a:chExt cx="0" cy="0"/>
        </a:xfrm>
      </p:grpSpPr>
      <p:sp>
        <p:nvSpPr>
          <p:cNvPr id="20567" name="Google Shape;20567;p14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68" name="Google Shape;20568;p14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69" name="Google Shape;20569;p14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0" name="Google Shape;20570;p14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71" name="Google Shape;20571;p14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20572"/>
        <p:cNvGrpSpPr/>
        <p:nvPr/>
      </p:nvGrpSpPr>
      <p:grpSpPr>
        <a:xfrm>
          <a:off x="0" y="0"/>
          <a:ext cx="0" cy="0"/>
          <a:chOff x="0" y="0"/>
          <a:chExt cx="0" cy="0"/>
        </a:xfrm>
      </p:grpSpPr>
      <p:sp>
        <p:nvSpPr>
          <p:cNvPr id="20573" name="Google Shape;20573;p14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4" name="Google Shape;20574;p14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5" name="Google Shape;20575;p14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6" name="Google Shape;20576;p14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7" name="Google Shape;20577;p14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78" name="Google Shape;20578;p14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092"/>
        <p:cNvGrpSpPr/>
        <p:nvPr/>
      </p:nvGrpSpPr>
      <p:grpSpPr>
        <a:xfrm>
          <a:off x="0" y="0"/>
          <a:ext cx="0" cy="0"/>
          <a:chOff x="0" y="0"/>
          <a:chExt cx="0" cy="0"/>
        </a:xfrm>
      </p:grpSpPr>
      <p:sp>
        <p:nvSpPr>
          <p:cNvPr id="1093" name="Google Shape;1093;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4" name="Google Shape;1094;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5" name="Google Shape;1095;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6" name="Google Shape;1096;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7" name="Google Shape;1097;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 name="Google Shape;1098;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9" name="Google Shape;1099;p163"/>
          <p:cNvGrpSpPr/>
          <p:nvPr/>
        </p:nvGrpSpPr>
        <p:grpSpPr>
          <a:xfrm>
            <a:off x="7191542" y="1"/>
            <a:ext cx="5000459" cy="1425992"/>
            <a:chOff x="7191542" y="1"/>
            <a:chExt cx="5000459" cy="1425992"/>
          </a:xfrm>
        </p:grpSpPr>
        <p:pic>
          <p:nvPicPr>
            <p:cNvPr id="1100" name="Google Shape;1100;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 name="Google Shape;1101;p163"/>
            <p:cNvGrpSpPr/>
            <p:nvPr/>
          </p:nvGrpSpPr>
          <p:grpSpPr>
            <a:xfrm>
              <a:off x="7191542" y="1"/>
              <a:ext cx="5000459" cy="1425992"/>
              <a:chOff x="7186272" y="0"/>
              <a:chExt cx="5005729" cy="1427495"/>
            </a:xfrm>
          </p:grpSpPr>
          <p:sp>
            <p:nvSpPr>
              <p:cNvPr id="1102" name="Google Shape;1102;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3" name="Google Shape;1103;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04" name="Google Shape;1104;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20579"/>
        <p:cNvGrpSpPr/>
        <p:nvPr/>
      </p:nvGrpSpPr>
      <p:grpSpPr>
        <a:xfrm>
          <a:off x="0" y="0"/>
          <a:ext cx="0" cy="0"/>
          <a:chOff x="0" y="0"/>
          <a:chExt cx="0" cy="0"/>
        </a:xfrm>
      </p:grpSpPr>
      <p:sp>
        <p:nvSpPr>
          <p:cNvPr id="20580" name="Google Shape;20580;p14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81" name="Google Shape;20581;p14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2" name="Google Shape;20582;p14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83" name="Google Shape;20583;p1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4" name="Google Shape;20584;p1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85" name="Google Shape;20585;p14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6" name="Google Shape;20586;p14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7" name="Google Shape;20587;p14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88" name="Google Shape;20588;p14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20589"/>
        <p:cNvGrpSpPr/>
        <p:nvPr/>
      </p:nvGrpSpPr>
      <p:grpSpPr>
        <a:xfrm>
          <a:off x="0" y="0"/>
          <a:ext cx="0" cy="0"/>
          <a:chOff x="0" y="0"/>
          <a:chExt cx="0" cy="0"/>
        </a:xfrm>
      </p:grpSpPr>
      <p:sp>
        <p:nvSpPr>
          <p:cNvPr id="20590" name="Google Shape;20590;p14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91" name="Google Shape;20591;p14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2" name="Google Shape;20592;p14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3" name="Google Shape;20593;p14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94" name="Google Shape;20594;p14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20595"/>
        <p:cNvGrpSpPr/>
        <p:nvPr/>
      </p:nvGrpSpPr>
      <p:grpSpPr>
        <a:xfrm>
          <a:off x="0" y="0"/>
          <a:ext cx="0" cy="0"/>
          <a:chOff x="0" y="0"/>
          <a:chExt cx="0" cy="0"/>
        </a:xfrm>
      </p:grpSpPr>
      <p:sp>
        <p:nvSpPr>
          <p:cNvPr id="20596" name="Google Shape;20596;p14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97" name="Google Shape;20597;p14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98" name="Google Shape;20598;p14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9" name="Google Shape;20599;p14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00" name="Google Shape;20600;p14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20601"/>
        <p:cNvGrpSpPr/>
        <p:nvPr/>
      </p:nvGrpSpPr>
      <p:grpSpPr>
        <a:xfrm>
          <a:off x="0" y="0"/>
          <a:ext cx="0" cy="0"/>
          <a:chOff x="0" y="0"/>
          <a:chExt cx="0" cy="0"/>
        </a:xfrm>
      </p:grpSpPr>
      <p:sp>
        <p:nvSpPr>
          <p:cNvPr id="20602" name="Google Shape;20602;p14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3" name="Google Shape;20603;p14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4" name="Google Shape;20604;p14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5" name="Google Shape;20605;p14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6" name="Google Shape;20606;p14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07" name="Google Shape;20607;p14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608"/>
        <p:cNvGrpSpPr/>
        <p:nvPr/>
      </p:nvGrpSpPr>
      <p:grpSpPr>
        <a:xfrm>
          <a:off x="0" y="0"/>
          <a:ext cx="0" cy="0"/>
          <a:chOff x="0" y="0"/>
          <a:chExt cx="0" cy="0"/>
        </a:xfrm>
      </p:grpSpPr>
      <p:sp>
        <p:nvSpPr>
          <p:cNvPr id="20609" name="Google Shape;20609;p9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10" name="Google Shape;20610;p9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1" name="Google Shape;20611;p9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612" name="Google Shape;20612;p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3" name="Google Shape;20613;p9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614" name="Google Shape;20614;p9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5" name="Google Shape;20615;p9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6" name="Google Shape;20616;p9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17" name="Google Shape;20617;p9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20618"/>
        <p:cNvGrpSpPr/>
        <p:nvPr/>
      </p:nvGrpSpPr>
      <p:grpSpPr>
        <a:xfrm>
          <a:off x="0" y="0"/>
          <a:ext cx="0" cy="0"/>
          <a:chOff x="0" y="0"/>
          <a:chExt cx="0" cy="0"/>
        </a:xfrm>
      </p:grpSpPr>
      <p:sp>
        <p:nvSpPr>
          <p:cNvPr id="20619" name="Google Shape;20619;p14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0" name="Google Shape;20620;p14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1" name="Google Shape;20621;p14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2" name="Google Shape;20622;p14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23" name="Google Shape;20623;p141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20624"/>
        <p:cNvGrpSpPr/>
        <p:nvPr/>
      </p:nvGrpSpPr>
      <p:grpSpPr>
        <a:xfrm>
          <a:off x="0" y="0"/>
          <a:ext cx="0" cy="0"/>
          <a:chOff x="0" y="0"/>
          <a:chExt cx="0" cy="0"/>
        </a:xfrm>
      </p:grpSpPr>
      <p:sp>
        <p:nvSpPr>
          <p:cNvPr id="20625" name="Google Shape;20625;p14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26" name="Google Shape;20626;p141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27" name="Google Shape;20627;p14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8" name="Google Shape;20628;p14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9" name="Google Shape;20629;p14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630"/>
        <p:cNvGrpSpPr/>
        <p:nvPr/>
      </p:nvGrpSpPr>
      <p:grpSpPr>
        <a:xfrm>
          <a:off x="0" y="0"/>
          <a:ext cx="0" cy="0"/>
          <a:chOff x="0" y="0"/>
          <a:chExt cx="0" cy="0"/>
        </a:xfrm>
      </p:grpSpPr>
      <p:sp>
        <p:nvSpPr>
          <p:cNvPr id="20631" name="Google Shape;20631;p14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2" name="Google Shape;20632;p14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3" name="Google Shape;20633;p14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4" name="Google Shape;20634;p14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5" name="Google Shape;20635;p14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36" name="Google Shape;20636;p14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637"/>
        <p:cNvGrpSpPr/>
        <p:nvPr/>
      </p:nvGrpSpPr>
      <p:grpSpPr>
        <a:xfrm>
          <a:off x="0" y="0"/>
          <a:ext cx="0" cy="0"/>
          <a:chOff x="0" y="0"/>
          <a:chExt cx="0" cy="0"/>
        </a:xfrm>
      </p:grpSpPr>
      <p:sp>
        <p:nvSpPr>
          <p:cNvPr id="20638" name="Google Shape;20638;p8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39" name="Google Shape;20639;p8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0" name="Google Shape;20640;p8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1" name="Google Shape;20641;p8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42" name="Google Shape;20642;p8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643"/>
        <p:cNvGrpSpPr/>
        <p:nvPr/>
      </p:nvGrpSpPr>
      <p:grpSpPr>
        <a:xfrm>
          <a:off x="0" y="0"/>
          <a:ext cx="0" cy="0"/>
          <a:chOff x="0" y="0"/>
          <a:chExt cx="0" cy="0"/>
        </a:xfrm>
      </p:grpSpPr>
      <p:sp>
        <p:nvSpPr>
          <p:cNvPr id="20644" name="Google Shape;20644;p8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45" name="Google Shape;20645;p8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46" name="Google Shape;20646;p8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7" name="Google Shape;20647;p8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48" name="Google Shape;20648;p8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05"/>
        <p:cNvGrpSpPr/>
        <p:nvPr/>
      </p:nvGrpSpPr>
      <p:grpSpPr>
        <a:xfrm>
          <a:off x="0" y="0"/>
          <a:ext cx="0" cy="0"/>
          <a:chOff x="0" y="0"/>
          <a:chExt cx="0" cy="0"/>
        </a:xfrm>
      </p:grpSpPr>
      <p:sp>
        <p:nvSpPr>
          <p:cNvPr id="1106" name="Google Shape;1106;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7" name="Google Shape;1107;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8" name="Google Shape;1108;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 name="Google Shape;1109;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0" name="Google Shape;1110;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1" name="Google Shape;1111;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2" name="Google Shape;1112;p164"/>
          <p:cNvGrpSpPr/>
          <p:nvPr/>
        </p:nvGrpSpPr>
        <p:grpSpPr>
          <a:xfrm>
            <a:off x="7191542" y="1"/>
            <a:ext cx="5000459" cy="1425992"/>
            <a:chOff x="7191542" y="1"/>
            <a:chExt cx="5000459" cy="1425992"/>
          </a:xfrm>
        </p:grpSpPr>
        <p:pic>
          <p:nvPicPr>
            <p:cNvPr id="1113" name="Google Shape;1113;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 name="Google Shape;1114;p164"/>
            <p:cNvGrpSpPr/>
            <p:nvPr/>
          </p:nvGrpSpPr>
          <p:grpSpPr>
            <a:xfrm>
              <a:off x="7191542" y="1"/>
              <a:ext cx="5000459" cy="1425992"/>
              <a:chOff x="7186272" y="0"/>
              <a:chExt cx="5005729" cy="1427495"/>
            </a:xfrm>
          </p:grpSpPr>
          <p:sp>
            <p:nvSpPr>
              <p:cNvPr id="1115" name="Google Shape;1115;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6" name="Google Shape;1116;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7" name="Google Shape;1117;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649"/>
        <p:cNvGrpSpPr/>
        <p:nvPr/>
      </p:nvGrpSpPr>
      <p:grpSpPr>
        <a:xfrm>
          <a:off x="0" y="0"/>
          <a:ext cx="0" cy="0"/>
          <a:chOff x="0" y="0"/>
          <a:chExt cx="0" cy="0"/>
        </a:xfrm>
      </p:grpSpPr>
      <p:sp>
        <p:nvSpPr>
          <p:cNvPr id="20650" name="Google Shape;20650;p8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1" name="Google Shape;20651;p8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2" name="Google Shape;20652;p8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3" name="Google Shape;20653;p8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4" name="Google Shape;20654;p8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55" name="Google Shape;20655;p8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656"/>
        <p:cNvGrpSpPr/>
        <p:nvPr/>
      </p:nvGrpSpPr>
      <p:grpSpPr>
        <a:xfrm>
          <a:off x="0" y="0"/>
          <a:ext cx="0" cy="0"/>
          <a:chOff x="0" y="0"/>
          <a:chExt cx="0" cy="0"/>
        </a:xfrm>
      </p:grpSpPr>
      <p:sp>
        <p:nvSpPr>
          <p:cNvPr id="20657" name="Google Shape;20657;p10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8" name="Google Shape;20658;p10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9" name="Google Shape;20659;p10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0" name="Google Shape;20660;p10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61" name="Google Shape;20661;p10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62"/>
        <p:cNvGrpSpPr/>
        <p:nvPr/>
      </p:nvGrpSpPr>
      <p:grpSpPr>
        <a:xfrm>
          <a:off x="0" y="0"/>
          <a:ext cx="0" cy="0"/>
          <a:chOff x="0" y="0"/>
          <a:chExt cx="0" cy="0"/>
        </a:xfrm>
      </p:grpSpPr>
      <p:sp>
        <p:nvSpPr>
          <p:cNvPr id="20663" name="Google Shape;20663;p10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64" name="Google Shape;20664;p10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65" name="Google Shape;20665;p10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6" name="Google Shape;20666;p10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67" name="Google Shape;20667;p10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668"/>
        <p:cNvGrpSpPr/>
        <p:nvPr/>
      </p:nvGrpSpPr>
      <p:grpSpPr>
        <a:xfrm>
          <a:off x="0" y="0"/>
          <a:ext cx="0" cy="0"/>
          <a:chOff x="0" y="0"/>
          <a:chExt cx="0" cy="0"/>
        </a:xfrm>
      </p:grpSpPr>
      <p:sp>
        <p:nvSpPr>
          <p:cNvPr id="20669" name="Google Shape;20669;p3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0" name="Google Shape;20670;p3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1" name="Google Shape;20671;p3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2" name="Google Shape;20672;p3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3" name="Google Shape;20673;p3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74" name="Google Shape;20674;p3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20675"/>
        <p:cNvGrpSpPr/>
        <p:nvPr/>
      </p:nvGrpSpPr>
      <p:grpSpPr>
        <a:xfrm>
          <a:off x="0" y="0"/>
          <a:ext cx="0" cy="0"/>
          <a:chOff x="0" y="0"/>
          <a:chExt cx="0" cy="0"/>
        </a:xfrm>
      </p:grpSpPr>
      <p:sp>
        <p:nvSpPr>
          <p:cNvPr id="20676" name="Google Shape;20676;p10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77" name="Google Shape;20677;p10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78" name="Google Shape;20678;p10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679" name="Google Shape;20679;p1025"/>
          <p:cNvSpPr>
            <a:spLocks noGrp="1"/>
          </p:cNvSpPr>
          <p:nvPr>
            <p:ph type="pic" idx="2"/>
          </p:nvPr>
        </p:nvSpPr>
        <p:spPr>
          <a:xfrm>
            <a:off x="7118684" y="233915"/>
            <a:ext cx="5073316" cy="5943600"/>
          </a:xfrm>
          <a:prstGeom prst="rect">
            <a:avLst/>
          </a:prstGeom>
          <a:noFill/>
          <a:ln>
            <a:noFill/>
          </a:ln>
        </p:spPr>
      </p:sp>
      <p:grpSp>
        <p:nvGrpSpPr>
          <p:cNvPr id="20680" name="Google Shape;20680;p1025"/>
          <p:cNvGrpSpPr/>
          <p:nvPr/>
        </p:nvGrpSpPr>
        <p:grpSpPr>
          <a:xfrm>
            <a:off x="0" y="5020348"/>
            <a:ext cx="12192000" cy="1837653"/>
            <a:chOff x="0" y="5020348"/>
            <a:chExt cx="12192000" cy="1837653"/>
          </a:xfrm>
        </p:grpSpPr>
        <p:sp>
          <p:nvSpPr>
            <p:cNvPr id="20681" name="Google Shape;20681;p1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2" name="Google Shape;20682;p10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3" name="Google Shape;20683;p1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20684"/>
        <p:cNvGrpSpPr/>
        <p:nvPr/>
      </p:nvGrpSpPr>
      <p:grpSpPr>
        <a:xfrm>
          <a:off x="0" y="0"/>
          <a:ext cx="0" cy="0"/>
          <a:chOff x="0" y="0"/>
          <a:chExt cx="0" cy="0"/>
        </a:xfrm>
      </p:grpSpPr>
      <p:grpSp>
        <p:nvGrpSpPr>
          <p:cNvPr id="20685" name="Google Shape;20685;p1026"/>
          <p:cNvGrpSpPr/>
          <p:nvPr/>
        </p:nvGrpSpPr>
        <p:grpSpPr>
          <a:xfrm>
            <a:off x="0" y="5020347"/>
            <a:ext cx="12192000" cy="1837653"/>
            <a:chOff x="0" y="5020347"/>
            <a:chExt cx="12192000" cy="1837653"/>
          </a:xfrm>
        </p:grpSpPr>
        <p:sp>
          <p:nvSpPr>
            <p:cNvPr id="20686" name="Google Shape;20686;p10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7" name="Google Shape;20687;p10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8" name="Google Shape;20688;p10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9" name="Google Shape;20689;p10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90" name="Google Shape;20690;p10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91" name="Google Shape;20691;p10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20692"/>
        <p:cNvGrpSpPr/>
        <p:nvPr/>
      </p:nvGrpSpPr>
      <p:grpSpPr>
        <a:xfrm>
          <a:off x="0" y="0"/>
          <a:ext cx="0" cy="0"/>
          <a:chOff x="0" y="0"/>
          <a:chExt cx="0" cy="0"/>
        </a:xfrm>
      </p:grpSpPr>
      <p:sp>
        <p:nvSpPr>
          <p:cNvPr id="20693" name="Google Shape;20693;p8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94" name="Google Shape;20694;p8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5" name="Google Shape;20695;p808"/>
          <p:cNvGrpSpPr/>
          <p:nvPr/>
        </p:nvGrpSpPr>
        <p:grpSpPr>
          <a:xfrm>
            <a:off x="0" y="5379426"/>
            <a:ext cx="2807368" cy="753891"/>
            <a:chOff x="0" y="5379426"/>
            <a:chExt cx="2807368" cy="753891"/>
          </a:xfrm>
        </p:grpSpPr>
        <p:sp>
          <p:nvSpPr>
            <p:cNvPr id="20696" name="Google Shape;20696;p8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97" name="Google Shape;20697;p8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698" name="Google Shape;20698;p808"/>
          <p:cNvSpPr>
            <a:spLocks noGrp="1"/>
          </p:cNvSpPr>
          <p:nvPr>
            <p:ph type="pic" idx="2"/>
          </p:nvPr>
        </p:nvSpPr>
        <p:spPr>
          <a:xfrm>
            <a:off x="2807368" y="457202"/>
            <a:ext cx="8915400" cy="5943598"/>
          </a:xfrm>
          <a:prstGeom prst="rect">
            <a:avLst/>
          </a:prstGeom>
          <a:noFill/>
          <a:ln>
            <a:noFill/>
          </a:ln>
        </p:spPr>
      </p:sp>
      <p:pic>
        <p:nvPicPr>
          <p:cNvPr id="20699" name="Google Shape;20699;p8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20700"/>
        <p:cNvGrpSpPr/>
        <p:nvPr/>
      </p:nvGrpSpPr>
      <p:grpSpPr>
        <a:xfrm>
          <a:off x="0" y="0"/>
          <a:ext cx="0" cy="0"/>
          <a:chOff x="0" y="0"/>
          <a:chExt cx="0" cy="0"/>
        </a:xfrm>
      </p:grpSpPr>
      <p:sp>
        <p:nvSpPr>
          <p:cNvPr id="20701" name="Google Shape;20701;p1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02" name="Google Shape;20702;p1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03" name="Google Shape;20703;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04" name="Google Shape;20704;p1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05" name="Google Shape;20705;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06" name="Google Shape;20706;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07" name="Google Shape;20707;p1414"/>
          <p:cNvGrpSpPr/>
          <p:nvPr/>
        </p:nvGrpSpPr>
        <p:grpSpPr>
          <a:xfrm>
            <a:off x="7191542" y="1"/>
            <a:ext cx="5000459" cy="1425992"/>
            <a:chOff x="7191542" y="1"/>
            <a:chExt cx="5000459" cy="1425992"/>
          </a:xfrm>
        </p:grpSpPr>
        <p:pic>
          <p:nvPicPr>
            <p:cNvPr id="20708" name="Google Shape;20708;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09" name="Google Shape;20709;p1414"/>
            <p:cNvGrpSpPr/>
            <p:nvPr/>
          </p:nvGrpSpPr>
          <p:grpSpPr>
            <a:xfrm>
              <a:off x="7191542" y="1"/>
              <a:ext cx="5000459" cy="1425992"/>
              <a:chOff x="7186272" y="0"/>
              <a:chExt cx="5005729" cy="1427495"/>
            </a:xfrm>
          </p:grpSpPr>
          <p:sp>
            <p:nvSpPr>
              <p:cNvPr id="20710" name="Google Shape;20710;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1" name="Google Shape;20711;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712" name="Google Shape;20712;p1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20713"/>
        <p:cNvGrpSpPr/>
        <p:nvPr/>
      </p:nvGrpSpPr>
      <p:grpSpPr>
        <a:xfrm>
          <a:off x="0" y="0"/>
          <a:ext cx="0" cy="0"/>
          <a:chOff x="0" y="0"/>
          <a:chExt cx="0" cy="0"/>
        </a:xfrm>
      </p:grpSpPr>
      <p:grpSp>
        <p:nvGrpSpPr>
          <p:cNvPr id="20714" name="Google Shape;20714;p1028"/>
          <p:cNvGrpSpPr/>
          <p:nvPr/>
        </p:nvGrpSpPr>
        <p:grpSpPr>
          <a:xfrm>
            <a:off x="7191542" y="1"/>
            <a:ext cx="5000459" cy="1425992"/>
            <a:chOff x="7191542" y="1"/>
            <a:chExt cx="5000459" cy="1425992"/>
          </a:xfrm>
        </p:grpSpPr>
        <p:pic>
          <p:nvPicPr>
            <p:cNvPr id="20715" name="Google Shape;20715;p1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16" name="Google Shape;20716;p1028"/>
            <p:cNvGrpSpPr/>
            <p:nvPr/>
          </p:nvGrpSpPr>
          <p:grpSpPr>
            <a:xfrm>
              <a:off x="7191542" y="1"/>
              <a:ext cx="5000459" cy="1425992"/>
              <a:chOff x="7186272" y="0"/>
              <a:chExt cx="5005729" cy="1427495"/>
            </a:xfrm>
          </p:grpSpPr>
          <p:sp>
            <p:nvSpPr>
              <p:cNvPr id="20717" name="Google Shape;20717;p1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8" name="Google Shape;20718;p1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19" name="Google Shape;20719;p10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0" name="Google Shape;20720;p10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21" name="Google Shape;20721;p10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22" name="Google Shape;20722;p1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23" name="Google Shape;20723;p1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20724"/>
        <p:cNvGrpSpPr/>
        <p:nvPr/>
      </p:nvGrpSpPr>
      <p:grpSpPr>
        <a:xfrm>
          <a:off x="0" y="0"/>
          <a:ext cx="0" cy="0"/>
          <a:chOff x="0" y="0"/>
          <a:chExt cx="0" cy="0"/>
        </a:xfrm>
      </p:grpSpPr>
      <p:sp>
        <p:nvSpPr>
          <p:cNvPr id="20725" name="Google Shape;20725;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6" name="Google Shape;20726;p81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727" name="Google Shape;20727;p815"/>
          <p:cNvGrpSpPr/>
          <p:nvPr/>
        </p:nvGrpSpPr>
        <p:grpSpPr>
          <a:xfrm>
            <a:off x="7191542" y="1"/>
            <a:ext cx="5000459" cy="1425992"/>
            <a:chOff x="7191542" y="1"/>
            <a:chExt cx="5000459" cy="1425992"/>
          </a:xfrm>
        </p:grpSpPr>
        <p:pic>
          <p:nvPicPr>
            <p:cNvPr id="20728" name="Google Shape;20728;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29" name="Google Shape;20729;p815"/>
            <p:cNvGrpSpPr/>
            <p:nvPr/>
          </p:nvGrpSpPr>
          <p:grpSpPr>
            <a:xfrm>
              <a:off x="7191542" y="1"/>
              <a:ext cx="5000459" cy="1425992"/>
              <a:chOff x="7186272" y="0"/>
              <a:chExt cx="5005729" cy="1427495"/>
            </a:xfrm>
          </p:grpSpPr>
          <p:sp>
            <p:nvSpPr>
              <p:cNvPr id="20730" name="Google Shape;20730;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1" name="Google Shape;20731;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32" name="Google Shape;20732;p81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33" name="Google Shape;20733;p81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34" name="Google Shape;20734;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35" name="Google Shape;20735;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18"/>
        <p:cNvGrpSpPr/>
        <p:nvPr/>
      </p:nvGrpSpPr>
      <p:grpSpPr>
        <a:xfrm>
          <a:off x="0" y="0"/>
          <a:ext cx="0" cy="0"/>
          <a:chOff x="0" y="0"/>
          <a:chExt cx="0" cy="0"/>
        </a:xfrm>
      </p:grpSpPr>
      <p:grpSp>
        <p:nvGrpSpPr>
          <p:cNvPr id="1119" name="Google Shape;1119;p165"/>
          <p:cNvGrpSpPr/>
          <p:nvPr/>
        </p:nvGrpSpPr>
        <p:grpSpPr>
          <a:xfrm>
            <a:off x="7191542" y="1"/>
            <a:ext cx="5000459" cy="1425992"/>
            <a:chOff x="7191542" y="1"/>
            <a:chExt cx="5000459" cy="1425992"/>
          </a:xfrm>
        </p:grpSpPr>
        <p:pic>
          <p:nvPicPr>
            <p:cNvPr id="1120" name="Google Shape;1120;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 name="Google Shape;1121;p165"/>
            <p:cNvGrpSpPr/>
            <p:nvPr/>
          </p:nvGrpSpPr>
          <p:grpSpPr>
            <a:xfrm>
              <a:off x="7191542" y="1"/>
              <a:ext cx="5000459" cy="1425992"/>
              <a:chOff x="7186272" y="0"/>
              <a:chExt cx="5005729" cy="1427495"/>
            </a:xfrm>
          </p:grpSpPr>
          <p:sp>
            <p:nvSpPr>
              <p:cNvPr id="1122" name="Google Shape;1122;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3" name="Google Shape;1123;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4" name="Google Shape;1124;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5" name="Google Shape;1125;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 name="Google Shape;1126;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7" name="Google Shape;1127;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 name="Google Shape;1128;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20736"/>
        <p:cNvGrpSpPr/>
        <p:nvPr/>
      </p:nvGrpSpPr>
      <p:grpSpPr>
        <a:xfrm>
          <a:off x="0" y="0"/>
          <a:ext cx="0" cy="0"/>
          <a:chOff x="0" y="0"/>
          <a:chExt cx="0" cy="0"/>
        </a:xfrm>
      </p:grpSpPr>
      <p:grpSp>
        <p:nvGrpSpPr>
          <p:cNvPr id="20737" name="Google Shape;20737;p1029"/>
          <p:cNvGrpSpPr/>
          <p:nvPr/>
        </p:nvGrpSpPr>
        <p:grpSpPr>
          <a:xfrm>
            <a:off x="7191542" y="1"/>
            <a:ext cx="5000459" cy="1425992"/>
            <a:chOff x="7191542" y="1"/>
            <a:chExt cx="5000459" cy="1425992"/>
          </a:xfrm>
        </p:grpSpPr>
        <p:pic>
          <p:nvPicPr>
            <p:cNvPr id="20738" name="Google Shape;20738;p10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39" name="Google Shape;20739;p1029"/>
            <p:cNvGrpSpPr/>
            <p:nvPr/>
          </p:nvGrpSpPr>
          <p:grpSpPr>
            <a:xfrm>
              <a:off x="7191542" y="1"/>
              <a:ext cx="5000459" cy="1425992"/>
              <a:chOff x="7186272" y="0"/>
              <a:chExt cx="5005729" cy="1427495"/>
            </a:xfrm>
          </p:grpSpPr>
          <p:sp>
            <p:nvSpPr>
              <p:cNvPr id="20740" name="Google Shape;20740;p10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1" name="Google Shape;20741;p10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42" name="Google Shape;20742;p10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43" name="Google Shape;20743;p102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4" name="Google Shape;20744;p102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5" name="Google Shape;20745;p10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6" name="Google Shape;20746;p10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7" name="Google Shape;20747;p10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48" name="Google Shape;20748;p10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49" name="Google Shape;20749;p1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20750"/>
        <p:cNvGrpSpPr/>
        <p:nvPr/>
      </p:nvGrpSpPr>
      <p:grpSpPr>
        <a:xfrm>
          <a:off x="0" y="0"/>
          <a:ext cx="0" cy="0"/>
          <a:chOff x="0" y="0"/>
          <a:chExt cx="0" cy="0"/>
        </a:xfrm>
      </p:grpSpPr>
      <p:grpSp>
        <p:nvGrpSpPr>
          <p:cNvPr id="20751" name="Google Shape;20751;p1030"/>
          <p:cNvGrpSpPr/>
          <p:nvPr/>
        </p:nvGrpSpPr>
        <p:grpSpPr>
          <a:xfrm>
            <a:off x="7191542" y="1"/>
            <a:ext cx="5000459" cy="1425992"/>
            <a:chOff x="7191542" y="1"/>
            <a:chExt cx="5000459" cy="1425992"/>
          </a:xfrm>
        </p:grpSpPr>
        <p:pic>
          <p:nvPicPr>
            <p:cNvPr id="20752" name="Google Shape;20752;p1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53" name="Google Shape;20753;p1030"/>
            <p:cNvGrpSpPr/>
            <p:nvPr/>
          </p:nvGrpSpPr>
          <p:grpSpPr>
            <a:xfrm>
              <a:off x="7191542" y="1"/>
              <a:ext cx="5000459" cy="1425992"/>
              <a:chOff x="7186272" y="0"/>
              <a:chExt cx="5005729" cy="1427495"/>
            </a:xfrm>
          </p:grpSpPr>
          <p:sp>
            <p:nvSpPr>
              <p:cNvPr id="20754" name="Google Shape;20754;p1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5" name="Google Shape;20755;p1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56" name="Google Shape;20756;p1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57" name="Google Shape;20757;p10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58" name="Google Shape;20758;p1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59" name="Google Shape;20759;p1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20760"/>
        <p:cNvGrpSpPr/>
        <p:nvPr/>
      </p:nvGrpSpPr>
      <p:grpSpPr>
        <a:xfrm>
          <a:off x="0" y="0"/>
          <a:ext cx="0" cy="0"/>
          <a:chOff x="0" y="0"/>
          <a:chExt cx="0" cy="0"/>
        </a:xfrm>
      </p:grpSpPr>
      <p:grpSp>
        <p:nvGrpSpPr>
          <p:cNvPr id="20761" name="Google Shape;20761;p1031"/>
          <p:cNvGrpSpPr/>
          <p:nvPr/>
        </p:nvGrpSpPr>
        <p:grpSpPr>
          <a:xfrm>
            <a:off x="0" y="0"/>
            <a:ext cx="12192000" cy="2148830"/>
            <a:chOff x="0" y="0"/>
            <a:chExt cx="12192000" cy="2148830"/>
          </a:xfrm>
        </p:grpSpPr>
        <p:sp>
          <p:nvSpPr>
            <p:cNvPr id="20762" name="Google Shape;20762;p10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3" name="Google Shape;20763;p10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4" name="Google Shape;20764;p103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65" name="Google Shape;20765;p103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66" name="Google Shape;20766;p103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767" name="Google Shape;20767;p103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8" name="Google Shape;20768;p103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20769"/>
        <p:cNvGrpSpPr/>
        <p:nvPr/>
      </p:nvGrpSpPr>
      <p:grpSpPr>
        <a:xfrm>
          <a:off x="0" y="0"/>
          <a:ext cx="0" cy="0"/>
          <a:chOff x="0" y="0"/>
          <a:chExt cx="0" cy="0"/>
        </a:xfrm>
      </p:grpSpPr>
      <p:sp>
        <p:nvSpPr>
          <p:cNvPr id="20770" name="Google Shape;20770;p10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71" name="Google Shape;20771;p1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72" name="Google Shape;20772;p1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73" name="Google Shape;20773;p1032"/>
          <p:cNvGrpSpPr/>
          <p:nvPr/>
        </p:nvGrpSpPr>
        <p:grpSpPr>
          <a:xfrm>
            <a:off x="7191542" y="1"/>
            <a:ext cx="5000459" cy="1425992"/>
            <a:chOff x="7191542" y="1"/>
            <a:chExt cx="5000459" cy="1425992"/>
          </a:xfrm>
        </p:grpSpPr>
        <p:pic>
          <p:nvPicPr>
            <p:cNvPr id="20774" name="Google Shape;20774;p1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75" name="Google Shape;20775;p1032"/>
            <p:cNvGrpSpPr/>
            <p:nvPr/>
          </p:nvGrpSpPr>
          <p:grpSpPr>
            <a:xfrm>
              <a:off x="7191542" y="1"/>
              <a:ext cx="5000459" cy="1425992"/>
              <a:chOff x="7186272" y="0"/>
              <a:chExt cx="5005729" cy="1427495"/>
            </a:xfrm>
          </p:grpSpPr>
          <p:sp>
            <p:nvSpPr>
              <p:cNvPr id="20776" name="Google Shape;20776;p1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7" name="Google Shape;20777;p1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20778"/>
        <p:cNvGrpSpPr/>
        <p:nvPr/>
      </p:nvGrpSpPr>
      <p:grpSpPr>
        <a:xfrm>
          <a:off x="0" y="0"/>
          <a:ext cx="0" cy="0"/>
          <a:chOff x="0" y="0"/>
          <a:chExt cx="0" cy="0"/>
        </a:xfrm>
      </p:grpSpPr>
      <p:sp>
        <p:nvSpPr>
          <p:cNvPr id="20779" name="Google Shape;20779;p14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0" name="Google Shape;20780;p14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81" name="Google Shape;20781;p14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782" name="Google Shape;20782;p1415"/>
          <p:cNvSpPr>
            <a:spLocks noGrp="1"/>
          </p:cNvSpPr>
          <p:nvPr>
            <p:ph type="pic" idx="2"/>
          </p:nvPr>
        </p:nvSpPr>
        <p:spPr>
          <a:xfrm>
            <a:off x="7118684" y="233915"/>
            <a:ext cx="5073316" cy="5943600"/>
          </a:xfrm>
          <a:prstGeom prst="rect">
            <a:avLst/>
          </a:prstGeom>
          <a:noFill/>
          <a:ln>
            <a:noFill/>
          </a:ln>
        </p:spPr>
      </p:sp>
      <p:grpSp>
        <p:nvGrpSpPr>
          <p:cNvPr id="20783" name="Google Shape;20783;p1415"/>
          <p:cNvGrpSpPr/>
          <p:nvPr/>
        </p:nvGrpSpPr>
        <p:grpSpPr>
          <a:xfrm>
            <a:off x="0" y="5020348"/>
            <a:ext cx="12192000" cy="1837653"/>
            <a:chOff x="0" y="5020348"/>
            <a:chExt cx="12192000" cy="1837653"/>
          </a:xfrm>
        </p:grpSpPr>
        <p:sp>
          <p:nvSpPr>
            <p:cNvPr id="20784" name="Google Shape;20784;p14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5" name="Google Shape;20785;p14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86" name="Google Shape;20786;p14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20787"/>
        <p:cNvGrpSpPr/>
        <p:nvPr/>
      </p:nvGrpSpPr>
      <p:grpSpPr>
        <a:xfrm>
          <a:off x="0" y="0"/>
          <a:ext cx="0" cy="0"/>
          <a:chOff x="0" y="0"/>
          <a:chExt cx="0" cy="0"/>
        </a:xfrm>
      </p:grpSpPr>
      <p:grpSp>
        <p:nvGrpSpPr>
          <p:cNvPr id="20788" name="Google Shape;20788;p1416"/>
          <p:cNvGrpSpPr/>
          <p:nvPr/>
        </p:nvGrpSpPr>
        <p:grpSpPr>
          <a:xfrm>
            <a:off x="0" y="5020347"/>
            <a:ext cx="12192000" cy="1837653"/>
            <a:chOff x="0" y="5020347"/>
            <a:chExt cx="12192000" cy="1837653"/>
          </a:xfrm>
        </p:grpSpPr>
        <p:sp>
          <p:nvSpPr>
            <p:cNvPr id="20789" name="Google Shape;20789;p14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0" name="Google Shape;20790;p1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1" name="Google Shape;20791;p14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92" name="Google Shape;20792;p1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793" name="Google Shape;20793;p14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94" name="Google Shape;20794;p14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795"/>
        <p:cNvGrpSpPr/>
        <p:nvPr/>
      </p:nvGrpSpPr>
      <p:grpSpPr>
        <a:xfrm>
          <a:off x="0" y="0"/>
          <a:ext cx="0" cy="0"/>
          <a:chOff x="0" y="0"/>
          <a:chExt cx="0" cy="0"/>
        </a:xfrm>
      </p:grpSpPr>
      <p:sp>
        <p:nvSpPr>
          <p:cNvPr id="20796" name="Google Shape;20796;p14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797" name="Google Shape;20797;p14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798" name="Google Shape;20798;p1417"/>
          <p:cNvGrpSpPr/>
          <p:nvPr/>
        </p:nvGrpSpPr>
        <p:grpSpPr>
          <a:xfrm>
            <a:off x="0" y="5379426"/>
            <a:ext cx="2807368" cy="753891"/>
            <a:chOff x="0" y="5379426"/>
            <a:chExt cx="2807368" cy="753891"/>
          </a:xfrm>
        </p:grpSpPr>
        <p:sp>
          <p:nvSpPr>
            <p:cNvPr id="20799" name="Google Shape;20799;p14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0" name="Google Shape;20800;p14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801" name="Google Shape;20801;p1417"/>
          <p:cNvSpPr>
            <a:spLocks noGrp="1"/>
          </p:cNvSpPr>
          <p:nvPr>
            <p:ph type="pic" idx="2"/>
          </p:nvPr>
        </p:nvSpPr>
        <p:spPr>
          <a:xfrm>
            <a:off x="2807368" y="457202"/>
            <a:ext cx="8915400" cy="5943598"/>
          </a:xfrm>
          <a:prstGeom prst="rect">
            <a:avLst/>
          </a:prstGeom>
          <a:noFill/>
          <a:ln>
            <a:noFill/>
          </a:ln>
        </p:spPr>
      </p:sp>
      <p:pic>
        <p:nvPicPr>
          <p:cNvPr id="20802" name="Google Shape;20802;p14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20803"/>
        <p:cNvGrpSpPr/>
        <p:nvPr/>
      </p:nvGrpSpPr>
      <p:grpSpPr>
        <a:xfrm>
          <a:off x="0" y="0"/>
          <a:ext cx="0" cy="0"/>
          <a:chOff x="0" y="0"/>
          <a:chExt cx="0" cy="0"/>
        </a:xfrm>
      </p:grpSpPr>
      <p:sp>
        <p:nvSpPr>
          <p:cNvPr id="20804" name="Google Shape;20804;p14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5" name="Google Shape;20805;p14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06" name="Google Shape;20806;p14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07" name="Google Shape;20807;p1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08" name="Google Shape;20808;p1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9" name="Google Shape;20809;p1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0" name="Google Shape;20810;p1418"/>
          <p:cNvGrpSpPr/>
          <p:nvPr/>
        </p:nvGrpSpPr>
        <p:grpSpPr>
          <a:xfrm>
            <a:off x="7191542" y="1"/>
            <a:ext cx="5000459" cy="1425992"/>
            <a:chOff x="7191542" y="1"/>
            <a:chExt cx="5000459" cy="1425992"/>
          </a:xfrm>
        </p:grpSpPr>
        <p:pic>
          <p:nvPicPr>
            <p:cNvPr id="20811" name="Google Shape;20811;p1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2" name="Google Shape;20812;p1418"/>
            <p:cNvGrpSpPr/>
            <p:nvPr/>
          </p:nvGrpSpPr>
          <p:grpSpPr>
            <a:xfrm>
              <a:off x="7191542" y="1"/>
              <a:ext cx="5000459" cy="1425992"/>
              <a:chOff x="7186272" y="0"/>
              <a:chExt cx="5005729" cy="1427495"/>
            </a:xfrm>
          </p:grpSpPr>
          <p:sp>
            <p:nvSpPr>
              <p:cNvPr id="20813" name="Google Shape;20813;p1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4" name="Google Shape;20814;p1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815" name="Google Shape;20815;p14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20816"/>
        <p:cNvGrpSpPr/>
        <p:nvPr/>
      </p:nvGrpSpPr>
      <p:grpSpPr>
        <a:xfrm>
          <a:off x="0" y="0"/>
          <a:ext cx="0" cy="0"/>
          <a:chOff x="0" y="0"/>
          <a:chExt cx="0" cy="0"/>
        </a:xfrm>
      </p:grpSpPr>
      <p:grpSp>
        <p:nvGrpSpPr>
          <p:cNvPr id="20817" name="Google Shape;20817;p1419"/>
          <p:cNvGrpSpPr/>
          <p:nvPr/>
        </p:nvGrpSpPr>
        <p:grpSpPr>
          <a:xfrm>
            <a:off x="7191542" y="1"/>
            <a:ext cx="5000459" cy="1425992"/>
            <a:chOff x="7191542" y="1"/>
            <a:chExt cx="5000459" cy="1425992"/>
          </a:xfrm>
        </p:grpSpPr>
        <p:pic>
          <p:nvPicPr>
            <p:cNvPr id="20818" name="Google Shape;20818;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9" name="Google Shape;20819;p1419"/>
            <p:cNvGrpSpPr/>
            <p:nvPr/>
          </p:nvGrpSpPr>
          <p:grpSpPr>
            <a:xfrm>
              <a:off x="7191542" y="1"/>
              <a:ext cx="5000459" cy="1425992"/>
              <a:chOff x="7186272" y="0"/>
              <a:chExt cx="5005729" cy="1427495"/>
            </a:xfrm>
          </p:grpSpPr>
          <p:sp>
            <p:nvSpPr>
              <p:cNvPr id="20820" name="Google Shape;20820;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1" name="Google Shape;20821;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22" name="Google Shape;20822;p1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3" name="Google Shape;20823;p14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24" name="Google Shape;20824;p1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25" name="Google Shape;20825;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26" name="Google Shape;20826;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27"/>
        <p:cNvGrpSpPr/>
        <p:nvPr/>
      </p:nvGrpSpPr>
      <p:grpSpPr>
        <a:xfrm>
          <a:off x="0" y="0"/>
          <a:ext cx="0" cy="0"/>
          <a:chOff x="0" y="0"/>
          <a:chExt cx="0" cy="0"/>
        </a:xfrm>
      </p:grpSpPr>
      <p:sp>
        <p:nvSpPr>
          <p:cNvPr id="20828" name="Google Shape;20828;p14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9" name="Google Shape;20829;p142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30" name="Google Shape;20830;p1420"/>
          <p:cNvGrpSpPr/>
          <p:nvPr/>
        </p:nvGrpSpPr>
        <p:grpSpPr>
          <a:xfrm>
            <a:off x="7191542" y="1"/>
            <a:ext cx="5000459" cy="1425992"/>
            <a:chOff x="7191542" y="1"/>
            <a:chExt cx="5000459" cy="1425992"/>
          </a:xfrm>
        </p:grpSpPr>
        <p:pic>
          <p:nvPicPr>
            <p:cNvPr id="20831" name="Google Shape;20831;p1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2" name="Google Shape;20832;p1420"/>
            <p:cNvGrpSpPr/>
            <p:nvPr/>
          </p:nvGrpSpPr>
          <p:grpSpPr>
            <a:xfrm>
              <a:off x="7191542" y="1"/>
              <a:ext cx="5000459" cy="1425992"/>
              <a:chOff x="7186272" y="0"/>
              <a:chExt cx="5005729" cy="1427495"/>
            </a:xfrm>
          </p:grpSpPr>
          <p:sp>
            <p:nvSpPr>
              <p:cNvPr id="20833" name="Google Shape;20833;p1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4" name="Google Shape;20834;p1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35" name="Google Shape;20835;p142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36" name="Google Shape;20836;p142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37" name="Google Shape;20837;p1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38" name="Google Shape;20838;p1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9"/>
        <p:cNvGrpSpPr/>
        <p:nvPr/>
      </p:nvGrpSpPr>
      <p:grpSpPr>
        <a:xfrm>
          <a:off x="0" y="0"/>
          <a:ext cx="0" cy="0"/>
          <a:chOff x="0" y="0"/>
          <a:chExt cx="0" cy="0"/>
        </a:xfrm>
      </p:grpSpPr>
      <p:sp>
        <p:nvSpPr>
          <p:cNvPr id="1130" name="Google Shape;1130;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1" name="Google Shape;1131;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2" name="Google Shape;1132;p166"/>
          <p:cNvGrpSpPr/>
          <p:nvPr/>
        </p:nvGrpSpPr>
        <p:grpSpPr>
          <a:xfrm>
            <a:off x="7191542" y="1"/>
            <a:ext cx="5000459" cy="1425992"/>
            <a:chOff x="7191542" y="1"/>
            <a:chExt cx="5000459" cy="1425992"/>
          </a:xfrm>
        </p:grpSpPr>
        <p:pic>
          <p:nvPicPr>
            <p:cNvPr id="1133" name="Google Shape;1133;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4" name="Google Shape;1134;p166"/>
            <p:cNvGrpSpPr/>
            <p:nvPr/>
          </p:nvGrpSpPr>
          <p:grpSpPr>
            <a:xfrm>
              <a:off x="7191542" y="1"/>
              <a:ext cx="5000459" cy="1425992"/>
              <a:chOff x="7186272" y="0"/>
              <a:chExt cx="5005729" cy="1427495"/>
            </a:xfrm>
          </p:grpSpPr>
          <p:sp>
            <p:nvSpPr>
              <p:cNvPr id="1135" name="Google Shape;1135;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6" name="Google Shape;1136;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7" name="Google Shape;1137;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8" name="Google Shape;1138;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9" name="Google Shape;1139;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0" name="Google Shape;1140;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839"/>
        <p:cNvGrpSpPr/>
        <p:nvPr/>
      </p:nvGrpSpPr>
      <p:grpSpPr>
        <a:xfrm>
          <a:off x="0" y="0"/>
          <a:ext cx="0" cy="0"/>
          <a:chOff x="0" y="0"/>
          <a:chExt cx="0" cy="0"/>
        </a:xfrm>
      </p:grpSpPr>
      <p:grpSp>
        <p:nvGrpSpPr>
          <p:cNvPr id="20840" name="Google Shape;20840;p1421"/>
          <p:cNvGrpSpPr/>
          <p:nvPr/>
        </p:nvGrpSpPr>
        <p:grpSpPr>
          <a:xfrm>
            <a:off x="7191542" y="1"/>
            <a:ext cx="5000459" cy="1425992"/>
            <a:chOff x="7191542" y="1"/>
            <a:chExt cx="5000459" cy="1425992"/>
          </a:xfrm>
        </p:grpSpPr>
        <p:pic>
          <p:nvPicPr>
            <p:cNvPr id="20841" name="Google Shape;20841;p1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42" name="Google Shape;20842;p1421"/>
            <p:cNvGrpSpPr/>
            <p:nvPr/>
          </p:nvGrpSpPr>
          <p:grpSpPr>
            <a:xfrm>
              <a:off x="7191542" y="1"/>
              <a:ext cx="5000459" cy="1425992"/>
              <a:chOff x="7186272" y="0"/>
              <a:chExt cx="5005729" cy="1427495"/>
            </a:xfrm>
          </p:grpSpPr>
          <p:sp>
            <p:nvSpPr>
              <p:cNvPr id="20843" name="Google Shape;20843;p1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4" name="Google Shape;20844;p1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45" name="Google Shape;20845;p14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46" name="Google Shape;20846;p142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7" name="Google Shape;20847;p142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48" name="Google Shape;20848;p14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9" name="Google Shape;20849;p14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50" name="Google Shape;20850;p1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51" name="Google Shape;20851;p1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52" name="Google Shape;20852;p1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0853"/>
        <p:cNvGrpSpPr/>
        <p:nvPr/>
      </p:nvGrpSpPr>
      <p:grpSpPr>
        <a:xfrm>
          <a:off x="0" y="0"/>
          <a:ext cx="0" cy="0"/>
          <a:chOff x="0" y="0"/>
          <a:chExt cx="0" cy="0"/>
        </a:xfrm>
      </p:grpSpPr>
      <p:grpSp>
        <p:nvGrpSpPr>
          <p:cNvPr id="20854" name="Google Shape;20854;p1422"/>
          <p:cNvGrpSpPr/>
          <p:nvPr/>
        </p:nvGrpSpPr>
        <p:grpSpPr>
          <a:xfrm>
            <a:off x="7191542" y="1"/>
            <a:ext cx="5000459" cy="1425992"/>
            <a:chOff x="7191542" y="1"/>
            <a:chExt cx="5000459" cy="1425992"/>
          </a:xfrm>
        </p:grpSpPr>
        <p:pic>
          <p:nvPicPr>
            <p:cNvPr id="20855" name="Google Shape;20855;p14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56" name="Google Shape;20856;p1422"/>
            <p:cNvGrpSpPr/>
            <p:nvPr/>
          </p:nvGrpSpPr>
          <p:grpSpPr>
            <a:xfrm>
              <a:off x="7191542" y="1"/>
              <a:ext cx="5000459" cy="1425992"/>
              <a:chOff x="7186272" y="0"/>
              <a:chExt cx="5005729" cy="1427495"/>
            </a:xfrm>
          </p:grpSpPr>
          <p:sp>
            <p:nvSpPr>
              <p:cNvPr id="20857" name="Google Shape;20857;p14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8" name="Google Shape;20858;p14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59" name="Google Shape;20859;p14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60" name="Google Shape;20860;p14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61" name="Google Shape;20861;p14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62" name="Google Shape;20862;p14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0863"/>
        <p:cNvGrpSpPr/>
        <p:nvPr/>
      </p:nvGrpSpPr>
      <p:grpSpPr>
        <a:xfrm>
          <a:off x="0" y="0"/>
          <a:ext cx="0" cy="0"/>
          <a:chOff x="0" y="0"/>
          <a:chExt cx="0" cy="0"/>
        </a:xfrm>
      </p:grpSpPr>
      <p:grpSp>
        <p:nvGrpSpPr>
          <p:cNvPr id="20864" name="Google Shape;20864;p1423"/>
          <p:cNvGrpSpPr/>
          <p:nvPr/>
        </p:nvGrpSpPr>
        <p:grpSpPr>
          <a:xfrm>
            <a:off x="0" y="0"/>
            <a:ext cx="12192000" cy="2148830"/>
            <a:chOff x="0" y="0"/>
            <a:chExt cx="12192000" cy="2148830"/>
          </a:xfrm>
        </p:grpSpPr>
        <p:sp>
          <p:nvSpPr>
            <p:cNvPr id="20865" name="Google Shape;20865;p14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6" name="Google Shape;20866;p14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867" name="Google Shape;20867;p142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68" name="Google Shape;20868;p142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69" name="Google Shape;20869;p14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870" name="Google Shape;20870;p142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871" name="Google Shape;20871;p14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20872"/>
        <p:cNvGrpSpPr/>
        <p:nvPr/>
      </p:nvGrpSpPr>
      <p:grpSpPr>
        <a:xfrm>
          <a:off x="0" y="0"/>
          <a:ext cx="0" cy="0"/>
          <a:chOff x="0" y="0"/>
          <a:chExt cx="0" cy="0"/>
        </a:xfrm>
      </p:grpSpPr>
      <p:sp>
        <p:nvSpPr>
          <p:cNvPr id="20873" name="Google Shape;20873;p1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74" name="Google Shape;20874;p1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75" name="Google Shape;20875;p1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76" name="Google Shape;20876;p1424"/>
          <p:cNvGrpSpPr/>
          <p:nvPr/>
        </p:nvGrpSpPr>
        <p:grpSpPr>
          <a:xfrm>
            <a:off x="7191542" y="1"/>
            <a:ext cx="5000459" cy="1425992"/>
            <a:chOff x="7191542" y="1"/>
            <a:chExt cx="5000459" cy="1425992"/>
          </a:xfrm>
        </p:grpSpPr>
        <p:pic>
          <p:nvPicPr>
            <p:cNvPr id="20877" name="Google Shape;20877;p1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78" name="Google Shape;20878;p1424"/>
            <p:cNvGrpSpPr/>
            <p:nvPr/>
          </p:nvGrpSpPr>
          <p:grpSpPr>
            <a:xfrm>
              <a:off x="7191542" y="1"/>
              <a:ext cx="5000459" cy="1425992"/>
              <a:chOff x="7186272" y="0"/>
              <a:chExt cx="5005729" cy="1427495"/>
            </a:xfrm>
          </p:grpSpPr>
          <p:sp>
            <p:nvSpPr>
              <p:cNvPr id="20879" name="Google Shape;20879;p1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0" name="Google Shape;20880;p1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0881"/>
        <p:cNvGrpSpPr/>
        <p:nvPr/>
      </p:nvGrpSpPr>
      <p:grpSpPr>
        <a:xfrm>
          <a:off x="0" y="0"/>
          <a:ext cx="0" cy="0"/>
          <a:chOff x="0" y="0"/>
          <a:chExt cx="0" cy="0"/>
        </a:xfrm>
      </p:grpSpPr>
      <p:sp>
        <p:nvSpPr>
          <p:cNvPr id="20882" name="Google Shape;20882;p28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3" name="Google Shape;20883;p28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0884" name="Google Shape;20884;p284"/>
          <p:cNvGrpSpPr/>
          <p:nvPr/>
        </p:nvGrpSpPr>
        <p:grpSpPr>
          <a:xfrm>
            <a:off x="0" y="0"/>
            <a:ext cx="1862667" cy="6629400"/>
            <a:chOff x="-15876" y="0"/>
            <a:chExt cx="1927803" cy="6858000"/>
          </a:xfrm>
        </p:grpSpPr>
        <p:sp>
          <p:nvSpPr>
            <p:cNvPr id="20885" name="Google Shape;20885;p28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6" name="Google Shape;20886;p28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0887" name="Google Shape;20887;p28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888" name="Google Shape;20888;p28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89" name="Google Shape;20889;p28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0" name="Google Shape;20890;p28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0891"/>
        <p:cNvGrpSpPr/>
        <p:nvPr/>
      </p:nvGrpSpPr>
      <p:grpSpPr>
        <a:xfrm>
          <a:off x="0" y="0"/>
          <a:ext cx="0" cy="0"/>
          <a:chOff x="0" y="0"/>
          <a:chExt cx="0" cy="0"/>
        </a:xfrm>
      </p:grpSpPr>
      <p:sp>
        <p:nvSpPr>
          <p:cNvPr id="20892" name="Google Shape;20892;p28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893" name="Google Shape;20893;p28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4" name="Google Shape;20894;p28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5" name="Google Shape;20895;p28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6" name="Google Shape;20896;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897" name="Google Shape;20897;p28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898"/>
        <p:cNvGrpSpPr/>
        <p:nvPr/>
      </p:nvGrpSpPr>
      <p:grpSpPr>
        <a:xfrm>
          <a:off x="0" y="0"/>
          <a:ext cx="0" cy="0"/>
          <a:chOff x="0" y="0"/>
          <a:chExt cx="0" cy="0"/>
        </a:xfrm>
      </p:grpSpPr>
      <p:grpSp>
        <p:nvGrpSpPr>
          <p:cNvPr id="20899" name="Google Shape;20899;p400"/>
          <p:cNvGrpSpPr/>
          <p:nvPr/>
        </p:nvGrpSpPr>
        <p:grpSpPr>
          <a:xfrm>
            <a:off x="7191542" y="1"/>
            <a:ext cx="5000459" cy="1425992"/>
            <a:chOff x="7191542" y="1"/>
            <a:chExt cx="5000459" cy="1425992"/>
          </a:xfrm>
        </p:grpSpPr>
        <p:pic>
          <p:nvPicPr>
            <p:cNvPr id="20900" name="Google Shape;20900;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01" name="Google Shape;20901;p400"/>
            <p:cNvGrpSpPr/>
            <p:nvPr/>
          </p:nvGrpSpPr>
          <p:grpSpPr>
            <a:xfrm>
              <a:off x="7191542" y="1"/>
              <a:ext cx="5000459" cy="1425992"/>
              <a:chOff x="7186272" y="0"/>
              <a:chExt cx="5005729" cy="1427495"/>
            </a:xfrm>
          </p:grpSpPr>
          <p:sp>
            <p:nvSpPr>
              <p:cNvPr id="20902" name="Google Shape;20902;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03" name="Google Shape;20903;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04" name="Google Shape;20904;p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05" name="Google Shape;20905;p4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06" name="Google Shape;20906;p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07" name="Google Shape;20907;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08" name="Google Shape;20908;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0909"/>
        <p:cNvGrpSpPr/>
        <p:nvPr/>
      </p:nvGrpSpPr>
      <p:grpSpPr>
        <a:xfrm>
          <a:off x="0" y="0"/>
          <a:ext cx="0" cy="0"/>
          <a:chOff x="0" y="0"/>
          <a:chExt cx="0" cy="0"/>
        </a:xfrm>
      </p:grpSpPr>
      <p:sp>
        <p:nvSpPr>
          <p:cNvPr id="20910" name="Google Shape;20910;p4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11" name="Google Shape;20911;p4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12" name="Google Shape;20912;p401"/>
          <p:cNvGrpSpPr/>
          <p:nvPr/>
        </p:nvGrpSpPr>
        <p:grpSpPr>
          <a:xfrm>
            <a:off x="0" y="5379426"/>
            <a:ext cx="2807368" cy="753891"/>
            <a:chOff x="0" y="5379426"/>
            <a:chExt cx="2807368" cy="753891"/>
          </a:xfrm>
        </p:grpSpPr>
        <p:sp>
          <p:nvSpPr>
            <p:cNvPr id="20913" name="Google Shape;20913;p4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14" name="Google Shape;20914;p4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15" name="Google Shape;20915;p401"/>
          <p:cNvSpPr>
            <a:spLocks noGrp="1"/>
          </p:cNvSpPr>
          <p:nvPr>
            <p:ph type="pic" idx="2"/>
          </p:nvPr>
        </p:nvSpPr>
        <p:spPr>
          <a:xfrm>
            <a:off x="2807368" y="457202"/>
            <a:ext cx="8915400" cy="5943598"/>
          </a:xfrm>
          <a:prstGeom prst="rect">
            <a:avLst/>
          </a:prstGeom>
          <a:noFill/>
          <a:ln>
            <a:noFill/>
          </a:ln>
        </p:spPr>
      </p:sp>
      <p:pic>
        <p:nvPicPr>
          <p:cNvPr id="20916" name="Google Shape;20916;p4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20917"/>
        <p:cNvGrpSpPr/>
        <p:nvPr/>
      </p:nvGrpSpPr>
      <p:grpSpPr>
        <a:xfrm>
          <a:off x="0" y="0"/>
          <a:ext cx="0" cy="0"/>
          <a:chOff x="0" y="0"/>
          <a:chExt cx="0" cy="0"/>
        </a:xfrm>
      </p:grpSpPr>
      <p:grpSp>
        <p:nvGrpSpPr>
          <p:cNvPr id="20918" name="Google Shape;20918;p1425"/>
          <p:cNvGrpSpPr/>
          <p:nvPr/>
        </p:nvGrpSpPr>
        <p:grpSpPr>
          <a:xfrm>
            <a:off x="7191542" y="1"/>
            <a:ext cx="5000459" cy="1425992"/>
            <a:chOff x="7191542" y="1"/>
            <a:chExt cx="5000459" cy="1425992"/>
          </a:xfrm>
        </p:grpSpPr>
        <p:pic>
          <p:nvPicPr>
            <p:cNvPr id="20919" name="Google Shape;20919;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0" name="Google Shape;20920;p1425"/>
            <p:cNvGrpSpPr/>
            <p:nvPr/>
          </p:nvGrpSpPr>
          <p:grpSpPr>
            <a:xfrm>
              <a:off x="7191542" y="1"/>
              <a:ext cx="5000459" cy="1425992"/>
              <a:chOff x="7186272" y="0"/>
              <a:chExt cx="5005729" cy="1427495"/>
            </a:xfrm>
          </p:grpSpPr>
          <p:sp>
            <p:nvSpPr>
              <p:cNvPr id="20921" name="Google Shape;20921;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22" name="Google Shape;20922;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23" name="Google Shape;20923;p14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24" name="Google Shape;20924;p14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25" name="Google Shape;20925;p14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26" name="Google Shape;20926;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27" name="Google Shape;20927;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0928"/>
        <p:cNvGrpSpPr/>
        <p:nvPr/>
      </p:nvGrpSpPr>
      <p:grpSpPr>
        <a:xfrm>
          <a:off x="0" y="0"/>
          <a:ext cx="0" cy="0"/>
          <a:chOff x="0" y="0"/>
          <a:chExt cx="0" cy="0"/>
        </a:xfrm>
      </p:grpSpPr>
      <p:sp>
        <p:nvSpPr>
          <p:cNvPr id="20929" name="Google Shape;20929;p142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30" name="Google Shape;20930;p14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31" name="Google Shape;20931;p1426"/>
          <p:cNvGrpSpPr/>
          <p:nvPr/>
        </p:nvGrpSpPr>
        <p:grpSpPr>
          <a:xfrm>
            <a:off x="0" y="5379426"/>
            <a:ext cx="2807368" cy="753891"/>
            <a:chOff x="0" y="5379426"/>
            <a:chExt cx="2807368" cy="753891"/>
          </a:xfrm>
        </p:grpSpPr>
        <p:sp>
          <p:nvSpPr>
            <p:cNvPr id="20932" name="Google Shape;20932;p14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33" name="Google Shape;20933;p14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34" name="Google Shape;20934;p1426"/>
          <p:cNvSpPr>
            <a:spLocks noGrp="1"/>
          </p:cNvSpPr>
          <p:nvPr>
            <p:ph type="pic" idx="2"/>
          </p:nvPr>
        </p:nvSpPr>
        <p:spPr>
          <a:xfrm>
            <a:off x="2807368" y="457202"/>
            <a:ext cx="8915400" cy="5943598"/>
          </a:xfrm>
          <a:prstGeom prst="rect">
            <a:avLst/>
          </a:prstGeom>
          <a:noFill/>
          <a:ln>
            <a:noFill/>
          </a:ln>
        </p:spPr>
      </p:sp>
      <p:pic>
        <p:nvPicPr>
          <p:cNvPr id="20935" name="Google Shape;20935;p142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41"/>
        <p:cNvGrpSpPr/>
        <p:nvPr/>
      </p:nvGrpSpPr>
      <p:grpSpPr>
        <a:xfrm>
          <a:off x="0" y="0"/>
          <a:ext cx="0" cy="0"/>
          <a:chOff x="0" y="0"/>
          <a:chExt cx="0" cy="0"/>
        </a:xfrm>
      </p:grpSpPr>
      <p:grpSp>
        <p:nvGrpSpPr>
          <p:cNvPr id="1142" name="Google Shape;1142;p167"/>
          <p:cNvGrpSpPr/>
          <p:nvPr/>
        </p:nvGrpSpPr>
        <p:grpSpPr>
          <a:xfrm>
            <a:off x="7191542" y="1"/>
            <a:ext cx="5000459" cy="1425992"/>
            <a:chOff x="7191542" y="1"/>
            <a:chExt cx="5000459" cy="1425992"/>
          </a:xfrm>
        </p:grpSpPr>
        <p:pic>
          <p:nvPicPr>
            <p:cNvPr id="1143" name="Google Shape;1143;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4" name="Google Shape;1144;p167"/>
            <p:cNvGrpSpPr/>
            <p:nvPr/>
          </p:nvGrpSpPr>
          <p:grpSpPr>
            <a:xfrm>
              <a:off x="7191542" y="1"/>
              <a:ext cx="5000459" cy="1425992"/>
              <a:chOff x="7186272" y="0"/>
              <a:chExt cx="5005729" cy="1427495"/>
            </a:xfrm>
          </p:grpSpPr>
          <p:sp>
            <p:nvSpPr>
              <p:cNvPr id="1145" name="Google Shape;1145;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6" name="Google Shape;1146;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7" name="Google Shape;1147;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8" name="Google Shape;1148;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1" name="Google Shape;1151;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 name="Google Shape;1152;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3" name="Google Shape;1153;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4" name="Google Shape;1154;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0936"/>
        <p:cNvGrpSpPr/>
        <p:nvPr/>
      </p:nvGrpSpPr>
      <p:grpSpPr>
        <a:xfrm>
          <a:off x="0" y="0"/>
          <a:ext cx="0" cy="0"/>
          <a:chOff x="0" y="0"/>
          <a:chExt cx="0" cy="0"/>
        </a:xfrm>
      </p:grpSpPr>
      <p:pic>
        <p:nvPicPr>
          <p:cNvPr id="20937" name="Google Shape;20937;p1427"/>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0938" name="Google Shape;20938;p1427"/>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0939" name="Google Shape;20939;p1427"/>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40" name="Google Shape;20940;p142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20941"/>
        <p:cNvGrpSpPr/>
        <p:nvPr/>
      </p:nvGrpSpPr>
      <p:grpSpPr>
        <a:xfrm>
          <a:off x="0" y="0"/>
          <a:ext cx="0" cy="0"/>
          <a:chOff x="0" y="0"/>
          <a:chExt cx="0" cy="0"/>
        </a:xfrm>
      </p:grpSpPr>
      <p:pic>
        <p:nvPicPr>
          <p:cNvPr id="20942" name="Google Shape;20942;p142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0943" name="Google Shape;20943;p1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4" name="Google Shape;20944;p1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45" name="Google Shape;20945;p142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0946"/>
        <p:cNvGrpSpPr/>
        <p:nvPr/>
      </p:nvGrpSpPr>
      <p:grpSpPr>
        <a:xfrm>
          <a:off x="0" y="0"/>
          <a:ext cx="0" cy="0"/>
          <a:chOff x="0" y="0"/>
          <a:chExt cx="0" cy="0"/>
        </a:xfrm>
      </p:grpSpPr>
      <p:pic>
        <p:nvPicPr>
          <p:cNvPr id="20947" name="Google Shape;20947;p142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0948" name="Google Shape;20948;p142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9" name="Google Shape;20949;p14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50" name="Google Shape;20950;p142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0951"/>
        <p:cNvGrpSpPr/>
        <p:nvPr/>
      </p:nvGrpSpPr>
      <p:grpSpPr>
        <a:xfrm>
          <a:off x="0" y="0"/>
          <a:ext cx="0" cy="0"/>
          <a:chOff x="0" y="0"/>
          <a:chExt cx="0" cy="0"/>
        </a:xfrm>
      </p:grpSpPr>
      <p:pic>
        <p:nvPicPr>
          <p:cNvPr id="20952" name="Google Shape;20952;p143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0953" name="Google Shape;20953;p143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0954" name="Google Shape;20954;p143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55" name="Google Shape;20955;p143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0956"/>
        <p:cNvGrpSpPr/>
        <p:nvPr/>
      </p:nvGrpSpPr>
      <p:grpSpPr>
        <a:xfrm>
          <a:off x="0" y="0"/>
          <a:ext cx="0" cy="0"/>
          <a:chOff x="0" y="0"/>
          <a:chExt cx="0" cy="0"/>
        </a:xfrm>
      </p:grpSpPr>
      <p:pic>
        <p:nvPicPr>
          <p:cNvPr id="20957" name="Google Shape;20957;p1431"/>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0958" name="Google Shape;20958;p1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59" name="Google Shape;20959;p1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60" name="Google Shape;20960;p1431"/>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0961"/>
        <p:cNvGrpSpPr/>
        <p:nvPr/>
      </p:nvGrpSpPr>
      <p:grpSpPr>
        <a:xfrm>
          <a:off x="0" y="0"/>
          <a:ext cx="0" cy="0"/>
          <a:chOff x="0" y="0"/>
          <a:chExt cx="0" cy="0"/>
        </a:xfrm>
      </p:grpSpPr>
      <p:pic>
        <p:nvPicPr>
          <p:cNvPr id="20962" name="Google Shape;20962;p1432"/>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0963" name="Google Shape;20963;p1432"/>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64" name="Google Shape;20964;p1432"/>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5" name="Google Shape;20965;p1432"/>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0966"/>
        <p:cNvGrpSpPr/>
        <p:nvPr/>
      </p:nvGrpSpPr>
      <p:grpSpPr>
        <a:xfrm>
          <a:off x="0" y="0"/>
          <a:ext cx="0" cy="0"/>
          <a:chOff x="0" y="0"/>
          <a:chExt cx="0" cy="0"/>
        </a:xfrm>
      </p:grpSpPr>
      <p:pic>
        <p:nvPicPr>
          <p:cNvPr id="20967" name="Google Shape;20967;p1433"/>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0968" name="Google Shape;20968;p143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969"/>
        <p:cNvGrpSpPr/>
        <p:nvPr/>
      </p:nvGrpSpPr>
      <p:grpSpPr>
        <a:xfrm>
          <a:off x="0" y="0"/>
          <a:ext cx="0" cy="0"/>
          <a:chOff x="0" y="0"/>
          <a:chExt cx="0" cy="0"/>
        </a:xfrm>
      </p:grpSpPr>
      <p:sp>
        <p:nvSpPr>
          <p:cNvPr id="20970" name="Google Shape;20970;p14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71" name="Google Shape;20971;p14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2" name="Google Shape;20972;p14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973" name="Google Shape;20973;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4" name="Google Shape;20974;p1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75" name="Google Shape;20975;p14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6" name="Google Shape;20976;p14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7" name="Google Shape;20977;p14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78" name="Google Shape;20978;p14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0979"/>
        <p:cNvGrpSpPr/>
        <p:nvPr/>
      </p:nvGrpSpPr>
      <p:grpSpPr>
        <a:xfrm>
          <a:off x="0" y="0"/>
          <a:ext cx="0" cy="0"/>
          <a:chOff x="0" y="0"/>
          <a:chExt cx="0" cy="0"/>
        </a:xfrm>
      </p:grpSpPr>
      <p:sp>
        <p:nvSpPr>
          <p:cNvPr id="20980" name="Google Shape;20980;p4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81" name="Google Shape;20981;p4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2" name="Google Shape;20982;p4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3" name="Google Shape;20983;p4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84" name="Google Shape;20984;p4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0985"/>
        <p:cNvGrpSpPr/>
        <p:nvPr/>
      </p:nvGrpSpPr>
      <p:grpSpPr>
        <a:xfrm>
          <a:off x="0" y="0"/>
          <a:ext cx="0" cy="0"/>
          <a:chOff x="0" y="0"/>
          <a:chExt cx="0" cy="0"/>
        </a:xfrm>
      </p:grpSpPr>
      <p:sp>
        <p:nvSpPr>
          <p:cNvPr id="20986" name="Google Shape;20986;p4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987" name="Google Shape;20987;p4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988" name="Google Shape;20988;p4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9" name="Google Shape;20989;p4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90" name="Google Shape;20990;p4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13"/>
        <p:cNvGrpSpPr/>
        <p:nvPr/>
      </p:nvGrpSpPr>
      <p:grpSpPr>
        <a:xfrm>
          <a:off x="0" y="0"/>
          <a:ext cx="0" cy="0"/>
          <a:chOff x="0" y="0"/>
          <a:chExt cx="0" cy="0"/>
        </a:xfrm>
      </p:grpSpPr>
      <p:sp>
        <p:nvSpPr>
          <p:cNvPr id="114" name="Google Shape;114;p3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 name="Google Shape;115;p3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 name="Google Shape;116;p3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 name="Google Shape;117;p337"/>
          <p:cNvSpPr>
            <a:spLocks noGrp="1"/>
          </p:cNvSpPr>
          <p:nvPr>
            <p:ph type="pic" idx="2"/>
          </p:nvPr>
        </p:nvSpPr>
        <p:spPr>
          <a:xfrm>
            <a:off x="7118684" y="233915"/>
            <a:ext cx="5073316" cy="5943600"/>
          </a:xfrm>
          <a:prstGeom prst="rect">
            <a:avLst/>
          </a:prstGeom>
          <a:noFill/>
          <a:ln>
            <a:noFill/>
          </a:ln>
        </p:spPr>
      </p:sp>
      <p:grpSp>
        <p:nvGrpSpPr>
          <p:cNvPr id="118" name="Google Shape;118;p337"/>
          <p:cNvGrpSpPr/>
          <p:nvPr/>
        </p:nvGrpSpPr>
        <p:grpSpPr>
          <a:xfrm>
            <a:off x="0" y="5020348"/>
            <a:ext cx="12192000" cy="1837653"/>
            <a:chOff x="0" y="5020348"/>
            <a:chExt cx="12192000" cy="1837653"/>
          </a:xfrm>
        </p:grpSpPr>
        <p:sp>
          <p:nvSpPr>
            <p:cNvPr id="119" name="Google Shape;119;p3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 name="Google Shape;120;p3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1" name="Google Shape;121;p3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5"/>
        <p:cNvGrpSpPr/>
        <p:nvPr/>
      </p:nvGrpSpPr>
      <p:grpSpPr>
        <a:xfrm>
          <a:off x="0" y="0"/>
          <a:ext cx="0" cy="0"/>
          <a:chOff x="0" y="0"/>
          <a:chExt cx="0" cy="0"/>
        </a:xfrm>
      </p:grpSpPr>
      <p:grpSp>
        <p:nvGrpSpPr>
          <p:cNvPr id="1156" name="Google Shape;1156;p168"/>
          <p:cNvGrpSpPr/>
          <p:nvPr/>
        </p:nvGrpSpPr>
        <p:grpSpPr>
          <a:xfrm>
            <a:off x="7191542" y="1"/>
            <a:ext cx="5000459" cy="1425992"/>
            <a:chOff x="7191542" y="1"/>
            <a:chExt cx="5000459" cy="1425992"/>
          </a:xfrm>
        </p:grpSpPr>
        <p:pic>
          <p:nvPicPr>
            <p:cNvPr id="1157" name="Google Shape;1157;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 name="Google Shape;1158;p168"/>
            <p:cNvGrpSpPr/>
            <p:nvPr/>
          </p:nvGrpSpPr>
          <p:grpSpPr>
            <a:xfrm>
              <a:off x="7191542" y="1"/>
              <a:ext cx="5000459" cy="1425992"/>
              <a:chOff x="7186272" y="0"/>
              <a:chExt cx="5005729" cy="1427495"/>
            </a:xfrm>
          </p:grpSpPr>
          <p:sp>
            <p:nvSpPr>
              <p:cNvPr id="1159" name="Google Shape;1159;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1" name="Google Shape;1161;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 name="Google Shape;1162;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 name="Google Shape;1163;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 name="Google Shape;1164;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0991"/>
        <p:cNvGrpSpPr/>
        <p:nvPr/>
      </p:nvGrpSpPr>
      <p:grpSpPr>
        <a:xfrm>
          <a:off x="0" y="0"/>
          <a:ext cx="0" cy="0"/>
          <a:chOff x="0" y="0"/>
          <a:chExt cx="0" cy="0"/>
        </a:xfrm>
      </p:grpSpPr>
      <p:sp>
        <p:nvSpPr>
          <p:cNvPr id="20992" name="Google Shape;20992;p4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3" name="Google Shape;20993;p4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4" name="Google Shape;20994;p45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5" name="Google Shape;20995;p45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6" name="Google Shape;20996;p45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997" name="Google Shape;20997;p45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0998"/>
        <p:cNvGrpSpPr/>
        <p:nvPr/>
      </p:nvGrpSpPr>
      <p:grpSpPr>
        <a:xfrm>
          <a:off x="0" y="0"/>
          <a:ext cx="0" cy="0"/>
          <a:chOff x="0" y="0"/>
          <a:chExt cx="0" cy="0"/>
        </a:xfrm>
      </p:grpSpPr>
      <p:sp>
        <p:nvSpPr>
          <p:cNvPr id="20999" name="Google Shape;20999;p45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1000" name="Google Shape;21000;p45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1" name="Google Shape;21001;p45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2" name="Google Shape;21002;p45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3" name="Google Shape;21003;p4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004" name="Google Shape;21004;p45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005"/>
        <p:cNvGrpSpPr/>
        <p:nvPr/>
      </p:nvGrpSpPr>
      <p:grpSpPr>
        <a:xfrm>
          <a:off x="0" y="0"/>
          <a:ext cx="0" cy="0"/>
          <a:chOff x="0" y="0"/>
          <a:chExt cx="0" cy="0"/>
        </a:xfrm>
      </p:grpSpPr>
      <p:sp>
        <p:nvSpPr>
          <p:cNvPr id="21006" name="Google Shape;21006;p45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7" name="Google Shape;21007;p45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1008" name="Google Shape;21008;p4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09" name="Google Shape;21009;p4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0" name="Google Shape;21010;p4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1011"/>
        <p:cNvGrpSpPr/>
        <p:nvPr/>
      </p:nvGrpSpPr>
      <p:grpSpPr>
        <a:xfrm>
          <a:off x="0" y="0"/>
          <a:ext cx="0" cy="0"/>
          <a:chOff x="0" y="0"/>
          <a:chExt cx="0" cy="0"/>
        </a:xfrm>
      </p:grpSpPr>
      <p:sp>
        <p:nvSpPr>
          <p:cNvPr id="21012" name="Google Shape;21012;p143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3" name="Google Shape;21013;p143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1014" name="Google Shape;21014;p143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1015" name="Google Shape;21015;p14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16" name="Google Shape;21016;p1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7" name="Google Shape;21017;p1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1018"/>
        <p:cNvGrpSpPr/>
        <p:nvPr/>
      </p:nvGrpSpPr>
      <p:grpSpPr>
        <a:xfrm>
          <a:off x="0" y="0"/>
          <a:ext cx="0" cy="0"/>
          <a:chOff x="0" y="0"/>
          <a:chExt cx="0" cy="0"/>
        </a:xfrm>
      </p:grpSpPr>
      <p:sp>
        <p:nvSpPr>
          <p:cNvPr id="21019" name="Google Shape;21019;p14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20" name="Google Shape;21020;p14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1" name="Google Shape;21021;p14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22" name="Google Shape;21022;p14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3" name="Google Shape;21023;p14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24" name="Google Shape;21024;p14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25" name="Google Shape;21025;p14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26" name="Google Shape;21026;p14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27" name="Google Shape;21027;p14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1028"/>
        <p:cNvGrpSpPr/>
        <p:nvPr/>
      </p:nvGrpSpPr>
      <p:grpSpPr>
        <a:xfrm>
          <a:off x="0" y="0"/>
          <a:ext cx="0" cy="0"/>
          <a:chOff x="0" y="0"/>
          <a:chExt cx="0" cy="0"/>
        </a:xfrm>
      </p:grpSpPr>
      <p:grpSp>
        <p:nvGrpSpPr>
          <p:cNvPr id="21029" name="Google Shape;21029;p1439"/>
          <p:cNvGrpSpPr/>
          <p:nvPr/>
        </p:nvGrpSpPr>
        <p:grpSpPr>
          <a:xfrm>
            <a:off x="7191542" y="1"/>
            <a:ext cx="5000459" cy="1425992"/>
            <a:chOff x="7191542" y="1"/>
            <a:chExt cx="5000459" cy="1425992"/>
          </a:xfrm>
        </p:grpSpPr>
        <p:pic>
          <p:nvPicPr>
            <p:cNvPr id="21030" name="Google Shape;21030;p1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31" name="Google Shape;21031;p1439"/>
            <p:cNvGrpSpPr/>
            <p:nvPr/>
          </p:nvGrpSpPr>
          <p:grpSpPr>
            <a:xfrm>
              <a:off x="7191542" y="1"/>
              <a:ext cx="5000459" cy="1425992"/>
              <a:chOff x="7186272" y="0"/>
              <a:chExt cx="5005729" cy="1427495"/>
            </a:xfrm>
          </p:grpSpPr>
          <p:sp>
            <p:nvSpPr>
              <p:cNvPr id="21032" name="Google Shape;21032;p1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33" name="Google Shape;21033;p1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34" name="Google Shape;21034;p14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35" name="Google Shape;21035;p14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36" name="Google Shape;21036;p1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37" name="Google Shape;21037;p1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38" name="Google Shape;21038;p1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1039"/>
        <p:cNvGrpSpPr/>
        <p:nvPr/>
      </p:nvGrpSpPr>
      <p:grpSpPr>
        <a:xfrm>
          <a:off x="0" y="0"/>
          <a:ext cx="0" cy="0"/>
          <a:chOff x="0" y="0"/>
          <a:chExt cx="0" cy="0"/>
        </a:xfrm>
      </p:grpSpPr>
      <p:sp>
        <p:nvSpPr>
          <p:cNvPr id="21040" name="Google Shape;21040;p4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41" name="Google Shape;21041;p4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42" name="Google Shape;21042;p459"/>
          <p:cNvGrpSpPr/>
          <p:nvPr/>
        </p:nvGrpSpPr>
        <p:grpSpPr>
          <a:xfrm>
            <a:off x="0" y="5379426"/>
            <a:ext cx="2807368" cy="753891"/>
            <a:chOff x="0" y="5379426"/>
            <a:chExt cx="2807368" cy="753891"/>
          </a:xfrm>
        </p:grpSpPr>
        <p:sp>
          <p:nvSpPr>
            <p:cNvPr id="21043" name="Google Shape;21043;p4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44" name="Google Shape;21044;p4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045" name="Google Shape;21045;p459"/>
          <p:cNvSpPr>
            <a:spLocks noGrp="1"/>
          </p:cNvSpPr>
          <p:nvPr>
            <p:ph type="pic" idx="2"/>
          </p:nvPr>
        </p:nvSpPr>
        <p:spPr>
          <a:xfrm>
            <a:off x="2807368" y="457202"/>
            <a:ext cx="8915400" cy="5943598"/>
          </a:xfrm>
          <a:prstGeom prst="rect">
            <a:avLst/>
          </a:prstGeom>
          <a:noFill/>
          <a:ln>
            <a:noFill/>
          </a:ln>
        </p:spPr>
      </p:sp>
      <p:pic>
        <p:nvPicPr>
          <p:cNvPr id="21046" name="Google Shape;21046;p4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1047"/>
        <p:cNvGrpSpPr/>
        <p:nvPr/>
      </p:nvGrpSpPr>
      <p:grpSpPr>
        <a:xfrm>
          <a:off x="0" y="0"/>
          <a:ext cx="0" cy="0"/>
          <a:chOff x="0" y="0"/>
          <a:chExt cx="0" cy="0"/>
        </a:xfrm>
      </p:grpSpPr>
      <p:sp>
        <p:nvSpPr>
          <p:cNvPr id="21048" name="Google Shape;21048;p4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49" name="Google Shape;21049;p4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50" name="Google Shape;21050;p4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51" name="Google Shape;21051;p4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52" name="Google Shape;21052;p4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53" name="Google Shape;21053;p4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54" name="Google Shape;21054;p460"/>
          <p:cNvGrpSpPr/>
          <p:nvPr/>
        </p:nvGrpSpPr>
        <p:grpSpPr>
          <a:xfrm>
            <a:off x="7191542" y="1"/>
            <a:ext cx="5000459" cy="1425992"/>
            <a:chOff x="7191542" y="1"/>
            <a:chExt cx="5000459" cy="1425992"/>
          </a:xfrm>
        </p:grpSpPr>
        <p:pic>
          <p:nvPicPr>
            <p:cNvPr id="21055" name="Google Shape;21055;p4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56" name="Google Shape;21056;p460"/>
            <p:cNvGrpSpPr/>
            <p:nvPr/>
          </p:nvGrpSpPr>
          <p:grpSpPr>
            <a:xfrm>
              <a:off x="7191542" y="1"/>
              <a:ext cx="5000459" cy="1425992"/>
              <a:chOff x="7186272" y="0"/>
              <a:chExt cx="5005729" cy="1427495"/>
            </a:xfrm>
          </p:grpSpPr>
          <p:sp>
            <p:nvSpPr>
              <p:cNvPr id="21057" name="Google Shape;21057;p4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8" name="Google Shape;21058;p4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59" name="Google Shape;21059;p4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1060"/>
        <p:cNvGrpSpPr/>
        <p:nvPr/>
      </p:nvGrpSpPr>
      <p:grpSpPr>
        <a:xfrm>
          <a:off x="0" y="0"/>
          <a:ext cx="0" cy="0"/>
          <a:chOff x="0" y="0"/>
          <a:chExt cx="0" cy="0"/>
        </a:xfrm>
      </p:grpSpPr>
      <p:sp>
        <p:nvSpPr>
          <p:cNvPr id="21061" name="Google Shape;21061;p14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62" name="Google Shape;21062;p14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3" name="Google Shape;21063;p14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4" name="Google Shape;21064;p14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5" name="Google Shape;21065;p14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6" name="Google Shape;21066;p14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67" name="Google Shape;21067;p14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68" name="Google Shape;21068;p14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69" name="Google Shape;21069;p14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1070"/>
        <p:cNvGrpSpPr/>
        <p:nvPr/>
      </p:nvGrpSpPr>
      <p:grpSpPr>
        <a:xfrm>
          <a:off x="0" y="0"/>
          <a:ext cx="0" cy="0"/>
          <a:chOff x="0" y="0"/>
          <a:chExt cx="0" cy="0"/>
        </a:xfrm>
      </p:grpSpPr>
      <p:sp>
        <p:nvSpPr>
          <p:cNvPr id="21071" name="Google Shape;21071;p144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72" name="Google Shape;21072;p144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3" name="Google Shape;21073;p144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74" name="Google Shape;21074;p144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5" name="Google Shape;21075;p144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76" name="Google Shape;21076;p144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77" name="Google Shape;21077;p144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78" name="Google Shape;21078;p144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79" name="Google Shape;21079;p144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65"/>
        <p:cNvGrpSpPr/>
        <p:nvPr/>
      </p:nvGrpSpPr>
      <p:grpSpPr>
        <a:xfrm>
          <a:off x="0" y="0"/>
          <a:ext cx="0" cy="0"/>
          <a:chOff x="0" y="0"/>
          <a:chExt cx="0" cy="0"/>
        </a:xfrm>
      </p:grpSpPr>
      <p:sp>
        <p:nvSpPr>
          <p:cNvPr id="1166" name="Google Shape;1166;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9" name="Google Shape;1169;p169"/>
          <p:cNvGrpSpPr/>
          <p:nvPr/>
        </p:nvGrpSpPr>
        <p:grpSpPr>
          <a:xfrm>
            <a:off x="7191542" y="1"/>
            <a:ext cx="5000459" cy="1425992"/>
            <a:chOff x="7191542" y="1"/>
            <a:chExt cx="5000459" cy="1425992"/>
          </a:xfrm>
        </p:grpSpPr>
        <p:pic>
          <p:nvPicPr>
            <p:cNvPr id="1170" name="Google Shape;1170;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 name="Google Shape;1171;p169"/>
            <p:cNvGrpSpPr/>
            <p:nvPr/>
          </p:nvGrpSpPr>
          <p:grpSpPr>
            <a:xfrm>
              <a:off x="7191542" y="1"/>
              <a:ext cx="5000459" cy="1425992"/>
              <a:chOff x="7186272" y="0"/>
              <a:chExt cx="5005729" cy="1427495"/>
            </a:xfrm>
          </p:grpSpPr>
          <p:sp>
            <p:nvSpPr>
              <p:cNvPr id="1172" name="Google Shape;1172;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3" name="Google Shape;1173;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80"/>
        <p:cNvGrpSpPr/>
        <p:nvPr/>
      </p:nvGrpSpPr>
      <p:grpSpPr>
        <a:xfrm>
          <a:off x="0" y="0"/>
          <a:ext cx="0" cy="0"/>
          <a:chOff x="0" y="0"/>
          <a:chExt cx="0" cy="0"/>
        </a:xfrm>
      </p:grpSpPr>
      <p:sp>
        <p:nvSpPr>
          <p:cNvPr id="21081" name="Google Shape;21081;p14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82" name="Google Shape;21082;p14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83" name="Google Shape;21083;p14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4" name="Google Shape;21084;p1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85" name="Google Shape;21085;p1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6" name="Google Shape;21086;p1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87" name="Google Shape;21087;p1444"/>
          <p:cNvGrpSpPr/>
          <p:nvPr/>
        </p:nvGrpSpPr>
        <p:grpSpPr>
          <a:xfrm>
            <a:off x="7191542" y="1"/>
            <a:ext cx="5000459" cy="1425992"/>
            <a:chOff x="7191542" y="1"/>
            <a:chExt cx="5000459" cy="1425992"/>
          </a:xfrm>
        </p:grpSpPr>
        <p:pic>
          <p:nvPicPr>
            <p:cNvPr id="21088" name="Google Shape;21088;p1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89" name="Google Shape;21089;p1444"/>
            <p:cNvGrpSpPr/>
            <p:nvPr/>
          </p:nvGrpSpPr>
          <p:grpSpPr>
            <a:xfrm>
              <a:off x="7191542" y="1"/>
              <a:ext cx="5000459" cy="1425992"/>
              <a:chOff x="7186272" y="0"/>
              <a:chExt cx="5005729" cy="1427495"/>
            </a:xfrm>
          </p:grpSpPr>
          <p:sp>
            <p:nvSpPr>
              <p:cNvPr id="21090" name="Google Shape;21090;p1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1" name="Google Shape;21091;p1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92" name="Google Shape;21092;p14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1093"/>
        <p:cNvGrpSpPr/>
        <p:nvPr/>
      </p:nvGrpSpPr>
      <p:grpSpPr>
        <a:xfrm>
          <a:off x="0" y="0"/>
          <a:ext cx="0" cy="0"/>
          <a:chOff x="0" y="0"/>
          <a:chExt cx="0" cy="0"/>
        </a:xfrm>
      </p:grpSpPr>
      <p:sp>
        <p:nvSpPr>
          <p:cNvPr id="21094" name="Google Shape;21094;p14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95" name="Google Shape;21095;p14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96" name="Google Shape;21096;p14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97" name="Google Shape;21097;p14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98" name="Google Shape;21098;p14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99" name="Google Shape;21099;p14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00" name="Google Shape;21100;p1445"/>
          <p:cNvGrpSpPr/>
          <p:nvPr/>
        </p:nvGrpSpPr>
        <p:grpSpPr>
          <a:xfrm>
            <a:off x="7191542" y="1"/>
            <a:ext cx="5000459" cy="1425992"/>
            <a:chOff x="7191542" y="1"/>
            <a:chExt cx="5000459" cy="1425992"/>
          </a:xfrm>
        </p:grpSpPr>
        <p:pic>
          <p:nvPicPr>
            <p:cNvPr id="21101" name="Google Shape;21101;p14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02" name="Google Shape;21102;p1445"/>
            <p:cNvGrpSpPr/>
            <p:nvPr/>
          </p:nvGrpSpPr>
          <p:grpSpPr>
            <a:xfrm>
              <a:off x="7191542" y="1"/>
              <a:ext cx="5000459" cy="1425992"/>
              <a:chOff x="7186272" y="0"/>
              <a:chExt cx="5005729" cy="1427495"/>
            </a:xfrm>
          </p:grpSpPr>
          <p:sp>
            <p:nvSpPr>
              <p:cNvPr id="21103" name="Google Shape;21103;p14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4" name="Google Shape;21104;p14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05" name="Google Shape;21105;p14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106"/>
        <p:cNvGrpSpPr/>
        <p:nvPr/>
      </p:nvGrpSpPr>
      <p:grpSpPr>
        <a:xfrm>
          <a:off x="0" y="0"/>
          <a:ext cx="0" cy="0"/>
          <a:chOff x="0" y="0"/>
          <a:chExt cx="0" cy="0"/>
        </a:xfrm>
      </p:grpSpPr>
      <p:sp>
        <p:nvSpPr>
          <p:cNvPr id="21107" name="Google Shape;21107;p9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08" name="Google Shape;21108;p9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09" name="Google Shape;21109;p9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10" name="Google Shape;21110;p9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11" name="Google Shape;21111;p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12" name="Google Shape;21112;p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13" name="Google Shape;21113;p902"/>
          <p:cNvGrpSpPr/>
          <p:nvPr/>
        </p:nvGrpSpPr>
        <p:grpSpPr>
          <a:xfrm>
            <a:off x="7191542" y="1"/>
            <a:ext cx="5000459" cy="1425992"/>
            <a:chOff x="7191542" y="1"/>
            <a:chExt cx="5000459" cy="1425992"/>
          </a:xfrm>
        </p:grpSpPr>
        <p:pic>
          <p:nvPicPr>
            <p:cNvPr id="21114" name="Google Shape;21114;p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5" name="Google Shape;21115;p902"/>
            <p:cNvGrpSpPr/>
            <p:nvPr/>
          </p:nvGrpSpPr>
          <p:grpSpPr>
            <a:xfrm>
              <a:off x="7191542" y="1"/>
              <a:ext cx="5000459" cy="1425992"/>
              <a:chOff x="7186272" y="0"/>
              <a:chExt cx="5005729" cy="1427495"/>
            </a:xfrm>
          </p:grpSpPr>
          <p:sp>
            <p:nvSpPr>
              <p:cNvPr id="21116" name="Google Shape;21116;p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7" name="Google Shape;21117;p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18" name="Google Shape;21118;p9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1119"/>
        <p:cNvGrpSpPr/>
        <p:nvPr/>
      </p:nvGrpSpPr>
      <p:grpSpPr>
        <a:xfrm>
          <a:off x="0" y="0"/>
          <a:ext cx="0" cy="0"/>
          <a:chOff x="0" y="0"/>
          <a:chExt cx="0" cy="0"/>
        </a:xfrm>
      </p:grpSpPr>
      <p:sp>
        <p:nvSpPr>
          <p:cNvPr id="21120" name="Google Shape;21120;p14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21" name="Google Shape;21121;p14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22" name="Google Shape;21122;p14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23" name="Google Shape;21123;p14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24" name="Google Shape;21124;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5" name="Google Shape;21125;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26" name="Google Shape;21126;p1446"/>
          <p:cNvGrpSpPr/>
          <p:nvPr/>
        </p:nvGrpSpPr>
        <p:grpSpPr>
          <a:xfrm>
            <a:off x="7191542" y="1"/>
            <a:ext cx="5000459" cy="1425992"/>
            <a:chOff x="7191542" y="1"/>
            <a:chExt cx="5000459" cy="1425992"/>
          </a:xfrm>
        </p:grpSpPr>
        <p:pic>
          <p:nvPicPr>
            <p:cNvPr id="21127" name="Google Shape;21127;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28" name="Google Shape;21128;p1446"/>
            <p:cNvGrpSpPr/>
            <p:nvPr/>
          </p:nvGrpSpPr>
          <p:grpSpPr>
            <a:xfrm>
              <a:off x="7191542" y="1"/>
              <a:ext cx="5000459" cy="1425992"/>
              <a:chOff x="7186272" y="0"/>
              <a:chExt cx="5005729" cy="1427495"/>
            </a:xfrm>
          </p:grpSpPr>
          <p:sp>
            <p:nvSpPr>
              <p:cNvPr id="21129" name="Google Shape;21129;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0" name="Google Shape;21130;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31" name="Google Shape;21131;p14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1132"/>
        <p:cNvGrpSpPr/>
        <p:nvPr/>
      </p:nvGrpSpPr>
      <p:grpSpPr>
        <a:xfrm>
          <a:off x="0" y="0"/>
          <a:ext cx="0" cy="0"/>
          <a:chOff x="0" y="0"/>
          <a:chExt cx="0" cy="0"/>
        </a:xfrm>
      </p:grpSpPr>
      <p:sp>
        <p:nvSpPr>
          <p:cNvPr id="21133" name="Google Shape;21133;p4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34" name="Google Shape;21134;p4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35" name="Google Shape;21135;p4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36" name="Google Shape;21136;p4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37" name="Google Shape;21137;p4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38" name="Google Shape;21138;p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39" name="Google Shape;21139;p461"/>
          <p:cNvGrpSpPr/>
          <p:nvPr/>
        </p:nvGrpSpPr>
        <p:grpSpPr>
          <a:xfrm>
            <a:off x="7191542" y="1"/>
            <a:ext cx="5000459" cy="1425992"/>
            <a:chOff x="7191542" y="1"/>
            <a:chExt cx="5000459" cy="1425992"/>
          </a:xfrm>
        </p:grpSpPr>
        <p:pic>
          <p:nvPicPr>
            <p:cNvPr id="21140" name="Google Shape;21140;p4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41" name="Google Shape;21141;p461"/>
            <p:cNvGrpSpPr/>
            <p:nvPr/>
          </p:nvGrpSpPr>
          <p:grpSpPr>
            <a:xfrm>
              <a:off x="7191542" y="1"/>
              <a:ext cx="5000459" cy="1425992"/>
              <a:chOff x="7186272" y="0"/>
              <a:chExt cx="5005729" cy="1427495"/>
            </a:xfrm>
          </p:grpSpPr>
          <p:sp>
            <p:nvSpPr>
              <p:cNvPr id="21142" name="Google Shape;21142;p4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3" name="Google Shape;21143;p4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44" name="Google Shape;21144;p4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62811801"/>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00450281"/>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589435"/>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58903877"/>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311808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174"/>
        <p:cNvGrpSpPr/>
        <p:nvPr/>
      </p:nvGrpSpPr>
      <p:grpSpPr>
        <a:xfrm>
          <a:off x="0" y="0"/>
          <a:ext cx="0" cy="0"/>
          <a:chOff x="0" y="0"/>
          <a:chExt cx="0" cy="0"/>
        </a:xfrm>
      </p:grpSpPr>
      <p:sp>
        <p:nvSpPr>
          <p:cNvPr id="1175" name="Google Shape;1175;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 name="Google Shape;1176;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7" name="Google Shape;1177;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9" name="Google Shape;1179;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0" name="Google Shape;118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1" name="Google Shape;1181;p170"/>
          <p:cNvGrpSpPr/>
          <p:nvPr/>
        </p:nvGrpSpPr>
        <p:grpSpPr>
          <a:xfrm>
            <a:off x="7191542" y="1"/>
            <a:ext cx="5000459" cy="1425992"/>
            <a:chOff x="7191542" y="1"/>
            <a:chExt cx="5000459" cy="1425992"/>
          </a:xfrm>
        </p:grpSpPr>
        <p:pic>
          <p:nvPicPr>
            <p:cNvPr id="1182" name="Google Shape;1182;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 name="Google Shape;1183;p170"/>
            <p:cNvGrpSpPr/>
            <p:nvPr/>
          </p:nvGrpSpPr>
          <p:grpSpPr>
            <a:xfrm>
              <a:off x="7191542" y="1"/>
              <a:ext cx="5000459" cy="1425992"/>
              <a:chOff x="7186272" y="0"/>
              <a:chExt cx="5005729" cy="1427495"/>
            </a:xfrm>
          </p:grpSpPr>
          <p:sp>
            <p:nvSpPr>
              <p:cNvPr id="1184" name="Google Shape;1184;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5" name="Google Shape;1185;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86" name="Google Shape;1186;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7752681"/>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3169723"/>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9838048"/>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1767557"/>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10699563"/>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16887909"/>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7917847"/>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657383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88296975"/>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542707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87"/>
        <p:cNvGrpSpPr/>
        <p:nvPr/>
      </p:nvGrpSpPr>
      <p:grpSpPr>
        <a:xfrm>
          <a:off x="0" y="0"/>
          <a:ext cx="0" cy="0"/>
          <a:chOff x="0" y="0"/>
          <a:chExt cx="0" cy="0"/>
        </a:xfrm>
      </p:grpSpPr>
      <p:grpSp>
        <p:nvGrpSpPr>
          <p:cNvPr id="1188" name="Google Shape;1188;p171"/>
          <p:cNvGrpSpPr/>
          <p:nvPr/>
        </p:nvGrpSpPr>
        <p:grpSpPr>
          <a:xfrm>
            <a:off x="0" y="0"/>
            <a:ext cx="12192000" cy="2148830"/>
            <a:chOff x="0" y="0"/>
            <a:chExt cx="12192000" cy="2148830"/>
          </a:xfrm>
        </p:grpSpPr>
        <p:sp>
          <p:nvSpPr>
            <p:cNvPr id="1189" name="Google Shape;1189;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0" name="Google Shape;1190;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1" name="Google Shape;1191;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2" name="Google Shape;1192;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 name="Google Shape;1193;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4" name="Google Shape;1194;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95" name="Google Shape;1195;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64307375"/>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7188513"/>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768684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44065925"/>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6733466"/>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61069184"/>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5494033"/>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5746691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066594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4376629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196"/>
        <p:cNvGrpSpPr/>
        <p:nvPr/>
      </p:nvGrpSpPr>
      <p:grpSpPr>
        <a:xfrm>
          <a:off x="0" y="0"/>
          <a:ext cx="0" cy="0"/>
          <a:chOff x="0" y="0"/>
          <a:chExt cx="0" cy="0"/>
        </a:xfrm>
      </p:grpSpPr>
      <p:sp>
        <p:nvSpPr>
          <p:cNvPr id="1197" name="Google Shape;1197;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8" name="Google Shape;1198;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 name="Google Shape;1199;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 name="Google Shape;1200;p172"/>
          <p:cNvGrpSpPr/>
          <p:nvPr/>
        </p:nvGrpSpPr>
        <p:grpSpPr>
          <a:xfrm>
            <a:off x="7191542" y="1"/>
            <a:ext cx="5000459" cy="1425992"/>
            <a:chOff x="7191542" y="1"/>
            <a:chExt cx="5000459" cy="1425992"/>
          </a:xfrm>
        </p:grpSpPr>
        <p:pic>
          <p:nvPicPr>
            <p:cNvPr id="1201" name="Google Shape;1201;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2" name="Google Shape;1202;p172"/>
            <p:cNvGrpSpPr/>
            <p:nvPr/>
          </p:nvGrpSpPr>
          <p:grpSpPr>
            <a:xfrm>
              <a:off x="7191542" y="1"/>
              <a:ext cx="5000459" cy="1425992"/>
              <a:chOff x="7186272" y="0"/>
              <a:chExt cx="5005729" cy="1427495"/>
            </a:xfrm>
          </p:grpSpPr>
          <p:sp>
            <p:nvSpPr>
              <p:cNvPr id="1203" name="Google Shape;1203;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4" name="Google Shape;1204;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8963308"/>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7740181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4918891"/>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0109180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1727784"/>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1203746"/>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70506076"/>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09211667"/>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1206624"/>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290774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05"/>
        <p:cNvGrpSpPr/>
        <p:nvPr/>
      </p:nvGrpSpPr>
      <p:grpSpPr>
        <a:xfrm>
          <a:off x="0" y="0"/>
          <a:ext cx="0" cy="0"/>
          <a:chOff x="0" y="0"/>
          <a:chExt cx="0" cy="0"/>
        </a:xfrm>
      </p:grpSpPr>
      <p:sp>
        <p:nvSpPr>
          <p:cNvPr id="1206" name="Google Shape;1206;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7" name="Google Shape;1207;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 name="Google Shape;1208;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0" name="Google Shape;1210;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1" name="Google Shape;1211;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2" name="Google Shape;1212;p173"/>
          <p:cNvGrpSpPr/>
          <p:nvPr/>
        </p:nvGrpSpPr>
        <p:grpSpPr>
          <a:xfrm>
            <a:off x="7191542" y="1"/>
            <a:ext cx="5000459" cy="1425992"/>
            <a:chOff x="7191542" y="1"/>
            <a:chExt cx="5000459" cy="1425992"/>
          </a:xfrm>
        </p:grpSpPr>
        <p:pic>
          <p:nvPicPr>
            <p:cNvPr id="1213" name="Google Shape;1213;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 name="Google Shape;1214;p173"/>
            <p:cNvGrpSpPr/>
            <p:nvPr/>
          </p:nvGrpSpPr>
          <p:grpSpPr>
            <a:xfrm>
              <a:off x="7191542" y="1"/>
              <a:ext cx="5000459" cy="1425992"/>
              <a:chOff x="7186272" y="0"/>
              <a:chExt cx="5005729" cy="1427495"/>
            </a:xfrm>
          </p:grpSpPr>
          <p:sp>
            <p:nvSpPr>
              <p:cNvPr id="1215" name="Google Shape;1215;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6" name="Google Shape;1216;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7" name="Google Shape;1217;p1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36235208"/>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632183705"/>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10810770"/>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46178085"/>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22113166"/>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2956930"/>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616095"/>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565320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2821077"/>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986901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18"/>
        <p:cNvGrpSpPr/>
        <p:nvPr/>
      </p:nvGrpSpPr>
      <p:grpSpPr>
        <a:xfrm>
          <a:off x="0" y="0"/>
          <a:ext cx="0" cy="0"/>
          <a:chOff x="0" y="0"/>
          <a:chExt cx="0" cy="0"/>
        </a:xfrm>
      </p:grpSpPr>
      <p:sp>
        <p:nvSpPr>
          <p:cNvPr id="1219" name="Google Shape;1219;p12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20" name="Google Shape;1220;p12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 name="Google Shape;1221;p12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1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3" name="Google Shape;1223;p1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 name="Google Shape;1224;p1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 name="Google Shape;1225;p1213"/>
          <p:cNvGrpSpPr/>
          <p:nvPr/>
        </p:nvGrpSpPr>
        <p:grpSpPr>
          <a:xfrm>
            <a:off x="7191542" y="1"/>
            <a:ext cx="5000459" cy="1425992"/>
            <a:chOff x="7191542" y="1"/>
            <a:chExt cx="5000459" cy="1425992"/>
          </a:xfrm>
        </p:grpSpPr>
        <p:pic>
          <p:nvPicPr>
            <p:cNvPr id="1226" name="Google Shape;1226;p1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 name="Google Shape;1227;p1213"/>
            <p:cNvGrpSpPr/>
            <p:nvPr/>
          </p:nvGrpSpPr>
          <p:grpSpPr>
            <a:xfrm>
              <a:off x="7191542" y="1"/>
              <a:ext cx="5000459" cy="1425992"/>
              <a:chOff x="7186272" y="0"/>
              <a:chExt cx="5005729" cy="1427495"/>
            </a:xfrm>
          </p:grpSpPr>
          <p:sp>
            <p:nvSpPr>
              <p:cNvPr id="1228" name="Google Shape;1228;p1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9" name="Google Shape;1229;p1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30" name="Google Shape;1230;p12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7985525"/>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6675084"/>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1910952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39552747"/>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3659962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86712774"/>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6194239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6094970"/>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0500806"/>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58875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31"/>
        <p:cNvGrpSpPr/>
        <p:nvPr/>
      </p:nvGrpSpPr>
      <p:grpSpPr>
        <a:xfrm>
          <a:off x="0" y="0"/>
          <a:ext cx="0" cy="0"/>
          <a:chOff x="0" y="0"/>
          <a:chExt cx="0" cy="0"/>
        </a:xfrm>
      </p:grpSpPr>
      <p:sp>
        <p:nvSpPr>
          <p:cNvPr id="1232" name="Google Shape;1232;p121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3" name="Google Shape;1233;p121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4" name="Google Shape;1234;p121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35" name="Google Shape;1235;p121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6" name="Google Shape;1236;p121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37" name="Google Shape;1237;p121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8" name="Google Shape;1238;p121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9" name="Google Shape;1239;p121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40" name="Google Shape;1240;p121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1" name="Google Shape;1241;p121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42" name="Google Shape;1242;p121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8338069"/>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79792991"/>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67794218"/>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7058499"/>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6/17/2024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4048057195"/>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3954500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5627580"/>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569932"/>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7561838"/>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561782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43"/>
        <p:cNvGrpSpPr/>
        <p:nvPr/>
      </p:nvGrpSpPr>
      <p:grpSpPr>
        <a:xfrm>
          <a:off x="0" y="0"/>
          <a:ext cx="0" cy="0"/>
          <a:chOff x="0" y="0"/>
          <a:chExt cx="0" cy="0"/>
        </a:xfrm>
      </p:grpSpPr>
      <p:sp>
        <p:nvSpPr>
          <p:cNvPr id="1244" name="Google Shape;1244;p1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5" name="Google Shape;1245;p1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6" name="Google Shape;1246;p1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1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8" name="Google Shape;1248;p1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 name="Google Shape;1249;p1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0" name="Google Shape;1250;p1215"/>
          <p:cNvGrpSpPr/>
          <p:nvPr/>
        </p:nvGrpSpPr>
        <p:grpSpPr>
          <a:xfrm>
            <a:off x="7191542" y="1"/>
            <a:ext cx="5000459" cy="1425992"/>
            <a:chOff x="7191542" y="1"/>
            <a:chExt cx="5000459" cy="1425992"/>
          </a:xfrm>
        </p:grpSpPr>
        <p:pic>
          <p:nvPicPr>
            <p:cNvPr id="1251" name="Google Shape;1251;p1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2" name="Google Shape;1252;p1215"/>
            <p:cNvGrpSpPr/>
            <p:nvPr/>
          </p:nvGrpSpPr>
          <p:grpSpPr>
            <a:xfrm>
              <a:off x="7191542" y="1"/>
              <a:ext cx="5000459" cy="1425992"/>
              <a:chOff x="7186272" y="0"/>
              <a:chExt cx="5005729" cy="1427495"/>
            </a:xfrm>
          </p:grpSpPr>
          <p:sp>
            <p:nvSpPr>
              <p:cNvPr id="1253" name="Google Shape;1253;p1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4" name="Google Shape;1254;p1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55" name="Google Shape;1255;p1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19223742"/>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99921556"/>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2203294"/>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10930848"/>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1537436"/>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29551"/>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44040174"/>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19982152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4578204"/>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33567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56"/>
        <p:cNvGrpSpPr/>
        <p:nvPr/>
      </p:nvGrpSpPr>
      <p:grpSpPr>
        <a:xfrm>
          <a:off x="0" y="0"/>
          <a:ext cx="0" cy="0"/>
          <a:chOff x="0" y="0"/>
          <a:chExt cx="0" cy="0"/>
        </a:xfrm>
      </p:grpSpPr>
      <p:sp>
        <p:nvSpPr>
          <p:cNvPr id="1257" name="Google Shape;1257;p12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8" name="Google Shape;1258;p12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9" name="Google Shape;1259;p12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 name="Google Shape;1260;p1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1" name="Google Shape;1261;p1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 name="Google Shape;1262;p1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 name="Google Shape;1263;p1216"/>
          <p:cNvGrpSpPr/>
          <p:nvPr/>
        </p:nvGrpSpPr>
        <p:grpSpPr>
          <a:xfrm>
            <a:off x="7191542" y="1"/>
            <a:ext cx="5000459" cy="1425992"/>
            <a:chOff x="7191542" y="1"/>
            <a:chExt cx="5000459" cy="1425992"/>
          </a:xfrm>
        </p:grpSpPr>
        <p:pic>
          <p:nvPicPr>
            <p:cNvPr id="1264" name="Google Shape;1264;p1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5" name="Google Shape;1265;p1216"/>
            <p:cNvGrpSpPr/>
            <p:nvPr/>
          </p:nvGrpSpPr>
          <p:grpSpPr>
            <a:xfrm>
              <a:off x="7191542" y="1"/>
              <a:ext cx="5000459" cy="1425992"/>
              <a:chOff x="7186272" y="0"/>
              <a:chExt cx="5005729" cy="1427495"/>
            </a:xfrm>
          </p:grpSpPr>
          <p:sp>
            <p:nvSpPr>
              <p:cNvPr id="1266" name="Google Shape;1266;p1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7" name="Google Shape;1267;p1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68" name="Google Shape;1268;p12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173157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6973883"/>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8005768"/>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6830365"/>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45086638"/>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65389533"/>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58879948"/>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56888961"/>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9641820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642999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22"/>
        <p:cNvGrpSpPr/>
        <p:nvPr/>
      </p:nvGrpSpPr>
      <p:grpSpPr>
        <a:xfrm>
          <a:off x="0" y="0"/>
          <a:ext cx="0" cy="0"/>
          <a:chOff x="0" y="0"/>
          <a:chExt cx="0" cy="0"/>
        </a:xfrm>
      </p:grpSpPr>
      <p:grpSp>
        <p:nvGrpSpPr>
          <p:cNvPr id="123" name="Google Shape;123;p338"/>
          <p:cNvGrpSpPr/>
          <p:nvPr/>
        </p:nvGrpSpPr>
        <p:grpSpPr>
          <a:xfrm>
            <a:off x="0" y="5020347"/>
            <a:ext cx="12192000" cy="1837653"/>
            <a:chOff x="0" y="5020347"/>
            <a:chExt cx="12192000" cy="1837653"/>
          </a:xfrm>
        </p:grpSpPr>
        <p:sp>
          <p:nvSpPr>
            <p:cNvPr id="124" name="Google Shape;124;p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 name="Google Shape;125;p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 name="Google Shape;126;p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7" name="Google Shape;127;p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 name="Google Shape;128;p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 name="Google Shape;129;p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69"/>
        <p:cNvGrpSpPr/>
        <p:nvPr/>
      </p:nvGrpSpPr>
      <p:grpSpPr>
        <a:xfrm>
          <a:off x="0" y="0"/>
          <a:ext cx="0" cy="0"/>
          <a:chOff x="0" y="0"/>
          <a:chExt cx="0" cy="0"/>
        </a:xfrm>
      </p:grpSpPr>
      <p:sp>
        <p:nvSpPr>
          <p:cNvPr id="1270" name="Google Shape;1270;p1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1" name="Google Shape;1271;p1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2" name="Google Shape;1272;p1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4" name="Google Shape;1274;p1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5" name="Google Shape;1275;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6" name="Google Shape;1276;p1217"/>
          <p:cNvGrpSpPr/>
          <p:nvPr/>
        </p:nvGrpSpPr>
        <p:grpSpPr>
          <a:xfrm>
            <a:off x="7191542" y="1"/>
            <a:ext cx="5000459" cy="1425992"/>
            <a:chOff x="7191542" y="1"/>
            <a:chExt cx="5000459" cy="1425992"/>
          </a:xfrm>
        </p:grpSpPr>
        <p:pic>
          <p:nvPicPr>
            <p:cNvPr id="1277" name="Google Shape;1277;p1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8" name="Google Shape;1278;p1217"/>
            <p:cNvGrpSpPr/>
            <p:nvPr/>
          </p:nvGrpSpPr>
          <p:grpSpPr>
            <a:xfrm>
              <a:off x="7191542" y="1"/>
              <a:ext cx="5000459" cy="1425992"/>
              <a:chOff x="7186272" y="0"/>
              <a:chExt cx="5005729" cy="1427495"/>
            </a:xfrm>
          </p:grpSpPr>
          <p:sp>
            <p:nvSpPr>
              <p:cNvPr id="1279" name="Google Shape;1279;p1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0" name="Google Shape;1280;p1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1" name="Google Shape;1281;p1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395511"/>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4961832"/>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82258950"/>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77067700"/>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79110658"/>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388622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24326733"/>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7605574"/>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88553948"/>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23158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282"/>
        <p:cNvGrpSpPr/>
        <p:nvPr/>
      </p:nvGrpSpPr>
      <p:grpSpPr>
        <a:xfrm>
          <a:off x="0" y="0"/>
          <a:ext cx="0" cy="0"/>
          <a:chOff x="0" y="0"/>
          <a:chExt cx="0" cy="0"/>
        </a:xfrm>
      </p:grpSpPr>
      <p:sp>
        <p:nvSpPr>
          <p:cNvPr id="1283" name="Google Shape;1283;p1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4" name="Google Shape;1284;p1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5" name="Google Shape;1285;p1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 name="Google Shape;1286;p1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7" name="Google Shape;1287;p1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 name="Google Shape;1288;p1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9" name="Google Shape;1289;p1218"/>
          <p:cNvGrpSpPr/>
          <p:nvPr/>
        </p:nvGrpSpPr>
        <p:grpSpPr>
          <a:xfrm>
            <a:off x="7191542" y="1"/>
            <a:ext cx="5000459" cy="1425992"/>
            <a:chOff x="7191542" y="1"/>
            <a:chExt cx="5000459" cy="1425992"/>
          </a:xfrm>
        </p:grpSpPr>
        <p:pic>
          <p:nvPicPr>
            <p:cNvPr id="1290" name="Google Shape;1290;p1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1" name="Google Shape;1291;p1218"/>
            <p:cNvGrpSpPr/>
            <p:nvPr/>
          </p:nvGrpSpPr>
          <p:grpSpPr>
            <a:xfrm>
              <a:off x="7191542" y="1"/>
              <a:ext cx="5000459" cy="1425992"/>
              <a:chOff x="7186272" y="0"/>
              <a:chExt cx="5005729" cy="1427495"/>
            </a:xfrm>
          </p:grpSpPr>
          <p:sp>
            <p:nvSpPr>
              <p:cNvPr id="1292" name="Google Shape;1292;p1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3" name="Google Shape;1293;p1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94" name="Google Shape;1294;p1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0167179"/>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816319"/>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170917821"/>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010744"/>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00225268"/>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53284238"/>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1238026"/>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80155053"/>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6892557"/>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43783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295"/>
        <p:cNvGrpSpPr/>
        <p:nvPr/>
      </p:nvGrpSpPr>
      <p:grpSpPr>
        <a:xfrm>
          <a:off x="0" y="0"/>
          <a:ext cx="0" cy="0"/>
          <a:chOff x="0" y="0"/>
          <a:chExt cx="0" cy="0"/>
        </a:xfrm>
      </p:grpSpPr>
      <p:sp>
        <p:nvSpPr>
          <p:cNvPr id="1296" name="Google Shape;1296;p12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7" name="Google Shape;1297;p12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8" name="Google Shape;1298;p12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 name="Google Shape;1299;p1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0" name="Google Shape;1300;p1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 name="Google Shape;1301;p1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 name="Google Shape;1302;p1219"/>
          <p:cNvGrpSpPr/>
          <p:nvPr/>
        </p:nvGrpSpPr>
        <p:grpSpPr>
          <a:xfrm>
            <a:off x="7191542" y="1"/>
            <a:ext cx="5000459" cy="1425992"/>
            <a:chOff x="7191542" y="1"/>
            <a:chExt cx="5000459" cy="1425992"/>
          </a:xfrm>
        </p:grpSpPr>
        <p:pic>
          <p:nvPicPr>
            <p:cNvPr id="1303" name="Google Shape;1303;p1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4" name="Google Shape;1304;p1219"/>
            <p:cNvGrpSpPr/>
            <p:nvPr/>
          </p:nvGrpSpPr>
          <p:grpSpPr>
            <a:xfrm>
              <a:off x="7191542" y="1"/>
              <a:ext cx="5000459" cy="1425992"/>
              <a:chOff x="7186272" y="0"/>
              <a:chExt cx="5005729" cy="1427495"/>
            </a:xfrm>
          </p:grpSpPr>
          <p:sp>
            <p:nvSpPr>
              <p:cNvPr id="1305" name="Google Shape;1305;p1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6" name="Google Shape;1306;p1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07" name="Google Shape;1307;p12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098385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4395142"/>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4751262"/>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49792121"/>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118357587"/>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879718"/>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81974597"/>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37226671"/>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12975133"/>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467352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08"/>
        <p:cNvGrpSpPr/>
        <p:nvPr/>
      </p:nvGrpSpPr>
      <p:grpSpPr>
        <a:xfrm>
          <a:off x="0" y="0"/>
          <a:ext cx="0" cy="0"/>
          <a:chOff x="0" y="0"/>
          <a:chExt cx="0" cy="0"/>
        </a:xfrm>
      </p:grpSpPr>
      <p:sp>
        <p:nvSpPr>
          <p:cNvPr id="1309" name="Google Shape;1309;p122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0" name="Google Shape;1310;p122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1" name="Google Shape;1311;p122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2" name="Google Shape;1312;p1220"/>
          <p:cNvSpPr>
            <a:spLocks noGrp="1"/>
          </p:cNvSpPr>
          <p:nvPr>
            <p:ph type="pic" idx="2"/>
          </p:nvPr>
        </p:nvSpPr>
        <p:spPr>
          <a:xfrm>
            <a:off x="7118684" y="233915"/>
            <a:ext cx="5073316" cy="5943600"/>
          </a:xfrm>
          <a:prstGeom prst="rect">
            <a:avLst/>
          </a:prstGeom>
          <a:noFill/>
          <a:ln>
            <a:noFill/>
          </a:ln>
        </p:spPr>
      </p:sp>
      <p:grpSp>
        <p:nvGrpSpPr>
          <p:cNvPr id="1313" name="Google Shape;1313;p1220"/>
          <p:cNvGrpSpPr/>
          <p:nvPr/>
        </p:nvGrpSpPr>
        <p:grpSpPr>
          <a:xfrm>
            <a:off x="0" y="5020348"/>
            <a:ext cx="12192000" cy="1837653"/>
            <a:chOff x="0" y="5020348"/>
            <a:chExt cx="12192000" cy="1837653"/>
          </a:xfrm>
        </p:grpSpPr>
        <p:sp>
          <p:nvSpPr>
            <p:cNvPr id="1314" name="Google Shape;1314;p12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5" name="Google Shape;1315;p12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16" name="Google Shape;1316;p12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0635589"/>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8149226"/>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957046"/>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3015581"/>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79305414"/>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59360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38472565"/>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68442873"/>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96030289"/>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3194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17"/>
        <p:cNvGrpSpPr/>
        <p:nvPr/>
      </p:nvGrpSpPr>
      <p:grpSpPr>
        <a:xfrm>
          <a:off x="0" y="0"/>
          <a:ext cx="0" cy="0"/>
          <a:chOff x="0" y="0"/>
          <a:chExt cx="0" cy="0"/>
        </a:xfrm>
      </p:grpSpPr>
      <p:grpSp>
        <p:nvGrpSpPr>
          <p:cNvPr id="1318" name="Google Shape;1318;p1221"/>
          <p:cNvGrpSpPr/>
          <p:nvPr/>
        </p:nvGrpSpPr>
        <p:grpSpPr>
          <a:xfrm>
            <a:off x="0" y="5020347"/>
            <a:ext cx="12192000" cy="1837653"/>
            <a:chOff x="0" y="5020347"/>
            <a:chExt cx="12192000" cy="1837653"/>
          </a:xfrm>
        </p:grpSpPr>
        <p:sp>
          <p:nvSpPr>
            <p:cNvPr id="1319" name="Google Shape;1319;p12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0" name="Google Shape;1320;p12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1" name="Google Shape;1321;p12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2" name="Google Shape;1322;p12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23" name="Google Shape;1323;p122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4" name="Google Shape;1324;p122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1279149"/>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5494151"/>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66772869"/>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1780743"/>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52816149"/>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76464566"/>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74216123"/>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994137"/>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6/17/2024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515313986"/>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905116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25"/>
        <p:cNvGrpSpPr/>
        <p:nvPr/>
      </p:nvGrpSpPr>
      <p:grpSpPr>
        <a:xfrm>
          <a:off x="0" y="0"/>
          <a:ext cx="0" cy="0"/>
          <a:chOff x="0" y="0"/>
          <a:chExt cx="0" cy="0"/>
        </a:xfrm>
      </p:grpSpPr>
      <p:sp>
        <p:nvSpPr>
          <p:cNvPr id="1326" name="Google Shape;1326;p12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7" name="Google Shape;1327;p12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8" name="Google Shape;1328;p1222"/>
          <p:cNvGrpSpPr/>
          <p:nvPr/>
        </p:nvGrpSpPr>
        <p:grpSpPr>
          <a:xfrm>
            <a:off x="0" y="5379426"/>
            <a:ext cx="2807368" cy="753891"/>
            <a:chOff x="0" y="5379426"/>
            <a:chExt cx="2807368" cy="753891"/>
          </a:xfrm>
        </p:grpSpPr>
        <p:sp>
          <p:nvSpPr>
            <p:cNvPr id="1329" name="Google Shape;1329;p12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0" name="Google Shape;1330;p12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31" name="Google Shape;1331;p1222"/>
          <p:cNvSpPr>
            <a:spLocks noGrp="1"/>
          </p:cNvSpPr>
          <p:nvPr>
            <p:ph type="pic" idx="2"/>
          </p:nvPr>
        </p:nvSpPr>
        <p:spPr>
          <a:xfrm>
            <a:off x="2807368" y="457202"/>
            <a:ext cx="8915400" cy="5943598"/>
          </a:xfrm>
          <a:prstGeom prst="rect">
            <a:avLst/>
          </a:prstGeom>
          <a:noFill/>
          <a:ln>
            <a:noFill/>
          </a:ln>
        </p:spPr>
      </p:sp>
      <p:pic>
        <p:nvPicPr>
          <p:cNvPr id="1332" name="Google Shape;1332;p12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7637981"/>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38879660"/>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72326686"/>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3870294"/>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78339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7208970"/>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7999949"/>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05271693"/>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73634646"/>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9211345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33"/>
        <p:cNvGrpSpPr/>
        <p:nvPr/>
      </p:nvGrpSpPr>
      <p:grpSpPr>
        <a:xfrm>
          <a:off x="0" y="0"/>
          <a:ext cx="0" cy="0"/>
          <a:chOff x="0" y="0"/>
          <a:chExt cx="0" cy="0"/>
        </a:xfrm>
      </p:grpSpPr>
      <p:sp>
        <p:nvSpPr>
          <p:cNvPr id="1334" name="Google Shape;1334;p1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5" name="Google Shape;1335;p1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 name="Google Shape;1336;p1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1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8" name="Google Shape;1338;p1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9" name="Google Shape;1339;p1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0" name="Google Shape;1340;p1223"/>
          <p:cNvGrpSpPr/>
          <p:nvPr/>
        </p:nvGrpSpPr>
        <p:grpSpPr>
          <a:xfrm>
            <a:off x="7191542" y="1"/>
            <a:ext cx="5000459" cy="1425992"/>
            <a:chOff x="7191542" y="1"/>
            <a:chExt cx="5000459" cy="1425992"/>
          </a:xfrm>
        </p:grpSpPr>
        <p:pic>
          <p:nvPicPr>
            <p:cNvPr id="1341" name="Google Shape;1341;p1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2" name="Google Shape;1342;p1223"/>
            <p:cNvGrpSpPr/>
            <p:nvPr/>
          </p:nvGrpSpPr>
          <p:grpSpPr>
            <a:xfrm>
              <a:off x="7191542" y="1"/>
              <a:ext cx="5000459" cy="1425992"/>
              <a:chOff x="7186272" y="0"/>
              <a:chExt cx="5005729" cy="1427495"/>
            </a:xfrm>
          </p:grpSpPr>
          <p:sp>
            <p:nvSpPr>
              <p:cNvPr id="1343" name="Google Shape;1343;p1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4" name="Google Shape;1344;p1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5" name="Google Shape;1345;p12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11149991"/>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93635842"/>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21104561"/>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24535992"/>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549203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3267440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5736795"/>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65073280"/>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3644355"/>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92803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46"/>
        <p:cNvGrpSpPr/>
        <p:nvPr/>
      </p:nvGrpSpPr>
      <p:grpSpPr>
        <a:xfrm>
          <a:off x="0" y="0"/>
          <a:ext cx="0" cy="0"/>
          <a:chOff x="0" y="0"/>
          <a:chExt cx="0" cy="0"/>
        </a:xfrm>
      </p:grpSpPr>
      <p:grpSp>
        <p:nvGrpSpPr>
          <p:cNvPr id="1347" name="Google Shape;1347;p1224"/>
          <p:cNvGrpSpPr/>
          <p:nvPr/>
        </p:nvGrpSpPr>
        <p:grpSpPr>
          <a:xfrm>
            <a:off x="7191542" y="1"/>
            <a:ext cx="5000459" cy="1425992"/>
            <a:chOff x="7191542" y="1"/>
            <a:chExt cx="5000459" cy="1425992"/>
          </a:xfrm>
        </p:grpSpPr>
        <p:pic>
          <p:nvPicPr>
            <p:cNvPr id="1348" name="Google Shape;1348;p1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9" name="Google Shape;1349;p1224"/>
            <p:cNvGrpSpPr/>
            <p:nvPr/>
          </p:nvGrpSpPr>
          <p:grpSpPr>
            <a:xfrm>
              <a:off x="7191542" y="1"/>
              <a:ext cx="5000459" cy="1425992"/>
              <a:chOff x="7186272" y="0"/>
              <a:chExt cx="5005729" cy="1427495"/>
            </a:xfrm>
          </p:grpSpPr>
          <p:sp>
            <p:nvSpPr>
              <p:cNvPr id="1350" name="Google Shape;1350;p1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1" name="Google Shape;1351;p1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2" name="Google Shape;1352;p12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3" name="Google Shape;1353;p12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4" name="Google Shape;1354;p1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5" name="Google Shape;1355;p1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6" name="Google Shape;1356;p1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013869"/>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1883963"/>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8199151"/>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65037540"/>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3313190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06224561"/>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3023876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63113961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59158354"/>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077819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57"/>
        <p:cNvGrpSpPr/>
        <p:nvPr/>
      </p:nvGrpSpPr>
      <p:grpSpPr>
        <a:xfrm>
          <a:off x="0" y="0"/>
          <a:ext cx="0" cy="0"/>
          <a:chOff x="0" y="0"/>
          <a:chExt cx="0" cy="0"/>
        </a:xfrm>
      </p:grpSpPr>
      <p:sp>
        <p:nvSpPr>
          <p:cNvPr id="1358" name="Google Shape;1358;p1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9" name="Google Shape;1359;p12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60" name="Google Shape;1360;p1225"/>
          <p:cNvGrpSpPr/>
          <p:nvPr/>
        </p:nvGrpSpPr>
        <p:grpSpPr>
          <a:xfrm>
            <a:off x="7191542" y="1"/>
            <a:ext cx="5000459" cy="1425992"/>
            <a:chOff x="7191542" y="1"/>
            <a:chExt cx="5000459" cy="1425992"/>
          </a:xfrm>
        </p:grpSpPr>
        <p:pic>
          <p:nvPicPr>
            <p:cNvPr id="1361" name="Google Shape;1361;p1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 name="Google Shape;1362;p1225"/>
            <p:cNvGrpSpPr/>
            <p:nvPr/>
          </p:nvGrpSpPr>
          <p:grpSpPr>
            <a:xfrm>
              <a:off x="7191542" y="1"/>
              <a:ext cx="5000459" cy="1425992"/>
              <a:chOff x="7186272" y="0"/>
              <a:chExt cx="5005729" cy="1427495"/>
            </a:xfrm>
          </p:grpSpPr>
          <p:sp>
            <p:nvSpPr>
              <p:cNvPr id="1363" name="Google Shape;1363;p1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4" name="Google Shape;1364;p1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 name="Google Shape;1365;p12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12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7" name="Google Shape;1367;p1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8" name="Google Shape;1368;p1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3273680"/>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512607"/>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768338"/>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57776584"/>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41027386"/>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046515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029719608"/>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51435844"/>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34637479"/>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2789808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69"/>
        <p:cNvGrpSpPr/>
        <p:nvPr/>
      </p:nvGrpSpPr>
      <p:grpSpPr>
        <a:xfrm>
          <a:off x="0" y="0"/>
          <a:ext cx="0" cy="0"/>
          <a:chOff x="0" y="0"/>
          <a:chExt cx="0" cy="0"/>
        </a:xfrm>
      </p:grpSpPr>
      <p:grpSp>
        <p:nvGrpSpPr>
          <p:cNvPr id="1370" name="Google Shape;1370;p1226"/>
          <p:cNvGrpSpPr/>
          <p:nvPr/>
        </p:nvGrpSpPr>
        <p:grpSpPr>
          <a:xfrm>
            <a:off x="7191542" y="1"/>
            <a:ext cx="5000459" cy="1425992"/>
            <a:chOff x="7191542" y="1"/>
            <a:chExt cx="5000459" cy="1425992"/>
          </a:xfrm>
        </p:grpSpPr>
        <p:pic>
          <p:nvPicPr>
            <p:cNvPr id="1371" name="Google Shape;1371;p1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2" name="Google Shape;1372;p1226"/>
            <p:cNvGrpSpPr/>
            <p:nvPr/>
          </p:nvGrpSpPr>
          <p:grpSpPr>
            <a:xfrm>
              <a:off x="7191542" y="1"/>
              <a:ext cx="5000459" cy="1425992"/>
              <a:chOff x="7186272" y="0"/>
              <a:chExt cx="5005729" cy="1427495"/>
            </a:xfrm>
          </p:grpSpPr>
          <p:sp>
            <p:nvSpPr>
              <p:cNvPr id="1373" name="Google Shape;1373;p1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4" name="Google Shape;1374;p1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5" name="Google Shape;1375;p1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 name="Google Shape;1376;p12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7" name="Google Shape;1377;p12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 name="Google Shape;1378;p12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9" name="Google Shape;1379;p12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0" name="Google Shape;1380;p1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1" name="Google Shape;1381;p1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2" name="Google Shape;1382;p1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9653936"/>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32937407"/>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398884733"/>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61037462"/>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38394687"/>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84066411"/>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21194248"/>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79901054"/>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551501776"/>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589308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30"/>
        <p:cNvGrpSpPr/>
        <p:nvPr/>
      </p:nvGrpSpPr>
      <p:grpSpPr>
        <a:xfrm>
          <a:off x="0" y="0"/>
          <a:ext cx="0" cy="0"/>
          <a:chOff x="0" y="0"/>
          <a:chExt cx="0" cy="0"/>
        </a:xfrm>
      </p:grpSpPr>
      <p:sp>
        <p:nvSpPr>
          <p:cNvPr id="131" name="Google Shape;131;p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 name="Google Shape;132;p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 name="Google Shape;133;p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 name="Google Shape;134;p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 name="Google Shape;135;p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 name="Google Shape;136;p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 name="Google Shape;137;p339"/>
          <p:cNvGrpSpPr/>
          <p:nvPr/>
        </p:nvGrpSpPr>
        <p:grpSpPr>
          <a:xfrm>
            <a:off x="7191542" y="1"/>
            <a:ext cx="5000459" cy="1425992"/>
            <a:chOff x="7191542" y="1"/>
            <a:chExt cx="5000459" cy="1425992"/>
          </a:xfrm>
        </p:grpSpPr>
        <p:pic>
          <p:nvPicPr>
            <p:cNvPr id="138" name="Google Shape;138;p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 name="Google Shape;139;p339"/>
            <p:cNvGrpSpPr/>
            <p:nvPr/>
          </p:nvGrpSpPr>
          <p:grpSpPr>
            <a:xfrm>
              <a:off x="7191542" y="1"/>
              <a:ext cx="5000459" cy="1425992"/>
              <a:chOff x="7186272" y="0"/>
              <a:chExt cx="5005729" cy="1427495"/>
            </a:xfrm>
          </p:grpSpPr>
          <p:sp>
            <p:nvSpPr>
              <p:cNvPr id="140" name="Google Shape;140;p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 name="Google Shape;141;p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2" name="Google Shape;142;p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383"/>
        <p:cNvGrpSpPr/>
        <p:nvPr/>
      </p:nvGrpSpPr>
      <p:grpSpPr>
        <a:xfrm>
          <a:off x="0" y="0"/>
          <a:ext cx="0" cy="0"/>
          <a:chOff x="0" y="0"/>
          <a:chExt cx="0" cy="0"/>
        </a:xfrm>
      </p:grpSpPr>
      <p:grpSp>
        <p:nvGrpSpPr>
          <p:cNvPr id="1384" name="Google Shape;1384;p1227"/>
          <p:cNvGrpSpPr/>
          <p:nvPr/>
        </p:nvGrpSpPr>
        <p:grpSpPr>
          <a:xfrm>
            <a:off x="7191542" y="1"/>
            <a:ext cx="5000459" cy="1425992"/>
            <a:chOff x="7191542" y="1"/>
            <a:chExt cx="5000459" cy="1425992"/>
          </a:xfrm>
        </p:grpSpPr>
        <p:pic>
          <p:nvPicPr>
            <p:cNvPr id="1385" name="Google Shape;1385;p1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 name="Google Shape;1386;p1227"/>
            <p:cNvGrpSpPr/>
            <p:nvPr/>
          </p:nvGrpSpPr>
          <p:grpSpPr>
            <a:xfrm>
              <a:off x="7191542" y="1"/>
              <a:ext cx="5000459" cy="1425992"/>
              <a:chOff x="7186272" y="0"/>
              <a:chExt cx="5005729" cy="1427495"/>
            </a:xfrm>
          </p:grpSpPr>
          <p:sp>
            <p:nvSpPr>
              <p:cNvPr id="1387" name="Google Shape;1387;p1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88" name="Google Shape;1388;p1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89" name="Google Shape;1389;p1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0" name="Google Shape;1390;p1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1" name="Google Shape;1391;p1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 name="Google Shape;1392;p1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765335376"/>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69450483"/>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266987471"/>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4671654"/>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912068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80664380"/>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26473317"/>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6999184"/>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60094157"/>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360647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393"/>
        <p:cNvGrpSpPr/>
        <p:nvPr/>
      </p:nvGrpSpPr>
      <p:grpSpPr>
        <a:xfrm>
          <a:off x="0" y="0"/>
          <a:ext cx="0" cy="0"/>
          <a:chOff x="0" y="0"/>
          <a:chExt cx="0" cy="0"/>
        </a:xfrm>
      </p:grpSpPr>
      <p:grpSp>
        <p:nvGrpSpPr>
          <p:cNvPr id="1394" name="Google Shape;1394;p1228"/>
          <p:cNvGrpSpPr/>
          <p:nvPr/>
        </p:nvGrpSpPr>
        <p:grpSpPr>
          <a:xfrm>
            <a:off x="0" y="0"/>
            <a:ext cx="12192000" cy="2148830"/>
            <a:chOff x="0" y="0"/>
            <a:chExt cx="12192000" cy="2148830"/>
          </a:xfrm>
        </p:grpSpPr>
        <p:sp>
          <p:nvSpPr>
            <p:cNvPr id="1395" name="Google Shape;1395;p12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6" name="Google Shape;1396;p12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97" name="Google Shape;1397;p12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8" name="Google Shape;1398;p12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9" name="Google Shape;1399;p12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00" name="Google Shape;1400;p12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01" name="Google Shape;1401;p12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4574236"/>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41078753"/>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25094709"/>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37787928"/>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06208485"/>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0502157"/>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950693"/>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69402389"/>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755519574"/>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1027306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02"/>
        <p:cNvGrpSpPr/>
        <p:nvPr/>
      </p:nvGrpSpPr>
      <p:grpSpPr>
        <a:xfrm>
          <a:off x="0" y="0"/>
          <a:ext cx="0" cy="0"/>
          <a:chOff x="0" y="0"/>
          <a:chExt cx="0" cy="0"/>
        </a:xfrm>
      </p:grpSpPr>
      <p:sp>
        <p:nvSpPr>
          <p:cNvPr id="1403" name="Google Shape;1403;p1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4" name="Google Shape;1404;p1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5" name="Google Shape;1405;p1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6" name="Google Shape;1406;p1229"/>
          <p:cNvGrpSpPr/>
          <p:nvPr/>
        </p:nvGrpSpPr>
        <p:grpSpPr>
          <a:xfrm>
            <a:off x="7191542" y="1"/>
            <a:ext cx="5000459" cy="1425992"/>
            <a:chOff x="7191542" y="1"/>
            <a:chExt cx="5000459" cy="1425992"/>
          </a:xfrm>
        </p:grpSpPr>
        <p:pic>
          <p:nvPicPr>
            <p:cNvPr id="1407" name="Google Shape;1407;p1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 name="Google Shape;1408;p1229"/>
            <p:cNvGrpSpPr/>
            <p:nvPr/>
          </p:nvGrpSpPr>
          <p:grpSpPr>
            <a:xfrm>
              <a:off x="7191542" y="1"/>
              <a:ext cx="5000459" cy="1425992"/>
              <a:chOff x="7186272" y="0"/>
              <a:chExt cx="5005729" cy="1427495"/>
            </a:xfrm>
          </p:grpSpPr>
          <p:sp>
            <p:nvSpPr>
              <p:cNvPr id="1409" name="Google Shape;1409;p1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0" name="Google Shape;1410;p1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59858304"/>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66922004"/>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1228920"/>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4564170"/>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8945051"/>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8438213"/>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45798620"/>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0378862"/>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4040033"/>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6104859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11"/>
        <p:cNvGrpSpPr/>
        <p:nvPr/>
      </p:nvGrpSpPr>
      <p:grpSpPr>
        <a:xfrm>
          <a:off x="0" y="0"/>
          <a:ext cx="0" cy="0"/>
          <a:chOff x="0" y="0"/>
          <a:chExt cx="0" cy="0"/>
        </a:xfrm>
      </p:grpSpPr>
      <p:sp>
        <p:nvSpPr>
          <p:cNvPr id="1412" name="Google Shape;1412;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3" name="Google Shape;1413;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4" name="Google Shape;1414;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 name="Google Shape;1415;p191"/>
          <p:cNvSpPr>
            <a:spLocks noGrp="1"/>
          </p:cNvSpPr>
          <p:nvPr>
            <p:ph type="pic" idx="2"/>
          </p:nvPr>
        </p:nvSpPr>
        <p:spPr>
          <a:xfrm>
            <a:off x="7118684" y="233915"/>
            <a:ext cx="5073316" cy="5943600"/>
          </a:xfrm>
          <a:prstGeom prst="rect">
            <a:avLst/>
          </a:prstGeom>
          <a:noFill/>
          <a:ln>
            <a:noFill/>
          </a:ln>
        </p:spPr>
      </p:sp>
      <p:grpSp>
        <p:nvGrpSpPr>
          <p:cNvPr id="1416" name="Google Shape;1416;p191"/>
          <p:cNvGrpSpPr/>
          <p:nvPr/>
        </p:nvGrpSpPr>
        <p:grpSpPr>
          <a:xfrm>
            <a:off x="0" y="5020348"/>
            <a:ext cx="12192000" cy="1837653"/>
            <a:chOff x="0" y="5020348"/>
            <a:chExt cx="12192000" cy="1837653"/>
          </a:xfrm>
        </p:grpSpPr>
        <p:sp>
          <p:nvSpPr>
            <p:cNvPr id="1417" name="Google Shape;1417;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8" name="Google Shape;1418;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19" name="Google Shape;1419;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9398953"/>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030204759"/>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1138521"/>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8457201"/>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9016422"/>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2972154"/>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1366770"/>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06027528"/>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4242560"/>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368247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20"/>
        <p:cNvGrpSpPr/>
        <p:nvPr/>
      </p:nvGrpSpPr>
      <p:grpSpPr>
        <a:xfrm>
          <a:off x="0" y="0"/>
          <a:ext cx="0" cy="0"/>
          <a:chOff x="0" y="0"/>
          <a:chExt cx="0" cy="0"/>
        </a:xfrm>
      </p:grpSpPr>
      <p:grpSp>
        <p:nvGrpSpPr>
          <p:cNvPr id="1421" name="Google Shape;1421;p192"/>
          <p:cNvGrpSpPr/>
          <p:nvPr/>
        </p:nvGrpSpPr>
        <p:grpSpPr>
          <a:xfrm>
            <a:off x="0" y="5020347"/>
            <a:ext cx="12192000" cy="1837653"/>
            <a:chOff x="0" y="5020347"/>
            <a:chExt cx="12192000" cy="1837653"/>
          </a:xfrm>
        </p:grpSpPr>
        <p:sp>
          <p:nvSpPr>
            <p:cNvPr id="1422" name="Google Shape;1422;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3" name="Google Shape;1423;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4" name="Google Shape;1424;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25" name="Google Shape;1425;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26" name="Google Shape;1426;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 name="Google Shape;1427;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5027484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5326864"/>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7440595"/>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6664347"/>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2727442"/>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2109703"/>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6956831"/>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1568530"/>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6123873"/>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795078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28"/>
        <p:cNvGrpSpPr/>
        <p:nvPr/>
      </p:nvGrpSpPr>
      <p:grpSpPr>
        <a:xfrm>
          <a:off x="0" y="0"/>
          <a:ext cx="0" cy="0"/>
          <a:chOff x="0" y="0"/>
          <a:chExt cx="0" cy="0"/>
        </a:xfrm>
      </p:grpSpPr>
      <p:sp>
        <p:nvSpPr>
          <p:cNvPr id="1429" name="Google Shape;1429;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0" name="Google Shape;1430;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1" name="Google Shape;1431;p193"/>
          <p:cNvGrpSpPr/>
          <p:nvPr/>
        </p:nvGrpSpPr>
        <p:grpSpPr>
          <a:xfrm>
            <a:off x="0" y="5379426"/>
            <a:ext cx="2807368" cy="753891"/>
            <a:chOff x="0" y="5379426"/>
            <a:chExt cx="2807368" cy="753891"/>
          </a:xfrm>
        </p:grpSpPr>
        <p:sp>
          <p:nvSpPr>
            <p:cNvPr id="1432" name="Google Shape;1432;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3" name="Google Shape;1433;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34" name="Google Shape;1434;p193"/>
          <p:cNvSpPr>
            <a:spLocks noGrp="1"/>
          </p:cNvSpPr>
          <p:nvPr>
            <p:ph type="pic" idx="2"/>
          </p:nvPr>
        </p:nvSpPr>
        <p:spPr>
          <a:xfrm>
            <a:off x="2807368" y="457202"/>
            <a:ext cx="8915400" cy="5943598"/>
          </a:xfrm>
          <a:prstGeom prst="rect">
            <a:avLst/>
          </a:prstGeom>
          <a:noFill/>
          <a:ln>
            <a:noFill/>
          </a:ln>
        </p:spPr>
      </p:sp>
      <p:pic>
        <p:nvPicPr>
          <p:cNvPr id="1435" name="Google Shape;1435;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4990239"/>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266558"/>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6016420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85166040"/>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6676304"/>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27058412"/>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45422814"/>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3979747"/>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1303096"/>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799024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36"/>
        <p:cNvGrpSpPr/>
        <p:nvPr/>
      </p:nvGrpSpPr>
      <p:grpSpPr>
        <a:xfrm>
          <a:off x="0" y="0"/>
          <a:ext cx="0" cy="0"/>
          <a:chOff x="0" y="0"/>
          <a:chExt cx="0" cy="0"/>
        </a:xfrm>
      </p:grpSpPr>
      <p:sp>
        <p:nvSpPr>
          <p:cNvPr id="1437" name="Google Shape;1437;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8" name="Google Shape;1438;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 name="Google Shape;1440;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1" name="Google Shape;1441;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 name="Google Shape;1442;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3" name="Google Shape;1443;p194"/>
          <p:cNvGrpSpPr/>
          <p:nvPr/>
        </p:nvGrpSpPr>
        <p:grpSpPr>
          <a:xfrm>
            <a:off x="7191542" y="1"/>
            <a:ext cx="5000459" cy="1425992"/>
            <a:chOff x="7191542" y="1"/>
            <a:chExt cx="5000459" cy="1425992"/>
          </a:xfrm>
        </p:grpSpPr>
        <p:pic>
          <p:nvPicPr>
            <p:cNvPr id="1444" name="Google Shape;1444;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 name="Google Shape;1445;p194"/>
            <p:cNvGrpSpPr/>
            <p:nvPr/>
          </p:nvGrpSpPr>
          <p:grpSpPr>
            <a:xfrm>
              <a:off x="7191542" y="1"/>
              <a:ext cx="5000459" cy="1425992"/>
              <a:chOff x="7186272" y="0"/>
              <a:chExt cx="5005729" cy="1427495"/>
            </a:xfrm>
          </p:grpSpPr>
          <p:sp>
            <p:nvSpPr>
              <p:cNvPr id="1446" name="Google Shape;1446;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7" name="Google Shape;1447;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48" name="Google Shape;1448;p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5555703"/>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93134503"/>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6757548"/>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8915064"/>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63233018"/>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14126452"/>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18919542"/>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5339638"/>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49176481"/>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86642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49"/>
        <p:cNvGrpSpPr/>
        <p:nvPr/>
      </p:nvGrpSpPr>
      <p:grpSpPr>
        <a:xfrm>
          <a:off x="0" y="0"/>
          <a:ext cx="0" cy="0"/>
          <a:chOff x="0" y="0"/>
          <a:chExt cx="0" cy="0"/>
        </a:xfrm>
      </p:grpSpPr>
      <p:grpSp>
        <p:nvGrpSpPr>
          <p:cNvPr id="1450" name="Google Shape;1450;p195"/>
          <p:cNvGrpSpPr/>
          <p:nvPr/>
        </p:nvGrpSpPr>
        <p:grpSpPr>
          <a:xfrm>
            <a:off x="7191542" y="1"/>
            <a:ext cx="5000459" cy="1425992"/>
            <a:chOff x="7191542" y="1"/>
            <a:chExt cx="5000459" cy="1425992"/>
          </a:xfrm>
        </p:grpSpPr>
        <p:pic>
          <p:nvPicPr>
            <p:cNvPr id="1451" name="Google Shape;1451;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2" name="Google Shape;1452;p195"/>
            <p:cNvGrpSpPr/>
            <p:nvPr/>
          </p:nvGrpSpPr>
          <p:grpSpPr>
            <a:xfrm>
              <a:off x="7191542" y="1"/>
              <a:ext cx="5000459" cy="1425992"/>
              <a:chOff x="7186272" y="0"/>
              <a:chExt cx="5005729" cy="1427495"/>
            </a:xfrm>
          </p:grpSpPr>
          <p:sp>
            <p:nvSpPr>
              <p:cNvPr id="1453" name="Google Shape;1453;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4" name="Google Shape;1454;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5" name="Google Shape;1455;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6" name="Google Shape;1456;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 name="Google Shape;1457;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8" name="Google Shape;1458;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 name="Google Shape;1459;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0719673"/>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8126283"/>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1625248"/>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7130243"/>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27484593"/>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72455352"/>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14357866"/>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7794481"/>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300899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319999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60"/>
        <p:cNvGrpSpPr/>
        <p:nvPr/>
      </p:nvGrpSpPr>
      <p:grpSpPr>
        <a:xfrm>
          <a:off x="0" y="0"/>
          <a:ext cx="0" cy="0"/>
          <a:chOff x="0" y="0"/>
          <a:chExt cx="0" cy="0"/>
        </a:xfrm>
      </p:grpSpPr>
      <p:sp>
        <p:nvSpPr>
          <p:cNvPr id="1461" name="Google Shape;1461;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3" name="Google Shape;1463;p196"/>
          <p:cNvGrpSpPr/>
          <p:nvPr/>
        </p:nvGrpSpPr>
        <p:grpSpPr>
          <a:xfrm>
            <a:off x="7191542" y="1"/>
            <a:ext cx="5000459" cy="1425992"/>
            <a:chOff x="7191542" y="1"/>
            <a:chExt cx="5000459" cy="1425992"/>
          </a:xfrm>
        </p:grpSpPr>
        <p:pic>
          <p:nvPicPr>
            <p:cNvPr id="1464" name="Google Shape;1464;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5" name="Google Shape;1465;p196"/>
            <p:cNvGrpSpPr/>
            <p:nvPr/>
          </p:nvGrpSpPr>
          <p:grpSpPr>
            <a:xfrm>
              <a:off x="7191542" y="1"/>
              <a:ext cx="5000459" cy="1425992"/>
              <a:chOff x="7186272" y="0"/>
              <a:chExt cx="5005729" cy="1427495"/>
            </a:xfrm>
          </p:grpSpPr>
          <p:sp>
            <p:nvSpPr>
              <p:cNvPr id="1466" name="Google Shape;1466;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7" name="Google Shape;1467;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8" name="Google Shape;1468;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 name="Google Shape;1469;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0" name="Google Shape;1470;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1" name="Google Shape;1471;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9778361"/>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240768"/>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02684145"/>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56056484"/>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07141282"/>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5915465"/>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6897896"/>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52101037"/>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8964411"/>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8227593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472"/>
        <p:cNvGrpSpPr/>
        <p:nvPr/>
      </p:nvGrpSpPr>
      <p:grpSpPr>
        <a:xfrm>
          <a:off x="0" y="0"/>
          <a:ext cx="0" cy="0"/>
          <a:chOff x="0" y="0"/>
          <a:chExt cx="0" cy="0"/>
        </a:xfrm>
      </p:grpSpPr>
      <p:grpSp>
        <p:nvGrpSpPr>
          <p:cNvPr id="1473" name="Google Shape;1473;p197"/>
          <p:cNvGrpSpPr/>
          <p:nvPr/>
        </p:nvGrpSpPr>
        <p:grpSpPr>
          <a:xfrm>
            <a:off x="7191542" y="1"/>
            <a:ext cx="5000459" cy="1425992"/>
            <a:chOff x="7191542" y="1"/>
            <a:chExt cx="5000459" cy="1425992"/>
          </a:xfrm>
        </p:grpSpPr>
        <p:pic>
          <p:nvPicPr>
            <p:cNvPr id="1474" name="Google Shape;1474;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5" name="Google Shape;1475;p197"/>
            <p:cNvGrpSpPr/>
            <p:nvPr/>
          </p:nvGrpSpPr>
          <p:grpSpPr>
            <a:xfrm>
              <a:off x="7191542" y="1"/>
              <a:ext cx="5000459" cy="1425992"/>
              <a:chOff x="7186272" y="0"/>
              <a:chExt cx="5005729" cy="1427495"/>
            </a:xfrm>
          </p:grpSpPr>
          <p:sp>
            <p:nvSpPr>
              <p:cNvPr id="1476" name="Google Shape;1476;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7" name="Google Shape;1477;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8" name="Google Shape;1478;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9" name="Google Shape;1479;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0" name="Google Shape;1480;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1" name="Google Shape;1481;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2" name="Google Shape;1482;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4" name="Google Shape;1484;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5" name="Google Shape;1485;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05684349"/>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2492415"/>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0170500"/>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2729477"/>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0700732"/>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0376729"/>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16889276"/>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8541108"/>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7941383"/>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4822220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43"/>
        <p:cNvGrpSpPr/>
        <p:nvPr/>
      </p:nvGrpSpPr>
      <p:grpSpPr>
        <a:xfrm>
          <a:off x="0" y="0"/>
          <a:ext cx="0" cy="0"/>
          <a:chOff x="0" y="0"/>
          <a:chExt cx="0" cy="0"/>
        </a:xfrm>
      </p:grpSpPr>
      <p:sp>
        <p:nvSpPr>
          <p:cNvPr id="144" name="Google Shape;144;p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 name="Google Shape;145;p3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 name="Google Shape;146;p345"/>
          <p:cNvGrpSpPr/>
          <p:nvPr/>
        </p:nvGrpSpPr>
        <p:grpSpPr>
          <a:xfrm>
            <a:off x="7191542" y="1"/>
            <a:ext cx="5000459" cy="1425992"/>
            <a:chOff x="7191542" y="1"/>
            <a:chExt cx="5000459" cy="1425992"/>
          </a:xfrm>
        </p:grpSpPr>
        <p:pic>
          <p:nvPicPr>
            <p:cNvPr id="147" name="Google Shape;147;p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 name="Google Shape;148;p345"/>
            <p:cNvGrpSpPr/>
            <p:nvPr/>
          </p:nvGrpSpPr>
          <p:grpSpPr>
            <a:xfrm>
              <a:off x="7191542" y="1"/>
              <a:ext cx="5000459" cy="1425992"/>
              <a:chOff x="7186272" y="0"/>
              <a:chExt cx="5005729" cy="1427495"/>
            </a:xfrm>
          </p:grpSpPr>
          <p:sp>
            <p:nvSpPr>
              <p:cNvPr id="149" name="Google Shape;149;p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 name="Google Shape;150;p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 name="Google Shape;151;p3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3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 name="Google Shape;153;p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 name="Google Shape;154;p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486"/>
        <p:cNvGrpSpPr/>
        <p:nvPr/>
      </p:nvGrpSpPr>
      <p:grpSpPr>
        <a:xfrm>
          <a:off x="0" y="0"/>
          <a:ext cx="0" cy="0"/>
          <a:chOff x="0" y="0"/>
          <a:chExt cx="0" cy="0"/>
        </a:xfrm>
      </p:grpSpPr>
      <p:grpSp>
        <p:nvGrpSpPr>
          <p:cNvPr id="1487" name="Google Shape;1487;p198"/>
          <p:cNvGrpSpPr/>
          <p:nvPr/>
        </p:nvGrpSpPr>
        <p:grpSpPr>
          <a:xfrm>
            <a:off x="7191542" y="1"/>
            <a:ext cx="5000459" cy="1425992"/>
            <a:chOff x="7191542" y="1"/>
            <a:chExt cx="5000459" cy="1425992"/>
          </a:xfrm>
        </p:grpSpPr>
        <p:pic>
          <p:nvPicPr>
            <p:cNvPr id="1488" name="Google Shape;1488;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 name="Google Shape;1489;p198"/>
            <p:cNvGrpSpPr/>
            <p:nvPr/>
          </p:nvGrpSpPr>
          <p:grpSpPr>
            <a:xfrm>
              <a:off x="7191542" y="1"/>
              <a:ext cx="5000459" cy="1425992"/>
              <a:chOff x="7186272" y="0"/>
              <a:chExt cx="5005729" cy="1427495"/>
            </a:xfrm>
          </p:grpSpPr>
          <p:sp>
            <p:nvSpPr>
              <p:cNvPr id="1490" name="Google Shape;1490;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1" name="Google Shape;1491;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2" name="Google Shape;1492;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3" name="Google Shape;1493;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4" name="Google Shape;1494;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5" name="Google Shape;1495;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62096069"/>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1826574"/>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0163808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9308526"/>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65014708"/>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081494"/>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39137170"/>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415592"/>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5743759"/>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364476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496"/>
        <p:cNvGrpSpPr/>
        <p:nvPr/>
      </p:nvGrpSpPr>
      <p:grpSpPr>
        <a:xfrm>
          <a:off x="0" y="0"/>
          <a:ext cx="0" cy="0"/>
          <a:chOff x="0" y="0"/>
          <a:chExt cx="0" cy="0"/>
        </a:xfrm>
      </p:grpSpPr>
      <p:grpSp>
        <p:nvGrpSpPr>
          <p:cNvPr id="1497" name="Google Shape;1497;p199"/>
          <p:cNvGrpSpPr/>
          <p:nvPr/>
        </p:nvGrpSpPr>
        <p:grpSpPr>
          <a:xfrm>
            <a:off x="0" y="0"/>
            <a:ext cx="12192000" cy="2148830"/>
            <a:chOff x="0" y="0"/>
            <a:chExt cx="12192000" cy="2148830"/>
          </a:xfrm>
        </p:grpSpPr>
        <p:sp>
          <p:nvSpPr>
            <p:cNvPr id="1498" name="Google Shape;1498;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9" name="Google Shape;1499;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00" name="Google Shape;1500;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2" name="Google Shape;1502;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03" name="Google Shape;1503;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04" name="Google Shape;1504;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4249590"/>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0620312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04855098"/>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00005931"/>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07285739"/>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14171782"/>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68966254"/>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3688453"/>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0618776"/>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031552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05"/>
        <p:cNvGrpSpPr/>
        <p:nvPr/>
      </p:nvGrpSpPr>
      <p:grpSpPr>
        <a:xfrm>
          <a:off x="0" y="0"/>
          <a:ext cx="0" cy="0"/>
          <a:chOff x="0" y="0"/>
          <a:chExt cx="0" cy="0"/>
        </a:xfrm>
      </p:grpSpPr>
      <p:sp>
        <p:nvSpPr>
          <p:cNvPr id="1506" name="Google Shape;1506;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7" name="Google Shape;1507;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8" name="Google Shape;1508;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9" name="Google Shape;1509;p200"/>
          <p:cNvGrpSpPr/>
          <p:nvPr/>
        </p:nvGrpSpPr>
        <p:grpSpPr>
          <a:xfrm>
            <a:off x="7191542" y="1"/>
            <a:ext cx="5000459" cy="1425992"/>
            <a:chOff x="7191542" y="1"/>
            <a:chExt cx="5000459" cy="1425992"/>
          </a:xfrm>
        </p:grpSpPr>
        <p:pic>
          <p:nvPicPr>
            <p:cNvPr id="1510" name="Google Shape;1510;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1" name="Google Shape;1511;p200"/>
            <p:cNvGrpSpPr/>
            <p:nvPr/>
          </p:nvGrpSpPr>
          <p:grpSpPr>
            <a:xfrm>
              <a:off x="7191542" y="1"/>
              <a:ext cx="5000459" cy="1425992"/>
              <a:chOff x="7186272" y="0"/>
              <a:chExt cx="5005729" cy="1427495"/>
            </a:xfrm>
          </p:grpSpPr>
          <p:sp>
            <p:nvSpPr>
              <p:cNvPr id="1512" name="Google Shape;1512;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3" name="Google Shape;1513;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905064"/>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7345056"/>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0243366"/>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80576798"/>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16177006"/>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1027" name="think-cell Slide" r:id="rId4" imgW="360" imgH="360" progId="TCLayout.ActiveDocument.1">
                  <p:embed/>
                </p:oleObj>
              </mc:Choice>
              <mc:Fallback>
                <p:oleObj name="think-cell Slide" r:id="rId4" imgW="360" imgH="360" progId="TCLayout.ActiveDocument.1">
                  <p:embed/>
                  <p:pic>
                    <p:nvPicPr>
                      <p:cNvPr id="6"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7"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56488628"/>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2052" name="think-cell Slide" r:id="rId5" imgW="360" imgH="360" progId="TCLayout.ActiveDocument.1">
                  <p:embed/>
                </p:oleObj>
              </mc:Choice>
              <mc:Fallback>
                <p:oleObj name="think-cell Slide" r:id="rId5" imgW="360" imgH="360" progId="TCLayout.ActiveDocument.1">
                  <p:embed/>
                  <p:pic>
                    <p:nvPicPr>
                      <p:cNvPr id="6" name="Object 2"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3"/>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2053" name="think-cell Slide" r:id="rId7" imgW="360" imgH="360" progId="TCLayout.ActiveDocument.1">
                  <p:embed/>
                </p:oleObj>
              </mc:Choice>
              <mc:Fallback>
                <p:oleObj name="think-cell Slide" r:id="rId7" imgW="360" imgH="360" progId="TCLayout.ActiveDocument.1">
                  <p:embed/>
                  <p:pic>
                    <p:nvPicPr>
                      <p:cNvPr id="10"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7280233"/>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0785763"/>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5131205"/>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cSld name="3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07053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14"/>
        <p:cNvGrpSpPr/>
        <p:nvPr/>
      </p:nvGrpSpPr>
      <p:grpSpPr>
        <a:xfrm>
          <a:off x="0" y="0"/>
          <a:ext cx="0" cy="0"/>
          <a:chOff x="0" y="0"/>
          <a:chExt cx="0" cy="0"/>
        </a:xfrm>
      </p:grpSpPr>
      <p:sp>
        <p:nvSpPr>
          <p:cNvPr id="1515" name="Google Shape;1515;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6" name="Google Shape;1516;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 name="Google Shape;1518;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9" name="Google Shape;1519;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 name="Google Shape;1520;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 name="Google Shape;1521;p201"/>
          <p:cNvGrpSpPr/>
          <p:nvPr/>
        </p:nvGrpSpPr>
        <p:grpSpPr>
          <a:xfrm>
            <a:off x="7191542" y="1"/>
            <a:ext cx="5000459" cy="1425992"/>
            <a:chOff x="7191542" y="1"/>
            <a:chExt cx="5000459" cy="1425992"/>
          </a:xfrm>
        </p:grpSpPr>
        <p:pic>
          <p:nvPicPr>
            <p:cNvPr id="1522" name="Google Shape;1522;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 name="Google Shape;1523;p201"/>
            <p:cNvGrpSpPr/>
            <p:nvPr/>
          </p:nvGrpSpPr>
          <p:grpSpPr>
            <a:xfrm>
              <a:off x="7191542" y="1"/>
              <a:ext cx="5000459" cy="1425992"/>
              <a:chOff x="7186272" y="0"/>
              <a:chExt cx="5005729" cy="1427495"/>
            </a:xfrm>
          </p:grpSpPr>
          <p:sp>
            <p:nvSpPr>
              <p:cNvPr id="1524" name="Google Shape;1524;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 name="Google Shape;1525;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6" name="Google Shape;1526;p2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35259615"/>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06846065"/>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7811544"/>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8403036"/>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0511444"/>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5371159"/>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p:cSld name="3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42381858"/>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63457499"/>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509044955"/>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208878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27"/>
        <p:cNvGrpSpPr/>
        <p:nvPr/>
      </p:nvGrpSpPr>
      <p:grpSpPr>
        <a:xfrm>
          <a:off x="0" y="0"/>
          <a:ext cx="0" cy="0"/>
          <a:chOff x="0" y="0"/>
          <a:chExt cx="0" cy="0"/>
        </a:xfrm>
      </p:grpSpPr>
      <p:sp>
        <p:nvSpPr>
          <p:cNvPr id="1528" name="Google Shape;1528;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9" name="Google Shape;1529;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0" name="Google Shape;1530;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 name="Google Shape;1531;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2" name="Google Shape;1532;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3" name="Google Shape;1533;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4" name="Google Shape;1534;p202"/>
          <p:cNvGrpSpPr/>
          <p:nvPr/>
        </p:nvGrpSpPr>
        <p:grpSpPr>
          <a:xfrm>
            <a:off x="7191542" y="1"/>
            <a:ext cx="5000459" cy="1425992"/>
            <a:chOff x="7191542" y="1"/>
            <a:chExt cx="5000459" cy="1425992"/>
          </a:xfrm>
        </p:grpSpPr>
        <p:pic>
          <p:nvPicPr>
            <p:cNvPr id="1535" name="Google Shape;153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6" name="Google Shape;1536;p202"/>
            <p:cNvGrpSpPr/>
            <p:nvPr/>
          </p:nvGrpSpPr>
          <p:grpSpPr>
            <a:xfrm>
              <a:off x="7191542" y="1"/>
              <a:ext cx="5000459" cy="1425992"/>
              <a:chOff x="7186272" y="0"/>
              <a:chExt cx="5005729" cy="1427495"/>
            </a:xfrm>
          </p:grpSpPr>
          <p:sp>
            <p:nvSpPr>
              <p:cNvPr id="1537" name="Google Shape;153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8" name="Google Shape;153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39" name="Google Shape;1539;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512263"/>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5830492"/>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0666725"/>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8328927"/>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1030984"/>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9314543"/>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16822159"/>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46668735"/>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9965609"/>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6/17/2024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2469189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40"/>
        <p:cNvGrpSpPr/>
        <p:nvPr/>
      </p:nvGrpSpPr>
      <p:grpSpPr>
        <a:xfrm>
          <a:off x="0" y="0"/>
          <a:ext cx="0" cy="0"/>
          <a:chOff x="0" y="0"/>
          <a:chExt cx="0" cy="0"/>
        </a:xfrm>
      </p:grpSpPr>
      <p:sp>
        <p:nvSpPr>
          <p:cNvPr id="1541" name="Google Shape;1541;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2" name="Google Shape;1542;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3" name="Google Shape;1543;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4" name="Google Shape;1544;p203"/>
          <p:cNvSpPr>
            <a:spLocks noGrp="1"/>
          </p:cNvSpPr>
          <p:nvPr>
            <p:ph type="pic" idx="2"/>
          </p:nvPr>
        </p:nvSpPr>
        <p:spPr>
          <a:xfrm>
            <a:off x="7118684" y="233915"/>
            <a:ext cx="5073316" cy="5943600"/>
          </a:xfrm>
          <a:prstGeom prst="rect">
            <a:avLst/>
          </a:prstGeom>
          <a:noFill/>
          <a:ln>
            <a:noFill/>
          </a:ln>
        </p:spPr>
      </p:sp>
      <p:grpSp>
        <p:nvGrpSpPr>
          <p:cNvPr id="1545" name="Google Shape;1545;p203"/>
          <p:cNvGrpSpPr/>
          <p:nvPr/>
        </p:nvGrpSpPr>
        <p:grpSpPr>
          <a:xfrm>
            <a:off x="0" y="5020348"/>
            <a:ext cx="12192000" cy="1837653"/>
            <a:chOff x="0" y="5020348"/>
            <a:chExt cx="12192000" cy="1837653"/>
          </a:xfrm>
        </p:grpSpPr>
        <p:sp>
          <p:nvSpPr>
            <p:cNvPr id="1546" name="Google Shape;1546;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7" name="Google Shape;1547;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8" name="Google Shape;1548;p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9124689"/>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827616"/>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11568656"/>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80396279"/>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83960428"/>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7575827"/>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0456462"/>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7735071"/>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0088688"/>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3670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49"/>
        <p:cNvGrpSpPr/>
        <p:nvPr/>
      </p:nvGrpSpPr>
      <p:grpSpPr>
        <a:xfrm>
          <a:off x="0" y="0"/>
          <a:ext cx="0" cy="0"/>
          <a:chOff x="0" y="0"/>
          <a:chExt cx="0" cy="0"/>
        </a:xfrm>
      </p:grpSpPr>
      <p:grpSp>
        <p:nvGrpSpPr>
          <p:cNvPr id="1550" name="Google Shape;1550;p204"/>
          <p:cNvGrpSpPr/>
          <p:nvPr/>
        </p:nvGrpSpPr>
        <p:grpSpPr>
          <a:xfrm>
            <a:off x="0" y="5020347"/>
            <a:ext cx="12192000" cy="1837653"/>
            <a:chOff x="0" y="5020347"/>
            <a:chExt cx="12192000" cy="1837653"/>
          </a:xfrm>
        </p:grpSpPr>
        <p:sp>
          <p:nvSpPr>
            <p:cNvPr id="1551" name="Google Shape;1551;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2" name="Google Shape;1552;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3" name="Google Shape;1553;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4" name="Google Shape;1554;p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5" name="Google Shape;1555;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 name="Google Shape;1556;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073960"/>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4508626"/>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3075" name="think-cell Slide" r:id="rId4" imgW="360" imgH="360" progId="TCLayout.ActiveDocument.1">
                  <p:embed/>
                </p:oleObj>
              </mc:Choice>
              <mc:Fallback>
                <p:oleObj name="think-cell Slide" r:id="rId4" imgW="360" imgH="360" progId="TCLayout.ActiveDocument.1">
                  <p:embed/>
                  <p:pic>
                    <p:nvPicPr>
                      <p:cNvPr id="6"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7"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467513049"/>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4100" name="think-cell Slide" r:id="rId5" imgW="360" imgH="360" progId="TCLayout.ActiveDocument.1">
                  <p:embed/>
                </p:oleObj>
              </mc:Choice>
              <mc:Fallback>
                <p:oleObj name="think-cell Slide" r:id="rId5" imgW="360" imgH="360" progId="TCLayout.ActiveDocument.1">
                  <p:embed/>
                  <p:pic>
                    <p:nvPicPr>
                      <p:cNvPr id="6" name="Object 2"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3"/>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4101" name="think-cell Slide" r:id="rId7" imgW="360" imgH="360" progId="TCLayout.ActiveDocument.1">
                  <p:embed/>
                </p:oleObj>
              </mc:Choice>
              <mc:Fallback>
                <p:oleObj name="think-cell Slide" r:id="rId7" imgW="360" imgH="360" progId="TCLayout.ActiveDocument.1">
                  <p:embed/>
                  <p:pic>
                    <p:nvPicPr>
                      <p:cNvPr id="10"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5266189"/>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Title and Content">
  <p:cSld name="4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1564774"/>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obj" preserve="1">
  <p:cSld name="6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6/17/2024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978720211"/>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26001694"/>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52796742"/>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62346475"/>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65907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57"/>
        <p:cNvGrpSpPr/>
        <p:nvPr/>
      </p:nvGrpSpPr>
      <p:grpSpPr>
        <a:xfrm>
          <a:off x="0" y="0"/>
          <a:ext cx="0" cy="0"/>
          <a:chOff x="0" y="0"/>
          <a:chExt cx="0" cy="0"/>
        </a:xfrm>
      </p:grpSpPr>
      <p:sp>
        <p:nvSpPr>
          <p:cNvPr id="1558" name="Google Shape;1558;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9" name="Google Shape;1559;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60" name="Google Shape;1560;p205"/>
          <p:cNvGrpSpPr/>
          <p:nvPr/>
        </p:nvGrpSpPr>
        <p:grpSpPr>
          <a:xfrm>
            <a:off x="0" y="5379426"/>
            <a:ext cx="2807368" cy="753891"/>
            <a:chOff x="0" y="5379426"/>
            <a:chExt cx="2807368" cy="753891"/>
          </a:xfrm>
        </p:grpSpPr>
        <p:sp>
          <p:nvSpPr>
            <p:cNvPr id="1561" name="Google Shape;1561;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2" name="Google Shape;1562;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63" name="Google Shape;1563;p205"/>
          <p:cNvSpPr>
            <a:spLocks noGrp="1"/>
          </p:cNvSpPr>
          <p:nvPr>
            <p:ph type="pic" idx="2"/>
          </p:nvPr>
        </p:nvSpPr>
        <p:spPr>
          <a:xfrm>
            <a:off x="2807368" y="457202"/>
            <a:ext cx="8915400" cy="5943598"/>
          </a:xfrm>
          <a:prstGeom prst="rect">
            <a:avLst/>
          </a:prstGeom>
          <a:noFill/>
          <a:ln>
            <a:noFill/>
          </a:ln>
        </p:spPr>
      </p:sp>
      <p:pic>
        <p:nvPicPr>
          <p:cNvPr id="1564" name="Google Shape;1564;p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1903397"/>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890288"/>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4472654"/>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9457772"/>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225807"/>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34751194"/>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5104286"/>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0290029"/>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47746508"/>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1628618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65"/>
        <p:cNvGrpSpPr/>
        <p:nvPr/>
      </p:nvGrpSpPr>
      <p:grpSpPr>
        <a:xfrm>
          <a:off x="0" y="0"/>
          <a:ext cx="0" cy="0"/>
          <a:chOff x="0" y="0"/>
          <a:chExt cx="0" cy="0"/>
        </a:xfrm>
      </p:grpSpPr>
      <p:sp>
        <p:nvSpPr>
          <p:cNvPr id="1566" name="Google Shape;1566;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7" name="Google Shape;1567;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 name="Google Shape;1568;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 name="Google Shape;1569;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0" name="Google Shape;1570;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1" name="Google Shape;1571;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2" name="Google Shape;1572;p206"/>
          <p:cNvGrpSpPr/>
          <p:nvPr/>
        </p:nvGrpSpPr>
        <p:grpSpPr>
          <a:xfrm>
            <a:off x="7191542" y="1"/>
            <a:ext cx="5000459" cy="1425992"/>
            <a:chOff x="7191542" y="1"/>
            <a:chExt cx="5000459" cy="1425992"/>
          </a:xfrm>
        </p:grpSpPr>
        <p:pic>
          <p:nvPicPr>
            <p:cNvPr id="1573" name="Google Shape;1573;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 name="Google Shape;1574;p206"/>
            <p:cNvGrpSpPr/>
            <p:nvPr/>
          </p:nvGrpSpPr>
          <p:grpSpPr>
            <a:xfrm>
              <a:off x="7191542" y="1"/>
              <a:ext cx="5000459" cy="1425992"/>
              <a:chOff x="7186272" y="0"/>
              <a:chExt cx="5005729" cy="1427495"/>
            </a:xfrm>
          </p:grpSpPr>
          <p:sp>
            <p:nvSpPr>
              <p:cNvPr id="1575" name="Google Shape;1575;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6" name="Google Shape;1576;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7" name="Google Shape;1577;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1684405"/>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88437666"/>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88721"/>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570730"/>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8767870"/>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6140045"/>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2215584"/>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1457786"/>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17448905"/>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292603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578"/>
        <p:cNvGrpSpPr/>
        <p:nvPr/>
      </p:nvGrpSpPr>
      <p:grpSpPr>
        <a:xfrm>
          <a:off x="0" y="0"/>
          <a:ext cx="0" cy="0"/>
          <a:chOff x="0" y="0"/>
          <a:chExt cx="0" cy="0"/>
        </a:xfrm>
      </p:grpSpPr>
      <p:sp>
        <p:nvSpPr>
          <p:cNvPr id="1579" name="Google Shape;1579;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0" name="Google Shape;1580;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1" name="Google Shape;1581;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2" name="Google Shape;1582;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3" name="Google Shape;1583;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4" name="Google Shape;1584;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5" name="Google Shape;1585;p207"/>
          <p:cNvGrpSpPr/>
          <p:nvPr/>
        </p:nvGrpSpPr>
        <p:grpSpPr>
          <a:xfrm>
            <a:off x="7191542" y="1"/>
            <a:ext cx="5000459" cy="1425992"/>
            <a:chOff x="7191542" y="1"/>
            <a:chExt cx="5000459" cy="1425992"/>
          </a:xfrm>
        </p:grpSpPr>
        <p:pic>
          <p:nvPicPr>
            <p:cNvPr id="1586" name="Google Shape;1586;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7" name="Google Shape;1587;p207"/>
            <p:cNvGrpSpPr/>
            <p:nvPr/>
          </p:nvGrpSpPr>
          <p:grpSpPr>
            <a:xfrm>
              <a:off x="7191542" y="1"/>
              <a:ext cx="5000459" cy="1425992"/>
              <a:chOff x="7186272" y="0"/>
              <a:chExt cx="5005729" cy="1427495"/>
            </a:xfrm>
          </p:grpSpPr>
          <p:sp>
            <p:nvSpPr>
              <p:cNvPr id="1588" name="Google Shape;1588;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89" name="Google Shape;1589;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90" name="Google Shape;1590;p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4062797"/>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961643789"/>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title">
  <p:cSld name="7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426033093"/>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796605056"/>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248849467"/>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6976166"/>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4140143"/>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77738077"/>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53211815"/>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964621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55"/>
        <p:cNvGrpSpPr/>
        <p:nvPr/>
      </p:nvGrpSpPr>
      <p:grpSpPr>
        <a:xfrm>
          <a:off x="0" y="0"/>
          <a:ext cx="0" cy="0"/>
          <a:chOff x="0" y="0"/>
          <a:chExt cx="0" cy="0"/>
        </a:xfrm>
      </p:grpSpPr>
      <p:grpSp>
        <p:nvGrpSpPr>
          <p:cNvPr id="156" name="Google Shape;156;p347"/>
          <p:cNvGrpSpPr/>
          <p:nvPr/>
        </p:nvGrpSpPr>
        <p:grpSpPr>
          <a:xfrm>
            <a:off x="7191542" y="1"/>
            <a:ext cx="5000459" cy="1425992"/>
            <a:chOff x="7191542" y="1"/>
            <a:chExt cx="5000459" cy="1425992"/>
          </a:xfrm>
        </p:grpSpPr>
        <p:pic>
          <p:nvPicPr>
            <p:cNvPr id="157" name="Google Shape;157;p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 name="Google Shape;158;p347"/>
            <p:cNvGrpSpPr/>
            <p:nvPr/>
          </p:nvGrpSpPr>
          <p:grpSpPr>
            <a:xfrm>
              <a:off x="7191542" y="1"/>
              <a:ext cx="5000459" cy="1425992"/>
              <a:chOff x="7186272" y="0"/>
              <a:chExt cx="5005729" cy="1427495"/>
            </a:xfrm>
          </p:grpSpPr>
          <p:sp>
            <p:nvSpPr>
              <p:cNvPr id="159" name="Google Shape;159;p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 name="Google Shape;160;p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 name="Google Shape;161;p3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3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 name="Google Shape;163;p3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3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 name="Google Shape;165;p3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 name="Google Shape;166;p3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 name="Google Shape;167;p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 name="Google Shape;168;p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591"/>
        <p:cNvGrpSpPr/>
        <p:nvPr/>
      </p:nvGrpSpPr>
      <p:grpSpPr>
        <a:xfrm>
          <a:off x="0" y="0"/>
          <a:ext cx="0" cy="0"/>
          <a:chOff x="0" y="0"/>
          <a:chExt cx="0" cy="0"/>
        </a:xfrm>
      </p:grpSpPr>
      <p:grpSp>
        <p:nvGrpSpPr>
          <p:cNvPr id="1592" name="Google Shape;1592;p208"/>
          <p:cNvGrpSpPr/>
          <p:nvPr/>
        </p:nvGrpSpPr>
        <p:grpSpPr>
          <a:xfrm>
            <a:off x="7191542" y="1"/>
            <a:ext cx="5000459" cy="1425992"/>
            <a:chOff x="7191542" y="1"/>
            <a:chExt cx="5000459" cy="1425992"/>
          </a:xfrm>
        </p:grpSpPr>
        <p:pic>
          <p:nvPicPr>
            <p:cNvPr id="1593" name="Google Shape;1593;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 name="Google Shape;1594;p208"/>
            <p:cNvGrpSpPr/>
            <p:nvPr/>
          </p:nvGrpSpPr>
          <p:grpSpPr>
            <a:xfrm>
              <a:off x="7191542" y="1"/>
              <a:ext cx="5000459" cy="1425992"/>
              <a:chOff x="7186272" y="0"/>
              <a:chExt cx="5005729" cy="1427495"/>
            </a:xfrm>
          </p:grpSpPr>
          <p:sp>
            <p:nvSpPr>
              <p:cNvPr id="1595" name="Google Shape;1595;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6" name="Google Shape;1596;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97" name="Google Shape;1597;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8" name="Google Shape;1598;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 name="Google Shape;1599;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00" name="Google Shape;1600;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1" name="Google Shape;1601;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01397701"/>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62933867"/>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44881081"/>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33365369"/>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7176633"/>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61119231"/>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1882767"/>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2221195"/>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02117873"/>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794200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02"/>
        <p:cNvGrpSpPr/>
        <p:nvPr/>
      </p:nvGrpSpPr>
      <p:grpSpPr>
        <a:xfrm>
          <a:off x="0" y="0"/>
          <a:ext cx="0" cy="0"/>
          <a:chOff x="0" y="0"/>
          <a:chExt cx="0" cy="0"/>
        </a:xfrm>
      </p:grpSpPr>
      <p:sp>
        <p:nvSpPr>
          <p:cNvPr id="1603" name="Google Shape;1603;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4" name="Google Shape;1604;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05" name="Google Shape;1605;p209"/>
          <p:cNvGrpSpPr/>
          <p:nvPr/>
        </p:nvGrpSpPr>
        <p:grpSpPr>
          <a:xfrm>
            <a:off x="7191542" y="1"/>
            <a:ext cx="5000459" cy="1425992"/>
            <a:chOff x="7191542" y="1"/>
            <a:chExt cx="5000459" cy="1425992"/>
          </a:xfrm>
        </p:grpSpPr>
        <p:pic>
          <p:nvPicPr>
            <p:cNvPr id="1606" name="Google Shape;1606;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7" name="Google Shape;1607;p209"/>
            <p:cNvGrpSpPr/>
            <p:nvPr/>
          </p:nvGrpSpPr>
          <p:grpSpPr>
            <a:xfrm>
              <a:off x="7191542" y="1"/>
              <a:ext cx="5000459" cy="1425992"/>
              <a:chOff x="7186272" y="0"/>
              <a:chExt cx="5005729" cy="1427495"/>
            </a:xfrm>
          </p:grpSpPr>
          <p:sp>
            <p:nvSpPr>
              <p:cNvPr id="1608" name="Google Shape;1608;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9" name="Google Shape;1609;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0" name="Google Shape;1610;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 name="Google Shape;1611;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2" name="Google Shape;1612;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3" name="Google Shape;1613;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45125398"/>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88279721"/>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1223367"/>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0950861"/>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7581065"/>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709452"/>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05085210"/>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7409569"/>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matchingName="Title and Content">
  <p:cSld name="5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37717711"/>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619612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14"/>
        <p:cNvGrpSpPr/>
        <p:nvPr/>
      </p:nvGrpSpPr>
      <p:grpSpPr>
        <a:xfrm>
          <a:off x="0" y="0"/>
          <a:ext cx="0" cy="0"/>
          <a:chOff x="0" y="0"/>
          <a:chExt cx="0" cy="0"/>
        </a:xfrm>
      </p:grpSpPr>
      <p:grpSp>
        <p:nvGrpSpPr>
          <p:cNvPr id="1615" name="Google Shape;1615;p210"/>
          <p:cNvGrpSpPr/>
          <p:nvPr/>
        </p:nvGrpSpPr>
        <p:grpSpPr>
          <a:xfrm>
            <a:off x="7191542" y="1"/>
            <a:ext cx="5000459" cy="1425992"/>
            <a:chOff x="7191542" y="1"/>
            <a:chExt cx="5000459" cy="1425992"/>
          </a:xfrm>
        </p:grpSpPr>
        <p:pic>
          <p:nvPicPr>
            <p:cNvPr id="1616" name="Google Shape;1616;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210"/>
            <p:cNvGrpSpPr/>
            <p:nvPr/>
          </p:nvGrpSpPr>
          <p:grpSpPr>
            <a:xfrm>
              <a:off x="7191542" y="1"/>
              <a:ext cx="5000459" cy="1425992"/>
              <a:chOff x="7186272" y="0"/>
              <a:chExt cx="5005729" cy="1427495"/>
            </a:xfrm>
          </p:grpSpPr>
          <p:sp>
            <p:nvSpPr>
              <p:cNvPr id="1618" name="Google Shape;1618;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9" name="Google Shape;1619;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0" name="Google Shape;1620;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1" name="Google Shape;1621;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2" name="Google Shape;1622;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 name="Google Shape;1623;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4" name="Google Shape;1624;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5" name="Google Shape;1625;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6" name="Google Shape;1626;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7" name="Google Shape;1627;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117901109"/>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userDrawn="1">
  <p:cSld name="5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274739"/>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751110"/>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14835314"/>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166760977"/>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4752627"/>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936344170"/>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23047859"/>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matchingName="Title and Content">
  <p:cSld name="5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3513506"/>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6003884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28"/>
        <p:cNvGrpSpPr/>
        <p:nvPr/>
      </p:nvGrpSpPr>
      <p:grpSpPr>
        <a:xfrm>
          <a:off x="0" y="0"/>
          <a:ext cx="0" cy="0"/>
          <a:chOff x="0" y="0"/>
          <a:chExt cx="0" cy="0"/>
        </a:xfrm>
      </p:grpSpPr>
      <p:grpSp>
        <p:nvGrpSpPr>
          <p:cNvPr id="1629" name="Google Shape;1629;p211"/>
          <p:cNvGrpSpPr/>
          <p:nvPr/>
        </p:nvGrpSpPr>
        <p:grpSpPr>
          <a:xfrm>
            <a:off x="7191542" y="1"/>
            <a:ext cx="5000459" cy="1425992"/>
            <a:chOff x="7191542" y="1"/>
            <a:chExt cx="5000459" cy="1425992"/>
          </a:xfrm>
        </p:grpSpPr>
        <p:pic>
          <p:nvPicPr>
            <p:cNvPr id="1630" name="Google Shape;1630;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1" name="Google Shape;1631;p211"/>
            <p:cNvGrpSpPr/>
            <p:nvPr/>
          </p:nvGrpSpPr>
          <p:grpSpPr>
            <a:xfrm>
              <a:off x="7191542" y="1"/>
              <a:ext cx="5000459" cy="1425992"/>
              <a:chOff x="7186272" y="0"/>
              <a:chExt cx="5005729" cy="1427495"/>
            </a:xfrm>
          </p:grpSpPr>
          <p:sp>
            <p:nvSpPr>
              <p:cNvPr id="1632" name="Google Shape;1632;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3" name="Google Shape;1633;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4" name="Google Shape;1634;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5" name="Google Shape;1635;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0590590"/>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03563019"/>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4923190"/>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5124" name="think-cell Slide" r:id="rId5" imgW="360" imgH="360" progId="TCLayout.ActiveDocument.1">
                  <p:embed/>
                </p:oleObj>
              </mc:Choice>
              <mc:Fallback>
                <p:oleObj name="think-cell Slide" r:id="rId5" imgW="360" imgH="360" progId="TCLayout.ActiveDocument.1">
                  <p:embed/>
                  <p:pic>
                    <p:nvPicPr>
                      <p:cNvPr id="6" name="Object 2"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3"/>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5125" name="think-cell Slide" r:id="rId7" imgW="360" imgH="360" progId="TCLayout.ActiveDocument.1">
                  <p:embed/>
                </p:oleObj>
              </mc:Choice>
              <mc:Fallback>
                <p:oleObj name="think-cell Slide" r:id="rId7" imgW="360" imgH="360" progId="TCLayout.ActiveDocument.1">
                  <p:embed/>
                  <p:pic>
                    <p:nvPicPr>
                      <p:cNvPr id="10"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0043390"/>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6/17/2024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4065897366"/>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6/17/2024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778742850"/>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31031043"/>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matchingName="Title and Content">
  <p:cSld name="5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61583480"/>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7895"/>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7702646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38"/>
        <p:cNvGrpSpPr/>
        <p:nvPr/>
      </p:nvGrpSpPr>
      <p:grpSpPr>
        <a:xfrm>
          <a:off x="0" y="0"/>
          <a:ext cx="0" cy="0"/>
          <a:chOff x="0" y="0"/>
          <a:chExt cx="0" cy="0"/>
        </a:xfrm>
      </p:grpSpPr>
      <p:grpSp>
        <p:nvGrpSpPr>
          <p:cNvPr id="1639" name="Google Shape;1639;p212"/>
          <p:cNvGrpSpPr/>
          <p:nvPr/>
        </p:nvGrpSpPr>
        <p:grpSpPr>
          <a:xfrm>
            <a:off x="0" y="0"/>
            <a:ext cx="12192000" cy="2148830"/>
            <a:chOff x="0" y="0"/>
            <a:chExt cx="12192000" cy="2148830"/>
          </a:xfrm>
        </p:grpSpPr>
        <p:sp>
          <p:nvSpPr>
            <p:cNvPr id="1640" name="Google Shape;1640;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1" name="Google Shape;1641;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42" name="Google Shape;1642;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43" name="Google Shape;1643;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4" name="Google Shape;1644;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45" name="Google Shape;1645;p2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46" name="Google Shape;1646;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787399662"/>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429298718"/>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3953004"/>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16591481"/>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99366584"/>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57568494"/>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943471"/>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9372750"/>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695576"/>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332837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47"/>
        <p:cNvGrpSpPr/>
        <p:nvPr/>
      </p:nvGrpSpPr>
      <p:grpSpPr>
        <a:xfrm>
          <a:off x="0" y="0"/>
          <a:ext cx="0" cy="0"/>
          <a:chOff x="0" y="0"/>
          <a:chExt cx="0" cy="0"/>
        </a:xfrm>
      </p:grpSpPr>
      <p:sp>
        <p:nvSpPr>
          <p:cNvPr id="1648" name="Google Shape;1648;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9" name="Google Shape;1649;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 name="Google Shape;1650;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1" name="Google Shape;1651;p213"/>
          <p:cNvGrpSpPr/>
          <p:nvPr/>
        </p:nvGrpSpPr>
        <p:grpSpPr>
          <a:xfrm>
            <a:off x="7191542" y="1"/>
            <a:ext cx="5000459" cy="1425992"/>
            <a:chOff x="7191542" y="1"/>
            <a:chExt cx="5000459" cy="1425992"/>
          </a:xfrm>
        </p:grpSpPr>
        <p:pic>
          <p:nvPicPr>
            <p:cNvPr id="1652" name="Google Shape;1652;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 name="Google Shape;1653;p213"/>
            <p:cNvGrpSpPr/>
            <p:nvPr/>
          </p:nvGrpSpPr>
          <p:grpSpPr>
            <a:xfrm>
              <a:off x="7191542" y="1"/>
              <a:ext cx="5000459" cy="1425992"/>
              <a:chOff x="7186272" y="0"/>
              <a:chExt cx="5005729" cy="1427495"/>
            </a:xfrm>
          </p:grpSpPr>
          <p:sp>
            <p:nvSpPr>
              <p:cNvPr id="1654" name="Google Shape;1654;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5" name="Google Shape;1655;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553631"/>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9337779"/>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9859122"/>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12770368"/>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96624399"/>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Title and Content">
  <p:cSld name="5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27879767"/>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matchingName="Photo Slide">
  <p:cSld name="36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71612"/>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256560158"/>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6074450"/>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71846315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56"/>
        <p:cNvGrpSpPr/>
        <p:nvPr/>
      </p:nvGrpSpPr>
      <p:grpSpPr>
        <a:xfrm>
          <a:off x="0" y="0"/>
          <a:ext cx="0" cy="0"/>
          <a:chOff x="0" y="0"/>
          <a:chExt cx="0" cy="0"/>
        </a:xfrm>
      </p:grpSpPr>
      <p:sp>
        <p:nvSpPr>
          <p:cNvPr id="1657" name="Google Shape;1657;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8" name="Google Shape;1658;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9" name="Google Shape;1659;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60" name="Google Shape;1660;p214"/>
          <p:cNvSpPr>
            <a:spLocks noGrp="1"/>
          </p:cNvSpPr>
          <p:nvPr>
            <p:ph type="pic" idx="2"/>
          </p:nvPr>
        </p:nvSpPr>
        <p:spPr>
          <a:xfrm>
            <a:off x="7118684" y="233915"/>
            <a:ext cx="5073316" cy="5943600"/>
          </a:xfrm>
          <a:prstGeom prst="rect">
            <a:avLst/>
          </a:prstGeom>
          <a:noFill/>
          <a:ln>
            <a:noFill/>
          </a:ln>
        </p:spPr>
      </p:sp>
      <p:grpSp>
        <p:nvGrpSpPr>
          <p:cNvPr id="1661" name="Google Shape;1661;p214"/>
          <p:cNvGrpSpPr/>
          <p:nvPr/>
        </p:nvGrpSpPr>
        <p:grpSpPr>
          <a:xfrm>
            <a:off x="0" y="5020348"/>
            <a:ext cx="12192000" cy="1837653"/>
            <a:chOff x="0" y="5020348"/>
            <a:chExt cx="12192000" cy="1837653"/>
          </a:xfrm>
        </p:grpSpPr>
        <p:sp>
          <p:nvSpPr>
            <p:cNvPr id="1662" name="Google Shape;1662;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3" name="Google Shape;1663;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64" name="Google Shape;1664;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1043979"/>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832255309"/>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04226592"/>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605237014"/>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65720598"/>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48645623"/>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57314578"/>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83662438"/>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6148" name="think-cell Slide" r:id="rId5" imgW="360" imgH="360" progId="TCLayout.ActiveDocument.1">
                  <p:embed/>
                </p:oleObj>
              </mc:Choice>
              <mc:Fallback>
                <p:oleObj name="think-cell Slide" r:id="rId5" imgW="360" imgH="360" progId="TCLayout.ActiveDocument.1">
                  <p:embed/>
                  <p:pic>
                    <p:nvPicPr>
                      <p:cNvPr id="6" name="Object 2"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3"/>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spid="_x0000_s6149" name="think-cell Slide" r:id="rId7" imgW="360" imgH="360" progId="TCLayout.ActiveDocument.1">
                  <p:embed/>
                </p:oleObj>
              </mc:Choice>
              <mc:Fallback>
                <p:oleObj name="think-cell Slide" r:id="rId7" imgW="360" imgH="360" progId="TCLayout.ActiveDocument.1">
                  <p:embed/>
                  <p:pic>
                    <p:nvPicPr>
                      <p:cNvPr id="10"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8"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437728"/>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22766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65"/>
        <p:cNvGrpSpPr/>
        <p:nvPr/>
      </p:nvGrpSpPr>
      <p:grpSpPr>
        <a:xfrm>
          <a:off x="0" y="0"/>
          <a:ext cx="0" cy="0"/>
          <a:chOff x="0" y="0"/>
          <a:chExt cx="0" cy="0"/>
        </a:xfrm>
      </p:grpSpPr>
      <p:grpSp>
        <p:nvGrpSpPr>
          <p:cNvPr id="1666" name="Google Shape;1666;p215"/>
          <p:cNvGrpSpPr/>
          <p:nvPr/>
        </p:nvGrpSpPr>
        <p:grpSpPr>
          <a:xfrm>
            <a:off x="0" y="5020347"/>
            <a:ext cx="12192000" cy="1837653"/>
            <a:chOff x="0" y="5020347"/>
            <a:chExt cx="12192000" cy="1837653"/>
          </a:xfrm>
        </p:grpSpPr>
        <p:sp>
          <p:nvSpPr>
            <p:cNvPr id="1667" name="Google Shape;1667;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8" name="Google Shape;1668;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9" name="Google Shape;1669;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70" name="Google Shape;1670;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71" name="Google Shape;1671;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2" name="Google Shape;1672;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2676010"/>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5065291"/>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matchingName="Two Content">
  <p:cSld name="37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92111415"/>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9"/>
            <a:ext cx="8867787" cy="488537"/>
          </a:xfrm>
          <a:prstGeom prst="rect">
            <a:avLst/>
          </a:prstGeom>
        </p:spPr>
        <p:txBody>
          <a:bodyPr anchor="ctr"/>
          <a:lstStyle>
            <a:lvl1pPr marL="0" indent="0">
              <a:buNone/>
              <a:defRPr b="1">
                <a:solidFill>
                  <a:srgbClr val="8C2347"/>
                </a:solidFill>
              </a:defRPr>
            </a:lvl1pPr>
            <a:lvl2pPr marL="342900" indent="0">
              <a:buNone/>
              <a:defRPr b="1">
                <a:solidFill>
                  <a:srgbClr val="8C2347"/>
                </a:solidFill>
              </a:defRPr>
            </a:lvl2pPr>
            <a:lvl3pPr marL="685800" indent="0">
              <a:buNone/>
              <a:defRPr b="1">
                <a:solidFill>
                  <a:srgbClr val="8C2347"/>
                </a:solidFill>
              </a:defRPr>
            </a:lvl3pPr>
            <a:lvl4pPr marL="1028700" indent="0">
              <a:buNone/>
              <a:defRPr b="1">
                <a:solidFill>
                  <a:srgbClr val="8C2347"/>
                </a:solidFill>
              </a:defRPr>
            </a:lvl4pPr>
            <a:lvl5pPr marL="1371600" indent="0">
              <a:buNone/>
              <a:defRPr b="1">
                <a:solidFill>
                  <a:srgbClr val="8C2347"/>
                </a:solidFill>
              </a:defRPr>
            </a:lvl5pPr>
          </a:lstStyle>
          <a:p>
            <a:pPr lvl="0"/>
            <a:r>
              <a:rPr lang="en-US"/>
              <a:t>28PT TITLE HERE</a:t>
            </a:r>
          </a:p>
        </p:txBody>
      </p:sp>
      <p:sp>
        <p:nvSpPr>
          <p:cNvPr id="17" name="Rectangle 16"/>
          <p:cNvSpPr/>
          <p:nvPr userDrawn="1"/>
        </p:nvSpPr>
        <p:spPr>
          <a:xfrm>
            <a:off x="9815334" y="5955178"/>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4"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7" y="317115"/>
            <a:ext cx="1653863" cy="574078"/>
          </a:xfrm>
          <a:prstGeom prst="rect">
            <a:avLst/>
          </a:prstGeom>
        </p:spPr>
      </p:pic>
    </p:spTree>
    <p:extLst>
      <p:ext uri="{BB962C8B-B14F-4D97-AF65-F5344CB8AC3E}">
        <p14:creationId xmlns:p14="http://schemas.microsoft.com/office/powerpoint/2010/main" val="1491943622"/>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1"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19" y="533967"/>
            <a:ext cx="8867787" cy="488537"/>
          </a:xfrm>
          <a:prstGeom prst="rect">
            <a:avLst/>
          </a:prstGeom>
        </p:spPr>
        <p:txBody>
          <a:bodyPr anchor="ctr"/>
          <a:lstStyle>
            <a:lvl1pPr marL="0" indent="0">
              <a:buNone/>
              <a:defRPr b="1">
                <a:solidFill>
                  <a:srgbClr val="8C2347"/>
                </a:solidFill>
              </a:defRPr>
            </a:lvl1pPr>
            <a:lvl2pPr marL="457200" indent="0">
              <a:buNone/>
              <a:defRPr b="1">
                <a:solidFill>
                  <a:srgbClr val="8C2347"/>
                </a:solidFill>
              </a:defRPr>
            </a:lvl2pPr>
            <a:lvl3pPr marL="914400" indent="0">
              <a:buNone/>
              <a:defRPr b="1">
                <a:solidFill>
                  <a:srgbClr val="8C2347"/>
                </a:solidFill>
              </a:defRPr>
            </a:lvl3pPr>
            <a:lvl4pPr marL="1371600" indent="0">
              <a:buNone/>
              <a:defRPr b="1">
                <a:solidFill>
                  <a:srgbClr val="8C2347"/>
                </a:solidFill>
              </a:defRPr>
            </a:lvl4pPr>
            <a:lvl5pPr marL="1828800" indent="0">
              <a:buNone/>
              <a:defRPr b="1">
                <a:solidFill>
                  <a:srgbClr val="8C2347"/>
                </a:solidFill>
              </a:defRPr>
            </a:lvl5pPr>
          </a:lstStyle>
          <a:p>
            <a:pPr lvl="0"/>
            <a:r>
              <a:rPr lang="en-US"/>
              <a:t>28PT TITLE HERE</a:t>
            </a:r>
          </a:p>
        </p:txBody>
      </p:sp>
      <p:sp>
        <p:nvSpPr>
          <p:cNvPr id="17" name="Rectangle 16"/>
          <p:cNvSpPr/>
          <p:nvPr userDrawn="1"/>
        </p:nvSpPr>
        <p:spPr>
          <a:xfrm>
            <a:off x="9815333"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6"/>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200" indent="0">
              <a:buNone/>
              <a:defRPr sz="2000" i="1">
                <a:solidFill>
                  <a:schemeClr val="tx1">
                    <a:lumMod val="50000"/>
                    <a:lumOff val="50000"/>
                  </a:schemeClr>
                </a:solidFill>
                <a:latin typeface="Times New Roman" charset="0"/>
                <a:ea typeface="Times New Roman" charset="0"/>
                <a:cs typeface="Times New Roman" charset="0"/>
              </a:defRPr>
            </a:lvl2pPr>
            <a:lvl3pPr marL="914400" indent="0">
              <a:buNone/>
              <a:defRPr sz="2000" i="1">
                <a:solidFill>
                  <a:schemeClr val="tx1">
                    <a:lumMod val="50000"/>
                    <a:lumOff val="50000"/>
                  </a:schemeClr>
                </a:solidFill>
                <a:latin typeface="Times New Roman" charset="0"/>
                <a:ea typeface="Times New Roman" charset="0"/>
                <a:cs typeface="Times New Roman" charset="0"/>
              </a:defRPr>
            </a:lvl3pPr>
            <a:lvl4pPr marL="1371600" indent="0">
              <a:buNone/>
              <a:defRPr sz="2000" i="1">
                <a:solidFill>
                  <a:schemeClr val="tx1">
                    <a:lumMod val="50000"/>
                    <a:lumOff val="50000"/>
                  </a:schemeClr>
                </a:solidFill>
                <a:latin typeface="Times New Roman" charset="0"/>
                <a:ea typeface="Times New Roman" charset="0"/>
                <a:cs typeface="Times New Roman" charset="0"/>
              </a:defRPr>
            </a:lvl4pPr>
            <a:lvl5pPr marL="1828800"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4292313042"/>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63876889"/>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31526596"/>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88483499"/>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91249225"/>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766247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673"/>
        <p:cNvGrpSpPr/>
        <p:nvPr/>
      </p:nvGrpSpPr>
      <p:grpSpPr>
        <a:xfrm>
          <a:off x="0" y="0"/>
          <a:ext cx="0" cy="0"/>
          <a:chOff x="0" y="0"/>
          <a:chExt cx="0" cy="0"/>
        </a:xfrm>
      </p:grpSpPr>
      <p:sp>
        <p:nvSpPr>
          <p:cNvPr id="1674" name="Google Shape;1674;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5" name="Google Shape;1675;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6" name="Google Shape;1676;p216"/>
          <p:cNvGrpSpPr/>
          <p:nvPr/>
        </p:nvGrpSpPr>
        <p:grpSpPr>
          <a:xfrm>
            <a:off x="0" y="5379426"/>
            <a:ext cx="2807368" cy="753891"/>
            <a:chOff x="0" y="5379426"/>
            <a:chExt cx="2807368" cy="753891"/>
          </a:xfrm>
        </p:grpSpPr>
        <p:sp>
          <p:nvSpPr>
            <p:cNvPr id="1677" name="Google Shape;1677;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78" name="Google Shape;1678;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79" name="Google Shape;1679;p216"/>
          <p:cNvSpPr>
            <a:spLocks noGrp="1"/>
          </p:cNvSpPr>
          <p:nvPr>
            <p:ph type="pic" idx="2"/>
          </p:nvPr>
        </p:nvSpPr>
        <p:spPr>
          <a:xfrm>
            <a:off x="2807368" y="457202"/>
            <a:ext cx="8915400" cy="5943598"/>
          </a:xfrm>
          <a:prstGeom prst="rect">
            <a:avLst/>
          </a:prstGeom>
          <a:noFill/>
          <a:ln>
            <a:noFill/>
          </a:ln>
        </p:spPr>
      </p:sp>
      <p:pic>
        <p:nvPicPr>
          <p:cNvPr id="1680" name="Google Shape;1680;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5414651"/>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6/17/2024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93010665"/>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6/17/2024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380323159"/>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680095093"/>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608247937"/>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793573089"/>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matchingName="Title and Content">
  <p:cSld name="6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85060390"/>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36897414"/>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30200845"/>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7"/>
          <p:cNvSpPr>
            <a:spLocks noGrp="1"/>
          </p:cNvSpPr>
          <p:nvPr>
            <p:ph type="pic" idx="2"/>
          </p:nvPr>
        </p:nvSpPr>
        <p:spPr>
          <a:xfrm>
            <a:off x="7118684" y="233915"/>
            <a:ext cx="5073316" cy="5943600"/>
          </a:xfrm>
          <a:prstGeom prst="rect">
            <a:avLst/>
          </a:prstGeom>
          <a:noFill/>
          <a:ln>
            <a:noFill/>
          </a:ln>
        </p:spPr>
      </p:sp>
      <p:grpSp>
        <p:nvGrpSpPr>
          <p:cNvPr id="19" name="Google Shape;19;p37"/>
          <p:cNvGrpSpPr/>
          <p:nvPr/>
        </p:nvGrpSpPr>
        <p:grpSpPr>
          <a:xfrm>
            <a:off x="0" y="5020348"/>
            <a:ext cx="12192000" cy="1837653"/>
            <a:chOff x="0" y="5020348"/>
            <a:chExt cx="12192000" cy="1837653"/>
          </a:xfrm>
        </p:grpSpPr>
        <p:sp>
          <p:nvSpPr>
            <p:cNvPr id="20" name="Google Shape;20;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08947293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681"/>
        <p:cNvGrpSpPr/>
        <p:nvPr/>
      </p:nvGrpSpPr>
      <p:grpSpPr>
        <a:xfrm>
          <a:off x="0" y="0"/>
          <a:ext cx="0" cy="0"/>
          <a:chOff x="0" y="0"/>
          <a:chExt cx="0" cy="0"/>
        </a:xfrm>
      </p:grpSpPr>
      <p:sp>
        <p:nvSpPr>
          <p:cNvPr id="1682" name="Google Shape;168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3" name="Google Shape;168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4" name="Google Shape;168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5" name="Google Shape;168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6" name="Google Shape;168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7" name="Google Shape;168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8" name="Google Shape;1688;p217"/>
          <p:cNvGrpSpPr/>
          <p:nvPr/>
        </p:nvGrpSpPr>
        <p:grpSpPr>
          <a:xfrm>
            <a:off x="7191542" y="1"/>
            <a:ext cx="5000459" cy="1425992"/>
            <a:chOff x="7191542" y="1"/>
            <a:chExt cx="5000459" cy="1425992"/>
          </a:xfrm>
        </p:grpSpPr>
        <p:pic>
          <p:nvPicPr>
            <p:cNvPr id="1689" name="Google Shape;1689;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0" name="Google Shape;1690;p217"/>
            <p:cNvGrpSpPr/>
            <p:nvPr/>
          </p:nvGrpSpPr>
          <p:grpSpPr>
            <a:xfrm>
              <a:off x="7191542" y="1"/>
              <a:ext cx="5000459" cy="1425992"/>
              <a:chOff x="7186272" y="0"/>
              <a:chExt cx="5005729" cy="1427495"/>
            </a:xfrm>
          </p:grpSpPr>
          <p:sp>
            <p:nvSpPr>
              <p:cNvPr id="1691" name="Google Shape;169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2" name="Google Shape;169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93" name="Google Shape;1693;p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23"/>
        <p:cNvGrpSpPr/>
        <p:nvPr/>
      </p:nvGrpSpPr>
      <p:grpSpPr>
        <a:xfrm>
          <a:off x="0" y="0"/>
          <a:ext cx="0" cy="0"/>
          <a:chOff x="0" y="0"/>
          <a:chExt cx="0" cy="0"/>
        </a:xfrm>
      </p:grpSpPr>
      <p:grpSp>
        <p:nvGrpSpPr>
          <p:cNvPr id="24" name="Google Shape;24;p38"/>
          <p:cNvGrpSpPr/>
          <p:nvPr/>
        </p:nvGrpSpPr>
        <p:grpSpPr>
          <a:xfrm>
            <a:off x="7191542" y="1"/>
            <a:ext cx="5000459" cy="1425992"/>
            <a:chOff x="7191542" y="1"/>
            <a:chExt cx="5000459" cy="1425992"/>
          </a:xfrm>
        </p:grpSpPr>
        <p:pic>
          <p:nvPicPr>
            <p:cNvPr id="25" name="Google Shape;25;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8"/>
            <p:cNvGrpSpPr/>
            <p:nvPr/>
          </p:nvGrpSpPr>
          <p:grpSpPr>
            <a:xfrm>
              <a:off x="7191542" y="1"/>
              <a:ext cx="5000459" cy="1425992"/>
              <a:chOff x="7186272" y="0"/>
              <a:chExt cx="5005729" cy="1427495"/>
            </a:xfrm>
          </p:grpSpPr>
          <p:sp>
            <p:nvSpPr>
              <p:cNvPr id="27" name="Google Shape;27;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9453538"/>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
        <p:cNvGrpSpPr/>
        <p:nvPr/>
      </p:nvGrpSpPr>
      <p:grpSpPr>
        <a:xfrm>
          <a:off x="0" y="0"/>
          <a:ext cx="0" cy="0"/>
          <a:chOff x="0" y="0"/>
          <a:chExt cx="0" cy="0"/>
        </a:xfrm>
      </p:grpSpPr>
      <p:grpSp>
        <p:nvGrpSpPr>
          <p:cNvPr id="35" name="Google Shape;35;p43"/>
          <p:cNvGrpSpPr/>
          <p:nvPr/>
        </p:nvGrpSpPr>
        <p:grpSpPr>
          <a:xfrm>
            <a:off x="7191542" y="1"/>
            <a:ext cx="5000459" cy="1425992"/>
            <a:chOff x="7191542" y="1"/>
            <a:chExt cx="5000459" cy="1425992"/>
          </a:xfrm>
        </p:grpSpPr>
        <p:pic>
          <p:nvPicPr>
            <p:cNvPr id="36" name="Google Shape;36;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43"/>
            <p:cNvGrpSpPr/>
            <p:nvPr/>
          </p:nvGrpSpPr>
          <p:grpSpPr>
            <a:xfrm>
              <a:off x="7191542" y="1"/>
              <a:ext cx="5000459" cy="1425992"/>
              <a:chOff x="7186272" y="0"/>
              <a:chExt cx="5005729" cy="1427495"/>
            </a:xfrm>
          </p:grpSpPr>
          <p:sp>
            <p:nvSpPr>
              <p:cNvPr id="38" name="Google Shape;38;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 name="Google Shape;39;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 name="Google Shape;40;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6853070"/>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5"/>
        <p:cNvGrpSpPr/>
        <p:nvPr/>
      </p:nvGrpSpPr>
      <p:grpSpPr>
        <a:xfrm>
          <a:off x="0" y="0"/>
          <a:ext cx="0" cy="0"/>
          <a:chOff x="0" y="0"/>
          <a:chExt cx="0" cy="0"/>
        </a:xfrm>
      </p:grpSpPr>
      <p:sp>
        <p:nvSpPr>
          <p:cNvPr id="46" name="Google Shape;46;p10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10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8" name="Google Shape;48;p108"/>
          <p:cNvGrpSpPr/>
          <p:nvPr/>
        </p:nvGrpSpPr>
        <p:grpSpPr>
          <a:xfrm flipH="1">
            <a:off x="-1" y="1"/>
            <a:ext cx="6418725" cy="1509822"/>
            <a:chOff x="7522541" y="1"/>
            <a:chExt cx="4669459" cy="1098357"/>
          </a:xfrm>
        </p:grpSpPr>
        <p:sp>
          <p:nvSpPr>
            <p:cNvPr id="49" name="Google Shape;49;p10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 name="Google Shape;50;p10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1" name="Google Shape;51;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431241913"/>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2"/>
        <p:cNvGrpSpPr/>
        <p:nvPr/>
      </p:nvGrpSpPr>
      <p:grpSpPr>
        <a:xfrm>
          <a:off x="0" y="0"/>
          <a:ext cx="0" cy="0"/>
          <a:chOff x="0" y="0"/>
          <a:chExt cx="0" cy="0"/>
        </a:xfrm>
      </p:grpSpPr>
      <p:grpSp>
        <p:nvGrpSpPr>
          <p:cNvPr id="53" name="Google Shape;53;p42"/>
          <p:cNvGrpSpPr/>
          <p:nvPr/>
        </p:nvGrpSpPr>
        <p:grpSpPr>
          <a:xfrm>
            <a:off x="7191542" y="1"/>
            <a:ext cx="5000459" cy="1425992"/>
            <a:chOff x="7191542" y="1"/>
            <a:chExt cx="5000459" cy="1425992"/>
          </a:xfrm>
        </p:grpSpPr>
        <p:pic>
          <p:nvPicPr>
            <p:cNvPr id="54" name="Google Shape;54;p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 name="Google Shape;55;p42"/>
            <p:cNvGrpSpPr/>
            <p:nvPr/>
          </p:nvGrpSpPr>
          <p:grpSpPr>
            <a:xfrm>
              <a:off x="7191542" y="1"/>
              <a:ext cx="5000459" cy="1425992"/>
              <a:chOff x="7186272" y="0"/>
              <a:chExt cx="5005729" cy="1427495"/>
            </a:xfrm>
          </p:grpSpPr>
          <p:sp>
            <p:nvSpPr>
              <p:cNvPr id="56" name="Google Shape;56;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 name="Google Shape;57;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 name="Google Shape;58;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 name="Google Shape;59;p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 name="Google Shape;60;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 name="Google Shape;61;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 name="Google Shape;62;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36771898"/>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3"/>
        <p:cNvGrpSpPr/>
        <p:nvPr/>
      </p:nvGrpSpPr>
      <p:grpSpPr>
        <a:xfrm>
          <a:off x="0" y="0"/>
          <a:ext cx="0" cy="0"/>
          <a:chOff x="0" y="0"/>
          <a:chExt cx="0" cy="0"/>
        </a:xfrm>
      </p:grpSpPr>
      <p:sp>
        <p:nvSpPr>
          <p:cNvPr id="64" name="Google Shape;64;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 name="Google Shape;66;p57"/>
          <p:cNvGrpSpPr/>
          <p:nvPr/>
        </p:nvGrpSpPr>
        <p:grpSpPr>
          <a:xfrm>
            <a:off x="7191542" y="1"/>
            <a:ext cx="5000459" cy="1425992"/>
            <a:chOff x="7191542" y="1"/>
            <a:chExt cx="5000459" cy="1425992"/>
          </a:xfrm>
        </p:grpSpPr>
        <p:pic>
          <p:nvPicPr>
            <p:cNvPr id="67" name="Google Shape;67;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7"/>
            <p:cNvGrpSpPr/>
            <p:nvPr/>
          </p:nvGrpSpPr>
          <p:grpSpPr>
            <a:xfrm>
              <a:off x="7191542" y="1"/>
              <a:ext cx="5000459" cy="1425992"/>
              <a:chOff x="7186272" y="0"/>
              <a:chExt cx="5005729" cy="1427495"/>
            </a:xfrm>
          </p:grpSpPr>
          <p:sp>
            <p:nvSpPr>
              <p:cNvPr id="69" name="Google Shape;69;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 name="Google Shape;70;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 name="Google Shape;71;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5626518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3"/>
        <p:cNvGrpSpPr/>
        <p:nvPr/>
      </p:nvGrpSpPr>
      <p:grpSpPr>
        <a:xfrm>
          <a:off x="0" y="0"/>
          <a:ext cx="0" cy="0"/>
          <a:chOff x="0" y="0"/>
          <a:chExt cx="0" cy="0"/>
        </a:xfrm>
      </p:grpSpPr>
      <p:sp>
        <p:nvSpPr>
          <p:cNvPr id="84" name="Google Shape;84;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 name="Google Shape;85;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 name="Google Shape;86;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7" name="Google Shape;87;p44"/>
          <p:cNvGrpSpPr/>
          <p:nvPr/>
        </p:nvGrpSpPr>
        <p:grpSpPr>
          <a:xfrm>
            <a:off x="7191542" y="1"/>
            <a:ext cx="5000459" cy="1425992"/>
            <a:chOff x="7191542" y="1"/>
            <a:chExt cx="5000459" cy="1425992"/>
          </a:xfrm>
        </p:grpSpPr>
        <p:pic>
          <p:nvPicPr>
            <p:cNvPr id="88" name="Google Shape;88;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 name="Google Shape;89;p44"/>
            <p:cNvGrpSpPr/>
            <p:nvPr/>
          </p:nvGrpSpPr>
          <p:grpSpPr>
            <a:xfrm>
              <a:off x="7191542" y="1"/>
              <a:ext cx="5000459" cy="1425992"/>
              <a:chOff x="7186272" y="0"/>
              <a:chExt cx="5005729" cy="1427495"/>
            </a:xfrm>
          </p:grpSpPr>
          <p:sp>
            <p:nvSpPr>
              <p:cNvPr id="90" name="Google Shape;90;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 name="Google Shape;91;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4219970"/>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92"/>
        <p:cNvGrpSpPr/>
        <p:nvPr/>
      </p:nvGrpSpPr>
      <p:grpSpPr>
        <a:xfrm>
          <a:off x="0" y="0"/>
          <a:ext cx="0" cy="0"/>
          <a:chOff x="0" y="0"/>
          <a:chExt cx="0" cy="0"/>
        </a:xfrm>
      </p:grpSpPr>
      <p:grpSp>
        <p:nvGrpSpPr>
          <p:cNvPr id="93" name="Google Shape;93;p45"/>
          <p:cNvGrpSpPr/>
          <p:nvPr/>
        </p:nvGrpSpPr>
        <p:grpSpPr>
          <a:xfrm>
            <a:off x="7191542" y="1"/>
            <a:ext cx="5000459" cy="1425992"/>
            <a:chOff x="7191542" y="1"/>
            <a:chExt cx="5000459" cy="1425992"/>
          </a:xfrm>
        </p:grpSpPr>
        <p:pic>
          <p:nvPicPr>
            <p:cNvPr id="94" name="Google Shape;94;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 name="Google Shape;95;p45"/>
            <p:cNvGrpSpPr/>
            <p:nvPr/>
          </p:nvGrpSpPr>
          <p:grpSpPr>
            <a:xfrm>
              <a:off x="7191542" y="1"/>
              <a:ext cx="5000459" cy="1425992"/>
              <a:chOff x="7186272" y="0"/>
              <a:chExt cx="5005729" cy="1427495"/>
            </a:xfrm>
          </p:grpSpPr>
          <p:sp>
            <p:nvSpPr>
              <p:cNvPr id="96" name="Google Shape;96;p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 name="Google Shape;97;p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 name="Google Shape;98;p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 name="Google Shape;99;p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 name="Google Shape;100;p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 name="Google Shape;101;p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 name="Google Shape;102;p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10882146"/>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3"/>
        <p:cNvGrpSpPr/>
        <p:nvPr/>
      </p:nvGrpSpPr>
      <p:grpSpPr>
        <a:xfrm>
          <a:off x="0" y="0"/>
          <a:ext cx="0" cy="0"/>
          <a:chOff x="0" y="0"/>
          <a:chExt cx="0" cy="0"/>
        </a:xfrm>
      </p:grpSpPr>
      <p:sp>
        <p:nvSpPr>
          <p:cNvPr id="104" name="Google Shape;104;p4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 name="Google Shape;107;p46"/>
          <p:cNvSpPr>
            <a:spLocks noGrp="1"/>
          </p:cNvSpPr>
          <p:nvPr>
            <p:ph type="pic" idx="2"/>
          </p:nvPr>
        </p:nvSpPr>
        <p:spPr>
          <a:xfrm>
            <a:off x="7118684" y="233915"/>
            <a:ext cx="5073316" cy="5943600"/>
          </a:xfrm>
          <a:prstGeom prst="rect">
            <a:avLst/>
          </a:prstGeom>
          <a:noFill/>
          <a:ln>
            <a:noFill/>
          </a:ln>
        </p:spPr>
      </p:sp>
      <p:grpSp>
        <p:nvGrpSpPr>
          <p:cNvPr id="108" name="Google Shape;108;p46"/>
          <p:cNvGrpSpPr/>
          <p:nvPr/>
        </p:nvGrpSpPr>
        <p:grpSpPr>
          <a:xfrm>
            <a:off x="0" y="5020348"/>
            <a:ext cx="12192000" cy="1837653"/>
            <a:chOff x="0" y="5020348"/>
            <a:chExt cx="12192000" cy="1837653"/>
          </a:xfrm>
        </p:grpSpPr>
        <p:sp>
          <p:nvSpPr>
            <p:cNvPr id="109" name="Google Shape;109;p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 name="Google Shape;110;p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 name="Google Shape;111;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25046338"/>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12"/>
        <p:cNvGrpSpPr/>
        <p:nvPr/>
      </p:nvGrpSpPr>
      <p:grpSpPr>
        <a:xfrm>
          <a:off x="0" y="0"/>
          <a:ext cx="0" cy="0"/>
          <a:chOff x="0" y="0"/>
          <a:chExt cx="0" cy="0"/>
        </a:xfrm>
      </p:grpSpPr>
      <p:sp>
        <p:nvSpPr>
          <p:cNvPr id="113" name="Google Shape;113;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4" name="Google Shape;114;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 name="Google Shape;115;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 name="Google Shape;116;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 name="Google Shape;117;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 name="Google Shape;118;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 name="Google Shape;119;p47"/>
          <p:cNvGrpSpPr/>
          <p:nvPr/>
        </p:nvGrpSpPr>
        <p:grpSpPr>
          <a:xfrm>
            <a:off x="7191542" y="1"/>
            <a:ext cx="5000459" cy="1425992"/>
            <a:chOff x="7191542" y="1"/>
            <a:chExt cx="5000459" cy="1425992"/>
          </a:xfrm>
        </p:grpSpPr>
        <p:pic>
          <p:nvPicPr>
            <p:cNvPr id="120" name="Google Shape;120;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1" name="Google Shape;121;p47"/>
            <p:cNvGrpSpPr/>
            <p:nvPr/>
          </p:nvGrpSpPr>
          <p:grpSpPr>
            <a:xfrm>
              <a:off x="7191542" y="1"/>
              <a:ext cx="5000459" cy="1425992"/>
              <a:chOff x="7186272" y="0"/>
              <a:chExt cx="5005729" cy="1427495"/>
            </a:xfrm>
          </p:grpSpPr>
          <p:sp>
            <p:nvSpPr>
              <p:cNvPr id="122" name="Google Shape;122;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 name="Google Shape;123;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4" name="Google Shape;124;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09938276"/>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25"/>
        <p:cNvGrpSpPr/>
        <p:nvPr/>
      </p:nvGrpSpPr>
      <p:grpSpPr>
        <a:xfrm>
          <a:off x="0" y="0"/>
          <a:ext cx="0" cy="0"/>
          <a:chOff x="0" y="0"/>
          <a:chExt cx="0" cy="0"/>
        </a:xfrm>
      </p:grpSpPr>
      <p:sp>
        <p:nvSpPr>
          <p:cNvPr id="126" name="Google Shape;126;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 name="Google Shape;127;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 name="Google Shape;128;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 name="Google Shape;129;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 name="Google Shape;130;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 name="Google Shape;131;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 name="Google Shape;132;p48"/>
          <p:cNvGrpSpPr/>
          <p:nvPr/>
        </p:nvGrpSpPr>
        <p:grpSpPr>
          <a:xfrm>
            <a:off x="7191542" y="1"/>
            <a:ext cx="5000459" cy="1425992"/>
            <a:chOff x="7191542" y="1"/>
            <a:chExt cx="5000459" cy="1425992"/>
          </a:xfrm>
        </p:grpSpPr>
        <p:pic>
          <p:nvPicPr>
            <p:cNvPr id="133" name="Google Shape;133;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4" name="Google Shape;134;p48"/>
            <p:cNvGrpSpPr/>
            <p:nvPr/>
          </p:nvGrpSpPr>
          <p:grpSpPr>
            <a:xfrm>
              <a:off x="7191542" y="1"/>
              <a:ext cx="5000459" cy="1425992"/>
              <a:chOff x="7186272" y="0"/>
              <a:chExt cx="5005729" cy="1427495"/>
            </a:xfrm>
          </p:grpSpPr>
          <p:sp>
            <p:nvSpPr>
              <p:cNvPr id="135" name="Google Shape;135;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 name="Google Shape;136;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 name="Google Shape;137;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277814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9"/>
        <p:cNvGrpSpPr/>
        <p:nvPr/>
      </p:nvGrpSpPr>
      <p:grpSpPr>
        <a:xfrm>
          <a:off x="0" y="0"/>
          <a:ext cx="0" cy="0"/>
          <a:chOff x="0" y="0"/>
          <a:chExt cx="0" cy="0"/>
        </a:xfrm>
      </p:grpSpPr>
      <p:grpSp>
        <p:nvGrpSpPr>
          <p:cNvPr id="170" name="Google Shape;170;p348"/>
          <p:cNvGrpSpPr/>
          <p:nvPr/>
        </p:nvGrpSpPr>
        <p:grpSpPr>
          <a:xfrm>
            <a:off x="7191542" y="1"/>
            <a:ext cx="5000459" cy="1425992"/>
            <a:chOff x="7191542" y="1"/>
            <a:chExt cx="5000459" cy="1425992"/>
          </a:xfrm>
        </p:grpSpPr>
        <p:pic>
          <p:nvPicPr>
            <p:cNvPr id="171" name="Google Shape;171;p3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 name="Google Shape;172;p348"/>
            <p:cNvGrpSpPr/>
            <p:nvPr/>
          </p:nvGrpSpPr>
          <p:grpSpPr>
            <a:xfrm>
              <a:off x="7191542" y="1"/>
              <a:ext cx="5000459" cy="1425992"/>
              <a:chOff x="7186272" y="0"/>
              <a:chExt cx="5005729" cy="1427495"/>
            </a:xfrm>
          </p:grpSpPr>
          <p:sp>
            <p:nvSpPr>
              <p:cNvPr id="173" name="Google Shape;173;p3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 name="Google Shape;174;p3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 name="Google Shape;175;p3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 name="Google Shape;176;p3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3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3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694"/>
        <p:cNvGrpSpPr/>
        <p:nvPr/>
      </p:nvGrpSpPr>
      <p:grpSpPr>
        <a:xfrm>
          <a:off x="0" y="0"/>
          <a:ext cx="0" cy="0"/>
          <a:chOff x="0" y="0"/>
          <a:chExt cx="0" cy="0"/>
        </a:xfrm>
      </p:grpSpPr>
      <p:grpSp>
        <p:nvGrpSpPr>
          <p:cNvPr id="1695" name="Google Shape;1695;p218"/>
          <p:cNvGrpSpPr/>
          <p:nvPr/>
        </p:nvGrpSpPr>
        <p:grpSpPr>
          <a:xfrm>
            <a:off x="7191542" y="1"/>
            <a:ext cx="5000459" cy="1425992"/>
            <a:chOff x="7191542" y="1"/>
            <a:chExt cx="5000459" cy="1425992"/>
          </a:xfrm>
        </p:grpSpPr>
        <p:pic>
          <p:nvPicPr>
            <p:cNvPr id="1696" name="Google Shape;1696;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7" name="Google Shape;1697;p218"/>
            <p:cNvGrpSpPr/>
            <p:nvPr/>
          </p:nvGrpSpPr>
          <p:grpSpPr>
            <a:xfrm>
              <a:off x="7191542" y="1"/>
              <a:ext cx="5000459" cy="1425992"/>
              <a:chOff x="7186272" y="0"/>
              <a:chExt cx="5005729" cy="1427495"/>
            </a:xfrm>
          </p:grpSpPr>
          <p:sp>
            <p:nvSpPr>
              <p:cNvPr id="1698" name="Google Shape;1698;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9" name="Google Shape;1699;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00" name="Google Shape;1700;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1" name="Google Shape;1701;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2" name="Google Shape;1702;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03" name="Google Shape;1703;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4" name="Google Shape;1704;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matchingName="Two Content" type="twoObj">
  <p:cSld name="1_Two Content">
    <p:spTree>
      <p:nvGrpSpPr>
        <p:cNvPr id="1" name="Shape 138"/>
        <p:cNvGrpSpPr/>
        <p:nvPr/>
      </p:nvGrpSpPr>
      <p:grpSpPr>
        <a:xfrm>
          <a:off x="0" y="0"/>
          <a:ext cx="0" cy="0"/>
          <a:chOff x="0" y="0"/>
          <a:chExt cx="0" cy="0"/>
        </a:xfrm>
      </p:grpSpPr>
      <p:sp>
        <p:nvSpPr>
          <p:cNvPr id="139" name="Google Shape;139;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 name="Google Shape;140;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1" name="Google Shape;141;p49"/>
          <p:cNvGrpSpPr/>
          <p:nvPr/>
        </p:nvGrpSpPr>
        <p:grpSpPr>
          <a:xfrm>
            <a:off x="7191542" y="1"/>
            <a:ext cx="5000459" cy="1425992"/>
            <a:chOff x="7191542" y="1"/>
            <a:chExt cx="5000459" cy="1425992"/>
          </a:xfrm>
        </p:grpSpPr>
        <p:pic>
          <p:nvPicPr>
            <p:cNvPr id="142" name="Google Shape;142;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3" name="Google Shape;143;p49"/>
            <p:cNvGrpSpPr/>
            <p:nvPr/>
          </p:nvGrpSpPr>
          <p:grpSpPr>
            <a:xfrm>
              <a:off x="7191542" y="1"/>
              <a:ext cx="5000459" cy="1425992"/>
              <a:chOff x="7186272" y="0"/>
              <a:chExt cx="5005729" cy="1427495"/>
            </a:xfrm>
          </p:grpSpPr>
          <p:sp>
            <p:nvSpPr>
              <p:cNvPr id="144" name="Google Shape;144;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 name="Google Shape;145;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 name="Google Shape;146;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398964696"/>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50"/>
        <p:cNvGrpSpPr/>
        <p:nvPr/>
      </p:nvGrpSpPr>
      <p:grpSpPr>
        <a:xfrm>
          <a:off x="0" y="0"/>
          <a:ext cx="0" cy="0"/>
          <a:chOff x="0" y="0"/>
          <a:chExt cx="0" cy="0"/>
        </a:xfrm>
      </p:grpSpPr>
      <p:grpSp>
        <p:nvGrpSpPr>
          <p:cNvPr id="151" name="Google Shape;151;p50"/>
          <p:cNvGrpSpPr/>
          <p:nvPr/>
        </p:nvGrpSpPr>
        <p:grpSpPr>
          <a:xfrm>
            <a:off x="7191542" y="1"/>
            <a:ext cx="5000459" cy="1425992"/>
            <a:chOff x="7191542" y="1"/>
            <a:chExt cx="5000459" cy="1425992"/>
          </a:xfrm>
        </p:grpSpPr>
        <p:pic>
          <p:nvPicPr>
            <p:cNvPr id="152" name="Google Shape;152;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3" name="Google Shape;153;p50"/>
            <p:cNvGrpSpPr/>
            <p:nvPr/>
          </p:nvGrpSpPr>
          <p:grpSpPr>
            <a:xfrm>
              <a:off x="7191542" y="1"/>
              <a:ext cx="5000459" cy="1425992"/>
              <a:chOff x="7186272" y="0"/>
              <a:chExt cx="5005729" cy="1427495"/>
            </a:xfrm>
          </p:grpSpPr>
          <p:sp>
            <p:nvSpPr>
              <p:cNvPr id="154" name="Google Shape;154;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 name="Google Shape;155;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6" name="Google Shape;156;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 name="Google Shape;157;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 name="Google Shape;158;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 name="Google Shape;159;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0" name="Google Shape;160;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 name="Google Shape;161;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 name="Google Shape;162;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 name="Google Shape;163;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9224497"/>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64"/>
        <p:cNvGrpSpPr/>
        <p:nvPr/>
      </p:nvGrpSpPr>
      <p:grpSpPr>
        <a:xfrm>
          <a:off x="0" y="0"/>
          <a:ext cx="0" cy="0"/>
          <a:chOff x="0" y="0"/>
          <a:chExt cx="0" cy="0"/>
        </a:xfrm>
      </p:grpSpPr>
      <p:sp>
        <p:nvSpPr>
          <p:cNvPr id="165" name="Google Shape;165;p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6" name="Google Shape;166;p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 name="Google Shape;167;p51"/>
          <p:cNvGrpSpPr/>
          <p:nvPr/>
        </p:nvGrpSpPr>
        <p:grpSpPr>
          <a:xfrm>
            <a:off x="0" y="5379426"/>
            <a:ext cx="2807368" cy="753891"/>
            <a:chOff x="0" y="5379426"/>
            <a:chExt cx="2807368" cy="753891"/>
          </a:xfrm>
        </p:grpSpPr>
        <p:sp>
          <p:nvSpPr>
            <p:cNvPr id="168" name="Google Shape;168;p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 name="Google Shape;169;p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0" name="Google Shape;170;p51"/>
          <p:cNvSpPr>
            <a:spLocks noGrp="1"/>
          </p:cNvSpPr>
          <p:nvPr>
            <p:ph type="pic" idx="2"/>
          </p:nvPr>
        </p:nvSpPr>
        <p:spPr>
          <a:xfrm>
            <a:off x="2807368" y="457202"/>
            <a:ext cx="8915400" cy="5943598"/>
          </a:xfrm>
          <a:prstGeom prst="rect">
            <a:avLst/>
          </a:prstGeom>
          <a:noFill/>
          <a:ln>
            <a:noFill/>
          </a:ln>
        </p:spPr>
      </p:sp>
      <p:pic>
        <p:nvPicPr>
          <p:cNvPr id="171" name="Google Shape;171;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806091458"/>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72"/>
        <p:cNvGrpSpPr/>
        <p:nvPr/>
      </p:nvGrpSpPr>
      <p:grpSpPr>
        <a:xfrm>
          <a:off x="0" y="0"/>
          <a:ext cx="0" cy="0"/>
          <a:chOff x="0" y="0"/>
          <a:chExt cx="0" cy="0"/>
        </a:xfrm>
      </p:grpSpPr>
      <p:grpSp>
        <p:nvGrpSpPr>
          <p:cNvPr id="173" name="Google Shape;173;p52"/>
          <p:cNvGrpSpPr/>
          <p:nvPr/>
        </p:nvGrpSpPr>
        <p:grpSpPr>
          <a:xfrm>
            <a:off x="0" y="5020347"/>
            <a:ext cx="12192000" cy="1837653"/>
            <a:chOff x="0" y="5020347"/>
            <a:chExt cx="12192000" cy="1837653"/>
          </a:xfrm>
        </p:grpSpPr>
        <p:sp>
          <p:nvSpPr>
            <p:cNvPr id="174" name="Google Shape;174;p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 name="Google Shape;175;p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 name="Google Shape;176;p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7" name="Google Shape;177;p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8" name="Google Shape;178;p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 name="Google Shape;179;p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36666022"/>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0"/>
        <p:cNvGrpSpPr/>
        <p:nvPr/>
      </p:nvGrpSpPr>
      <p:grpSpPr>
        <a:xfrm>
          <a:off x="0" y="0"/>
          <a:ext cx="0" cy="0"/>
          <a:chOff x="0" y="0"/>
          <a:chExt cx="0" cy="0"/>
        </a:xfrm>
      </p:grpSpPr>
      <p:sp>
        <p:nvSpPr>
          <p:cNvPr id="181" name="Google Shape;181;p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2" name="Google Shape;182;p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3" name="Google Shape;183;p53"/>
          <p:cNvGrpSpPr/>
          <p:nvPr/>
        </p:nvGrpSpPr>
        <p:grpSpPr>
          <a:xfrm>
            <a:off x="0" y="5379426"/>
            <a:ext cx="2807368" cy="753891"/>
            <a:chOff x="0" y="5379426"/>
            <a:chExt cx="2807368" cy="753891"/>
          </a:xfrm>
        </p:grpSpPr>
        <p:sp>
          <p:nvSpPr>
            <p:cNvPr id="184" name="Google Shape;184;p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 name="Google Shape;185;p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6" name="Google Shape;186;p53"/>
          <p:cNvSpPr>
            <a:spLocks noGrp="1"/>
          </p:cNvSpPr>
          <p:nvPr>
            <p:ph type="pic" idx="2"/>
          </p:nvPr>
        </p:nvSpPr>
        <p:spPr>
          <a:xfrm>
            <a:off x="2807368" y="457202"/>
            <a:ext cx="8915400" cy="5943598"/>
          </a:xfrm>
          <a:prstGeom prst="rect">
            <a:avLst/>
          </a:prstGeom>
          <a:noFill/>
          <a:ln>
            <a:noFill/>
          </a:ln>
        </p:spPr>
      </p:sp>
      <p:pic>
        <p:nvPicPr>
          <p:cNvPr id="187" name="Google Shape;187;p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29169549"/>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8"/>
        <p:cNvGrpSpPr/>
        <p:nvPr/>
      </p:nvGrpSpPr>
      <p:grpSpPr>
        <a:xfrm>
          <a:off x="0" y="0"/>
          <a:ext cx="0" cy="0"/>
          <a:chOff x="0" y="0"/>
          <a:chExt cx="0" cy="0"/>
        </a:xfrm>
      </p:grpSpPr>
      <p:sp>
        <p:nvSpPr>
          <p:cNvPr id="189" name="Google Shape;189;p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0" name="Google Shape;190;p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 name="Google Shape;191;p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 name="Google Shape;192;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 name="Google Shape;193;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 name="Google Shape;194;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 name="Google Shape;195;p54"/>
          <p:cNvGrpSpPr/>
          <p:nvPr/>
        </p:nvGrpSpPr>
        <p:grpSpPr>
          <a:xfrm>
            <a:off x="7191542" y="1"/>
            <a:ext cx="5000459" cy="1425992"/>
            <a:chOff x="7191542" y="1"/>
            <a:chExt cx="5000459" cy="1425992"/>
          </a:xfrm>
        </p:grpSpPr>
        <p:pic>
          <p:nvPicPr>
            <p:cNvPr id="196" name="Google Shape;196;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4"/>
            <p:cNvGrpSpPr/>
            <p:nvPr/>
          </p:nvGrpSpPr>
          <p:grpSpPr>
            <a:xfrm>
              <a:off x="7191542" y="1"/>
              <a:ext cx="5000459" cy="1425992"/>
              <a:chOff x="7186272" y="0"/>
              <a:chExt cx="5005729" cy="1427495"/>
            </a:xfrm>
          </p:grpSpPr>
          <p:sp>
            <p:nvSpPr>
              <p:cNvPr id="198" name="Google Shape;198;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 name="Google Shape;199;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0" name="Google Shape;200;p5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33986572"/>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01"/>
        <p:cNvGrpSpPr/>
        <p:nvPr/>
      </p:nvGrpSpPr>
      <p:grpSpPr>
        <a:xfrm>
          <a:off x="0" y="0"/>
          <a:ext cx="0" cy="0"/>
          <a:chOff x="0" y="0"/>
          <a:chExt cx="0" cy="0"/>
        </a:xfrm>
      </p:grpSpPr>
      <p:sp>
        <p:nvSpPr>
          <p:cNvPr id="202" name="Google Shape;202;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3" name="Google Shape;203;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 name="Google Shape;205;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6" name="Google Shape;206;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 name="Google Shape;207;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 name="Google Shape;208;p55"/>
          <p:cNvGrpSpPr/>
          <p:nvPr/>
        </p:nvGrpSpPr>
        <p:grpSpPr>
          <a:xfrm>
            <a:off x="7191542" y="1"/>
            <a:ext cx="5000459" cy="1425992"/>
            <a:chOff x="7191542" y="1"/>
            <a:chExt cx="5000459" cy="1425992"/>
          </a:xfrm>
        </p:grpSpPr>
        <p:pic>
          <p:nvPicPr>
            <p:cNvPr id="209" name="Google Shape;209;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5"/>
            <p:cNvGrpSpPr/>
            <p:nvPr/>
          </p:nvGrpSpPr>
          <p:grpSpPr>
            <a:xfrm>
              <a:off x="7191542" y="1"/>
              <a:ext cx="5000459" cy="1425992"/>
              <a:chOff x="7186272" y="0"/>
              <a:chExt cx="5005729" cy="1427495"/>
            </a:xfrm>
          </p:grpSpPr>
          <p:sp>
            <p:nvSpPr>
              <p:cNvPr id="211" name="Google Shape;211;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 name="Google Shape;212;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3" name="Google Shape;213;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66926204"/>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14"/>
        <p:cNvGrpSpPr/>
        <p:nvPr/>
      </p:nvGrpSpPr>
      <p:grpSpPr>
        <a:xfrm>
          <a:off x="0" y="0"/>
          <a:ext cx="0" cy="0"/>
          <a:chOff x="0" y="0"/>
          <a:chExt cx="0" cy="0"/>
        </a:xfrm>
      </p:grpSpPr>
      <p:grpSp>
        <p:nvGrpSpPr>
          <p:cNvPr id="215" name="Google Shape;215;p56"/>
          <p:cNvGrpSpPr/>
          <p:nvPr/>
        </p:nvGrpSpPr>
        <p:grpSpPr>
          <a:xfrm>
            <a:off x="7191542" y="1"/>
            <a:ext cx="5000459" cy="1425992"/>
            <a:chOff x="7191542" y="1"/>
            <a:chExt cx="5000459" cy="1425992"/>
          </a:xfrm>
        </p:grpSpPr>
        <p:pic>
          <p:nvPicPr>
            <p:cNvPr id="216" name="Google Shape;216;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 name="Google Shape;217;p56"/>
            <p:cNvGrpSpPr/>
            <p:nvPr/>
          </p:nvGrpSpPr>
          <p:grpSpPr>
            <a:xfrm>
              <a:off x="7191542" y="1"/>
              <a:ext cx="5000459" cy="1425992"/>
              <a:chOff x="7186272" y="0"/>
              <a:chExt cx="5005729" cy="1427495"/>
            </a:xfrm>
          </p:grpSpPr>
          <p:sp>
            <p:nvSpPr>
              <p:cNvPr id="218" name="Google Shape;218;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9" name="Google Shape;219;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0" name="Google Shape;220;p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 name="Google Shape;221;p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 name="Google Shape;222;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 name="Google Shape;223;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 name="Google Shape;224;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61054208"/>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25"/>
        <p:cNvGrpSpPr/>
        <p:nvPr/>
      </p:nvGrpSpPr>
      <p:grpSpPr>
        <a:xfrm>
          <a:off x="0" y="0"/>
          <a:ext cx="0" cy="0"/>
          <a:chOff x="0" y="0"/>
          <a:chExt cx="0" cy="0"/>
        </a:xfrm>
      </p:grpSpPr>
      <p:grpSp>
        <p:nvGrpSpPr>
          <p:cNvPr id="226" name="Google Shape;226;p58"/>
          <p:cNvGrpSpPr/>
          <p:nvPr/>
        </p:nvGrpSpPr>
        <p:grpSpPr>
          <a:xfrm>
            <a:off x="7191542" y="1"/>
            <a:ext cx="5000459" cy="1425992"/>
            <a:chOff x="7191542" y="1"/>
            <a:chExt cx="5000459" cy="1425992"/>
          </a:xfrm>
        </p:grpSpPr>
        <p:pic>
          <p:nvPicPr>
            <p:cNvPr id="227" name="Google Shape;227;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 name="Google Shape;228;p58"/>
            <p:cNvGrpSpPr/>
            <p:nvPr/>
          </p:nvGrpSpPr>
          <p:grpSpPr>
            <a:xfrm>
              <a:off x="7191542" y="1"/>
              <a:ext cx="5000459" cy="1425992"/>
              <a:chOff x="7186272" y="0"/>
              <a:chExt cx="5005729" cy="1427495"/>
            </a:xfrm>
          </p:grpSpPr>
          <p:sp>
            <p:nvSpPr>
              <p:cNvPr id="229" name="Google Shape;229;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0" name="Google Shape;230;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1" name="Google Shape;231;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 name="Google Shape;232;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3" name="Google Shape;233;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 name="Google Shape;234;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5" name="Google Shape;235;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 name="Google Shape;236;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7" name="Google Shape;237;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 name="Google Shape;238;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47023334"/>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9"/>
        <p:cNvGrpSpPr/>
        <p:nvPr/>
      </p:nvGrpSpPr>
      <p:grpSpPr>
        <a:xfrm>
          <a:off x="0" y="0"/>
          <a:ext cx="0" cy="0"/>
          <a:chOff x="0" y="0"/>
          <a:chExt cx="0" cy="0"/>
        </a:xfrm>
      </p:grpSpPr>
      <p:grpSp>
        <p:nvGrpSpPr>
          <p:cNvPr id="240" name="Google Shape;240;p59"/>
          <p:cNvGrpSpPr/>
          <p:nvPr/>
        </p:nvGrpSpPr>
        <p:grpSpPr>
          <a:xfrm>
            <a:off x="7191542" y="1"/>
            <a:ext cx="5000459" cy="1425992"/>
            <a:chOff x="7191542" y="1"/>
            <a:chExt cx="5000459" cy="1425992"/>
          </a:xfrm>
        </p:grpSpPr>
        <p:pic>
          <p:nvPicPr>
            <p:cNvPr id="241" name="Google Shape;241;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 name="Google Shape;242;p59"/>
            <p:cNvGrpSpPr/>
            <p:nvPr/>
          </p:nvGrpSpPr>
          <p:grpSpPr>
            <a:xfrm>
              <a:off x="7191542" y="1"/>
              <a:ext cx="5000459" cy="1425992"/>
              <a:chOff x="7186272" y="0"/>
              <a:chExt cx="5005729" cy="1427495"/>
            </a:xfrm>
          </p:grpSpPr>
          <p:sp>
            <p:nvSpPr>
              <p:cNvPr id="243" name="Google Shape;243;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4" name="Google Shape;244;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5" name="Google Shape;245;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 name="Google Shape;246;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8004013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05"/>
        <p:cNvGrpSpPr/>
        <p:nvPr/>
      </p:nvGrpSpPr>
      <p:grpSpPr>
        <a:xfrm>
          <a:off x="0" y="0"/>
          <a:ext cx="0" cy="0"/>
          <a:chOff x="0" y="0"/>
          <a:chExt cx="0" cy="0"/>
        </a:xfrm>
      </p:grpSpPr>
      <p:sp>
        <p:nvSpPr>
          <p:cNvPr id="1706" name="Google Shape;1706;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08" name="Google Shape;1708;p219"/>
          <p:cNvGrpSpPr/>
          <p:nvPr/>
        </p:nvGrpSpPr>
        <p:grpSpPr>
          <a:xfrm>
            <a:off x="7191542" y="1"/>
            <a:ext cx="5000459" cy="1425992"/>
            <a:chOff x="7191542" y="1"/>
            <a:chExt cx="5000459" cy="1425992"/>
          </a:xfrm>
        </p:grpSpPr>
        <p:pic>
          <p:nvPicPr>
            <p:cNvPr id="1709" name="Google Shape;1709;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0" name="Google Shape;1710;p219"/>
            <p:cNvGrpSpPr/>
            <p:nvPr/>
          </p:nvGrpSpPr>
          <p:grpSpPr>
            <a:xfrm>
              <a:off x="7191542" y="1"/>
              <a:ext cx="5000459" cy="1425992"/>
              <a:chOff x="7186272" y="0"/>
              <a:chExt cx="5005729" cy="1427495"/>
            </a:xfrm>
          </p:grpSpPr>
          <p:sp>
            <p:nvSpPr>
              <p:cNvPr id="1711" name="Google Shape;1711;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12" name="Google Shape;1712;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13" name="Google Shape;1713;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5" name="Google Shape;1715;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6" name="Google Shape;1716;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49"/>
        <p:cNvGrpSpPr/>
        <p:nvPr/>
      </p:nvGrpSpPr>
      <p:grpSpPr>
        <a:xfrm>
          <a:off x="0" y="0"/>
          <a:ext cx="0" cy="0"/>
          <a:chOff x="0" y="0"/>
          <a:chExt cx="0" cy="0"/>
        </a:xfrm>
      </p:grpSpPr>
      <p:grpSp>
        <p:nvGrpSpPr>
          <p:cNvPr id="250" name="Google Shape;250;p60"/>
          <p:cNvGrpSpPr/>
          <p:nvPr/>
        </p:nvGrpSpPr>
        <p:grpSpPr>
          <a:xfrm>
            <a:off x="0" y="0"/>
            <a:ext cx="12192000" cy="2148830"/>
            <a:chOff x="0" y="0"/>
            <a:chExt cx="12192000" cy="2148830"/>
          </a:xfrm>
        </p:grpSpPr>
        <p:sp>
          <p:nvSpPr>
            <p:cNvPr id="251" name="Google Shape;251;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 name="Google Shape;252;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53" name="Google Shape;253;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 name="Google Shape;254;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 name="Google Shape;255;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56" name="Google Shape;256;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7" name="Google Shape;257;p6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31567368"/>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58"/>
        <p:cNvGrpSpPr/>
        <p:nvPr/>
      </p:nvGrpSpPr>
      <p:grpSpPr>
        <a:xfrm>
          <a:off x="0" y="0"/>
          <a:ext cx="0" cy="0"/>
          <a:chOff x="0" y="0"/>
          <a:chExt cx="0" cy="0"/>
        </a:xfrm>
      </p:grpSpPr>
      <p:sp>
        <p:nvSpPr>
          <p:cNvPr id="259" name="Google Shape;259;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 name="Google Shape;260;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 name="Google Shape;261;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2" name="Google Shape;262;p61"/>
          <p:cNvGrpSpPr/>
          <p:nvPr/>
        </p:nvGrpSpPr>
        <p:grpSpPr>
          <a:xfrm>
            <a:off x="7191542" y="1"/>
            <a:ext cx="5000459" cy="1425992"/>
            <a:chOff x="7191542" y="1"/>
            <a:chExt cx="5000459" cy="1425992"/>
          </a:xfrm>
        </p:grpSpPr>
        <p:pic>
          <p:nvPicPr>
            <p:cNvPr id="263" name="Google Shape;263;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 name="Google Shape;264;p61"/>
            <p:cNvGrpSpPr/>
            <p:nvPr/>
          </p:nvGrpSpPr>
          <p:grpSpPr>
            <a:xfrm>
              <a:off x="7191542" y="1"/>
              <a:ext cx="5000459" cy="1425992"/>
              <a:chOff x="7186272" y="0"/>
              <a:chExt cx="5005729" cy="1427495"/>
            </a:xfrm>
          </p:grpSpPr>
          <p:sp>
            <p:nvSpPr>
              <p:cNvPr id="265" name="Google Shape;265;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6" name="Google Shape;266;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951453097"/>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67"/>
        <p:cNvGrpSpPr/>
        <p:nvPr/>
      </p:nvGrpSpPr>
      <p:grpSpPr>
        <a:xfrm>
          <a:off x="0" y="0"/>
          <a:ext cx="0" cy="0"/>
          <a:chOff x="0" y="0"/>
          <a:chExt cx="0" cy="0"/>
        </a:xfrm>
      </p:grpSpPr>
      <p:sp>
        <p:nvSpPr>
          <p:cNvPr id="268" name="Google Shape;268;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 name="Google Shape;269;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 name="Google Shape;270;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1" name="Google Shape;271;p62"/>
          <p:cNvSpPr>
            <a:spLocks noGrp="1"/>
          </p:cNvSpPr>
          <p:nvPr>
            <p:ph type="pic" idx="2"/>
          </p:nvPr>
        </p:nvSpPr>
        <p:spPr>
          <a:xfrm>
            <a:off x="7118684" y="233915"/>
            <a:ext cx="5073316" cy="5943600"/>
          </a:xfrm>
          <a:prstGeom prst="rect">
            <a:avLst/>
          </a:prstGeom>
          <a:noFill/>
          <a:ln>
            <a:noFill/>
          </a:ln>
        </p:spPr>
      </p:sp>
      <p:grpSp>
        <p:nvGrpSpPr>
          <p:cNvPr id="272" name="Google Shape;272;p62"/>
          <p:cNvGrpSpPr/>
          <p:nvPr/>
        </p:nvGrpSpPr>
        <p:grpSpPr>
          <a:xfrm>
            <a:off x="0" y="5020348"/>
            <a:ext cx="12192000" cy="1837653"/>
            <a:chOff x="0" y="5020348"/>
            <a:chExt cx="12192000" cy="1837653"/>
          </a:xfrm>
        </p:grpSpPr>
        <p:sp>
          <p:nvSpPr>
            <p:cNvPr id="273" name="Google Shape;273;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4" name="Google Shape;274;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5" name="Google Shape;275;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900021261"/>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76"/>
        <p:cNvGrpSpPr/>
        <p:nvPr/>
      </p:nvGrpSpPr>
      <p:grpSpPr>
        <a:xfrm>
          <a:off x="0" y="0"/>
          <a:ext cx="0" cy="0"/>
          <a:chOff x="0" y="0"/>
          <a:chExt cx="0" cy="0"/>
        </a:xfrm>
      </p:grpSpPr>
      <p:grpSp>
        <p:nvGrpSpPr>
          <p:cNvPr id="277" name="Google Shape;277;p63"/>
          <p:cNvGrpSpPr/>
          <p:nvPr/>
        </p:nvGrpSpPr>
        <p:grpSpPr>
          <a:xfrm>
            <a:off x="0" y="5020347"/>
            <a:ext cx="12192000" cy="1837653"/>
            <a:chOff x="0" y="5020347"/>
            <a:chExt cx="12192000" cy="1837653"/>
          </a:xfrm>
        </p:grpSpPr>
        <p:sp>
          <p:nvSpPr>
            <p:cNvPr id="278" name="Google Shape;278;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 name="Google Shape;279;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0" name="Google Shape;280;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1" name="Google Shape;281;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2" name="Google Shape;282;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 name="Google Shape;283;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872345311"/>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84"/>
        <p:cNvGrpSpPr/>
        <p:nvPr/>
      </p:nvGrpSpPr>
      <p:grpSpPr>
        <a:xfrm>
          <a:off x="0" y="0"/>
          <a:ext cx="0" cy="0"/>
          <a:chOff x="0" y="0"/>
          <a:chExt cx="0" cy="0"/>
        </a:xfrm>
      </p:grpSpPr>
      <p:sp>
        <p:nvSpPr>
          <p:cNvPr id="285" name="Google Shape;285;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6" name="Google Shape;286;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 name="Google Shape;287;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 name="Google Shape;288;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9" name="Google Shape;289;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0" name="Google Shape;290;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1" name="Google Shape;291;p64"/>
          <p:cNvGrpSpPr/>
          <p:nvPr/>
        </p:nvGrpSpPr>
        <p:grpSpPr>
          <a:xfrm>
            <a:off x="7191542" y="1"/>
            <a:ext cx="5000459" cy="1425992"/>
            <a:chOff x="7191542" y="1"/>
            <a:chExt cx="5000459" cy="1425992"/>
          </a:xfrm>
        </p:grpSpPr>
        <p:pic>
          <p:nvPicPr>
            <p:cNvPr id="292" name="Google Shape;292;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 name="Google Shape;293;p64"/>
            <p:cNvGrpSpPr/>
            <p:nvPr/>
          </p:nvGrpSpPr>
          <p:grpSpPr>
            <a:xfrm>
              <a:off x="7191542" y="1"/>
              <a:ext cx="5000459" cy="1425992"/>
              <a:chOff x="7186272" y="0"/>
              <a:chExt cx="5005729" cy="1427495"/>
            </a:xfrm>
          </p:grpSpPr>
          <p:sp>
            <p:nvSpPr>
              <p:cNvPr id="294" name="Google Shape;294;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 name="Google Shape;295;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6" name="Google Shape;296;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85904697"/>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97"/>
        <p:cNvGrpSpPr/>
        <p:nvPr/>
      </p:nvGrpSpPr>
      <p:grpSpPr>
        <a:xfrm>
          <a:off x="0" y="0"/>
          <a:ext cx="0" cy="0"/>
          <a:chOff x="0" y="0"/>
          <a:chExt cx="0" cy="0"/>
        </a:xfrm>
      </p:grpSpPr>
      <p:grpSp>
        <p:nvGrpSpPr>
          <p:cNvPr id="298" name="Google Shape;298;p65"/>
          <p:cNvGrpSpPr/>
          <p:nvPr/>
        </p:nvGrpSpPr>
        <p:grpSpPr>
          <a:xfrm>
            <a:off x="7191542" y="1"/>
            <a:ext cx="5000459" cy="1425992"/>
            <a:chOff x="7191542" y="1"/>
            <a:chExt cx="5000459" cy="1425992"/>
          </a:xfrm>
        </p:grpSpPr>
        <p:pic>
          <p:nvPicPr>
            <p:cNvPr id="299" name="Google Shape;299;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0" name="Google Shape;300;p65"/>
            <p:cNvGrpSpPr/>
            <p:nvPr/>
          </p:nvGrpSpPr>
          <p:grpSpPr>
            <a:xfrm>
              <a:off x="7191542" y="1"/>
              <a:ext cx="5000459" cy="1425992"/>
              <a:chOff x="7186272" y="0"/>
              <a:chExt cx="5005729" cy="1427495"/>
            </a:xfrm>
          </p:grpSpPr>
          <p:sp>
            <p:nvSpPr>
              <p:cNvPr id="301" name="Google Shape;301;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2" name="Google Shape;302;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3" name="Google Shape;303;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 name="Google Shape;304;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5" name="Google Shape;305;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6" name="Google Shape;306;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 name="Google Shape;307;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1537846"/>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08"/>
        <p:cNvGrpSpPr/>
        <p:nvPr/>
      </p:nvGrpSpPr>
      <p:grpSpPr>
        <a:xfrm>
          <a:off x="0" y="0"/>
          <a:ext cx="0" cy="0"/>
          <a:chOff x="0" y="0"/>
          <a:chExt cx="0" cy="0"/>
        </a:xfrm>
      </p:grpSpPr>
      <p:sp>
        <p:nvSpPr>
          <p:cNvPr id="309" name="Google Shape;309;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 name="Google Shape;310;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1" name="Google Shape;311;p66"/>
          <p:cNvGrpSpPr/>
          <p:nvPr/>
        </p:nvGrpSpPr>
        <p:grpSpPr>
          <a:xfrm>
            <a:off x="7191542" y="1"/>
            <a:ext cx="5000459" cy="1425992"/>
            <a:chOff x="7191542" y="1"/>
            <a:chExt cx="5000459" cy="1425992"/>
          </a:xfrm>
        </p:grpSpPr>
        <p:pic>
          <p:nvPicPr>
            <p:cNvPr id="312" name="Google Shape;312;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 name="Google Shape;313;p66"/>
            <p:cNvGrpSpPr/>
            <p:nvPr/>
          </p:nvGrpSpPr>
          <p:grpSpPr>
            <a:xfrm>
              <a:off x="7191542" y="1"/>
              <a:ext cx="5000459" cy="1425992"/>
              <a:chOff x="7186272" y="0"/>
              <a:chExt cx="5005729" cy="1427495"/>
            </a:xfrm>
          </p:grpSpPr>
          <p:sp>
            <p:nvSpPr>
              <p:cNvPr id="314" name="Google Shape;314;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5" name="Google Shape;315;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6" name="Google Shape;316;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7" name="Google Shape;317;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8" name="Google Shape;318;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 name="Google Shape;319;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17144371"/>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20"/>
        <p:cNvGrpSpPr/>
        <p:nvPr/>
      </p:nvGrpSpPr>
      <p:grpSpPr>
        <a:xfrm>
          <a:off x="0" y="0"/>
          <a:ext cx="0" cy="0"/>
          <a:chOff x="0" y="0"/>
          <a:chExt cx="0" cy="0"/>
        </a:xfrm>
      </p:grpSpPr>
      <p:grpSp>
        <p:nvGrpSpPr>
          <p:cNvPr id="321" name="Google Shape;321;p67"/>
          <p:cNvGrpSpPr/>
          <p:nvPr/>
        </p:nvGrpSpPr>
        <p:grpSpPr>
          <a:xfrm>
            <a:off x="7191542" y="1"/>
            <a:ext cx="5000459" cy="1425992"/>
            <a:chOff x="7191542" y="1"/>
            <a:chExt cx="5000459" cy="1425992"/>
          </a:xfrm>
        </p:grpSpPr>
        <p:pic>
          <p:nvPicPr>
            <p:cNvPr id="322" name="Google Shape;322;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3" name="Google Shape;323;p67"/>
            <p:cNvGrpSpPr/>
            <p:nvPr/>
          </p:nvGrpSpPr>
          <p:grpSpPr>
            <a:xfrm>
              <a:off x="7191542" y="1"/>
              <a:ext cx="5000459" cy="1425992"/>
              <a:chOff x="7186272" y="0"/>
              <a:chExt cx="5005729" cy="1427495"/>
            </a:xfrm>
          </p:grpSpPr>
          <p:sp>
            <p:nvSpPr>
              <p:cNvPr id="324" name="Google Shape;324;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5" name="Google Shape;325;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6" name="Google Shape;326;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 name="Google Shape;327;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8" name="Google Shape;328;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9" name="Google Shape;329;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0" name="Google Shape;330;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275050406"/>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34"/>
        <p:cNvGrpSpPr/>
        <p:nvPr/>
      </p:nvGrpSpPr>
      <p:grpSpPr>
        <a:xfrm>
          <a:off x="0" y="0"/>
          <a:ext cx="0" cy="0"/>
          <a:chOff x="0" y="0"/>
          <a:chExt cx="0" cy="0"/>
        </a:xfrm>
      </p:grpSpPr>
      <p:sp>
        <p:nvSpPr>
          <p:cNvPr id="335" name="Google Shape;335;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6" name="Google Shape;336;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7" name="Google Shape;337;p68"/>
          <p:cNvGrpSpPr/>
          <p:nvPr/>
        </p:nvGrpSpPr>
        <p:grpSpPr>
          <a:xfrm>
            <a:off x="0" y="5379426"/>
            <a:ext cx="2807368" cy="753891"/>
            <a:chOff x="0" y="5379426"/>
            <a:chExt cx="2807368" cy="753891"/>
          </a:xfrm>
        </p:grpSpPr>
        <p:sp>
          <p:nvSpPr>
            <p:cNvPr id="338" name="Google Shape;338;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9" name="Google Shape;339;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0" name="Google Shape;340;p68"/>
          <p:cNvSpPr>
            <a:spLocks noGrp="1"/>
          </p:cNvSpPr>
          <p:nvPr>
            <p:ph type="pic" idx="2"/>
          </p:nvPr>
        </p:nvSpPr>
        <p:spPr>
          <a:xfrm>
            <a:off x="2807368" y="457202"/>
            <a:ext cx="8915400" cy="5943598"/>
          </a:xfrm>
          <a:prstGeom prst="rect">
            <a:avLst/>
          </a:prstGeom>
          <a:noFill/>
          <a:ln>
            <a:noFill/>
          </a:ln>
        </p:spPr>
      </p:sp>
      <p:pic>
        <p:nvPicPr>
          <p:cNvPr id="341" name="Google Shape;341;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67334331"/>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42"/>
        <p:cNvGrpSpPr/>
        <p:nvPr/>
      </p:nvGrpSpPr>
      <p:grpSpPr>
        <a:xfrm>
          <a:off x="0" y="0"/>
          <a:ext cx="0" cy="0"/>
          <a:chOff x="0" y="0"/>
          <a:chExt cx="0" cy="0"/>
        </a:xfrm>
      </p:grpSpPr>
      <p:grpSp>
        <p:nvGrpSpPr>
          <p:cNvPr id="343" name="Google Shape;343;p69"/>
          <p:cNvGrpSpPr/>
          <p:nvPr/>
        </p:nvGrpSpPr>
        <p:grpSpPr>
          <a:xfrm>
            <a:off x="0" y="0"/>
            <a:ext cx="12192000" cy="2148830"/>
            <a:chOff x="0" y="0"/>
            <a:chExt cx="12192000" cy="2148830"/>
          </a:xfrm>
        </p:grpSpPr>
        <p:sp>
          <p:nvSpPr>
            <p:cNvPr id="344" name="Google Shape;344;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5" name="Google Shape;345;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46" name="Google Shape;346;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 name="Google Shape;347;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8" name="Google Shape;348;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49" name="Google Shape;349;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0" name="Google Shape;350;p6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36301890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17"/>
        <p:cNvGrpSpPr/>
        <p:nvPr/>
      </p:nvGrpSpPr>
      <p:grpSpPr>
        <a:xfrm>
          <a:off x="0" y="0"/>
          <a:ext cx="0" cy="0"/>
          <a:chOff x="0" y="0"/>
          <a:chExt cx="0" cy="0"/>
        </a:xfrm>
      </p:grpSpPr>
      <p:grpSp>
        <p:nvGrpSpPr>
          <p:cNvPr id="1718" name="Google Shape;1718;p220"/>
          <p:cNvGrpSpPr/>
          <p:nvPr/>
        </p:nvGrpSpPr>
        <p:grpSpPr>
          <a:xfrm>
            <a:off x="7191542" y="1"/>
            <a:ext cx="5000459" cy="1425992"/>
            <a:chOff x="7191542" y="1"/>
            <a:chExt cx="5000459" cy="1425992"/>
          </a:xfrm>
        </p:grpSpPr>
        <p:pic>
          <p:nvPicPr>
            <p:cNvPr id="1719" name="Google Shape;1719;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220"/>
            <p:cNvGrpSpPr/>
            <p:nvPr/>
          </p:nvGrpSpPr>
          <p:grpSpPr>
            <a:xfrm>
              <a:off x="7191542" y="1"/>
              <a:ext cx="5000459" cy="1425992"/>
              <a:chOff x="7186272" y="0"/>
              <a:chExt cx="5005729" cy="1427495"/>
            </a:xfrm>
          </p:grpSpPr>
          <p:sp>
            <p:nvSpPr>
              <p:cNvPr id="1721" name="Google Shape;1721;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2" name="Google Shape;1722;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23" name="Google Shape;1723;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4" name="Google Shape;1724;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5" name="Google Shape;1725;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6" name="Google Shape;1726;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7" name="Google Shape;1727;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 name="Google Shape;1728;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29" name="Google Shape;1729;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0" name="Google Shape;1730;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351"/>
        <p:cNvGrpSpPr/>
        <p:nvPr/>
      </p:nvGrpSpPr>
      <p:grpSpPr>
        <a:xfrm>
          <a:off x="0" y="0"/>
          <a:ext cx="0" cy="0"/>
          <a:chOff x="0" y="0"/>
          <a:chExt cx="0" cy="0"/>
        </a:xfrm>
      </p:grpSpPr>
      <p:sp>
        <p:nvSpPr>
          <p:cNvPr id="352" name="Google Shape;352;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3" name="Google Shape;353;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4" name="Google Shape;354;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5" name="Google Shape;355;p70"/>
          <p:cNvGrpSpPr/>
          <p:nvPr/>
        </p:nvGrpSpPr>
        <p:grpSpPr>
          <a:xfrm>
            <a:off x="7191542" y="1"/>
            <a:ext cx="5000459" cy="1425992"/>
            <a:chOff x="7191542" y="1"/>
            <a:chExt cx="5000459" cy="1425992"/>
          </a:xfrm>
        </p:grpSpPr>
        <p:pic>
          <p:nvPicPr>
            <p:cNvPr id="356" name="Google Shape;356;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 name="Google Shape;357;p70"/>
            <p:cNvGrpSpPr/>
            <p:nvPr/>
          </p:nvGrpSpPr>
          <p:grpSpPr>
            <a:xfrm>
              <a:off x="7191542" y="1"/>
              <a:ext cx="5000459" cy="1425992"/>
              <a:chOff x="7186272" y="0"/>
              <a:chExt cx="5005729" cy="1427495"/>
            </a:xfrm>
          </p:grpSpPr>
          <p:sp>
            <p:nvSpPr>
              <p:cNvPr id="358" name="Google Shape;358;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 name="Google Shape;359;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062946301"/>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60"/>
        <p:cNvGrpSpPr/>
        <p:nvPr/>
      </p:nvGrpSpPr>
      <p:grpSpPr>
        <a:xfrm>
          <a:off x="0" y="0"/>
          <a:ext cx="0" cy="0"/>
          <a:chOff x="0" y="0"/>
          <a:chExt cx="0" cy="0"/>
        </a:xfrm>
      </p:grpSpPr>
      <p:grpSp>
        <p:nvGrpSpPr>
          <p:cNvPr id="361" name="Google Shape;361;p71"/>
          <p:cNvGrpSpPr/>
          <p:nvPr/>
        </p:nvGrpSpPr>
        <p:grpSpPr>
          <a:xfrm>
            <a:off x="7191542" y="1"/>
            <a:ext cx="5000459" cy="1425992"/>
            <a:chOff x="7191542" y="1"/>
            <a:chExt cx="5000459" cy="1425992"/>
          </a:xfrm>
        </p:grpSpPr>
        <p:pic>
          <p:nvPicPr>
            <p:cNvPr id="362" name="Google Shape;362;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 name="Google Shape;363;p71"/>
            <p:cNvGrpSpPr/>
            <p:nvPr/>
          </p:nvGrpSpPr>
          <p:grpSpPr>
            <a:xfrm>
              <a:off x="7191542" y="1"/>
              <a:ext cx="5000459" cy="1425992"/>
              <a:chOff x="7186272" y="0"/>
              <a:chExt cx="5005729" cy="1427495"/>
            </a:xfrm>
          </p:grpSpPr>
          <p:sp>
            <p:nvSpPr>
              <p:cNvPr id="364" name="Google Shape;364;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5" name="Google Shape;365;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6" name="Google Shape;366;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 name="Google Shape;367;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 name="Google Shape;368;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 name="Google Shape;369;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109285047"/>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70"/>
        <p:cNvGrpSpPr/>
        <p:nvPr/>
      </p:nvGrpSpPr>
      <p:grpSpPr>
        <a:xfrm>
          <a:off x="0" y="0"/>
          <a:ext cx="0" cy="0"/>
          <a:chOff x="0" y="0"/>
          <a:chExt cx="0" cy="0"/>
        </a:xfrm>
      </p:grpSpPr>
      <p:sp>
        <p:nvSpPr>
          <p:cNvPr id="371" name="Google Shape;371;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 name="Google Shape;372;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 name="Google Shape;373;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4" name="Google Shape;374;p72"/>
          <p:cNvSpPr>
            <a:spLocks noGrp="1"/>
          </p:cNvSpPr>
          <p:nvPr>
            <p:ph type="pic" idx="2"/>
          </p:nvPr>
        </p:nvSpPr>
        <p:spPr>
          <a:xfrm>
            <a:off x="7118684" y="233915"/>
            <a:ext cx="5073316" cy="5943600"/>
          </a:xfrm>
          <a:prstGeom prst="rect">
            <a:avLst/>
          </a:prstGeom>
          <a:noFill/>
          <a:ln>
            <a:noFill/>
          </a:ln>
        </p:spPr>
      </p:sp>
      <p:grpSp>
        <p:nvGrpSpPr>
          <p:cNvPr id="375" name="Google Shape;375;p72"/>
          <p:cNvGrpSpPr/>
          <p:nvPr/>
        </p:nvGrpSpPr>
        <p:grpSpPr>
          <a:xfrm>
            <a:off x="0" y="5020348"/>
            <a:ext cx="12192000" cy="1837653"/>
            <a:chOff x="0" y="5020348"/>
            <a:chExt cx="12192000" cy="1837653"/>
          </a:xfrm>
        </p:grpSpPr>
        <p:sp>
          <p:nvSpPr>
            <p:cNvPr id="376" name="Google Shape;376;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7" name="Google Shape;377;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78" name="Google Shape;378;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55202855"/>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379"/>
        <p:cNvGrpSpPr/>
        <p:nvPr/>
      </p:nvGrpSpPr>
      <p:grpSpPr>
        <a:xfrm>
          <a:off x="0" y="0"/>
          <a:ext cx="0" cy="0"/>
          <a:chOff x="0" y="0"/>
          <a:chExt cx="0" cy="0"/>
        </a:xfrm>
      </p:grpSpPr>
      <p:grpSp>
        <p:nvGrpSpPr>
          <p:cNvPr id="380" name="Google Shape;380;p73"/>
          <p:cNvGrpSpPr/>
          <p:nvPr/>
        </p:nvGrpSpPr>
        <p:grpSpPr>
          <a:xfrm>
            <a:off x="0" y="5020347"/>
            <a:ext cx="12192000" cy="1837653"/>
            <a:chOff x="0" y="5020347"/>
            <a:chExt cx="12192000" cy="1837653"/>
          </a:xfrm>
        </p:grpSpPr>
        <p:sp>
          <p:nvSpPr>
            <p:cNvPr id="381" name="Google Shape;381;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2" name="Google Shape;382;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3" name="Google Shape;383;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84" name="Google Shape;384;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85" name="Google Shape;385;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 name="Google Shape;386;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05995839"/>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87"/>
        <p:cNvGrpSpPr/>
        <p:nvPr/>
      </p:nvGrpSpPr>
      <p:grpSpPr>
        <a:xfrm>
          <a:off x="0" y="0"/>
          <a:ext cx="0" cy="0"/>
          <a:chOff x="0" y="0"/>
          <a:chExt cx="0" cy="0"/>
        </a:xfrm>
      </p:grpSpPr>
      <p:sp>
        <p:nvSpPr>
          <p:cNvPr id="388" name="Google Shape;388;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9" name="Google Shape;389;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0" name="Google Shape;390;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1" name="Google Shape;391;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2" name="Google Shape;392;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 name="Google Shape;393;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4" name="Google Shape;394;p74"/>
          <p:cNvGrpSpPr/>
          <p:nvPr/>
        </p:nvGrpSpPr>
        <p:grpSpPr>
          <a:xfrm>
            <a:off x="7191542" y="1"/>
            <a:ext cx="5000459" cy="1425992"/>
            <a:chOff x="7191542" y="1"/>
            <a:chExt cx="5000459" cy="1425992"/>
          </a:xfrm>
        </p:grpSpPr>
        <p:pic>
          <p:nvPicPr>
            <p:cNvPr id="395" name="Google Shape;395;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 name="Google Shape;396;p74"/>
            <p:cNvGrpSpPr/>
            <p:nvPr/>
          </p:nvGrpSpPr>
          <p:grpSpPr>
            <a:xfrm>
              <a:off x="7191542" y="1"/>
              <a:ext cx="5000459" cy="1425992"/>
              <a:chOff x="7186272" y="0"/>
              <a:chExt cx="5005729" cy="1427495"/>
            </a:xfrm>
          </p:grpSpPr>
          <p:sp>
            <p:nvSpPr>
              <p:cNvPr id="397" name="Google Shape;397;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 name="Google Shape;398;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9" name="Google Shape;399;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35209763"/>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00"/>
        <p:cNvGrpSpPr/>
        <p:nvPr/>
      </p:nvGrpSpPr>
      <p:grpSpPr>
        <a:xfrm>
          <a:off x="0" y="0"/>
          <a:ext cx="0" cy="0"/>
          <a:chOff x="0" y="0"/>
          <a:chExt cx="0" cy="0"/>
        </a:xfrm>
      </p:grpSpPr>
      <p:grpSp>
        <p:nvGrpSpPr>
          <p:cNvPr id="401" name="Google Shape;401;p75"/>
          <p:cNvGrpSpPr/>
          <p:nvPr/>
        </p:nvGrpSpPr>
        <p:grpSpPr>
          <a:xfrm>
            <a:off x="7191542" y="1"/>
            <a:ext cx="5000459" cy="1425992"/>
            <a:chOff x="7191542" y="1"/>
            <a:chExt cx="5000459" cy="1425992"/>
          </a:xfrm>
        </p:grpSpPr>
        <p:pic>
          <p:nvPicPr>
            <p:cNvPr id="402" name="Google Shape;402;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 name="Google Shape;403;p75"/>
            <p:cNvGrpSpPr/>
            <p:nvPr/>
          </p:nvGrpSpPr>
          <p:grpSpPr>
            <a:xfrm>
              <a:off x="7191542" y="1"/>
              <a:ext cx="5000459" cy="1425992"/>
              <a:chOff x="7186272" y="0"/>
              <a:chExt cx="5005729" cy="1427495"/>
            </a:xfrm>
          </p:grpSpPr>
          <p:sp>
            <p:nvSpPr>
              <p:cNvPr id="404" name="Google Shape;40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5" name="Google Shape;40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6" name="Google Shape;40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 name="Google Shape;407;p7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 name="Google Shape;408;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 name="Google Shape;409;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 name="Google Shape;410;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22308710"/>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11"/>
        <p:cNvGrpSpPr/>
        <p:nvPr/>
      </p:nvGrpSpPr>
      <p:grpSpPr>
        <a:xfrm>
          <a:off x="0" y="0"/>
          <a:ext cx="0" cy="0"/>
          <a:chOff x="0" y="0"/>
          <a:chExt cx="0" cy="0"/>
        </a:xfrm>
      </p:grpSpPr>
      <p:sp>
        <p:nvSpPr>
          <p:cNvPr id="412" name="Google Shape;412;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7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14" name="Google Shape;414;p76"/>
          <p:cNvGrpSpPr/>
          <p:nvPr/>
        </p:nvGrpSpPr>
        <p:grpSpPr>
          <a:xfrm>
            <a:off x="7191542" y="1"/>
            <a:ext cx="5000459" cy="1425992"/>
            <a:chOff x="7191542" y="1"/>
            <a:chExt cx="5000459" cy="1425992"/>
          </a:xfrm>
        </p:grpSpPr>
        <p:pic>
          <p:nvPicPr>
            <p:cNvPr id="415" name="Google Shape;415;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6" name="Google Shape;416;p76"/>
            <p:cNvGrpSpPr/>
            <p:nvPr/>
          </p:nvGrpSpPr>
          <p:grpSpPr>
            <a:xfrm>
              <a:off x="7191542" y="1"/>
              <a:ext cx="5000459" cy="1425992"/>
              <a:chOff x="7186272" y="0"/>
              <a:chExt cx="5005729" cy="1427495"/>
            </a:xfrm>
          </p:grpSpPr>
          <p:sp>
            <p:nvSpPr>
              <p:cNvPr id="417" name="Google Shape;417;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8" name="Google Shape;418;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9" name="Google Shape;419;p7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0" name="Google Shape;420;p7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1" name="Google Shape;421;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2" name="Google Shape;422;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35666679"/>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23"/>
        <p:cNvGrpSpPr/>
        <p:nvPr/>
      </p:nvGrpSpPr>
      <p:grpSpPr>
        <a:xfrm>
          <a:off x="0" y="0"/>
          <a:ext cx="0" cy="0"/>
          <a:chOff x="0" y="0"/>
          <a:chExt cx="0" cy="0"/>
        </a:xfrm>
      </p:grpSpPr>
      <p:grpSp>
        <p:nvGrpSpPr>
          <p:cNvPr id="424" name="Google Shape;424;p77"/>
          <p:cNvGrpSpPr/>
          <p:nvPr/>
        </p:nvGrpSpPr>
        <p:grpSpPr>
          <a:xfrm>
            <a:off x="7191542" y="1"/>
            <a:ext cx="5000459" cy="1425992"/>
            <a:chOff x="7191542" y="1"/>
            <a:chExt cx="5000459" cy="1425992"/>
          </a:xfrm>
        </p:grpSpPr>
        <p:pic>
          <p:nvPicPr>
            <p:cNvPr id="425" name="Google Shape;425;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6" name="Google Shape;426;p77"/>
            <p:cNvGrpSpPr/>
            <p:nvPr/>
          </p:nvGrpSpPr>
          <p:grpSpPr>
            <a:xfrm>
              <a:off x="7191542" y="1"/>
              <a:ext cx="5000459" cy="1425992"/>
              <a:chOff x="7186272" y="0"/>
              <a:chExt cx="5005729" cy="1427495"/>
            </a:xfrm>
          </p:grpSpPr>
          <p:sp>
            <p:nvSpPr>
              <p:cNvPr id="427" name="Google Shape;427;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8" name="Google Shape;428;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9" name="Google Shape;429;p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7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1" name="Google Shape;431;p7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2" name="Google Shape;432;p7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3" name="Google Shape;433;p7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4" name="Google Shape;434;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5" name="Google Shape;435;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6" name="Google Shape;436;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74841025"/>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37"/>
        <p:cNvGrpSpPr/>
        <p:nvPr/>
      </p:nvGrpSpPr>
      <p:grpSpPr>
        <a:xfrm>
          <a:off x="0" y="0"/>
          <a:ext cx="0" cy="0"/>
          <a:chOff x="0" y="0"/>
          <a:chExt cx="0" cy="0"/>
        </a:xfrm>
      </p:grpSpPr>
      <p:sp>
        <p:nvSpPr>
          <p:cNvPr id="438" name="Google Shape;438;p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9" name="Google Shape;439;p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0" name="Google Shape;440;p78"/>
          <p:cNvGrpSpPr/>
          <p:nvPr/>
        </p:nvGrpSpPr>
        <p:grpSpPr>
          <a:xfrm>
            <a:off x="0" y="5379426"/>
            <a:ext cx="2807368" cy="753891"/>
            <a:chOff x="0" y="5379426"/>
            <a:chExt cx="2807368" cy="753891"/>
          </a:xfrm>
        </p:grpSpPr>
        <p:sp>
          <p:nvSpPr>
            <p:cNvPr id="441" name="Google Shape;441;p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2" name="Google Shape;442;p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3" name="Google Shape;443;p78"/>
          <p:cNvSpPr>
            <a:spLocks noGrp="1"/>
          </p:cNvSpPr>
          <p:nvPr>
            <p:ph type="pic" idx="2"/>
          </p:nvPr>
        </p:nvSpPr>
        <p:spPr>
          <a:xfrm>
            <a:off x="2807368" y="457202"/>
            <a:ext cx="8915400" cy="5943598"/>
          </a:xfrm>
          <a:prstGeom prst="rect">
            <a:avLst/>
          </a:prstGeom>
          <a:noFill/>
          <a:ln>
            <a:noFill/>
          </a:ln>
        </p:spPr>
      </p:sp>
      <p:pic>
        <p:nvPicPr>
          <p:cNvPr id="444" name="Google Shape;444;p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18558329"/>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45"/>
        <p:cNvGrpSpPr/>
        <p:nvPr/>
      </p:nvGrpSpPr>
      <p:grpSpPr>
        <a:xfrm>
          <a:off x="0" y="0"/>
          <a:ext cx="0" cy="0"/>
          <a:chOff x="0" y="0"/>
          <a:chExt cx="0" cy="0"/>
        </a:xfrm>
      </p:grpSpPr>
      <p:sp>
        <p:nvSpPr>
          <p:cNvPr id="446" name="Google Shape;446;p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7" name="Google Shape;447;p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8" name="Google Shape;448;p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9" name="Google Shape;449;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0" name="Google Shape;450;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 name="Google Shape;451;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2" name="Google Shape;452;p79"/>
          <p:cNvGrpSpPr/>
          <p:nvPr/>
        </p:nvGrpSpPr>
        <p:grpSpPr>
          <a:xfrm>
            <a:off x="7191542" y="1"/>
            <a:ext cx="5000459" cy="1425992"/>
            <a:chOff x="7191542" y="1"/>
            <a:chExt cx="5000459" cy="1425992"/>
          </a:xfrm>
        </p:grpSpPr>
        <p:pic>
          <p:nvPicPr>
            <p:cNvPr id="453" name="Google Shape;453;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4" name="Google Shape;454;p79"/>
            <p:cNvGrpSpPr/>
            <p:nvPr/>
          </p:nvGrpSpPr>
          <p:grpSpPr>
            <a:xfrm>
              <a:off x="7191542" y="1"/>
              <a:ext cx="5000459" cy="1425992"/>
              <a:chOff x="7186272" y="0"/>
              <a:chExt cx="5005729" cy="1427495"/>
            </a:xfrm>
          </p:grpSpPr>
          <p:sp>
            <p:nvSpPr>
              <p:cNvPr id="455" name="Google Shape;455;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6" name="Google Shape;456;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7" name="Google Shape;457;p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7755307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31"/>
        <p:cNvGrpSpPr/>
        <p:nvPr/>
      </p:nvGrpSpPr>
      <p:grpSpPr>
        <a:xfrm>
          <a:off x="0" y="0"/>
          <a:ext cx="0" cy="0"/>
          <a:chOff x="0" y="0"/>
          <a:chExt cx="0" cy="0"/>
        </a:xfrm>
      </p:grpSpPr>
      <p:grpSp>
        <p:nvGrpSpPr>
          <p:cNvPr id="1732" name="Google Shape;1732;p221"/>
          <p:cNvGrpSpPr/>
          <p:nvPr/>
        </p:nvGrpSpPr>
        <p:grpSpPr>
          <a:xfrm>
            <a:off x="7191542" y="1"/>
            <a:ext cx="5000459" cy="1425992"/>
            <a:chOff x="7191542" y="1"/>
            <a:chExt cx="5000459" cy="1425992"/>
          </a:xfrm>
        </p:grpSpPr>
        <p:pic>
          <p:nvPicPr>
            <p:cNvPr id="1733" name="Google Shape;1733;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 name="Google Shape;1734;p221"/>
            <p:cNvGrpSpPr/>
            <p:nvPr/>
          </p:nvGrpSpPr>
          <p:grpSpPr>
            <a:xfrm>
              <a:off x="7191542" y="1"/>
              <a:ext cx="5000459" cy="1425992"/>
              <a:chOff x="7186272" y="0"/>
              <a:chExt cx="5005729" cy="1427495"/>
            </a:xfrm>
          </p:grpSpPr>
          <p:sp>
            <p:nvSpPr>
              <p:cNvPr id="1735" name="Google Shape;1735;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36" name="Google Shape;1736;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37" name="Google Shape;1737;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8" name="Google Shape;1738;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458"/>
        <p:cNvGrpSpPr/>
        <p:nvPr/>
      </p:nvGrpSpPr>
      <p:grpSpPr>
        <a:xfrm>
          <a:off x="0" y="0"/>
          <a:ext cx="0" cy="0"/>
          <a:chOff x="0" y="0"/>
          <a:chExt cx="0" cy="0"/>
        </a:xfrm>
      </p:grpSpPr>
      <p:grpSp>
        <p:nvGrpSpPr>
          <p:cNvPr id="459" name="Google Shape;459;p80"/>
          <p:cNvGrpSpPr/>
          <p:nvPr/>
        </p:nvGrpSpPr>
        <p:grpSpPr>
          <a:xfrm>
            <a:off x="0" y="0"/>
            <a:ext cx="12192000" cy="2148830"/>
            <a:chOff x="0" y="0"/>
            <a:chExt cx="12192000" cy="2148830"/>
          </a:xfrm>
        </p:grpSpPr>
        <p:sp>
          <p:nvSpPr>
            <p:cNvPr id="460" name="Google Shape;460;p8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 name="Google Shape;461;p8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62" name="Google Shape;462;p8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3" name="Google Shape;463;p8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 name="Google Shape;464;p8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65" name="Google Shape;465;p8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66" name="Google Shape;466;p8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36226352"/>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467"/>
        <p:cNvGrpSpPr/>
        <p:nvPr/>
      </p:nvGrpSpPr>
      <p:grpSpPr>
        <a:xfrm>
          <a:off x="0" y="0"/>
          <a:ext cx="0" cy="0"/>
          <a:chOff x="0" y="0"/>
          <a:chExt cx="0" cy="0"/>
        </a:xfrm>
      </p:grpSpPr>
      <p:sp>
        <p:nvSpPr>
          <p:cNvPr id="468" name="Google Shape;468;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9" name="Google Shape;469;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0" name="Google Shape;470;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1" name="Google Shape;471;p81"/>
          <p:cNvGrpSpPr/>
          <p:nvPr/>
        </p:nvGrpSpPr>
        <p:grpSpPr>
          <a:xfrm>
            <a:off x="7191542" y="1"/>
            <a:ext cx="5000459" cy="1425992"/>
            <a:chOff x="7191542" y="1"/>
            <a:chExt cx="5000459" cy="1425992"/>
          </a:xfrm>
        </p:grpSpPr>
        <p:pic>
          <p:nvPicPr>
            <p:cNvPr id="472" name="Google Shape;472;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 name="Google Shape;473;p81"/>
            <p:cNvGrpSpPr/>
            <p:nvPr/>
          </p:nvGrpSpPr>
          <p:grpSpPr>
            <a:xfrm>
              <a:off x="7191542" y="1"/>
              <a:ext cx="5000459" cy="1425992"/>
              <a:chOff x="7186272" y="0"/>
              <a:chExt cx="5005729" cy="1427495"/>
            </a:xfrm>
          </p:grpSpPr>
          <p:sp>
            <p:nvSpPr>
              <p:cNvPr id="474" name="Google Shape;474;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5" name="Google Shape;475;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030493372"/>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76"/>
        <p:cNvGrpSpPr/>
        <p:nvPr/>
      </p:nvGrpSpPr>
      <p:grpSpPr>
        <a:xfrm>
          <a:off x="0" y="0"/>
          <a:ext cx="0" cy="0"/>
          <a:chOff x="0" y="0"/>
          <a:chExt cx="0" cy="0"/>
        </a:xfrm>
      </p:grpSpPr>
      <p:grpSp>
        <p:nvGrpSpPr>
          <p:cNvPr id="477" name="Google Shape;477;p82"/>
          <p:cNvGrpSpPr/>
          <p:nvPr/>
        </p:nvGrpSpPr>
        <p:grpSpPr>
          <a:xfrm>
            <a:off x="7191542" y="1"/>
            <a:ext cx="5000459" cy="1425992"/>
            <a:chOff x="7191542" y="1"/>
            <a:chExt cx="5000459" cy="1425992"/>
          </a:xfrm>
        </p:grpSpPr>
        <p:pic>
          <p:nvPicPr>
            <p:cNvPr id="478" name="Google Shape;478;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82"/>
            <p:cNvGrpSpPr/>
            <p:nvPr/>
          </p:nvGrpSpPr>
          <p:grpSpPr>
            <a:xfrm>
              <a:off x="7191542" y="1"/>
              <a:ext cx="5000459" cy="1425992"/>
              <a:chOff x="7186272" y="0"/>
              <a:chExt cx="5005729" cy="1427495"/>
            </a:xfrm>
          </p:grpSpPr>
          <p:sp>
            <p:nvSpPr>
              <p:cNvPr id="480" name="Google Shape;480;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 name="Google Shape;481;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2" name="Google Shape;482;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3" name="Google Shape;483;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4" name="Google Shape;484;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 name="Google Shape;485;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816589"/>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86"/>
        <p:cNvGrpSpPr/>
        <p:nvPr/>
      </p:nvGrpSpPr>
      <p:grpSpPr>
        <a:xfrm>
          <a:off x="0" y="0"/>
          <a:ext cx="0" cy="0"/>
          <a:chOff x="0" y="0"/>
          <a:chExt cx="0" cy="0"/>
        </a:xfrm>
      </p:grpSpPr>
      <p:sp>
        <p:nvSpPr>
          <p:cNvPr id="487" name="Google Shape;487;p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8" name="Google Shape;488;p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9" name="Google Shape;489;p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0" name="Google Shape;490;p83"/>
          <p:cNvSpPr>
            <a:spLocks noGrp="1"/>
          </p:cNvSpPr>
          <p:nvPr>
            <p:ph type="pic" idx="2"/>
          </p:nvPr>
        </p:nvSpPr>
        <p:spPr>
          <a:xfrm>
            <a:off x="7118684" y="233915"/>
            <a:ext cx="5073316" cy="5943600"/>
          </a:xfrm>
          <a:prstGeom prst="rect">
            <a:avLst/>
          </a:prstGeom>
          <a:noFill/>
          <a:ln>
            <a:noFill/>
          </a:ln>
        </p:spPr>
      </p:sp>
      <p:grpSp>
        <p:nvGrpSpPr>
          <p:cNvPr id="491" name="Google Shape;491;p83"/>
          <p:cNvGrpSpPr/>
          <p:nvPr/>
        </p:nvGrpSpPr>
        <p:grpSpPr>
          <a:xfrm>
            <a:off x="0" y="5020348"/>
            <a:ext cx="12192000" cy="1837653"/>
            <a:chOff x="0" y="5020348"/>
            <a:chExt cx="12192000" cy="1837653"/>
          </a:xfrm>
        </p:grpSpPr>
        <p:sp>
          <p:nvSpPr>
            <p:cNvPr id="492" name="Google Shape;492;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3" name="Google Shape;493;p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4" name="Google Shape;494;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13743661"/>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95"/>
        <p:cNvGrpSpPr/>
        <p:nvPr/>
      </p:nvGrpSpPr>
      <p:grpSpPr>
        <a:xfrm>
          <a:off x="0" y="0"/>
          <a:ext cx="0" cy="0"/>
          <a:chOff x="0" y="0"/>
          <a:chExt cx="0" cy="0"/>
        </a:xfrm>
      </p:grpSpPr>
      <p:grpSp>
        <p:nvGrpSpPr>
          <p:cNvPr id="496" name="Google Shape;496;p84"/>
          <p:cNvGrpSpPr/>
          <p:nvPr/>
        </p:nvGrpSpPr>
        <p:grpSpPr>
          <a:xfrm>
            <a:off x="0" y="5020347"/>
            <a:ext cx="12192000" cy="1837653"/>
            <a:chOff x="0" y="5020347"/>
            <a:chExt cx="12192000" cy="1837653"/>
          </a:xfrm>
        </p:grpSpPr>
        <p:sp>
          <p:nvSpPr>
            <p:cNvPr id="497" name="Google Shape;497;p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 name="Google Shape;498;p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9" name="Google Shape;499;p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0" name="Google Shape;500;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01" name="Google Shape;501;p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2" name="Google Shape;502;p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28852193"/>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03"/>
        <p:cNvGrpSpPr/>
        <p:nvPr/>
      </p:nvGrpSpPr>
      <p:grpSpPr>
        <a:xfrm>
          <a:off x="0" y="0"/>
          <a:ext cx="0" cy="0"/>
          <a:chOff x="0" y="0"/>
          <a:chExt cx="0" cy="0"/>
        </a:xfrm>
      </p:grpSpPr>
      <p:sp>
        <p:nvSpPr>
          <p:cNvPr id="504" name="Google Shape;504;p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5" name="Google Shape;505;p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6" name="Google Shape;506;p85"/>
          <p:cNvGrpSpPr/>
          <p:nvPr/>
        </p:nvGrpSpPr>
        <p:grpSpPr>
          <a:xfrm>
            <a:off x="0" y="5379426"/>
            <a:ext cx="2807368" cy="753891"/>
            <a:chOff x="0" y="5379426"/>
            <a:chExt cx="2807368" cy="753891"/>
          </a:xfrm>
        </p:grpSpPr>
        <p:sp>
          <p:nvSpPr>
            <p:cNvPr id="507" name="Google Shape;507;p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8" name="Google Shape;508;p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09" name="Google Shape;509;p85"/>
          <p:cNvSpPr>
            <a:spLocks noGrp="1"/>
          </p:cNvSpPr>
          <p:nvPr>
            <p:ph type="pic" idx="2"/>
          </p:nvPr>
        </p:nvSpPr>
        <p:spPr>
          <a:xfrm>
            <a:off x="2807368" y="457202"/>
            <a:ext cx="8915400" cy="5943598"/>
          </a:xfrm>
          <a:prstGeom prst="rect">
            <a:avLst/>
          </a:prstGeom>
          <a:noFill/>
          <a:ln>
            <a:noFill/>
          </a:ln>
        </p:spPr>
      </p:sp>
      <p:pic>
        <p:nvPicPr>
          <p:cNvPr id="510" name="Google Shape;51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16822522"/>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11"/>
        <p:cNvGrpSpPr/>
        <p:nvPr/>
      </p:nvGrpSpPr>
      <p:grpSpPr>
        <a:xfrm>
          <a:off x="0" y="0"/>
          <a:ext cx="0" cy="0"/>
          <a:chOff x="0" y="0"/>
          <a:chExt cx="0" cy="0"/>
        </a:xfrm>
      </p:grpSpPr>
      <p:sp>
        <p:nvSpPr>
          <p:cNvPr id="512" name="Google Shape;512;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3" name="Google Shape;513;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 name="Google Shape;514;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8" name="Google Shape;518;p86"/>
          <p:cNvGrpSpPr/>
          <p:nvPr/>
        </p:nvGrpSpPr>
        <p:grpSpPr>
          <a:xfrm>
            <a:off x="7191542" y="1"/>
            <a:ext cx="5000459" cy="1425992"/>
            <a:chOff x="7191542" y="1"/>
            <a:chExt cx="5000459" cy="1425992"/>
          </a:xfrm>
        </p:grpSpPr>
        <p:pic>
          <p:nvPicPr>
            <p:cNvPr id="519" name="Google Shape;519;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0" name="Google Shape;520;p86"/>
            <p:cNvGrpSpPr/>
            <p:nvPr/>
          </p:nvGrpSpPr>
          <p:grpSpPr>
            <a:xfrm>
              <a:off x="7191542" y="1"/>
              <a:ext cx="5000459" cy="1425992"/>
              <a:chOff x="7186272" y="0"/>
              <a:chExt cx="5005729" cy="1427495"/>
            </a:xfrm>
          </p:grpSpPr>
          <p:sp>
            <p:nvSpPr>
              <p:cNvPr id="521" name="Google Shape;521;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2" name="Google Shape;522;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3" name="Google Shape;523;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64663598"/>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 name="Google Shape;527;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1" name="Google Shape;531;p87"/>
          <p:cNvGrpSpPr/>
          <p:nvPr/>
        </p:nvGrpSpPr>
        <p:grpSpPr>
          <a:xfrm>
            <a:off x="7191542" y="1"/>
            <a:ext cx="5000459" cy="1425992"/>
            <a:chOff x="7191542" y="1"/>
            <a:chExt cx="5000459" cy="1425992"/>
          </a:xfrm>
        </p:grpSpPr>
        <p:pic>
          <p:nvPicPr>
            <p:cNvPr id="532" name="Google Shape;53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3" name="Google Shape;533;p87"/>
            <p:cNvGrpSpPr/>
            <p:nvPr/>
          </p:nvGrpSpPr>
          <p:grpSpPr>
            <a:xfrm>
              <a:off x="7191542" y="1"/>
              <a:ext cx="5000459" cy="1425992"/>
              <a:chOff x="7186272" y="0"/>
              <a:chExt cx="5005729" cy="1427495"/>
            </a:xfrm>
          </p:grpSpPr>
          <p:sp>
            <p:nvSpPr>
              <p:cNvPr id="534" name="Google Shape;53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5" name="Google Shape;53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6" name="Google Shape;536;p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98101778"/>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37"/>
        <p:cNvGrpSpPr/>
        <p:nvPr/>
      </p:nvGrpSpPr>
      <p:grpSpPr>
        <a:xfrm>
          <a:off x="0" y="0"/>
          <a:ext cx="0" cy="0"/>
          <a:chOff x="0" y="0"/>
          <a:chExt cx="0" cy="0"/>
        </a:xfrm>
      </p:grpSpPr>
      <p:sp>
        <p:nvSpPr>
          <p:cNvPr id="538" name="Google Shape;538;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 name="Google Shape;539;p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40" name="Google Shape;540;p88"/>
          <p:cNvGrpSpPr/>
          <p:nvPr/>
        </p:nvGrpSpPr>
        <p:grpSpPr>
          <a:xfrm>
            <a:off x="7191542" y="1"/>
            <a:ext cx="5000459" cy="1425992"/>
            <a:chOff x="7191542" y="1"/>
            <a:chExt cx="5000459" cy="1425992"/>
          </a:xfrm>
        </p:grpSpPr>
        <p:pic>
          <p:nvPicPr>
            <p:cNvPr id="541" name="Google Shape;541;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2" name="Google Shape;542;p88"/>
            <p:cNvGrpSpPr/>
            <p:nvPr/>
          </p:nvGrpSpPr>
          <p:grpSpPr>
            <a:xfrm>
              <a:off x="7191542" y="1"/>
              <a:ext cx="5000459" cy="1425992"/>
              <a:chOff x="7186272" y="0"/>
              <a:chExt cx="5005729" cy="1427495"/>
            </a:xfrm>
          </p:grpSpPr>
          <p:sp>
            <p:nvSpPr>
              <p:cNvPr id="543" name="Google Shape;543;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4" name="Google Shape;544;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5" name="Google Shape;545;p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 name="Google Shape;546;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7" name="Google Shape;547;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8" name="Google Shape;548;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37398520"/>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49"/>
        <p:cNvGrpSpPr/>
        <p:nvPr/>
      </p:nvGrpSpPr>
      <p:grpSpPr>
        <a:xfrm>
          <a:off x="0" y="0"/>
          <a:ext cx="0" cy="0"/>
          <a:chOff x="0" y="0"/>
          <a:chExt cx="0" cy="0"/>
        </a:xfrm>
      </p:grpSpPr>
      <p:grpSp>
        <p:nvGrpSpPr>
          <p:cNvPr id="550" name="Google Shape;550;p89"/>
          <p:cNvGrpSpPr/>
          <p:nvPr/>
        </p:nvGrpSpPr>
        <p:grpSpPr>
          <a:xfrm>
            <a:off x="7191542" y="1"/>
            <a:ext cx="5000459" cy="1425992"/>
            <a:chOff x="7191542" y="1"/>
            <a:chExt cx="5000459" cy="1425992"/>
          </a:xfrm>
        </p:grpSpPr>
        <p:pic>
          <p:nvPicPr>
            <p:cNvPr id="551" name="Google Shape;551;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2" name="Google Shape;552;p89"/>
            <p:cNvGrpSpPr/>
            <p:nvPr/>
          </p:nvGrpSpPr>
          <p:grpSpPr>
            <a:xfrm>
              <a:off x="7191542" y="1"/>
              <a:ext cx="5000459" cy="1425992"/>
              <a:chOff x="7186272" y="0"/>
              <a:chExt cx="5005729" cy="1427495"/>
            </a:xfrm>
          </p:grpSpPr>
          <p:sp>
            <p:nvSpPr>
              <p:cNvPr id="553" name="Google Shape;553;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4" name="Google Shape;554;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5" name="Google Shape;555;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 name="Google Shape;556;p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7" name="Google Shape;557;p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8" name="Google Shape;558;p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9" name="Google Shape;559;p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 name="Google Shape;560;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1" name="Google Shape;561;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 name="Google Shape;562;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268310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41"/>
        <p:cNvGrpSpPr/>
        <p:nvPr/>
      </p:nvGrpSpPr>
      <p:grpSpPr>
        <a:xfrm>
          <a:off x="0" y="0"/>
          <a:ext cx="0" cy="0"/>
          <a:chOff x="0" y="0"/>
          <a:chExt cx="0" cy="0"/>
        </a:xfrm>
      </p:grpSpPr>
      <p:grpSp>
        <p:nvGrpSpPr>
          <p:cNvPr id="1742" name="Google Shape;1742;p222"/>
          <p:cNvGrpSpPr/>
          <p:nvPr/>
        </p:nvGrpSpPr>
        <p:grpSpPr>
          <a:xfrm>
            <a:off x="0" y="0"/>
            <a:ext cx="12192000" cy="2148830"/>
            <a:chOff x="0" y="0"/>
            <a:chExt cx="12192000" cy="2148830"/>
          </a:xfrm>
        </p:grpSpPr>
        <p:sp>
          <p:nvSpPr>
            <p:cNvPr id="1743" name="Google Shape;1743;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4" name="Google Shape;1744;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45" name="Google Shape;1745;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6" name="Google Shape;1746;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7" name="Google Shape;1747;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48" name="Google Shape;1748;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49" name="Google Shape;1749;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63"/>
        <p:cNvGrpSpPr/>
        <p:nvPr/>
      </p:nvGrpSpPr>
      <p:grpSpPr>
        <a:xfrm>
          <a:off x="0" y="0"/>
          <a:ext cx="0" cy="0"/>
          <a:chOff x="0" y="0"/>
          <a:chExt cx="0" cy="0"/>
        </a:xfrm>
      </p:grpSpPr>
      <p:grpSp>
        <p:nvGrpSpPr>
          <p:cNvPr id="564" name="Google Shape;564;p90"/>
          <p:cNvGrpSpPr/>
          <p:nvPr/>
        </p:nvGrpSpPr>
        <p:grpSpPr>
          <a:xfrm>
            <a:off x="7191542" y="1"/>
            <a:ext cx="5000459" cy="1425992"/>
            <a:chOff x="7191542" y="1"/>
            <a:chExt cx="5000459" cy="1425992"/>
          </a:xfrm>
        </p:grpSpPr>
        <p:pic>
          <p:nvPicPr>
            <p:cNvPr id="565" name="Google Shape;565;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6" name="Google Shape;566;p90"/>
            <p:cNvGrpSpPr/>
            <p:nvPr/>
          </p:nvGrpSpPr>
          <p:grpSpPr>
            <a:xfrm>
              <a:off x="7191542" y="1"/>
              <a:ext cx="5000459" cy="1425992"/>
              <a:chOff x="7186272" y="0"/>
              <a:chExt cx="5005729" cy="1427495"/>
            </a:xfrm>
          </p:grpSpPr>
          <p:sp>
            <p:nvSpPr>
              <p:cNvPr id="567" name="Google Shape;567;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8" name="Google Shape;568;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9" name="Google Shape;569;p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0" name="Google Shape;570;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1" name="Google Shape;571;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2" name="Google Shape;572;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77570135"/>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73"/>
        <p:cNvGrpSpPr/>
        <p:nvPr/>
      </p:nvGrpSpPr>
      <p:grpSpPr>
        <a:xfrm>
          <a:off x="0" y="0"/>
          <a:ext cx="0" cy="0"/>
          <a:chOff x="0" y="0"/>
          <a:chExt cx="0" cy="0"/>
        </a:xfrm>
      </p:grpSpPr>
      <p:grpSp>
        <p:nvGrpSpPr>
          <p:cNvPr id="574" name="Google Shape;574;p91"/>
          <p:cNvGrpSpPr/>
          <p:nvPr/>
        </p:nvGrpSpPr>
        <p:grpSpPr>
          <a:xfrm>
            <a:off x="0" y="0"/>
            <a:ext cx="12192000" cy="2148830"/>
            <a:chOff x="0" y="0"/>
            <a:chExt cx="12192000" cy="2148830"/>
          </a:xfrm>
        </p:grpSpPr>
        <p:sp>
          <p:nvSpPr>
            <p:cNvPr id="575" name="Google Shape;575;p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6" name="Google Shape;576;p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7" name="Google Shape;577;p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80" name="Google Shape;580;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81" name="Google Shape;581;p9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3955286"/>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82"/>
        <p:cNvGrpSpPr/>
        <p:nvPr/>
      </p:nvGrpSpPr>
      <p:grpSpPr>
        <a:xfrm>
          <a:off x="0" y="0"/>
          <a:ext cx="0" cy="0"/>
          <a:chOff x="0" y="0"/>
          <a:chExt cx="0" cy="0"/>
        </a:xfrm>
      </p:grpSpPr>
      <p:sp>
        <p:nvSpPr>
          <p:cNvPr id="583" name="Google Shape;583;p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4" name="Google Shape;584;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 name="Google Shape;585;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6" name="Google Shape;586;p92"/>
          <p:cNvGrpSpPr/>
          <p:nvPr/>
        </p:nvGrpSpPr>
        <p:grpSpPr>
          <a:xfrm>
            <a:off x="7191542" y="1"/>
            <a:ext cx="5000459" cy="1425992"/>
            <a:chOff x="7191542" y="1"/>
            <a:chExt cx="5000459" cy="1425992"/>
          </a:xfrm>
        </p:grpSpPr>
        <p:pic>
          <p:nvPicPr>
            <p:cNvPr id="587" name="Google Shape;587;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88" name="Google Shape;588;p92"/>
            <p:cNvGrpSpPr/>
            <p:nvPr/>
          </p:nvGrpSpPr>
          <p:grpSpPr>
            <a:xfrm>
              <a:off x="7191542" y="1"/>
              <a:ext cx="5000459" cy="1425992"/>
              <a:chOff x="7186272" y="0"/>
              <a:chExt cx="5005729" cy="1427495"/>
            </a:xfrm>
          </p:grpSpPr>
          <p:sp>
            <p:nvSpPr>
              <p:cNvPr id="589" name="Google Shape;589;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0" name="Google Shape;590;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58232216"/>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91"/>
        <p:cNvGrpSpPr/>
        <p:nvPr/>
      </p:nvGrpSpPr>
      <p:grpSpPr>
        <a:xfrm>
          <a:off x="0" y="0"/>
          <a:ext cx="0" cy="0"/>
          <a:chOff x="0" y="0"/>
          <a:chExt cx="0" cy="0"/>
        </a:xfrm>
      </p:grpSpPr>
      <p:sp>
        <p:nvSpPr>
          <p:cNvPr id="592" name="Google Shape;592;p9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3" name="Google Shape;593;p9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 name="Google Shape;594;p9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5" name="Google Shape;595;p93"/>
          <p:cNvSpPr>
            <a:spLocks noGrp="1"/>
          </p:cNvSpPr>
          <p:nvPr>
            <p:ph type="pic" idx="2"/>
          </p:nvPr>
        </p:nvSpPr>
        <p:spPr>
          <a:xfrm>
            <a:off x="7118684" y="233915"/>
            <a:ext cx="5073316" cy="5943600"/>
          </a:xfrm>
          <a:prstGeom prst="rect">
            <a:avLst/>
          </a:prstGeom>
          <a:noFill/>
          <a:ln>
            <a:noFill/>
          </a:ln>
        </p:spPr>
      </p:sp>
      <p:grpSp>
        <p:nvGrpSpPr>
          <p:cNvPr id="596" name="Google Shape;596;p93"/>
          <p:cNvGrpSpPr/>
          <p:nvPr/>
        </p:nvGrpSpPr>
        <p:grpSpPr>
          <a:xfrm>
            <a:off x="0" y="5020348"/>
            <a:ext cx="12192000" cy="1837653"/>
            <a:chOff x="0" y="5020348"/>
            <a:chExt cx="12192000" cy="1837653"/>
          </a:xfrm>
        </p:grpSpPr>
        <p:sp>
          <p:nvSpPr>
            <p:cNvPr id="597" name="Google Shape;597;p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8" name="Google Shape;598;p9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9" name="Google Shape;59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358090392"/>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00"/>
        <p:cNvGrpSpPr/>
        <p:nvPr/>
      </p:nvGrpSpPr>
      <p:grpSpPr>
        <a:xfrm>
          <a:off x="0" y="0"/>
          <a:ext cx="0" cy="0"/>
          <a:chOff x="0" y="0"/>
          <a:chExt cx="0" cy="0"/>
        </a:xfrm>
      </p:grpSpPr>
      <p:sp>
        <p:nvSpPr>
          <p:cNvPr id="601" name="Google Shape;601;p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2" name="Google Shape;602;p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3" name="Google Shape;603;p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07" name="Google Shape;607;p94"/>
          <p:cNvGrpSpPr/>
          <p:nvPr/>
        </p:nvGrpSpPr>
        <p:grpSpPr>
          <a:xfrm>
            <a:off x="7191542" y="1"/>
            <a:ext cx="5000459" cy="1425992"/>
            <a:chOff x="7191542" y="1"/>
            <a:chExt cx="5000459" cy="1425992"/>
          </a:xfrm>
        </p:grpSpPr>
        <p:pic>
          <p:nvPicPr>
            <p:cNvPr id="608" name="Google Shape;608;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9" name="Google Shape;609;p94"/>
            <p:cNvGrpSpPr/>
            <p:nvPr/>
          </p:nvGrpSpPr>
          <p:grpSpPr>
            <a:xfrm>
              <a:off x="7191542" y="1"/>
              <a:ext cx="5000459" cy="1425992"/>
              <a:chOff x="7186272" y="0"/>
              <a:chExt cx="5005729" cy="1427495"/>
            </a:xfrm>
          </p:grpSpPr>
          <p:sp>
            <p:nvSpPr>
              <p:cNvPr id="610" name="Google Shape;610;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1" name="Google Shape;611;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2" name="Google Shape;612;p9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04142998"/>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613"/>
        <p:cNvGrpSpPr/>
        <p:nvPr/>
      </p:nvGrpSpPr>
      <p:grpSpPr>
        <a:xfrm>
          <a:off x="0" y="0"/>
          <a:ext cx="0" cy="0"/>
          <a:chOff x="0" y="0"/>
          <a:chExt cx="0" cy="0"/>
        </a:xfrm>
      </p:grpSpPr>
      <p:grpSp>
        <p:nvGrpSpPr>
          <p:cNvPr id="614" name="Google Shape;614;p95"/>
          <p:cNvGrpSpPr/>
          <p:nvPr/>
        </p:nvGrpSpPr>
        <p:grpSpPr>
          <a:xfrm>
            <a:off x="0" y="5020347"/>
            <a:ext cx="12192000" cy="1837653"/>
            <a:chOff x="0" y="5020347"/>
            <a:chExt cx="12192000" cy="1837653"/>
          </a:xfrm>
        </p:grpSpPr>
        <p:sp>
          <p:nvSpPr>
            <p:cNvPr id="615" name="Google Shape;615;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 name="Google Shape;616;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 name="Google Shape;617;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8" name="Google Shape;618;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619" name="Google Shape;619;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0" name="Google Shape;620;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177406784"/>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1"/>
        <p:cNvGrpSpPr/>
        <p:nvPr/>
      </p:nvGrpSpPr>
      <p:grpSpPr>
        <a:xfrm>
          <a:off x="0" y="0"/>
          <a:ext cx="0" cy="0"/>
          <a:chOff x="0" y="0"/>
          <a:chExt cx="0" cy="0"/>
        </a:xfrm>
      </p:grpSpPr>
      <p:sp>
        <p:nvSpPr>
          <p:cNvPr id="622" name="Google Shape;622;p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3" name="Google Shape;623;p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 name="Google Shape;624;p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5" name="Google Shape;625;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6" name="Google Shape;626;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7" name="Google Shape;627;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8" name="Google Shape;628;p96"/>
          <p:cNvGrpSpPr/>
          <p:nvPr/>
        </p:nvGrpSpPr>
        <p:grpSpPr>
          <a:xfrm>
            <a:off x="7191542" y="1"/>
            <a:ext cx="5000459" cy="1425992"/>
            <a:chOff x="7191542" y="1"/>
            <a:chExt cx="5000459" cy="1425992"/>
          </a:xfrm>
        </p:grpSpPr>
        <p:pic>
          <p:nvPicPr>
            <p:cNvPr id="629" name="Google Shape;62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0" name="Google Shape;630;p96"/>
            <p:cNvGrpSpPr/>
            <p:nvPr/>
          </p:nvGrpSpPr>
          <p:grpSpPr>
            <a:xfrm>
              <a:off x="7191542" y="1"/>
              <a:ext cx="5000459" cy="1425992"/>
              <a:chOff x="7186272" y="0"/>
              <a:chExt cx="5005729" cy="1427495"/>
            </a:xfrm>
          </p:grpSpPr>
          <p:sp>
            <p:nvSpPr>
              <p:cNvPr id="631" name="Google Shape;63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3" name="Google Shape;633;p9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31950320"/>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634"/>
        <p:cNvGrpSpPr/>
        <p:nvPr/>
      </p:nvGrpSpPr>
      <p:grpSpPr>
        <a:xfrm>
          <a:off x="0" y="0"/>
          <a:ext cx="0" cy="0"/>
          <a:chOff x="0" y="0"/>
          <a:chExt cx="0" cy="0"/>
        </a:xfrm>
      </p:grpSpPr>
      <p:grpSp>
        <p:nvGrpSpPr>
          <p:cNvPr id="635" name="Google Shape;635;p97"/>
          <p:cNvGrpSpPr/>
          <p:nvPr/>
        </p:nvGrpSpPr>
        <p:grpSpPr>
          <a:xfrm>
            <a:off x="7191542" y="1"/>
            <a:ext cx="5000459" cy="1425992"/>
            <a:chOff x="7191542" y="1"/>
            <a:chExt cx="5000459" cy="1425992"/>
          </a:xfrm>
        </p:grpSpPr>
        <p:pic>
          <p:nvPicPr>
            <p:cNvPr id="636" name="Google Shape;636;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7" name="Google Shape;637;p97"/>
            <p:cNvGrpSpPr/>
            <p:nvPr/>
          </p:nvGrpSpPr>
          <p:grpSpPr>
            <a:xfrm>
              <a:off x="7191542" y="1"/>
              <a:ext cx="5000459" cy="1425992"/>
              <a:chOff x="7186272" y="0"/>
              <a:chExt cx="5005729" cy="1427495"/>
            </a:xfrm>
          </p:grpSpPr>
          <p:sp>
            <p:nvSpPr>
              <p:cNvPr id="638" name="Google Shape;638;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9" name="Google Shape;639;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0" name="Google Shape;640;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1" name="Google Shape;641;p9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 name="Google Shape;642;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3" name="Google Shape;643;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4" name="Google Shape;644;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09226852"/>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45"/>
        <p:cNvGrpSpPr/>
        <p:nvPr/>
      </p:nvGrpSpPr>
      <p:grpSpPr>
        <a:xfrm>
          <a:off x="0" y="0"/>
          <a:ext cx="0" cy="0"/>
          <a:chOff x="0" y="0"/>
          <a:chExt cx="0" cy="0"/>
        </a:xfrm>
      </p:grpSpPr>
      <p:sp>
        <p:nvSpPr>
          <p:cNvPr id="646" name="Google Shape;64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 name="Google Shape;647;p9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48" name="Google Shape;648;p98"/>
          <p:cNvGrpSpPr/>
          <p:nvPr/>
        </p:nvGrpSpPr>
        <p:grpSpPr>
          <a:xfrm>
            <a:off x="7191542" y="1"/>
            <a:ext cx="5000459" cy="1425992"/>
            <a:chOff x="7191542" y="1"/>
            <a:chExt cx="5000459" cy="1425992"/>
          </a:xfrm>
        </p:grpSpPr>
        <p:pic>
          <p:nvPicPr>
            <p:cNvPr id="649" name="Google Shape;649;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98"/>
            <p:cNvGrpSpPr/>
            <p:nvPr/>
          </p:nvGrpSpPr>
          <p:grpSpPr>
            <a:xfrm>
              <a:off x="7191542" y="1"/>
              <a:ext cx="5000459" cy="1425992"/>
              <a:chOff x="7186272" y="0"/>
              <a:chExt cx="5005729" cy="1427495"/>
            </a:xfrm>
          </p:grpSpPr>
          <p:sp>
            <p:nvSpPr>
              <p:cNvPr id="651" name="Google Shape;651;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9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 name="Google Shape;654;p9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52455005"/>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57"/>
        <p:cNvGrpSpPr/>
        <p:nvPr/>
      </p:nvGrpSpPr>
      <p:grpSpPr>
        <a:xfrm>
          <a:off x="0" y="0"/>
          <a:ext cx="0" cy="0"/>
          <a:chOff x="0" y="0"/>
          <a:chExt cx="0" cy="0"/>
        </a:xfrm>
      </p:grpSpPr>
      <p:grpSp>
        <p:nvGrpSpPr>
          <p:cNvPr id="658" name="Google Shape;658;p99"/>
          <p:cNvGrpSpPr/>
          <p:nvPr/>
        </p:nvGrpSpPr>
        <p:grpSpPr>
          <a:xfrm>
            <a:off x="7191542" y="1"/>
            <a:ext cx="5000459" cy="1425992"/>
            <a:chOff x="7191542" y="1"/>
            <a:chExt cx="5000459" cy="1425992"/>
          </a:xfrm>
        </p:grpSpPr>
        <p:pic>
          <p:nvPicPr>
            <p:cNvPr id="659" name="Google Shape;659;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60" name="Google Shape;660;p99"/>
            <p:cNvGrpSpPr/>
            <p:nvPr/>
          </p:nvGrpSpPr>
          <p:grpSpPr>
            <a:xfrm>
              <a:off x="7191542" y="1"/>
              <a:ext cx="5000459" cy="1425992"/>
              <a:chOff x="7186272" y="0"/>
              <a:chExt cx="5005729" cy="1427495"/>
            </a:xfrm>
          </p:grpSpPr>
          <p:sp>
            <p:nvSpPr>
              <p:cNvPr id="661" name="Google Shape;661;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2" name="Google Shape;662;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3" name="Google Shape;663;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 name="Google Shape;664;p9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5" name="Google Shape;665;p9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67" name="Google Shape;667;p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 name="Google Shape;668;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9" name="Google Shape;669;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0" name="Google Shape;670;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841008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50"/>
        <p:cNvGrpSpPr/>
        <p:nvPr/>
      </p:nvGrpSpPr>
      <p:grpSpPr>
        <a:xfrm>
          <a:off x="0" y="0"/>
          <a:ext cx="0" cy="0"/>
          <a:chOff x="0" y="0"/>
          <a:chExt cx="0" cy="0"/>
        </a:xfrm>
      </p:grpSpPr>
      <p:sp>
        <p:nvSpPr>
          <p:cNvPr id="1751" name="Google Shape;1751;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2" name="Google Shape;1752;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3" name="Google Shape;1753;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4" name="Google Shape;1754;p223"/>
          <p:cNvGrpSpPr/>
          <p:nvPr/>
        </p:nvGrpSpPr>
        <p:grpSpPr>
          <a:xfrm>
            <a:off x="7191542" y="1"/>
            <a:ext cx="5000459" cy="1425992"/>
            <a:chOff x="7191542" y="1"/>
            <a:chExt cx="5000459" cy="1425992"/>
          </a:xfrm>
        </p:grpSpPr>
        <p:pic>
          <p:nvPicPr>
            <p:cNvPr id="1755" name="Google Shape;1755;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6" name="Google Shape;1756;p223"/>
            <p:cNvGrpSpPr/>
            <p:nvPr/>
          </p:nvGrpSpPr>
          <p:grpSpPr>
            <a:xfrm>
              <a:off x="7191542" y="1"/>
              <a:ext cx="5000459" cy="1425992"/>
              <a:chOff x="7186272" y="0"/>
              <a:chExt cx="5005729" cy="1427495"/>
            </a:xfrm>
          </p:grpSpPr>
          <p:sp>
            <p:nvSpPr>
              <p:cNvPr id="1757" name="Google Shape;1757;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8" name="Google Shape;1758;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71"/>
        <p:cNvGrpSpPr/>
        <p:nvPr/>
      </p:nvGrpSpPr>
      <p:grpSpPr>
        <a:xfrm>
          <a:off x="0" y="0"/>
          <a:ext cx="0" cy="0"/>
          <a:chOff x="0" y="0"/>
          <a:chExt cx="0" cy="0"/>
        </a:xfrm>
      </p:grpSpPr>
      <p:sp>
        <p:nvSpPr>
          <p:cNvPr id="672" name="Google Shape;672;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73" name="Google Shape;673;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74" name="Google Shape;674;p100"/>
          <p:cNvGrpSpPr/>
          <p:nvPr/>
        </p:nvGrpSpPr>
        <p:grpSpPr>
          <a:xfrm>
            <a:off x="0" y="5379426"/>
            <a:ext cx="2807368" cy="753891"/>
            <a:chOff x="0" y="5379426"/>
            <a:chExt cx="2807368" cy="753891"/>
          </a:xfrm>
        </p:grpSpPr>
        <p:sp>
          <p:nvSpPr>
            <p:cNvPr id="675" name="Google Shape;675;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6" name="Google Shape;676;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77" name="Google Shape;677;p100"/>
          <p:cNvSpPr>
            <a:spLocks noGrp="1"/>
          </p:cNvSpPr>
          <p:nvPr>
            <p:ph type="pic" idx="2"/>
          </p:nvPr>
        </p:nvSpPr>
        <p:spPr>
          <a:xfrm>
            <a:off x="2807368" y="457202"/>
            <a:ext cx="8915400" cy="5943598"/>
          </a:xfrm>
          <a:prstGeom prst="rect">
            <a:avLst/>
          </a:prstGeom>
          <a:noFill/>
          <a:ln>
            <a:noFill/>
          </a:ln>
        </p:spPr>
      </p:sp>
      <p:pic>
        <p:nvPicPr>
          <p:cNvPr id="678" name="Google Shape;678;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67337699"/>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79"/>
        <p:cNvGrpSpPr/>
        <p:nvPr/>
      </p:nvGrpSpPr>
      <p:grpSpPr>
        <a:xfrm>
          <a:off x="0" y="0"/>
          <a:ext cx="0" cy="0"/>
          <a:chOff x="0" y="0"/>
          <a:chExt cx="0" cy="0"/>
        </a:xfrm>
      </p:grpSpPr>
      <p:grpSp>
        <p:nvGrpSpPr>
          <p:cNvPr id="680" name="Google Shape;680;p101"/>
          <p:cNvGrpSpPr/>
          <p:nvPr/>
        </p:nvGrpSpPr>
        <p:grpSpPr>
          <a:xfrm>
            <a:off x="0" y="0"/>
            <a:ext cx="12192000" cy="2148830"/>
            <a:chOff x="0" y="0"/>
            <a:chExt cx="12192000" cy="2148830"/>
          </a:xfrm>
        </p:grpSpPr>
        <p:sp>
          <p:nvSpPr>
            <p:cNvPr id="681" name="Google Shape;681;p1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2" name="Google Shape;682;p1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83" name="Google Shape;683;p10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 name="Google Shape;684;p10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5" name="Google Shape;685;p10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86" name="Google Shape;686;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87" name="Google Shape;687;p10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115581458"/>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88"/>
        <p:cNvGrpSpPr/>
        <p:nvPr/>
      </p:nvGrpSpPr>
      <p:grpSpPr>
        <a:xfrm>
          <a:off x="0" y="0"/>
          <a:ext cx="0" cy="0"/>
          <a:chOff x="0" y="0"/>
          <a:chExt cx="0" cy="0"/>
        </a:xfrm>
      </p:grpSpPr>
      <p:sp>
        <p:nvSpPr>
          <p:cNvPr id="689" name="Google Shape;689;p1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 name="Google Shape;690;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 name="Google Shape;691;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92" name="Google Shape;692;p102"/>
          <p:cNvGrpSpPr/>
          <p:nvPr/>
        </p:nvGrpSpPr>
        <p:grpSpPr>
          <a:xfrm>
            <a:off x="7191542" y="1"/>
            <a:ext cx="5000459" cy="1425992"/>
            <a:chOff x="7191542" y="1"/>
            <a:chExt cx="5000459" cy="1425992"/>
          </a:xfrm>
        </p:grpSpPr>
        <p:pic>
          <p:nvPicPr>
            <p:cNvPr id="693" name="Google Shape;693;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94" name="Google Shape;694;p102"/>
            <p:cNvGrpSpPr/>
            <p:nvPr/>
          </p:nvGrpSpPr>
          <p:grpSpPr>
            <a:xfrm>
              <a:off x="7191542" y="1"/>
              <a:ext cx="5000459" cy="1425992"/>
              <a:chOff x="7186272" y="0"/>
              <a:chExt cx="5005729" cy="1427495"/>
            </a:xfrm>
          </p:grpSpPr>
          <p:sp>
            <p:nvSpPr>
              <p:cNvPr id="695" name="Google Shape;695;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6" name="Google Shape;696;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76182346"/>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97"/>
        <p:cNvGrpSpPr/>
        <p:nvPr/>
      </p:nvGrpSpPr>
      <p:grpSpPr>
        <a:xfrm>
          <a:off x="0" y="0"/>
          <a:ext cx="0" cy="0"/>
          <a:chOff x="0" y="0"/>
          <a:chExt cx="0" cy="0"/>
        </a:xfrm>
      </p:grpSpPr>
      <p:grpSp>
        <p:nvGrpSpPr>
          <p:cNvPr id="698" name="Google Shape;698;p103"/>
          <p:cNvGrpSpPr/>
          <p:nvPr/>
        </p:nvGrpSpPr>
        <p:grpSpPr>
          <a:xfrm>
            <a:off x="7191542" y="1"/>
            <a:ext cx="5000459" cy="1425992"/>
            <a:chOff x="7191542" y="1"/>
            <a:chExt cx="5000459" cy="1425992"/>
          </a:xfrm>
        </p:grpSpPr>
        <p:pic>
          <p:nvPicPr>
            <p:cNvPr id="699" name="Google Shape;699;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00" name="Google Shape;700;p103"/>
            <p:cNvGrpSpPr/>
            <p:nvPr/>
          </p:nvGrpSpPr>
          <p:grpSpPr>
            <a:xfrm>
              <a:off x="7191542" y="1"/>
              <a:ext cx="5000459" cy="1425992"/>
              <a:chOff x="7186272" y="0"/>
              <a:chExt cx="5005729" cy="1427495"/>
            </a:xfrm>
          </p:grpSpPr>
          <p:sp>
            <p:nvSpPr>
              <p:cNvPr id="701" name="Google Shape;701;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2" name="Google Shape;702;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3" name="Google Shape;703;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 name="Google Shape;70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5" name="Google Shape;70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6" name="Google Shape;70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90742327"/>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07"/>
        <p:cNvGrpSpPr/>
        <p:nvPr/>
      </p:nvGrpSpPr>
      <p:grpSpPr>
        <a:xfrm>
          <a:off x="0" y="0"/>
          <a:ext cx="0" cy="0"/>
          <a:chOff x="0" y="0"/>
          <a:chExt cx="0" cy="0"/>
        </a:xfrm>
      </p:grpSpPr>
      <p:grpSp>
        <p:nvGrpSpPr>
          <p:cNvPr id="708" name="Google Shape;708;p104"/>
          <p:cNvGrpSpPr/>
          <p:nvPr/>
        </p:nvGrpSpPr>
        <p:grpSpPr>
          <a:xfrm>
            <a:off x="0" y="0"/>
            <a:ext cx="12192000" cy="2148830"/>
            <a:chOff x="0" y="0"/>
            <a:chExt cx="12192000" cy="2148830"/>
          </a:xfrm>
        </p:grpSpPr>
        <p:sp>
          <p:nvSpPr>
            <p:cNvPr id="709" name="Google Shape;709;p1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0" name="Google Shape;710;p1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11" name="Google Shape;711;p1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 name="Google Shape;712;p1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 name="Google Shape;713;p1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14" name="Google Shape;714;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715" name="Google Shape;715;p10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1814359"/>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16"/>
        <p:cNvGrpSpPr/>
        <p:nvPr/>
      </p:nvGrpSpPr>
      <p:grpSpPr>
        <a:xfrm>
          <a:off x="0" y="0"/>
          <a:ext cx="0" cy="0"/>
          <a:chOff x="0" y="0"/>
          <a:chExt cx="0" cy="0"/>
        </a:xfrm>
      </p:grpSpPr>
      <p:sp>
        <p:nvSpPr>
          <p:cNvPr id="717" name="Google Shape;717;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 name="Google Shape;718;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 name="Google Shape;719;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20" name="Google Shape;720;p105"/>
          <p:cNvGrpSpPr/>
          <p:nvPr/>
        </p:nvGrpSpPr>
        <p:grpSpPr>
          <a:xfrm>
            <a:off x="7191542" y="1"/>
            <a:ext cx="5000459" cy="1425992"/>
            <a:chOff x="7191542" y="1"/>
            <a:chExt cx="5000459" cy="1425992"/>
          </a:xfrm>
        </p:grpSpPr>
        <p:pic>
          <p:nvPicPr>
            <p:cNvPr id="721" name="Google Shape;721;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2" name="Google Shape;722;p105"/>
            <p:cNvGrpSpPr/>
            <p:nvPr/>
          </p:nvGrpSpPr>
          <p:grpSpPr>
            <a:xfrm>
              <a:off x="7191542" y="1"/>
              <a:ext cx="5000459" cy="1425992"/>
              <a:chOff x="7186272" y="0"/>
              <a:chExt cx="5005729" cy="1427495"/>
            </a:xfrm>
          </p:grpSpPr>
          <p:sp>
            <p:nvSpPr>
              <p:cNvPr id="723" name="Google Shape;723;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4" name="Google Shape;724;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10263188"/>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725"/>
        <p:cNvGrpSpPr/>
        <p:nvPr/>
      </p:nvGrpSpPr>
      <p:grpSpPr>
        <a:xfrm>
          <a:off x="0" y="0"/>
          <a:ext cx="0" cy="0"/>
          <a:chOff x="0" y="0"/>
          <a:chExt cx="0" cy="0"/>
        </a:xfrm>
      </p:grpSpPr>
      <p:sp>
        <p:nvSpPr>
          <p:cNvPr id="726" name="Google Shape;726;p1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 name="Google Shape;727;p1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8" name="Google Shape;728;p1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9" name="Google Shape;729;p106"/>
          <p:cNvSpPr>
            <a:spLocks noGrp="1"/>
          </p:cNvSpPr>
          <p:nvPr>
            <p:ph type="pic" idx="2"/>
          </p:nvPr>
        </p:nvSpPr>
        <p:spPr>
          <a:xfrm>
            <a:off x="7118684" y="233915"/>
            <a:ext cx="5073316" cy="5943600"/>
          </a:xfrm>
          <a:prstGeom prst="rect">
            <a:avLst/>
          </a:prstGeom>
          <a:noFill/>
          <a:ln>
            <a:noFill/>
          </a:ln>
        </p:spPr>
      </p:sp>
      <p:grpSp>
        <p:nvGrpSpPr>
          <p:cNvPr id="730" name="Google Shape;730;p106"/>
          <p:cNvGrpSpPr/>
          <p:nvPr/>
        </p:nvGrpSpPr>
        <p:grpSpPr>
          <a:xfrm>
            <a:off x="0" y="5020348"/>
            <a:ext cx="12192000" cy="1837653"/>
            <a:chOff x="0" y="5020348"/>
            <a:chExt cx="12192000" cy="1837653"/>
          </a:xfrm>
        </p:grpSpPr>
        <p:sp>
          <p:nvSpPr>
            <p:cNvPr id="731" name="Google Shape;731;p1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2" name="Google Shape;732;p1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33" name="Google Shape;733;p1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945566796"/>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34"/>
        <p:cNvGrpSpPr/>
        <p:nvPr/>
      </p:nvGrpSpPr>
      <p:grpSpPr>
        <a:xfrm>
          <a:off x="0" y="0"/>
          <a:ext cx="0" cy="0"/>
          <a:chOff x="0" y="0"/>
          <a:chExt cx="0" cy="0"/>
        </a:xfrm>
      </p:grpSpPr>
      <p:grpSp>
        <p:nvGrpSpPr>
          <p:cNvPr id="735" name="Google Shape;735;p107"/>
          <p:cNvGrpSpPr/>
          <p:nvPr/>
        </p:nvGrpSpPr>
        <p:grpSpPr>
          <a:xfrm>
            <a:off x="7191542" y="1"/>
            <a:ext cx="5000459" cy="1425992"/>
            <a:chOff x="7191542" y="1"/>
            <a:chExt cx="5000459" cy="1425992"/>
          </a:xfrm>
        </p:grpSpPr>
        <p:pic>
          <p:nvPicPr>
            <p:cNvPr id="736" name="Google Shape;736;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7" name="Google Shape;737;p107"/>
            <p:cNvGrpSpPr/>
            <p:nvPr/>
          </p:nvGrpSpPr>
          <p:grpSpPr>
            <a:xfrm>
              <a:off x="7191542" y="1"/>
              <a:ext cx="5000459" cy="1425992"/>
              <a:chOff x="7186272" y="0"/>
              <a:chExt cx="5005729" cy="1427495"/>
            </a:xfrm>
          </p:grpSpPr>
          <p:sp>
            <p:nvSpPr>
              <p:cNvPr id="738" name="Google Shape;738;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9" name="Google Shape;739;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0" name="Google Shape;740;p1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 name="Google Shape;741;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2" name="Google Shape;742;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 name="Google Shape;743;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89652970"/>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44"/>
        <p:cNvGrpSpPr/>
        <p:nvPr/>
      </p:nvGrpSpPr>
      <p:grpSpPr>
        <a:xfrm>
          <a:off x="0" y="0"/>
          <a:ext cx="0" cy="0"/>
          <a:chOff x="0" y="0"/>
          <a:chExt cx="0" cy="0"/>
        </a:xfrm>
      </p:grpSpPr>
      <p:grpSp>
        <p:nvGrpSpPr>
          <p:cNvPr id="745" name="Google Shape;745;p109"/>
          <p:cNvGrpSpPr/>
          <p:nvPr/>
        </p:nvGrpSpPr>
        <p:grpSpPr>
          <a:xfrm>
            <a:off x="0" y="5020347"/>
            <a:ext cx="12192000" cy="1837653"/>
            <a:chOff x="0" y="5020347"/>
            <a:chExt cx="12192000" cy="1837653"/>
          </a:xfrm>
        </p:grpSpPr>
        <p:sp>
          <p:nvSpPr>
            <p:cNvPr id="746" name="Google Shape;746;p1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7" name="Google Shape;747;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8" name="Google Shape;748;p1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9" name="Google Shape;749;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0" name="Google Shape;750;p1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1" name="Google Shape;751;p1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50568078"/>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52"/>
        <p:cNvGrpSpPr/>
        <p:nvPr/>
      </p:nvGrpSpPr>
      <p:grpSpPr>
        <a:xfrm>
          <a:off x="0" y="0"/>
          <a:ext cx="0" cy="0"/>
          <a:chOff x="0" y="0"/>
          <a:chExt cx="0" cy="0"/>
        </a:xfrm>
      </p:grpSpPr>
      <p:sp>
        <p:nvSpPr>
          <p:cNvPr id="753" name="Google Shape;753;p1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54" name="Google Shape;754;p1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55" name="Google Shape;755;p110"/>
          <p:cNvGrpSpPr/>
          <p:nvPr/>
        </p:nvGrpSpPr>
        <p:grpSpPr>
          <a:xfrm>
            <a:off x="0" y="5379426"/>
            <a:ext cx="2807368" cy="753891"/>
            <a:chOff x="0" y="5379426"/>
            <a:chExt cx="2807368" cy="753891"/>
          </a:xfrm>
        </p:grpSpPr>
        <p:sp>
          <p:nvSpPr>
            <p:cNvPr id="756" name="Google Shape;756;p1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 name="Google Shape;757;p1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58" name="Google Shape;758;p110"/>
          <p:cNvSpPr>
            <a:spLocks noGrp="1"/>
          </p:cNvSpPr>
          <p:nvPr>
            <p:ph type="pic" idx="2"/>
          </p:nvPr>
        </p:nvSpPr>
        <p:spPr>
          <a:xfrm>
            <a:off x="2807368" y="457202"/>
            <a:ext cx="8915400" cy="5943598"/>
          </a:xfrm>
          <a:prstGeom prst="rect">
            <a:avLst/>
          </a:prstGeom>
          <a:noFill/>
          <a:ln>
            <a:noFill/>
          </a:ln>
        </p:spPr>
      </p:sp>
      <p:pic>
        <p:nvPicPr>
          <p:cNvPr id="759" name="Google Shape;759;p1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5922715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59"/>
        <p:cNvGrpSpPr/>
        <p:nvPr/>
      </p:nvGrpSpPr>
      <p:grpSpPr>
        <a:xfrm>
          <a:off x="0" y="0"/>
          <a:ext cx="0" cy="0"/>
          <a:chOff x="0" y="0"/>
          <a:chExt cx="0" cy="0"/>
        </a:xfrm>
      </p:grpSpPr>
      <p:sp>
        <p:nvSpPr>
          <p:cNvPr id="1760" name="Google Shape;1760;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1" name="Google Shape;1761;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2" name="Google Shape;1762;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6" name="Google Shape;1766;p224"/>
          <p:cNvGrpSpPr/>
          <p:nvPr/>
        </p:nvGrpSpPr>
        <p:grpSpPr>
          <a:xfrm>
            <a:off x="7191542" y="1"/>
            <a:ext cx="5000459" cy="1425992"/>
            <a:chOff x="7191542" y="1"/>
            <a:chExt cx="5000459" cy="1425992"/>
          </a:xfrm>
        </p:grpSpPr>
        <p:pic>
          <p:nvPicPr>
            <p:cNvPr id="1767" name="Google Shape;1767;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8" name="Google Shape;1768;p224"/>
            <p:cNvGrpSpPr/>
            <p:nvPr/>
          </p:nvGrpSpPr>
          <p:grpSpPr>
            <a:xfrm>
              <a:off x="7191542" y="1"/>
              <a:ext cx="5000459" cy="1425992"/>
              <a:chOff x="7186272" y="0"/>
              <a:chExt cx="5005729" cy="1427495"/>
            </a:xfrm>
          </p:grpSpPr>
          <p:sp>
            <p:nvSpPr>
              <p:cNvPr id="1769" name="Google Shape;1769;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0" name="Google Shape;1770;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1" name="Google Shape;1771;p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760"/>
        <p:cNvGrpSpPr/>
        <p:nvPr/>
      </p:nvGrpSpPr>
      <p:grpSpPr>
        <a:xfrm>
          <a:off x="0" y="0"/>
          <a:ext cx="0" cy="0"/>
          <a:chOff x="0" y="0"/>
          <a:chExt cx="0" cy="0"/>
        </a:xfrm>
      </p:grpSpPr>
      <p:sp>
        <p:nvSpPr>
          <p:cNvPr id="761" name="Google Shape;761;p1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2" name="Google Shape;762;p1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3" name="Google Shape;763;p1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64" name="Google Shape;764;p111"/>
          <p:cNvSpPr>
            <a:spLocks noGrp="1"/>
          </p:cNvSpPr>
          <p:nvPr>
            <p:ph type="pic" idx="2"/>
          </p:nvPr>
        </p:nvSpPr>
        <p:spPr>
          <a:xfrm>
            <a:off x="7118684" y="233915"/>
            <a:ext cx="5073316" cy="5943600"/>
          </a:xfrm>
          <a:prstGeom prst="rect">
            <a:avLst/>
          </a:prstGeom>
          <a:noFill/>
          <a:ln>
            <a:noFill/>
          </a:ln>
        </p:spPr>
      </p:sp>
      <p:grpSp>
        <p:nvGrpSpPr>
          <p:cNvPr id="765" name="Google Shape;765;p111"/>
          <p:cNvGrpSpPr/>
          <p:nvPr/>
        </p:nvGrpSpPr>
        <p:grpSpPr>
          <a:xfrm>
            <a:off x="0" y="5020348"/>
            <a:ext cx="12192000" cy="1837653"/>
            <a:chOff x="0" y="5020348"/>
            <a:chExt cx="12192000" cy="1837653"/>
          </a:xfrm>
        </p:grpSpPr>
        <p:sp>
          <p:nvSpPr>
            <p:cNvPr id="766" name="Google Shape;766;p1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7" name="Google Shape;767;p1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68" name="Google Shape;768;p1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7424202"/>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69"/>
        <p:cNvGrpSpPr/>
        <p:nvPr/>
      </p:nvGrpSpPr>
      <p:grpSpPr>
        <a:xfrm>
          <a:off x="0" y="0"/>
          <a:ext cx="0" cy="0"/>
          <a:chOff x="0" y="0"/>
          <a:chExt cx="0" cy="0"/>
        </a:xfrm>
      </p:grpSpPr>
      <p:grpSp>
        <p:nvGrpSpPr>
          <p:cNvPr id="770" name="Google Shape;770;p112"/>
          <p:cNvGrpSpPr/>
          <p:nvPr/>
        </p:nvGrpSpPr>
        <p:grpSpPr>
          <a:xfrm>
            <a:off x="7191542" y="1"/>
            <a:ext cx="5000459" cy="1425992"/>
            <a:chOff x="7191542" y="1"/>
            <a:chExt cx="5000459" cy="1425992"/>
          </a:xfrm>
        </p:grpSpPr>
        <p:pic>
          <p:nvPicPr>
            <p:cNvPr id="771" name="Google Shape;77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2" name="Google Shape;772;p112"/>
            <p:cNvGrpSpPr/>
            <p:nvPr/>
          </p:nvGrpSpPr>
          <p:grpSpPr>
            <a:xfrm>
              <a:off x="7191542" y="1"/>
              <a:ext cx="5000459" cy="1425992"/>
              <a:chOff x="7186272" y="0"/>
              <a:chExt cx="5005729" cy="1427495"/>
            </a:xfrm>
          </p:grpSpPr>
          <p:sp>
            <p:nvSpPr>
              <p:cNvPr id="773" name="Google Shape;77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4" name="Google Shape;77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5" name="Google Shape;77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26526572"/>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80"/>
        <p:cNvGrpSpPr/>
        <p:nvPr/>
      </p:nvGrpSpPr>
      <p:grpSpPr>
        <a:xfrm>
          <a:off x="0" y="0"/>
          <a:ext cx="0" cy="0"/>
          <a:chOff x="0" y="0"/>
          <a:chExt cx="0" cy="0"/>
        </a:xfrm>
      </p:grpSpPr>
      <p:sp>
        <p:nvSpPr>
          <p:cNvPr id="781" name="Google Shape;781;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 name="Google Shape;782;p1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3" name="Google Shape;783;p113"/>
          <p:cNvGrpSpPr/>
          <p:nvPr/>
        </p:nvGrpSpPr>
        <p:grpSpPr>
          <a:xfrm>
            <a:off x="7191542" y="1"/>
            <a:ext cx="5000459" cy="1425992"/>
            <a:chOff x="7191542" y="1"/>
            <a:chExt cx="5000459" cy="1425992"/>
          </a:xfrm>
        </p:grpSpPr>
        <p:pic>
          <p:nvPicPr>
            <p:cNvPr id="784" name="Google Shape;784;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5" name="Google Shape;785;p113"/>
            <p:cNvGrpSpPr/>
            <p:nvPr/>
          </p:nvGrpSpPr>
          <p:grpSpPr>
            <a:xfrm>
              <a:off x="7191542" y="1"/>
              <a:ext cx="5000459" cy="1425992"/>
              <a:chOff x="7186272" y="0"/>
              <a:chExt cx="5005729" cy="1427495"/>
            </a:xfrm>
          </p:grpSpPr>
          <p:sp>
            <p:nvSpPr>
              <p:cNvPr id="786" name="Google Shape;7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7" name="Google Shape;7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88" name="Google Shape;788;p1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 name="Google Shape;789;p1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0" name="Google Shape;790;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 name="Google Shape;791;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88821653"/>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92"/>
        <p:cNvGrpSpPr/>
        <p:nvPr/>
      </p:nvGrpSpPr>
      <p:grpSpPr>
        <a:xfrm>
          <a:off x="0" y="0"/>
          <a:ext cx="0" cy="0"/>
          <a:chOff x="0" y="0"/>
          <a:chExt cx="0" cy="0"/>
        </a:xfrm>
      </p:grpSpPr>
      <p:grpSp>
        <p:nvGrpSpPr>
          <p:cNvPr id="793" name="Google Shape;793;p114"/>
          <p:cNvGrpSpPr/>
          <p:nvPr/>
        </p:nvGrpSpPr>
        <p:grpSpPr>
          <a:xfrm>
            <a:off x="7191542" y="1"/>
            <a:ext cx="5000459" cy="1425992"/>
            <a:chOff x="7191542" y="1"/>
            <a:chExt cx="5000459" cy="1425992"/>
          </a:xfrm>
        </p:grpSpPr>
        <p:pic>
          <p:nvPicPr>
            <p:cNvPr id="794" name="Google Shape;794;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5" name="Google Shape;795;p114"/>
            <p:cNvGrpSpPr/>
            <p:nvPr/>
          </p:nvGrpSpPr>
          <p:grpSpPr>
            <a:xfrm>
              <a:off x="7191542" y="1"/>
              <a:ext cx="5000459" cy="1425992"/>
              <a:chOff x="7186272" y="0"/>
              <a:chExt cx="5005729" cy="1427495"/>
            </a:xfrm>
          </p:grpSpPr>
          <p:sp>
            <p:nvSpPr>
              <p:cNvPr id="796" name="Google Shape;796;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7" name="Google Shape;797;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8" name="Google Shape;798;p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9" name="Google Shape;799;p1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0" name="Google Shape;800;p1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1" name="Google Shape;801;p1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2" name="Google Shape;802;p1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3" name="Google Shape;803;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4" name="Google Shape;804;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5" name="Google Shape;805;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9113044"/>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806"/>
        <p:cNvGrpSpPr/>
        <p:nvPr/>
      </p:nvGrpSpPr>
      <p:grpSpPr>
        <a:xfrm>
          <a:off x="0" y="0"/>
          <a:ext cx="0" cy="0"/>
          <a:chOff x="0" y="0"/>
          <a:chExt cx="0" cy="0"/>
        </a:xfrm>
      </p:grpSpPr>
      <p:grpSp>
        <p:nvGrpSpPr>
          <p:cNvPr id="807" name="Google Shape;807;p115"/>
          <p:cNvGrpSpPr/>
          <p:nvPr/>
        </p:nvGrpSpPr>
        <p:grpSpPr>
          <a:xfrm>
            <a:off x="7191542" y="1"/>
            <a:ext cx="5000459" cy="1425992"/>
            <a:chOff x="7191542" y="1"/>
            <a:chExt cx="5000459" cy="1425992"/>
          </a:xfrm>
        </p:grpSpPr>
        <p:pic>
          <p:nvPicPr>
            <p:cNvPr id="808" name="Google Shape;808;p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9" name="Google Shape;809;p115"/>
            <p:cNvGrpSpPr/>
            <p:nvPr/>
          </p:nvGrpSpPr>
          <p:grpSpPr>
            <a:xfrm>
              <a:off x="7191542" y="1"/>
              <a:ext cx="5000459" cy="1425992"/>
              <a:chOff x="7186272" y="0"/>
              <a:chExt cx="5005729" cy="1427495"/>
            </a:xfrm>
          </p:grpSpPr>
          <p:sp>
            <p:nvSpPr>
              <p:cNvPr id="810" name="Google Shape;810;p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1" name="Google Shape;811;p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2" name="Google Shape;812;p1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 name="Google Shape;813;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4" name="Google Shape;814;p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5" name="Google Shape;81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00736586"/>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16"/>
        <p:cNvGrpSpPr/>
        <p:nvPr/>
      </p:nvGrpSpPr>
      <p:grpSpPr>
        <a:xfrm>
          <a:off x="0" y="0"/>
          <a:ext cx="0" cy="0"/>
          <a:chOff x="0" y="0"/>
          <a:chExt cx="0" cy="0"/>
        </a:xfrm>
      </p:grpSpPr>
      <p:sp>
        <p:nvSpPr>
          <p:cNvPr id="817" name="Google Shape;817;p1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 name="Google Shape;818;p1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9" name="Google Shape;819;p1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0" name="Google Shape;820;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 name="Google Shape;821;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 name="Google Shape;822;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3" name="Google Shape;823;p116"/>
          <p:cNvGrpSpPr/>
          <p:nvPr/>
        </p:nvGrpSpPr>
        <p:grpSpPr>
          <a:xfrm>
            <a:off x="7191542" y="1"/>
            <a:ext cx="5000459" cy="1425992"/>
            <a:chOff x="7191542" y="1"/>
            <a:chExt cx="5000459" cy="1425992"/>
          </a:xfrm>
        </p:grpSpPr>
        <p:pic>
          <p:nvPicPr>
            <p:cNvPr id="824" name="Google Shape;824;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5" name="Google Shape;825;p116"/>
            <p:cNvGrpSpPr/>
            <p:nvPr/>
          </p:nvGrpSpPr>
          <p:grpSpPr>
            <a:xfrm>
              <a:off x="7191542" y="1"/>
              <a:ext cx="5000459" cy="1425992"/>
              <a:chOff x="7186272" y="0"/>
              <a:chExt cx="5005729" cy="1427495"/>
            </a:xfrm>
          </p:grpSpPr>
          <p:sp>
            <p:nvSpPr>
              <p:cNvPr id="826" name="Google Shape;826;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7" name="Google Shape;827;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8" name="Google Shape;828;p1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4837327"/>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29"/>
        <p:cNvGrpSpPr/>
        <p:nvPr/>
      </p:nvGrpSpPr>
      <p:grpSpPr>
        <a:xfrm>
          <a:off x="0" y="0"/>
          <a:ext cx="0" cy="0"/>
          <a:chOff x="0" y="0"/>
          <a:chExt cx="0" cy="0"/>
        </a:xfrm>
      </p:grpSpPr>
      <p:grpSp>
        <p:nvGrpSpPr>
          <p:cNvPr id="830" name="Google Shape;830;p117"/>
          <p:cNvGrpSpPr/>
          <p:nvPr/>
        </p:nvGrpSpPr>
        <p:grpSpPr>
          <a:xfrm>
            <a:off x="0" y="0"/>
            <a:ext cx="12192000" cy="2148830"/>
            <a:chOff x="0" y="0"/>
            <a:chExt cx="12192000" cy="2148830"/>
          </a:xfrm>
        </p:grpSpPr>
        <p:sp>
          <p:nvSpPr>
            <p:cNvPr id="831" name="Google Shape;831;p1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2" name="Google Shape;832;p1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33" name="Google Shape;833;p1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4" name="Google Shape;834;p1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5" name="Google Shape;835;p1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6" name="Google Shape;836;p1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37" name="Google Shape;837;p11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27925283"/>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38"/>
        <p:cNvGrpSpPr/>
        <p:nvPr/>
      </p:nvGrpSpPr>
      <p:grpSpPr>
        <a:xfrm>
          <a:off x="0" y="0"/>
          <a:ext cx="0" cy="0"/>
          <a:chOff x="0" y="0"/>
          <a:chExt cx="0" cy="0"/>
        </a:xfrm>
      </p:grpSpPr>
      <p:sp>
        <p:nvSpPr>
          <p:cNvPr id="839" name="Google Shape;839;p11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0" name="Google Shape;840;p11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 name="Google Shape;841;p11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2" name="Google Shape;842;p118"/>
          <p:cNvSpPr>
            <a:spLocks noGrp="1"/>
          </p:cNvSpPr>
          <p:nvPr>
            <p:ph type="pic" idx="2"/>
          </p:nvPr>
        </p:nvSpPr>
        <p:spPr>
          <a:xfrm>
            <a:off x="7118684" y="233915"/>
            <a:ext cx="5073316" cy="5943600"/>
          </a:xfrm>
          <a:prstGeom prst="rect">
            <a:avLst/>
          </a:prstGeom>
          <a:noFill/>
          <a:ln>
            <a:noFill/>
          </a:ln>
        </p:spPr>
      </p:sp>
      <p:grpSp>
        <p:nvGrpSpPr>
          <p:cNvPr id="843" name="Google Shape;843;p118"/>
          <p:cNvGrpSpPr/>
          <p:nvPr/>
        </p:nvGrpSpPr>
        <p:grpSpPr>
          <a:xfrm>
            <a:off x="0" y="5020348"/>
            <a:ext cx="12192000" cy="1837653"/>
            <a:chOff x="0" y="5020348"/>
            <a:chExt cx="12192000" cy="1837653"/>
          </a:xfrm>
        </p:grpSpPr>
        <p:sp>
          <p:nvSpPr>
            <p:cNvPr id="844" name="Google Shape;844;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5" name="Google Shape;845;p11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46" name="Google Shape;846;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844279946"/>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47"/>
        <p:cNvGrpSpPr/>
        <p:nvPr/>
      </p:nvGrpSpPr>
      <p:grpSpPr>
        <a:xfrm>
          <a:off x="0" y="0"/>
          <a:ext cx="0" cy="0"/>
          <a:chOff x="0" y="0"/>
          <a:chExt cx="0" cy="0"/>
        </a:xfrm>
      </p:grpSpPr>
      <p:sp>
        <p:nvSpPr>
          <p:cNvPr id="848" name="Google Shape;848;p1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9" name="Google Shape;849;p1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1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54" name="Google Shape;854;p119"/>
          <p:cNvGrpSpPr/>
          <p:nvPr/>
        </p:nvGrpSpPr>
        <p:grpSpPr>
          <a:xfrm>
            <a:off x="7191542" y="1"/>
            <a:ext cx="5000459" cy="1425992"/>
            <a:chOff x="7191542" y="1"/>
            <a:chExt cx="5000459" cy="1425992"/>
          </a:xfrm>
        </p:grpSpPr>
        <p:pic>
          <p:nvPicPr>
            <p:cNvPr id="855" name="Google Shape;855;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6" name="Google Shape;856;p119"/>
            <p:cNvGrpSpPr/>
            <p:nvPr/>
          </p:nvGrpSpPr>
          <p:grpSpPr>
            <a:xfrm>
              <a:off x="7191542" y="1"/>
              <a:ext cx="5000459" cy="1425992"/>
              <a:chOff x="7186272" y="0"/>
              <a:chExt cx="5005729" cy="1427495"/>
            </a:xfrm>
          </p:grpSpPr>
          <p:sp>
            <p:nvSpPr>
              <p:cNvPr id="857" name="Google Shape;857;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8" name="Google Shape;858;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9" name="Google Shape;859;p1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98832191"/>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60"/>
        <p:cNvGrpSpPr/>
        <p:nvPr/>
      </p:nvGrpSpPr>
      <p:grpSpPr>
        <a:xfrm>
          <a:off x="0" y="0"/>
          <a:ext cx="0" cy="0"/>
          <a:chOff x="0" y="0"/>
          <a:chExt cx="0" cy="0"/>
        </a:xfrm>
      </p:grpSpPr>
      <p:grpSp>
        <p:nvGrpSpPr>
          <p:cNvPr id="861" name="Google Shape;861;p120"/>
          <p:cNvGrpSpPr/>
          <p:nvPr/>
        </p:nvGrpSpPr>
        <p:grpSpPr>
          <a:xfrm>
            <a:off x="0" y="5020347"/>
            <a:ext cx="12192000" cy="1837653"/>
            <a:chOff x="0" y="5020347"/>
            <a:chExt cx="12192000" cy="1837653"/>
          </a:xfrm>
        </p:grpSpPr>
        <p:sp>
          <p:nvSpPr>
            <p:cNvPr id="862" name="Google Shape;862;p1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3" name="Google Shape;863;p1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4" name="Google Shape;864;p1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5" name="Google Shape;865;p1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66" name="Google Shape;866;p1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 name="Google Shape;867;p1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86722059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772"/>
        <p:cNvGrpSpPr/>
        <p:nvPr/>
      </p:nvGrpSpPr>
      <p:grpSpPr>
        <a:xfrm>
          <a:off x="0" y="0"/>
          <a:ext cx="0" cy="0"/>
          <a:chOff x="0" y="0"/>
          <a:chExt cx="0" cy="0"/>
        </a:xfrm>
      </p:grpSpPr>
      <p:sp>
        <p:nvSpPr>
          <p:cNvPr id="1773" name="Google Shape;1773;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4" name="Google Shape;1774;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5" name="Google Shape;1775;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76" name="Google Shape;1776;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7" name="Google Shape;1777;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778" name="Google Shape;1778;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9" name="Google Shape;1779;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0" name="Google Shape;1780;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81" name="Google Shape;1781;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2" name="Google Shape;1782;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783" name="Google Shape;1783;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8"/>
        <p:cNvGrpSpPr/>
        <p:nvPr/>
      </p:nvGrpSpPr>
      <p:grpSpPr>
        <a:xfrm>
          <a:off x="0" y="0"/>
          <a:ext cx="0" cy="0"/>
          <a:chOff x="0" y="0"/>
          <a:chExt cx="0" cy="0"/>
        </a:xfrm>
      </p:grpSpPr>
      <p:sp>
        <p:nvSpPr>
          <p:cNvPr id="869" name="Google Shape;869;p12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0" name="Google Shape;870;p12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1" name="Google Shape;871;p121"/>
          <p:cNvGrpSpPr/>
          <p:nvPr/>
        </p:nvGrpSpPr>
        <p:grpSpPr>
          <a:xfrm>
            <a:off x="0" y="5379426"/>
            <a:ext cx="2807368" cy="753891"/>
            <a:chOff x="0" y="5379426"/>
            <a:chExt cx="2807368" cy="753891"/>
          </a:xfrm>
        </p:grpSpPr>
        <p:sp>
          <p:nvSpPr>
            <p:cNvPr id="872" name="Google Shape;872;p12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3" name="Google Shape;873;p12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74" name="Google Shape;874;p121"/>
          <p:cNvSpPr>
            <a:spLocks noGrp="1"/>
          </p:cNvSpPr>
          <p:nvPr>
            <p:ph type="pic" idx="2"/>
          </p:nvPr>
        </p:nvSpPr>
        <p:spPr>
          <a:xfrm>
            <a:off x="2807368" y="457202"/>
            <a:ext cx="8915400" cy="5943598"/>
          </a:xfrm>
          <a:prstGeom prst="rect">
            <a:avLst/>
          </a:prstGeom>
          <a:noFill/>
          <a:ln>
            <a:noFill/>
          </a:ln>
        </p:spPr>
      </p:sp>
      <p:pic>
        <p:nvPicPr>
          <p:cNvPr id="875" name="Google Shape;875;p12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98101478"/>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76"/>
        <p:cNvGrpSpPr/>
        <p:nvPr/>
      </p:nvGrpSpPr>
      <p:grpSpPr>
        <a:xfrm>
          <a:off x="0" y="0"/>
          <a:ext cx="0" cy="0"/>
          <a:chOff x="0" y="0"/>
          <a:chExt cx="0" cy="0"/>
        </a:xfrm>
      </p:grpSpPr>
      <p:sp>
        <p:nvSpPr>
          <p:cNvPr id="877" name="Google Shape;877;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8" name="Google Shape;878;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 name="Google Shape;879;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0" name="Google Shape;880;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1" name="Google Shape;881;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2" name="Google Shape;882;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3" name="Google Shape;883;p122"/>
          <p:cNvGrpSpPr/>
          <p:nvPr/>
        </p:nvGrpSpPr>
        <p:grpSpPr>
          <a:xfrm>
            <a:off x="7191542" y="1"/>
            <a:ext cx="5000459" cy="1425992"/>
            <a:chOff x="7191542" y="1"/>
            <a:chExt cx="5000459" cy="1425992"/>
          </a:xfrm>
        </p:grpSpPr>
        <p:pic>
          <p:nvPicPr>
            <p:cNvPr id="884" name="Google Shape;884;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5" name="Google Shape;885;p122"/>
            <p:cNvGrpSpPr/>
            <p:nvPr/>
          </p:nvGrpSpPr>
          <p:grpSpPr>
            <a:xfrm>
              <a:off x="7191542" y="1"/>
              <a:ext cx="5000459" cy="1425992"/>
              <a:chOff x="7186272" y="0"/>
              <a:chExt cx="5005729" cy="1427495"/>
            </a:xfrm>
          </p:grpSpPr>
          <p:sp>
            <p:nvSpPr>
              <p:cNvPr id="886" name="Google Shape;886;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7" name="Google Shape;887;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8" name="Google Shape;888;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15381167"/>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89"/>
        <p:cNvGrpSpPr/>
        <p:nvPr/>
      </p:nvGrpSpPr>
      <p:grpSpPr>
        <a:xfrm>
          <a:off x="0" y="0"/>
          <a:ext cx="0" cy="0"/>
          <a:chOff x="0" y="0"/>
          <a:chExt cx="0" cy="0"/>
        </a:xfrm>
      </p:grpSpPr>
      <p:sp>
        <p:nvSpPr>
          <p:cNvPr id="890" name="Google Shape;890;p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1" name="Google Shape;891;p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 name="Google Shape;892;p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3" name="Google Shape;893;p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6" name="Google Shape;896;p123"/>
          <p:cNvGrpSpPr/>
          <p:nvPr/>
        </p:nvGrpSpPr>
        <p:grpSpPr>
          <a:xfrm>
            <a:off x="7191542" y="1"/>
            <a:ext cx="5000459" cy="1425992"/>
            <a:chOff x="7191542" y="1"/>
            <a:chExt cx="5000459" cy="1425992"/>
          </a:xfrm>
        </p:grpSpPr>
        <p:pic>
          <p:nvPicPr>
            <p:cNvPr id="897" name="Google Shape;897;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 name="Google Shape;898;p123"/>
            <p:cNvGrpSpPr/>
            <p:nvPr/>
          </p:nvGrpSpPr>
          <p:grpSpPr>
            <a:xfrm>
              <a:off x="7191542" y="1"/>
              <a:ext cx="5000459" cy="1425992"/>
              <a:chOff x="7186272" y="0"/>
              <a:chExt cx="5005729" cy="1427495"/>
            </a:xfrm>
          </p:grpSpPr>
          <p:sp>
            <p:nvSpPr>
              <p:cNvPr id="899" name="Google Shape;899;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0" name="Google Shape;900;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1" name="Google Shape;901;p1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32422691"/>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02"/>
        <p:cNvGrpSpPr/>
        <p:nvPr/>
      </p:nvGrpSpPr>
      <p:grpSpPr>
        <a:xfrm>
          <a:off x="0" y="0"/>
          <a:ext cx="0" cy="0"/>
          <a:chOff x="0" y="0"/>
          <a:chExt cx="0" cy="0"/>
        </a:xfrm>
      </p:grpSpPr>
      <p:sp>
        <p:nvSpPr>
          <p:cNvPr id="903" name="Google Shape;903;p12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 name="Google Shape;904;p12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05" name="Google Shape;905;p12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06" name="Google Shape;906;p12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07" name="Google Shape;907;p12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08" name="Google Shape;908;p12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 name="Google Shape;909;p12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 name="Google Shape;910;p12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11" name="Google Shape;911;p12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2" name="Google Shape;912;p12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913" name="Google Shape;913;p12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55965517"/>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14"/>
        <p:cNvGrpSpPr/>
        <p:nvPr/>
      </p:nvGrpSpPr>
      <p:grpSpPr>
        <a:xfrm>
          <a:off x="0" y="0"/>
          <a:ext cx="0" cy="0"/>
          <a:chOff x="0" y="0"/>
          <a:chExt cx="0" cy="0"/>
        </a:xfrm>
      </p:grpSpPr>
      <p:sp>
        <p:nvSpPr>
          <p:cNvPr id="915" name="Google Shape;915;p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6" name="Google Shape;916;p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 name="Google Shape;917;p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1" name="Google Shape;921;p125"/>
          <p:cNvGrpSpPr/>
          <p:nvPr/>
        </p:nvGrpSpPr>
        <p:grpSpPr>
          <a:xfrm>
            <a:off x="7191542" y="1"/>
            <a:ext cx="5000459" cy="1425992"/>
            <a:chOff x="7191542" y="1"/>
            <a:chExt cx="5000459" cy="1425992"/>
          </a:xfrm>
        </p:grpSpPr>
        <p:pic>
          <p:nvPicPr>
            <p:cNvPr id="922" name="Google Shape;922;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 name="Google Shape;923;p125"/>
            <p:cNvGrpSpPr/>
            <p:nvPr/>
          </p:nvGrpSpPr>
          <p:grpSpPr>
            <a:xfrm>
              <a:off x="7191542" y="1"/>
              <a:ext cx="5000459" cy="1425992"/>
              <a:chOff x="7186272" y="0"/>
              <a:chExt cx="5005729" cy="1427495"/>
            </a:xfrm>
          </p:grpSpPr>
          <p:sp>
            <p:nvSpPr>
              <p:cNvPr id="924" name="Google Shape;924;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5" name="Google Shape;925;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6" name="Google Shape;926;p12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8202920"/>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27"/>
        <p:cNvGrpSpPr/>
        <p:nvPr/>
      </p:nvGrpSpPr>
      <p:grpSpPr>
        <a:xfrm>
          <a:off x="0" y="0"/>
          <a:ext cx="0" cy="0"/>
          <a:chOff x="0" y="0"/>
          <a:chExt cx="0" cy="0"/>
        </a:xfrm>
      </p:grpSpPr>
      <p:sp>
        <p:nvSpPr>
          <p:cNvPr id="928" name="Google Shape;928;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9" name="Google Shape;929;p1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30" name="Google Shape;930;p126"/>
          <p:cNvGrpSpPr/>
          <p:nvPr/>
        </p:nvGrpSpPr>
        <p:grpSpPr>
          <a:xfrm>
            <a:off x="7191542" y="1"/>
            <a:ext cx="5000459" cy="1425992"/>
            <a:chOff x="7191542" y="1"/>
            <a:chExt cx="5000459" cy="1425992"/>
          </a:xfrm>
        </p:grpSpPr>
        <p:pic>
          <p:nvPicPr>
            <p:cNvPr id="931" name="Google Shape;931;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2" name="Google Shape;932;p126"/>
            <p:cNvGrpSpPr/>
            <p:nvPr/>
          </p:nvGrpSpPr>
          <p:grpSpPr>
            <a:xfrm>
              <a:off x="7191542" y="1"/>
              <a:ext cx="5000459" cy="1425992"/>
              <a:chOff x="7186272" y="0"/>
              <a:chExt cx="5005729" cy="1427495"/>
            </a:xfrm>
          </p:grpSpPr>
          <p:sp>
            <p:nvSpPr>
              <p:cNvPr id="933" name="Google Shape;933;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5" name="Google Shape;935;p1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6" name="Google Shape;936;p1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7" name="Google Shape;937;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8" name="Google Shape;938;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30252039"/>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39"/>
        <p:cNvGrpSpPr/>
        <p:nvPr/>
      </p:nvGrpSpPr>
      <p:grpSpPr>
        <a:xfrm>
          <a:off x="0" y="0"/>
          <a:ext cx="0" cy="0"/>
          <a:chOff x="0" y="0"/>
          <a:chExt cx="0" cy="0"/>
        </a:xfrm>
      </p:grpSpPr>
      <p:grpSp>
        <p:nvGrpSpPr>
          <p:cNvPr id="940" name="Google Shape;940;p127"/>
          <p:cNvGrpSpPr/>
          <p:nvPr/>
        </p:nvGrpSpPr>
        <p:grpSpPr>
          <a:xfrm>
            <a:off x="7191542" y="1"/>
            <a:ext cx="5000459" cy="1425992"/>
            <a:chOff x="7191542" y="1"/>
            <a:chExt cx="5000459" cy="1425992"/>
          </a:xfrm>
        </p:grpSpPr>
        <p:pic>
          <p:nvPicPr>
            <p:cNvPr id="941" name="Google Shape;941;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2" name="Google Shape;942;p127"/>
            <p:cNvGrpSpPr/>
            <p:nvPr/>
          </p:nvGrpSpPr>
          <p:grpSpPr>
            <a:xfrm>
              <a:off x="7191542" y="1"/>
              <a:ext cx="5000459" cy="1425992"/>
              <a:chOff x="7186272" y="0"/>
              <a:chExt cx="5005729" cy="1427495"/>
            </a:xfrm>
          </p:grpSpPr>
          <p:sp>
            <p:nvSpPr>
              <p:cNvPr id="943" name="Google Shape;943;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 name="Google Shape;944;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5" name="Google Shape;945;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6" name="Google Shape;946;p1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7" name="Google Shape;947;p1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1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9" name="Google Shape;949;p1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0" name="Google Shape;950;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 name="Google Shape;951;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2" name="Google Shape;952;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652161373"/>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53"/>
        <p:cNvGrpSpPr/>
        <p:nvPr/>
      </p:nvGrpSpPr>
      <p:grpSpPr>
        <a:xfrm>
          <a:off x="0" y="0"/>
          <a:ext cx="0" cy="0"/>
          <a:chOff x="0" y="0"/>
          <a:chExt cx="0" cy="0"/>
        </a:xfrm>
      </p:grpSpPr>
      <p:grpSp>
        <p:nvGrpSpPr>
          <p:cNvPr id="954" name="Google Shape;954;p128"/>
          <p:cNvGrpSpPr/>
          <p:nvPr/>
        </p:nvGrpSpPr>
        <p:grpSpPr>
          <a:xfrm>
            <a:off x="7191542" y="1"/>
            <a:ext cx="5000459" cy="1425992"/>
            <a:chOff x="7191542" y="1"/>
            <a:chExt cx="5000459" cy="1425992"/>
          </a:xfrm>
        </p:grpSpPr>
        <p:pic>
          <p:nvPicPr>
            <p:cNvPr id="955" name="Google Shape;955;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6" name="Google Shape;956;p128"/>
            <p:cNvGrpSpPr/>
            <p:nvPr/>
          </p:nvGrpSpPr>
          <p:grpSpPr>
            <a:xfrm>
              <a:off x="7191542" y="1"/>
              <a:ext cx="5000459" cy="1425992"/>
              <a:chOff x="7186272" y="0"/>
              <a:chExt cx="5005729" cy="1427495"/>
            </a:xfrm>
          </p:grpSpPr>
          <p:sp>
            <p:nvSpPr>
              <p:cNvPr id="957" name="Google Shape;957;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8" name="Google Shape;958;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9" name="Google Shape;959;p1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 name="Google Shape;960;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1" name="Google Shape;961;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2" name="Google Shape;962;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287978876"/>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963"/>
        <p:cNvGrpSpPr/>
        <p:nvPr/>
      </p:nvGrpSpPr>
      <p:grpSpPr>
        <a:xfrm>
          <a:off x="0" y="0"/>
          <a:ext cx="0" cy="0"/>
          <a:chOff x="0" y="0"/>
          <a:chExt cx="0" cy="0"/>
        </a:xfrm>
      </p:grpSpPr>
      <p:grpSp>
        <p:nvGrpSpPr>
          <p:cNvPr id="964" name="Google Shape;964;p129"/>
          <p:cNvGrpSpPr/>
          <p:nvPr/>
        </p:nvGrpSpPr>
        <p:grpSpPr>
          <a:xfrm>
            <a:off x="0" y="0"/>
            <a:ext cx="12192000" cy="2148830"/>
            <a:chOff x="0" y="0"/>
            <a:chExt cx="12192000" cy="2148830"/>
          </a:xfrm>
        </p:grpSpPr>
        <p:sp>
          <p:nvSpPr>
            <p:cNvPr id="965" name="Google Shape;965;p1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6" name="Google Shape;966;p1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67" name="Google Shape;967;p12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8" name="Google Shape;968;p12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 name="Google Shape;969;p1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70" name="Google Shape;970;p12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71" name="Google Shape;971;p12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14796421"/>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72"/>
        <p:cNvGrpSpPr/>
        <p:nvPr/>
      </p:nvGrpSpPr>
      <p:grpSpPr>
        <a:xfrm>
          <a:off x="0" y="0"/>
          <a:ext cx="0" cy="0"/>
          <a:chOff x="0" y="0"/>
          <a:chExt cx="0" cy="0"/>
        </a:xfrm>
      </p:grpSpPr>
      <p:sp>
        <p:nvSpPr>
          <p:cNvPr id="973" name="Google Shape;973;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4" name="Google Shape;974;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5" name="Google Shape;975;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 name="Google Shape;976;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7" name="Google Shape;977;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 name="Google Shape;97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9" name="Google Shape;979;p130"/>
          <p:cNvGrpSpPr/>
          <p:nvPr/>
        </p:nvGrpSpPr>
        <p:grpSpPr>
          <a:xfrm>
            <a:off x="7191542" y="1"/>
            <a:ext cx="5000459" cy="1425992"/>
            <a:chOff x="7191542" y="1"/>
            <a:chExt cx="5000459" cy="1425992"/>
          </a:xfrm>
        </p:grpSpPr>
        <p:pic>
          <p:nvPicPr>
            <p:cNvPr id="980" name="Google Shape;980;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81" name="Google Shape;981;p130"/>
            <p:cNvGrpSpPr/>
            <p:nvPr/>
          </p:nvGrpSpPr>
          <p:grpSpPr>
            <a:xfrm>
              <a:off x="7191542" y="1"/>
              <a:ext cx="5000459" cy="1425992"/>
              <a:chOff x="7186272" y="0"/>
              <a:chExt cx="5005729" cy="1427495"/>
            </a:xfrm>
          </p:grpSpPr>
          <p:sp>
            <p:nvSpPr>
              <p:cNvPr id="982" name="Google Shape;982;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3" name="Google Shape;983;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84" name="Google Shape;984;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814198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784"/>
        <p:cNvGrpSpPr/>
        <p:nvPr/>
      </p:nvGrpSpPr>
      <p:grpSpPr>
        <a:xfrm>
          <a:off x="0" y="0"/>
          <a:ext cx="0" cy="0"/>
          <a:chOff x="0" y="0"/>
          <a:chExt cx="0" cy="0"/>
        </a:xfrm>
      </p:grpSpPr>
      <p:sp>
        <p:nvSpPr>
          <p:cNvPr id="1785" name="Google Shape;1785;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 name="Google Shape;1786;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9" name="Google Shape;1789;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0" name="Google Shape;1790;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1" name="Google Shape;1791;p226"/>
          <p:cNvGrpSpPr/>
          <p:nvPr/>
        </p:nvGrpSpPr>
        <p:grpSpPr>
          <a:xfrm>
            <a:off x="7191542" y="1"/>
            <a:ext cx="5000459" cy="1425992"/>
            <a:chOff x="7191542" y="1"/>
            <a:chExt cx="5000459" cy="1425992"/>
          </a:xfrm>
        </p:grpSpPr>
        <p:pic>
          <p:nvPicPr>
            <p:cNvPr id="1792" name="Google Shape;1792;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3" name="Google Shape;1793;p226"/>
            <p:cNvGrpSpPr/>
            <p:nvPr/>
          </p:nvGrpSpPr>
          <p:grpSpPr>
            <a:xfrm>
              <a:off x="7191542" y="1"/>
              <a:ext cx="5000459" cy="1425992"/>
              <a:chOff x="7186272" y="0"/>
              <a:chExt cx="5005729" cy="1427495"/>
            </a:xfrm>
          </p:grpSpPr>
          <p:sp>
            <p:nvSpPr>
              <p:cNvPr id="1794" name="Google Shape;1794;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5" name="Google Shape;1795;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96" name="Google Shape;1796;p2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85"/>
        <p:cNvGrpSpPr/>
        <p:nvPr/>
      </p:nvGrpSpPr>
      <p:grpSpPr>
        <a:xfrm>
          <a:off x="0" y="0"/>
          <a:ext cx="0" cy="0"/>
          <a:chOff x="0" y="0"/>
          <a:chExt cx="0" cy="0"/>
        </a:xfrm>
      </p:grpSpPr>
      <p:sp>
        <p:nvSpPr>
          <p:cNvPr id="986" name="Google Shape;986;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8" name="Google Shape;988;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 name="Google Shape;989;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0" name="Google Shape;990;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1" name="Google Shape;991;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2" name="Google Shape;992;p131"/>
          <p:cNvGrpSpPr/>
          <p:nvPr/>
        </p:nvGrpSpPr>
        <p:grpSpPr>
          <a:xfrm>
            <a:off x="7191542" y="1"/>
            <a:ext cx="5000459" cy="1425992"/>
            <a:chOff x="7191542" y="1"/>
            <a:chExt cx="5000459" cy="1425992"/>
          </a:xfrm>
        </p:grpSpPr>
        <p:pic>
          <p:nvPicPr>
            <p:cNvPr id="993" name="Google Shape;993;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94" name="Google Shape;994;p131"/>
            <p:cNvGrpSpPr/>
            <p:nvPr/>
          </p:nvGrpSpPr>
          <p:grpSpPr>
            <a:xfrm>
              <a:off x="7191542" y="1"/>
              <a:ext cx="5000459" cy="1425992"/>
              <a:chOff x="7186272" y="0"/>
              <a:chExt cx="5005729" cy="1427495"/>
            </a:xfrm>
          </p:grpSpPr>
          <p:sp>
            <p:nvSpPr>
              <p:cNvPr id="995" name="Google Shape;99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6" name="Google Shape;99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7" name="Google Shape;997;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385973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98"/>
        <p:cNvGrpSpPr/>
        <p:nvPr/>
      </p:nvGrpSpPr>
      <p:grpSpPr>
        <a:xfrm>
          <a:off x="0" y="0"/>
          <a:ext cx="0" cy="0"/>
          <a:chOff x="0" y="0"/>
          <a:chExt cx="0" cy="0"/>
        </a:xfrm>
      </p:grpSpPr>
      <p:sp>
        <p:nvSpPr>
          <p:cNvPr id="999" name="Google Shape;999;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0" name="Google Shape;1000;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1" name="Google Shape;1001;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2" name="Google Shape;1002;p132"/>
          <p:cNvSpPr>
            <a:spLocks noGrp="1"/>
          </p:cNvSpPr>
          <p:nvPr>
            <p:ph type="pic" idx="2"/>
          </p:nvPr>
        </p:nvSpPr>
        <p:spPr>
          <a:xfrm>
            <a:off x="7118684" y="233915"/>
            <a:ext cx="5073316" cy="5943600"/>
          </a:xfrm>
          <a:prstGeom prst="rect">
            <a:avLst/>
          </a:prstGeom>
          <a:noFill/>
          <a:ln>
            <a:noFill/>
          </a:ln>
        </p:spPr>
      </p:sp>
      <p:grpSp>
        <p:nvGrpSpPr>
          <p:cNvPr id="1003" name="Google Shape;1003;p132"/>
          <p:cNvGrpSpPr/>
          <p:nvPr/>
        </p:nvGrpSpPr>
        <p:grpSpPr>
          <a:xfrm>
            <a:off x="0" y="5020348"/>
            <a:ext cx="12192000" cy="1837653"/>
            <a:chOff x="0" y="5020348"/>
            <a:chExt cx="12192000" cy="1837653"/>
          </a:xfrm>
        </p:grpSpPr>
        <p:sp>
          <p:nvSpPr>
            <p:cNvPr id="1004" name="Google Shape;1004;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5" name="Google Shape;1005;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06" name="Google Shape;1006;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26561060"/>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07"/>
        <p:cNvGrpSpPr/>
        <p:nvPr/>
      </p:nvGrpSpPr>
      <p:grpSpPr>
        <a:xfrm>
          <a:off x="0" y="0"/>
          <a:ext cx="0" cy="0"/>
          <a:chOff x="0" y="0"/>
          <a:chExt cx="0" cy="0"/>
        </a:xfrm>
      </p:grpSpPr>
      <p:grpSp>
        <p:nvGrpSpPr>
          <p:cNvPr id="1008" name="Google Shape;1008;p133"/>
          <p:cNvGrpSpPr/>
          <p:nvPr/>
        </p:nvGrpSpPr>
        <p:grpSpPr>
          <a:xfrm>
            <a:off x="0" y="5020347"/>
            <a:ext cx="12192000" cy="1837653"/>
            <a:chOff x="0" y="5020347"/>
            <a:chExt cx="12192000" cy="1837653"/>
          </a:xfrm>
        </p:grpSpPr>
        <p:sp>
          <p:nvSpPr>
            <p:cNvPr id="1009" name="Google Shape;1009;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0" name="Google Shape;1010;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1" name="Google Shape;1011;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12" name="Google Shape;1012;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3" name="Google Shape;1013;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4" name="Google Shape;1014;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87973210"/>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15"/>
        <p:cNvGrpSpPr/>
        <p:nvPr/>
      </p:nvGrpSpPr>
      <p:grpSpPr>
        <a:xfrm>
          <a:off x="0" y="0"/>
          <a:ext cx="0" cy="0"/>
          <a:chOff x="0" y="0"/>
          <a:chExt cx="0" cy="0"/>
        </a:xfrm>
      </p:grpSpPr>
      <p:sp>
        <p:nvSpPr>
          <p:cNvPr id="1016" name="Google Shape;1016;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7" name="Google Shape;1017;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8" name="Google Shape;1018;p134"/>
          <p:cNvGrpSpPr/>
          <p:nvPr/>
        </p:nvGrpSpPr>
        <p:grpSpPr>
          <a:xfrm>
            <a:off x="0" y="5379426"/>
            <a:ext cx="2807368" cy="753891"/>
            <a:chOff x="0" y="5379426"/>
            <a:chExt cx="2807368" cy="753891"/>
          </a:xfrm>
        </p:grpSpPr>
        <p:sp>
          <p:nvSpPr>
            <p:cNvPr id="1019" name="Google Shape;1019;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0" name="Google Shape;1020;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21" name="Google Shape;1021;p134"/>
          <p:cNvSpPr>
            <a:spLocks noGrp="1"/>
          </p:cNvSpPr>
          <p:nvPr>
            <p:ph type="pic" idx="2"/>
          </p:nvPr>
        </p:nvSpPr>
        <p:spPr>
          <a:xfrm>
            <a:off x="2807368" y="457202"/>
            <a:ext cx="8915400" cy="5943598"/>
          </a:xfrm>
          <a:prstGeom prst="rect">
            <a:avLst/>
          </a:prstGeom>
          <a:noFill/>
          <a:ln>
            <a:noFill/>
          </a:ln>
        </p:spPr>
      </p:sp>
      <p:pic>
        <p:nvPicPr>
          <p:cNvPr id="1022" name="Google Shape;1022;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51330198"/>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23"/>
        <p:cNvGrpSpPr/>
        <p:nvPr/>
      </p:nvGrpSpPr>
      <p:grpSpPr>
        <a:xfrm>
          <a:off x="0" y="0"/>
          <a:ext cx="0" cy="0"/>
          <a:chOff x="0" y="0"/>
          <a:chExt cx="0" cy="0"/>
        </a:xfrm>
      </p:grpSpPr>
      <p:sp>
        <p:nvSpPr>
          <p:cNvPr id="1024" name="Google Shape;1024;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25" name="Google Shape;1025;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7" name="Google Shape;1027;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8" name="Google Shape;1028;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9" name="Google Shape;1029;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 name="Google Shape;1030;p135"/>
          <p:cNvGrpSpPr/>
          <p:nvPr/>
        </p:nvGrpSpPr>
        <p:grpSpPr>
          <a:xfrm>
            <a:off x="7191542" y="1"/>
            <a:ext cx="5000459" cy="1425992"/>
            <a:chOff x="7191542" y="1"/>
            <a:chExt cx="5000459" cy="1425992"/>
          </a:xfrm>
        </p:grpSpPr>
        <p:pic>
          <p:nvPicPr>
            <p:cNvPr id="1031" name="Google Shape;1031;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 name="Google Shape;1032;p135"/>
            <p:cNvGrpSpPr/>
            <p:nvPr/>
          </p:nvGrpSpPr>
          <p:grpSpPr>
            <a:xfrm>
              <a:off x="7191542" y="1"/>
              <a:ext cx="5000459" cy="1425992"/>
              <a:chOff x="7186272" y="0"/>
              <a:chExt cx="5005729" cy="1427495"/>
            </a:xfrm>
          </p:grpSpPr>
          <p:sp>
            <p:nvSpPr>
              <p:cNvPr id="1033" name="Google Shape;1033;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4" name="Google Shape;1034;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35" name="Google Shape;1035;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99490379"/>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36"/>
        <p:cNvGrpSpPr/>
        <p:nvPr/>
      </p:nvGrpSpPr>
      <p:grpSpPr>
        <a:xfrm>
          <a:off x="0" y="0"/>
          <a:ext cx="0" cy="0"/>
          <a:chOff x="0" y="0"/>
          <a:chExt cx="0" cy="0"/>
        </a:xfrm>
      </p:grpSpPr>
      <p:grpSp>
        <p:nvGrpSpPr>
          <p:cNvPr id="1037" name="Google Shape;1037;p136"/>
          <p:cNvGrpSpPr/>
          <p:nvPr/>
        </p:nvGrpSpPr>
        <p:grpSpPr>
          <a:xfrm>
            <a:off x="7191542" y="1"/>
            <a:ext cx="5000459" cy="1425992"/>
            <a:chOff x="7191542" y="1"/>
            <a:chExt cx="5000459" cy="1425992"/>
          </a:xfrm>
        </p:grpSpPr>
        <p:pic>
          <p:nvPicPr>
            <p:cNvPr id="1038" name="Google Shape;1038;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6"/>
            <p:cNvGrpSpPr/>
            <p:nvPr/>
          </p:nvGrpSpPr>
          <p:grpSpPr>
            <a:xfrm>
              <a:off x="7191542" y="1"/>
              <a:ext cx="5000459" cy="1425992"/>
              <a:chOff x="7186272" y="0"/>
              <a:chExt cx="5005729" cy="1427495"/>
            </a:xfrm>
          </p:grpSpPr>
          <p:sp>
            <p:nvSpPr>
              <p:cNvPr id="1040" name="Google Shape;1040;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4" name="Google Shape;1044;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5" name="Google Shape;1045;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 name="Google Shape;1046;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907470943"/>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47"/>
        <p:cNvGrpSpPr/>
        <p:nvPr/>
      </p:nvGrpSpPr>
      <p:grpSpPr>
        <a:xfrm>
          <a:off x="0" y="0"/>
          <a:ext cx="0" cy="0"/>
          <a:chOff x="0" y="0"/>
          <a:chExt cx="0" cy="0"/>
        </a:xfrm>
      </p:grpSpPr>
      <p:sp>
        <p:nvSpPr>
          <p:cNvPr id="1048" name="Google Shape;1048;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9" name="Google Shape;1049;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0" name="Google Shape;1050;p137"/>
          <p:cNvGrpSpPr/>
          <p:nvPr/>
        </p:nvGrpSpPr>
        <p:grpSpPr>
          <a:xfrm>
            <a:off x="7191542" y="1"/>
            <a:ext cx="5000459" cy="1425992"/>
            <a:chOff x="7191542" y="1"/>
            <a:chExt cx="5000459" cy="1425992"/>
          </a:xfrm>
        </p:grpSpPr>
        <p:pic>
          <p:nvPicPr>
            <p:cNvPr id="1051" name="Google Shape;1051;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2" name="Google Shape;1052;p137"/>
            <p:cNvGrpSpPr/>
            <p:nvPr/>
          </p:nvGrpSpPr>
          <p:grpSpPr>
            <a:xfrm>
              <a:off x="7191542" y="1"/>
              <a:ext cx="5000459" cy="1425992"/>
              <a:chOff x="7186272" y="0"/>
              <a:chExt cx="5005729" cy="1427495"/>
            </a:xfrm>
          </p:grpSpPr>
          <p:sp>
            <p:nvSpPr>
              <p:cNvPr id="1053" name="Google Shape;1053;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4" name="Google Shape;1054;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5" name="Google Shape;1055;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6" name="Google Shape;1056;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7" name="Google Shape;1057;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8" name="Google Shape;1058;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84245265"/>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59"/>
        <p:cNvGrpSpPr/>
        <p:nvPr/>
      </p:nvGrpSpPr>
      <p:grpSpPr>
        <a:xfrm>
          <a:off x="0" y="0"/>
          <a:ext cx="0" cy="0"/>
          <a:chOff x="0" y="0"/>
          <a:chExt cx="0" cy="0"/>
        </a:xfrm>
      </p:grpSpPr>
      <p:grpSp>
        <p:nvGrpSpPr>
          <p:cNvPr id="1060" name="Google Shape;1060;p138"/>
          <p:cNvGrpSpPr/>
          <p:nvPr/>
        </p:nvGrpSpPr>
        <p:grpSpPr>
          <a:xfrm>
            <a:off x="7191542" y="1"/>
            <a:ext cx="5000459" cy="1425992"/>
            <a:chOff x="7191542" y="1"/>
            <a:chExt cx="5000459" cy="1425992"/>
          </a:xfrm>
        </p:grpSpPr>
        <p:pic>
          <p:nvPicPr>
            <p:cNvPr id="1061" name="Google Shape;1061;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 name="Google Shape;1062;p138"/>
            <p:cNvGrpSpPr/>
            <p:nvPr/>
          </p:nvGrpSpPr>
          <p:grpSpPr>
            <a:xfrm>
              <a:off x="7191542" y="1"/>
              <a:ext cx="5000459" cy="1425992"/>
              <a:chOff x="7186272" y="0"/>
              <a:chExt cx="5005729" cy="1427495"/>
            </a:xfrm>
          </p:grpSpPr>
          <p:sp>
            <p:nvSpPr>
              <p:cNvPr id="1063" name="Google Shape;1063;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4" name="Google Shape;1064;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5" name="Google Shape;1065;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6" name="Google Shape;1066;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7" name="Google Shape;1067;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 name="Google Shape;1068;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9" name="Google Shape;1069;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0" name="Google Shape;1070;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46212451"/>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73"/>
        <p:cNvGrpSpPr/>
        <p:nvPr/>
      </p:nvGrpSpPr>
      <p:grpSpPr>
        <a:xfrm>
          <a:off x="0" y="0"/>
          <a:ext cx="0" cy="0"/>
          <a:chOff x="0" y="0"/>
          <a:chExt cx="0" cy="0"/>
        </a:xfrm>
      </p:grpSpPr>
      <p:grpSp>
        <p:nvGrpSpPr>
          <p:cNvPr id="1074" name="Google Shape;1074;p139"/>
          <p:cNvGrpSpPr/>
          <p:nvPr/>
        </p:nvGrpSpPr>
        <p:grpSpPr>
          <a:xfrm>
            <a:off x="7191542" y="1"/>
            <a:ext cx="5000459" cy="1425992"/>
            <a:chOff x="7191542" y="1"/>
            <a:chExt cx="5000459" cy="1425992"/>
          </a:xfrm>
        </p:grpSpPr>
        <p:pic>
          <p:nvPicPr>
            <p:cNvPr id="1075" name="Google Shape;1075;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6" name="Google Shape;1076;p139"/>
            <p:cNvGrpSpPr/>
            <p:nvPr/>
          </p:nvGrpSpPr>
          <p:grpSpPr>
            <a:xfrm>
              <a:off x="7191542" y="1"/>
              <a:ext cx="5000459" cy="1425992"/>
              <a:chOff x="7186272" y="0"/>
              <a:chExt cx="5005729" cy="1427495"/>
            </a:xfrm>
          </p:grpSpPr>
          <p:sp>
            <p:nvSpPr>
              <p:cNvPr id="1077" name="Google Shape;1077;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8" name="Google Shape;1078;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79" name="Google Shape;1079;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0" name="Google Shape;1080;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1" name="Google Shape;1081;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 name="Google Shape;1082;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568554576"/>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83"/>
        <p:cNvGrpSpPr/>
        <p:nvPr/>
      </p:nvGrpSpPr>
      <p:grpSpPr>
        <a:xfrm>
          <a:off x="0" y="0"/>
          <a:ext cx="0" cy="0"/>
          <a:chOff x="0" y="0"/>
          <a:chExt cx="0" cy="0"/>
        </a:xfrm>
      </p:grpSpPr>
      <p:grpSp>
        <p:nvGrpSpPr>
          <p:cNvPr id="1084" name="Google Shape;1084;p140"/>
          <p:cNvGrpSpPr/>
          <p:nvPr/>
        </p:nvGrpSpPr>
        <p:grpSpPr>
          <a:xfrm>
            <a:off x="0" y="0"/>
            <a:ext cx="12192000" cy="2148830"/>
            <a:chOff x="0" y="0"/>
            <a:chExt cx="12192000" cy="2148830"/>
          </a:xfrm>
        </p:grpSpPr>
        <p:sp>
          <p:nvSpPr>
            <p:cNvPr id="1085" name="Google Shape;1085;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6" name="Google Shape;1086;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87" name="Google Shape;1087;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8" name="Google Shape;1088;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9" name="Google Shape;1089;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0" name="Google Shape;1090;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1" name="Google Shape;1091;p14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6162359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797"/>
        <p:cNvGrpSpPr/>
        <p:nvPr/>
      </p:nvGrpSpPr>
      <p:grpSpPr>
        <a:xfrm>
          <a:off x="0" y="0"/>
          <a:ext cx="0" cy="0"/>
          <a:chOff x="0" y="0"/>
          <a:chExt cx="0" cy="0"/>
        </a:xfrm>
      </p:grpSpPr>
      <p:sp>
        <p:nvSpPr>
          <p:cNvPr id="1798" name="Google Shape;1798;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9" name="Google Shape;1799;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0" name="Google Shape;1800;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1" name="Google Shape;1801;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2" name="Google Shape;1802;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3" name="Google Shape;1803;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4" name="Google Shape;1804;p227"/>
          <p:cNvGrpSpPr/>
          <p:nvPr/>
        </p:nvGrpSpPr>
        <p:grpSpPr>
          <a:xfrm>
            <a:off x="7191542" y="1"/>
            <a:ext cx="5000459" cy="1425992"/>
            <a:chOff x="7191542" y="1"/>
            <a:chExt cx="5000459" cy="1425992"/>
          </a:xfrm>
        </p:grpSpPr>
        <p:pic>
          <p:nvPicPr>
            <p:cNvPr id="1805" name="Google Shape;1805;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6" name="Google Shape;1806;p227"/>
            <p:cNvGrpSpPr/>
            <p:nvPr/>
          </p:nvGrpSpPr>
          <p:grpSpPr>
            <a:xfrm>
              <a:off x="7191542" y="1"/>
              <a:ext cx="5000459" cy="1425992"/>
              <a:chOff x="7186272" y="0"/>
              <a:chExt cx="5005729" cy="1427495"/>
            </a:xfrm>
          </p:grpSpPr>
          <p:sp>
            <p:nvSpPr>
              <p:cNvPr id="1807" name="Google Shape;1807;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09" name="Google Shape;1809;p2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92"/>
        <p:cNvGrpSpPr/>
        <p:nvPr/>
      </p:nvGrpSpPr>
      <p:grpSpPr>
        <a:xfrm>
          <a:off x="0" y="0"/>
          <a:ext cx="0" cy="0"/>
          <a:chOff x="0" y="0"/>
          <a:chExt cx="0" cy="0"/>
        </a:xfrm>
      </p:grpSpPr>
      <p:sp>
        <p:nvSpPr>
          <p:cNvPr id="1093" name="Google Shape;1093;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4" name="Google Shape;1094;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5" name="Google Shape;1095;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6" name="Google Shape;1096;p141"/>
          <p:cNvGrpSpPr/>
          <p:nvPr/>
        </p:nvGrpSpPr>
        <p:grpSpPr>
          <a:xfrm>
            <a:off x="7191542" y="1"/>
            <a:ext cx="5000459" cy="1425992"/>
            <a:chOff x="7191542" y="1"/>
            <a:chExt cx="5000459" cy="1425992"/>
          </a:xfrm>
        </p:grpSpPr>
        <p:pic>
          <p:nvPicPr>
            <p:cNvPr id="1097" name="Google Shape;1097;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8" name="Google Shape;1098;p141"/>
            <p:cNvGrpSpPr/>
            <p:nvPr/>
          </p:nvGrpSpPr>
          <p:grpSpPr>
            <a:xfrm>
              <a:off x="7191542" y="1"/>
              <a:ext cx="5000459" cy="1425992"/>
              <a:chOff x="7186272" y="0"/>
              <a:chExt cx="5005729" cy="1427495"/>
            </a:xfrm>
          </p:grpSpPr>
          <p:sp>
            <p:nvSpPr>
              <p:cNvPr id="1099" name="Google Shape;1099;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0" name="Google Shape;1100;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47187276"/>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01"/>
        <p:cNvGrpSpPr/>
        <p:nvPr/>
      </p:nvGrpSpPr>
      <p:grpSpPr>
        <a:xfrm>
          <a:off x="0" y="0"/>
          <a:ext cx="0" cy="0"/>
          <a:chOff x="0" y="0"/>
          <a:chExt cx="0" cy="0"/>
        </a:xfrm>
      </p:grpSpPr>
      <p:sp>
        <p:nvSpPr>
          <p:cNvPr id="1102" name="Google Shape;1102;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3" name="Google Shape;1103;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4" name="Google Shape;1104;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5" name="Google Shape;1105;p142"/>
          <p:cNvSpPr>
            <a:spLocks noGrp="1"/>
          </p:cNvSpPr>
          <p:nvPr>
            <p:ph type="pic" idx="2"/>
          </p:nvPr>
        </p:nvSpPr>
        <p:spPr>
          <a:xfrm>
            <a:off x="7118684" y="233915"/>
            <a:ext cx="5073316" cy="5943600"/>
          </a:xfrm>
          <a:prstGeom prst="rect">
            <a:avLst/>
          </a:prstGeom>
          <a:noFill/>
          <a:ln>
            <a:noFill/>
          </a:ln>
        </p:spPr>
      </p:sp>
      <p:grpSp>
        <p:nvGrpSpPr>
          <p:cNvPr id="1106" name="Google Shape;1106;p142"/>
          <p:cNvGrpSpPr/>
          <p:nvPr/>
        </p:nvGrpSpPr>
        <p:grpSpPr>
          <a:xfrm>
            <a:off x="0" y="5020348"/>
            <a:ext cx="12192000" cy="1837653"/>
            <a:chOff x="0" y="5020348"/>
            <a:chExt cx="12192000" cy="1837653"/>
          </a:xfrm>
        </p:grpSpPr>
        <p:sp>
          <p:nvSpPr>
            <p:cNvPr id="1107" name="Google Shape;1107;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8" name="Google Shape;1108;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9" name="Google Shape;1109;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927525718"/>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110"/>
        <p:cNvGrpSpPr/>
        <p:nvPr/>
      </p:nvGrpSpPr>
      <p:grpSpPr>
        <a:xfrm>
          <a:off x="0" y="0"/>
          <a:ext cx="0" cy="0"/>
          <a:chOff x="0" y="0"/>
          <a:chExt cx="0" cy="0"/>
        </a:xfrm>
      </p:grpSpPr>
      <p:grpSp>
        <p:nvGrpSpPr>
          <p:cNvPr id="1111" name="Google Shape;1111;p143"/>
          <p:cNvGrpSpPr/>
          <p:nvPr/>
        </p:nvGrpSpPr>
        <p:grpSpPr>
          <a:xfrm>
            <a:off x="0" y="5020347"/>
            <a:ext cx="12192000" cy="1837653"/>
            <a:chOff x="0" y="5020347"/>
            <a:chExt cx="12192000" cy="1837653"/>
          </a:xfrm>
        </p:grpSpPr>
        <p:sp>
          <p:nvSpPr>
            <p:cNvPr id="1112" name="Google Shape;1112;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3" name="Google Shape;1113;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4" name="Google Shape;1114;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15" name="Google Shape;1115;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16" name="Google Shape;1116;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7" name="Google Shape;1117;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99553973"/>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18"/>
        <p:cNvGrpSpPr/>
        <p:nvPr/>
      </p:nvGrpSpPr>
      <p:grpSpPr>
        <a:xfrm>
          <a:off x="0" y="0"/>
          <a:ext cx="0" cy="0"/>
          <a:chOff x="0" y="0"/>
          <a:chExt cx="0" cy="0"/>
        </a:xfrm>
      </p:grpSpPr>
      <p:sp>
        <p:nvSpPr>
          <p:cNvPr id="1119" name="Google Shape;1119;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0" name="Google Shape;1120;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1" name="Google Shape;1121;p144"/>
          <p:cNvGrpSpPr/>
          <p:nvPr/>
        </p:nvGrpSpPr>
        <p:grpSpPr>
          <a:xfrm>
            <a:off x="0" y="5379426"/>
            <a:ext cx="2807368" cy="753891"/>
            <a:chOff x="0" y="5379426"/>
            <a:chExt cx="2807368" cy="753891"/>
          </a:xfrm>
        </p:grpSpPr>
        <p:sp>
          <p:nvSpPr>
            <p:cNvPr id="1122" name="Google Shape;1122;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3" name="Google Shape;1123;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24" name="Google Shape;1124;p144"/>
          <p:cNvSpPr>
            <a:spLocks noGrp="1"/>
          </p:cNvSpPr>
          <p:nvPr>
            <p:ph type="pic" idx="2"/>
          </p:nvPr>
        </p:nvSpPr>
        <p:spPr>
          <a:xfrm>
            <a:off x="2807368" y="457202"/>
            <a:ext cx="8915400" cy="5943598"/>
          </a:xfrm>
          <a:prstGeom prst="rect">
            <a:avLst/>
          </a:prstGeom>
          <a:noFill/>
          <a:ln>
            <a:noFill/>
          </a:ln>
        </p:spPr>
      </p:sp>
      <p:pic>
        <p:nvPicPr>
          <p:cNvPr id="1125" name="Google Shape;1125;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1891327"/>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26"/>
        <p:cNvGrpSpPr/>
        <p:nvPr/>
      </p:nvGrpSpPr>
      <p:grpSpPr>
        <a:xfrm>
          <a:off x="0" y="0"/>
          <a:ext cx="0" cy="0"/>
          <a:chOff x="0" y="0"/>
          <a:chExt cx="0" cy="0"/>
        </a:xfrm>
      </p:grpSpPr>
      <p:sp>
        <p:nvSpPr>
          <p:cNvPr id="1127" name="Google Shape;1127;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8" name="Google Shape;1128;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 name="Google Shape;1130;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1" name="Google Shape;1131;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 name="Google Shape;1132;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3" name="Google Shape;1133;p145"/>
          <p:cNvGrpSpPr/>
          <p:nvPr/>
        </p:nvGrpSpPr>
        <p:grpSpPr>
          <a:xfrm>
            <a:off x="7191542" y="1"/>
            <a:ext cx="5000459" cy="1425992"/>
            <a:chOff x="7191542" y="1"/>
            <a:chExt cx="5000459" cy="1425992"/>
          </a:xfrm>
        </p:grpSpPr>
        <p:pic>
          <p:nvPicPr>
            <p:cNvPr id="1134" name="Google Shape;1134;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5" name="Google Shape;1135;p145"/>
            <p:cNvGrpSpPr/>
            <p:nvPr/>
          </p:nvGrpSpPr>
          <p:grpSpPr>
            <a:xfrm>
              <a:off x="7191542" y="1"/>
              <a:ext cx="5000459" cy="1425992"/>
              <a:chOff x="7186272" y="0"/>
              <a:chExt cx="5005729" cy="1427495"/>
            </a:xfrm>
          </p:grpSpPr>
          <p:sp>
            <p:nvSpPr>
              <p:cNvPr id="1136" name="Google Shape;1136;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7" name="Google Shape;1137;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38" name="Google Shape;1138;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38157090"/>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39"/>
        <p:cNvGrpSpPr/>
        <p:nvPr/>
      </p:nvGrpSpPr>
      <p:grpSpPr>
        <a:xfrm>
          <a:off x="0" y="0"/>
          <a:ext cx="0" cy="0"/>
          <a:chOff x="0" y="0"/>
          <a:chExt cx="0" cy="0"/>
        </a:xfrm>
      </p:grpSpPr>
      <p:grpSp>
        <p:nvGrpSpPr>
          <p:cNvPr id="1140" name="Google Shape;1140;p146"/>
          <p:cNvGrpSpPr/>
          <p:nvPr/>
        </p:nvGrpSpPr>
        <p:grpSpPr>
          <a:xfrm>
            <a:off x="7191542" y="1"/>
            <a:ext cx="5000459" cy="1425992"/>
            <a:chOff x="7191542" y="1"/>
            <a:chExt cx="5000459" cy="1425992"/>
          </a:xfrm>
        </p:grpSpPr>
        <p:pic>
          <p:nvPicPr>
            <p:cNvPr id="1141" name="Google Shape;1141;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6"/>
            <p:cNvGrpSpPr/>
            <p:nvPr/>
          </p:nvGrpSpPr>
          <p:grpSpPr>
            <a:xfrm>
              <a:off x="7191542" y="1"/>
              <a:ext cx="5000459" cy="1425992"/>
              <a:chOff x="7186272" y="0"/>
              <a:chExt cx="5005729" cy="1427495"/>
            </a:xfrm>
          </p:grpSpPr>
          <p:sp>
            <p:nvSpPr>
              <p:cNvPr id="1143" name="Google Shape;1143;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 name="Google Shape;1147;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48" name="Google Shape;1148;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9" name="Google Shape;1149;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36275649"/>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50"/>
        <p:cNvGrpSpPr/>
        <p:nvPr/>
      </p:nvGrpSpPr>
      <p:grpSpPr>
        <a:xfrm>
          <a:off x="0" y="0"/>
          <a:ext cx="0" cy="0"/>
          <a:chOff x="0" y="0"/>
          <a:chExt cx="0" cy="0"/>
        </a:xfrm>
      </p:grpSpPr>
      <p:sp>
        <p:nvSpPr>
          <p:cNvPr id="1151" name="Google Shape;115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2" name="Google Shape;1152;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53" name="Google Shape;1153;p147"/>
          <p:cNvGrpSpPr/>
          <p:nvPr/>
        </p:nvGrpSpPr>
        <p:grpSpPr>
          <a:xfrm>
            <a:off x="7191542" y="1"/>
            <a:ext cx="5000459" cy="1425992"/>
            <a:chOff x="7191542" y="1"/>
            <a:chExt cx="5000459" cy="1425992"/>
          </a:xfrm>
        </p:grpSpPr>
        <p:pic>
          <p:nvPicPr>
            <p:cNvPr id="1154" name="Google Shape;1154;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5" name="Google Shape;1155;p147"/>
            <p:cNvGrpSpPr/>
            <p:nvPr/>
          </p:nvGrpSpPr>
          <p:grpSpPr>
            <a:xfrm>
              <a:off x="7191542" y="1"/>
              <a:ext cx="5000459" cy="1425992"/>
              <a:chOff x="7186272" y="0"/>
              <a:chExt cx="5005729" cy="1427495"/>
            </a:xfrm>
          </p:grpSpPr>
          <p:sp>
            <p:nvSpPr>
              <p:cNvPr id="1156" name="Google Shape;1156;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7" name="Google Shape;1157;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8" name="Google Shape;1158;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 name="Google Shape;1159;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0" name="Google Shape;1160;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 name="Google Shape;1161;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51672584"/>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62"/>
        <p:cNvGrpSpPr/>
        <p:nvPr/>
      </p:nvGrpSpPr>
      <p:grpSpPr>
        <a:xfrm>
          <a:off x="0" y="0"/>
          <a:ext cx="0" cy="0"/>
          <a:chOff x="0" y="0"/>
          <a:chExt cx="0" cy="0"/>
        </a:xfrm>
      </p:grpSpPr>
      <p:grpSp>
        <p:nvGrpSpPr>
          <p:cNvPr id="1163" name="Google Shape;1163;p148"/>
          <p:cNvGrpSpPr/>
          <p:nvPr/>
        </p:nvGrpSpPr>
        <p:grpSpPr>
          <a:xfrm>
            <a:off x="7191542" y="1"/>
            <a:ext cx="5000459" cy="1425992"/>
            <a:chOff x="7191542" y="1"/>
            <a:chExt cx="5000459" cy="1425992"/>
          </a:xfrm>
        </p:grpSpPr>
        <p:pic>
          <p:nvPicPr>
            <p:cNvPr id="1164" name="Google Shape;1164;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5" name="Google Shape;1165;p148"/>
            <p:cNvGrpSpPr/>
            <p:nvPr/>
          </p:nvGrpSpPr>
          <p:grpSpPr>
            <a:xfrm>
              <a:off x="7191542" y="1"/>
              <a:ext cx="5000459" cy="1425992"/>
              <a:chOff x="7186272" y="0"/>
              <a:chExt cx="5005729" cy="1427495"/>
            </a:xfrm>
          </p:grpSpPr>
          <p:sp>
            <p:nvSpPr>
              <p:cNvPr id="1166" name="Google Shape;1166;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7" name="Google Shape;1167;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8" name="Google Shape;1168;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9" name="Google Shape;1169;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0" name="Google Shape;1170;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 name="Google Shape;1171;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2" name="Google Shape;1172;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3" name="Google Shape;1173;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68126312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76"/>
        <p:cNvGrpSpPr/>
        <p:nvPr/>
      </p:nvGrpSpPr>
      <p:grpSpPr>
        <a:xfrm>
          <a:off x="0" y="0"/>
          <a:ext cx="0" cy="0"/>
          <a:chOff x="0" y="0"/>
          <a:chExt cx="0" cy="0"/>
        </a:xfrm>
      </p:grpSpPr>
      <p:grpSp>
        <p:nvGrpSpPr>
          <p:cNvPr id="1177" name="Google Shape;1177;p149"/>
          <p:cNvGrpSpPr/>
          <p:nvPr/>
        </p:nvGrpSpPr>
        <p:grpSpPr>
          <a:xfrm>
            <a:off x="7191542" y="1"/>
            <a:ext cx="5000459" cy="1425992"/>
            <a:chOff x="7191542" y="1"/>
            <a:chExt cx="5000459" cy="1425992"/>
          </a:xfrm>
        </p:grpSpPr>
        <p:pic>
          <p:nvPicPr>
            <p:cNvPr id="1178" name="Google Shape;1178;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9" name="Google Shape;1179;p149"/>
            <p:cNvGrpSpPr/>
            <p:nvPr/>
          </p:nvGrpSpPr>
          <p:grpSpPr>
            <a:xfrm>
              <a:off x="7191542" y="1"/>
              <a:ext cx="5000459" cy="1425992"/>
              <a:chOff x="7186272" y="0"/>
              <a:chExt cx="5005729" cy="1427495"/>
            </a:xfrm>
          </p:grpSpPr>
          <p:sp>
            <p:nvSpPr>
              <p:cNvPr id="1180" name="Google Shape;1180;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1" name="Google Shape;1181;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2" name="Google Shape;1182;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3" name="Google Shape;1183;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4" name="Google Shape;1184;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 name="Google Shape;1185;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022533748"/>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86"/>
        <p:cNvGrpSpPr/>
        <p:nvPr/>
      </p:nvGrpSpPr>
      <p:grpSpPr>
        <a:xfrm>
          <a:off x="0" y="0"/>
          <a:ext cx="0" cy="0"/>
          <a:chOff x="0" y="0"/>
          <a:chExt cx="0" cy="0"/>
        </a:xfrm>
      </p:grpSpPr>
      <p:grpSp>
        <p:nvGrpSpPr>
          <p:cNvPr id="1187" name="Google Shape;1187;p150"/>
          <p:cNvGrpSpPr/>
          <p:nvPr/>
        </p:nvGrpSpPr>
        <p:grpSpPr>
          <a:xfrm>
            <a:off x="0" y="0"/>
            <a:ext cx="12192000" cy="2148830"/>
            <a:chOff x="0" y="0"/>
            <a:chExt cx="12192000" cy="2148830"/>
          </a:xfrm>
        </p:grpSpPr>
        <p:sp>
          <p:nvSpPr>
            <p:cNvPr id="1188" name="Google Shape;1188;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9" name="Google Shape;1189;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0" name="Google Shape;1190;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1" name="Google Shape;1191;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3" name="Google Shape;1193;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94" name="Google Shape;1194;p15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23995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79"/>
        <p:cNvGrpSpPr/>
        <p:nvPr/>
      </p:nvGrpSpPr>
      <p:grpSpPr>
        <a:xfrm>
          <a:off x="0" y="0"/>
          <a:ext cx="0" cy="0"/>
          <a:chOff x="0" y="0"/>
          <a:chExt cx="0" cy="0"/>
        </a:xfrm>
      </p:grpSpPr>
      <p:grpSp>
        <p:nvGrpSpPr>
          <p:cNvPr id="180" name="Google Shape;180;p353"/>
          <p:cNvGrpSpPr/>
          <p:nvPr/>
        </p:nvGrpSpPr>
        <p:grpSpPr>
          <a:xfrm>
            <a:off x="0" y="0"/>
            <a:ext cx="12192000" cy="2148830"/>
            <a:chOff x="0" y="0"/>
            <a:chExt cx="12192000" cy="2148830"/>
          </a:xfrm>
        </p:grpSpPr>
        <p:sp>
          <p:nvSpPr>
            <p:cNvPr id="181" name="Google Shape;181;p35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 name="Google Shape;182;p35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3" name="Google Shape;183;p35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 name="Google Shape;184;p35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35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6" name="Google Shape;186;p35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7" name="Google Shape;187;p35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10"/>
        <p:cNvGrpSpPr/>
        <p:nvPr/>
      </p:nvGrpSpPr>
      <p:grpSpPr>
        <a:xfrm>
          <a:off x="0" y="0"/>
          <a:ext cx="0" cy="0"/>
          <a:chOff x="0" y="0"/>
          <a:chExt cx="0" cy="0"/>
        </a:xfrm>
      </p:grpSpPr>
      <p:sp>
        <p:nvSpPr>
          <p:cNvPr id="1811" name="Google Shape;1811;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2" name="Google Shape;1812;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13" name="Google Shape;1813;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14" name="Google Shape;1814;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5" name="Google Shape;1815;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95"/>
        <p:cNvGrpSpPr/>
        <p:nvPr/>
      </p:nvGrpSpPr>
      <p:grpSpPr>
        <a:xfrm>
          <a:off x="0" y="0"/>
          <a:ext cx="0" cy="0"/>
          <a:chOff x="0" y="0"/>
          <a:chExt cx="0" cy="0"/>
        </a:xfrm>
      </p:grpSpPr>
      <p:sp>
        <p:nvSpPr>
          <p:cNvPr id="1196" name="Google Shape;1196;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7" name="Google Shape;1197;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 name="Google Shape;1198;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9" name="Google Shape;1199;p151"/>
          <p:cNvGrpSpPr/>
          <p:nvPr/>
        </p:nvGrpSpPr>
        <p:grpSpPr>
          <a:xfrm>
            <a:off x="7191542" y="1"/>
            <a:ext cx="5000459" cy="1425992"/>
            <a:chOff x="7191542" y="1"/>
            <a:chExt cx="5000459" cy="1425992"/>
          </a:xfrm>
        </p:grpSpPr>
        <p:pic>
          <p:nvPicPr>
            <p:cNvPr id="1200" name="Google Shape;1200;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01" name="Google Shape;1201;p151"/>
            <p:cNvGrpSpPr/>
            <p:nvPr/>
          </p:nvGrpSpPr>
          <p:grpSpPr>
            <a:xfrm>
              <a:off x="7191542" y="1"/>
              <a:ext cx="5000459" cy="1425992"/>
              <a:chOff x="7186272" y="0"/>
              <a:chExt cx="5005729" cy="1427495"/>
            </a:xfrm>
          </p:grpSpPr>
          <p:sp>
            <p:nvSpPr>
              <p:cNvPr id="1202" name="Google Shape;1202;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3" name="Google Shape;1203;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92070773"/>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204"/>
        <p:cNvGrpSpPr/>
        <p:nvPr/>
      </p:nvGrpSpPr>
      <p:grpSpPr>
        <a:xfrm>
          <a:off x="0" y="0"/>
          <a:ext cx="0" cy="0"/>
          <a:chOff x="0" y="0"/>
          <a:chExt cx="0" cy="0"/>
        </a:xfrm>
      </p:grpSpPr>
      <p:sp>
        <p:nvSpPr>
          <p:cNvPr id="1205" name="Google Shape;1205;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6" name="Google Shape;1206;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7" name="Google Shape;1207;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 name="Google Shape;1208;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9" name="Google Shape;1209;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 name="Google Shape;1210;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1" name="Google Shape;1211;p152"/>
          <p:cNvGrpSpPr/>
          <p:nvPr/>
        </p:nvGrpSpPr>
        <p:grpSpPr>
          <a:xfrm>
            <a:off x="7191542" y="1"/>
            <a:ext cx="5000459" cy="1425992"/>
            <a:chOff x="7191542" y="1"/>
            <a:chExt cx="5000459" cy="1425992"/>
          </a:xfrm>
        </p:grpSpPr>
        <p:pic>
          <p:nvPicPr>
            <p:cNvPr id="1212" name="Google Shape;1212;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13" name="Google Shape;1213;p152"/>
            <p:cNvGrpSpPr/>
            <p:nvPr/>
          </p:nvGrpSpPr>
          <p:grpSpPr>
            <a:xfrm>
              <a:off x="7191542" y="1"/>
              <a:ext cx="5000459" cy="1425992"/>
              <a:chOff x="7186272" y="0"/>
              <a:chExt cx="5005729" cy="1427495"/>
            </a:xfrm>
          </p:grpSpPr>
          <p:sp>
            <p:nvSpPr>
              <p:cNvPr id="1214" name="Google Shape;1214;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5" name="Google Shape;1215;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6" name="Google Shape;1216;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0874"/>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217"/>
        <p:cNvGrpSpPr/>
        <p:nvPr/>
      </p:nvGrpSpPr>
      <p:grpSpPr>
        <a:xfrm>
          <a:off x="0" y="0"/>
          <a:ext cx="0" cy="0"/>
          <a:chOff x="0" y="0"/>
          <a:chExt cx="0" cy="0"/>
        </a:xfrm>
      </p:grpSpPr>
      <p:sp>
        <p:nvSpPr>
          <p:cNvPr id="1218" name="Google Shape;1218;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9" name="Google Shape;1219;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20" name="Google Shape;1220;p153"/>
          <p:cNvGrpSpPr/>
          <p:nvPr/>
        </p:nvGrpSpPr>
        <p:grpSpPr>
          <a:xfrm flipH="1">
            <a:off x="-1" y="1"/>
            <a:ext cx="6418725" cy="1509822"/>
            <a:chOff x="7522541" y="1"/>
            <a:chExt cx="4669459" cy="1098357"/>
          </a:xfrm>
        </p:grpSpPr>
        <p:sp>
          <p:nvSpPr>
            <p:cNvPr id="1221" name="Google Shape;1221;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2" name="Google Shape;1222;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23" name="Google Shape;1223;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301992313"/>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1224"/>
        <p:cNvGrpSpPr/>
        <p:nvPr/>
      </p:nvGrpSpPr>
      <p:grpSpPr>
        <a:xfrm>
          <a:off x="0" y="0"/>
          <a:ext cx="0" cy="0"/>
          <a:chOff x="0" y="0"/>
          <a:chExt cx="0" cy="0"/>
        </a:xfrm>
      </p:grpSpPr>
      <p:sp>
        <p:nvSpPr>
          <p:cNvPr id="1225" name="Google Shape;1225;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6" name="Google Shape;1226;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7" name="Google Shape;1227;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8" name="Google Shape;1228;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757640019"/>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30"/>
        <p:cNvGrpSpPr/>
        <p:nvPr/>
      </p:nvGrpSpPr>
      <p:grpSpPr>
        <a:xfrm>
          <a:off x="0" y="0"/>
          <a:ext cx="0" cy="0"/>
          <a:chOff x="0" y="0"/>
          <a:chExt cx="0" cy="0"/>
        </a:xfrm>
      </p:grpSpPr>
      <p:sp>
        <p:nvSpPr>
          <p:cNvPr id="1231" name="Google Shape;1231;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2" name="Google Shape;1232;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3" name="Google Shape;1233;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34" name="Google Shape;1234;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5" name="Google Shape;1235;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36" name="Google Shape;1236;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7" name="Google Shape;1237;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38" name="Google Shape;1238;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9" name="Google Shape;1239;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415964728"/>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0"/>
        <p:cNvGrpSpPr/>
        <p:nvPr/>
      </p:nvGrpSpPr>
      <p:grpSpPr>
        <a:xfrm>
          <a:off x="0" y="0"/>
          <a:ext cx="0" cy="0"/>
          <a:chOff x="0" y="0"/>
          <a:chExt cx="0" cy="0"/>
        </a:xfrm>
      </p:grpSpPr>
      <p:sp>
        <p:nvSpPr>
          <p:cNvPr id="1241" name="Google Shape;1241;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2" name="Google Shape;1242;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3" name="Google Shape;1243;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44" name="Google Shape;1244;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5" name="Google Shape;124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46" name="Google Shape;1246;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47" name="Google Shape;1247;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48" name="Google Shape;1248;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49" name="Google Shape;1249;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044315461"/>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50"/>
        <p:cNvGrpSpPr/>
        <p:nvPr/>
      </p:nvGrpSpPr>
      <p:grpSpPr>
        <a:xfrm>
          <a:off x="0" y="0"/>
          <a:ext cx="0" cy="0"/>
          <a:chOff x="0" y="0"/>
          <a:chExt cx="0" cy="0"/>
        </a:xfrm>
      </p:grpSpPr>
      <p:sp>
        <p:nvSpPr>
          <p:cNvPr id="1251" name="Google Shape;1251;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2" name="Google Shape;1252;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3" name="Google Shape;1253;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4" name="Google Shape;1254;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04033111"/>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56"/>
        <p:cNvGrpSpPr/>
        <p:nvPr/>
      </p:nvGrpSpPr>
      <p:grpSpPr>
        <a:xfrm>
          <a:off x="0" y="0"/>
          <a:ext cx="0" cy="0"/>
          <a:chOff x="0" y="0"/>
          <a:chExt cx="0" cy="0"/>
        </a:xfrm>
      </p:grpSpPr>
      <p:sp>
        <p:nvSpPr>
          <p:cNvPr id="1257" name="Google Shape;1257;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58" name="Google Shape;1258;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59" name="Google Shape;1259;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1" name="Google Shape;1261;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828286050"/>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62"/>
        <p:cNvGrpSpPr/>
        <p:nvPr/>
      </p:nvGrpSpPr>
      <p:grpSpPr>
        <a:xfrm>
          <a:off x="0" y="0"/>
          <a:ext cx="0" cy="0"/>
          <a:chOff x="0" y="0"/>
          <a:chExt cx="0" cy="0"/>
        </a:xfrm>
      </p:grpSpPr>
      <p:sp>
        <p:nvSpPr>
          <p:cNvPr id="1263" name="Google Shape;1263;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4" name="Google Shape;1264;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5" name="Google Shape;1265;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 name="Google Shape;1266;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 name="Google Shape;1267;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68" name="Google Shape;1268;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730927783"/>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69"/>
        <p:cNvGrpSpPr/>
        <p:nvPr/>
      </p:nvGrpSpPr>
      <p:grpSpPr>
        <a:xfrm>
          <a:off x="0" y="0"/>
          <a:ext cx="0" cy="0"/>
          <a:chOff x="0" y="0"/>
          <a:chExt cx="0" cy="0"/>
        </a:xfrm>
      </p:grpSpPr>
      <p:sp>
        <p:nvSpPr>
          <p:cNvPr id="1270" name="Google Shape;1270;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 name="Google Shape;1271;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2" name="Google Shape;1272;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3" name="Google Shape;1273;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4" name="Google Shape;1274;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75" name="Google Shape;1275;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76" name="Google Shape;1276;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77" name="Google Shape;1277;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78" name="Google Shape;1278;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75857620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16"/>
        <p:cNvGrpSpPr/>
        <p:nvPr/>
      </p:nvGrpSpPr>
      <p:grpSpPr>
        <a:xfrm>
          <a:off x="0" y="0"/>
          <a:ext cx="0" cy="0"/>
          <a:chOff x="0" y="0"/>
          <a:chExt cx="0" cy="0"/>
        </a:xfrm>
      </p:grpSpPr>
      <p:sp>
        <p:nvSpPr>
          <p:cNvPr id="1817" name="Google Shape;1817;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8" name="Google Shape;1818;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9" name="Google Shape;1819;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20" name="Google Shape;1820;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1" name="Google Shape;1821;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22" name="Google Shape;1822;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3" name="Google Shape;1823;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4" name="Google Shape;1824;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25" name="Google Shape;1825;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79"/>
        <p:cNvGrpSpPr/>
        <p:nvPr/>
      </p:nvGrpSpPr>
      <p:grpSpPr>
        <a:xfrm>
          <a:off x="0" y="0"/>
          <a:ext cx="0" cy="0"/>
          <a:chOff x="0" y="0"/>
          <a:chExt cx="0" cy="0"/>
        </a:xfrm>
      </p:grpSpPr>
      <p:sp>
        <p:nvSpPr>
          <p:cNvPr id="1280" name="Google Shape;1280;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1" name="Google Shape;1281;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2" name="Google Shape;1282;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3" name="Google Shape;1283;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928830746"/>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85"/>
        <p:cNvGrpSpPr/>
        <p:nvPr/>
      </p:nvGrpSpPr>
      <p:grpSpPr>
        <a:xfrm>
          <a:off x="0" y="0"/>
          <a:ext cx="0" cy="0"/>
          <a:chOff x="0" y="0"/>
          <a:chExt cx="0" cy="0"/>
        </a:xfrm>
      </p:grpSpPr>
      <p:sp>
        <p:nvSpPr>
          <p:cNvPr id="1286" name="Google Shape;1286;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87" name="Google Shape;1287;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88" name="Google Shape;1288;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0" name="Google Shape;1290;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92381314"/>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1"/>
        <p:cNvGrpSpPr/>
        <p:nvPr/>
      </p:nvGrpSpPr>
      <p:grpSpPr>
        <a:xfrm>
          <a:off x="0" y="0"/>
          <a:ext cx="0" cy="0"/>
          <a:chOff x="0" y="0"/>
          <a:chExt cx="0" cy="0"/>
        </a:xfrm>
      </p:grpSpPr>
      <p:sp>
        <p:nvSpPr>
          <p:cNvPr id="1292" name="Google Shape;1292;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3" name="Google Shape;1293;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4" name="Google Shape;1294;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5" name="Google Shape;1295;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 name="Google Shape;1296;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97" name="Google Shape;1297;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605950673"/>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98"/>
        <p:cNvGrpSpPr/>
        <p:nvPr/>
      </p:nvGrpSpPr>
      <p:grpSpPr>
        <a:xfrm>
          <a:off x="0" y="0"/>
          <a:ext cx="0" cy="0"/>
          <a:chOff x="0" y="0"/>
          <a:chExt cx="0" cy="0"/>
        </a:xfrm>
      </p:grpSpPr>
      <p:sp>
        <p:nvSpPr>
          <p:cNvPr id="1299" name="Google Shape;1299;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 name="Google Shape;1300;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1" name="Google Shape;1301;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2" name="Google Shape;1302;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3" name="Google Shape;1303;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04" name="Google Shape;1304;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5" name="Google Shape;1305;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06" name="Google Shape;1306;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07" name="Google Shape;1307;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39075262"/>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08"/>
        <p:cNvGrpSpPr/>
        <p:nvPr/>
      </p:nvGrpSpPr>
      <p:grpSpPr>
        <a:xfrm>
          <a:off x="0" y="0"/>
          <a:ext cx="0" cy="0"/>
          <a:chOff x="0" y="0"/>
          <a:chExt cx="0" cy="0"/>
        </a:xfrm>
      </p:grpSpPr>
      <p:sp>
        <p:nvSpPr>
          <p:cNvPr id="1309" name="Google Shape;1309;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0" name="Google Shape;1310;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1" name="Google Shape;1311;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2" name="Google Shape;1312;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17066018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14"/>
        <p:cNvGrpSpPr/>
        <p:nvPr/>
      </p:nvGrpSpPr>
      <p:grpSpPr>
        <a:xfrm>
          <a:off x="0" y="0"/>
          <a:ext cx="0" cy="0"/>
          <a:chOff x="0" y="0"/>
          <a:chExt cx="0" cy="0"/>
        </a:xfrm>
      </p:grpSpPr>
      <p:sp>
        <p:nvSpPr>
          <p:cNvPr id="1315" name="Google Shape;1315;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16" name="Google Shape;1316;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17" name="Google Shape;1317;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18" name="Google Shape;1318;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6590054"/>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20"/>
        <p:cNvGrpSpPr/>
        <p:nvPr/>
      </p:nvGrpSpPr>
      <p:grpSpPr>
        <a:xfrm>
          <a:off x="0" y="0"/>
          <a:ext cx="0" cy="0"/>
          <a:chOff x="0" y="0"/>
          <a:chExt cx="0" cy="0"/>
        </a:xfrm>
      </p:grpSpPr>
      <p:sp>
        <p:nvSpPr>
          <p:cNvPr id="1321" name="Google Shape;1321;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2" name="Google Shape;1322;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3" name="Google Shape;1323;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 name="Google Shape;1324;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5" name="Google Shape;1325;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26" name="Google Shape;1326;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57712942"/>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27"/>
        <p:cNvGrpSpPr/>
        <p:nvPr/>
      </p:nvGrpSpPr>
      <p:grpSpPr>
        <a:xfrm>
          <a:off x="0" y="0"/>
          <a:ext cx="0" cy="0"/>
          <a:chOff x="0" y="0"/>
          <a:chExt cx="0" cy="0"/>
        </a:xfrm>
      </p:grpSpPr>
      <p:sp>
        <p:nvSpPr>
          <p:cNvPr id="1328" name="Google Shape;1328;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 name="Google Shape;1329;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 name="Google Shape;1330;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31" name="Google Shape;1331;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 name="Google Shape;1332;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33" name="Google Shape;1333;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34" name="Google Shape;1334;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35" name="Google Shape;1335;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6" name="Google Shape;1336;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208999898"/>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37"/>
        <p:cNvGrpSpPr/>
        <p:nvPr/>
      </p:nvGrpSpPr>
      <p:grpSpPr>
        <a:xfrm>
          <a:off x="0" y="0"/>
          <a:ext cx="0" cy="0"/>
          <a:chOff x="0" y="0"/>
          <a:chExt cx="0" cy="0"/>
        </a:xfrm>
      </p:grpSpPr>
      <p:sp>
        <p:nvSpPr>
          <p:cNvPr id="1338" name="Google Shape;1338;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9" name="Google Shape;1339;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0" name="Google Shape;1340;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1" name="Google Shape;1341;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2" name="Google Shape;1342;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43" name="Google Shape;1343;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4" name="Google Shape;1344;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45" name="Google Shape;1345;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 name="Google Shape;1346;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761673462"/>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47"/>
        <p:cNvGrpSpPr/>
        <p:nvPr/>
      </p:nvGrpSpPr>
      <p:grpSpPr>
        <a:xfrm>
          <a:off x="0" y="0"/>
          <a:ext cx="0" cy="0"/>
          <a:chOff x="0" y="0"/>
          <a:chExt cx="0" cy="0"/>
        </a:xfrm>
      </p:grpSpPr>
      <p:sp>
        <p:nvSpPr>
          <p:cNvPr id="1348" name="Google Shape;1348;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9" name="Google Shape;1349;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0" name="Google Shape;1350;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1" name="Google Shape;1351;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3814085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26"/>
        <p:cNvGrpSpPr/>
        <p:nvPr/>
      </p:nvGrpSpPr>
      <p:grpSpPr>
        <a:xfrm>
          <a:off x="0" y="0"/>
          <a:ext cx="0" cy="0"/>
          <a:chOff x="0" y="0"/>
          <a:chExt cx="0" cy="0"/>
        </a:xfrm>
      </p:grpSpPr>
      <p:sp>
        <p:nvSpPr>
          <p:cNvPr id="1827" name="Google Shape;1827;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8" name="Google Shape;1828;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9" name="Google Shape;1829;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30" name="Google Shape;1830;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32" name="Google Shape;1832;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3" name="Google Shape;1833;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4" name="Google Shape;1834;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5" name="Google Shape;1835;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3"/>
        <p:cNvGrpSpPr/>
        <p:nvPr/>
      </p:nvGrpSpPr>
      <p:grpSpPr>
        <a:xfrm>
          <a:off x="0" y="0"/>
          <a:ext cx="0" cy="0"/>
          <a:chOff x="0" y="0"/>
          <a:chExt cx="0" cy="0"/>
        </a:xfrm>
      </p:grpSpPr>
      <p:sp>
        <p:nvSpPr>
          <p:cNvPr id="1354" name="Google Shape;1354;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55" name="Google Shape;1355;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56" name="Google Shape;1356;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57" name="Google Shape;1357;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8" name="Google Shape;1358;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540310928"/>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59"/>
        <p:cNvGrpSpPr/>
        <p:nvPr/>
      </p:nvGrpSpPr>
      <p:grpSpPr>
        <a:xfrm>
          <a:off x="0" y="0"/>
          <a:ext cx="0" cy="0"/>
          <a:chOff x="0" y="0"/>
          <a:chExt cx="0" cy="0"/>
        </a:xfrm>
      </p:grpSpPr>
      <p:sp>
        <p:nvSpPr>
          <p:cNvPr id="1360" name="Google Shape;1360;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1" name="Google Shape;1361;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62" name="Google Shape;1362;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 name="Google Shape;1363;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 name="Google Shape;1364;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65" name="Google Shape;1365;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77584581"/>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66"/>
        <p:cNvGrpSpPr/>
        <p:nvPr/>
      </p:nvGrpSpPr>
      <p:grpSpPr>
        <a:xfrm>
          <a:off x="0" y="0"/>
          <a:ext cx="0" cy="0"/>
          <a:chOff x="0" y="0"/>
          <a:chExt cx="0" cy="0"/>
        </a:xfrm>
      </p:grpSpPr>
      <p:sp>
        <p:nvSpPr>
          <p:cNvPr id="1367" name="Google Shape;1367;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8" name="Google Shape;1368;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69" name="Google Shape;1369;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0" name="Google Shape;1370;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1" name="Google Shape;1371;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935806119"/>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372"/>
        <p:cNvGrpSpPr/>
        <p:nvPr/>
      </p:nvGrpSpPr>
      <p:grpSpPr>
        <a:xfrm>
          <a:off x="0" y="0"/>
          <a:ext cx="0" cy="0"/>
          <a:chOff x="0" y="0"/>
          <a:chExt cx="0" cy="0"/>
        </a:xfrm>
      </p:grpSpPr>
      <p:sp>
        <p:nvSpPr>
          <p:cNvPr id="1373" name="Google Shape;1373;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4" name="Google Shape;1374;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75" name="Google Shape;1375;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76" name="Google Shape;1376;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77" name="Google Shape;1377;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 name="Google Shape;1378;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51814946"/>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79"/>
        <p:cNvGrpSpPr/>
        <p:nvPr/>
      </p:nvGrpSpPr>
      <p:grpSpPr>
        <a:xfrm>
          <a:off x="0" y="0"/>
          <a:ext cx="0" cy="0"/>
          <a:chOff x="0" y="0"/>
          <a:chExt cx="0" cy="0"/>
        </a:xfrm>
      </p:grpSpPr>
      <p:sp>
        <p:nvSpPr>
          <p:cNvPr id="1380" name="Google Shape;1380;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668874401"/>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89"/>
        <p:cNvGrpSpPr/>
        <p:nvPr/>
      </p:nvGrpSpPr>
      <p:grpSpPr>
        <a:xfrm>
          <a:off x="0" y="0"/>
          <a:ext cx="0" cy="0"/>
          <a:chOff x="0" y="0"/>
          <a:chExt cx="0" cy="0"/>
        </a:xfrm>
      </p:grpSpPr>
      <p:sp>
        <p:nvSpPr>
          <p:cNvPr id="1390" name="Google Shape;1390;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1" name="Google Shape;1391;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3" name="Google Shape;1393;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4" name="Google Shape;1394;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 name="Google Shape;1395;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6" name="Google Shape;1396;p176"/>
          <p:cNvGrpSpPr/>
          <p:nvPr/>
        </p:nvGrpSpPr>
        <p:grpSpPr>
          <a:xfrm>
            <a:off x="7191542" y="1"/>
            <a:ext cx="5000459" cy="1425992"/>
            <a:chOff x="7191542" y="1"/>
            <a:chExt cx="5000459" cy="1425992"/>
          </a:xfrm>
        </p:grpSpPr>
        <p:pic>
          <p:nvPicPr>
            <p:cNvPr id="1397" name="Google Shape;1397;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 name="Google Shape;1398;p176"/>
            <p:cNvGrpSpPr/>
            <p:nvPr/>
          </p:nvGrpSpPr>
          <p:grpSpPr>
            <a:xfrm>
              <a:off x="7191542" y="1"/>
              <a:ext cx="5000459" cy="1425992"/>
              <a:chOff x="7186272" y="0"/>
              <a:chExt cx="5005729" cy="1427495"/>
            </a:xfrm>
          </p:grpSpPr>
          <p:sp>
            <p:nvSpPr>
              <p:cNvPr id="1399" name="Google Shape;1399;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0" name="Google Shape;1400;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01" name="Google Shape;1401;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528595766"/>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402"/>
        <p:cNvGrpSpPr/>
        <p:nvPr/>
      </p:nvGrpSpPr>
      <p:grpSpPr>
        <a:xfrm>
          <a:off x="0" y="0"/>
          <a:ext cx="0" cy="0"/>
          <a:chOff x="0" y="0"/>
          <a:chExt cx="0" cy="0"/>
        </a:xfrm>
      </p:grpSpPr>
      <p:sp>
        <p:nvSpPr>
          <p:cNvPr id="1403" name="Google Shape;1403;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4" name="Google Shape;1404;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05" name="Google Shape;1405;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 name="Google Shape;1406;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407" name="Google Shape;1407;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 name="Google Shape;1408;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9" name="Google Shape;1409;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0" name="Google Shape;1410;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11" name="Google Shape;1411;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121966100"/>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12"/>
        <p:cNvGrpSpPr/>
        <p:nvPr/>
      </p:nvGrpSpPr>
      <p:grpSpPr>
        <a:xfrm>
          <a:off x="0" y="0"/>
          <a:ext cx="0" cy="0"/>
          <a:chOff x="0" y="0"/>
          <a:chExt cx="0" cy="0"/>
        </a:xfrm>
      </p:grpSpPr>
      <p:sp>
        <p:nvSpPr>
          <p:cNvPr id="1413" name="Google Shape;1413;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 name="Google Shape;1414;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5" name="Google Shape;1415;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16" name="Google Shape;1416;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7" name="Google Shape;1417;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18" name="Google Shape;1418;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19" name="Google Shape;1419;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0" name="Google Shape;1420;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1" name="Google Shape;1421;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519919010"/>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22"/>
        <p:cNvGrpSpPr/>
        <p:nvPr/>
      </p:nvGrpSpPr>
      <p:grpSpPr>
        <a:xfrm>
          <a:off x="0" y="0"/>
          <a:ext cx="0" cy="0"/>
          <a:chOff x="0" y="0"/>
          <a:chExt cx="0" cy="0"/>
        </a:xfrm>
      </p:grpSpPr>
      <p:sp>
        <p:nvSpPr>
          <p:cNvPr id="1423" name="Google Shape;1423;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4" name="Google Shape;1424;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5" name="Google Shape;1425;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26" name="Google Shape;1426;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722054162"/>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28"/>
        <p:cNvGrpSpPr/>
        <p:nvPr/>
      </p:nvGrpSpPr>
      <p:grpSpPr>
        <a:xfrm>
          <a:off x="0" y="0"/>
          <a:ext cx="0" cy="0"/>
          <a:chOff x="0" y="0"/>
          <a:chExt cx="0" cy="0"/>
        </a:xfrm>
      </p:grpSpPr>
      <p:sp>
        <p:nvSpPr>
          <p:cNvPr id="1429" name="Google Shape;1429;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0" name="Google Shape;1430;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1" name="Google Shape;1431;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3" name="Google Shape;1433;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5605138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36"/>
        <p:cNvGrpSpPr/>
        <p:nvPr/>
      </p:nvGrpSpPr>
      <p:grpSpPr>
        <a:xfrm>
          <a:off x="0" y="0"/>
          <a:ext cx="0" cy="0"/>
          <a:chOff x="0" y="0"/>
          <a:chExt cx="0" cy="0"/>
        </a:xfrm>
      </p:grpSpPr>
      <p:sp>
        <p:nvSpPr>
          <p:cNvPr id="1837" name="Google Shape;1837;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8" name="Google Shape;1838;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39" name="Google Shape;1839;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0" name="Google Shape;1840;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1" name="Google Shape;1841;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34"/>
        <p:cNvGrpSpPr/>
        <p:nvPr/>
      </p:nvGrpSpPr>
      <p:grpSpPr>
        <a:xfrm>
          <a:off x="0" y="0"/>
          <a:ext cx="0" cy="0"/>
          <a:chOff x="0" y="0"/>
          <a:chExt cx="0" cy="0"/>
        </a:xfrm>
      </p:grpSpPr>
      <p:sp>
        <p:nvSpPr>
          <p:cNvPr id="1435" name="Google Shape;1435;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6" name="Google Shape;1436;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7" name="Google Shape;1437;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 name="Google Shape;1439;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0" name="Google Shape;144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6503768"/>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41"/>
        <p:cNvGrpSpPr/>
        <p:nvPr/>
      </p:nvGrpSpPr>
      <p:grpSpPr>
        <a:xfrm>
          <a:off x="0" y="0"/>
          <a:ext cx="0" cy="0"/>
          <a:chOff x="0" y="0"/>
          <a:chExt cx="0" cy="0"/>
        </a:xfrm>
      </p:grpSpPr>
      <p:sp>
        <p:nvSpPr>
          <p:cNvPr id="1442" name="Google Shape;1442;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3" name="Google Shape;1443;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4" name="Google Shape;1444;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45" name="Google Shape;1445;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6" name="Google Shape;1446;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47" name="Google Shape;1447;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48" name="Google Shape;1448;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49" name="Google Shape;1449;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0" name="Google Shape;1450;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824665056"/>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51"/>
        <p:cNvGrpSpPr/>
        <p:nvPr/>
      </p:nvGrpSpPr>
      <p:grpSpPr>
        <a:xfrm>
          <a:off x="0" y="0"/>
          <a:ext cx="0" cy="0"/>
          <a:chOff x="0" y="0"/>
          <a:chExt cx="0" cy="0"/>
        </a:xfrm>
      </p:grpSpPr>
      <p:sp>
        <p:nvSpPr>
          <p:cNvPr id="1452" name="Google Shape;1452;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3" name="Google Shape;1453;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4" name="Google Shape;1454;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5" name="Google Shape;1455;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6" name="Google Shape;1456;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22229219"/>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57"/>
        <p:cNvGrpSpPr/>
        <p:nvPr/>
      </p:nvGrpSpPr>
      <p:grpSpPr>
        <a:xfrm>
          <a:off x="0" y="0"/>
          <a:ext cx="0" cy="0"/>
          <a:chOff x="0" y="0"/>
          <a:chExt cx="0" cy="0"/>
        </a:xfrm>
      </p:grpSpPr>
      <p:sp>
        <p:nvSpPr>
          <p:cNvPr id="1458" name="Google Shape;1458;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9" name="Google Shape;1459;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60" name="Google Shape;1460;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260963905"/>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63"/>
        <p:cNvGrpSpPr/>
        <p:nvPr/>
      </p:nvGrpSpPr>
      <p:grpSpPr>
        <a:xfrm>
          <a:off x="0" y="0"/>
          <a:ext cx="0" cy="0"/>
          <a:chOff x="0" y="0"/>
          <a:chExt cx="0" cy="0"/>
        </a:xfrm>
      </p:grpSpPr>
      <p:sp>
        <p:nvSpPr>
          <p:cNvPr id="1464" name="Google Shape;1464;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5" name="Google Shape;1465;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6" name="Google Shape;1466;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7" name="Google Shape;1467;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 name="Google Shape;1468;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9" name="Google Shape;1469;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577590755"/>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70"/>
        <p:cNvGrpSpPr/>
        <p:nvPr/>
      </p:nvGrpSpPr>
      <p:grpSpPr>
        <a:xfrm>
          <a:off x="0" y="0"/>
          <a:ext cx="0" cy="0"/>
          <a:chOff x="0" y="0"/>
          <a:chExt cx="0" cy="0"/>
        </a:xfrm>
      </p:grpSpPr>
      <p:sp>
        <p:nvSpPr>
          <p:cNvPr id="1471" name="Google Shape;1471;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2" name="Google Shape;1472;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73" name="Google Shape;1473;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74" name="Google Shape;1474;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5" name="Google Shape;1475;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875924525"/>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76"/>
        <p:cNvGrpSpPr/>
        <p:nvPr/>
      </p:nvGrpSpPr>
      <p:grpSpPr>
        <a:xfrm>
          <a:off x="0" y="0"/>
          <a:ext cx="0" cy="0"/>
          <a:chOff x="0" y="0"/>
          <a:chExt cx="0" cy="0"/>
        </a:xfrm>
      </p:grpSpPr>
      <p:sp>
        <p:nvSpPr>
          <p:cNvPr id="1477" name="Google Shape;1477;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78" name="Google Shape;1478;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79" name="Google Shape;1479;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0" name="Google Shape;1480;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1" name="Google Shape;1481;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71805088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82"/>
        <p:cNvGrpSpPr/>
        <p:nvPr/>
      </p:nvGrpSpPr>
      <p:grpSpPr>
        <a:xfrm>
          <a:off x="0" y="0"/>
          <a:ext cx="0" cy="0"/>
          <a:chOff x="0" y="0"/>
          <a:chExt cx="0" cy="0"/>
        </a:xfrm>
      </p:grpSpPr>
      <p:sp>
        <p:nvSpPr>
          <p:cNvPr id="1483" name="Google Shape;1483;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4" name="Google Shape;1484;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85" name="Google Shape;1485;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6" name="Google Shape;1486;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7" name="Google Shape;1487;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88" name="Google Shape;1488;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826184925"/>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9"/>
        <p:cNvGrpSpPr/>
        <p:nvPr/>
      </p:nvGrpSpPr>
      <p:grpSpPr>
        <a:xfrm>
          <a:off x="0" y="0"/>
          <a:ext cx="0" cy="0"/>
          <a:chOff x="0" y="0"/>
          <a:chExt cx="0" cy="0"/>
        </a:xfrm>
      </p:grpSpPr>
      <p:sp>
        <p:nvSpPr>
          <p:cNvPr id="1490" name="Google Shape;1490;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1" name="Google Shape;1491;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2" name="Google Shape;1492;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93" name="Google Shape;1493;p189"/>
          <p:cNvSpPr>
            <a:spLocks noGrp="1"/>
          </p:cNvSpPr>
          <p:nvPr>
            <p:ph type="pic" idx="2"/>
          </p:nvPr>
        </p:nvSpPr>
        <p:spPr>
          <a:xfrm>
            <a:off x="7118684" y="233915"/>
            <a:ext cx="5073316" cy="5943600"/>
          </a:xfrm>
          <a:prstGeom prst="rect">
            <a:avLst/>
          </a:prstGeom>
          <a:noFill/>
          <a:ln>
            <a:noFill/>
          </a:ln>
        </p:spPr>
      </p:sp>
      <p:grpSp>
        <p:nvGrpSpPr>
          <p:cNvPr id="1494" name="Google Shape;1494;p189"/>
          <p:cNvGrpSpPr/>
          <p:nvPr/>
        </p:nvGrpSpPr>
        <p:grpSpPr>
          <a:xfrm>
            <a:off x="0" y="5020348"/>
            <a:ext cx="12192000" cy="1837653"/>
            <a:chOff x="0" y="5020348"/>
            <a:chExt cx="12192000" cy="1837653"/>
          </a:xfrm>
        </p:grpSpPr>
        <p:sp>
          <p:nvSpPr>
            <p:cNvPr id="1495" name="Google Shape;1495;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6" name="Google Shape;1496;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97" name="Google Shape;1497;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86203759"/>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8"/>
        <p:cNvGrpSpPr/>
        <p:nvPr/>
      </p:nvGrpSpPr>
      <p:grpSpPr>
        <a:xfrm>
          <a:off x="0" y="0"/>
          <a:ext cx="0" cy="0"/>
          <a:chOff x="0" y="0"/>
          <a:chExt cx="0" cy="0"/>
        </a:xfrm>
      </p:grpSpPr>
      <p:grpSp>
        <p:nvGrpSpPr>
          <p:cNvPr id="1499" name="Google Shape;1499;p190"/>
          <p:cNvGrpSpPr/>
          <p:nvPr/>
        </p:nvGrpSpPr>
        <p:grpSpPr>
          <a:xfrm>
            <a:off x="0" y="5020347"/>
            <a:ext cx="12192000" cy="1837653"/>
            <a:chOff x="0" y="5020347"/>
            <a:chExt cx="12192000" cy="1837653"/>
          </a:xfrm>
        </p:grpSpPr>
        <p:sp>
          <p:nvSpPr>
            <p:cNvPr id="1500" name="Google Shape;1500;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2" name="Google Shape;1502;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03" name="Google Shape;1503;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4" name="Google Shape;1504;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5" name="Google Shape;1505;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8718622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42"/>
        <p:cNvGrpSpPr/>
        <p:nvPr/>
      </p:nvGrpSpPr>
      <p:grpSpPr>
        <a:xfrm>
          <a:off x="0" y="0"/>
          <a:ext cx="0" cy="0"/>
          <a:chOff x="0" y="0"/>
          <a:chExt cx="0" cy="0"/>
        </a:xfrm>
      </p:grpSpPr>
      <p:sp>
        <p:nvSpPr>
          <p:cNvPr id="1843" name="Google Shape;1843;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44" name="Google Shape;184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45" name="Google Shape;1845;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6" name="Google Shape;1846;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 name="Google Shape;1847;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6"/>
        <p:cNvGrpSpPr/>
        <p:nvPr/>
      </p:nvGrpSpPr>
      <p:grpSpPr>
        <a:xfrm>
          <a:off x="0" y="0"/>
          <a:ext cx="0" cy="0"/>
          <a:chOff x="0" y="0"/>
          <a:chExt cx="0" cy="0"/>
        </a:xfrm>
      </p:grpSpPr>
      <p:sp>
        <p:nvSpPr>
          <p:cNvPr id="1507" name="Google Shape;1507;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8" name="Google Shape;1508;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9" name="Google Shape;1509;p191"/>
          <p:cNvGrpSpPr/>
          <p:nvPr/>
        </p:nvGrpSpPr>
        <p:grpSpPr>
          <a:xfrm>
            <a:off x="0" y="5379426"/>
            <a:ext cx="2807368" cy="753891"/>
            <a:chOff x="0" y="5379426"/>
            <a:chExt cx="2807368" cy="753891"/>
          </a:xfrm>
        </p:grpSpPr>
        <p:sp>
          <p:nvSpPr>
            <p:cNvPr id="1510" name="Google Shape;1510;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1" name="Google Shape;1511;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12" name="Google Shape;1512;p191"/>
          <p:cNvSpPr>
            <a:spLocks noGrp="1"/>
          </p:cNvSpPr>
          <p:nvPr>
            <p:ph type="pic" idx="2"/>
          </p:nvPr>
        </p:nvSpPr>
        <p:spPr>
          <a:xfrm>
            <a:off x="2807368" y="457202"/>
            <a:ext cx="8915400" cy="5943598"/>
          </a:xfrm>
          <a:prstGeom prst="rect">
            <a:avLst/>
          </a:prstGeom>
          <a:noFill/>
          <a:ln>
            <a:noFill/>
          </a:ln>
        </p:spPr>
      </p:sp>
      <p:pic>
        <p:nvPicPr>
          <p:cNvPr id="1513" name="Google Shape;1513;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49340006"/>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14"/>
        <p:cNvGrpSpPr/>
        <p:nvPr/>
      </p:nvGrpSpPr>
      <p:grpSpPr>
        <a:xfrm>
          <a:off x="0" y="0"/>
          <a:ext cx="0" cy="0"/>
          <a:chOff x="0" y="0"/>
          <a:chExt cx="0" cy="0"/>
        </a:xfrm>
      </p:grpSpPr>
      <p:sp>
        <p:nvSpPr>
          <p:cNvPr id="1515" name="Google Shape;1515;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6" name="Google Shape;1516;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 name="Google Shape;1518;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9" name="Google Shape;1519;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 name="Google Shape;1520;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 name="Google Shape;1521;p192"/>
          <p:cNvGrpSpPr/>
          <p:nvPr/>
        </p:nvGrpSpPr>
        <p:grpSpPr>
          <a:xfrm>
            <a:off x="7191542" y="1"/>
            <a:ext cx="5000459" cy="1425992"/>
            <a:chOff x="7191542" y="1"/>
            <a:chExt cx="5000459" cy="1425992"/>
          </a:xfrm>
        </p:grpSpPr>
        <p:pic>
          <p:nvPicPr>
            <p:cNvPr id="1522" name="Google Shape;1522;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 name="Google Shape;1523;p192"/>
            <p:cNvGrpSpPr/>
            <p:nvPr/>
          </p:nvGrpSpPr>
          <p:grpSpPr>
            <a:xfrm>
              <a:off x="7191542" y="1"/>
              <a:ext cx="5000459" cy="1425992"/>
              <a:chOff x="7186272" y="0"/>
              <a:chExt cx="5005729" cy="1427495"/>
            </a:xfrm>
          </p:grpSpPr>
          <p:sp>
            <p:nvSpPr>
              <p:cNvPr id="1524" name="Google Shape;152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 name="Google Shape;152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6" name="Google Shape;1526;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7312873"/>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7"/>
        <p:cNvGrpSpPr/>
        <p:nvPr/>
      </p:nvGrpSpPr>
      <p:grpSpPr>
        <a:xfrm>
          <a:off x="0" y="0"/>
          <a:ext cx="0" cy="0"/>
          <a:chOff x="0" y="0"/>
          <a:chExt cx="0" cy="0"/>
        </a:xfrm>
      </p:grpSpPr>
      <p:grpSp>
        <p:nvGrpSpPr>
          <p:cNvPr id="1528" name="Google Shape;1528;p193"/>
          <p:cNvGrpSpPr/>
          <p:nvPr/>
        </p:nvGrpSpPr>
        <p:grpSpPr>
          <a:xfrm>
            <a:off x="7191542" y="1"/>
            <a:ext cx="5000459" cy="1425992"/>
            <a:chOff x="7191542" y="1"/>
            <a:chExt cx="5000459" cy="1425992"/>
          </a:xfrm>
        </p:grpSpPr>
        <p:pic>
          <p:nvPicPr>
            <p:cNvPr id="1529" name="Google Shape;1529;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3"/>
            <p:cNvGrpSpPr/>
            <p:nvPr/>
          </p:nvGrpSpPr>
          <p:grpSpPr>
            <a:xfrm>
              <a:off x="7191542" y="1"/>
              <a:ext cx="5000459" cy="1425992"/>
              <a:chOff x="7186272" y="0"/>
              <a:chExt cx="5005729" cy="1427495"/>
            </a:xfrm>
          </p:grpSpPr>
          <p:sp>
            <p:nvSpPr>
              <p:cNvPr id="1531" name="Google Shape;1531;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5" name="Google Shape;1535;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6" name="Google Shape;1536;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7" name="Google Shape;1537;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873095932"/>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8"/>
        <p:cNvGrpSpPr/>
        <p:nvPr/>
      </p:nvGrpSpPr>
      <p:grpSpPr>
        <a:xfrm>
          <a:off x="0" y="0"/>
          <a:ext cx="0" cy="0"/>
          <a:chOff x="0" y="0"/>
          <a:chExt cx="0" cy="0"/>
        </a:xfrm>
      </p:grpSpPr>
      <p:sp>
        <p:nvSpPr>
          <p:cNvPr id="1539" name="Google Shape;1539;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0" name="Google Shape;1540;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1" name="Google Shape;1541;p194"/>
          <p:cNvGrpSpPr/>
          <p:nvPr/>
        </p:nvGrpSpPr>
        <p:grpSpPr>
          <a:xfrm>
            <a:off x="7191542" y="1"/>
            <a:ext cx="5000459" cy="1425992"/>
            <a:chOff x="7191542" y="1"/>
            <a:chExt cx="5000459" cy="1425992"/>
          </a:xfrm>
        </p:grpSpPr>
        <p:pic>
          <p:nvPicPr>
            <p:cNvPr id="1542" name="Google Shape;1542;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3" name="Google Shape;1543;p194"/>
            <p:cNvGrpSpPr/>
            <p:nvPr/>
          </p:nvGrpSpPr>
          <p:grpSpPr>
            <a:xfrm>
              <a:off x="7191542" y="1"/>
              <a:ext cx="5000459" cy="1425992"/>
              <a:chOff x="7186272" y="0"/>
              <a:chExt cx="5005729" cy="1427495"/>
            </a:xfrm>
          </p:grpSpPr>
          <p:sp>
            <p:nvSpPr>
              <p:cNvPr id="1544" name="Google Shape;1544;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5" name="Google Shape;1545;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6" name="Google Shape;1546;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7" name="Google Shape;1547;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8" name="Google Shape;1548;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9" name="Google Shape;1549;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80228153"/>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50"/>
        <p:cNvGrpSpPr/>
        <p:nvPr/>
      </p:nvGrpSpPr>
      <p:grpSpPr>
        <a:xfrm>
          <a:off x="0" y="0"/>
          <a:ext cx="0" cy="0"/>
          <a:chOff x="0" y="0"/>
          <a:chExt cx="0" cy="0"/>
        </a:xfrm>
      </p:grpSpPr>
      <p:grpSp>
        <p:nvGrpSpPr>
          <p:cNvPr id="1551" name="Google Shape;1551;p195"/>
          <p:cNvGrpSpPr/>
          <p:nvPr/>
        </p:nvGrpSpPr>
        <p:grpSpPr>
          <a:xfrm>
            <a:off x="7191542" y="1"/>
            <a:ext cx="5000459" cy="1425992"/>
            <a:chOff x="7191542" y="1"/>
            <a:chExt cx="5000459" cy="1425992"/>
          </a:xfrm>
        </p:grpSpPr>
        <p:pic>
          <p:nvPicPr>
            <p:cNvPr id="1552" name="Google Shape;1552;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3" name="Google Shape;1553;p195"/>
            <p:cNvGrpSpPr/>
            <p:nvPr/>
          </p:nvGrpSpPr>
          <p:grpSpPr>
            <a:xfrm>
              <a:off x="7191542" y="1"/>
              <a:ext cx="5000459" cy="1425992"/>
              <a:chOff x="7186272" y="0"/>
              <a:chExt cx="5005729" cy="1427495"/>
            </a:xfrm>
          </p:grpSpPr>
          <p:sp>
            <p:nvSpPr>
              <p:cNvPr id="1554" name="Google Shape;1554;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5" name="Google Shape;1555;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56" name="Google Shape;1556;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7" name="Google Shape;1557;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8" name="Google Shape;1558;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 name="Google Shape;1559;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0" name="Google Shape;1560;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98508493"/>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64"/>
        <p:cNvGrpSpPr/>
        <p:nvPr/>
      </p:nvGrpSpPr>
      <p:grpSpPr>
        <a:xfrm>
          <a:off x="0" y="0"/>
          <a:ext cx="0" cy="0"/>
          <a:chOff x="0" y="0"/>
          <a:chExt cx="0" cy="0"/>
        </a:xfrm>
      </p:grpSpPr>
      <p:grpSp>
        <p:nvGrpSpPr>
          <p:cNvPr id="1565" name="Google Shape;1565;p196"/>
          <p:cNvGrpSpPr/>
          <p:nvPr/>
        </p:nvGrpSpPr>
        <p:grpSpPr>
          <a:xfrm>
            <a:off x="7191542" y="1"/>
            <a:ext cx="5000459" cy="1425992"/>
            <a:chOff x="7191542" y="1"/>
            <a:chExt cx="5000459" cy="1425992"/>
          </a:xfrm>
        </p:grpSpPr>
        <p:pic>
          <p:nvPicPr>
            <p:cNvPr id="1566" name="Google Shape;1566;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7" name="Google Shape;1567;p196"/>
            <p:cNvGrpSpPr/>
            <p:nvPr/>
          </p:nvGrpSpPr>
          <p:grpSpPr>
            <a:xfrm>
              <a:off x="7191542" y="1"/>
              <a:ext cx="5000459" cy="1425992"/>
              <a:chOff x="7186272" y="0"/>
              <a:chExt cx="5005729" cy="1427495"/>
            </a:xfrm>
          </p:grpSpPr>
          <p:sp>
            <p:nvSpPr>
              <p:cNvPr id="1568" name="Google Shape;1568;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9" name="Google Shape;1569;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70" name="Google Shape;1570;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1" name="Google Shape;1571;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2" name="Google Shape;1572;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3" name="Google Shape;1573;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13977478"/>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74"/>
        <p:cNvGrpSpPr/>
        <p:nvPr/>
      </p:nvGrpSpPr>
      <p:grpSpPr>
        <a:xfrm>
          <a:off x="0" y="0"/>
          <a:ext cx="0" cy="0"/>
          <a:chOff x="0" y="0"/>
          <a:chExt cx="0" cy="0"/>
        </a:xfrm>
      </p:grpSpPr>
      <p:grpSp>
        <p:nvGrpSpPr>
          <p:cNvPr id="1575" name="Google Shape;1575;p197"/>
          <p:cNvGrpSpPr/>
          <p:nvPr/>
        </p:nvGrpSpPr>
        <p:grpSpPr>
          <a:xfrm>
            <a:off x="0" y="0"/>
            <a:ext cx="12192000" cy="2148830"/>
            <a:chOff x="0" y="0"/>
            <a:chExt cx="12192000" cy="2148830"/>
          </a:xfrm>
        </p:grpSpPr>
        <p:sp>
          <p:nvSpPr>
            <p:cNvPr id="1576" name="Google Shape;1576;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7" name="Google Shape;1577;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78" name="Google Shape;1578;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9" name="Google Shape;1579;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0" name="Google Shape;1580;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81" name="Google Shape;1581;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82" name="Google Shape;1582;p19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731723793"/>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83"/>
        <p:cNvGrpSpPr/>
        <p:nvPr/>
      </p:nvGrpSpPr>
      <p:grpSpPr>
        <a:xfrm>
          <a:off x="0" y="0"/>
          <a:ext cx="0" cy="0"/>
          <a:chOff x="0" y="0"/>
          <a:chExt cx="0" cy="0"/>
        </a:xfrm>
      </p:grpSpPr>
      <p:sp>
        <p:nvSpPr>
          <p:cNvPr id="1584" name="Google Shape;1584;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5" name="Google Shape;1585;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6" name="Google Shape;1586;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7" name="Google Shape;1587;p198"/>
          <p:cNvGrpSpPr/>
          <p:nvPr/>
        </p:nvGrpSpPr>
        <p:grpSpPr>
          <a:xfrm>
            <a:off x="7191542" y="1"/>
            <a:ext cx="5000459" cy="1425992"/>
            <a:chOff x="7191542" y="1"/>
            <a:chExt cx="5000459" cy="1425992"/>
          </a:xfrm>
        </p:grpSpPr>
        <p:pic>
          <p:nvPicPr>
            <p:cNvPr id="1588" name="Google Shape;1588;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9" name="Google Shape;1589;p198"/>
            <p:cNvGrpSpPr/>
            <p:nvPr/>
          </p:nvGrpSpPr>
          <p:grpSpPr>
            <a:xfrm>
              <a:off x="7191542" y="1"/>
              <a:ext cx="5000459" cy="1425992"/>
              <a:chOff x="7186272" y="0"/>
              <a:chExt cx="5005729" cy="1427495"/>
            </a:xfrm>
          </p:grpSpPr>
          <p:sp>
            <p:nvSpPr>
              <p:cNvPr id="1590" name="Google Shape;1590;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1" name="Google Shape;1591;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93017223"/>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92"/>
        <p:cNvGrpSpPr/>
        <p:nvPr/>
      </p:nvGrpSpPr>
      <p:grpSpPr>
        <a:xfrm>
          <a:off x="0" y="0"/>
          <a:ext cx="0" cy="0"/>
          <a:chOff x="0" y="0"/>
          <a:chExt cx="0" cy="0"/>
        </a:xfrm>
      </p:grpSpPr>
      <p:sp>
        <p:nvSpPr>
          <p:cNvPr id="1593" name="Google Shape;1593;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4" name="Google Shape;1594;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5" name="Google Shape;1595;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96" name="Google Shape;1596;p199"/>
          <p:cNvSpPr>
            <a:spLocks noGrp="1"/>
          </p:cNvSpPr>
          <p:nvPr>
            <p:ph type="pic" idx="2"/>
          </p:nvPr>
        </p:nvSpPr>
        <p:spPr>
          <a:xfrm>
            <a:off x="7118684" y="233915"/>
            <a:ext cx="5073316" cy="5943600"/>
          </a:xfrm>
          <a:prstGeom prst="rect">
            <a:avLst/>
          </a:prstGeom>
          <a:noFill/>
          <a:ln>
            <a:noFill/>
          </a:ln>
        </p:spPr>
      </p:sp>
      <p:grpSp>
        <p:nvGrpSpPr>
          <p:cNvPr id="1597" name="Google Shape;1597;p199"/>
          <p:cNvGrpSpPr/>
          <p:nvPr/>
        </p:nvGrpSpPr>
        <p:grpSpPr>
          <a:xfrm>
            <a:off x="0" y="5020348"/>
            <a:ext cx="12192000" cy="1837653"/>
            <a:chOff x="0" y="5020348"/>
            <a:chExt cx="12192000" cy="1837653"/>
          </a:xfrm>
        </p:grpSpPr>
        <p:sp>
          <p:nvSpPr>
            <p:cNvPr id="1598" name="Google Shape;1598;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9" name="Google Shape;1599;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00" name="Google Shape;1600;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076200431"/>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01"/>
        <p:cNvGrpSpPr/>
        <p:nvPr/>
      </p:nvGrpSpPr>
      <p:grpSpPr>
        <a:xfrm>
          <a:off x="0" y="0"/>
          <a:ext cx="0" cy="0"/>
          <a:chOff x="0" y="0"/>
          <a:chExt cx="0" cy="0"/>
        </a:xfrm>
      </p:grpSpPr>
      <p:grpSp>
        <p:nvGrpSpPr>
          <p:cNvPr id="1602" name="Google Shape;1602;p200"/>
          <p:cNvGrpSpPr/>
          <p:nvPr/>
        </p:nvGrpSpPr>
        <p:grpSpPr>
          <a:xfrm>
            <a:off x="0" y="5020347"/>
            <a:ext cx="12192000" cy="1837653"/>
            <a:chOff x="0" y="5020347"/>
            <a:chExt cx="12192000" cy="1837653"/>
          </a:xfrm>
        </p:grpSpPr>
        <p:sp>
          <p:nvSpPr>
            <p:cNvPr id="1603" name="Google Shape;1603;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4" name="Google Shape;1604;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5" name="Google Shape;1605;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06" name="Google Shape;1606;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07" name="Google Shape;1607;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8" name="Google Shape;1608;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728950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48"/>
        <p:cNvGrpSpPr/>
        <p:nvPr/>
      </p:nvGrpSpPr>
      <p:grpSpPr>
        <a:xfrm>
          <a:off x="0" y="0"/>
          <a:ext cx="0" cy="0"/>
          <a:chOff x="0" y="0"/>
          <a:chExt cx="0" cy="0"/>
        </a:xfrm>
      </p:grpSpPr>
      <p:sp>
        <p:nvSpPr>
          <p:cNvPr id="1849" name="Google Shape;1849;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0" name="Google Shape;1850;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1" name="Google Shape;1851;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2" name="Google Shape;1852;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 name="Google Shape;1853;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54" name="Google Shape;1854;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609"/>
        <p:cNvGrpSpPr/>
        <p:nvPr/>
      </p:nvGrpSpPr>
      <p:grpSpPr>
        <a:xfrm>
          <a:off x="0" y="0"/>
          <a:ext cx="0" cy="0"/>
          <a:chOff x="0" y="0"/>
          <a:chExt cx="0" cy="0"/>
        </a:xfrm>
      </p:grpSpPr>
      <p:sp>
        <p:nvSpPr>
          <p:cNvPr id="1610" name="Google Shape;1610;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11" name="Google Shape;1611;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12" name="Google Shape;1612;p201"/>
          <p:cNvGrpSpPr/>
          <p:nvPr/>
        </p:nvGrpSpPr>
        <p:grpSpPr>
          <a:xfrm>
            <a:off x="0" y="5379426"/>
            <a:ext cx="2807368" cy="753891"/>
            <a:chOff x="0" y="5379426"/>
            <a:chExt cx="2807368" cy="753891"/>
          </a:xfrm>
        </p:grpSpPr>
        <p:sp>
          <p:nvSpPr>
            <p:cNvPr id="1613" name="Google Shape;1613;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4" name="Google Shape;1614;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15" name="Google Shape;1615;p201"/>
          <p:cNvSpPr>
            <a:spLocks noGrp="1"/>
          </p:cNvSpPr>
          <p:nvPr>
            <p:ph type="pic" idx="2"/>
          </p:nvPr>
        </p:nvSpPr>
        <p:spPr>
          <a:xfrm>
            <a:off x="2807368" y="457202"/>
            <a:ext cx="8915400" cy="5943598"/>
          </a:xfrm>
          <a:prstGeom prst="rect">
            <a:avLst/>
          </a:prstGeom>
          <a:noFill/>
          <a:ln>
            <a:noFill/>
          </a:ln>
        </p:spPr>
      </p:sp>
      <p:pic>
        <p:nvPicPr>
          <p:cNvPr id="1616" name="Google Shape;1616;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29023"/>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617"/>
        <p:cNvGrpSpPr/>
        <p:nvPr/>
      </p:nvGrpSpPr>
      <p:grpSpPr>
        <a:xfrm>
          <a:off x="0" y="0"/>
          <a:ext cx="0" cy="0"/>
          <a:chOff x="0" y="0"/>
          <a:chExt cx="0" cy="0"/>
        </a:xfrm>
      </p:grpSpPr>
      <p:sp>
        <p:nvSpPr>
          <p:cNvPr id="1618" name="Google Shape;1618;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9" name="Google Shape;1619;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 name="Google Shape;1621;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2" name="Google Shape;1622;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 name="Google Shape;1623;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4" name="Google Shape;1624;p202"/>
          <p:cNvGrpSpPr/>
          <p:nvPr/>
        </p:nvGrpSpPr>
        <p:grpSpPr>
          <a:xfrm>
            <a:off x="7191542" y="1"/>
            <a:ext cx="5000459" cy="1425992"/>
            <a:chOff x="7191542" y="1"/>
            <a:chExt cx="5000459" cy="1425992"/>
          </a:xfrm>
        </p:grpSpPr>
        <p:pic>
          <p:nvPicPr>
            <p:cNvPr id="1625" name="Google Shape;162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6" name="Google Shape;1626;p202"/>
            <p:cNvGrpSpPr/>
            <p:nvPr/>
          </p:nvGrpSpPr>
          <p:grpSpPr>
            <a:xfrm>
              <a:off x="7191542" y="1"/>
              <a:ext cx="5000459" cy="1425992"/>
              <a:chOff x="7186272" y="0"/>
              <a:chExt cx="5005729" cy="1427495"/>
            </a:xfrm>
          </p:grpSpPr>
          <p:sp>
            <p:nvSpPr>
              <p:cNvPr id="1627" name="Google Shape;162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8" name="Google Shape;162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29" name="Google Shape;1629;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70301140"/>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630"/>
        <p:cNvGrpSpPr/>
        <p:nvPr/>
      </p:nvGrpSpPr>
      <p:grpSpPr>
        <a:xfrm>
          <a:off x="0" y="0"/>
          <a:ext cx="0" cy="0"/>
          <a:chOff x="0" y="0"/>
          <a:chExt cx="0" cy="0"/>
        </a:xfrm>
      </p:grpSpPr>
      <p:grpSp>
        <p:nvGrpSpPr>
          <p:cNvPr id="1631" name="Google Shape;1631;p203"/>
          <p:cNvGrpSpPr/>
          <p:nvPr/>
        </p:nvGrpSpPr>
        <p:grpSpPr>
          <a:xfrm>
            <a:off x="7191542" y="1"/>
            <a:ext cx="5000459" cy="1425992"/>
            <a:chOff x="7191542" y="1"/>
            <a:chExt cx="5000459" cy="1425992"/>
          </a:xfrm>
        </p:grpSpPr>
        <p:pic>
          <p:nvPicPr>
            <p:cNvPr id="1632" name="Google Shape;1632;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3"/>
            <p:cNvGrpSpPr/>
            <p:nvPr/>
          </p:nvGrpSpPr>
          <p:grpSpPr>
            <a:xfrm>
              <a:off x="7191542" y="1"/>
              <a:ext cx="5000459" cy="1425992"/>
              <a:chOff x="7186272" y="0"/>
              <a:chExt cx="5005729" cy="1427495"/>
            </a:xfrm>
          </p:grpSpPr>
          <p:sp>
            <p:nvSpPr>
              <p:cNvPr id="1634" name="Google Shape;1634;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8" name="Google Shape;1638;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9" name="Google Shape;1639;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0" name="Google Shape;1640;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1829835"/>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641"/>
        <p:cNvGrpSpPr/>
        <p:nvPr/>
      </p:nvGrpSpPr>
      <p:grpSpPr>
        <a:xfrm>
          <a:off x="0" y="0"/>
          <a:ext cx="0" cy="0"/>
          <a:chOff x="0" y="0"/>
          <a:chExt cx="0" cy="0"/>
        </a:xfrm>
      </p:grpSpPr>
      <p:sp>
        <p:nvSpPr>
          <p:cNvPr id="1642" name="Google Shape;1642;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3" name="Google Shape;1643;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44" name="Google Shape;1644;p204"/>
          <p:cNvGrpSpPr/>
          <p:nvPr/>
        </p:nvGrpSpPr>
        <p:grpSpPr>
          <a:xfrm>
            <a:off x="7191542" y="1"/>
            <a:ext cx="5000459" cy="1425992"/>
            <a:chOff x="7191542" y="1"/>
            <a:chExt cx="5000459" cy="1425992"/>
          </a:xfrm>
        </p:grpSpPr>
        <p:pic>
          <p:nvPicPr>
            <p:cNvPr id="1645" name="Google Shape;1645;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6" name="Google Shape;1646;p204"/>
            <p:cNvGrpSpPr/>
            <p:nvPr/>
          </p:nvGrpSpPr>
          <p:grpSpPr>
            <a:xfrm>
              <a:off x="7191542" y="1"/>
              <a:ext cx="5000459" cy="1425992"/>
              <a:chOff x="7186272" y="0"/>
              <a:chExt cx="5005729" cy="1427495"/>
            </a:xfrm>
          </p:grpSpPr>
          <p:sp>
            <p:nvSpPr>
              <p:cNvPr id="1647" name="Google Shape;1647;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8" name="Google Shape;1648;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49" name="Google Shape;1649;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0" name="Google Shape;1650;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1" name="Google Shape;1651;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2" name="Google Shape;1652;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23561743"/>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653"/>
        <p:cNvGrpSpPr/>
        <p:nvPr/>
      </p:nvGrpSpPr>
      <p:grpSpPr>
        <a:xfrm>
          <a:off x="0" y="0"/>
          <a:ext cx="0" cy="0"/>
          <a:chOff x="0" y="0"/>
          <a:chExt cx="0" cy="0"/>
        </a:xfrm>
      </p:grpSpPr>
      <p:grpSp>
        <p:nvGrpSpPr>
          <p:cNvPr id="1654" name="Google Shape;1654;p205"/>
          <p:cNvGrpSpPr/>
          <p:nvPr/>
        </p:nvGrpSpPr>
        <p:grpSpPr>
          <a:xfrm>
            <a:off x="7191542" y="1"/>
            <a:ext cx="5000459" cy="1425992"/>
            <a:chOff x="7191542" y="1"/>
            <a:chExt cx="5000459" cy="1425992"/>
          </a:xfrm>
        </p:grpSpPr>
        <p:pic>
          <p:nvPicPr>
            <p:cNvPr id="1655" name="Google Shape;1655;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6" name="Google Shape;1656;p205"/>
            <p:cNvGrpSpPr/>
            <p:nvPr/>
          </p:nvGrpSpPr>
          <p:grpSpPr>
            <a:xfrm>
              <a:off x="7191542" y="1"/>
              <a:ext cx="5000459" cy="1425992"/>
              <a:chOff x="7186272" y="0"/>
              <a:chExt cx="5005729" cy="1427495"/>
            </a:xfrm>
          </p:grpSpPr>
          <p:sp>
            <p:nvSpPr>
              <p:cNvPr id="1657" name="Google Shape;1657;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8" name="Google Shape;1658;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9" name="Google Shape;1659;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0" name="Google Shape;1660;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1" name="Google Shape;1661;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2" name="Google Shape;1662;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63" name="Google Shape;1663;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4" name="Google Shape;1664;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1258145"/>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667"/>
        <p:cNvGrpSpPr/>
        <p:nvPr/>
      </p:nvGrpSpPr>
      <p:grpSpPr>
        <a:xfrm>
          <a:off x="0" y="0"/>
          <a:ext cx="0" cy="0"/>
          <a:chOff x="0" y="0"/>
          <a:chExt cx="0" cy="0"/>
        </a:xfrm>
      </p:grpSpPr>
      <p:grpSp>
        <p:nvGrpSpPr>
          <p:cNvPr id="1668" name="Google Shape;1668;p206"/>
          <p:cNvGrpSpPr/>
          <p:nvPr/>
        </p:nvGrpSpPr>
        <p:grpSpPr>
          <a:xfrm>
            <a:off x="7191542" y="1"/>
            <a:ext cx="5000459" cy="1425992"/>
            <a:chOff x="7191542" y="1"/>
            <a:chExt cx="5000459" cy="1425992"/>
          </a:xfrm>
        </p:grpSpPr>
        <p:pic>
          <p:nvPicPr>
            <p:cNvPr id="1669" name="Google Shape;1669;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0" name="Google Shape;1670;p206"/>
            <p:cNvGrpSpPr/>
            <p:nvPr/>
          </p:nvGrpSpPr>
          <p:grpSpPr>
            <a:xfrm>
              <a:off x="7191542" y="1"/>
              <a:ext cx="5000459" cy="1425992"/>
              <a:chOff x="7186272" y="0"/>
              <a:chExt cx="5005729" cy="1427495"/>
            </a:xfrm>
          </p:grpSpPr>
          <p:sp>
            <p:nvSpPr>
              <p:cNvPr id="1671" name="Google Shape;1671;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2" name="Google Shape;1672;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73" name="Google Shape;1673;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4" name="Google Shape;1674;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5" name="Google Shape;1675;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6" name="Google Shape;1676;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66130672"/>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677"/>
        <p:cNvGrpSpPr/>
        <p:nvPr/>
      </p:nvGrpSpPr>
      <p:grpSpPr>
        <a:xfrm>
          <a:off x="0" y="0"/>
          <a:ext cx="0" cy="0"/>
          <a:chOff x="0" y="0"/>
          <a:chExt cx="0" cy="0"/>
        </a:xfrm>
      </p:grpSpPr>
      <p:grpSp>
        <p:nvGrpSpPr>
          <p:cNvPr id="1678" name="Google Shape;1678;p207"/>
          <p:cNvGrpSpPr/>
          <p:nvPr/>
        </p:nvGrpSpPr>
        <p:grpSpPr>
          <a:xfrm>
            <a:off x="0" y="0"/>
            <a:ext cx="12192000" cy="2148830"/>
            <a:chOff x="0" y="0"/>
            <a:chExt cx="12192000" cy="2148830"/>
          </a:xfrm>
        </p:grpSpPr>
        <p:sp>
          <p:nvSpPr>
            <p:cNvPr id="1679" name="Google Shape;1679;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80" name="Google Shape;1680;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81" name="Google Shape;1681;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2" name="Google Shape;1682;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3" name="Google Shape;1683;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84" name="Google Shape;1684;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85" name="Google Shape;1685;p207"/>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31378537"/>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686"/>
        <p:cNvGrpSpPr/>
        <p:nvPr/>
      </p:nvGrpSpPr>
      <p:grpSpPr>
        <a:xfrm>
          <a:off x="0" y="0"/>
          <a:ext cx="0" cy="0"/>
          <a:chOff x="0" y="0"/>
          <a:chExt cx="0" cy="0"/>
        </a:xfrm>
      </p:grpSpPr>
      <p:sp>
        <p:nvSpPr>
          <p:cNvPr id="1687" name="Google Shape;1687;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8" name="Google Shape;1688;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9" name="Google Shape;1689;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0" name="Google Shape;1690;p208"/>
          <p:cNvGrpSpPr/>
          <p:nvPr/>
        </p:nvGrpSpPr>
        <p:grpSpPr>
          <a:xfrm>
            <a:off x="7191542" y="1"/>
            <a:ext cx="5000459" cy="1425992"/>
            <a:chOff x="7191542" y="1"/>
            <a:chExt cx="5000459" cy="1425992"/>
          </a:xfrm>
        </p:grpSpPr>
        <p:pic>
          <p:nvPicPr>
            <p:cNvPr id="1691" name="Google Shape;1691;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2" name="Google Shape;1692;p208"/>
            <p:cNvGrpSpPr/>
            <p:nvPr/>
          </p:nvGrpSpPr>
          <p:grpSpPr>
            <a:xfrm>
              <a:off x="7191542" y="1"/>
              <a:ext cx="5000459" cy="1425992"/>
              <a:chOff x="7186272" y="0"/>
              <a:chExt cx="5005729" cy="1427495"/>
            </a:xfrm>
          </p:grpSpPr>
          <p:sp>
            <p:nvSpPr>
              <p:cNvPr id="1693" name="Google Shape;1693;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4" name="Google Shape;1694;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711385167"/>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95"/>
        <p:cNvGrpSpPr/>
        <p:nvPr/>
      </p:nvGrpSpPr>
      <p:grpSpPr>
        <a:xfrm>
          <a:off x="0" y="0"/>
          <a:ext cx="0" cy="0"/>
          <a:chOff x="0" y="0"/>
          <a:chExt cx="0" cy="0"/>
        </a:xfrm>
      </p:grpSpPr>
      <p:sp>
        <p:nvSpPr>
          <p:cNvPr id="1696" name="Google Shape;1696;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97" name="Google Shape;1697;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98" name="Google Shape;1698;p209"/>
          <p:cNvGrpSpPr/>
          <p:nvPr/>
        </p:nvGrpSpPr>
        <p:grpSpPr>
          <a:xfrm>
            <a:off x="0" y="0"/>
            <a:ext cx="1862667" cy="6629400"/>
            <a:chOff x="-15876" y="0"/>
            <a:chExt cx="1927803" cy="6858000"/>
          </a:xfrm>
        </p:grpSpPr>
        <p:sp>
          <p:nvSpPr>
            <p:cNvPr id="1699" name="Google Shape;1699;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0" name="Google Shape;1700;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1" name="Google Shape;1701;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2" name="Google Shape;1702;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3" name="Google Shape;1703;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4" name="Google Shape;1704;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987058499"/>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05"/>
        <p:cNvGrpSpPr/>
        <p:nvPr/>
      </p:nvGrpSpPr>
      <p:grpSpPr>
        <a:xfrm>
          <a:off x="0" y="0"/>
          <a:ext cx="0" cy="0"/>
          <a:chOff x="0" y="0"/>
          <a:chExt cx="0" cy="0"/>
        </a:xfrm>
      </p:grpSpPr>
      <p:sp>
        <p:nvSpPr>
          <p:cNvPr id="1706" name="Google Shape;1706;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07" name="Google Shape;1707;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8" name="Google Shape;1708;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9" name="Google Shape;1709;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0" name="Google Shape;1710;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1" name="Google Shape;1711;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41001688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55"/>
        <p:cNvGrpSpPr/>
        <p:nvPr/>
      </p:nvGrpSpPr>
      <p:grpSpPr>
        <a:xfrm>
          <a:off x="0" y="0"/>
          <a:ext cx="0" cy="0"/>
          <a:chOff x="0" y="0"/>
          <a:chExt cx="0" cy="0"/>
        </a:xfrm>
      </p:grpSpPr>
      <p:sp>
        <p:nvSpPr>
          <p:cNvPr id="1856" name="Google Shape;1856;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8" name="Google Shape;1858;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59" name="Google Shape;1859;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0" name="Google Shape;1860;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61" name="Google Shape;1861;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2" name="Google Shape;1862;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3" name="Google Shape;1863;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4" name="Google Shape;1864;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712"/>
        <p:cNvGrpSpPr/>
        <p:nvPr/>
      </p:nvGrpSpPr>
      <p:grpSpPr>
        <a:xfrm>
          <a:off x="0" y="0"/>
          <a:ext cx="0" cy="0"/>
          <a:chOff x="0" y="0"/>
          <a:chExt cx="0" cy="0"/>
        </a:xfrm>
      </p:grpSpPr>
      <p:sp>
        <p:nvSpPr>
          <p:cNvPr id="1713" name="Google Shape;1713;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5" name="Google Shape;1715;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716" name="Google Shape;1716;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7" name="Google Shape;1717;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718" name="Google Shape;1718;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9" name="Google Shape;1719;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20" name="Google Shape;1720;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21" name="Google Shape;1721;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23241546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722"/>
        <p:cNvGrpSpPr/>
        <p:nvPr/>
      </p:nvGrpSpPr>
      <p:grpSpPr>
        <a:xfrm>
          <a:off x="0" y="0"/>
          <a:ext cx="0" cy="0"/>
          <a:chOff x="0" y="0"/>
          <a:chExt cx="0" cy="0"/>
        </a:xfrm>
      </p:grpSpPr>
      <p:sp>
        <p:nvSpPr>
          <p:cNvPr id="1723" name="Google Shape;1723;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24" name="Google Shape;1724;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25" name="Google Shape;1725;p212"/>
          <p:cNvGrpSpPr/>
          <p:nvPr/>
        </p:nvGrpSpPr>
        <p:grpSpPr>
          <a:xfrm>
            <a:off x="0" y="0"/>
            <a:ext cx="1862667" cy="6629400"/>
            <a:chOff x="-15876" y="0"/>
            <a:chExt cx="1927803" cy="6858000"/>
          </a:xfrm>
        </p:grpSpPr>
        <p:sp>
          <p:nvSpPr>
            <p:cNvPr id="1726" name="Google Shape;1726;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27" name="Google Shape;1727;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28" name="Google Shape;1728;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29" name="Google Shape;1729;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0" name="Google Shape;1730;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1" name="Google Shape;1731;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490300555"/>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732"/>
        <p:cNvGrpSpPr/>
        <p:nvPr/>
      </p:nvGrpSpPr>
      <p:grpSpPr>
        <a:xfrm>
          <a:off x="0" y="0"/>
          <a:ext cx="0" cy="0"/>
          <a:chOff x="0" y="0"/>
          <a:chExt cx="0" cy="0"/>
        </a:xfrm>
      </p:grpSpPr>
      <p:sp>
        <p:nvSpPr>
          <p:cNvPr id="1733" name="Google Shape;1733;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34" name="Google Shape;1734;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5" name="Google Shape;1735;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 name="Google Shape;1736;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7" name="Google Shape;1737;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38" name="Google Shape;1738;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4261511740"/>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39"/>
        <p:cNvGrpSpPr/>
        <p:nvPr/>
      </p:nvGrpSpPr>
      <p:grpSpPr>
        <a:xfrm>
          <a:off x="0" y="0"/>
          <a:ext cx="0" cy="0"/>
          <a:chOff x="0" y="0"/>
          <a:chExt cx="0" cy="0"/>
        </a:xfrm>
      </p:grpSpPr>
      <p:grpSp>
        <p:nvGrpSpPr>
          <p:cNvPr id="1740" name="Google Shape;1740;p214"/>
          <p:cNvGrpSpPr/>
          <p:nvPr/>
        </p:nvGrpSpPr>
        <p:grpSpPr>
          <a:xfrm>
            <a:off x="0" y="5020347"/>
            <a:ext cx="12192000" cy="1837653"/>
            <a:chOff x="0" y="5020347"/>
            <a:chExt cx="12192000" cy="1837653"/>
          </a:xfrm>
        </p:grpSpPr>
        <p:sp>
          <p:nvSpPr>
            <p:cNvPr id="1741" name="Google Shape;1741;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2" name="Google Shape;1742;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44" name="Google Shape;1744;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45" name="Google Shape;1745;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6" name="Google Shape;1746;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79192811"/>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47"/>
        <p:cNvGrpSpPr/>
        <p:nvPr/>
      </p:nvGrpSpPr>
      <p:grpSpPr>
        <a:xfrm>
          <a:off x="0" y="0"/>
          <a:ext cx="0" cy="0"/>
          <a:chOff x="0" y="0"/>
          <a:chExt cx="0" cy="0"/>
        </a:xfrm>
      </p:grpSpPr>
      <p:sp>
        <p:nvSpPr>
          <p:cNvPr id="1748" name="Google Shape;1748;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49" name="Google Shape;1749;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50" name="Google Shape;1750;p215"/>
          <p:cNvGrpSpPr/>
          <p:nvPr/>
        </p:nvGrpSpPr>
        <p:grpSpPr>
          <a:xfrm>
            <a:off x="0" y="5379426"/>
            <a:ext cx="2807368" cy="753891"/>
            <a:chOff x="0" y="5379426"/>
            <a:chExt cx="2807368" cy="753891"/>
          </a:xfrm>
        </p:grpSpPr>
        <p:sp>
          <p:nvSpPr>
            <p:cNvPr id="1751" name="Google Shape;1751;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52" name="Google Shape;1752;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53" name="Google Shape;1753;p215"/>
          <p:cNvSpPr>
            <a:spLocks noGrp="1"/>
          </p:cNvSpPr>
          <p:nvPr>
            <p:ph type="pic" idx="2"/>
          </p:nvPr>
        </p:nvSpPr>
        <p:spPr>
          <a:xfrm>
            <a:off x="2807368" y="457202"/>
            <a:ext cx="8915400" cy="5943598"/>
          </a:xfrm>
          <a:prstGeom prst="rect">
            <a:avLst/>
          </a:prstGeom>
          <a:noFill/>
          <a:ln>
            <a:noFill/>
          </a:ln>
        </p:spPr>
      </p:sp>
      <p:pic>
        <p:nvPicPr>
          <p:cNvPr id="1754" name="Google Shape;1754;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416182380"/>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55"/>
        <p:cNvGrpSpPr/>
        <p:nvPr/>
      </p:nvGrpSpPr>
      <p:grpSpPr>
        <a:xfrm>
          <a:off x="0" y="0"/>
          <a:ext cx="0" cy="0"/>
          <a:chOff x="0" y="0"/>
          <a:chExt cx="0" cy="0"/>
        </a:xfrm>
      </p:grpSpPr>
      <p:sp>
        <p:nvSpPr>
          <p:cNvPr id="1756" name="Google Shape;1756;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7" name="Google Shape;1757;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 name="Google Shape;1758;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9" name="Google Shape;1759;p216"/>
          <p:cNvGrpSpPr/>
          <p:nvPr/>
        </p:nvGrpSpPr>
        <p:grpSpPr>
          <a:xfrm>
            <a:off x="7191542" y="1"/>
            <a:ext cx="5000459" cy="1425992"/>
            <a:chOff x="7191542" y="1"/>
            <a:chExt cx="5000459" cy="1425992"/>
          </a:xfrm>
        </p:grpSpPr>
        <p:pic>
          <p:nvPicPr>
            <p:cNvPr id="1760" name="Google Shape;1760;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1" name="Google Shape;1761;p216"/>
            <p:cNvGrpSpPr/>
            <p:nvPr/>
          </p:nvGrpSpPr>
          <p:grpSpPr>
            <a:xfrm>
              <a:off x="7191542" y="1"/>
              <a:ext cx="5000459" cy="1425992"/>
              <a:chOff x="7186272" y="0"/>
              <a:chExt cx="5005729" cy="1427495"/>
            </a:xfrm>
          </p:grpSpPr>
          <p:sp>
            <p:nvSpPr>
              <p:cNvPr id="1762" name="Google Shape;1762;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3" name="Google Shape;1763;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536878628"/>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64"/>
        <p:cNvGrpSpPr/>
        <p:nvPr/>
      </p:nvGrpSpPr>
      <p:grpSpPr>
        <a:xfrm>
          <a:off x="0" y="0"/>
          <a:ext cx="0" cy="0"/>
          <a:chOff x="0" y="0"/>
          <a:chExt cx="0" cy="0"/>
        </a:xfrm>
      </p:grpSpPr>
      <p:sp>
        <p:nvSpPr>
          <p:cNvPr id="1765" name="Google Shape;1765;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6" name="Google Shape;1766;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7" name="Google Shape;1767;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8" name="Google Shape;1768;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9" name="Google Shape;1769;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0" name="Google Shape;1770;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71" name="Google Shape;1771;p217"/>
          <p:cNvGrpSpPr/>
          <p:nvPr/>
        </p:nvGrpSpPr>
        <p:grpSpPr>
          <a:xfrm>
            <a:off x="7191542" y="1"/>
            <a:ext cx="5000459" cy="1425992"/>
            <a:chOff x="7191542" y="1"/>
            <a:chExt cx="5000459" cy="1425992"/>
          </a:xfrm>
        </p:grpSpPr>
        <p:pic>
          <p:nvPicPr>
            <p:cNvPr id="1772" name="Google Shape;1772;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73" name="Google Shape;1773;p217"/>
            <p:cNvGrpSpPr/>
            <p:nvPr/>
          </p:nvGrpSpPr>
          <p:grpSpPr>
            <a:xfrm>
              <a:off x="7191542" y="1"/>
              <a:ext cx="5000459" cy="1425992"/>
              <a:chOff x="7186272" y="0"/>
              <a:chExt cx="5005729" cy="1427495"/>
            </a:xfrm>
          </p:grpSpPr>
          <p:sp>
            <p:nvSpPr>
              <p:cNvPr id="1774" name="Google Shape;1774;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5" name="Google Shape;1775;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6" name="Google Shape;1776;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35119768"/>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77"/>
        <p:cNvGrpSpPr/>
        <p:nvPr/>
      </p:nvGrpSpPr>
      <p:grpSpPr>
        <a:xfrm>
          <a:off x="0" y="0"/>
          <a:ext cx="0" cy="0"/>
          <a:chOff x="0" y="0"/>
          <a:chExt cx="0" cy="0"/>
        </a:xfrm>
      </p:grpSpPr>
      <p:sp>
        <p:nvSpPr>
          <p:cNvPr id="1778" name="Google Shape;1778;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9" name="Google Shape;1779;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80" name="Google Shape;1780;p218"/>
          <p:cNvGrpSpPr/>
          <p:nvPr/>
        </p:nvGrpSpPr>
        <p:grpSpPr>
          <a:xfrm>
            <a:off x="7191542" y="1"/>
            <a:ext cx="5000459" cy="1425992"/>
            <a:chOff x="7191542" y="1"/>
            <a:chExt cx="5000459" cy="1425992"/>
          </a:xfrm>
        </p:grpSpPr>
        <p:pic>
          <p:nvPicPr>
            <p:cNvPr id="1781" name="Google Shape;1781;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2" name="Google Shape;1782;p218"/>
            <p:cNvGrpSpPr/>
            <p:nvPr/>
          </p:nvGrpSpPr>
          <p:grpSpPr>
            <a:xfrm>
              <a:off x="7191542" y="1"/>
              <a:ext cx="5000459" cy="1425992"/>
              <a:chOff x="7186272" y="0"/>
              <a:chExt cx="5005729" cy="1427495"/>
            </a:xfrm>
          </p:grpSpPr>
          <p:sp>
            <p:nvSpPr>
              <p:cNvPr id="1783" name="Google Shape;1783;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4" name="Google Shape;1784;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5" name="Google Shape;1785;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6" name="Google Shape;1786;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7" name="Google Shape;1787;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8" name="Google Shape;1788;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35987420"/>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89"/>
        <p:cNvGrpSpPr/>
        <p:nvPr/>
      </p:nvGrpSpPr>
      <p:grpSpPr>
        <a:xfrm>
          <a:off x="0" y="0"/>
          <a:ext cx="0" cy="0"/>
          <a:chOff x="0" y="0"/>
          <a:chExt cx="0" cy="0"/>
        </a:xfrm>
      </p:grpSpPr>
      <p:grpSp>
        <p:nvGrpSpPr>
          <p:cNvPr id="1790" name="Google Shape;1790;p219"/>
          <p:cNvGrpSpPr/>
          <p:nvPr/>
        </p:nvGrpSpPr>
        <p:grpSpPr>
          <a:xfrm>
            <a:off x="7191542" y="1"/>
            <a:ext cx="5000459" cy="1425992"/>
            <a:chOff x="7191542" y="1"/>
            <a:chExt cx="5000459" cy="1425992"/>
          </a:xfrm>
        </p:grpSpPr>
        <p:pic>
          <p:nvPicPr>
            <p:cNvPr id="1791" name="Google Shape;1791;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92" name="Google Shape;1792;p219"/>
            <p:cNvGrpSpPr/>
            <p:nvPr/>
          </p:nvGrpSpPr>
          <p:grpSpPr>
            <a:xfrm>
              <a:off x="7191542" y="1"/>
              <a:ext cx="5000459" cy="1425992"/>
              <a:chOff x="7186272" y="0"/>
              <a:chExt cx="5005729" cy="1427495"/>
            </a:xfrm>
          </p:grpSpPr>
          <p:sp>
            <p:nvSpPr>
              <p:cNvPr id="1793" name="Google Shape;1793;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4" name="Google Shape;1794;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95" name="Google Shape;1795;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6" name="Google Shape;1796;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7" name="Google Shape;1797;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 name="Google Shape;1798;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99" name="Google Shape;1799;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0" name="Google Shape;1800;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286846419"/>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803"/>
        <p:cNvGrpSpPr/>
        <p:nvPr/>
      </p:nvGrpSpPr>
      <p:grpSpPr>
        <a:xfrm>
          <a:off x="0" y="0"/>
          <a:ext cx="0" cy="0"/>
          <a:chOff x="0" y="0"/>
          <a:chExt cx="0" cy="0"/>
        </a:xfrm>
      </p:grpSpPr>
      <p:grpSp>
        <p:nvGrpSpPr>
          <p:cNvPr id="1804" name="Google Shape;1804;p220"/>
          <p:cNvGrpSpPr/>
          <p:nvPr/>
        </p:nvGrpSpPr>
        <p:grpSpPr>
          <a:xfrm>
            <a:off x="7191542" y="1"/>
            <a:ext cx="5000459" cy="1425992"/>
            <a:chOff x="7191542" y="1"/>
            <a:chExt cx="5000459" cy="1425992"/>
          </a:xfrm>
        </p:grpSpPr>
        <p:pic>
          <p:nvPicPr>
            <p:cNvPr id="1805" name="Google Shape;1805;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6" name="Google Shape;1806;p220"/>
            <p:cNvGrpSpPr/>
            <p:nvPr/>
          </p:nvGrpSpPr>
          <p:grpSpPr>
            <a:xfrm>
              <a:off x="7191542" y="1"/>
              <a:ext cx="5000459" cy="1425992"/>
              <a:chOff x="7186272" y="0"/>
              <a:chExt cx="5005729" cy="1427495"/>
            </a:xfrm>
          </p:grpSpPr>
          <p:sp>
            <p:nvSpPr>
              <p:cNvPr id="1807" name="Google Shape;1807;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09" name="Google Shape;1809;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 name="Google Shape;1810;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54940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65"/>
        <p:cNvGrpSpPr/>
        <p:nvPr/>
      </p:nvGrpSpPr>
      <p:grpSpPr>
        <a:xfrm>
          <a:off x="0" y="0"/>
          <a:ext cx="0" cy="0"/>
          <a:chOff x="0" y="0"/>
          <a:chExt cx="0" cy="0"/>
        </a:xfrm>
      </p:grpSpPr>
      <p:sp>
        <p:nvSpPr>
          <p:cNvPr id="1866" name="Google Shape;1866;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8" name="Google Shape;1868;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9" name="Google Shape;1869;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0" name="Google Shape;1870;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813"/>
        <p:cNvGrpSpPr/>
        <p:nvPr/>
      </p:nvGrpSpPr>
      <p:grpSpPr>
        <a:xfrm>
          <a:off x="0" y="0"/>
          <a:ext cx="0" cy="0"/>
          <a:chOff x="0" y="0"/>
          <a:chExt cx="0" cy="0"/>
        </a:xfrm>
      </p:grpSpPr>
      <p:grpSp>
        <p:nvGrpSpPr>
          <p:cNvPr id="1814" name="Google Shape;1814;p221"/>
          <p:cNvGrpSpPr/>
          <p:nvPr/>
        </p:nvGrpSpPr>
        <p:grpSpPr>
          <a:xfrm>
            <a:off x="0" y="0"/>
            <a:ext cx="12192000" cy="2148830"/>
            <a:chOff x="0" y="0"/>
            <a:chExt cx="12192000" cy="2148830"/>
          </a:xfrm>
        </p:grpSpPr>
        <p:sp>
          <p:nvSpPr>
            <p:cNvPr id="1815" name="Google Shape;1815;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6" name="Google Shape;1816;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17" name="Google Shape;1817;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8" name="Google Shape;1818;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9" name="Google Shape;1819;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20" name="Google Shape;1820;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821" name="Google Shape;1821;p22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904599305"/>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822"/>
        <p:cNvGrpSpPr/>
        <p:nvPr/>
      </p:nvGrpSpPr>
      <p:grpSpPr>
        <a:xfrm>
          <a:off x="0" y="0"/>
          <a:ext cx="0" cy="0"/>
          <a:chOff x="0" y="0"/>
          <a:chExt cx="0" cy="0"/>
        </a:xfrm>
      </p:grpSpPr>
      <p:sp>
        <p:nvSpPr>
          <p:cNvPr id="1823" name="Google Shape;1823;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24" name="Google Shape;1824;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5" name="Google Shape;1825;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6" name="Google Shape;1826;p222"/>
          <p:cNvGrpSpPr/>
          <p:nvPr/>
        </p:nvGrpSpPr>
        <p:grpSpPr>
          <a:xfrm>
            <a:off x="7191542" y="1"/>
            <a:ext cx="5000459" cy="1425992"/>
            <a:chOff x="7191542" y="1"/>
            <a:chExt cx="5000459" cy="1425992"/>
          </a:xfrm>
        </p:grpSpPr>
        <p:pic>
          <p:nvPicPr>
            <p:cNvPr id="1827" name="Google Shape;1827;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28" name="Google Shape;1828;p222"/>
            <p:cNvGrpSpPr/>
            <p:nvPr/>
          </p:nvGrpSpPr>
          <p:grpSpPr>
            <a:xfrm>
              <a:off x="7191542" y="1"/>
              <a:ext cx="5000459" cy="1425992"/>
              <a:chOff x="7186272" y="0"/>
              <a:chExt cx="5005729" cy="1427495"/>
            </a:xfrm>
          </p:grpSpPr>
          <p:sp>
            <p:nvSpPr>
              <p:cNvPr id="1829" name="Google Shape;1829;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0" name="Google Shape;1830;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652620569"/>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31"/>
        <p:cNvGrpSpPr/>
        <p:nvPr/>
      </p:nvGrpSpPr>
      <p:grpSpPr>
        <a:xfrm>
          <a:off x="0" y="0"/>
          <a:ext cx="0" cy="0"/>
          <a:chOff x="0" y="0"/>
          <a:chExt cx="0" cy="0"/>
        </a:xfrm>
      </p:grpSpPr>
      <p:sp>
        <p:nvSpPr>
          <p:cNvPr id="1832" name="Google Shape;1832;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3" name="Google Shape;1833;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4" name="Google Shape;1834;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5" name="Google Shape;1835;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6" name="Google Shape;1836;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7" name="Google Shape;1837;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8" name="Google Shape;1838;p223"/>
          <p:cNvGrpSpPr/>
          <p:nvPr/>
        </p:nvGrpSpPr>
        <p:grpSpPr>
          <a:xfrm>
            <a:off x="7191542" y="1"/>
            <a:ext cx="5000459" cy="1425992"/>
            <a:chOff x="7191542" y="1"/>
            <a:chExt cx="5000459" cy="1425992"/>
          </a:xfrm>
        </p:grpSpPr>
        <p:pic>
          <p:nvPicPr>
            <p:cNvPr id="1839" name="Google Shape;1839;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40" name="Google Shape;1840;p223"/>
            <p:cNvGrpSpPr/>
            <p:nvPr/>
          </p:nvGrpSpPr>
          <p:grpSpPr>
            <a:xfrm>
              <a:off x="7191542" y="1"/>
              <a:ext cx="5000459" cy="1425992"/>
              <a:chOff x="7186272" y="0"/>
              <a:chExt cx="5005729" cy="1427495"/>
            </a:xfrm>
          </p:grpSpPr>
          <p:sp>
            <p:nvSpPr>
              <p:cNvPr id="1841" name="Google Shape;1841;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2" name="Google Shape;1842;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3" name="Google Shape;1843;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77882470"/>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44"/>
        <p:cNvGrpSpPr/>
        <p:nvPr/>
      </p:nvGrpSpPr>
      <p:grpSpPr>
        <a:xfrm>
          <a:off x="0" y="0"/>
          <a:ext cx="0" cy="0"/>
          <a:chOff x="0" y="0"/>
          <a:chExt cx="0" cy="0"/>
        </a:xfrm>
      </p:grpSpPr>
      <p:sp>
        <p:nvSpPr>
          <p:cNvPr id="1845" name="Google Shape;1845;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6" name="Google Shape;1846;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47" name="Google Shape;1847;p224"/>
          <p:cNvGrpSpPr/>
          <p:nvPr/>
        </p:nvGrpSpPr>
        <p:grpSpPr>
          <a:xfrm flipH="1">
            <a:off x="-1" y="1"/>
            <a:ext cx="6418725" cy="1509822"/>
            <a:chOff x="7522541" y="1"/>
            <a:chExt cx="4669459" cy="1098357"/>
          </a:xfrm>
        </p:grpSpPr>
        <p:sp>
          <p:nvSpPr>
            <p:cNvPr id="1848" name="Google Shape;1848;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9" name="Google Shape;1849;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50" name="Google Shape;1850;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024701605"/>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51"/>
        <p:cNvGrpSpPr/>
        <p:nvPr/>
      </p:nvGrpSpPr>
      <p:grpSpPr>
        <a:xfrm>
          <a:off x="0" y="0"/>
          <a:ext cx="0" cy="0"/>
          <a:chOff x="0" y="0"/>
          <a:chExt cx="0" cy="0"/>
        </a:xfrm>
      </p:grpSpPr>
      <p:sp>
        <p:nvSpPr>
          <p:cNvPr id="1852" name="Google Shape;1852;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3" name="Google Shape;1853;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4" name="Google Shape;1854;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55" name="Google Shape;1855;p225"/>
          <p:cNvSpPr>
            <a:spLocks noGrp="1"/>
          </p:cNvSpPr>
          <p:nvPr>
            <p:ph type="pic" idx="2"/>
          </p:nvPr>
        </p:nvSpPr>
        <p:spPr>
          <a:xfrm>
            <a:off x="7118684" y="233915"/>
            <a:ext cx="5073316" cy="5943600"/>
          </a:xfrm>
          <a:prstGeom prst="rect">
            <a:avLst/>
          </a:prstGeom>
          <a:noFill/>
          <a:ln>
            <a:noFill/>
          </a:ln>
        </p:spPr>
      </p:sp>
      <p:grpSp>
        <p:nvGrpSpPr>
          <p:cNvPr id="1856" name="Google Shape;1856;p225"/>
          <p:cNvGrpSpPr/>
          <p:nvPr/>
        </p:nvGrpSpPr>
        <p:grpSpPr>
          <a:xfrm>
            <a:off x="0" y="5020348"/>
            <a:ext cx="12192000" cy="1837653"/>
            <a:chOff x="0" y="5020348"/>
            <a:chExt cx="12192000" cy="1837653"/>
          </a:xfrm>
        </p:grpSpPr>
        <p:sp>
          <p:nvSpPr>
            <p:cNvPr id="1857" name="Google Shape;1857;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8" name="Google Shape;1858;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59" name="Google Shape;1859;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36503410"/>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60"/>
        <p:cNvGrpSpPr/>
        <p:nvPr/>
      </p:nvGrpSpPr>
      <p:grpSpPr>
        <a:xfrm>
          <a:off x="0" y="0"/>
          <a:ext cx="0" cy="0"/>
          <a:chOff x="0" y="0"/>
          <a:chExt cx="0" cy="0"/>
        </a:xfrm>
      </p:grpSpPr>
      <p:grpSp>
        <p:nvGrpSpPr>
          <p:cNvPr id="1861" name="Google Shape;1861;p226"/>
          <p:cNvGrpSpPr/>
          <p:nvPr/>
        </p:nvGrpSpPr>
        <p:grpSpPr>
          <a:xfrm>
            <a:off x="0" y="5020347"/>
            <a:ext cx="12192000" cy="1837653"/>
            <a:chOff x="0" y="5020347"/>
            <a:chExt cx="12192000" cy="1837653"/>
          </a:xfrm>
        </p:grpSpPr>
        <p:sp>
          <p:nvSpPr>
            <p:cNvPr id="1862" name="Google Shape;1862;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3" name="Google Shape;1863;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4" name="Google Shape;1864;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65" name="Google Shape;1865;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66" name="Google Shape;1866;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366416330"/>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68"/>
        <p:cNvGrpSpPr/>
        <p:nvPr/>
      </p:nvGrpSpPr>
      <p:grpSpPr>
        <a:xfrm>
          <a:off x="0" y="0"/>
          <a:ext cx="0" cy="0"/>
          <a:chOff x="0" y="0"/>
          <a:chExt cx="0" cy="0"/>
        </a:xfrm>
      </p:grpSpPr>
      <p:sp>
        <p:nvSpPr>
          <p:cNvPr id="1869" name="Google Shape;1869;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0" name="Google Shape;1870;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1" name="Google Shape;1871;p227"/>
          <p:cNvGrpSpPr/>
          <p:nvPr/>
        </p:nvGrpSpPr>
        <p:grpSpPr>
          <a:xfrm>
            <a:off x="0" y="5379426"/>
            <a:ext cx="2807368" cy="753891"/>
            <a:chOff x="0" y="5379426"/>
            <a:chExt cx="2807368" cy="753891"/>
          </a:xfrm>
        </p:grpSpPr>
        <p:sp>
          <p:nvSpPr>
            <p:cNvPr id="1872" name="Google Shape;1872;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3" name="Google Shape;1873;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74" name="Google Shape;1874;p227"/>
          <p:cNvSpPr>
            <a:spLocks noGrp="1"/>
          </p:cNvSpPr>
          <p:nvPr>
            <p:ph type="pic" idx="2"/>
          </p:nvPr>
        </p:nvSpPr>
        <p:spPr>
          <a:xfrm>
            <a:off x="2807368" y="457202"/>
            <a:ext cx="8915400" cy="5943598"/>
          </a:xfrm>
          <a:prstGeom prst="rect">
            <a:avLst/>
          </a:prstGeom>
          <a:noFill/>
          <a:ln>
            <a:noFill/>
          </a:ln>
        </p:spPr>
      </p:sp>
      <p:pic>
        <p:nvPicPr>
          <p:cNvPr id="1875" name="Google Shape;1875;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691094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76"/>
        <p:cNvGrpSpPr/>
        <p:nvPr/>
      </p:nvGrpSpPr>
      <p:grpSpPr>
        <a:xfrm>
          <a:off x="0" y="0"/>
          <a:ext cx="0" cy="0"/>
          <a:chOff x="0" y="0"/>
          <a:chExt cx="0" cy="0"/>
        </a:xfrm>
      </p:grpSpPr>
      <p:sp>
        <p:nvSpPr>
          <p:cNvPr id="1877" name="Google Shape;1877;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78" name="Google Shape;1878;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9" name="Google Shape;1879;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1" name="Google Shape;1881;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2" name="Google Shape;1882;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3" name="Google Shape;1883;p228"/>
          <p:cNvGrpSpPr/>
          <p:nvPr/>
        </p:nvGrpSpPr>
        <p:grpSpPr>
          <a:xfrm>
            <a:off x="7191542" y="1"/>
            <a:ext cx="5000459" cy="1425992"/>
            <a:chOff x="7191542" y="1"/>
            <a:chExt cx="5000459" cy="1425992"/>
          </a:xfrm>
        </p:grpSpPr>
        <p:pic>
          <p:nvPicPr>
            <p:cNvPr id="1884" name="Google Shape;1884;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5" name="Google Shape;1885;p228"/>
            <p:cNvGrpSpPr/>
            <p:nvPr/>
          </p:nvGrpSpPr>
          <p:grpSpPr>
            <a:xfrm>
              <a:off x="7191542" y="1"/>
              <a:ext cx="5000459" cy="1425992"/>
              <a:chOff x="7186272" y="0"/>
              <a:chExt cx="5005729" cy="1427495"/>
            </a:xfrm>
          </p:grpSpPr>
          <p:sp>
            <p:nvSpPr>
              <p:cNvPr id="1886" name="Google Shape;1886;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7" name="Google Shape;1887;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88" name="Google Shape;1888;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35246919"/>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89"/>
        <p:cNvGrpSpPr/>
        <p:nvPr/>
      </p:nvGrpSpPr>
      <p:grpSpPr>
        <a:xfrm>
          <a:off x="0" y="0"/>
          <a:ext cx="0" cy="0"/>
          <a:chOff x="0" y="0"/>
          <a:chExt cx="0" cy="0"/>
        </a:xfrm>
      </p:grpSpPr>
      <p:sp>
        <p:nvSpPr>
          <p:cNvPr id="1890" name="Google Shape;1890;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91" name="Google Shape;1891;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 name="Google Shape;1896;p229"/>
          <p:cNvGrpSpPr/>
          <p:nvPr/>
        </p:nvGrpSpPr>
        <p:grpSpPr>
          <a:xfrm>
            <a:off x="7191542" y="1"/>
            <a:ext cx="5000459" cy="1425992"/>
            <a:chOff x="7191542" y="1"/>
            <a:chExt cx="5000459" cy="1425992"/>
          </a:xfrm>
        </p:grpSpPr>
        <p:pic>
          <p:nvPicPr>
            <p:cNvPr id="1897" name="Google Shape;1897;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8" name="Google Shape;1898;p229"/>
            <p:cNvGrpSpPr/>
            <p:nvPr/>
          </p:nvGrpSpPr>
          <p:grpSpPr>
            <a:xfrm>
              <a:off x="7191542" y="1"/>
              <a:ext cx="5000459" cy="1425992"/>
              <a:chOff x="7186272" y="0"/>
              <a:chExt cx="5005729" cy="1427495"/>
            </a:xfrm>
          </p:grpSpPr>
          <p:sp>
            <p:nvSpPr>
              <p:cNvPr id="1899" name="Google Shape;1899;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0" name="Google Shape;1900;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01" name="Google Shape;1901;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25543687"/>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902"/>
        <p:cNvGrpSpPr/>
        <p:nvPr/>
      </p:nvGrpSpPr>
      <p:grpSpPr>
        <a:xfrm>
          <a:off x="0" y="0"/>
          <a:ext cx="0" cy="0"/>
          <a:chOff x="0" y="0"/>
          <a:chExt cx="0" cy="0"/>
        </a:xfrm>
      </p:grpSpPr>
      <p:grpSp>
        <p:nvGrpSpPr>
          <p:cNvPr id="1903" name="Google Shape;1903;p230"/>
          <p:cNvGrpSpPr/>
          <p:nvPr/>
        </p:nvGrpSpPr>
        <p:grpSpPr>
          <a:xfrm>
            <a:off x="7191542" y="1"/>
            <a:ext cx="5000459" cy="1425992"/>
            <a:chOff x="7191542" y="1"/>
            <a:chExt cx="5000459" cy="1425992"/>
          </a:xfrm>
        </p:grpSpPr>
        <p:pic>
          <p:nvPicPr>
            <p:cNvPr id="1904" name="Google Shape;1904;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0"/>
            <p:cNvGrpSpPr/>
            <p:nvPr/>
          </p:nvGrpSpPr>
          <p:grpSpPr>
            <a:xfrm>
              <a:off x="7191542" y="1"/>
              <a:ext cx="5000459" cy="1425992"/>
              <a:chOff x="7186272" y="0"/>
              <a:chExt cx="5005729" cy="1427495"/>
            </a:xfrm>
          </p:grpSpPr>
          <p:sp>
            <p:nvSpPr>
              <p:cNvPr id="1906" name="Google Shape;1906;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1" name="Google Shape;1911;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2" name="Google Shape;1912;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0673273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71"/>
        <p:cNvGrpSpPr/>
        <p:nvPr/>
      </p:nvGrpSpPr>
      <p:grpSpPr>
        <a:xfrm>
          <a:off x="0" y="0"/>
          <a:ext cx="0" cy="0"/>
          <a:chOff x="0" y="0"/>
          <a:chExt cx="0" cy="0"/>
        </a:xfrm>
      </p:grpSpPr>
      <p:sp>
        <p:nvSpPr>
          <p:cNvPr id="1872" name="Google Shape;1872;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73" name="Google Shape;1873;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4" name="Google Shape;1874;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5" name="Google Shape;1875;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6" name="Google Shape;1876;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913"/>
        <p:cNvGrpSpPr/>
        <p:nvPr/>
      </p:nvGrpSpPr>
      <p:grpSpPr>
        <a:xfrm>
          <a:off x="0" y="0"/>
          <a:ext cx="0" cy="0"/>
          <a:chOff x="0" y="0"/>
          <a:chExt cx="0" cy="0"/>
        </a:xfrm>
      </p:grpSpPr>
      <p:sp>
        <p:nvSpPr>
          <p:cNvPr id="1914" name="Google Shape;1914;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5" name="Google Shape;1915;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6" name="Google Shape;1916;p231"/>
          <p:cNvGrpSpPr/>
          <p:nvPr/>
        </p:nvGrpSpPr>
        <p:grpSpPr>
          <a:xfrm>
            <a:off x="7191542" y="1"/>
            <a:ext cx="5000459" cy="1425992"/>
            <a:chOff x="7191542" y="1"/>
            <a:chExt cx="5000459" cy="1425992"/>
          </a:xfrm>
        </p:grpSpPr>
        <p:pic>
          <p:nvPicPr>
            <p:cNvPr id="1917" name="Google Shape;1917;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8" name="Google Shape;1918;p231"/>
            <p:cNvGrpSpPr/>
            <p:nvPr/>
          </p:nvGrpSpPr>
          <p:grpSpPr>
            <a:xfrm>
              <a:off x="7191542" y="1"/>
              <a:ext cx="5000459" cy="1425992"/>
              <a:chOff x="7186272" y="0"/>
              <a:chExt cx="5005729" cy="1427495"/>
            </a:xfrm>
          </p:grpSpPr>
          <p:sp>
            <p:nvSpPr>
              <p:cNvPr id="1919" name="Google Shape;1919;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0" name="Google Shape;1920;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1" name="Google Shape;1921;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 name="Google Shape;1922;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3" name="Google Shape;1923;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 name="Google Shape;1924;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525581015"/>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25"/>
        <p:cNvGrpSpPr/>
        <p:nvPr/>
      </p:nvGrpSpPr>
      <p:grpSpPr>
        <a:xfrm>
          <a:off x="0" y="0"/>
          <a:ext cx="0" cy="0"/>
          <a:chOff x="0" y="0"/>
          <a:chExt cx="0" cy="0"/>
        </a:xfrm>
      </p:grpSpPr>
      <p:grpSp>
        <p:nvGrpSpPr>
          <p:cNvPr id="1926" name="Google Shape;1926;p232"/>
          <p:cNvGrpSpPr/>
          <p:nvPr/>
        </p:nvGrpSpPr>
        <p:grpSpPr>
          <a:xfrm>
            <a:off x="7191542" y="1"/>
            <a:ext cx="5000459" cy="1425992"/>
            <a:chOff x="7191542" y="1"/>
            <a:chExt cx="5000459" cy="1425992"/>
          </a:xfrm>
        </p:grpSpPr>
        <p:pic>
          <p:nvPicPr>
            <p:cNvPr id="1927" name="Google Shape;1927;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28" name="Google Shape;1928;p232"/>
            <p:cNvGrpSpPr/>
            <p:nvPr/>
          </p:nvGrpSpPr>
          <p:grpSpPr>
            <a:xfrm>
              <a:off x="7191542" y="1"/>
              <a:ext cx="5000459" cy="1425992"/>
              <a:chOff x="7186272" y="0"/>
              <a:chExt cx="5005729" cy="1427495"/>
            </a:xfrm>
          </p:grpSpPr>
          <p:sp>
            <p:nvSpPr>
              <p:cNvPr id="1929" name="Google Shape;1929;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30" name="Google Shape;1930;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1" name="Google Shape;1931;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2" name="Google Shape;1932;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3" name="Google Shape;1933;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 name="Google Shape;1935;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 name="Google Shape;1936;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47474318"/>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39"/>
        <p:cNvGrpSpPr/>
        <p:nvPr/>
      </p:nvGrpSpPr>
      <p:grpSpPr>
        <a:xfrm>
          <a:off x="0" y="0"/>
          <a:ext cx="0" cy="0"/>
          <a:chOff x="0" y="0"/>
          <a:chExt cx="0" cy="0"/>
        </a:xfrm>
      </p:grpSpPr>
      <p:grpSp>
        <p:nvGrpSpPr>
          <p:cNvPr id="1940" name="Google Shape;1940;p233"/>
          <p:cNvGrpSpPr/>
          <p:nvPr/>
        </p:nvGrpSpPr>
        <p:grpSpPr>
          <a:xfrm>
            <a:off x="7191542" y="1"/>
            <a:ext cx="5000459" cy="1425992"/>
            <a:chOff x="7191542" y="1"/>
            <a:chExt cx="5000459" cy="1425992"/>
          </a:xfrm>
        </p:grpSpPr>
        <p:pic>
          <p:nvPicPr>
            <p:cNvPr id="1941" name="Google Shape;1941;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2" name="Google Shape;1942;p233"/>
            <p:cNvGrpSpPr/>
            <p:nvPr/>
          </p:nvGrpSpPr>
          <p:grpSpPr>
            <a:xfrm>
              <a:off x="7191542" y="1"/>
              <a:ext cx="5000459" cy="1425992"/>
              <a:chOff x="7186272" y="0"/>
              <a:chExt cx="5005729" cy="1427495"/>
            </a:xfrm>
          </p:grpSpPr>
          <p:sp>
            <p:nvSpPr>
              <p:cNvPr id="1943" name="Google Shape;1943;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4" name="Google Shape;1944;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45" name="Google Shape;1945;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6" name="Google Shape;1946;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47" name="Google Shape;1947;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 name="Google Shape;1948;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247610017"/>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49"/>
        <p:cNvGrpSpPr/>
        <p:nvPr/>
      </p:nvGrpSpPr>
      <p:grpSpPr>
        <a:xfrm>
          <a:off x="0" y="0"/>
          <a:ext cx="0" cy="0"/>
          <a:chOff x="0" y="0"/>
          <a:chExt cx="0" cy="0"/>
        </a:xfrm>
      </p:grpSpPr>
      <p:grpSp>
        <p:nvGrpSpPr>
          <p:cNvPr id="1950" name="Google Shape;1950;p234"/>
          <p:cNvGrpSpPr/>
          <p:nvPr/>
        </p:nvGrpSpPr>
        <p:grpSpPr>
          <a:xfrm>
            <a:off x="0" y="0"/>
            <a:ext cx="12192000" cy="2148830"/>
            <a:chOff x="0" y="0"/>
            <a:chExt cx="12192000" cy="2148830"/>
          </a:xfrm>
        </p:grpSpPr>
        <p:sp>
          <p:nvSpPr>
            <p:cNvPr id="1951" name="Google Shape;1951;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2" name="Google Shape;1952;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53" name="Google Shape;1953;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4" name="Google Shape;1954;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 name="Google Shape;1955;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6" name="Google Shape;1956;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57" name="Google Shape;1957;p23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8566021"/>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58"/>
        <p:cNvGrpSpPr/>
        <p:nvPr/>
      </p:nvGrpSpPr>
      <p:grpSpPr>
        <a:xfrm>
          <a:off x="0" y="0"/>
          <a:ext cx="0" cy="0"/>
          <a:chOff x="0" y="0"/>
          <a:chExt cx="0" cy="0"/>
        </a:xfrm>
      </p:grpSpPr>
      <p:sp>
        <p:nvSpPr>
          <p:cNvPr id="1959" name="Google Shape;1959;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0" name="Google Shape;1960;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 name="Google Shape;1961;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2" name="Google Shape;1962;p235"/>
          <p:cNvGrpSpPr/>
          <p:nvPr/>
        </p:nvGrpSpPr>
        <p:grpSpPr>
          <a:xfrm>
            <a:off x="7191542" y="1"/>
            <a:ext cx="5000459" cy="1425992"/>
            <a:chOff x="7191542" y="1"/>
            <a:chExt cx="5000459" cy="1425992"/>
          </a:xfrm>
        </p:grpSpPr>
        <p:pic>
          <p:nvPicPr>
            <p:cNvPr id="1963" name="Google Shape;1963;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4" name="Google Shape;1964;p235"/>
            <p:cNvGrpSpPr/>
            <p:nvPr/>
          </p:nvGrpSpPr>
          <p:grpSpPr>
            <a:xfrm>
              <a:off x="7191542" y="1"/>
              <a:ext cx="5000459" cy="1425992"/>
              <a:chOff x="7186272" y="0"/>
              <a:chExt cx="5005729" cy="1427495"/>
            </a:xfrm>
          </p:grpSpPr>
          <p:sp>
            <p:nvSpPr>
              <p:cNvPr id="1965" name="Google Shape;1965;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6" name="Google Shape;1966;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406393239"/>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67"/>
        <p:cNvGrpSpPr/>
        <p:nvPr/>
      </p:nvGrpSpPr>
      <p:grpSpPr>
        <a:xfrm>
          <a:off x="0" y="0"/>
          <a:ext cx="0" cy="0"/>
          <a:chOff x="0" y="0"/>
          <a:chExt cx="0" cy="0"/>
        </a:xfrm>
      </p:grpSpPr>
      <p:sp>
        <p:nvSpPr>
          <p:cNvPr id="1968" name="Google Shape;1968;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9" name="Google Shape;1969;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0" name="Google Shape;1970;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71" name="Google Shape;1971;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72" name="Google Shape;1972;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73" name="Google Shape;1973;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74" name="Google Shape;1974;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 name="Google Shape;1975;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76" name="Google Shape;1976;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 name="Google Shape;1977;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78" name="Google Shape;1978;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55188780"/>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79"/>
        <p:cNvGrpSpPr/>
        <p:nvPr/>
      </p:nvGrpSpPr>
      <p:grpSpPr>
        <a:xfrm>
          <a:off x="0" y="0"/>
          <a:ext cx="0" cy="0"/>
          <a:chOff x="0" y="0"/>
          <a:chExt cx="0" cy="0"/>
        </a:xfrm>
      </p:grpSpPr>
      <p:sp>
        <p:nvSpPr>
          <p:cNvPr id="1980" name="Google Shape;1980;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81" name="Google Shape;1981;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 name="Google Shape;1982;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4" name="Google Shape;1984;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5" name="Google Shape;1985;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6" name="Google Shape;1986;p237"/>
          <p:cNvGrpSpPr/>
          <p:nvPr/>
        </p:nvGrpSpPr>
        <p:grpSpPr>
          <a:xfrm>
            <a:off x="7191542" y="1"/>
            <a:ext cx="5000459" cy="1425992"/>
            <a:chOff x="7191542" y="1"/>
            <a:chExt cx="5000459" cy="1425992"/>
          </a:xfrm>
        </p:grpSpPr>
        <p:pic>
          <p:nvPicPr>
            <p:cNvPr id="1987" name="Google Shape;1987;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 name="Google Shape;1988;p237"/>
            <p:cNvGrpSpPr/>
            <p:nvPr/>
          </p:nvGrpSpPr>
          <p:grpSpPr>
            <a:xfrm>
              <a:off x="7191542" y="1"/>
              <a:ext cx="5000459" cy="1425992"/>
              <a:chOff x="7186272" y="0"/>
              <a:chExt cx="5005729" cy="1427495"/>
            </a:xfrm>
          </p:grpSpPr>
          <p:sp>
            <p:nvSpPr>
              <p:cNvPr id="1989" name="Google Shape;1989;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90" name="Google Shape;1990;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91" name="Google Shape;1991;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1119347"/>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92"/>
        <p:cNvGrpSpPr/>
        <p:nvPr/>
      </p:nvGrpSpPr>
      <p:grpSpPr>
        <a:xfrm>
          <a:off x="0" y="0"/>
          <a:ext cx="0" cy="0"/>
          <a:chOff x="0" y="0"/>
          <a:chExt cx="0" cy="0"/>
        </a:xfrm>
      </p:grpSpPr>
      <p:sp>
        <p:nvSpPr>
          <p:cNvPr id="1993" name="Google Shape;1993;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4" name="Google Shape;1994;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5" name="Google Shape;1995;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6" name="Google Shape;1996;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97" name="Google Shape;1997;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8" name="Google Shape;1998;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9" name="Google Shape;1999;p238"/>
          <p:cNvGrpSpPr/>
          <p:nvPr/>
        </p:nvGrpSpPr>
        <p:grpSpPr>
          <a:xfrm>
            <a:off x="7191542" y="1"/>
            <a:ext cx="5000459" cy="1425992"/>
            <a:chOff x="7191542" y="1"/>
            <a:chExt cx="5000459" cy="1425992"/>
          </a:xfrm>
        </p:grpSpPr>
        <p:pic>
          <p:nvPicPr>
            <p:cNvPr id="2000" name="Google Shape;2000;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 name="Google Shape;2001;p238"/>
            <p:cNvGrpSpPr/>
            <p:nvPr/>
          </p:nvGrpSpPr>
          <p:grpSpPr>
            <a:xfrm>
              <a:off x="7191542" y="1"/>
              <a:ext cx="5000459" cy="1425992"/>
              <a:chOff x="7186272" y="0"/>
              <a:chExt cx="5005729" cy="1427495"/>
            </a:xfrm>
          </p:grpSpPr>
          <p:sp>
            <p:nvSpPr>
              <p:cNvPr id="2002" name="Google Shape;2002;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03" name="Google Shape;2003;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04" name="Google Shape;2004;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10046278"/>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2728347"/>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5705794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877"/>
        <p:cNvGrpSpPr/>
        <p:nvPr/>
      </p:nvGrpSpPr>
      <p:grpSpPr>
        <a:xfrm>
          <a:off x="0" y="0"/>
          <a:ext cx="0" cy="0"/>
          <a:chOff x="0" y="0"/>
          <a:chExt cx="0" cy="0"/>
        </a:xfrm>
      </p:grpSpPr>
      <p:sp>
        <p:nvSpPr>
          <p:cNvPr id="1878" name="Google Shape;1878;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9" name="Google Shape;1879;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80" name="Google Shape;1880;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2" name="Google Shape;1882;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83" name="Google Shape;1883;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49674339"/>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80956567"/>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873819083"/>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6/17/2024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65542163"/>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6/17/2024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23284439"/>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6/17/2024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87205372"/>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941606999"/>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55229929"/>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82981965"/>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619561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8"/>
        <p:cNvGrpSpPr/>
        <p:nvPr/>
      </p:nvGrpSpPr>
      <p:grpSpPr>
        <a:xfrm>
          <a:off x="0" y="0"/>
          <a:ext cx="0" cy="0"/>
          <a:chOff x="0" y="0"/>
          <a:chExt cx="0" cy="0"/>
        </a:xfrm>
      </p:grpSpPr>
      <p:sp>
        <p:nvSpPr>
          <p:cNvPr id="189" name="Google Shape;189;p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 name="Google Shape;190;p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 name="Google Shape;191;p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 name="Google Shape;192;p355"/>
          <p:cNvGrpSpPr/>
          <p:nvPr/>
        </p:nvGrpSpPr>
        <p:grpSpPr>
          <a:xfrm>
            <a:off x="7191542" y="1"/>
            <a:ext cx="5000459" cy="1425992"/>
            <a:chOff x="7191542" y="1"/>
            <a:chExt cx="5000459" cy="1425992"/>
          </a:xfrm>
        </p:grpSpPr>
        <p:pic>
          <p:nvPicPr>
            <p:cNvPr id="193" name="Google Shape;193;p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 name="Google Shape;194;p355"/>
            <p:cNvGrpSpPr/>
            <p:nvPr/>
          </p:nvGrpSpPr>
          <p:grpSpPr>
            <a:xfrm>
              <a:off x="7191542" y="1"/>
              <a:ext cx="5000459" cy="1425992"/>
              <a:chOff x="7186272" y="0"/>
              <a:chExt cx="5005729" cy="1427495"/>
            </a:xfrm>
          </p:grpSpPr>
          <p:sp>
            <p:nvSpPr>
              <p:cNvPr id="195" name="Google Shape;195;p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 name="Google Shape;196;p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884"/>
        <p:cNvGrpSpPr/>
        <p:nvPr/>
      </p:nvGrpSpPr>
      <p:grpSpPr>
        <a:xfrm>
          <a:off x="0" y="0"/>
          <a:ext cx="0" cy="0"/>
          <a:chOff x="0" y="0"/>
          <a:chExt cx="0" cy="0"/>
        </a:xfrm>
      </p:grpSpPr>
      <p:sp>
        <p:nvSpPr>
          <p:cNvPr id="1885" name="Google Shape;1885;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6" name="Google Shape;1886;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7" name="Google Shape;1887;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88" name="Google Shape;1888;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9" name="Google Shape;1889;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90" name="Google Shape;1890;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1" name="Google Shape;1891;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2" name="Google Shape;1892;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3" name="Google Shape;1893;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75765" y="1452563"/>
            <a:ext cx="12192000" cy="1002290"/>
          </a:xfrm>
        </p:spPr>
        <p:txBody>
          <a:bodyPr/>
          <a:lstStyle/>
          <a:p>
            <a:r>
              <a:rPr lang="en-US"/>
              <a:t>Click to edit Master title style</a:t>
            </a:r>
          </a:p>
        </p:txBody>
      </p:sp>
      <p:sp>
        <p:nvSpPr>
          <p:cNvPr id="3" name="Subtitle 2"/>
          <p:cNvSpPr>
            <a:spLocks noGrp="1"/>
          </p:cNvSpPr>
          <p:nvPr>
            <p:ph type="subTitle" idx="1"/>
          </p:nvPr>
        </p:nvSpPr>
        <p:spPr>
          <a:xfrm>
            <a:off x="2151529" y="2649682"/>
            <a:ext cx="10040471" cy="1194955"/>
          </a:xfrm>
        </p:spPr>
        <p:txBody>
          <a:bodyPr/>
          <a:lstStyle>
            <a:lvl1pPr marL="0" indent="0" algn="ctr">
              <a:buNone/>
              <a:defRPr>
                <a:solidFill>
                  <a:schemeClr val="tx1">
                    <a:tint val="75000"/>
                  </a:schemeClr>
                </a:solidFill>
              </a:defRPr>
            </a:lvl1pPr>
            <a:lvl2pPr marL="311719" indent="0" algn="ctr">
              <a:buNone/>
              <a:defRPr>
                <a:solidFill>
                  <a:schemeClr val="tx1">
                    <a:tint val="75000"/>
                  </a:schemeClr>
                </a:solidFill>
              </a:defRPr>
            </a:lvl2pPr>
            <a:lvl3pPr marL="623438" indent="0" algn="ctr">
              <a:buNone/>
              <a:defRPr>
                <a:solidFill>
                  <a:schemeClr val="tx1">
                    <a:tint val="75000"/>
                  </a:schemeClr>
                </a:solidFill>
              </a:defRPr>
            </a:lvl3pPr>
            <a:lvl4pPr marL="935157" indent="0" algn="ctr">
              <a:buNone/>
              <a:defRPr>
                <a:solidFill>
                  <a:schemeClr val="tx1">
                    <a:tint val="75000"/>
                  </a:schemeClr>
                </a:solidFill>
              </a:defRPr>
            </a:lvl4pPr>
            <a:lvl5pPr marL="1246876" indent="0" algn="ctr">
              <a:buNone/>
              <a:defRPr>
                <a:solidFill>
                  <a:schemeClr val="tx1">
                    <a:tint val="75000"/>
                  </a:schemeClr>
                </a:solidFill>
              </a:defRPr>
            </a:lvl5pPr>
            <a:lvl6pPr marL="1558595" indent="0" algn="ctr">
              <a:buNone/>
              <a:defRPr>
                <a:solidFill>
                  <a:schemeClr val="tx1">
                    <a:tint val="75000"/>
                  </a:schemeClr>
                </a:solidFill>
              </a:defRPr>
            </a:lvl6pPr>
            <a:lvl7pPr marL="1870314" indent="0" algn="ctr">
              <a:buNone/>
              <a:defRPr>
                <a:solidFill>
                  <a:schemeClr val="tx1">
                    <a:tint val="75000"/>
                  </a:schemeClr>
                </a:solidFill>
              </a:defRPr>
            </a:lvl7pPr>
            <a:lvl8pPr marL="2182033" indent="0" algn="ctr">
              <a:buNone/>
              <a:defRPr>
                <a:solidFill>
                  <a:schemeClr val="tx1">
                    <a:tint val="75000"/>
                  </a:schemeClr>
                </a:solidFill>
              </a:defRPr>
            </a:lvl8pPr>
            <a:lvl9pPr marL="249375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137727289"/>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65542154"/>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33040" y="3004705"/>
            <a:ext cx="12192000" cy="928688"/>
          </a:xfrm>
        </p:spPr>
        <p:txBody>
          <a:bodyPr anchor="t"/>
          <a:lstStyle>
            <a:lvl1pPr algn="l">
              <a:defRPr sz="2727" b="1" cap="all"/>
            </a:lvl1pPr>
          </a:lstStyle>
          <a:p>
            <a:r>
              <a:rPr lang="en-US"/>
              <a:t>Click to edit Master title style</a:t>
            </a:r>
          </a:p>
        </p:txBody>
      </p:sp>
      <p:sp>
        <p:nvSpPr>
          <p:cNvPr id="3" name="Text Placeholder 2"/>
          <p:cNvSpPr>
            <a:spLocks noGrp="1"/>
          </p:cNvSpPr>
          <p:nvPr>
            <p:ph type="body" idx="1"/>
          </p:nvPr>
        </p:nvSpPr>
        <p:spPr>
          <a:xfrm>
            <a:off x="1133040" y="1981850"/>
            <a:ext cx="12192000" cy="1022855"/>
          </a:xfrm>
        </p:spPr>
        <p:txBody>
          <a:bodyPr anchor="b"/>
          <a:lstStyle>
            <a:lvl1pPr marL="0" indent="0">
              <a:buNone/>
              <a:defRPr sz="1364">
                <a:solidFill>
                  <a:schemeClr val="tx1">
                    <a:tint val="75000"/>
                  </a:schemeClr>
                </a:solidFill>
              </a:defRPr>
            </a:lvl1pPr>
            <a:lvl2pPr marL="311719" indent="0">
              <a:buNone/>
              <a:defRPr sz="1227">
                <a:solidFill>
                  <a:schemeClr val="tx1">
                    <a:tint val="75000"/>
                  </a:schemeClr>
                </a:solidFill>
              </a:defRPr>
            </a:lvl2pPr>
            <a:lvl3pPr marL="623438" indent="0">
              <a:buNone/>
              <a:defRPr sz="1091">
                <a:solidFill>
                  <a:schemeClr val="tx1">
                    <a:tint val="75000"/>
                  </a:schemeClr>
                </a:solidFill>
              </a:defRPr>
            </a:lvl3pPr>
            <a:lvl4pPr marL="935157" indent="0">
              <a:buNone/>
              <a:defRPr sz="955">
                <a:solidFill>
                  <a:schemeClr val="tx1">
                    <a:tint val="75000"/>
                  </a:schemeClr>
                </a:solidFill>
              </a:defRPr>
            </a:lvl4pPr>
            <a:lvl5pPr marL="1246876" indent="0">
              <a:buNone/>
              <a:defRPr sz="955">
                <a:solidFill>
                  <a:schemeClr val="tx1">
                    <a:tint val="75000"/>
                  </a:schemeClr>
                </a:solidFill>
              </a:defRPr>
            </a:lvl5pPr>
            <a:lvl6pPr marL="1558595" indent="0">
              <a:buNone/>
              <a:defRPr sz="955">
                <a:solidFill>
                  <a:schemeClr val="tx1">
                    <a:tint val="75000"/>
                  </a:schemeClr>
                </a:solidFill>
              </a:defRPr>
            </a:lvl6pPr>
            <a:lvl7pPr marL="1870314" indent="0">
              <a:buNone/>
              <a:defRPr sz="955">
                <a:solidFill>
                  <a:schemeClr val="tx1">
                    <a:tint val="75000"/>
                  </a:schemeClr>
                </a:solidFill>
              </a:defRPr>
            </a:lvl7pPr>
            <a:lvl8pPr marL="2182033" indent="0">
              <a:buNone/>
              <a:defRPr sz="955">
                <a:solidFill>
                  <a:schemeClr val="tx1">
                    <a:tint val="75000"/>
                  </a:schemeClr>
                </a:solidFill>
              </a:defRPr>
            </a:lvl8pPr>
            <a:lvl9pPr marL="2493752" indent="0">
              <a:buNone/>
              <a:defRPr sz="95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07934048"/>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17176" y="1091046"/>
            <a:ext cx="6335059" cy="3085884"/>
          </a:xfrm>
        </p:spPr>
        <p:txBody>
          <a:bodyPr/>
          <a:lstStyle>
            <a:lvl1pPr>
              <a:defRPr sz="1909"/>
            </a:lvl1pPr>
            <a:lvl2pPr>
              <a:defRPr sz="1636"/>
            </a:lvl2pPr>
            <a:lvl3pPr>
              <a:defRPr sz="1364"/>
            </a:lvl3pPr>
            <a:lvl4pPr>
              <a:defRPr sz="1227"/>
            </a:lvl4pPr>
            <a:lvl5pPr>
              <a:defRPr sz="1227"/>
            </a:lvl5pPr>
            <a:lvl6pPr>
              <a:defRPr sz="1227"/>
            </a:lvl6pPr>
            <a:lvl7pPr>
              <a:defRPr sz="1227"/>
            </a:lvl7pPr>
            <a:lvl8pPr>
              <a:defRPr sz="1227"/>
            </a:lvl8pPr>
            <a:lvl9pPr>
              <a:defRPr sz="12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7291294" y="1091046"/>
            <a:ext cx="6335059" cy="3085884"/>
          </a:xfrm>
        </p:spPr>
        <p:txBody>
          <a:bodyPr/>
          <a:lstStyle>
            <a:lvl1pPr>
              <a:defRPr sz="1909"/>
            </a:lvl1pPr>
            <a:lvl2pPr>
              <a:defRPr sz="1636"/>
            </a:lvl2pPr>
            <a:lvl3pPr>
              <a:defRPr sz="1364"/>
            </a:lvl3pPr>
            <a:lvl4pPr>
              <a:defRPr sz="1227"/>
            </a:lvl4pPr>
            <a:lvl5pPr>
              <a:defRPr sz="1227"/>
            </a:lvl5pPr>
            <a:lvl6pPr>
              <a:defRPr sz="1227"/>
            </a:lvl6pPr>
            <a:lvl7pPr>
              <a:defRPr sz="1227"/>
            </a:lvl7pPr>
            <a:lvl8pPr>
              <a:defRPr sz="1227"/>
            </a:lvl8pPr>
            <a:lvl9pPr>
              <a:defRPr sz="12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661685842"/>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17176" y="1046668"/>
            <a:ext cx="6337550" cy="436201"/>
          </a:xfrm>
        </p:spPr>
        <p:txBody>
          <a:bodyPr anchor="b"/>
          <a:lstStyle>
            <a:lvl1pPr marL="0" indent="0">
              <a:buNone/>
              <a:defRPr sz="1636" b="1"/>
            </a:lvl1pPr>
            <a:lvl2pPr marL="311719" indent="0">
              <a:buNone/>
              <a:defRPr sz="1364" b="1"/>
            </a:lvl2pPr>
            <a:lvl3pPr marL="623438" indent="0">
              <a:buNone/>
              <a:defRPr sz="1227" b="1"/>
            </a:lvl3pPr>
            <a:lvl4pPr marL="935157" indent="0">
              <a:buNone/>
              <a:defRPr sz="1091" b="1"/>
            </a:lvl4pPr>
            <a:lvl5pPr marL="1246876" indent="0">
              <a:buNone/>
              <a:defRPr sz="1091" b="1"/>
            </a:lvl5pPr>
            <a:lvl6pPr marL="1558595" indent="0">
              <a:buNone/>
              <a:defRPr sz="1091" b="1"/>
            </a:lvl6pPr>
            <a:lvl7pPr marL="1870314" indent="0">
              <a:buNone/>
              <a:defRPr sz="1091" b="1"/>
            </a:lvl7pPr>
            <a:lvl8pPr marL="2182033" indent="0">
              <a:buNone/>
              <a:defRPr sz="1091" b="1"/>
            </a:lvl8pPr>
            <a:lvl9pPr marL="2493752" indent="0">
              <a:buNone/>
              <a:defRPr sz="1091" b="1"/>
            </a:lvl9pPr>
          </a:lstStyle>
          <a:p>
            <a:pPr lvl="0"/>
            <a:r>
              <a:rPr lang="en-US"/>
              <a:t>Click to edit Master text styles</a:t>
            </a:r>
          </a:p>
        </p:txBody>
      </p:sp>
      <p:sp>
        <p:nvSpPr>
          <p:cNvPr id="4" name="Content Placeholder 3"/>
          <p:cNvSpPr>
            <a:spLocks noGrp="1"/>
          </p:cNvSpPr>
          <p:nvPr>
            <p:ph sz="half" idx="2"/>
          </p:nvPr>
        </p:nvSpPr>
        <p:spPr>
          <a:xfrm>
            <a:off x="717176" y="1482869"/>
            <a:ext cx="6337550" cy="2694060"/>
          </a:xfrm>
        </p:spPr>
        <p:txBody>
          <a:bodyPr/>
          <a:lstStyle>
            <a:lvl1pPr>
              <a:defRPr sz="1636"/>
            </a:lvl1pPr>
            <a:lvl2pPr>
              <a:defRPr sz="1364"/>
            </a:lvl2pPr>
            <a:lvl3pPr>
              <a:defRPr sz="1227"/>
            </a:lvl3pPr>
            <a:lvl4pPr>
              <a:defRPr sz="1091"/>
            </a:lvl4pPr>
            <a:lvl5pPr>
              <a:defRPr sz="1091"/>
            </a:lvl5pPr>
            <a:lvl6pPr>
              <a:defRPr sz="1091"/>
            </a:lvl6pPr>
            <a:lvl7pPr>
              <a:defRPr sz="1091"/>
            </a:lvl7pPr>
            <a:lvl8pPr>
              <a:defRPr sz="1091"/>
            </a:lvl8pPr>
            <a:lvl9pPr>
              <a:defRPr sz="109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7286315" y="1046668"/>
            <a:ext cx="6340039" cy="436201"/>
          </a:xfrm>
        </p:spPr>
        <p:txBody>
          <a:bodyPr anchor="b"/>
          <a:lstStyle>
            <a:lvl1pPr marL="0" indent="0">
              <a:buNone/>
              <a:defRPr sz="1636" b="1"/>
            </a:lvl1pPr>
            <a:lvl2pPr marL="311719" indent="0">
              <a:buNone/>
              <a:defRPr sz="1364" b="1"/>
            </a:lvl2pPr>
            <a:lvl3pPr marL="623438" indent="0">
              <a:buNone/>
              <a:defRPr sz="1227" b="1"/>
            </a:lvl3pPr>
            <a:lvl4pPr marL="935157" indent="0">
              <a:buNone/>
              <a:defRPr sz="1091" b="1"/>
            </a:lvl4pPr>
            <a:lvl5pPr marL="1246876" indent="0">
              <a:buNone/>
              <a:defRPr sz="1091" b="1"/>
            </a:lvl5pPr>
            <a:lvl6pPr marL="1558595" indent="0">
              <a:buNone/>
              <a:defRPr sz="1091" b="1"/>
            </a:lvl6pPr>
            <a:lvl7pPr marL="1870314" indent="0">
              <a:buNone/>
              <a:defRPr sz="1091" b="1"/>
            </a:lvl7pPr>
            <a:lvl8pPr marL="2182033" indent="0">
              <a:buNone/>
              <a:defRPr sz="1091" b="1"/>
            </a:lvl8pPr>
            <a:lvl9pPr marL="2493752" indent="0">
              <a:buNone/>
              <a:defRPr sz="1091" b="1"/>
            </a:lvl9pPr>
          </a:lstStyle>
          <a:p>
            <a:pPr lvl="0"/>
            <a:r>
              <a:rPr lang="en-US"/>
              <a:t>Click to edit Master text styles</a:t>
            </a:r>
          </a:p>
        </p:txBody>
      </p:sp>
      <p:sp>
        <p:nvSpPr>
          <p:cNvPr id="6" name="Content Placeholder 5"/>
          <p:cNvSpPr>
            <a:spLocks noGrp="1"/>
          </p:cNvSpPr>
          <p:nvPr>
            <p:ph sz="quarter" idx="4"/>
          </p:nvPr>
        </p:nvSpPr>
        <p:spPr>
          <a:xfrm>
            <a:off x="7286315" y="1482869"/>
            <a:ext cx="6340039" cy="2694060"/>
          </a:xfrm>
        </p:spPr>
        <p:txBody>
          <a:bodyPr/>
          <a:lstStyle>
            <a:lvl1pPr>
              <a:defRPr sz="1636"/>
            </a:lvl1pPr>
            <a:lvl2pPr>
              <a:defRPr sz="1364"/>
            </a:lvl2pPr>
            <a:lvl3pPr>
              <a:defRPr sz="1227"/>
            </a:lvl3pPr>
            <a:lvl4pPr>
              <a:defRPr sz="1091"/>
            </a:lvl4pPr>
            <a:lvl5pPr>
              <a:defRPr sz="1091"/>
            </a:lvl5pPr>
            <a:lvl6pPr>
              <a:defRPr sz="1091"/>
            </a:lvl6pPr>
            <a:lvl7pPr>
              <a:defRPr sz="1091"/>
            </a:lvl7pPr>
            <a:lvl8pPr>
              <a:defRPr sz="1091"/>
            </a:lvl8pPr>
            <a:lvl9pPr>
              <a:defRPr sz="109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6/17/2024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29440502"/>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6/17/2024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363528547"/>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6/17/2024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8386586"/>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17177" y="186170"/>
            <a:ext cx="4718922" cy="792307"/>
          </a:xfrm>
        </p:spPr>
        <p:txBody>
          <a:bodyPr anchor="b"/>
          <a:lstStyle>
            <a:lvl1pPr algn="l">
              <a:defRPr sz="1364" b="1"/>
            </a:lvl1pPr>
          </a:lstStyle>
          <a:p>
            <a:r>
              <a:rPr lang="en-US"/>
              <a:t>Click to edit Master title style</a:t>
            </a:r>
          </a:p>
        </p:txBody>
      </p:sp>
      <p:sp>
        <p:nvSpPr>
          <p:cNvPr id="3" name="Content Placeholder 2"/>
          <p:cNvSpPr>
            <a:spLocks noGrp="1"/>
          </p:cNvSpPr>
          <p:nvPr>
            <p:ph idx="1"/>
          </p:nvPr>
        </p:nvSpPr>
        <p:spPr>
          <a:xfrm>
            <a:off x="5607922" y="186171"/>
            <a:ext cx="8018431" cy="3990759"/>
          </a:xfrm>
        </p:spPr>
        <p:txBody>
          <a:bodyPr/>
          <a:lstStyle>
            <a:lvl1pPr>
              <a:defRPr sz="2182"/>
            </a:lvl1pPr>
            <a:lvl2pPr>
              <a:defRPr sz="1909"/>
            </a:lvl2pPr>
            <a:lvl3pPr>
              <a:defRPr sz="1636"/>
            </a:lvl3pPr>
            <a:lvl4pPr>
              <a:defRPr sz="1364"/>
            </a:lvl4pPr>
            <a:lvl5pPr>
              <a:defRPr sz="1364"/>
            </a:lvl5pPr>
            <a:lvl6pPr>
              <a:defRPr sz="1364"/>
            </a:lvl6pPr>
            <a:lvl7pPr>
              <a:defRPr sz="1364"/>
            </a:lvl7pPr>
            <a:lvl8pPr>
              <a:defRPr sz="1364"/>
            </a:lvl8pPr>
            <a:lvl9pPr>
              <a:defRPr sz="136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717177" y="978478"/>
            <a:ext cx="4718922" cy="3198452"/>
          </a:xfrm>
        </p:spPr>
        <p:txBody>
          <a:bodyPr/>
          <a:lstStyle>
            <a:lvl1pPr marL="0" indent="0">
              <a:buNone/>
              <a:defRPr sz="955"/>
            </a:lvl1pPr>
            <a:lvl2pPr marL="311719" indent="0">
              <a:buNone/>
              <a:defRPr sz="818"/>
            </a:lvl2pPr>
            <a:lvl3pPr marL="623438" indent="0">
              <a:buNone/>
              <a:defRPr sz="682"/>
            </a:lvl3pPr>
            <a:lvl4pPr marL="935157" indent="0">
              <a:buNone/>
              <a:defRPr sz="614"/>
            </a:lvl4pPr>
            <a:lvl5pPr marL="1246876" indent="0">
              <a:buNone/>
              <a:defRPr sz="614"/>
            </a:lvl5pPr>
            <a:lvl6pPr marL="1558595" indent="0">
              <a:buNone/>
              <a:defRPr sz="614"/>
            </a:lvl6pPr>
            <a:lvl7pPr marL="1870314" indent="0">
              <a:buNone/>
              <a:defRPr sz="614"/>
            </a:lvl7pPr>
            <a:lvl8pPr marL="2182033" indent="0">
              <a:buNone/>
              <a:defRPr sz="614"/>
            </a:lvl8pPr>
            <a:lvl9pPr marL="2493752" indent="0">
              <a:buNone/>
              <a:defRPr sz="614"/>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93709377"/>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11432" y="3273137"/>
            <a:ext cx="8606118" cy="386412"/>
          </a:xfrm>
        </p:spPr>
        <p:txBody>
          <a:bodyPr anchor="b"/>
          <a:lstStyle>
            <a:lvl1pPr algn="l">
              <a:defRPr sz="1364" b="1"/>
            </a:lvl1pPr>
          </a:lstStyle>
          <a:p>
            <a:r>
              <a:rPr lang="en-US"/>
              <a:t>Click to edit Master title style</a:t>
            </a:r>
          </a:p>
        </p:txBody>
      </p:sp>
      <p:sp>
        <p:nvSpPr>
          <p:cNvPr id="3" name="Picture Placeholder 2"/>
          <p:cNvSpPr>
            <a:spLocks noGrp="1"/>
          </p:cNvSpPr>
          <p:nvPr>
            <p:ph type="pic" idx="1"/>
          </p:nvPr>
        </p:nvSpPr>
        <p:spPr>
          <a:xfrm>
            <a:off x="2811432" y="417801"/>
            <a:ext cx="8606118" cy="2805545"/>
          </a:xfrm>
        </p:spPr>
        <p:txBody>
          <a:bodyPr/>
          <a:lstStyle>
            <a:lvl1pPr marL="0" indent="0">
              <a:buNone/>
              <a:defRPr sz="2182"/>
            </a:lvl1pPr>
            <a:lvl2pPr marL="311719" indent="0">
              <a:buNone/>
              <a:defRPr sz="1909"/>
            </a:lvl2pPr>
            <a:lvl3pPr marL="623438" indent="0">
              <a:buNone/>
              <a:defRPr sz="1636"/>
            </a:lvl3pPr>
            <a:lvl4pPr marL="935157" indent="0">
              <a:buNone/>
              <a:defRPr sz="1364"/>
            </a:lvl4pPr>
            <a:lvl5pPr marL="1246876" indent="0">
              <a:buNone/>
              <a:defRPr sz="1364"/>
            </a:lvl5pPr>
            <a:lvl6pPr marL="1558595" indent="0">
              <a:buNone/>
              <a:defRPr sz="1364"/>
            </a:lvl6pPr>
            <a:lvl7pPr marL="1870314" indent="0">
              <a:buNone/>
              <a:defRPr sz="1364"/>
            </a:lvl7pPr>
            <a:lvl8pPr marL="2182033" indent="0">
              <a:buNone/>
              <a:defRPr sz="1364"/>
            </a:lvl8pPr>
            <a:lvl9pPr marL="2493752" indent="0">
              <a:buNone/>
              <a:defRPr sz="1364"/>
            </a:lvl9pPr>
          </a:lstStyle>
          <a:p>
            <a:endParaRPr lang="en-US"/>
          </a:p>
        </p:txBody>
      </p:sp>
      <p:sp>
        <p:nvSpPr>
          <p:cNvPr id="4" name="Text Placeholder 3"/>
          <p:cNvSpPr>
            <a:spLocks noGrp="1"/>
          </p:cNvSpPr>
          <p:nvPr>
            <p:ph type="body" sz="half" idx="2"/>
          </p:nvPr>
        </p:nvSpPr>
        <p:spPr>
          <a:xfrm>
            <a:off x="2811432" y="3659548"/>
            <a:ext cx="8606118" cy="548770"/>
          </a:xfrm>
        </p:spPr>
        <p:txBody>
          <a:bodyPr/>
          <a:lstStyle>
            <a:lvl1pPr marL="0" indent="0">
              <a:buNone/>
              <a:defRPr sz="955"/>
            </a:lvl1pPr>
            <a:lvl2pPr marL="311719" indent="0">
              <a:buNone/>
              <a:defRPr sz="818"/>
            </a:lvl2pPr>
            <a:lvl3pPr marL="623438" indent="0">
              <a:buNone/>
              <a:defRPr sz="682"/>
            </a:lvl3pPr>
            <a:lvl4pPr marL="935157" indent="0">
              <a:buNone/>
              <a:defRPr sz="614"/>
            </a:lvl4pPr>
            <a:lvl5pPr marL="1246876" indent="0">
              <a:buNone/>
              <a:defRPr sz="614"/>
            </a:lvl5pPr>
            <a:lvl6pPr marL="1558595" indent="0">
              <a:buNone/>
              <a:defRPr sz="614"/>
            </a:lvl6pPr>
            <a:lvl7pPr marL="1870314" indent="0">
              <a:buNone/>
              <a:defRPr sz="614"/>
            </a:lvl7pPr>
            <a:lvl8pPr marL="2182033" indent="0">
              <a:buNone/>
              <a:defRPr sz="614"/>
            </a:lvl8pPr>
            <a:lvl9pPr marL="2493752" indent="0">
              <a:buNone/>
              <a:defRPr sz="614"/>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6/17/2024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63229779"/>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2302450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894"/>
        <p:cNvGrpSpPr/>
        <p:nvPr/>
      </p:nvGrpSpPr>
      <p:grpSpPr>
        <a:xfrm>
          <a:off x="0" y="0"/>
          <a:ext cx="0" cy="0"/>
          <a:chOff x="0" y="0"/>
          <a:chExt cx="0" cy="0"/>
        </a:xfrm>
      </p:grpSpPr>
      <p:sp>
        <p:nvSpPr>
          <p:cNvPr id="1895" name="Google Shape;1895;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6" name="Google Shape;1896;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7" name="Google Shape;1897;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98" name="Google Shape;1898;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 name="Google Shape;1899;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00" name="Google Shape;1900;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1" name="Google Shape;1901;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2" name="Google Shape;1902;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03" name="Google Shape;1903;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399059" y="187254"/>
            <a:ext cx="3227294" cy="398967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17176" y="187254"/>
            <a:ext cx="9442824" cy="3989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6/17/2024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82280702"/>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61247011"/>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matchingName="Title and Content" type="obj">
  <p:cSld name="1_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915132"/>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44933334"/>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30611308"/>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11212206"/>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5126425"/>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6852622"/>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43452738"/>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33345100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04"/>
        <p:cNvGrpSpPr/>
        <p:nvPr/>
      </p:nvGrpSpPr>
      <p:grpSpPr>
        <a:xfrm>
          <a:off x="0" y="0"/>
          <a:ext cx="0" cy="0"/>
          <a:chOff x="0" y="0"/>
          <a:chExt cx="0" cy="0"/>
        </a:xfrm>
      </p:grpSpPr>
      <p:sp>
        <p:nvSpPr>
          <p:cNvPr id="1905" name="Google Shape;1905;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6" name="Google Shape;1906;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 name="Google Shape;1907;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08" name="Google Shape;1908;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10" name="Google Shape;1910;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1" name="Google Shape;1911;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2" name="Google Shape;1912;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3" name="Google Shape;1913;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059815832"/>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62011299"/>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8416749"/>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5661846"/>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6599931"/>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4076150"/>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46"/>
        <p:cNvGrpSpPr/>
        <p:nvPr/>
      </p:nvGrpSpPr>
      <p:grpSpPr>
        <a:xfrm>
          <a:off x="0" y="0"/>
          <a:ext cx="0" cy="0"/>
          <a:chOff x="0" y="0"/>
          <a:chExt cx="0" cy="0"/>
        </a:xfrm>
      </p:grpSpPr>
      <p:grpSp>
        <p:nvGrpSpPr>
          <p:cNvPr id="147" name="Google Shape;147;p15"/>
          <p:cNvGrpSpPr/>
          <p:nvPr/>
        </p:nvGrpSpPr>
        <p:grpSpPr>
          <a:xfrm>
            <a:off x="7191542" y="1"/>
            <a:ext cx="5000459" cy="1425992"/>
            <a:chOff x="7191542" y="1"/>
            <a:chExt cx="5000459" cy="1425992"/>
          </a:xfrm>
        </p:grpSpPr>
        <p:pic>
          <p:nvPicPr>
            <p:cNvPr id="148" name="Google Shape;148;p1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9" name="Google Shape;149;p15"/>
            <p:cNvGrpSpPr/>
            <p:nvPr/>
          </p:nvGrpSpPr>
          <p:grpSpPr>
            <a:xfrm>
              <a:off x="7191542" y="1"/>
              <a:ext cx="5000459" cy="1425992"/>
              <a:chOff x="7186272" y="0"/>
              <a:chExt cx="5005729" cy="1427495"/>
            </a:xfrm>
          </p:grpSpPr>
          <p:sp>
            <p:nvSpPr>
              <p:cNvPr id="150" name="Google Shape;150;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 name="Google Shape;152;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 name="Google Shape;153;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 name="Google Shape;154;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 name="Google Shape;155;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 name="Google Shape;156;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94713589"/>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39388180"/>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26713457"/>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22999906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14"/>
        <p:cNvGrpSpPr/>
        <p:nvPr/>
      </p:nvGrpSpPr>
      <p:grpSpPr>
        <a:xfrm>
          <a:off x="0" y="0"/>
          <a:ext cx="0" cy="0"/>
          <a:chOff x="0" y="0"/>
          <a:chExt cx="0" cy="0"/>
        </a:xfrm>
      </p:grpSpPr>
      <p:sp>
        <p:nvSpPr>
          <p:cNvPr id="1915" name="Google Shape;1915;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 name="Google Shape;1916;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7" name="Google Shape;1917;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8" name="Google Shape;1918;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9" name="Google Shape;1919;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10455400"/>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24171628"/>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18049682"/>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09843629"/>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69862627"/>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82008341"/>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633647031"/>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17365648"/>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86222077"/>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24088780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20"/>
        <p:cNvGrpSpPr/>
        <p:nvPr/>
      </p:nvGrpSpPr>
      <p:grpSpPr>
        <a:xfrm>
          <a:off x="0" y="0"/>
          <a:ext cx="0" cy="0"/>
          <a:chOff x="0" y="0"/>
          <a:chExt cx="0" cy="0"/>
        </a:xfrm>
      </p:grpSpPr>
      <p:sp>
        <p:nvSpPr>
          <p:cNvPr id="1921" name="Google Shape;1921;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22" name="Google Shape;1922;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23" name="Google Shape;1923;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4" name="Google Shape;1924;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 name="Google Shape;1925;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716123267"/>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00045408"/>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89131093"/>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63352783"/>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73111320"/>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matchingName="Comparison" type="twoTxTwoObj">
  <p:cSld name="1_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84277794"/>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29852680"/>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87085342"/>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248968221"/>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381564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26"/>
        <p:cNvGrpSpPr/>
        <p:nvPr/>
      </p:nvGrpSpPr>
      <p:grpSpPr>
        <a:xfrm>
          <a:off x="0" y="0"/>
          <a:ext cx="0" cy="0"/>
          <a:chOff x="0" y="0"/>
          <a:chExt cx="0" cy="0"/>
        </a:xfrm>
      </p:grpSpPr>
      <p:sp>
        <p:nvSpPr>
          <p:cNvPr id="1927" name="Google Shape;1927;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8" name="Google Shape;1928;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9" name="Google Shape;1929;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 name="Google Shape;1931;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2" name="Google Shape;1932;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98866717"/>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35436627"/>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85075649"/>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28324810"/>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33463147"/>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56310496"/>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46713990"/>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44233527"/>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27672340"/>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2354622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33"/>
        <p:cNvGrpSpPr/>
        <p:nvPr/>
      </p:nvGrpSpPr>
      <p:grpSpPr>
        <a:xfrm>
          <a:off x="0" y="0"/>
          <a:ext cx="0" cy="0"/>
          <a:chOff x="0" y="0"/>
          <a:chExt cx="0" cy="0"/>
        </a:xfrm>
      </p:grpSpPr>
      <p:sp>
        <p:nvSpPr>
          <p:cNvPr id="1934" name="Google Shape;1934;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5" name="Google Shape;1935;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6" name="Google Shape;1936;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37" name="Google Shape;1937;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8" name="Google Shape;1938;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39" name="Google Shape;1939;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0" name="Google Shape;1940;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1" name="Google Shape;1941;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2" name="Google Shape;1942;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86420726"/>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50842400"/>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39691482"/>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304838429"/>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277174624"/>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73421894"/>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86024361"/>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44042340"/>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94370005"/>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4849068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43"/>
        <p:cNvGrpSpPr/>
        <p:nvPr/>
      </p:nvGrpSpPr>
      <p:grpSpPr>
        <a:xfrm>
          <a:off x="0" y="0"/>
          <a:ext cx="0" cy="0"/>
          <a:chOff x="0" y="0"/>
          <a:chExt cx="0" cy="0"/>
        </a:xfrm>
      </p:grpSpPr>
      <p:sp>
        <p:nvSpPr>
          <p:cNvPr id="1944" name="Google Shape;1944;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 name="Google Shape;1945;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6" name="Google Shape;1946;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7" name="Google Shape;1947;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8" name="Google Shape;1948;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85739387"/>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629863175"/>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32193714"/>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6549693"/>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28975077"/>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36550373"/>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0308209"/>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1418539"/>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48266325"/>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2008607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49"/>
        <p:cNvGrpSpPr/>
        <p:nvPr/>
      </p:nvGrpSpPr>
      <p:grpSpPr>
        <a:xfrm>
          <a:off x="0" y="0"/>
          <a:ext cx="0" cy="0"/>
          <a:chOff x="0" y="0"/>
          <a:chExt cx="0" cy="0"/>
        </a:xfrm>
      </p:grpSpPr>
      <p:sp>
        <p:nvSpPr>
          <p:cNvPr id="1950" name="Google Shape;1950;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51" name="Google Shape;1951;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2" name="Google Shape;1952;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3" name="Google Shape;1953;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399734448"/>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12370020"/>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966410262"/>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775297897"/>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98060672"/>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88941903"/>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4557040"/>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091981"/>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02663932"/>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2492963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55"/>
        <p:cNvGrpSpPr/>
        <p:nvPr/>
      </p:nvGrpSpPr>
      <p:grpSpPr>
        <a:xfrm>
          <a:off x="0" y="0"/>
          <a:ext cx="0" cy="0"/>
          <a:chOff x="0" y="0"/>
          <a:chExt cx="0" cy="0"/>
        </a:xfrm>
      </p:grpSpPr>
      <p:sp>
        <p:nvSpPr>
          <p:cNvPr id="1956" name="Google Shape;1956;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7" name="Google Shape;1957;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8" name="Google Shape;1958;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61" name="Google Shape;1961;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36870916"/>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547630010"/>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04380595"/>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850078333"/>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26586841"/>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99831837"/>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02547876"/>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93556033"/>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59409365"/>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6714209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7"/>
        <p:cNvGrpSpPr/>
        <p:nvPr/>
      </p:nvGrpSpPr>
      <p:grpSpPr>
        <a:xfrm>
          <a:off x="0" y="0"/>
          <a:ext cx="0" cy="0"/>
          <a:chOff x="0" y="0"/>
          <a:chExt cx="0" cy="0"/>
        </a:xfrm>
      </p:grpSpPr>
      <p:sp>
        <p:nvSpPr>
          <p:cNvPr id="198" name="Google Shape;198;p3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 name="Google Shape;199;p3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 name="Google Shape;200;p3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 name="Google Shape;201;p358"/>
          <p:cNvSpPr>
            <a:spLocks noGrp="1"/>
          </p:cNvSpPr>
          <p:nvPr>
            <p:ph type="pic" idx="2"/>
          </p:nvPr>
        </p:nvSpPr>
        <p:spPr>
          <a:xfrm>
            <a:off x="7118684" y="233915"/>
            <a:ext cx="5073316" cy="5943600"/>
          </a:xfrm>
          <a:prstGeom prst="rect">
            <a:avLst/>
          </a:prstGeom>
          <a:noFill/>
          <a:ln>
            <a:noFill/>
          </a:ln>
        </p:spPr>
      </p:sp>
      <p:grpSp>
        <p:nvGrpSpPr>
          <p:cNvPr id="202" name="Google Shape;202;p358"/>
          <p:cNvGrpSpPr/>
          <p:nvPr/>
        </p:nvGrpSpPr>
        <p:grpSpPr>
          <a:xfrm>
            <a:off x="0" y="5020348"/>
            <a:ext cx="12192000" cy="1837653"/>
            <a:chOff x="0" y="5020348"/>
            <a:chExt cx="12192000" cy="1837653"/>
          </a:xfrm>
        </p:grpSpPr>
        <p:sp>
          <p:nvSpPr>
            <p:cNvPr id="203" name="Google Shape;203;p3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4" name="Google Shape;204;p3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 name="Google Shape;205;p3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62"/>
        <p:cNvGrpSpPr/>
        <p:nvPr/>
      </p:nvGrpSpPr>
      <p:grpSpPr>
        <a:xfrm>
          <a:off x="0" y="0"/>
          <a:ext cx="0" cy="0"/>
          <a:chOff x="0" y="0"/>
          <a:chExt cx="0" cy="0"/>
        </a:xfrm>
      </p:grpSpPr>
      <p:sp>
        <p:nvSpPr>
          <p:cNvPr id="1963" name="Google Shape;1963;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 name="Google Shape;1964;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5" name="Google Shape;1965;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6" name="Google Shape;1966;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67" name="Google Shape;1967;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26128305"/>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098397130"/>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11130470"/>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05405793"/>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2454572"/>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86486991"/>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5614319"/>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20440377"/>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41199939"/>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1410136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68"/>
        <p:cNvGrpSpPr/>
        <p:nvPr/>
      </p:nvGrpSpPr>
      <p:grpSpPr>
        <a:xfrm>
          <a:off x="0" y="0"/>
          <a:ext cx="0" cy="0"/>
          <a:chOff x="0" y="0"/>
          <a:chExt cx="0" cy="0"/>
        </a:xfrm>
      </p:grpSpPr>
      <p:sp>
        <p:nvSpPr>
          <p:cNvPr id="1969" name="Google Shape;1969;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70" name="Google Shape;1970;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71" name="Google Shape;1971;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2" name="Google Shape;1972;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 name="Google Shape;1973;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25660718"/>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3784764"/>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13915408"/>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49291372"/>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78555030"/>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93249819"/>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289619641"/>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5937168"/>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163665714"/>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070152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974"/>
        <p:cNvGrpSpPr/>
        <p:nvPr/>
      </p:nvGrpSpPr>
      <p:grpSpPr>
        <a:xfrm>
          <a:off x="0" y="0"/>
          <a:ext cx="0" cy="0"/>
          <a:chOff x="0" y="0"/>
          <a:chExt cx="0" cy="0"/>
        </a:xfrm>
      </p:grpSpPr>
      <p:sp>
        <p:nvSpPr>
          <p:cNvPr id="1975" name="Google Shape;1975;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6" name="Google Shape;1976;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7" name="Google Shape;1977;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 name="Google Shape;1978;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 name="Google Shape;1979;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0" name="Google Shape;1980;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02891657"/>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28067609"/>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90628598"/>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92832713"/>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8687312"/>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74103404"/>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43382320"/>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84655878"/>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60416328"/>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15023253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981"/>
        <p:cNvGrpSpPr/>
        <p:nvPr/>
      </p:nvGrpSpPr>
      <p:grpSpPr>
        <a:xfrm>
          <a:off x="0" y="0"/>
          <a:ext cx="0" cy="0"/>
          <a:chOff x="0" y="0"/>
          <a:chExt cx="0" cy="0"/>
        </a:xfrm>
      </p:grpSpPr>
      <p:sp>
        <p:nvSpPr>
          <p:cNvPr id="1982" name="Google Shape;1982;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 name="Google Shape;1984;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85" name="Google Shape;1985;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 name="Google Shape;1986;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87" name="Google Shape;1987;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8" name="Google Shape;1988;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9" name="Google Shape;1989;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0" name="Google Shape;1990;p2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7443480"/>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27660899"/>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05559514"/>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15415326"/>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69090375"/>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19161790"/>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extLst>
              <a:ext uri="{28A0092B-C50C-407E-A947-70E740481C1C}">
                <a14:useLocalDpi xmlns:a14="http://schemas.microsoft.com/office/drawing/2010/main"/>
              </a:ext>
            </a:extLst>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75755595"/>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08979574"/>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91482388"/>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402395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991"/>
        <p:cNvGrpSpPr/>
        <p:nvPr/>
      </p:nvGrpSpPr>
      <p:grpSpPr>
        <a:xfrm>
          <a:off x="0" y="0"/>
          <a:ext cx="0" cy="0"/>
          <a:chOff x="0" y="0"/>
          <a:chExt cx="0" cy="0"/>
        </a:xfrm>
      </p:grpSpPr>
      <p:sp>
        <p:nvSpPr>
          <p:cNvPr id="1992" name="Google Shape;1992;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 name="Google Shape;1993;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 name="Google Shape;1994;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95" name="Google Shape;1995;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 name="Google Shape;1996;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97" name="Google Shape;1997;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8" name="Google Shape;1998;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9" name="Google Shape;1999;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0" name="Google Shape;2000;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94726015"/>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391115048"/>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211676287"/>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97660817"/>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13345958"/>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70326636"/>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57450889"/>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13293871"/>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104035751"/>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93819965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01"/>
        <p:cNvGrpSpPr/>
        <p:nvPr/>
      </p:nvGrpSpPr>
      <p:grpSpPr>
        <a:xfrm>
          <a:off x="0" y="0"/>
          <a:ext cx="0" cy="0"/>
          <a:chOff x="0" y="0"/>
          <a:chExt cx="0" cy="0"/>
        </a:xfrm>
      </p:grpSpPr>
      <p:sp>
        <p:nvSpPr>
          <p:cNvPr id="2002" name="Google Shape;2002;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3" name="Google Shape;2003;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4" name="Google Shape;2004;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5" name="Google Shape;2005;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6" name="Google Shape;2006;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96732145"/>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74816011"/>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52778635"/>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706984"/>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32912542"/>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45879007"/>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85465600"/>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66584493"/>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568283286"/>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6469264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07"/>
        <p:cNvGrpSpPr/>
        <p:nvPr/>
      </p:nvGrpSpPr>
      <p:grpSpPr>
        <a:xfrm>
          <a:off x="0" y="0"/>
          <a:ext cx="0" cy="0"/>
          <a:chOff x="0" y="0"/>
          <a:chExt cx="0" cy="0"/>
        </a:xfrm>
      </p:grpSpPr>
      <p:sp>
        <p:nvSpPr>
          <p:cNvPr id="2008" name="Google Shape;2008;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09" name="Google Shape;2009;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10" name="Google Shape;2010;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1" name="Google Shape;2011;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 name="Google Shape;2012;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16432119"/>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369934648"/>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57993946"/>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2056477"/>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32637355"/>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61613632"/>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9888569"/>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05137133"/>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12040842"/>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18347522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13"/>
        <p:cNvGrpSpPr/>
        <p:nvPr/>
      </p:nvGrpSpPr>
      <p:grpSpPr>
        <a:xfrm>
          <a:off x="0" y="0"/>
          <a:ext cx="0" cy="0"/>
          <a:chOff x="0" y="0"/>
          <a:chExt cx="0" cy="0"/>
        </a:xfrm>
      </p:grpSpPr>
      <p:sp>
        <p:nvSpPr>
          <p:cNvPr id="2014" name="Google Shape;2014;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5" name="Google Shape;2015;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6" name="Google Shape;2016;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 name="Google Shape;2017;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8" name="Google Shape;2018;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9" name="Google Shape;2019;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650952227"/>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52330624"/>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238699290"/>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48053665"/>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41236457"/>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347723928"/>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80687734"/>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751121142"/>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36196371"/>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2163364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20"/>
        <p:cNvGrpSpPr/>
        <p:nvPr/>
      </p:nvGrpSpPr>
      <p:grpSpPr>
        <a:xfrm>
          <a:off x="0" y="0"/>
          <a:ext cx="0" cy="0"/>
          <a:chOff x="0" y="0"/>
          <a:chExt cx="0" cy="0"/>
        </a:xfrm>
      </p:grpSpPr>
      <p:sp>
        <p:nvSpPr>
          <p:cNvPr id="2021" name="Google Shape;2021;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 name="Google Shape;2022;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 name="Google Shape;2023;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24" name="Google Shape;2024;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 name="Google Shape;2025;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26" name="Google Shape;2026;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7" name="Google Shape;2027;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8" name="Google Shape;2028;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9" name="Google Shape;2029;p2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60757055"/>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213120872"/>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294029387"/>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26100084"/>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658388616"/>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633742820"/>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25614438"/>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826913318"/>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593657804"/>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96366125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30"/>
        <p:cNvGrpSpPr/>
        <p:nvPr/>
      </p:nvGrpSpPr>
      <p:grpSpPr>
        <a:xfrm>
          <a:off x="0" y="0"/>
          <a:ext cx="0" cy="0"/>
          <a:chOff x="0" y="0"/>
          <a:chExt cx="0" cy="0"/>
        </a:xfrm>
      </p:grpSpPr>
      <p:sp>
        <p:nvSpPr>
          <p:cNvPr id="2031" name="Google Shape;2031;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2" name="Google Shape;2032;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3" name="Google Shape;2033;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4" name="Google Shape;2034;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5" name="Google Shape;2035;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88267879"/>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53739161"/>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57315437"/>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83253112"/>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22743451"/>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134662446"/>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741849679"/>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75603733"/>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483427432"/>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8779566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49"/>
          <p:cNvGrpSpPr/>
          <p:nvPr/>
        </p:nvGrpSpPr>
        <p:grpSpPr>
          <a:xfrm>
            <a:off x="7191542" y="1"/>
            <a:ext cx="5000459" cy="1425992"/>
            <a:chOff x="7191542" y="1"/>
            <a:chExt cx="5000459" cy="1425992"/>
          </a:xfrm>
        </p:grpSpPr>
        <p:pic>
          <p:nvPicPr>
            <p:cNvPr id="25" name="Google Shape;25;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 name="Google Shape;26;p49"/>
            <p:cNvGrpSpPr/>
            <p:nvPr/>
          </p:nvGrpSpPr>
          <p:grpSpPr>
            <a:xfrm>
              <a:off x="7191542" y="1"/>
              <a:ext cx="5000459" cy="1425992"/>
              <a:chOff x="7186272" y="0"/>
              <a:chExt cx="5005729" cy="1427495"/>
            </a:xfrm>
          </p:grpSpPr>
          <p:sp>
            <p:nvSpPr>
              <p:cNvPr id="27" name="Google Shape;27;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06"/>
        <p:cNvGrpSpPr/>
        <p:nvPr/>
      </p:nvGrpSpPr>
      <p:grpSpPr>
        <a:xfrm>
          <a:off x="0" y="0"/>
          <a:ext cx="0" cy="0"/>
          <a:chOff x="0" y="0"/>
          <a:chExt cx="0" cy="0"/>
        </a:xfrm>
      </p:grpSpPr>
      <p:sp>
        <p:nvSpPr>
          <p:cNvPr id="207" name="Google Shape;207;p3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8" name="Google Shape;208;p3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 name="Google Shape;209;p359"/>
          <p:cNvGrpSpPr/>
          <p:nvPr/>
        </p:nvGrpSpPr>
        <p:grpSpPr>
          <a:xfrm>
            <a:off x="0" y="5379426"/>
            <a:ext cx="2807368" cy="753891"/>
            <a:chOff x="0" y="5379426"/>
            <a:chExt cx="2807368" cy="753891"/>
          </a:xfrm>
        </p:grpSpPr>
        <p:sp>
          <p:nvSpPr>
            <p:cNvPr id="210" name="Google Shape;210;p3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 name="Google Shape;211;p3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2" name="Google Shape;212;p359"/>
          <p:cNvSpPr>
            <a:spLocks noGrp="1"/>
          </p:cNvSpPr>
          <p:nvPr>
            <p:ph type="pic" idx="2"/>
          </p:nvPr>
        </p:nvSpPr>
        <p:spPr>
          <a:xfrm>
            <a:off x="2807368" y="457202"/>
            <a:ext cx="8915400" cy="5943598"/>
          </a:xfrm>
          <a:prstGeom prst="rect">
            <a:avLst/>
          </a:prstGeom>
          <a:noFill/>
          <a:ln>
            <a:noFill/>
          </a:ln>
        </p:spPr>
      </p:sp>
      <p:pic>
        <p:nvPicPr>
          <p:cNvPr id="213" name="Google Shape;213;p3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36"/>
        <p:cNvGrpSpPr/>
        <p:nvPr/>
      </p:nvGrpSpPr>
      <p:grpSpPr>
        <a:xfrm>
          <a:off x="0" y="0"/>
          <a:ext cx="0" cy="0"/>
          <a:chOff x="0" y="0"/>
          <a:chExt cx="0" cy="0"/>
        </a:xfrm>
      </p:grpSpPr>
      <p:sp>
        <p:nvSpPr>
          <p:cNvPr id="2037" name="Google Shape;2037;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38" name="Google Shape;2038;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9" name="Google Shape;2039;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0" name="Google Shape;2040;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1" name="Google Shape;2041;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967244"/>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153987993"/>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46412751"/>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372308519"/>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744395896"/>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08815488"/>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88636797"/>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45645390"/>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30459265"/>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201578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42"/>
        <p:cNvGrpSpPr/>
        <p:nvPr/>
      </p:nvGrpSpPr>
      <p:grpSpPr>
        <a:xfrm>
          <a:off x="0" y="0"/>
          <a:ext cx="0" cy="0"/>
          <a:chOff x="0" y="0"/>
          <a:chExt cx="0" cy="0"/>
        </a:xfrm>
      </p:grpSpPr>
      <p:sp>
        <p:nvSpPr>
          <p:cNvPr id="2043" name="Google Shape;2043;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4" name="Google Shape;2044;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5" name="Google Shape;2045;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 name="Google Shape;2047;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48" name="Google Shape;2048;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12691586"/>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4053256"/>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10146848"/>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05386097"/>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83767781"/>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229697258"/>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044580755"/>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45269335"/>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30796720"/>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0585583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49"/>
        <p:cNvGrpSpPr/>
        <p:nvPr/>
      </p:nvGrpSpPr>
      <p:grpSpPr>
        <a:xfrm>
          <a:off x="0" y="0"/>
          <a:ext cx="0" cy="0"/>
          <a:chOff x="0" y="0"/>
          <a:chExt cx="0" cy="0"/>
        </a:xfrm>
      </p:grpSpPr>
      <p:sp>
        <p:nvSpPr>
          <p:cNvPr id="2050" name="Google Shape;2050;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1" name="Google Shape;2051;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 name="Google Shape;2052;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53" name="Google Shape;2053;p260"/>
          <p:cNvSpPr>
            <a:spLocks noGrp="1"/>
          </p:cNvSpPr>
          <p:nvPr>
            <p:ph type="pic" idx="2"/>
          </p:nvPr>
        </p:nvSpPr>
        <p:spPr>
          <a:xfrm>
            <a:off x="7118684" y="233915"/>
            <a:ext cx="5073316" cy="5943600"/>
          </a:xfrm>
          <a:prstGeom prst="rect">
            <a:avLst/>
          </a:prstGeom>
          <a:noFill/>
          <a:ln>
            <a:noFill/>
          </a:ln>
        </p:spPr>
      </p:sp>
      <p:grpSp>
        <p:nvGrpSpPr>
          <p:cNvPr id="2054" name="Google Shape;2054;p260"/>
          <p:cNvGrpSpPr/>
          <p:nvPr/>
        </p:nvGrpSpPr>
        <p:grpSpPr>
          <a:xfrm>
            <a:off x="0" y="5020348"/>
            <a:ext cx="12192000" cy="1837653"/>
            <a:chOff x="0" y="5020348"/>
            <a:chExt cx="12192000" cy="1837653"/>
          </a:xfrm>
        </p:grpSpPr>
        <p:sp>
          <p:nvSpPr>
            <p:cNvPr id="2055" name="Google Shape;2055;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6" name="Google Shape;2056;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7" name="Google Shape;2057;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65414039"/>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74222463"/>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88666436"/>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6158078"/>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3194170"/>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62898290"/>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372771074"/>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187127163"/>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610737549"/>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2084538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58"/>
        <p:cNvGrpSpPr/>
        <p:nvPr/>
      </p:nvGrpSpPr>
      <p:grpSpPr>
        <a:xfrm>
          <a:off x="0" y="0"/>
          <a:ext cx="0" cy="0"/>
          <a:chOff x="0" y="0"/>
          <a:chExt cx="0" cy="0"/>
        </a:xfrm>
      </p:grpSpPr>
      <p:grpSp>
        <p:nvGrpSpPr>
          <p:cNvPr id="2059" name="Google Shape;2059;p261"/>
          <p:cNvGrpSpPr/>
          <p:nvPr/>
        </p:nvGrpSpPr>
        <p:grpSpPr>
          <a:xfrm>
            <a:off x="0" y="5020347"/>
            <a:ext cx="12192000" cy="1837653"/>
            <a:chOff x="0" y="5020347"/>
            <a:chExt cx="12192000" cy="1837653"/>
          </a:xfrm>
        </p:grpSpPr>
        <p:sp>
          <p:nvSpPr>
            <p:cNvPr id="2060" name="Google Shape;2060;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1" name="Google Shape;2061;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2" name="Google Shape;2062;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63" name="Google Shape;2063;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4" name="Google Shape;2064;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 name="Google Shape;2065;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469447863"/>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1989008636"/>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358493297"/>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06786111"/>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396736476"/>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143271271"/>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064952730"/>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450487016"/>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65475491"/>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315162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66"/>
        <p:cNvGrpSpPr/>
        <p:nvPr/>
      </p:nvGrpSpPr>
      <p:grpSpPr>
        <a:xfrm>
          <a:off x="0" y="0"/>
          <a:ext cx="0" cy="0"/>
          <a:chOff x="0" y="0"/>
          <a:chExt cx="0" cy="0"/>
        </a:xfrm>
      </p:grpSpPr>
      <p:sp>
        <p:nvSpPr>
          <p:cNvPr id="2067" name="Google Shape;2067;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8" name="Google Shape;2068;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 name="Google Shape;2069;p262"/>
          <p:cNvGrpSpPr/>
          <p:nvPr/>
        </p:nvGrpSpPr>
        <p:grpSpPr>
          <a:xfrm>
            <a:off x="0" y="5379426"/>
            <a:ext cx="2807368" cy="753891"/>
            <a:chOff x="0" y="5379426"/>
            <a:chExt cx="2807368" cy="753891"/>
          </a:xfrm>
        </p:grpSpPr>
        <p:sp>
          <p:nvSpPr>
            <p:cNvPr id="2070" name="Google Shape;2070;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1" name="Google Shape;2071;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72" name="Google Shape;2072;p262"/>
          <p:cNvSpPr>
            <a:spLocks noGrp="1"/>
          </p:cNvSpPr>
          <p:nvPr>
            <p:ph type="pic" idx="2"/>
          </p:nvPr>
        </p:nvSpPr>
        <p:spPr>
          <a:xfrm>
            <a:off x="2807368" y="457202"/>
            <a:ext cx="8915400" cy="5943598"/>
          </a:xfrm>
          <a:prstGeom prst="rect">
            <a:avLst/>
          </a:prstGeom>
          <a:noFill/>
          <a:ln>
            <a:noFill/>
          </a:ln>
        </p:spPr>
      </p:sp>
      <p:pic>
        <p:nvPicPr>
          <p:cNvPr id="2073" name="Google Shape;2073;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897354213"/>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81048625"/>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0237668"/>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80805199"/>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42425107"/>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6925961"/>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608966987"/>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149431636"/>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20247330"/>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24828918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074"/>
        <p:cNvGrpSpPr/>
        <p:nvPr/>
      </p:nvGrpSpPr>
      <p:grpSpPr>
        <a:xfrm>
          <a:off x="0" y="0"/>
          <a:ext cx="0" cy="0"/>
          <a:chOff x="0" y="0"/>
          <a:chExt cx="0" cy="0"/>
        </a:xfrm>
      </p:grpSpPr>
      <p:sp>
        <p:nvSpPr>
          <p:cNvPr id="2075" name="Google Shape;2075;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6" name="Google Shape;2076;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7" name="Google Shape;2077;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8" name="Google Shape;2078;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 name="Google Shape;2081;p263"/>
          <p:cNvGrpSpPr/>
          <p:nvPr/>
        </p:nvGrpSpPr>
        <p:grpSpPr>
          <a:xfrm>
            <a:off x="7191542" y="1"/>
            <a:ext cx="5000459" cy="1425992"/>
            <a:chOff x="7191542" y="1"/>
            <a:chExt cx="5000459" cy="1425992"/>
          </a:xfrm>
        </p:grpSpPr>
        <p:pic>
          <p:nvPicPr>
            <p:cNvPr id="2082" name="Google Shape;2082;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263"/>
            <p:cNvGrpSpPr/>
            <p:nvPr/>
          </p:nvGrpSpPr>
          <p:grpSpPr>
            <a:xfrm>
              <a:off x="7191542" y="1"/>
              <a:ext cx="5000459" cy="1425992"/>
              <a:chOff x="7186272" y="0"/>
              <a:chExt cx="5005729" cy="1427495"/>
            </a:xfrm>
          </p:grpSpPr>
          <p:sp>
            <p:nvSpPr>
              <p:cNvPr id="2084" name="Google Shape;2084;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85" name="Google Shape;2085;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86" name="Google Shape;2086;p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42260850"/>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116226446"/>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83343958"/>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34692053"/>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149602069"/>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540319328"/>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6115767"/>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1819935"/>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5604005"/>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9402586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7"/>
        <p:cNvGrpSpPr/>
        <p:nvPr/>
      </p:nvGrpSpPr>
      <p:grpSpPr>
        <a:xfrm>
          <a:off x="0" y="0"/>
          <a:ext cx="0" cy="0"/>
          <a:chOff x="0" y="0"/>
          <a:chExt cx="0" cy="0"/>
        </a:xfrm>
      </p:grpSpPr>
      <p:sp>
        <p:nvSpPr>
          <p:cNvPr id="2088" name="Google Shape;2088;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 name="Google Shape;2089;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90" name="Google Shape;2090;p264"/>
          <p:cNvGrpSpPr/>
          <p:nvPr/>
        </p:nvGrpSpPr>
        <p:grpSpPr>
          <a:xfrm>
            <a:off x="7191542" y="1"/>
            <a:ext cx="5000459" cy="1425992"/>
            <a:chOff x="7191542" y="1"/>
            <a:chExt cx="5000459" cy="1425992"/>
          </a:xfrm>
        </p:grpSpPr>
        <p:pic>
          <p:nvPicPr>
            <p:cNvPr id="2091" name="Google Shape;2091;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 name="Google Shape;2092;p264"/>
            <p:cNvGrpSpPr/>
            <p:nvPr/>
          </p:nvGrpSpPr>
          <p:grpSpPr>
            <a:xfrm>
              <a:off x="7191542" y="1"/>
              <a:ext cx="5000459" cy="1425992"/>
              <a:chOff x="7186272" y="0"/>
              <a:chExt cx="5005729" cy="1427495"/>
            </a:xfrm>
          </p:grpSpPr>
          <p:sp>
            <p:nvSpPr>
              <p:cNvPr id="2093" name="Google Shape;2093;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4" name="Google Shape;2094;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5" name="Google Shape;2095;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 name="Google Shape;2096;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7" name="Google Shape;2097;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8" name="Google Shape;2098;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41338487"/>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60189077"/>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31828357"/>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3847081172"/>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644082116"/>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832505625"/>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9355915"/>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62097930"/>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92058047"/>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6959243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99"/>
        <p:cNvGrpSpPr/>
        <p:nvPr/>
      </p:nvGrpSpPr>
      <p:grpSpPr>
        <a:xfrm>
          <a:off x="0" y="0"/>
          <a:ext cx="0" cy="0"/>
          <a:chOff x="0" y="0"/>
          <a:chExt cx="0" cy="0"/>
        </a:xfrm>
      </p:grpSpPr>
      <p:grpSp>
        <p:nvGrpSpPr>
          <p:cNvPr id="2100" name="Google Shape;2100;p265"/>
          <p:cNvGrpSpPr/>
          <p:nvPr/>
        </p:nvGrpSpPr>
        <p:grpSpPr>
          <a:xfrm>
            <a:off x="7191542" y="1"/>
            <a:ext cx="5000459" cy="1425992"/>
            <a:chOff x="7191542" y="1"/>
            <a:chExt cx="5000459" cy="1425992"/>
          </a:xfrm>
        </p:grpSpPr>
        <p:pic>
          <p:nvPicPr>
            <p:cNvPr id="2101" name="Google Shape;2101;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2" name="Google Shape;2102;p265"/>
            <p:cNvGrpSpPr/>
            <p:nvPr/>
          </p:nvGrpSpPr>
          <p:grpSpPr>
            <a:xfrm>
              <a:off x="7191542" y="1"/>
              <a:ext cx="5000459" cy="1425992"/>
              <a:chOff x="7186272" y="0"/>
              <a:chExt cx="5005729" cy="1427495"/>
            </a:xfrm>
          </p:grpSpPr>
          <p:sp>
            <p:nvSpPr>
              <p:cNvPr id="2103" name="Google Shape;2103;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4" name="Google Shape;2104;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5" name="Google Shape;2105;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 name="Google Shape;2106;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7" name="Google Shape;2107;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 name="Google Shape;2108;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9" name="Google Shape;2109;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0" name="Google Shape;2110;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1" name="Google Shape;2111;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 name="Google Shape;2112;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9361011"/>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2097280"/>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73352428"/>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702525833"/>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758740877"/>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09981112"/>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01971220"/>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51604666"/>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9487943"/>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88429879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13"/>
        <p:cNvGrpSpPr/>
        <p:nvPr/>
      </p:nvGrpSpPr>
      <p:grpSpPr>
        <a:xfrm>
          <a:off x="0" y="0"/>
          <a:ext cx="0" cy="0"/>
          <a:chOff x="0" y="0"/>
          <a:chExt cx="0" cy="0"/>
        </a:xfrm>
      </p:grpSpPr>
      <p:grpSp>
        <p:nvGrpSpPr>
          <p:cNvPr id="2114" name="Google Shape;2114;p266"/>
          <p:cNvGrpSpPr/>
          <p:nvPr/>
        </p:nvGrpSpPr>
        <p:grpSpPr>
          <a:xfrm>
            <a:off x="7191542" y="1"/>
            <a:ext cx="5000459" cy="1425992"/>
            <a:chOff x="7191542" y="1"/>
            <a:chExt cx="5000459" cy="1425992"/>
          </a:xfrm>
        </p:grpSpPr>
        <p:pic>
          <p:nvPicPr>
            <p:cNvPr id="2115" name="Google Shape;2115;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6" name="Google Shape;2116;p266"/>
            <p:cNvGrpSpPr/>
            <p:nvPr/>
          </p:nvGrpSpPr>
          <p:grpSpPr>
            <a:xfrm>
              <a:off x="7191542" y="1"/>
              <a:ext cx="5000459" cy="1425992"/>
              <a:chOff x="7186272" y="0"/>
              <a:chExt cx="5005729" cy="1427495"/>
            </a:xfrm>
          </p:grpSpPr>
          <p:sp>
            <p:nvSpPr>
              <p:cNvPr id="2117" name="Google Shape;2117;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18" name="Google Shape;2118;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19" name="Google Shape;2119;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0" name="Google Shape;2120;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21" name="Google Shape;2121;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2" name="Google Shape;2122;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8738502"/>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19100636"/>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88947603"/>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14843166"/>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706174751"/>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5462"/>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36007672"/>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28680103"/>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88977306"/>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0242364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23"/>
        <p:cNvGrpSpPr/>
        <p:nvPr/>
      </p:nvGrpSpPr>
      <p:grpSpPr>
        <a:xfrm>
          <a:off x="0" y="0"/>
          <a:ext cx="0" cy="0"/>
          <a:chOff x="0" y="0"/>
          <a:chExt cx="0" cy="0"/>
        </a:xfrm>
      </p:grpSpPr>
      <p:grpSp>
        <p:nvGrpSpPr>
          <p:cNvPr id="2124" name="Google Shape;2124;p267"/>
          <p:cNvGrpSpPr/>
          <p:nvPr/>
        </p:nvGrpSpPr>
        <p:grpSpPr>
          <a:xfrm>
            <a:off x="0" y="0"/>
            <a:ext cx="12192000" cy="2148830"/>
            <a:chOff x="0" y="0"/>
            <a:chExt cx="12192000" cy="2148830"/>
          </a:xfrm>
        </p:grpSpPr>
        <p:sp>
          <p:nvSpPr>
            <p:cNvPr id="2125" name="Google Shape;2125;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6" name="Google Shape;2126;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127" name="Google Shape;2127;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8" name="Google Shape;2128;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9" name="Google Shape;2129;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30" name="Google Shape;2130;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31" name="Google Shape;2131;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9358257"/>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7330598"/>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88753264"/>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extLst>
              <a:ext uri="{28A0092B-C50C-407E-A947-70E740481C1C}">
                <a14:useLocalDpi xmlns:a14="http://schemas.microsoft.com/office/drawing/2010/main"/>
              </a:ext>
            </a:extLst>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60982915"/>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28649520"/>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40010300"/>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8"/>
        <p:cNvGrpSpPr/>
        <p:nvPr/>
      </p:nvGrpSpPr>
      <p:grpSpPr>
        <a:xfrm>
          <a:off x="0" y="0"/>
          <a:ext cx="0" cy="0"/>
          <a:chOff x="0" y="0"/>
          <a:chExt cx="0" cy="0"/>
        </a:xfrm>
      </p:grpSpPr>
      <p:sp>
        <p:nvSpPr>
          <p:cNvPr id="149" name="Google Shape;149;p9"/>
          <p:cNvSpPr/>
          <p:nvPr/>
        </p:nvSpPr>
        <p:spPr>
          <a:xfrm flipH="1">
            <a:off x="-17261" y="2735667"/>
            <a:ext cx="12226784" cy="4153423"/>
          </a:xfrm>
          <a:custGeom>
            <a:avLst/>
            <a:gdLst/>
            <a:ahLst/>
            <a:cxnLst/>
            <a:rect l="l" t="t" r="r" b="b"/>
            <a:pathLst>
              <a:path w="285317" h="115437" extrusionOk="0">
                <a:moveTo>
                  <a:pt x="1114" y="1"/>
                </a:moveTo>
                <a:cubicBezTo>
                  <a:pt x="743" y="1"/>
                  <a:pt x="371" y="4"/>
                  <a:pt x="0" y="10"/>
                </a:cubicBezTo>
                <a:lnTo>
                  <a:pt x="0" y="115437"/>
                </a:lnTo>
                <a:lnTo>
                  <a:pt x="285316" y="115437"/>
                </a:lnTo>
                <a:lnTo>
                  <a:pt x="285316" y="16649"/>
                </a:lnTo>
                <a:cubicBezTo>
                  <a:pt x="275981" y="17517"/>
                  <a:pt x="266737" y="22219"/>
                  <a:pt x="260505" y="29363"/>
                </a:cubicBezTo>
                <a:cubicBezTo>
                  <a:pt x="255233" y="35366"/>
                  <a:pt x="250873" y="43355"/>
                  <a:pt x="243067" y="45021"/>
                </a:cubicBezTo>
                <a:cubicBezTo>
                  <a:pt x="241949" y="45253"/>
                  <a:pt x="240817" y="45339"/>
                  <a:pt x="239680" y="45339"/>
                </a:cubicBezTo>
                <a:cubicBezTo>
                  <a:pt x="237914" y="45339"/>
                  <a:pt x="236134" y="45133"/>
                  <a:pt x="234370" y="44952"/>
                </a:cubicBezTo>
                <a:cubicBezTo>
                  <a:pt x="231734" y="44685"/>
                  <a:pt x="229019" y="44498"/>
                  <a:pt x="226316" y="44498"/>
                </a:cubicBezTo>
                <a:cubicBezTo>
                  <a:pt x="219329" y="44498"/>
                  <a:pt x="212416" y="45750"/>
                  <a:pt x="207117" y="50111"/>
                </a:cubicBezTo>
                <a:cubicBezTo>
                  <a:pt x="200087" y="55886"/>
                  <a:pt x="197850" y="65495"/>
                  <a:pt x="194997" y="74169"/>
                </a:cubicBezTo>
                <a:cubicBezTo>
                  <a:pt x="192166" y="82842"/>
                  <a:pt x="187168" y="92178"/>
                  <a:pt x="178288" y="94255"/>
                </a:cubicBezTo>
                <a:cubicBezTo>
                  <a:pt x="177041" y="94543"/>
                  <a:pt x="175796" y="94669"/>
                  <a:pt x="174551" y="94669"/>
                </a:cubicBezTo>
                <a:cubicBezTo>
                  <a:pt x="165708" y="94669"/>
                  <a:pt x="156917" y="88301"/>
                  <a:pt x="148045" y="88301"/>
                </a:cubicBezTo>
                <a:cubicBezTo>
                  <a:pt x="146875" y="88301"/>
                  <a:pt x="145703" y="88412"/>
                  <a:pt x="144530" y="88663"/>
                </a:cubicBezTo>
                <a:cubicBezTo>
                  <a:pt x="141060" y="89393"/>
                  <a:pt x="137956" y="91333"/>
                  <a:pt x="134646" y="92612"/>
                </a:cubicBezTo>
                <a:cubicBezTo>
                  <a:pt x="131720" y="93737"/>
                  <a:pt x="128631" y="94264"/>
                  <a:pt x="125532" y="94264"/>
                </a:cubicBezTo>
                <a:cubicBezTo>
                  <a:pt x="113985" y="94264"/>
                  <a:pt x="102305" y="86940"/>
                  <a:pt x="98400" y="75926"/>
                </a:cubicBezTo>
                <a:cubicBezTo>
                  <a:pt x="97190" y="72525"/>
                  <a:pt x="96642" y="68873"/>
                  <a:pt x="94930" y="65678"/>
                </a:cubicBezTo>
                <a:cubicBezTo>
                  <a:pt x="90993" y="58324"/>
                  <a:pt x="81998" y="55419"/>
                  <a:pt x="73534" y="55419"/>
                </a:cubicBezTo>
                <a:cubicBezTo>
                  <a:pt x="72724" y="55419"/>
                  <a:pt x="71919" y="55446"/>
                  <a:pt x="71124" y="55498"/>
                </a:cubicBezTo>
                <a:cubicBezTo>
                  <a:pt x="62016" y="56114"/>
                  <a:pt x="53160" y="59195"/>
                  <a:pt x="44030" y="59264"/>
                </a:cubicBezTo>
                <a:cubicBezTo>
                  <a:pt x="43906" y="59265"/>
                  <a:pt x="43782" y="59266"/>
                  <a:pt x="43658" y="59266"/>
                </a:cubicBezTo>
                <a:cubicBezTo>
                  <a:pt x="41834" y="59266"/>
                  <a:pt x="39970" y="59093"/>
                  <a:pt x="38347" y="58260"/>
                </a:cubicBezTo>
                <a:cubicBezTo>
                  <a:pt x="34261" y="56205"/>
                  <a:pt x="33120" y="50727"/>
                  <a:pt x="33964" y="46208"/>
                </a:cubicBezTo>
                <a:cubicBezTo>
                  <a:pt x="34809" y="41688"/>
                  <a:pt x="37091" y="37557"/>
                  <a:pt x="37958" y="33038"/>
                </a:cubicBezTo>
                <a:cubicBezTo>
                  <a:pt x="40241" y="21169"/>
                  <a:pt x="31864" y="9117"/>
                  <a:pt x="20908" y="3981"/>
                </a:cubicBezTo>
                <a:cubicBezTo>
                  <a:pt x="14632" y="1016"/>
                  <a:pt x="7904" y="1"/>
                  <a:pt x="1114" y="1"/>
                </a:cubicBezTo>
                <a:close/>
              </a:path>
            </a:pathLst>
          </a:custGeom>
          <a:solidFill>
            <a:schemeClr val="lt1">
              <a:alpha val="4024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0" name="Google Shape;150;p9"/>
          <p:cNvSpPr txBox="1">
            <a:spLocks noGrp="1"/>
          </p:cNvSpPr>
          <p:nvPr>
            <p:ph type="title"/>
          </p:nvPr>
        </p:nvSpPr>
        <p:spPr>
          <a:xfrm>
            <a:off x="2540033" y="1086200"/>
            <a:ext cx="7112000" cy="112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51" name="Google Shape;151;p9"/>
          <p:cNvSpPr txBox="1">
            <a:spLocks noGrp="1"/>
          </p:cNvSpPr>
          <p:nvPr>
            <p:ph type="subTitle" idx="1"/>
          </p:nvPr>
        </p:nvSpPr>
        <p:spPr>
          <a:xfrm>
            <a:off x="2893867" y="2208600"/>
            <a:ext cx="6404400" cy="17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52" name="Google Shape;152;p9"/>
          <p:cNvSpPr/>
          <p:nvPr/>
        </p:nvSpPr>
        <p:spPr>
          <a:xfrm flipH="1">
            <a:off x="279689" y="2690400"/>
            <a:ext cx="273520" cy="273520"/>
          </a:xfrm>
          <a:custGeom>
            <a:avLst/>
            <a:gdLst/>
            <a:ahLst/>
            <a:cxnLst/>
            <a:rect l="l" t="t" r="r" b="b"/>
            <a:pathLst>
              <a:path w="7602" h="7602" extrusionOk="0">
                <a:moveTo>
                  <a:pt x="2648" y="1"/>
                </a:moveTo>
                <a:cubicBezTo>
                  <a:pt x="2420" y="1"/>
                  <a:pt x="2237" y="183"/>
                  <a:pt x="2237" y="434"/>
                </a:cubicBezTo>
                <a:lnTo>
                  <a:pt x="2237" y="1804"/>
                </a:lnTo>
                <a:cubicBezTo>
                  <a:pt x="2237" y="2032"/>
                  <a:pt x="2032" y="2215"/>
                  <a:pt x="1804" y="2215"/>
                </a:cubicBezTo>
                <a:lnTo>
                  <a:pt x="434" y="2215"/>
                </a:lnTo>
                <a:cubicBezTo>
                  <a:pt x="206" y="2215"/>
                  <a:pt x="0" y="2420"/>
                  <a:pt x="0" y="2648"/>
                </a:cubicBezTo>
                <a:lnTo>
                  <a:pt x="0" y="4954"/>
                </a:lnTo>
                <a:cubicBezTo>
                  <a:pt x="0" y="5182"/>
                  <a:pt x="206" y="5387"/>
                  <a:pt x="434" y="5387"/>
                </a:cubicBezTo>
                <a:lnTo>
                  <a:pt x="1804" y="5387"/>
                </a:lnTo>
                <a:cubicBezTo>
                  <a:pt x="2032" y="5387"/>
                  <a:pt x="2237" y="5570"/>
                  <a:pt x="2237" y="5798"/>
                </a:cubicBezTo>
                <a:lnTo>
                  <a:pt x="2237" y="7168"/>
                </a:lnTo>
                <a:cubicBezTo>
                  <a:pt x="2237" y="7419"/>
                  <a:pt x="2420" y="7601"/>
                  <a:pt x="2648" y="7601"/>
                </a:cubicBezTo>
                <a:lnTo>
                  <a:pt x="4976" y="7601"/>
                </a:lnTo>
                <a:cubicBezTo>
                  <a:pt x="5205" y="7601"/>
                  <a:pt x="5387" y="7419"/>
                  <a:pt x="5387" y="7168"/>
                </a:cubicBezTo>
                <a:lnTo>
                  <a:pt x="5387" y="5798"/>
                </a:lnTo>
                <a:cubicBezTo>
                  <a:pt x="5387" y="5570"/>
                  <a:pt x="5570" y="5387"/>
                  <a:pt x="5798" y="5387"/>
                </a:cubicBezTo>
                <a:lnTo>
                  <a:pt x="7190" y="5387"/>
                </a:lnTo>
                <a:cubicBezTo>
                  <a:pt x="7419" y="5387"/>
                  <a:pt x="7601" y="5182"/>
                  <a:pt x="7601" y="4954"/>
                </a:cubicBezTo>
                <a:lnTo>
                  <a:pt x="7601" y="2648"/>
                </a:lnTo>
                <a:cubicBezTo>
                  <a:pt x="7601" y="2420"/>
                  <a:pt x="7419" y="2215"/>
                  <a:pt x="7190" y="2215"/>
                </a:cubicBezTo>
                <a:lnTo>
                  <a:pt x="5798" y="2215"/>
                </a:lnTo>
                <a:cubicBezTo>
                  <a:pt x="5570" y="2215"/>
                  <a:pt x="5387" y="2032"/>
                  <a:pt x="5387" y="1804"/>
                </a:cubicBezTo>
                <a:lnTo>
                  <a:pt x="5387" y="434"/>
                </a:lnTo>
                <a:cubicBezTo>
                  <a:pt x="5387" y="183"/>
                  <a:pt x="5205" y="1"/>
                  <a:pt x="497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3" name="Google Shape;153;p9"/>
          <p:cNvSpPr/>
          <p:nvPr/>
        </p:nvSpPr>
        <p:spPr>
          <a:xfrm flipH="1">
            <a:off x="11819097" y="3465518"/>
            <a:ext cx="598743" cy="2244684"/>
          </a:xfrm>
          <a:custGeom>
            <a:avLst/>
            <a:gdLst/>
            <a:ahLst/>
            <a:cxnLst/>
            <a:rect l="l" t="t" r="r" b="b"/>
            <a:pathLst>
              <a:path w="16641" h="62387" extrusionOk="0">
                <a:moveTo>
                  <a:pt x="5438" y="1"/>
                </a:moveTo>
                <a:cubicBezTo>
                  <a:pt x="5170" y="1"/>
                  <a:pt x="4901" y="24"/>
                  <a:pt x="4634" y="73"/>
                </a:cubicBezTo>
                <a:cubicBezTo>
                  <a:pt x="2831" y="415"/>
                  <a:pt x="1393" y="1853"/>
                  <a:pt x="708" y="3543"/>
                </a:cubicBezTo>
                <a:cubicBezTo>
                  <a:pt x="0" y="5232"/>
                  <a:pt x="0" y="7103"/>
                  <a:pt x="274" y="8906"/>
                </a:cubicBezTo>
                <a:cubicBezTo>
                  <a:pt x="959" y="13152"/>
                  <a:pt x="3173" y="16964"/>
                  <a:pt x="4839" y="20913"/>
                </a:cubicBezTo>
                <a:cubicBezTo>
                  <a:pt x="6483" y="24884"/>
                  <a:pt x="7579" y="29472"/>
                  <a:pt x="5912" y="33421"/>
                </a:cubicBezTo>
                <a:cubicBezTo>
                  <a:pt x="5136" y="35224"/>
                  <a:pt x="3858" y="36776"/>
                  <a:pt x="3196" y="38602"/>
                </a:cubicBezTo>
                <a:cubicBezTo>
                  <a:pt x="2078" y="41752"/>
                  <a:pt x="2945" y="45267"/>
                  <a:pt x="3972" y="48440"/>
                </a:cubicBezTo>
                <a:cubicBezTo>
                  <a:pt x="4520" y="50083"/>
                  <a:pt x="5091" y="51727"/>
                  <a:pt x="5227" y="53461"/>
                </a:cubicBezTo>
                <a:cubicBezTo>
                  <a:pt x="5433" y="56566"/>
                  <a:pt x="4109" y="59556"/>
                  <a:pt x="2831" y="62386"/>
                </a:cubicBezTo>
                <a:cubicBezTo>
                  <a:pt x="7738" y="57889"/>
                  <a:pt x="9975" y="51110"/>
                  <a:pt x="9359" y="44560"/>
                </a:cubicBezTo>
                <a:cubicBezTo>
                  <a:pt x="9199" y="42802"/>
                  <a:pt x="8834" y="40999"/>
                  <a:pt x="9222" y="39264"/>
                </a:cubicBezTo>
                <a:cubicBezTo>
                  <a:pt x="9633" y="37392"/>
                  <a:pt x="10843" y="35817"/>
                  <a:pt x="11824" y="34174"/>
                </a:cubicBezTo>
                <a:cubicBezTo>
                  <a:pt x="16640" y="26117"/>
                  <a:pt x="15887" y="15777"/>
                  <a:pt x="12577" y="7012"/>
                </a:cubicBezTo>
                <a:cubicBezTo>
                  <a:pt x="11915" y="5209"/>
                  <a:pt x="11116" y="3406"/>
                  <a:pt x="9793" y="2036"/>
                </a:cubicBezTo>
                <a:cubicBezTo>
                  <a:pt x="8658" y="842"/>
                  <a:pt x="7053" y="1"/>
                  <a:pt x="543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54" name="Google Shape;154;p9"/>
          <p:cNvGrpSpPr/>
          <p:nvPr/>
        </p:nvGrpSpPr>
        <p:grpSpPr>
          <a:xfrm flipH="1">
            <a:off x="11305841" y="2311747"/>
            <a:ext cx="1166040" cy="1974763"/>
            <a:chOff x="-117729" y="1733810"/>
            <a:chExt cx="874530" cy="1481072"/>
          </a:xfrm>
        </p:grpSpPr>
        <p:sp>
          <p:nvSpPr>
            <p:cNvPr id="155" name="Google Shape;155;p9"/>
            <p:cNvSpPr/>
            <p:nvPr/>
          </p:nvSpPr>
          <p:spPr>
            <a:xfrm>
              <a:off x="21973" y="1733810"/>
              <a:ext cx="518652" cy="505591"/>
            </a:xfrm>
            <a:custGeom>
              <a:avLst/>
              <a:gdLst/>
              <a:ahLst/>
              <a:cxnLst/>
              <a:rect l="l" t="t" r="r" b="b"/>
              <a:pathLst>
                <a:path w="19220" h="18736" extrusionOk="0">
                  <a:moveTo>
                    <a:pt x="9145" y="0"/>
                  </a:moveTo>
                  <a:cubicBezTo>
                    <a:pt x="9095" y="0"/>
                    <a:pt x="9044" y="1"/>
                    <a:pt x="8994" y="2"/>
                  </a:cubicBezTo>
                  <a:cubicBezTo>
                    <a:pt x="7190" y="48"/>
                    <a:pt x="5410" y="824"/>
                    <a:pt x="4132" y="2079"/>
                  </a:cubicBezTo>
                  <a:cubicBezTo>
                    <a:pt x="3675" y="2536"/>
                    <a:pt x="3264" y="3084"/>
                    <a:pt x="3127" y="3723"/>
                  </a:cubicBezTo>
                  <a:cubicBezTo>
                    <a:pt x="2945" y="4476"/>
                    <a:pt x="3173" y="5275"/>
                    <a:pt x="3493" y="6005"/>
                  </a:cubicBezTo>
                  <a:cubicBezTo>
                    <a:pt x="4155" y="7466"/>
                    <a:pt x="5182" y="8744"/>
                    <a:pt x="5866" y="10182"/>
                  </a:cubicBezTo>
                  <a:cubicBezTo>
                    <a:pt x="4908" y="9406"/>
                    <a:pt x="3926" y="8630"/>
                    <a:pt x="2945" y="7854"/>
                  </a:cubicBezTo>
                  <a:cubicBezTo>
                    <a:pt x="2717" y="7671"/>
                    <a:pt x="2466" y="7489"/>
                    <a:pt x="2192" y="7420"/>
                  </a:cubicBezTo>
                  <a:cubicBezTo>
                    <a:pt x="2152" y="7416"/>
                    <a:pt x="2112" y="7413"/>
                    <a:pt x="2072" y="7413"/>
                  </a:cubicBezTo>
                  <a:cubicBezTo>
                    <a:pt x="1725" y="7413"/>
                    <a:pt x="1390" y="7586"/>
                    <a:pt x="1164" y="7831"/>
                  </a:cubicBezTo>
                  <a:cubicBezTo>
                    <a:pt x="913" y="8105"/>
                    <a:pt x="776" y="8470"/>
                    <a:pt x="662" y="8835"/>
                  </a:cubicBezTo>
                  <a:cubicBezTo>
                    <a:pt x="0" y="11323"/>
                    <a:pt x="1210" y="14062"/>
                    <a:pt x="3150" y="15752"/>
                  </a:cubicBezTo>
                  <a:cubicBezTo>
                    <a:pt x="5090" y="17441"/>
                    <a:pt x="7647" y="18239"/>
                    <a:pt x="10180" y="18673"/>
                  </a:cubicBezTo>
                  <a:cubicBezTo>
                    <a:pt x="10426" y="18715"/>
                    <a:pt x="10675" y="18735"/>
                    <a:pt x="10925" y="18735"/>
                  </a:cubicBezTo>
                  <a:cubicBezTo>
                    <a:pt x="12446" y="18735"/>
                    <a:pt x="14020" y="17997"/>
                    <a:pt x="15156" y="16938"/>
                  </a:cubicBezTo>
                  <a:cubicBezTo>
                    <a:pt x="16320" y="15866"/>
                    <a:pt x="16868" y="14291"/>
                    <a:pt x="17507" y="12853"/>
                  </a:cubicBezTo>
                  <a:cubicBezTo>
                    <a:pt x="18101" y="11483"/>
                    <a:pt x="18831" y="10159"/>
                    <a:pt x="19014" y="8676"/>
                  </a:cubicBezTo>
                  <a:cubicBezTo>
                    <a:pt x="19219" y="6987"/>
                    <a:pt x="18671" y="5275"/>
                    <a:pt x="18078" y="3677"/>
                  </a:cubicBezTo>
                  <a:cubicBezTo>
                    <a:pt x="17850" y="3015"/>
                    <a:pt x="17599" y="2376"/>
                    <a:pt x="17142" y="1874"/>
                  </a:cubicBezTo>
                  <a:cubicBezTo>
                    <a:pt x="16771" y="1485"/>
                    <a:pt x="16249" y="1205"/>
                    <a:pt x="15735" y="1205"/>
                  </a:cubicBezTo>
                  <a:cubicBezTo>
                    <a:pt x="15586" y="1205"/>
                    <a:pt x="15437" y="1229"/>
                    <a:pt x="15293" y="1280"/>
                  </a:cubicBezTo>
                  <a:cubicBezTo>
                    <a:pt x="14700" y="1509"/>
                    <a:pt x="14335" y="2102"/>
                    <a:pt x="14084" y="2695"/>
                  </a:cubicBezTo>
                  <a:cubicBezTo>
                    <a:pt x="13513" y="3997"/>
                    <a:pt x="13285" y="5412"/>
                    <a:pt x="13079" y="6804"/>
                  </a:cubicBezTo>
                  <a:cubicBezTo>
                    <a:pt x="13148" y="5571"/>
                    <a:pt x="13034" y="4339"/>
                    <a:pt x="12760" y="3129"/>
                  </a:cubicBezTo>
                  <a:cubicBezTo>
                    <a:pt x="12577" y="2262"/>
                    <a:pt x="12280" y="1372"/>
                    <a:pt x="11618" y="778"/>
                  </a:cubicBezTo>
                  <a:cubicBezTo>
                    <a:pt x="10949" y="195"/>
                    <a:pt x="10034" y="0"/>
                    <a:pt x="9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6" name="Google Shape;156;p9"/>
            <p:cNvSpPr/>
            <p:nvPr/>
          </p:nvSpPr>
          <p:spPr>
            <a:xfrm>
              <a:off x="182722" y="1995375"/>
              <a:ext cx="268582" cy="236173"/>
            </a:xfrm>
            <a:custGeom>
              <a:avLst/>
              <a:gdLst/>
              <a:ahLst/>
              <a:cxnLst/>
              <a:rect l="l" t="t" r="r" b="b"/>
              <a:pathLst>
                <a:path w="9953" h="8752" extrusionOk="0">
                  <a:moveTo>
                    <a:pt x="6563" y="1"/>
                  </a:moveTo>
                  <a:cubicBezTo>
                    <a:pt x="6452" y="1"/>
                    <a:pt x="6342" y="4"/>
                    <a:pt x="6232" y="10"/>
                  </a:cubicBezTo>
                  <a:cubicBezTo>
                    <a:pt x="4406" y="78"/>
                    <a:pt x="2626" y="740"/>
                    <a:pt x="1211" y="1882"/>
                  </a:cubicBezTo>
                  <a:cubicBezTo>
                    <a:pt x="754" y="2270"/>
                    <a:pt x="298" y="2726"/>
                    <a:pt x="138" y="3297"/>
                  </a:cubicBezTo>
                  <a:cubicBezTo>
                    <a:pt x="1" y="3776"/>
                    <a:pt x="92" y="4278"/>
                    <a:pt x="229" y="4758"/>
                  </a:cubicBezTo>
                  <a:cubicBezTo>
                    <a:pt x="822" y="6835"/>
                    <a:pt x="2671" y="8569"/>
                    <a:pt x="4817" y="8752"/>
                  </a:cubicBezTo>
                  <a:cubicBezTo>
                    <a:pt x="5661" y="8250"/>
                    <a:pt x="6780" y="8318"/>
                    <a:pt x="7670" y="7930"/>
                  </a:cubicBezTo>
                  <a:cubicBezTo>
                    <a:pt x="8515" y="7588"/>
                    <a:pt x="9131" y="6880"/>
                    <a:pt x="9496" y="6059"/>
                  </a:cubicBezTo>
                  <a:cubicBezTo>
                    <a:pt x="9838" y="5237"/>
                    <a:pt x="9953" y="4324"/>
                    <a:pt x="9884" y="3434"/>
                  </a:cubicBezTo>
                  <a:cubicBezTo>
                    <a:pt x="9816" y="2361"/>
                    <a:pt x="9519" y="1242"/>
                    <a:pt x="8674" y="603"/>
                  </a:cubicBezTo>
                  <a:cubicBezTo>
                    <a:pt x="8078" y="146"/>
                    <a:pt x="7310" y="1"/>
                    <a:pt x="6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7" name="Google Shape;157;p9"/>
            <p:cNvSpPr/>
            <p:nvPr/>
          </p:nvSpPr>
          <p:spPr>
            <a:xfrm>
              <a:off x="-117729" y="2086450"/>
              <a:ext cx="874530" cy="1128432"/>
            </a:xfrm>
            <a:custGeom>
              <a:avLst/>
              <a:gdLst/>
              <a:ahLst/>
              <a:cxnLst/>
              <a:rect l="l" t="t" r="r" b="b"/>
              <a:pathLst>
                <a:path w="32408" h="41817" extrusionOk="0">
                  <a:moveTo>
                    <a:pt x="30309" y="1"/>
                  </a:moveTo>
                  <a:cubicBezTo>
                    <a:pt x="29836" y="1"/>
                    <a:pt x="29342" y="124"/>
                    <a:pt x="28916" y="310"/>
                  </a:cubicBezTo>
                  <a:cubicBezTo>
                    <a:pt x="27090" y="1109"/>
                    <a:pt x="25720" y="2661"/>
                    <a:pt x="24556" y="4281"/>
                  </a:cubicBezTo>
                  <a:cubicBezTo>
                    <a:pt x="22662" y="6906"/>
                    <a:pt x="21132" y="9828"/>
                    <a:pt x="20037" y="12909"/>
                  </a:cubicBezTo>
                  <a:cubicBezTo>
                    <a:pt x="20196" y="11700"/>
                    <a:pt x="20219" y="10513"/>
                    <a:pt x="20082" y="9326"/>
                  </a:cubicBezTo>
                  <a:cubicBezTo>
                    <a:pt x="19991" y="8413"/>
                    <a:pt x="19786" y="7500"/>
                    <a:pt x="19786" y="6587"/>
                  </a:cubicBezTo>
                  <a:cubicBezTo>
                    <a:pt x="19808" y="5674"/>
                    <a:pt x="20082" y="4715"/>
                    <a:pt x="20744" y="4099"/>
                  </a:cubicBezTo>
                  <a:cubicBezTo>
                    <a:pt x="21109" y="3779"/>
                    <a:pt x="21543" y="3574"/>
                    <a:pt x="21931" y="3277"/>
                  </a:cubicBezTo>
                  <a:cubicBezTo>
                    <a:pt x="22296" y="2980"/>
                    <a:pt x="22616" y="2524"/>
                    <a:pt x="22547" y="2044"/>
                  </a:cubicBezTo>
                  <a:cubicBezTo>
                    <a:pt x="22468" y="1992"/>
                    <a:pt x="22387" y="1969"/>
                    <a:pt x="22306" y="1969"/>
                  </a:cubicBezTo>
                  <a:cubicBezTo>
                    <a:pt x="21776" y="1969"/>
                    <a:pt x="21200" y="2926"/>
                    <a:pt x="20693" y="2926"/>
                  </a:cubicBezTo>
                  <a:cubicBezTo>
                    <a:pt x="20601" y="2926"/>
                    <a:pt x="20511" y="2895"/>
                    <a:pt x="20425" y="2820"/>
                  </a:cubicBezTo>
                  <a:cubicBezTo>
                    <a:pt x="20356" y="2752"/>
                    <a:pt x="20288" y="2661"/>
                    <a:pt x="20219" y="2569"/>
                  </a:cubicBezTo>
                  <a:cubicBezTo>
                    <a:pt x="20134" y="2490"/>
                    <a:pt x="20035" y="2455"/>
                    <a:pt x="19933" y="2455"/>
                  </a:cubicBezTo>
                  <a:cubicBezTo>
                    <a:pt x="19624" y="2455"/>
                    <a:pt x="19278" y="2763"/>
                    <a:pt x="19124" y="3072"/>
                  </a:cubicBezTo>
                  <a:cubicBezTo>
                    <a:pt x="18918" y="3482"/>
                    <a:pt x="18758" y="4030"/>
                    <a:pt x="18325" y="4190"/>
                  </a:cubicBezTo>
                  <a:cubicBezTo>
                    <a:pt x="18233" y="4223"/>
                    <a:pt x="18137" y="4236"/>
                    <a:pt x="18038" y="4236"/>
                  </a:cubicBezTo>
                  <a:cubicBezTo>
                    <a:pt x="17577" y="4236"/>
                    <a:pt x="17054" y="3945"/>
                    <a:pt x="16652" y="3945"/>
                  </a:cubicBezTo>
                  <a:cubicBezTo>
                    <a:pt x="16473" y="3945"/>
                    <a:pt x="16318" y="4002"/>
                    <a:pt x="16202" y="4167"/>
                  </a:cubicBezTo>
                  <a:cubicBezTo>
                    <a:pt x="16065" y="4350"/>
                    <a:pt x="16065" y="4578"/>
                    <a:pt x="15997" y="4783"/>
                  </a:cubicBezTo>
                  <a:cubicBezTo>
                    <a:pt x="15791" y="5423"/>
                    <a:pt x="15015" y="5605"/>
                    <a:pt x="14353" y="5719"/>
                  </a:cubicBezTo>
                  <a:cubicBezTo>
                    <a:pt x="14473" y="6130"/>
                    <a:pt x="14901" y="6336"/>
                    <a:pt x="15339" y="6336"/>
                  </a:cubicBezTo>
                  <a:cubicBezTo>
                    <a:pt x="15484" y="6336"/>
                    <a:pt x="15631" y="6313"/>
                    <a:pt x="15768" y="6267"/>
                  </a:cubicBezTo>
                  <a:cubicBezTo>
                    <a:pt x="16293" y="6107"/>
                    <a:pt x="16727" y="5696"/>
                    <a:pt x="17229" y="5423"/>
                  </a:cubicBezTo>
                  <a:cubicBezTo>
                    <a:pt x="17506" y="5271"/>
                    <a:pt x="17832" y="5169"/>
                    <a:pt x="18138" y="5169"/>
                  </a:cubicBezTo>
                  <a:cubicBezTo>
                    <a:pt x="18386" y="5169"/>
                    <a:pt x="18620" y="5236"/>
                    <a:pt x="18804" y="5400"/>
                  </a:cubicBezTo>
                  <a:cubicBezTo>
                    <a:pt x="19101" y="5674"/>
                    <a:pt x="19192" y="6062"/>
                    <a:pt x="19238" y="6450"/>
                  </a:cubicBezTo>
                  <a:cubicBezTo>
                    <a:pt x="19991" y="11311"/>
                    <a:pt x="19146" y="16356"/>
                    <a:pt x="17298" y="20898"/>
                  </a:cubicBezTo>
                  <a:cubicBezTo>
                    <a:pt x="16750" y="22290"/>
                    <a:pt x="16088" y="23614"/>
                    <a:pt x="15380" y="24915"/>
                  </a:cubicBezTo>
                  <a:cubicBezTo>
                    <a:pt x="16430" y="21925"/>
                    <a:pt x="16955" y="18753"/>
                    <a:pt x="16932" y="15603"/>
                  </a:cubicBezTo>
                  <a:cubicBezTo>
                    <a:pt x="16932" y="13480"/>
                    <a:pt x="16613" y="11220"/>
                    <a:pt x="15152" y="9668"/>
                  </a:cubicBezTo>
                  <a:cubicBezTo>
                    <a:pt x="14855" y="9349"/>
                    <a:pt x="14490" y="9052"/>
                    <a:pt x="14056" y="8960"/>
                  </a:cubicBezTo>
                  <a:cubicBezTo>
                    <a:pt x="13940" y="8931"/>
                    <a:pt x="13823" y="8918"/>
                    <a:pt x="13707" y="8918"/>
                  </a:cubicBezTo>
                  <a:cubicBezTo>
                    <a:pt x="12825" y="8918"/>
                    <a:pt x="12001" y="9716"/>
                    <a:pt x="11820" y="10604"/>
                  </a:cubicBezTo>
                  <a:cubicBezTo>
                    <a:pt x="11614" y="11608"/>
                    <a:pt x="12025" y="12658"/>
                    <a:pt x="12596" y="13526"/>
                  </a:cubicBezTo>
                  <a:cubicBezTo>
                    <a:pt x="13166" y="14393"/>
                    <a:pt x="13897" y="15146"/>
                    <a:pt x="14422" y="16013"/>
                  </a:cubicBezTo>
                  <a:cubicBezTo>
                    <a:pt x="15449" y="17725"/>
                    <a:pt x="15677" y="19802"/>
                    <a:pt x="15449" y="21765"/>
                  </a:cubicBezTo>
                  <a:cubicBezTo>
                    <a:pt x="15221" y="23637"/>
                    <a:pt x="14627" y="25417"/>
                    <a:pt x="14034" y="27198"/>
                  </a:cubicBezTo>
                  <a:cubicBezTo>
                    <a:pt x="12664" y="29343"/>
                    <a:pt x="11089" y="31398"/>
                    <a:pt x="9446" y="33338"/>
                  </a:cubicBezTo>
                  <a:cubicBezTo>
                    <a:pt x="8829" y="34068"/>
                    <a:pt x="8190" y="34776"/>
                    <a:pt x="7551" y="35461"/>
                  </a:cubicBezTo>
                  <a:cubicBezTo>
                    <a:pt x="8213" y="34091"/>
                    <a:pt x="8601" y="32607"/>
                    <a:pt x="8966" y="31147"/>
                  </a:cubicBezTo>
                  <a:cubicBezTo>
                    <a:pt x="9811" y="27746"/>
                    <a:pt x="10678" y="24322"/>
                    <a:pt x="10838" y="20807"/>
                  </a:cubicBezTo>
                  <a:cubicBezTo>
                    <a:pt x="10907" y="19437"/>
                    <a:pt x="10838" y="17954"/>
                    <a:pt x="9994" y="16881"/>
                  </a:cubicBezTo>
                  <a:cubicBezTo>
                    <a:pt x="9879" y="16744"/>
                    <a:pt x="9742" y="16607"/>
                    <a:pt x="9583" y="16561"/>
                  </a:cubicBezTo>
                  <a:cubicBezTo>
                    <a:pt x="9538" y="16550"/>
                    <a:pt x="9494" y="16545"/>
                    <a:pt x="9450" y="16545"/>
                  </a:cubicBezTo>
                  <a:cubicBezTo>
                    <a:pt x="9228" y="16545"/>
                    <a:pt x="9024" y="16679"/>
                    <a:pt x="8852" y="16812"/>
                  </a:cubicBezTo>
                  <a:cubicBezTo>
                    <a:pt x="8031" y="17520"/>
                    <a:pt x="7483" y="18501"/>
                    <a:pt x="7118" y="19506"/>
                  </a:cubicBezTo>
                  <a:cubicBezTo>
                    <a:pt x="6113" y="22176"/>
                    <a:pt x="6159" y="25098"/>
                    <a:pt x="6433" y="27928"/>
                  </a:cubicBezTo>
                  <a:cubicBezTo>
                    <a:pt x="6684" y="30667"/>
                    <a:pt x="7095" y="33384"/>
                    <a:pt x="6912" y="36100"/>
                  </a:cubicBezTo>
                  <a:cubicBezTo>
                    <a:pt x="4972" y="38086"/>
                    <a:pt x="2804" y="39866"/>
                    <a:pt x="338" y="41144"/>
                  </a:cubicBezTo>
                  <a:cubicBezTo>
                    <a:pt x="315" y="41138"/>
                    <a:pt x="293" y="41135"/>
                    <a:pt x="273" y="41135"/>
                  </a:cubicBezTo>
                  <a:cubicBezTo>
                    <a:pt x="1" y="41135"/>
                    <a:pt x="41" y="41677"/>
                    <a:pt x="338" y="41783"/>
                  </a:cubicBezTo>
                  <a:cubicBezTo>
                    <a:pt x="402" y="41806"/>
                    <a:pt x="467" y="41816"/>
                    <a:pt x="532" y="41816"/>
                  </a:cubicBezTo>
                  <a:cubicBezTo>
                    <a:pt x="792" y="41816"/>
                    <a:pt x="1055" y="41655"/>
                    <a:pt x="1274" y="41509"/>
                  </a:cubicBezTo>
                  <a:cubicBezTo>
                    <a:pt x="3488" y="40026"/>
                    <a:pt x="5543" y="38337"/>
                    <a:pt x="7460" y="36465"/>
                  </a:cubicBezTo>
                  <a:cubicBezTo>
                    <a:pt x="7648" y="36470"/>
                    <a:pt x="7836" y="36472"/>
                    <a:pt x="8024" y="36472"/>
                  </a:cubicBezTo>
                  <a:cubicBezTo>
                    <a:pt x="12339" y="36472"/>
                    <a:pt x="16707" y="35223"/>
                    <a:pt x="20425" y="32927"/>
                  </a:cubicBezTo>
                  <a:cubicBezTo>
                    <a:pt x="21771" y="32082"/>
                    <a:pt x="23141" y="31010"/>
                    <a:pt x="23552" y="29480"/>
                  </a:cubicBezTo>
                  <a:cubicBezTo>
                    <a:pt x="23643" y="29184"/>
                    <a:pt x="23689" y="28841"/>
                    <a:pt x="23575" y="28545"/>
                  </a:cubicBezTo>
                  <a:cubicBezTo>
                    <a:pt x="23415" y="28111"/>
                    <a:pt x="22913" y="27837"/>
                    <a:pt x="22456" y="27814"/>
                  </a:cubicBezTo>
                  <a:cubicBezTo>
                    <a:pt x="22429" y="27813"/>
                    <a:pt x="22402" y="27812"/>
                    <a:pt x="22374" y="27812"/>
                  </a:cubicBezTo>
                  <a:cubicBezTo>
                    <a:pt x="21925" y="27812"/>
                    <a:pt x="21496" y="27986"/>
                    <a:pt x="21087" y="28179"/>
                  </a:cubicBezTo>
                  <a:cubicBezTo>
                    <a:pt x="19420" y="28955"/>
                    <a:pt x="18028" y="30211"/>
                    <a:pt x="16522" y="31261"/>
                  </a:cubicBezTo>
                  <a:cubicBezTo>
                    <a:pt x="14102" y="32950"/>
                    <a:pt x="11386" y="34160"/>
                    <a:pt x="8647" y="35278"/>
                  </a:cubicBezTo>
                  <a:cubicBezTo>
                    <a:pt x="10770" y="33041"/>
                    <a:pt x="12687" y="30599"/>
                    <a:pt x="14330" y="27997"/>
                  </a:cubicBezTo>
                  <a:cubicBezTo>
                    <a:pt x="14516" y="28096"/>
                    <a:pt x="14742" y="28134"/>
                    <a:pt x="14979" y="28134"/>
                  </a:cubicBezTo>
                  <a:cubicBezTo>
                    <a:pt x="15179" y="28134"/>
                    <a:pt x="15387" y="28107"/>
                    <a:pt x="15586" y="28065"/>
                  </a:cubicBezTo>
                  <a:cubicBezTo>
                    <a:pt x="18553" y="27563"/>
                    <a:pt x="21178" y="25874"/>
                    <a:pt x="23392" y="23843"/>
                  </a:cubicBezTo>
                  <a:cubicBezTo>
                    <a:pt x="25218" y="22176"/>
                    <a:pt x="26861" y="20168"/>
                    <a:pt x="27455" y="17771"/>
                  </a:cubicBezTo>
                  <a:cubicBezTo>
                    <a:pt x="27592" y="17109"/>
                    <a:pt x="27660" y="16333"/>
                    <a:pt x="27227" y="15808"/>
                  </a:cubicBezTo>
                  <a:cubicBezTo>
                    <a:pt x="26936" y="15457"/>
                    <a:pt x="26498" y="15299"/>
                    <a:pt x="26042" y="15299"/>
                  </a:cubicBezTo>
                  <a:cubicBezTo>
                    <a:pt x="25638" y="15299"/>
                    <a:pt x="25219" y="15423"/>
                    <a:pt x="24876" y="15648"/>
                  </a:cubicBezTo>
                  <a:cubicBezTo>
                    <a:pt x="24168" y="16128"/>
                    <a:pt x="23734" y="16927"/>
                    <a:pt x="23323" y="17680"/>
                  </a:cubicBezTo>
                  <a:cubicBezTo>
                    <a:pt x="22022" y="20099"/>
                    <a:pt x="20607" y="22519"/>
                    <a:pt x="18599" y="24390"/>
                  </a:cubicBezTo>
                  <a:cubicBezTo>
                    <a:pt x="17480" y="25417"/>
                    <a:pt x="16202" y="26285"/>
                    <a:pt x="14878" y="27084"/>
                  </a:cubicBezTo>
                  <a:cubicBezTo>
                    <a:pt x="16864" y="23706"/>
                    <a:pt x="18393" y="20099"/>
                    <a:pt x="19375" y="16310"/>
                  </a:cubicBezTo>
                  <a:cubicBezTo>
                    <a:pt x="19420" y="16105"/>
                    <a:pt x="19489" y="15922"/>
                    <a:pt x="19534" y="15717"/>
                  </a:cubicBezTo>
                  <a:cubicBezTo>
                    <a:pt x="21292" y="13731"/>
                    <a:pt x="23232" y="11791"/>
                    <a:pt x="25286" y="10033"/>
                  </a:cubicBezTo>
                  <a:cubicBezTo>
                    <a:pt x="27592" y="8070"/>
                    <a:pt x="30125" y="6199"/>
                    <a:pt x="31563" y="3551"/>
                  </a:cubicBezTo>
                  <a:cubicBezTo>
                    <a:pt x="32088" y="2592"/>
                    <a:pt x="32408" y="1291"/>
                    <a:pt x="31655" y="515"/>
                  </a:cubicBezTo>
                  <a:cubicBezTo>
                    <a:pt x="31310" y="146"/>
                    <a:pt x="30822" y="1"/>
                    <a:pt x="303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
        <p:nvSpPr>
          <p:cNvPr id="158" name="Google Shape;158;p9"/>
          <p:cNvSpPr/>
          <p:nvPr/>
        </p:nvSpPr>
        <p:spPr>
          <a:xfrm>
            <a:off x="9732899" y="713335"/>
            <a:ext cx="232853" cy="151221"/>
          </a:xfrm>
          <a:custGeom>
            <a:avLst/>
            <a:gdLst/>
            <a:ahLst/>
            <a:cxnLst/>
            <a:rect l="l" t="t" r="r" b="b"/>
            <a:pathLst>
              <a:path w="8720" h="5663" extrusionOk="0">
                <a:moveTo>
                  <a:pt x="5592" y="207"/>
                </a:moveTo>
                <a:cubicBezTo>
                  <a:pt x="5958" y="207"/>
                  <a:pt x="6323" y="230"/>
                  <a:pt x="6688" y="298"/>
                </a:cubicBezTo>
                <a:cubicBezTo>
                  <a:pt x="7053" y="344"/>
                  <a:pt x="7487" y="435"/>
                  <a:pt x="7829" y="686"/>
                </a:cubicBezTo>
                <a:cubicBezTo>
                  <a:pt x="8035" y="823"/>
                  <a:pt x="8217" y="1097"/>
                  <a:pt x="8263" y="1371"/>
                </a:cubicBezTo>
                <a:cubicBezTo>
                  <a:pt x="5707" y="1417"/>
                  <a:pt x="3150" y="1599"/>
                  <a:pt x="617" y="1965"/>
                </a:cubicBezTo>
                <a:cubicBezTo>
                  <a:pt x="845" y="1736"/>
                  <a:pt x="1096" y="1554"/>
                  <a:pt x="1256" y="1440"/>
                </a:cubicBezTo>
                <a:cubicBezTo>
                  <a:pt x="2534" y="641"/>
                  <a:pt x="4086" y="207"/>
                  <a:pt x="5592" y="207"/>
                </a:cubicBezTo>
                <a:close/>
                <a:moveTo>
                  <a:pt x="8263" y="1577"/>
                </a:moveTo>
                <a:cubicBezTo>
                  <a:pt x="8263" y="1622"/>
                  <a:pt x="8263" y="1645"/>
                  <a:pt x="8240" y="1668"/>
                </a:cubicBezTo>
                <a:cubicBezTo>
                  <a:pt x="8172" y="1942"/>
                  <a:pt x="7943" y="2170"/>
                  <a:pt x="7738" y="2353"/>
                </a:cubicBezTo>
                <a:cubicBezTo>
                  <a:pt x="7213" y="2764"/>
                  <a:pt x="6711" y="3129"/>
                  <a:pt x="6414" y="3243"/>
                </a:cubicBezTo>
                <a:cubicBezTo>
                  <a:pt x="5119" y="3770"/>
                  <a:pt x="3698" y="4043"/>
                  <a:pt x="2292" y="4043"/>
                </a:cubicBezTo>
                <a:cubicBezTo>
                  <a:pt x="2236" y="4043"/>
                  <a:pt x="2179" y="4043"/>
                  <a:pt x="2123" y="4042"/>
                </a:cubicBezTo>
                <a:cubicBezTo>
                  <a:pt x="1735" y="4019"/>
                  <a:pt x="1324" y="3996"/>
                  <a:pt x="959" y="3836"/>
                </a:cubicBezTo>
                <a:cubicBezTo>
                  <a:pt x="571" y="3654"/>
                  <a:pt x="297" y="3334"/>
                  <a:pt x="229" y="2992"/>
                </a:cubicBezTo>
                <a:cubicBezTo>
                  <a:pt x="183" y="2695"/>
                  <a:pt x="274" y="2444"/>
                  <a:pt x="434" y="2193"/>
                </a:cubicBezTo>
                <a:cubicBezTo>
                  <a:pt x="3013" y="1828"/>
                  <a:pt x="5661" y="1622"/>
                  <a:pt x="8263" y="1577"/>
                </a:cubicBezTo>
                <a:close/>
                <a:moveTo>
                  <a:pt x="8377" y="1942"/>
                </a:moveTo>
                <a:cubicBezTo>
                  <a:pt x="8423" y="2353"/>
                  <a:pt x="8468" y="2764"/>
                  <a:pt x="8491" y="3174"/>
                </a:cubicBezTo>
                <a:cubicBezTo>
                  <a:pt x="8514" y="3311"/>
                  <a:pt x="8514" y="3425"/>
                  <a:pt x="8468" y="3540"/>
                </a:cubicBezTo>
                <a:cubicBezTo>
                  <a:pt x="8446" y="3631"/>
                  <a:pt x="8354" y="3722"/>
                  <a:pt x="8240" y="3813"/>
                </a:cubicBezTo>
                <a:cubicBezTo>
                  <a:pt x="8035" y="3996"/>
                  <a:pt x="7784" y="4179"/>
                  <a:pt x="7441" y="4361"/>
                </a:cubicBezTo>
                <a:cubicBezTo>
                  <a:pt x="6193" y="5075"/>
                  <a:pt x="4756" y="5461"/>
                  <a:pt x="3323" y="5461"/>
                </a:cubicBezTo>
                <a:cubicBezTo>
                  <a:pt x="3105" y="5461"/>
                  <a:pt x="2888" y="5452"/>
                  <a:pt x="2671" y="5434"/>
                </a:cubicBezTo>
                <a:cubicBezTo>
                  <a:pt x="2169" y="5388"/>
                  <a:pt x="1758" y="5320"/>
                  <a:pt x="1393" y="5206"/>
                </a:cubicBezTo>
                <a:cubicBezTo>
                  <a:pt x="936" y="5046"/>
                  <a:pt x="639" y="4863"/>
                  <a:pt x="480" y="4612"/>
                </a:cubicBezTo>
                <a:cubicBezTo>
                  <a:pt x="274" y="4293"/>
                  <a:pt x="251" y="3928"/>
                  <a:pt x="251" y="3540"/>
                </a:cubicBezTo>
                <a:lnTo>
                  <a:pt x="251" y="3540"/>
                </a:lnTo>
                <a:cubicBezTo>
                  <a:pt x="388" y="3745"/>
                  <a:pt x="594" y="3905"/>
                  <a:pt x="868" y="4019"/>
                </a:cubicBezTo>
                <a:cubicBezTo>
                  <a:pt x="1256" y="4202"/>
                  <a:pt x="1735" y="4247"/>
                  <a:pt x="2123" y="4247"/>
                </a:cubicBezTo>
                <a:lnTo>
                  <a:pt x="2374" y="4247"/>
                </a:lnTo>
                <a:cubicBezTo>
                  <a:pt x="3789" y="4247"/>
                  <a:pt x="5204" y="3973"/>
                  <a:pt x="6505" y="3425"/>
                </a:cubicBezTo>
                <a:cubicBezTo>
                  <a:pt x="6871" y="3289"/>
                  <a:pt x="7441" y="2855"/>
                  <a:pt x="7852" y="2512"/>
                </a:cubicBezTo>
                <a:cubicBezTo>
                  <a:pt x="8058" y="2353"/>
                  <a:pt x="8240" y="2170"/>
                  <a:pt x="8377" y="1942"/>
                </a:cubicBezTo>
                <a:close/>
                <a:moveTo>
                  <a:pt x="5642" y="0"/>
                </a:moveTo>
                <a:cubicBezTo>
                  <a:pt x="4073" y="0"/>
                  <a:pt x="2479" y="440"/>
                  <a:pt x="1142" y="1257"/>
                </a:cubicBezTo>
                <a:cubicBezTo>
                  <a:pt x="708" y="1531"/>
                  <a:pt x="23" y="2079"/>
                  <a:pt x="0" y="2786"/>
                </a:cubicBezTo>
                <a:cubicBezTo>
                  <a:pt x="0" y="2809"/>
                  <a:pt x="0" y="2832"/>
                  <a:pt x="0" y="2832"/>
                </a:cubicBezTo>
                <a:cubicBezTo>
                  <a:pt x="23" y="3037"/>
                  <a:pt x="23" y="3243"/>
                  <a:pt x="23" y="3448"/>
                </a:cubicBezTo>
                <a:cubicBezTo>
                  <a:pt x="46" y="3882"/>
                  <a:pt x="46" y="4338"/>
                  <a:pt x="297" y="4726"/>
                </a:cubicBezTo>
                <a:cubicBezTo>
                  <a:pt x="502" y="5023"/>
                  <a:pt x="822" y="5229"/>
                  <a:pt x="1324" y="5388"/>
                </a:cubicBezTo>
                <a:cubicBezTo>
                  <a:pt x="1712" y="5525"/>
                  <a:pt x="2146" y="5594"/>
                  <a:pt x="2648" y="5640"/>
                </a:cubicBezTo>
                <a:cubicBezTo>
                  <a:pt x="2876" y="5662"/>
                  <a:pt x="3082" y="5662"/>
                  <a:pt x="3310" y="5662"/>
                </a:cubicBezTo>
                <a:cubicBezTo>
                  <a:pt x="4794" y="5662"/>
                  <a:pt x="6277" y="5274"/>
                  <a:pt x="7555" y="4544"/>
                </a:cubicBezTo>
                <a:cubicBezTo>
                  <a:pt x="7898" y="4361"/>
                  <a:pt x="8149" y="4179"/>
                  <a:pt x="8377" y="3973"/>
                </a:cubicBezTo>
                <a:cubicBezTo>
                  <a:pt x="8514" y="3882"/>
                  <a:pt x="8628" y="3768"/>
                  <a:pt x="8674" y="3608"/>
                </a:cubicBezTo>
                <a:cubicBezTo>
                  <a:pt x="8720" y="3448"/>
                  <a:pt x="8720" y="3289"/>
                  <a:pt x="8720" y="3174"/>
                </a:cubicBezTo>
                <a:cubicBezTo>
                  <a:pt x="8651" y="2490"/>
                  <a:pt x="8583" y="1828"/>
                  <a:pt x="8468" y="1143"/>
                </a:cubicBezTo>
                <a:cubicBezTo>
                  <a:pt x="8468" y="1120"/>
                  <a:pt x="8423" y="1074"/>
                  <a:pt x="8400" y="1074"/>
                </a:cubicBezTo>
                <a:cubicBezTo>
                  <a:pt x="8286" y="846"/>
                  <a:pt x="8126" y="641"/>
                  <a:pt x="7943" y="504"/>
                </a:cubicBezTo>
                <a:cubicBezTo>
                  <a:pt x="7578" y="230"/>
                  <a:pt x="7099" y="139"/>
                  <a:pt x="6711" y="70"/>
                </a:cubicBezTo>
                <a:cubicBezTo>
                  <a:pt x="6358" y="23"/>
                  <a:pt x="6001" y="0"/>
                  <a:pt x="564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9" name="Google Shape;159;p9"/>
          <p:cNvSpPr/>
          <p:nvPr/>
        </p:nvSpPr>
        <p:spPr>
          <a:xfrm>
            <a:off x="4209513" y="486274"/>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0" name="Google Shape;160;p9"/>
          <p:cNvSpPr/>
          <p:nvPr/>
        </p:nvSpPr>
        <p:spPr>
          <a:xfrm rot="2700000" flipH="1">
            <a:off x="864474" y="864552"/>
            <a:ext cx="163996" cy="256048"/>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1" name="Google Shape;161;p9"/>
          <p:cNvSpPr/>
          <p:nvPr/>
        </p:nvSpPr>
        <p:spPr>
          <a:xfrm>
            <a:off x="7362613" y="6444408"/>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2" name="Google Shape;162;p9"/>
          <p:cNvSpPr/>
          <p:nvPr/>
        </p:nvSpPr>
        <p:spPr>
          <a:xfrm flipH="1">
            <a:off x="4280249" y="6457603"/>
            <a:ext cx="124028" cy="151235"/>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63" name="Google Shape;163;p9"/>
          <p:cNvGrpSpPr/>
          <p:nvPr/>
        </p:nvGrpSpPr>
        <p:grpSpPr>
          <a:xfrm>
            <a:off x="-291061" y="4128521"/>
            <a:ext cx="1732869" cy="3535935"/>
            <a:chOff x="-218296" y="3096390"/>
            <a:chExt cx="1299652" cy="2651951"/>
          </a:xfrm>
        </p:grpSpPr>
        <p:sp>
          <p:nvSpPr>
            <p:cNvPr id="164" name="Google Shape;164;p9"/>
            <p:cNvSpPr/>
            <p:nvPr/>
          </p:nvSpPr>
          <p:spPr>
            <a:xfrm flipH="1">
              <a:off x="-218296" y="3096390"/>
              <a:ext cx="692948" cy="785102"/>
            </a:xfrm>
            <a:custGeom>
              <a:avLst/>
              <a:gdLst/>
              <a:ahLst/>
              <a:cxnLst/>
              <a:rect l="l" t="t" r="r" b="b"/>
              <a:pathLst>
                <a:path w="25679" h="29094" extrusionOk="0">
                  <a:moveTo>
                    <a:pt x="15362" y="0"/>
                  </a:moveTo>
                  <a:cubicBezTo>
                    <a:pt x="14997" y="0"/>
                    <a:pt x="14631" y="16"/>
                    <a:pt x="14266" y="43"/>
                  </a:cubicBezTo>
                  <a:cubicBezTo>
                    <a:pt x="13581" y="112"/>
                    <a:pt x="12897" y="203"/>
                    <a:pt x="12280" y="500"/>
                  </a:cubicBezTo>
                  <a:cubicBezTo>
                    <a:pt x="11504" y="888"/>
                    <a:pt x="10911" y="1550"/>
                    <a:pt x="10409" y="2234"/>
                  </a:cubicBezTo>
                  <a:cubicBezTo>
                    <a:pt x="8080" y="5498"/>
                    <a:pt x="7533" y="9653"/>
                    <a:pt x="6254" y="13464"/>
                  </a:cubicBezTo>
                  <a:cubicBezTo>
                    <a:pt x="6232" y="13533"/>
                    <a:pt x="6186" y="13624"/>
                    <a:pt x="6140" y="13693"/>
                  </a:cubicBezTo>
                  <a:cubicBezTo>
                    <a:pt x="6088" y="13737"/>
                    <a:pt x="6021" y="13758"/>
                    <a:pt x="5951" y="13758"/>
                  </a:cubicBezTo>
                  <a:cubicBezTo>
                    <a:pt x="5806" y="13758"/>
                    <a:pt x="5647" y="13671"/>
                    <a:pt x="5570" y="13533"/>
                  </a:cubicBezTo>
                  <a:cubicBezTo>
                    <a:pt x="5456" y="13350"/>
                    <a:pt x="5478" y="13099"/>
                    <a:pt x="5501" y="12871"/>
                  </a:cubicBezTo>
                  <a:cubicBezTo>
                    <a:pt x="5752" y="10383"/>
                    <a:pt x="6277" y="7941"/>
                    <a:pt x="7053" y="5544"/>
                  </a:cubicBezTo>
                  <a:cubicBezTo>
                    <a:pt x="7259" y="4928"/>
                    <a:pt x="7464" y="4289"/>
                    <a:pt x="7487" y="3627"/>
                  </a:cubicBezTo>
                  <a:cubicBezTo>
                    <a:pt x="7510" y="2965"/>
                    <a:pt x="7282" y="2257"/>
                    <a:pt x="6734" y="1869"/>
                  </a:cubicBezTo>
                  <a:cubicBezTo>
                    <a:pt x="6438" y="1663"/>
                    <a:pt x="6097" y="1577"/>
                    <a:pt x="5742" y="1577"/>
                  </a:cubicBezTo>
                  <a:cubicBezTo>
                    <a:pt x="5195" y="1577"/>
                    <a:pt x="4617" y="1784"/>
                    <a:pt x="4132" y="2075"/>
                  </a:cubicBezTo>
                  <a:cubicBezTo>
                    <a:pt x="3196" y="2622"/>
                    <a:pt x="2443" y="3467"/>
                    <a:pt x="1872" y="4403"/>
                  </a:cubicBezTo>
                  <a:cubicBezTo>
                    <a:pt x="0" y="7461"/>
                    <a:pt x="137" y="11296"/>
                    <a:pt x="662" y="14834"/>
                  </a:cubicBezTo>
                  <a:cubicBezTo>
                    <a:pt x="1233" y="18509"/>
                    <a:pt x="2169" y="22138"/>
                    <a:pt x="3470" y="25608"/>
                  </a:cubicBezTo>
                  <a:cubicBezTo>
                    <a:pt x="3903" y="26772"/>
                    <a:pt x="4588" y="28164"/>
                    <a:pt x="5958" y="28735"/>
                  </a:cubicBezTo>
                  <a:cubicBezTo>
                    <a:pt x="6548" y="28997"/>
                    <a:pt x="7176" y="29093"/>
                    <a:pt x="7811" y="29093"/>
                  </a:cubicBezTo>
                  <a:cubicBezTo>
                    <a:pt x="8281" y="29093"/>
                    <a:pt x="8756" y="29041"/>
                    <a:pt x="9222" y="28963"/>
                  </a:cubicBezTo>
                  <a:cubicBezTo>
                    <a:pt x="13673" y="28255"/>
                    <a:pt x="17485" y="25379"/>
                    <a:pt x="20657" y="22161"/>
                  </a:cubicBezTo>
                  <a:cubicBezTo>
                    <a:pt x="22050" y="20746"/>
                    <a:pt x="23351" y="19216"/>
                    <a:pt x="24264" y="17459"/>
                  </a:cubicBezTo>
                  <a:cubicBezTo>
                    <a:pt x="25177" y="15701"/>
                    <a:pt x="25679" y="13670"/>
                    <a:pt x="25382" y="11730"/>
                  </a:cubicBezTo>
                  <a:cubicBezTo>
                    <a:pt x="25291" y="11182"/>
                    <a:pt x="25108" y="10611"/>
                    <a:pt x="24652" y="10337"/>
                  </a:cubicBezTo>
                  <a:cubicBezTo>
                    <a:pt x="24472" y="10236"/>
                    <a:pt x="24273" y="10190"/>
                    <a:pt x="24071" y="10190"/>
                  </a:cubicBezTo>
                  <a:cubicBezTo>
                    <a:pt x="23686" y="10190"/>
                    <a:pt x="23293" y="10356"/>
                    <a:pt x="23008" y="10611"/>
                  </a:cubicBezTo>
                  <a:cubicBezTo>
                    <a:pt x="22552" y="10999"/>
                    <a:pt x="22278" y="11524"/>
                    <a:pt x="22004" y="12049"/>
                  </a:cubicBezTo>
                  <a:cubicBezTo>
                    <a:pt x="20885" y="14241"/>
                    <a:pt x="19516" y="16295"/>
                    <a:pt x="17918" y="18166"/>
                  </a:cubicBezTo>
                  <a:cubicBezTo>
                    <a:pt x="19288" y="15222"/>
                    <a:pt x="20657" y="12255"/>
                    <a:pt x="21639" y="9173"/>
                  </a:cubicBezTo>
                  <a:cubicBezTo>
                    <a:pt x="22232" y="7347"/>
                    <a:pt x="22643" y="5316"/>
                    <a:pt x="21913" y="3558"/>
                  </a:cubicBezTo>
                  <a:cubicBezTo>
                    <a:pt x="21342" y="2166"/>
                    <a:pt x="20087" y="1116"/>
                    <a:pt x="18694" y="568"/>
                  </a:cubicBezTo>
                  <a:cubicBezTo>
                    <a:pt x="17639" y="153"/>
                    <a:pt x="16505" y="0"/>
                    <a:pt x="15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5" name="Google Shape;165;p9"/>
            <p:cNvSpPr/>
            <p:nvPr/>
          </p:nvSpPr>
          <p:spPr>
            <a:xfrm flipH="1">
              <a:off x="-105580" y="3623515"/>
              <a:ext cx="1186935" cy="2124826"/>
            </a:xfrm>
            <a:custGeom>
              <a:avLst/>
              <a:gdLst/>
              <a:ahLst/>
              <a:cxnLst/>
              <a:rect l="l" t="t" r="r" b="b"/>
              <a:pathLst>
                <a:path w="43985" h="78741" extrusionOk="0">
                  <a:moveTo>
                    <a:pt x="15204" y="1"/>
                  </a:moveTo>
                  <a:cubicBezTo>
                    <a:pt x="14564" y="1"/>
                    <a:pt x="13931" y="314"/>
                    <a:pt x="13467" y="755"/>
                  </a:cubicBezTo>
                  <a:cubicBezTo>
                    <a:pt x="12303" y="1805"/>
                    <a:pt x="11938" y="3517"/>
                    <a:pt x="12098" y="5092"/>
                  </a:cubicBezTo>
                  <a:cubicBezTo>
                    <a:pt x="12280" y="6644"/>
                    <a:pt x="12874" y="8105"/>
                    <a:pt x="13376" y="9611"/>
                  </a:cubicBezTo>
                  <a:cubicBezTo>
                    <a:pt x="15727" y="16824"/>
                    <a:pt x="15248" y="24653"/>
                    <a:pt x="13833" y="32140"/>
                  </a:cubicBezTo>
                  <a:cubicBezTo>
                    <a:pt x="12098" y="36226"/>
                    <a:pt x="10957" y="40585"/>
                    <a:pt x="10432" y="44991"/>
                  </a:cubicBezTo>
                  <a:cubicBezTo>
                    <a:pt x="9929" y="41224"/>
                    <a:pt x="8811" y="37435"/>
                    <a:pt x="8583" y="33601"/>
                  </a:cubicBezTo>
                  <a:cubicBezTo>
                    <a:pt x="8332" y="29538"/>
                    <a:pt x="9062" y="25407"/>
                    <a:pt x="8103" y="21458"/>
                  </a:cubicBezTo>
                  <a:cubicBezTo>
                    <a:pt x="7838" y="20331"/>
                    <a:pt x="7124" y="19034"/>
                    <a:pt x="6003" y="19034"/>
                  </a:cubicBezTo>
                  <a:cubicBezTo>
                    <a:pt x="5966" y="19034"/>
                    <a:pt x="5928" y="19035"/>
                    <a:pt x="5889" y="19038"/>
                  </a:cubicBezTo>
                  <a:cubicBezTo>
                    <a:pt x="5364" y="19084"/>
                    <a:pt x="4908" y="19426"/>
                    <a:pt x="4565" y="19814"/>
                  </a:cubicBezTo>
                  <a:cubicBezTo>
                    <a:pt x="3516" y="21001"/>
                    <a:pt x="3264" y="22645"/>
                    <a:pt x="3173" y="24197"/>
                  </a:cubicBezTo>
                  <a:cubicBezTo>
                    <a:pt x="2945" y="28465"/>
                    <a:pt x="3607" y="32756"/>
                    <a:pt x="5136" y="36751"/>
                  </a:cubicBezTo>
                  <a:cubicBezTo>
                    <a:pt x="6711" y="40836"/>
                    <a:pt x="9199" y="44671"/>
                    <a:pt x="10135" y="48871"/>
                  </a:cubicBezTo>
                  <a:cubicBezTo>
                    <a:pt x="9929" y="55947"/>
                    <a:pt x="11482" y="63182"/>
                    <a:pt x="14905" y="69254"/>
                  </a:cubicBezTo>
                  <a:cubicBezTo>
                    <a:pt x="11938" y="66560"/>
                    <a:pt x="9678" y="63228"/>
                    <a:pt x="8240" y="59553"/>
                  </a:cubicBezTo>
                  <a:cubicBezTo>
                    <a:pt x="6985" y="56358"/>
                    <a:pt x="6346" y="52934"/>
                    <a:pt x="4976" y="49784"/>
                  </a:cubicBezTo>
                  <a:cubicBezTo>
                    <a:pt x="4680" y="49168"/>
                    <a:pt x="4337" y="48506"/>
                    <a:pt x="3698" y="48232"/>
                  </a:cubicBezTo>
                  <a:cubicBezTo>
                    <a:pt x="3521" y="48163"/>
                    <a:pt x="3337" y="48132"/>
                    <a:pt x="3153" y="48132"/>
                  </a:cubicBezTo>
                  <a:cubicBezTo>
                    <a:pt x="2600" y="48132"/>
                    <a:pt x="2043" y="48414"/>
                    <a:pt x="1667" y="48825"/>
                  </a:cubicBezTo>
                  <a:cubicBezTo>
                    <a:pt x="1164" y="49396"/>
                    <a:pt x="936" y="50149"/>
                    <a:pt x="799" y="50880"/>
                  </a:cubicBezTo>
                  <a:cubicBezTo>
                    <a:pt x="0" y="55148"/>
                    <a:pt x="1781" y="59599"/>
                    <a:pt x="4702" y="62794"/>
                  </a:cubicBezTo>
                  <a:cubicBezTo>
                    <a:pt x="7510" y="65899"/>
                    <a:pt x="11253" y="67998"/>
                    <a:pt x="15111" y="69619"/>
                  </a:cubicBezTo>
                  <a:cubicBezTo>
                    <a:pt x="17051" y="72952"/>
                    <a:pt x="19539" y="75919"/>
                    <a:pt x="22620" y="78293"/>
                  </a:cubicBezTo>
                  <a:cubicBezTo>
                    <a:pt x="22926" y="78526"/>
                    <a:pt x="23344" y="78740"/>
                    <a:pt x="23701" y="78740"/>
                  </a:cubicBezTo>
                  <a:cubicBezTo>
                    <a:pt x="23903" y="78740"/>
                    <a:pt x="24086" y="78671"/>
                    <a:pt x="24218" y="78498"/>
                  </a:cubicBezTo>
                  <a:cubicBezTo>
                    <a:pt x="19288" y="74960"/>
                    <a:pt x="15818" y="69665"/>
                    <a:pt x="13673" y="63981"/>
                  </a:cubicBezTo>
                  <a:cubicBezTo>
                    <a:pt x="13330" y="63045"/>
                    <a:pt x="13011" y="62087"/>
                    <a:pt x="12737" y="61128"/>
                  </a:cubicBezTo>
                  <a:cubicBezTo>
                    <a:pt x="12303" y="55148"/>
                    <a:pt x="13764" y="49122"/>
                    <a:pt x="17416" y="44534"/>
                  </a:cubicBezTo>
                  <a:cubicBezTo>
                    <a:pt x="19813" y="41476"/>
                    <a:pt x="23077" y="39170"/>
                    <a:pt x="25451" y="36089"/>
                  </a:cubicBezTo>
                  <a:cubicBezTo>
                    <a:pt x="26090" y="35244"/>
                    <a:pt x="26683" y="34103"/>
                    <a:pt x="26135" y="33190"/>
                  </a:cubicBezTo>
                  <a:cubicBezTo>
                    <a:pt x="25784" y="32575"/>
                    <a:pt x="25085" y="32364"/>
                    <a:pt x="24346" y="32364"/>
                  </a:cubicBezTo>
                  <a:cubicBezTo>
                    <a:pt x="23933" y="32364"/>
                    <a:pt x="23507" y="32430"/>
                    <a:pt x="23122" y="32528"/>
                  </a:cubicBezTo>
                  <a:cubicBezTo>
                    <a:pt x="19105" y="33624"/>
                    <a:pt x="15978" y="36910"/>
                    <a:pt x="13969" y="40563"/>
                  </a:cubicBezTo>
                  <a:cubicBezTo>
                    <a:pt x="12372" y="43507"/>
                    <a:pt x="11390" y="46771"/>
                    <a:pt x="11048" y="50081"/>
                  </a:cubicBezTo>
                  <a:cubicBezTo>
                    <a:pt x="10934" y="43986"/>
                    <a:pt x="12098" y="37846"/>
                    <a:pt x="14494" y="32231"/>
                  </a:cubicBezTo>
                  <a:cubicBezTo>
                    <a:pt x="17895" y="28077"/>
                    <a:pt x="22529" y="24904"/>
                    <a:pt x="27665" y="23147"/>
                  </a:cubicBezTo>
                  <a:cubicBezTo>
                    <a:pt x="32595" y="21481"/>
                    <a:pt x="38096" y="21047"/>
                    <a:pt x="42319" y="18011"/>
                  </a:cubicBezTo>
                  <a:cubicBezTo>
                    <a:pt x="42844" y="17623"/>
                    <a:pt x="43368" y="17189"/>
                    <a:pt x="43665" y="16596"/>
                  </a:cubicBezTo>
                  <a:cubicBezTo>
                    <a:pt x="43962" y="16003"/>
                    <a:pt x="43985" y="15226"/>
                    <a:pt x="43551" y="14724"/>
                  </a:cubicBezTo>
                  <a:cubicBezTo>
                    <a:pt x="43277" y="14428"/>
                    <a:pt x="42889" y="14245"/>
                    <a:pt x="42524" y="14108"/>
                  </a:cubicBezTo>
                  <a:cubicBezTo>
                    <a:pt x="41374" y="13717"/>
                    <a:pt x="40169" y="13560"/>
                    <a:pt x="38953" y="13560"/>
                  </a:cubicBezTo>
                  <a:cubicBezTo>
                    <a:pt x="37827" y="13560"/>
                    <a:pt x="36693" y="13694"/>
                    <a:pt x="35585" y="13903"/>
                  </a:cubicBezTo>
                  <a:cubicBezTo>
                    <a:pt x="30153" y="14884"/>
                    <a:pt x="25085" y="17623"/>
                    <a:pt x="21114" y="21458"/>
                  </a:cubicBezTo>
                  <a:cubicBezTo>
                    <a:pt x="21548" y="20864"/>
                    <a:pt x="22004" y="20294"/>
                    <a:pt x="22461" y="19723"/>
                  </a:cubicBezTo>
                  <a:cubicBezTo>
                    <a:pt x="24241" y="17463"/>
                    <a:pt x="25998" y="15204"/>
                    <a:pt x="27779" y="12967"/>
                  </a:cubicBezTo>
                  <a:cubicBezTo>
                    <a:pt x="28190" y="12419"/>
                    <a:pt x="28646" y="11848"/>
                    <a:pt x="29194" y="11437"/>
                  </a:cubicBezTo>
                  <a:cubicBezTo>
                    <a:pt x="30175" y="10730"/>
                    <a:pt x="31431" y="10502"/>
                    <a:pt x="32572" y="10114"/>
                  </a:cubicBezTo>
                  <a:cubicBezTo>
                    <a:pt x="33736" y="9748"/>
                    <a:pt x="34946" y="9086"/>
                    <a:pt x="35357" y="7945"/>
                  </a:cubicBezTo>
                  <a:cubicBezTo>
                    <a:pt x="34923" y="7788"/>
                    <a:pt x="34458" y="7710"/>
                    <a:pt x="33993" y="7710"/>
                  </a:cubicBezTo>
                  <a:cubicBezTo>
                    <a:pt x="33309" y="7710"/>
                    <a:pt x="32622" y="7879"/>
                    <a:pt x="32024" y="8219"/>
                  </a:cubicBezTo>
                  <a:cubicBezTo>
                    <a:pt x="32892" y="7215"/>
                    <a:pt x="33531" y="6051"/>
                    <a:pt x="33896" y="4772"/>
                  </a:cubicBezTo>
                  <a:cubicBezTo>
                    <a:pt x="33987" y="4499"/>
                    <a:pt x="34033" y="4179"/>
                    <a:pt x="33873" y="3951"/>
                  </a:cubicBezTo>
                  <a:cubicBezTo>
                    <a:pt x="33753" y="3779"/>
                    <a:pt x="33580" y="3710"/>
                    <a:pt x="33389" y="3710"/>
                  </a:cubicBezTo>
                  <a:cubicBezTo>
                    <a:pt x="33073" y="3710"/>
                    <a:pt x="32705" y="3897"/>
                    <a:pt x="32435" y="4111"/>
                  </a:cubicBezTo>
                  <a:cubicBezTo>
                    <a:pt x="31522" y="4864"/>
                    <a:pt x="30746" y="5777"/>
                    <a:pt x="30153" y="6827"/>
                  </a:cubicBezTo>
                  <a:cubicBezTo>
                    <a:pt x="30563" y="5343"/>
                    <a:pt x="30700" y="3768"/>
                    <a:pt x="30495" y="2239"/>
                  </a:cubicBezTo>
                  <a:cubicBezTo>
                    <a:pt x="30449" y="1897"/>
                    <a:pt x="30335" y="1508"/>
                    <a:pt x="30016" y="1417"/>
                  </a:cubicBezTo>
                  <a:cubicBezTo>
                    <a:pt x="29975" y="1406"/>
                    <a:pt x="29935" y="1401"/>
                    <a:pt x="29896" y="1401"/>
                  </a:cubicBezTo>
                  <a:cubicBezTo>
                    <a:pt x="29605" y="1401"/>
                    <a:pt x="29352" y="1683"/>
                    <a:pt x="29171" y="1965"/>
                  </a:cubicBezTo>
                  <a:cubicBezTo>
                    <a:pt x="28190" y="3517"/>
                    <a:pt x="27596" y="5343"/>
                    <a:pt x="27505" y="7215"/>
                  </a:cubicBezTo>
                  <a:cubicBezTo>
                    <a:pt x="27414" y="6165"/>
                    <a:pt x="27003" y="5161"/>
                    <a:pt x="26364" y="4339"/>
                  </a:cubicBezTo>
                  <a:cubicBezTo>
                    <a:pt x="26139" y="4045"/>
                    <a:pt x="25783" y="3764"/>
                    <a:pt x="25455" y="3764"/>
                  </a:cubicBezTo>
                  <a:cubicBezTo>
                    <a:pt x="25350" y="3764"/>
                    <a:pt x="25248" y="3793"/>
                    <a:pt x="25154" y="3859"/>
                  </a:cubicBezTo>
                  <a:cubicBezTo>
                    <a:pt x="24834" y="4065"/>
                    <a:pt x="24834" y="4499"/>
                    <a:pt x="24880" y="4864"/>
                  </a:cubicBezTo>
                  <a:cubicBezTo>
                    <a:pt x="25108" y="7192"/>
                    <a:pt x="25930" y="9474"/>
                    <a:pt x="27528" y="11346"/>
                  </a:cubicBezTo>
                  <a:cubicBezTo>
                    <a:pt x="24720" y="15820"/>
                    <a:pt x="21068" y="19700"/>
                    <a:pt x="18124" y="24105"/>
                  </a:cubicBezTo>
                  <a:cubicBezTo>
                    <a:pt x="17256" y="25429"/>
                    <a:pt x="16435" y="26776"/>
                    <a:pt x="15704" y="28191"/>
                  </a:cubicBezTo>
                  <a:cubicBezTo>
                    <a:pt x="16982" y="24562"/>
                    <a:pt x="17918" y="20819"/>
                    <a:pt x="18512" y="17030"/>
                  </a:cubicBezTo>
                  <a:cubicBezTo>
                    <a:pt x="19196" y="12602"/>
                    <a:pt x="19402" y="8059"/>
                    <a:pt x="18420" y="3723"/>
                  </a:cubicBezTo>
                  <a:cubicBezTo>
                    <a:pt x="18010" y="2011"/>
                    <a:pt x="17028" y="25"/>
                    <a:pt x="15271" y="2"/>
                  </a:cubicBezTo>
                  <a:cubicBezTo>
                    <a:pt x="15248" y="1"/>
                    <a:pt x="15226" y="1"/>
                    <a:pt x="152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Tree>
    <p:extLst>
      <p:ext uri="{BB962C8B-B14F-4D97-AF65-F5344CB8AC3E}">
        <p14:creationId xmlns:p14="http://schemas.microsoft.com/office/powerpoint/2010/main" val="208271542"/>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05" y="9022"/>
            <a:ext cx="12197605"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935288296"/>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6" y="9022"/>
            <a:ext cx="1218894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2735399594"/>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preserve="1" userDrawn="1">
  <p:cSld name="Breaker-1">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C7969F3-A804-4F67-8A2F-E93E3D6C406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048"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7"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301884741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14"/>
        <p:cNvGrpSpPr/>
        <p:nvPr/>
      </p:nvGrpSpPr>
      <p:grpSpPr>
        <a:xfrm>
          <a:off x="0" y="0"/>
          <a:ext cx="0" cy="0"/>
          <a:chOff x="0" y="0"/>
          <a:chExt cx="0" cy="0"/>
        </a:xfrm>
      </p:grpSpPr>
      <p:sp>
        <p:nvSpPr>
          <p:cNvPr id="215" name="Google Shape;215;p3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 name="Google Shape;216;p3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3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 name="Google Shape;218;p3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 name="Google Shape;221;p360"/>
          <p:cNvGrpSpPr/>
          <p:nvPr/>
        </p:nvGrpSpPr>
        <p:grpSpPr>
          <a:xfrm>
            <a:off x="7191542" y="1"/>
            <a:ext cx="5000459" cy="1425992"/>
            <a:chOff x="7191542" y="1"/>
            <a:chExt cx="5000459" cy="1425992"/>
          </a:xfrm>
        </p:grpSpPr>
        <p:pic>
          <p:nvPicPr>
            <p:cNvPr id="222" name="Google Shape;222;p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 name="Google Shape;223;p360"/>
            <p:cNvGrpSpPr/>
            <p:nvPr/>
          </p:nvGrpSpPr>
          <p:grpSpPr>
            <a:xfrm>
              <a:off x="7191542" y="1"/>
              <a:ext cx="5000459" cy="1425992"/>
              <a:chOff x="7186272" y="0"/>
              <a:chExt cx="5005729" cy="1427495"/>
            </a:xfrm>
          </p:grpSpPr>
          <p:sp>
            <p:nvSpPr>
              <p:cNvPr id="224" name="Google Shape;224;p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 name="Google Shape;225;p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6" name="Google Shape;226;p3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32"/>
        <p:cNvGrpSpPr/>
        <p:nvPr/>
      </p:nvGrpSpPr>
      <p:grpSpPr>
        <a:xfrm>
          <a:off x="0" y="0"/>
          <a:ext cx="0" cy="0"/>
          <a:chOff x="0" y="0"/>
          <a:chExt cx="0" cy="0"/>
        </a:xfrm>
      </p:grpSpPr>
      <p:sp>
        <p:nvSpPr>
          <p:cNvPr id="2133" name="Google Shape;2133;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4" name="Google Shape;2134;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5" name="Google Shape;2135;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36" name="Google Shape;2136;p268"/>
          <p:cNvGrpSpPr/>
          <p:nvPr/>
        </p:nvGrpSpPr>
        <p:grpSpPr>
          <a:xfrm>
            <a:off x="7191542" y="1"/>
            <a:ext cx="5000459" cy="1425992"/>
            <a:chOff x="7191542" y="1"/>
            <a:chExt cx="5000459" cy="1425992"/>
          </a:xfrm>
        </p:grpSpPr>
        <p:pic>
          <p:nvPicPr>
            <p:cNvPr id="2137" name="Google Shape;2137;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8" name="Google Shape;2138;p268"/>
            <p:cNvGrpSpPr/>
            <p:nvPr/>
          </p:nvGrpSpPr>
          <p:grpSpPr>
            <a:xfrm>
              <a:off x="7191542" y="1"/>
              <a:ext cx="5000459" cy="1425992"/>
              <a:chOff x="7186272" y="0"/>
              <a:chExt cx="5005729" cy="1427495"/>
            </a:xfrm>
          </p:grpSpPr>
          <p:sp>
            <p:nvSpPr>
              <p:cNvPr id="2139" name="Google Shape;2139;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40" name="Google Shape;2140;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preserve="1" userDrawn="1">
  <p:cSld name="Breaker-2">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C243B41-E6B7-4E99-A7F9-784E71ACB1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96"/>
            <a:ext cx="12188952" cy="6857808"/>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2621892251"/>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preserve="1" userDrawn="1">
  <p:cSld name="Breaker-3">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29CC5A71-D40F-464D-95B6-84DA9BCB0AE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6"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Tree>
    <p:extLst>
      <p:ext uri="{BB962C8B-B14F-4D97-AF65-F5344CB8AC3E}">
        <p14:creationId xmlns:p14="http://schemas.microsoft.com/office/powerpoint/2010/main" val="1816107801"/>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preserve="1"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Section </a:t>
            </a:r>
            <a:br>
              <a:rPr lang="en-US" dirty="0"/>
            </a:br>
            <a:r>
              <a:rPr lang="en-US" dirty="0"/>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dirty="0"/>
              <a:t>Section Subheading</a:t>
            </a:r>
          </a:p>
        </p:txBody>
      </p:sp>
    </p:spTree>
    <p:extLst>
      <p:ext uri="{BB962C8B-B14F-4D97-AF65-F5344CB8AC3E}">
        <p14:creationId xmlns:p14="http://schemas.microsoft.com/office/powerpoint/2010/main" val="4051123406"/>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dirty="0"/>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43372034"/>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preserve="1" userDrawn="1">
  <p:cSld name="Image R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C927C59-8192-431D-856E-02EC37D122A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414" y="0"/>
            <a:ext cx="12181172" cy="6858000"/>
          </a:xfrm>
          <a:prstGeom prst="rect">
            <a:avLst/>
          </a:prstGeom>
        </p:spPr>
      </p:pic>
      <p:sp>
        <p:nvSpPr>
          <p:cNvPr id="3" name="Slide Number Placeholder 2">
            <a:extLst>
              <a:ext uri="{FF2B5EF4-FFF2-40B4-BE49-F238E27FC236}">
                <a16:creationId xmlns:a16="http://schemas.microsoft.com/office/drawing/2014/main" id="{9B460405-9AC8-4146-9545-C040E0819647}"/>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14" name="Text Placeholder 13">
            <a:extLst>
              <a:ext uri="{FF2B5EF4-FFF2-40B4-BE49-F238E27FC236}">
                <a16:creationId xmlns:a16="http://schemas.microsoft.com/office/drawing/2014/main" id="{9FE49E94-629A-453C-8EE5-712CC271F547}"/>
              </a:ext>
            </a:extLst>
          </p:cNvPr>
          <p:cNvSpPr>
            <a:spLocks noGrp="1"/>
          </p:cNvSpPr>
          <p:nvPr>
            <p:ph type="body" sz="quarter" idx="11" hasCustomPrompt="1"/>
          </p:nvPr>
        </p:nvSpPr>
        <p:spPr>
          <a:xfrm>
            <a:off x="838201" y="1825629"/>
            <a:ext cx="4381500"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4"/>
          <p:cNvSpPr>
            <a:spLocks noGrp="1"/>
          </p:cNvSpPr>
          <p:nvPr>
            <p:ph type="title" hasCustomPrompt="1"/>
          </p:nvPr>
        </p:nvSpPr>
        <p:spPr>
          <a:xfrm>
            <a:off x="838200" y="365129"/>
            <a:ext cx="5175421" cy="1325563"/>
          </a:xfrm>
        </p:spPr>
        <p:txBody>
          <a:bodyPr/>
          <a:lstStyle>
            <a:lvl1pPr>
              <a:defRPr/>
            </a:lvl1pPr>
          </a:lstStyle>
          <a:p>
            <a:r>
              <a:rPr lang="en-US" dirty="0"/>
              <a:t>Slide Header</a:t>
            </a:r>
          </a:p>
        </p:txBody>
      </p:sp>
    </p:spTree>
    <p:extLst>
      <p:ext uri="{BB962C8B-B14F-4D97-AF65-F5344CB8AC3E}">
        <p14:creationId xmlns:p14="http://schemas.microsoft.com/office/powerpoint/2010/main" val="2530474623"/>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preserve="1"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dirty="0"/>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1719982"/>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preserve="1"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858"/>
            <a:ext cx="12188952" cy="6856284"/>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hasCustomPrompt="1"/>
          </p:nvPr>
        </p:nvSpPr>
        <p:spPr>
          <a:xfrm>
            <a:off x="838201" y="365129"/>
            <a:ext cx="5143499" cy="1325563"/>
          </a:xfrm>
        </p:spPr>
        <p:txBody>
          <a:bodyPr/>
          <a:lstStyle>
            <a:lvl1pPr>
              <a:defRPr/>
            </a:lvl1pPr>
          </a:lstStyle>
          <a:p>
            <a:r>
              <a:rPr lang="en-US" dirty="0"/>
              <a:t>Slide Header</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hasCustomPrompt="1"/>
          </p:nvPr>
        </p:nvSpPr>
        <p:spPr>
          <a:xfrm>
            <a:off x="838201" y="1825629"/>
            <a:ext cx="5143499" cy="40163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dirty="0">
              <a:solidFill>
                <a:srgbClr val="59CBE8"/>
              </a:solidFill>
            </a:endParaRPr>
          </a:p>
        </p:txBody>
      </p:sp>
      <p:sp>
        <p:nvSpPr>
          <p:cNvPr id="6" name="Text Placeholder 2">
            <a:extLst>
              <a:ext uri="{FF2B5EF4-FFF2-40B4-BE49-F238E27FC236}">
                <a16:creationId xmlns:a16="http://schemas.microsoft.com/office/drawing/2014/main" id="{C8A0A025-727F-4C46-B2DE-C887875C1A1F}"/>
              </a:ext>
            </a:extLst>
          </p:cNvPr>
          <p:cNvSpPr txBox="1">
            <a:spLocks/>
          </p:cNvSpPr>
          <p:nvPr userDrawn="1"/>
        </p:nvSpPr>
        <p:spPr>
          <a:xfrm>
            <a:off x="7959273" y="1825630"/>
            <a:ext cx="3839028" cy="1875519"/>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200"/>
              </a:spcBef>
              <a:buFont typeface="Arial" panose="020B0604020202020204" pitchFamily="34" charset="0"/>
              <a:buNone/>
              <a:defRPr sz="2000" kern="1200">
                <a:solidFill>
                  <a:schemeClr val="accent2"/>
                </a:solidFill>
                <a:latin typeface="+mn-lt"/>
                <a:ea typeface="+mn-ea"/>
                <a:cs typeface="+mn-cs"/>
              </a:defRPr>
            </a:lvl1pPr>
            <a:lvl2pPr marL="228600" indent="-228600" algn="l" defTabSz="914400" rtl="0" eaLnBrk="1" latinLnBrk="0" hangingPunct="1">
              <a:lnSpc>
                <a:spcPct val="90000"/>
              </a:lnSpc>
              <a:spcBef>
                <a:spcPts val="1200"/>
              </a:spcBef>
              <a:buFont typeface="Arial" panose="020B0604020202020204" pitchFamily="34" charset="0"/>
              <a:buChar char="•"/>
              <a:defRPr sz="1800" b="1" kern="1200">
                <a:solidFill>
                  <a:schemeClr val="accent4"/>
                </a:solidFill>
                <a:latin typeface="+mn-lt"/>
                <a:ea typeface="+mn-ea"/>
                <a:cs typeface="+mn-cs"/>
              </a:defRPr>
            </a:lvl2pPr>
            <a:lvl3pPr marL="800100" indent="-279400" algn="l" defTabSz="914400" rtl="0" eaLnBrk="1" latinLnBrk="0" hangingPunct="1">
              <a:lnSpc>
                <a:spcPct val="90000"/>
              </a:lnSpc>
              <a:spcBef>
                <a:spcPts val="1200"/>
              </a:spcBef>
              <a:buFont typeface="Arial" panose="020B0604020202020204" pitchFamily="34" charset="0"/>
              <a:buChar char="•"/>
              <a:defRPr sz="1600" b="1" kern="1200">
                <a:solidFill>
                  <a:schemeClr val="accent4"/>
                </a:solidFill>
                <a:latin typeface="+mn-lt"/>
                <a:ea typeface="+mn-ea"/>
                <a:cs typeface="+mn-cs"/>
              </a:defRPr>
            </a:lvl3pPr>
            <a:lvl4pPr marL="16002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4pPr>
            <a:lvl5pPr marL="2057400" indent="-228600" algn="l" defTabSz="914400" rtl="0" eaLnBrk="1" latinLnBrk="0" hangingPunct="1">
              <a:lnSpc>
                <a:spcPct val="90000"/>
              </a:lnSpc>
              <a:spcBef>
                <a:spcPts val="1200"/>
              </a:spcBef>
              <a:buFont typeface="Arial" panose="020B0604020202020204" pitchFamily="34" charset="0"/>
              <a:buChar char="•"/>
              <a:defRPr sz="1400" b="1" kern="1200">
                <a:solidFill>
                  <a:schemeClr val="accent4"/>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i="1" dirty="0">
                <a:solidFill>
                  <a:schemeClr val="bg1"/>
                </a:solidFill>
              </a:rPr>
              <a:t>Supporting text can go over here</a:t>
            </a:r>
          </a:p>
        </p:txBody>
      </p:sp>
    </p:spTree>
    <p:extLst>
      <p:ext uri="{BB962C8B-B14F-4D97-AF65-F5344CB8AC3E}">
        <p14:creationId xmlns:p14="http://schemas.microsoft.com/office/powerpoint/2010/main" val="2284315302"/>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D79F2B7-14D2-45F7-B24F-1C43A249D0F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33487" y="0"/>
            <a:ext cx="16256000" cy="6858000"/>
          </a:xfrm>
          <a:prstGeom prst="rect">
            <a:avLst/>
          </a:prstGeom>
        </p:spPr>
      </p:pic>
      <p:sp>
        <p:nvSpPr>
          <p:cNvPr id="2" name="Title 1">
            <a:extLst>
              <a:ext uri="{FF2B5EF4-FFF2-40B4-BE49-F238E27FC236}">
                <a16:creationId xmlns:a16="http://schemas.microsoft.com/office/drawing/2014/main" id="{241CBC65-8D0F-4120-A036-3058C86319ED}"/>
              </a:ext>
            </a:extLst>
          </p:cNvPr>
          <p:cNvSpPr>
            <a:spLocks noGrp="1"/>
          </p:cNvSpPr>
          <p:nvPr>
            <p:ph type="title" hasCustomPrompt="1"/>
          </p:nvPr>
        </p:nvSpPr>
        <p:spPr>
          <a:xfrm>
            <a:off x="8610607" y="4545249"/>
            <a:ext cx="3116943" cy="1325563"/>
          </a:xfrm>
        </p:spPr>
        <p:txBody>
          <a:bodyPr>
            <a:normAutofit/>
          </a:bodyPr>
          <a:lstStyle>
            <a:lvl1pPr>
              <a:defRPr sz="2400" i="1"/>
            </a:lvl1pPr>
          </a:lstStyle>
          <a:p>
            <a:r>
              <a:rPr lang="en-US" dirty="0"/>
              <a:t>“Insert a quote or message here”</a:t>
            </a:r>
          </a:p>
        </p:txBody>
      </p:sp>
      <p:sp>
        <p:nvSpPr>
          <p:cNvPr id="3" name="Slide Number Placeholder 2">
            <a:extLst>
              <a:ext uri="{FF2B5EF4-FFF2-40B4-BE49-F238E27FC236}">
                <a16:creationId xmlns:a16="http://schemas.microsoft.com/office/drawing/2014/main" id="{D7DDB6AA-55E6-433D-A6A2-3EEA381A9F54}"/>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dirty="0">
              <a:solidFill>
                <a:srgbClr val="59CBE8"/>
              </a:solidFill>
            </a:endParaRPr>
          </a:p>
        </p:txBody>
      </p:sp>
    </p:spTree>
    <p:extLst>
      <p:ext uri="{BB962C8B-B14F-4D97-AF65-F5344CB8AC3E}">
        <p14:creationId xmlns:p14="http://schemas.microsoft.com/office/powerpoint/2010/main" val="1240474807"/>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9D9BFEED-D049-4AD1-ADAD-9A3C04EB66A2}"/>
              </a:ext>
            </a:extLst>
          </p:cNvPr>
          <p:cNvSpPr>
            <a:spLocks noGrp="1"/>
          </p:cNvSpPr>
          <p:nvPr>
            <p:ph type="title" hasCustomPrompt="1"/>
          </p:nvPr>
        </p:nvSpPr>
        <p:spPr/>
        <p:txBody>
          <a:bodyPr/>
          <a:lstStyle>
            <a:lvl1pPr>
              <a:defRPr baseline="0"/>
            </a:lvl1pPr>
          </a:lstStyle>
          <a:p>
            <a:r>
              <a:rPr lang="en-US" dirty="0"/>
              <a:t>Table Example</a:t>
            </a:r>
          </a:p>
        </p:txBody>
      </p:sp>
      <p:sp>
        <p:nvSpPr>
          <p:cNvPr id="7" name="Slide Number Placeholder 6">
            <a:extLst>
              <a:ext uri="{FF2B5EF4-FFF2-40B4-BE49-F238E27FC236}">
                <a16:creationId xmlns:a16="http://schemas.microsoft.com/office/drawing/2014/main" id="{0DE21D2D-0B27-43B9-8D33-81FFF47AF72E}"/>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6" name="Table Placeholder 10">
            <a:extLst>
              <a:ext uri="{FF2B5EF4-FFF2-40B4-BE49-F238E27FC236}">
                <a16:creationId xmlns:a16="http://schemas.microsoft.com/office/drawing/2014/main" id="{AFD0D2AF-5048-4747-AF5E-2BBD46A851F9}"/>
              </a:ext>
            </a:extLst>
          </p:cNvPr>
          <p:cNvGraphicFramePr>
            <a:graphicFrameLocks/>
          </p:cNvGraphicFramePr>
          <p:nvPr userDrawn="1">
            <p:extLst>
              <p:ext uri="{D42A27DB-BD31-4B8C-83A1-F6EECF244321}">
                <p14:modId xmlns:p14="http://schemas.microsoft.com/office/powerpoint/2010/main" val="2051316944"/>
              </p:ext>
            </p:extLst>
          </p:nvPr>
        </p:nvGraphicFramePr>
        <p:xfrm>
          <a:off x="838203" y="1466852"/>
          <a:ext cx="10515600" cy="4079147"/>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1686608436"/>
                    </a:ext>
                  </a:extLst>
                </a:gridCol>
                <a:gridCol w="2103120">
                  <a:extLst>
                    <a:ext uri="{9D8B030D-6E8A-4147-A177-3AD203B41FA5}">
                      <a16:colId xmlns:a16="http://schemas.microsoft.com/office/drawing/2014/main" val="1393994154"/>
                    </a:ext>
                  </a:extLst>
                </a:gridCol>
                <a:gridCol w="2103120">
                  <a:extLst>
                    <a:ext uri="{9D8B030D-6E8A-4147-A177-3AD203B41FA5}">
                      <a16:colId xmlns:a16="http://schemas.microsoft.com/office/drawing/2014/main" val="2262308333"/>
                    </a:ext>
                  </a:extLst>
                </a:gridCol>
                <a:gridCol w="2103120">
                  <a:extLst>
                    <a:ext uri="{9D8B030D-6E8A-4147-A177-3AD203B41FA5}">
                      <a16:colId xmlns:a16="http://schemas.microsoft.com/office/drawing/2014/main" val="529646418"/>
                    </a:ext>
                  </a:extLst>
                </a:gridCol>
                <a:gridCol w="2103120">
                  <a:extLst>
                    <a:ext uri="{9D8B030D-6E8A-4147-A177-3AD203B41FA5}">
                      <a16:colId xmlns:a16="http://schemas.microsoft.com/office/drawing/2014/main" val="224280615"/>
                    </a:ext>
                  </a:extLst>
                </a:gridCol>
              </a:tblGrid>
              <a:tr h="388237">
                <a:tc gridSpan="5">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sz="1900" spc="300" dirty="0">
                          <a:solidFill>
                            <a:schemeClr val="bg1"/>
                          </a:solidFill>
                          <a:latin typeface="+mn-lt"/>
                        </a:rPr>
                        <a:t>CONTACTS</a:t>
                      </a:r>
                      <a:endParaRPr lang="en-US" sz="1900" spc="300" dirty="0">
                        <a:solidFill>
                          <a:schemeClr val="bg1"/>
                        </a:solidFill>
                        <a:latin typeface="+mn-lt"/>
                      </a:endParaRPr>
                    </a:p>
                  </a:txBody>
                  <a:tcPr marL="118127" marR="118127" marT="44299" marB="44299"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tx2"/>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a:p>
                  </a:txBody>
                  <a:tcPr>
                    <a:solidFill>
                      <a:schemeClr val="accent3"/>
                    </a:solidFill>
                  </a:tcPr>
                </a:tc>
                <a:tc hMerge="1">
                  <a:txBody>
                    <a:bodyPr/>
                    <a:lstStyle/>
                    <a:p>
                      <a:endParaRPr lang="en-US" dirty="0"/>
                    </a:p>
                  </a:txBody>
                  <a:tcPr>
                    <a:solidFill>
                      <a:schemeClr val="accent3"/>
                    </a:solidFill>
                  </a:tcPr>
                </a:tc>
                <a:extLst>
                  <a:ext uri="{0D108BD9-81ED-4DB2-BD59-A6C34878D82A}">
                    <a16:rowId xmlns:a16="http://schemas.microsoft.com/office/drawing/2014/main" val="754289380"/>
                  </a:ext>
                </a:extLst>
              </a:tr>
              <a:tr h="335705">
                <a:tc>
                  <a:txBody>
                    <a:bodyPr/>
                    <a:lstStyle/>
                    <a:p>
                      <a:r>
                        <a:rPr lang="en-US" sz="1700" dirty="0">
                          <a:solidFill>
                            <a:schemeClr val="bg1"/>
                          </a:solidFill>
                        </a:rPr>
                        <a:t>Name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Network</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Region</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Date</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US" sz="1700" dirty="0">
                          <a:solidFill>
                            <a:schemeClr val="bg1"/>
                          </a:solidFill>
                        </a:rPr>
                        <a:t>ID</a:t>
                      </a:r>
                    </a:p>
                  </a:txBody>
                  <a:tcPr marL="118127" marR="118127" marT="44299" marB="44299"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703017237"/>
                  </a:ext>
                </a:extLst>
              </a:tr>
              <a:tr h="508988">
                <a:tc>
                  <a:txBody>
                    <a:bodyPr/>
                    <a:lstStyle/>
                    <a:p>
                      <a:r>
                        <a:rPr lang="en-US" sz="1600" b="1" dirty="0">
                          <a:solidFill>
                            <a:schemeClr val="accent2"/>
                          </a:solidFill>
                          <a:latin typeface="+mn-lt"/>
                        </a:rPr>
                        <a:t>Andrew Smith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6-12-18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1234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00543456"/>
                  </a:ext>
                </a:extLst>
              </a:tr>
              <a:tr h="508988">
                <a:tc>
                  <a:txBody>
                    <a:bodyPr/>
                    <a:lstStyle/>
                    <a:p>
                      <a:r>
                        <a:rPr lang="en-US" sz="1600" b="1" dirty="0">
                          <a:solidFill>
                            <a:schemeClr val="accent2"/>
                          </a:solidFill>
                          <a:latin typeface="+mn-lt"/>
                        </a:rPr>
                        <a:t>Mark Walberg</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North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6-10-18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4567</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087286153"/>
                  </a:ext>
                </a:extLst>
              </a:tr>
              <a:tr h="508988">
                <a:tc>
                  <a:txBody>
                    <a:bodyPr/>
                    <a:lstStyle/>
                    <a:p>
                      <a:r>
                        <a:rPr lang="en-US" sz="1600" b="1" dirty="0">
                          <a:solidFill>
                            <a:schemeClr val="accent2"/>
                          </a:solidFill>
                          <a:latin typeface="+mn-lt"/>
                        </a:rPr>
                        <a:t>Amanda </a:t>
                      </a:r>
                      <a:r>
                        <a:rPr lang="en-US" sz="1600" b="1" dirty="0" err="1">
                          <a:solidFill>
                            <a:schemeClr val="accent2"/>
                          </a:solidFill>
                          <a:latin typeface="+mn-lt"/>
                        </a:rPr>
                        <a:t>Bynes</a:t>
                      </a:r>
                      <a:endParaRPr lang="en-US" sz="1600" b="1" dirty="0">
                        <a:solidFill>
                          <a:schemeClr val="accent2"/>
                        </a:solidFill>
                        <a:latin typeface="+mn-lt"/>
                      </a:endParaRP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South</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6-1-18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7890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469896321"/>
                  </a:ext>
                </a:extLst>
              </a:tr>
              <a:tr h="435760">
                <a:tc>
                  <a:txBody>
                    <a:bodyPr/>
                    <a:lstStyle/>
                    <a:p>
                      <a:r>
                        <a:rPr lang="en-US" sz="1600" b="1" dirty="0">
                          <a:solidFill>
                            <a:schemeClr val="accent2"/>
                          </a:solidFill>
                          <a:latin typeface="+mn-lt"/>
                        </a:rPr>
                        <a:t>Carrie Clark</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7-1-18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3210</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142689301"/>
                  </a:ext>
                </a:extLst>
              </a:tr>
              <a:tr h="435760">
                <a:tc>
                  <a:txBody>
                    <a:bodyPr/>
                    <a:lstStyle/>
                    <a:p>
                      <a:r>
                        <a:rPr lang="en-US" sz="1600" b="1" dirty="0">
                          <a:solidFill>
                            <a:schemeClr val="accent2"/>
                          </a:solidFill>
                          <a:latin typeface="+mn-lt"/>
                        </a:rPr>
                        <a:t>Sam Hunt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East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7-12-18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tc>
                  <a:txBody>
                    <a:bodyPr/>
                    <a:lstStyle/>
                    <a:p>
                      <a:r>
                        <a:rPr lang="en-US" sz="1600" dirty="0">
                          <a:solidFill>
                            <a:schemeClr val="accent2"/>
                          </a:solidFill>
                        </a:rPr>
                        <a:t>5432</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0346024"/>
                  </a:ext>
                </a:extLst>
              </a:tr>
              <a:tr h="435760">
                <a:tc>
                  <a:txBody>
                    <a:bodyPr/>
                    <a:lstStyle/>
                    <a:p>
                      <a:r>
                        <a:rPr lang="en-US" sz="1600" b="1" dirty="0">
                          <a:solidFill>
                            <a:schemeClr val="accent2"/>
                          </a:solidFill>
                          <a:latin typeface="+mn-lt"/>
                        </a:rPr>
                        <a:t>Bruce Willis </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Out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7-17-18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tc>
                  <a:txBody>
                    <a:bodyPr/>
                    <a:lstStyle/>
                    <a:p>
                      <a:r>
                        <a:rPr lang="en-US" sz="1600" dirty="0">
                          <a:solidFill>
                            <a:schemeClr val="accent2"/>
                          </a:solidFill>
                        </a:rPr>
                        <a:t>6784</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6350" cap="flat" cmpd="sng" algn="ctr">
                      <a:solidFill>
                        <a:schemeClr val="bg2">
                          <a:lumMod val="60000"/>
                          <a:lumOff val="40000"/>
                        </a:schemeClr>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256629193"/>
                  </a:ext>
                </a:extLst>
              </a:tr>
              <a:tr h="508988">
                <a:tc>
                  <a:txBody>
                    <a:bodyPr/>
                    <a:lstStyle/>
                    <a:p>
                      <a:r>
                        <a:rPr lang="en-US" sz="1600" b="1" dirty="0">
                          <a:solidFill>
                            <a:schemeClr val="accent2"/>
                          </a:solidFill>
                          <a:latin typeface="+mn-lt"/>
                        </a:rPr>
                        <a:t>Mary T. Moore</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In</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West</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8-12-18</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r>
                        <a:rPr lang="en-US" sz="1600" dirty="0">
                          <a:solidFill>
                            <a:schemeClr val="accent2"/>
                          </a:solidFill>
                        </a:rPr>
                        <a:t>7893</a:t>
                      </a:r>
                    </a:p>
                  </a:txBody>
                  <a:tcPr marL="118127" marR="118127" marT="44299" marB="4429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2">
                          <a:lumMod val="60000"/>
                          <a:lumOff val="40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968515294"/>
                  </a:ext>
                </a:extLst>
              </a:tr>
            </a:tbl>
          </a:graphicData>
        </a:graphic>
      </p:graphicFrame>
    </p:spTree>
    <p:extLst>
      <p:ext uri="{BB962C8B-B14F-4D97-AF65-F5344CB8AC3E}">
        <p14:creationId xmlns:p14="http://schemas.microsoft.com/office/powerpoint/2010/main" val="1216959500"/>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6509605F-304F-4639-9FBE-158E9730DDCC}"/>
              </a:ext>
            </a:extLst>
          </p:cNvPr>
          <p:cNvSpPr>
            <a:spLocks noGrp="1"/>
          </p:cNvSpPr>
          <p:nvPr>
            <p:ph type="title" hasCustomPrompt="1"/>
          </p:nvPr>
        </p:nvSpPr>
        <p:spPr>
          <a:xfrm>
            <a:off x="839788" y="365129"/>
            <a:ext cx="10515600" cy="1325563"/>
          </a:xfrm>
        </p:spPr>
        <p:txBody>
          <a:bodyPr/>
          <a:lstStyle>
            <a:lvl1pPr>
              <a:defRPr baseline="0"/>
            </a:lvl1pPr>
          </a:lstStyle>
          <a:p>
            <a:r>
              <a:rPr lang="en-US" dirty="0"/>
              <a:t>Chart Example</a:t>
            </a:r>
          </a:p>
        </p:txBody>
      </p:sp>
      <p:sp>
        <p:nvSpPr>
          <p:cNvPr id="9" name="Slide Number Placeholder 8">
            <a:extLst>
              <a:ext uri="{FF2B5EF4-FFF2-40B4-BE49-F238E27FC236}">
                <a16:creationId xmlns:a16="http://schemas.microsoft.com/office/drawing/2014/main" id="{4B7869B1-CD0C-40A0-AF61-68791B9D167B}"/>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graphicFrame>
        <p:nvGraphicFramePr>
          <p:cNvPr id="11" name="Chart Placeholder 15">
            <a:extLst>
              <a:ext uri="{FF2B5EF4-FFF2-40B4-BE49-F238E27FC236}">
                <a16:creationId xmlns:a16="http://schemas.microsoft.com/office/drawing/2014/main" id="{8FD4526D-FC35-4738-9C26-A11455F31B6A}"/>
              </a:ext>
            </a:extLst>
          </p:cNvPr>
          <p:cNvGraphicFramePr>
            <a:graphicFrameLocks/>
          </p:cNvGraphicFramePr>
          <p:nvPr userDrawn="1">
            <p:extLst>
              <p:ext uri="{D42A27DB-BD31-4B8C-83A1-F6EECF244321}">
                <p14:modId xmlns:p14="http://schemas.microsoft.com/office/powerpoint/2010/main" val="3444268748"/>
              </p:ext>
            </p:extLst>
          </p:nvPr>
        </p:nvGraphicFramePr>
        <p:xfrm>
          <a:off x="839788" y="1856588"/>
          <a:ext cx="10515600" cy="43965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286271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41"/>
        <p:cNvGrpSpPr/>
        <p:nvPr/>
      </p:nvGrpSpPr>
      <p:grpSpPr>
        <a:xfrm>
          <a:off x="0" y="0"/>
          <a:ext cx="0" cy="0"/>
          <a:chOff x="0" y="0"/>
          <a:chExt cx="0" cy="0"/>
        </a:xfrm>
      </p:grpSpPr>
      <p:sp>
        <p:nvSpPr>
          <p:cNvPr id="2142" name="Google Shape;2142;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3" name="Google Shape;2143;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4" name="Google Shape;2144;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45" name="Google Shape;2145;p269"/>
          <p:cNvSpPr>
            <a:spLocks noGrp="1"/>
          </p:cNvSpPr>
          <p:nvPr>
            <p:ph type="pic" idx="2"/>
          </p:nvPr>
        </p:nvSpPr>
        <p:spPr>
          <a:xfrm>
            <a:off x="7118684" y="233915"/>
            <a:ext cx="5073316" cy="5943600"/>
          </a:xfrm>
          <a:prstGeom prst="rect">
            <a:avLst/>
          </a:prstGeom>
          <a:noFill/>
          <a:ln>
            <a:noFill/>
          </a:ln>
        </p:spPr>
      </p:sp>
      <p:grpSp>
        <p:nvGrpSpPr>
          <p:cNvPr id="2146" name="Google Shape;2146;p269"/>
          <p:cNvGrpSpPr/>
          <p:nvPr/>
        </p:nvGrpSpPr>
        <p:grpSpPr>
          <a:xfrm>
            <a:off x="0" y="5020348"/>
            <a:ext cx="12192000" cy="1837653"/>
            <a:chOff x="0" y="5020348"/>
            <a:chExt cx="12192000" cy="1837653"/>
          </a:xfrm>
        </p:grpSpPr>
        <p:sp>
          <p:nvSpPr>
            <p:cNvPr id="2147" name="Google Shape;2147;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8" name="Google Shape;2148;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49" name="Google Shape;2149;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preserve="1"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343079" y="0"/>
            <a:ext cx="16257409" cy="6858594"/>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881837" y="2949960"/>
            <a:ext cx="2428327" cy="957927"/>
          </a:xfrm>
          <a:prstGeom prst="rect">
            <a:avLst/>
          </a:prstGeom>
        </p:spPr>
      </p:pic>
    </p:spTree>
    <p:extLst>
      <p:ext uri="{BB962C8B-B14F-4D97-AF65-F5344CB8AC3E}">
        <p14:creationId xmlns:p14="http://schemas.microsoft.com/office/powerpoint/2010/main" val="1972098252"/>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preserve="1" userDrawn="1">
  <p:cSld name="1-Closing Sl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052144" y="2832924"/>
            <a:ext cx="2778995" cy="1190256"/>
          </a:xfrm>
          <a:prstGeom prst="rect">
            <a:avLst/>
          </a:prstGeom>
        </p:spPr>
      </p:pic>
    </p:spTree>
    <p:extLst>
      <p:ext uri="{BB962C8B-B14F-4D97-AF65-F5344CB8AC3E}">
        <p14:creationId xmlns:p14="http://schemas.microsoft.com/office/powerpoint/2010/main" val="1708681888"/>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9022"/>
            <a:ext cx="12191999" cy="6856284"/>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388741" y="5915013"/>
            <a:ext cx="1251715"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523415"/>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dirty="0"/>
              <a:t>Presentation </a:t>
            </a:r>
          </a:p>
          <a:p>
            <a:pPr lvl="0"/>
            <a:r>
              <a:rPr lang="en-US" dirty="0"/>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817526"/>
            <a:ext cx="4180795" cy="783318"/>
          </a:xfrm>
          <a:prstGeom prst="rect">
            <a:avLst/>
          </a:prstGeom>
        </p:spPr>
        <p:txBody>
          <a:bodyPr>
            <a:normAutofit/>
          </a:bodyPr>
          <a:lstStyle>
            <a:lvl1pPr marL="0" indent="0">
              <a:buNone/>
              <a:defRPr sz="1800">
                <a:solidFill>
                  <a:schemeClr val="bg1"/>
                </a:solidFill>
              </a:defRPr>
            </a:lvl1pPr>
          </a:lstStyle>
          <a:p>
            <a:pPr lvl="0"/>
            <a:r>
              <a:rPr lang="en-US" dirty="0"/>
              <a:t>Presentation Subtitle</a:t>
            </a:r>
          </a:p>
          <a:p>
            <a:pPr lvl="0"/>
            <a:r>
              <a:rPr lang="en-US" dirty="0"/>
              <a:t>Presentation Date</a:t>
            </a:r>
          </a:p>
        </p:txBody>
      </p:sp>
    </p:spTree>
    <p:extLst>
      <p:ext uri="{BB962C8B-B14F-4D97-AF65-F5344CB8AC3E}">
        <p14:creationId xmlns:p14="http://schemas.microsoft.com/office/powerpoint/2010/main" val="156498265"/>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88039630"/>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matchingName="Title and Content" type="obj">
  <p:cSld name="1_Title and Conten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14633814"/>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26679152"/>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01642532"/>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0847132"/>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88672062"/>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476034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50"/>
        <p:cNvGrpSpPr/>
        <p:nvPr/>
      </p:nvGrpSpPr>
      <p:grpSpPr>
        <a:xfrm>
          <a:off x="0" y="0"/>
          <a:ext cx="0" cy="0"/>
          <a:chOff x="0" y="0"/>
          <a:chExt cx="0" cy="0"/>
        </a:xfrm>
      </p:grpSpPr>
      <p:grpSp>
        <p:nvGrpSpPr>
          <p:cNvPr id="2151" name="Google Shape;2151;p270"/>
          <p:cNvGrpSpPr/>
          <p:nvPr/>
        </p:nvGrpSpPr>
        <p:grpSpPr>
          <a:xfrm>
            <a:off x="0" y="5020347"/>
            <a:ext cx="12192000" cy="1837653"/>
            <a:chOff x="0" y="5020347"/>
            <a:chExt cx="12192000" cy="1837653"/>
          </a:xfrm>
        </p:grpSpPr>
        <p:sp>
          <p:nvSpPr>
            <p:cNvPr id="2152" name="Google Shape;2152;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3" name="Google Shape;2153;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4" name="Google Shape;2154;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55" name="Google Shape;2155;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56" name="Google Shape;2156;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7" name="Google Shape;2157;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46596711"/>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408726820"/>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10425334"/>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52650823"/>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57445277"/>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29937000"/>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59707064"/>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74023186"/>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57582857"/>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62849418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58"/>
        <p:cNvGrpSpPr/>
        <p:nvPr/>
      </p:nvGrpSpPr>
      <p:grpSpPr>
        <a:xfrm>
          <a:off x="0" y="0"/>
          <a:ext cx="0" cy="0"/>
          <a:chOff x="0" y="0"/>
          <a:chExt cx="0" cy="0"/>
        </a:xfrm>
      </p:grpSpPr>
      <p:sp>
        <p:nvSpPr>
          <p:cNvPr id="2159" name="Google Shape;2159;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60" name="Google Shape;2160;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61" name="Google Shape;2161;p271"/>
          <p:cNvGrpSpPr/>
          <p:nvPr/>
        </p:nvGrpSpPr>
        <p:grpSpPr>
          <a:xfrm>
            <a:off x="0" y="5379426"/>
            <a:ext cx="2807368" cy="753891"/>
            <a:chOff x="0" y="5379426"/>
            <a:chExt cx="2807368" cy="753891"/>
          </a:xfrm>
        </p:grpSpPr>
        <p:sp>
          <p:nvSpPr>
            <p:cNvPr id="2162" name="Google Shape;2162;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3" name="Google Shape;2163;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64" name="Google Shape;2164;p271"/>
          <p:cNvSpPr>
            <a:spLocks noGrp="1"/>
          </p:cNvSpPr>
          <p:nvPr>
            <p:ph type="pic" idx="2"/>
          </p:nvPr>
        </p:nvSpPr>
        <p:spPr>
          <a:xfrm>
            <a:off x="2807368" y="457202"/>
            <a:ext cx="8915400" cy="5943598"/>
          </a:xfrm>
          <a:prstGeom prst="rect">
            <a:avLst/>
          </a:prstGeom>
          <a:noFill/>
          <a:ln>
            <a:noFill/>
          </a:ln>
        </p:spPr>
      </p:sp>
      <p:pic>
        <p:nvPicPr>
          <p:cNvPr id="2165" name="Google Shape;2165;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579045454"/>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937262463"/>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28456810"/>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8448016"/>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84047334"/>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15059028"/>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15200959"/>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86650489"/>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992459908"/>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4059929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66"/>
        <p:cNvGrpSpPr/>
        <p:nvPr/>
      </p:nvGrpSpPr>
      <p:grpSpPr>
        <a:xfrm>
          <a:off x="0" y="0"/>
          <a:ext cx="0" cy="0"/>
          <a:chOff x="0" y="0"/>
          <a:chExt cx="0" cy="0"/>
        </a:xfrm>
      </p:grpSpPr>
      <p:sp>
        <p:nvSpPr>
          <p:cNvPr id="2167" name="Google Shape;2167;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8" name="Google Shape;2168;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9" name="Google Shape;2169;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0" name="Google Shape;2170;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71" name="Google Shape;2171;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2" name="Google Shape;2172;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73" name="Google Shape;2173;p272"/>
          <p:cNvGrpSpPr/>
          <p:nvPr/>
        </p:nvGrpSpPr>
        <p:grpSpPr>
          <a:xfrm>
            <a:off x="7191542" y="1"/>
            <a:ext cx="5000459" cy="1425992"/>
            <a:chOff x="7191542" y="1"/>
            <a:chExt cx="5000459" cy="1425992"/>
          </a:xfrm>
        </p:grpSpPr>
        <p:pic>
          <p:nvPicPr>
            <p:cNvPr id="2174" name="Google Shape;2174;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5" name="Google Shape;2175;p272"/>
            <p:cNvGrpSpPr/>
            <p:nvPr/>
          </p:nvGrpSpPr>
          <p:grpSpPr>
            <a:xfrm>
              <a:off x="7191542" y="1"/>
              <a:ext cx="5000459" cy="1425992"/>
              <a:chOff x="7186272" y="0"/>
              <a:chExt cx="5005729" cy="1427495"/>
            </a:xfrm>
          </p:grpSpPr>
          <p:sp>
            <p:nvSpPr>
              <p:cNvPr id="2176" name="Google Shape;2176;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77" name="Google Shape;2177;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78" name="Google Shape;2178;p2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2739271"/>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08638592"/>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76448365"/>
      </p:ext>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41769260"/>
      </p:ext>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51561283"/>
      </p:ext>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15778070"/>
      </p:ext>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matchingName="Comparison" type="twoTxTwoObj">
  <p:cSld name="1_Comparison">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99946982"/>
      </p:ext>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1295913"/>
      </p:ext>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812386156"/>
      </p:ext>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4449964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179"/>
        <p:cNvGrpSpPr/>
        <p:nvPr/>
      </p:nvGrpSpPr>
      <p:grpSpPr>
        <a:xfrm>
          <a:off x="0" y="0"/>
          <a:ext cx="0" cy="0"/>
          <a:chOff x="0" y="0"/>
          <a:chExt cx="0" cy="0"/>
        </a:xfrm>
      </p:grpSpPr>
      <p:grpSp>
        <p:nvGrpSpPr>
          <p:cNvPr id="2180" name="Google Shape;2180;p273"/>
          <p:cNvGrpSpPr/>
          <p:nvPr/>
        </p:nvGrpSpPr>
        <p:grpSpPr>
          <a:xfrm>
            <a:off x="7191542" y="1"/>
            <a:ext cx="5000459" cy="1425992"/>
            <a:chOff x="7191542" y="1"/>
            <a:chExt cx="5000459" cy="1425992"/>
          </a:xfrm>
        </p:grpSpPr>
        <p:pic>
          <p:nvPicPr>
            <p:cNvPr id="2181" name="Google Shape;2181;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2" name="Google Shape;2182;p273"/>
            <p:cNvGrpSpPr/>
            <p:nvPr/>
          </p:nvGrpSpPr>
          <p:grpSpPr>
            <a:xfrm>
              <a:off x="7191542" y="1"/>
              <a:ext cx="5000459" cy="1425992"/>
              <a:chOff x="7186272" y="0"/>
              <a:chExt cx="5005729" cy="1427495"/>
            </a:xfrm>
          </p:grpSpPr>
          <p:sp>
            <p:nvSpPr>
              <p:cNvPr id="2183" name="Google Shape;2183;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84" name="Google Shape;2184;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85" name="Google Shape;2185;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6" name="Google Shape;2186;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7" name="Google Shape;2187;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88" name="Google Shape;2188;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9" name="Google Shape;2189;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89762115"/>
      </p:ext>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46527277"/>
      </p:ext>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071078601"/>
      </p:ext>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71892886"/>
      </p:ext>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7017285"/>
      </p:ext>
    </p:extLst>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01453689"/>
      </p:ext>
    </p:extLst>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528154193"/>
      </p:ext>
    </p:extLst>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39609283"/>
      </p:ext>
    </p:extLst>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80286413"/>
      </p:ext>
    </p:extLst>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8158881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190"/>
        <p:cNvGrpSpPr/>
        <p:nvPr/>
      </p:nvGrpSpPr>
      <p:grpSpPr>
        <a:xfrm>
          <a:off x="0" y="0"/>
          <a:ext cx="0" cy="0"/>
          <a:chOff x="0" y="0"/>
          <a:chExt cx="0" cy="0"/>
        </a:xfrm>
      </p:grpSpPr>
      <p:sp>
        <p:nvSpPr>
          <p:cNvPr id="2191" name="Google Shape;2191;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2" name="Google Shape;2192;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93" name="Google Shape;2193;p274"/>
          <p:cNvGrpSpPr/>
          <p:nvPr/>
        </p:nvGrpSpPr>
        <p:grpSpPr>
          <a:xfrm>
            <a:off x="7191542" y="1"/>
            <a:ext cx="5000459" cy="1425992"/>
            <a:chOff x="7191542" y="1"/>
            <a:chExt cx="5000459" cy="1425992"/>
          </a:xfrm>
        </p:grpSpPr>
        <p:pic>
          <p:nvPicPr>
            <p:cNvPr id="2194" name="Google Shape;2194;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5" name="Google Shape;2195;p274"/>
            <p:cNvGrpSpPr/>
            <p:nvPr/>
          </p:nvGrpSpPr>
          <p:grpSpPr>
            <a:xfrm>
              <a:off x="7191542" y="1"/>
              <a:ext cx="5000459" cy="1425992"/>
              <a:chOff x="7186272" y="0"/>
              <a:chExt cx="5005729" cy="1427495"/>
            </a:xfrm>
          </p:grpSpPr>
          <p:sp>
            <p:nvSpPr>
              <p:cNvPr id="2196" name="Google Shape;2196;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97" name="Google Shape;2197;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98" name="Google Shape;2198;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9" name="Google Shape;2199;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00" name="Google Shape;2200;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1" name="Google Shape;2201;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77342448"/>
      </p:ext>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26930870"/>
      </p:ext>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72139029"/>
      </p:ext>
    </p:extLst>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85963714"/>
      </p:ext>
    </p:extLst>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495989967"/>
      </p:ext>
    </p:extLst>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122510571"/>
      </p:ext>
    </p:extLst>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629143702"/>
      </p:ext>
    </p:extLst>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49544484"/>
      </p:ext>
    </p:extLst>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69134932"/>
      </p:ext>
    </p:extLst>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3758794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02"/>
        <p:cNvGrpSpPr/>
        <p:nvPr/>
      </p:nvGrpSpPr>
      <p:grpSpPr>
        <a:xfrm>
          <a:off x="0" y="0"/>
          <a:ext cx="0" cy="0"/>
          <a:chOff x="0" y="0"/>
          <a:chExt cx="0" cy="0"/>
        </a:xfrm>
      </p:grpSpPr>
      <p:grpSp>
        <p:nvGrpSpPr>
          <p:cNvPr id="2203" name="Google Shape;2203;p366"/>
          <p:cNvGrpSpPr/>
          <p:nvPr/>
        </p:nvGrpSpPr>
        <p:grpSpPr>
          <a:xfrm>
            <a:off x="7191542" y="1"/>
            <a:ext cx="5000459" cy="1425992"/>
            <a:chOff x="7191542" y="1"/>
            <a:chExt cx="5000459" cy="1425992"/>
          </a:xfrm>
        </p:grpSpPr>
        <p:pic>
          <p:nvPicPr>
            <p:cNvPr id="2204" name="Google Shape;2204;p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5" name="Google Shape;2205;p366"/>
            <p:cNvGrpSpPr/>
            <p:nvPr/>
          </p:nvGrpSpPr>
          <p:grpSpPr>
            <a:xfrm>
              <a:off x="7191542" y="1"/>
              <a:ext cx="5000459" cy="1425992"/>
              <a:chOff x="7186272" y="0"/>
              <a:chExt cx="5005729" cy="1427495"/>
            </a:xfrm>
          </p:grpSpPr>
          <p:sp>
            <p:nvSpPr>
              <p:cNvPr id="2206" name="Google Shape;2206;p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07" name="Google Shape;2207;p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08" name="Google Shape;2208;p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09" name="Google Shape;2209;p3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0" name="Google Shape;2210;p3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3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2" name="Google Shape;2212;p3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3" name="Google Shape;2213;p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4" name="Google Shape;2214;p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5" name="Google Shape;2215;p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42235848"/>
      </p:ext>
    </p:extLst>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600319572"/>
      </p:ext>
    </p:extLst>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50820337"/>
      </p:ext>
    </p:extLst>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2877806"/>
      </p:ext>
    </p:extLst>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789430596"/>
      </p:ext>
    </p:extLst>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63652904"/>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76808647"/>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69476905"/>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9354174"/>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7646762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16"/>
        <p:cNvGrpSpPr/>
        <p:nvPr/>
      </p:nvGrpSpPr>
      <p:grpSpPr>
        <a:xfrm>
          <a:off x="0" y="0"/>
          <a:ext cx="0" cy="0"/>
          <a:chOff x="0" y="0"/>
          <a:chExt cx="0" cy="0"/>
        </a:xfrm>
      </p:grpSpPr>
      <p:grpSp>
        <p:nvGrpSpPr>
          <p:cNvPr id="2217" name="Google Shape;2217;p276"/>
          <p:cNvGrpSpPr/>
          <p:nvPr/>
        </p:nvGrpSpPr>
        <p:grpSpPr>
          <a:xfrm>
            <a:off x="7191542" y="1"/>
            <a:ext cx="5000459" cy="1425992"/>
            <a:chOff x="7191542" y="1"/>
            <a:chExt cx="5000459" cy="1425992"/>
          </a:xfrm>
        </p:grpSpPr>
        <p:pic>
          <p:nvPicPr>
            <p:cNvPr id="2218" name="Google Shape;2218;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9" name="Google Shape;2219;p276"/>
            <p:cNvGrpSpPr/>
            <p:nvPr/>
          </p:nvGrpSpPr>
          <p:grpSpPr>
            <a:xfrm>
              <a:off x="7191542" y="1"/>
              <a:ext cx="5000459" cy="1425992"/>
              <a:chOff x="7186272" y="0"/>
              <a:chExt cx="5005729" cy="1427495"/>
            </a:xfrm>
          </p:grpSpPr>
          <p:sp>
            <p:nvSpPr>
              <p:cNvPr id="2220" name="Google Shape;2220;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1" name="Google Shape;2221;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22" name="Google Shape;2222;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3" name="Google Shape;2223;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24" name="Google Shape;2224;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5" name="Google Shape;2225;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997370713"/>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055077317"/>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76812946"/>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446947121"/>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78335880"/>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620602915"/>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65815471"/>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7384981"/>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19233857"/>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3712659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26"/>
        <p:cNvGrpSpPr/>
        <p:nvPr/>
      </p:nvGrpSpPr>
      <p:grpSpPr>
        <a:xfrm>
          <a:off x="0" y="0"/>
          <a:ext cx="0" cy="0"/>
          <a:chOff x="0" y="0"/>
          <a:chExt cx="0" cy="0"/>
        </a:xfrm>
      </p:grpSpPr>
      <p:grpSp>
        <p:nvGrpSpPr>
          <p:cNvPr id="2227" name="Google Shape;2227;p277"/>
          <p:cNvGrpSpPr/>
          <p:nvPr/>
        </p:nvGrpSpPr>
        <p:grpSpPr>
          <a:xfrm>
            <a:off x="0" y="0"/>
            <a:ext cx="12192000" cy="2148830"/>
            <a:chOff x="0" y="0"/>
            <a:chExt cx="12192000" cy="2148830"/>
          </a:xfrm>
        </p:grpSpPr>
        <p:sp>
          <p:nvSpPr>
            <p:cNvPr id="2228" name="Google Shape;2228;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9" name="Google Shape;2229;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30" name="Google Shape;2230;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31" name="Google Shape;2231;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2" name="Google Shape;2232;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33" name="Google Shape;2233;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34" name="Google Shape;2234;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030877377"/>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717230891"/>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46562922"/>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3385365"/>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88549190"/>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73685690"/>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53745224"/>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29819854"/>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54956048"/>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0579338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27"/>
        <p:cNvGrpSpPr/>
        <p:nvPr/>
      </p:nvGrpSpPr>
      <p:grpSpPr>
        <a:xfrm>
          <a:off x="0" y="0"/>
          <a:ext cx="0" cy="0"/>
          <a:chOff x="0" y="0"/>
          <a:chExt cx="0" cy="0"/>
        </a:xfrm>
      </p:grpSpPr>
      <p:grpSp>
        <p:nvGrpSpPr>
          <p:cNvPr id="228" name="Google Shape;228;p80"/>
          <p:cNvGrpSpPr/>
          <p:nvPr/>
        </p:nvGrpSpPr>
        <p:grpSpPr>
          <a:xfrm>
            <a:off x="7191542" y="1"/>
            <a:ext cx="5000459" cy="1425992"/>
            <a:chOff x="7191542" y="1"/>
            <a:chExt cx="5000459" cy="1425992"/>
          </a:xfrm>
        </p:grpSpPr>
        <p:pic>
          <p:nvPicPr>
            <p:cNvPr id="229" name="Google Shape;229;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 name="Google Shape;230;p80"/>
            <p:cNvGrpSpPr/>
            <p:nvPr/>
          </p:nvGrpSpPr>
          <p:grpSpPr>
            <a:xfrm>
              <a:off x="7191542" y="1"/>
              <a:ext cx="5000459" cy="1425992"/>
              <a:chOff x="7186272" y="0"/>
              <a:chExt cx="5005729" cy="1427495"/>
            </a:xfrm>
          </p:grpSpPr>
          <p:sp>
            <p:nvSpPr>
              <p:cNvPr id="231" name="Google Shape;231;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2" name="Google Shape;232;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3" name="Google Shape;233;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 name="Google Shape;234;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 name="Google Shape;235;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6" name="Google Shape;236;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 name="Google Shape;237;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35"/>
        <p:cNvGrpSpPr/>
        <p:nvPr/>
      </p:nvGrpSpPr>
      <p:grpSpPr>
        <a:xfrm>
          <a:off x="0" y="0"/>
          <a:ext cx="0" cy="0"/>
          <a:chOff x="0" y="0"/>
          <a:chExt cx="0" cy="0"/>
        </a:xfrm>
      </p:grpSpPr>
      <p:sp>
        <p:nvSpPr>
          <p:cNvPr id="2236" name="Google Shape;2236;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7" name="Google Shape;2237;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8" name="Google Shape;2238;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39" name="Google Shape;2239;p278"/>
          <p:cNvGrpSpPr/>
          <p:nvPr/>
        </p:nvGrpSpPr>
        <p:grpSpPr>
          <a:xfrm>
            <a:off x="7191542" y="1"/>
            <a:ext cx="5000459" cy="1425992"/>
            <a:chOff x="7191542" y="1"/>
            <a:chExt cx="5000459" cy="1425992"/>
          </a:xfrm>
        </p:grpSpPr>
        <p:pic>
          <p:nvPicPr>
            <p:cNvPr id="2240" name="Google Shape;2240;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1" name="Google Shape;2241;p278"/>
            <p:cNvGrpSpPr/>
            <p:nvPr/>
          </p:nvGrpSpPr>
          <p:grpSpPr>
            <a:xfrm>
              <a:off x="7191542" y="1"/>
              <a:ext cx="5000459" cy="1425992"/>
              <a:chOff x="7186272" y="0"/>
              <a:chExt cx="5005729" cy="1427495"/>
            </a:xfrm>
          </p:grpSpPr>
          <p:sp>
            <p:nvSpPr>
              <p:cNvPr id="2242" name="Google Shape;2242;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3" name="Google Shape;2243;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855412747"/>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50217052"/>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543021111"/>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612414155"/>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63281447"/>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14008330"/>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65170019"/>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200726740"/>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66937088"/>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5437335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44"/>
        <p:cNvGrpSpPr/>
        <p:nvPr/>
      </p:nvGrpSpPr>
      <p:grpSpPr>
        <a:xfrm>
          <a:off x="0" y="0"/>
          <a:ext cx="0" cy="0"/>
          <a:chOff x="0" y="0"/>
          <a:chExt cx="0" cy="0"/>
        </a:xfrm>
      </p:grpSpPr>
      <p:sp>
        <p:nvSpPr>
          <p:cNvPr id="2245" name="Google Shape;2245;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6" name="Google Shape;2246;p27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247" name="Google Shape;2247;p279"/>
          <p:cNvGrpSpPr/>
          <p:nvPr/>
        </p:nvGrpSpPr>
        <p:grpSpPr>
          <a:xfrm>
            <a:off x="0" y="0"/>
            <a:ext cx="1862667" cy="6629400"/>
            <a:chOff x="-15876" y="0"/>
            <a:chExt cx="1927803" cy="6858000"/>
          </a:xfrm>
        </p:grpSpPr>
        <p:sp>
          <p:nvSpPr>
            <p:cNvPr id="2248" name="Google Shape;2248;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9" name="Google Shape;2249;p27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250" name="Google Shape;2250;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51" name="Google Shape;2251;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2" name="Google Shape;2252;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3" name="Google Shape;2253;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1403916"/>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13197354"/>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05003599"/>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16861698"/>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94768526"/>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2245041"/>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36793295"/>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09562887"/>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076497214"/>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15992905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54"/>
        <p:cNvGrpSpPr/>
        <p:nvPr/>
      </p:nvGrpSpPr>
      <p:grpSpPr>
        <a:xfrm>
          <a:off x="0" y="0"/>
          <a:ext cx="0" cy="0"/>
          <a:chOff x="0" y="0"/>
          <a:chExt cx="0" cy="0"/>
        </a:xfrm>
      </p:grpSpPr>
      <p:sp>
        <p:nvSpPr>
          <p:cNvPr id="2255" name="Google Shape;2255;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256" name="Google Shape;2256;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7" name="Google Shape;2257;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8" name="Google Shape;2258;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9" name="Google Shape;2259;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60" name="Google Shape;2260;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30320645"/>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48106244"/>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466263058"/>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56247595"/>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4300572"/>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30842269"/>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892337591"/>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835652599"/>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00601439"/>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1832990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61"/>
        <p:cNvGrpSpPr/>
        <p:nvPr/>
      </p:nvGrpSpPr>
      <p:grpSpPr>
        <a:xfrm>
          <a:off x="0" y="0"/>
          <a:ext cx="0" cy="0"/>
          <a:chOff x="0" y="0"/>
          <a:chExt cx="0" cy="0"/>
        </a:xfrm>
      </p:grpSpPr>
      <p:grpSp>
        <p:nvGrpSpPr>
          <p:cNvPr id="2262" name="Google Shape;2262;p281"/>
          <p:cNvGrpSpPr/>
          <p:nvPr/>
        </p:nvGrpSpPr>
        <p:grpSpPr>
          <a:xfrm>
            <a:off x="7191542" y="1"/>
            <a:ext cx="5000459" cy="1425992"/>
            <a:chOff x="7191542" y="1"/>
            <a:chExt cx="5000459" cy="1425992"/>
          </a:xfrm>
        </p:grpSpPr>
        <p:pic>
          <p:nvPicPr>
            <p:cNvPr id="2263" name="Google Shape;2263;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4" name="Google Shape;2264;p281"/>
            <p:cNvGrpSpPr/>
            <p:nvPr/>
          </p:nvGrpSpPr>
          <p:grpSpPr>
            <a:xfrm>
              <a:off x="7191542" y="1"/>
              <a:ext cx="5000459" cy="1425992"/>
              <a:chOff x="7186272" y="0"/>
              <a:chExt cx="5005729" cy="1427495"/>
            </a:xfrm>
          </p:grpSpPr>
          <p:sp>
            <p:nvSpPr>
              <p:cNvPr id="2265" name="Google Shape;2265;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266" name="Google Shape;2266;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267" name="Google Shape;2267;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8" name="Google Shape;2268;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9" name="Google Shape;2269;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70" name="Google Shape;2270;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71" name="Google Shape;2271;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459138252"/>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488535071"/>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54855178"/>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2000192"/>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58251188"/>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878680840"/>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80549809"/>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extLst>
              <a:ext uri="{28A0092B-C50C-407E-A947-70E740481C1C}">
                <a14:useLocalDpi xmlns:a14="http://schemas.microsoft.com/office/drawing/2010/main" val="0"/>
              </a:ext>
            </a:extLst>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93819422"/>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84692163"/>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8246814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2"/>
        <p:cNvGrpSpPr/>
        <p:nvPr/>
      </p:nvGrpSpPr>
      <p:grpSpPr>
        <a:xfrm>
          <a:off x="0" y="0"/>
          <a:ext cx="0" cy="0"/>
          <a:chOff x="0" y="0"/>
          <a:chExt cx="0" cy="0"/>
        </a:xfrm>
      </p:grpSpPr>
      <p:sp>
        <p:nvSpPr>
          <p:cNvPr id="2273" name="Google Shape;2273;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4" name="Google Shape;2274;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5" name="Google Shape;2275;p282"/>
          <p:cNvGrpSpPr/>
          <p:nvPr/>
        </p:nvGrpSpPr>
        <p:grpSpPr>
          <a:xfrm>
            <a:off x="0" y="5379426"/>
            <a:ext cx="2807368" cy="753891"/>
            <a:chOff x="0" y="5379426"/>
            <a:chExt cx="2807368" cy="753891"/>
          </a:xfrm>
        </p:grpSpPr>
        <p:sp>
          <p:nvSpPr>
            <p:cNvPr id="2276" name="Google Shape;2276;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277" name="Google Shape;2277;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278" name="Google Shape;2278;p282"/>
          <p:cNvSpPr>
            <a:spLocks noGrp="1"/>
          </p:cNvSpPr>
          <p:nvPr>
            <p:ph type="pic" idx="2"/>
          </p:nvPr>
        </p:nvSpPr>
        <p:spPr>
          <a:xfrm>
            <a:off x="2807368" y="457202"/>
            <a:ext cx="8915400" cy="5943598"/>
          </a:xfrm>
          <a:prstGeom prst="rect">
            <a:avLst/>
          </a:prstGeom>
          <a:noFill/>
          <a:ln>
            <a:noFill/>
          </a:ln>
        </p:spPr>
      </p:sp>
      <p:pic>
        <p:nvPicPr>
          <p:cNvPr id="2279" name="Google Shape;2279;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05200430"/>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87246400"/>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59196403"/>
      </p:ext>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37126869"/>
      </p:ext>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21145930"/>
      </p:ext>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82629935"/>
      </p:ext>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02712742"/>
      </p:ext>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68639663"/>
      </p:ext>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97860540"/>
      </p:ext>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78554731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280"/>
        <p:cNvGrpSpPr/>
        <p:nvPr/>
      </p:nvGrpSpPr>
      <p:grpSpPr>
        <a:xfrm>
          <a:off x="0" y="0"/>
          <a:ext cx="0" cy="0"/>
          <a:chOff x="0" y="0"/>
          <a:chExt cx="0" cy="0"/>
        </a:xfrm>
      </p:grpSpPr>
      <p:pic>
        <p:nvPicPr>
          <p:cNvPr id="2281" name="Google Shape;2281;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282" name="Google Shape;2282;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283" name="Google Shape;2283;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4" name="Google Shape;2284;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238148663"/>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615993647"/>
      </p:ext>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512033353"/>
      </p:ext>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726622599"/>
      </p:ext>
    </p:extLst>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784608216"/>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34108814"/>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55768125"/>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25087461"/>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04439423"/>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2015031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285"/>
        <p:cNvGrpSpPr/>
        <p:nvPr/>
      </p:nvGrpSpPr>
      <p:grpSpPr>
        <a:xfrm>
          <a:off x="0" y="0"/>
          <a:ext cx="0" cy="0"/>
          <a:chOff x="0" y="0"/>
          <a:chExt cx="0" cy="0"/>
        </a:xfrm>
      </p:grpSpPr>
      <p:pic>
        <p:nvPicPr>
          <p:cNvPr id="2286" name="Google Shape;2286;p36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287" name="Google Shape;2287;p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8" name="Google Shape;2288;p3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89" name="Google Shape;2289;p36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277705101"/>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97798885"/>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717656021"/>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126668920"/>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561333189"/>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38931090"/>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57585399"/>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41589252"/>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74926575"/>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3657022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290"/>
        <p:cNvGrpSpPr/>
        <p:nvPr/>
      </p:nvGrpSpPr>
      <p:grpSpPr>
        <a:xfrm>
          <a:off x="0" y="0"/>
          <a:ext cx="0" cy="0"/>
          <a:chOff x="0" y="0"/>
          <a:chExt cx="0" cy="0"/>
        </a:xfrm>
      </p:grpSpPr>
      <p:pic>
        <p:nvPicPr>
          <p:cNvPr id="2291" name="Google Shape;2291;p368"/>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292" name="Google Shape;2292;p368"/>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3" name="Google Shape;2293;p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94" name="Google Shape;2294;p368"/>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747857959"/>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76498386"/>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60990216"/>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704921366"/>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111848921"/>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431495752"/>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20114070"/>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078464743"/>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84605917"/>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13754482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295"/>
        <p:cNvGrpSpPr/>
        <p:nvPr/>
      </p:nvGrpSpPr>
      <p:grpSpPr>
        <a:xfrm>
          <a:off x="0" y="0"/>
          <a:ext cx="0" cy="0"/>
          <a:chOff x="0" y="0"/>
          <a:chExt cx="0" cy="0"/>
        </a:xfrm>
      </p:grpSpPr>
      <p:pic>
        <p:nvPicPr>
          <p:cNvPr id="2296" name="Google Shape;2296;p2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297" name="Google Shape;2297;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298" name="Google Shape;2298;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8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2660807"/>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45529813"/>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33958456"/>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603019156"/>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93330311"/>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139835382"/>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486368854"/>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477697689"/>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50384789"/>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8059842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00"/>
        <p:cNvGrpSpPr/>
        <p:nvPr/>
      </p:nvGrpSpPr>
      <p:grpSpPr>
        <a:xfrm>
          <a:off x="0" y="0"/>
          <a:ext cx="0" cy="0"/>
          <a:chOff x="0" y="0"/>
          <a:chExt cx="0" cy="0"/>
        </a:xfrm>
      </p:grpSpPr>
      <p:pic>
        <p:nvPicPr>
          <p:cNvPr id="2301" name="Google Shape;2301;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02" name="Google Shape;2302;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3" name="Google Shape;2303;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04" name="Google Shape;2304;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9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57881464"/>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505626746"/>
      </p:ext>
    </p:extLst>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98812752"/>
      </p:ext>
    </p:extLst>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001005919"/>
      </p:ext>
    </p:extLst>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470523638"/>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1568621"/>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668040051"/>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101044530"/>
      </p:ext>
    </p:extLst>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855769439"/>
      </p:ext>
    </p:extLst>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2281801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38"/>
        <p:cNvGrpSpPr/>
        <p:nvPr/>
      </p:nvGrpSpPr>
      <p:grpSpPr>
        <a:xfrm>
          <a:off x="0" y="0"/>
          <a:ext cx="0" cy="0"/>
          <a:chOff x="0" y="0"/>
          <a:chExt cx="0" cy="0"/>
        </a:xfrm>
      </p:grpSpPr>
      <p:sp>
        <p:nvSpPr>
          <p:cNvPr id="239" name="Google Shape;239;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 name="Google Shape;240;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1" name="Google Shape;241;p81"/>
          <p:cNvGrpSpPr/>
          <p:nvPr/>
        </p:nvGrpSpPr>
        <p:grpSpPr>
          <a:xfrm>
            <a:off x="7191542" y="1"/>
            <a:ext cx="5000459" cy="1425992"/>
            <a:chOff x="7191542" y="1"/>
            <a:chExt cx="5000459" cy="1425992"/>
          </a:xfrm>
        </p:grpSpPr>
        <p:pic>
          <p:nvPicPr>
            <p:cNvPr id="242" name="Google Shape;242;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 name="Google Shape;243;p81"/>
            <p:cNvGrpSpPr/>
            <p:nvPr/>
          </p:nvGrpSpPr>
          <p:grpSpPr>
            <a:xfrm>
              <a:off x="7191542" y="1"/>
              <a:ext cx="5000459" cy="1425992"/>
              <a:chOff x="7186272" y="0"/>
              <a:chExt cx="5005729" cy="1427495"/>
            </a:xfrm>
          </p:grpSpPr>
          <p:sp>
            <p:nvSpPr>
              <p:cNvPr id="244" name="Google Shape;244;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5" name="Google Shape;245;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6" name="Google Shape;246;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 name="Google Shape;248;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 name="Google Shape;249;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05"/>
        <p:cNvGrpSpPr/>
        <p:nvPr/>
      </p:nvGrpSpPr>
      <p:grpSpPr>
        <a:xfrm>
          <a:off x="0" y="0"/>
          <a:ext cx="0" cy="0"/>
          <a:chOff x="0" y="0"/>
          <a:chExt cx="0" cy="0"/>
        </a:xfrm>
      </p:grpSpPr>
      <p:pic>
        <p:nvPicPr>
          <p:cNvPr id="2306" name="Google Shape;2306;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07" name="Google Shape;2307;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8" name="Google Shape;2308;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09" name="Google Shape;2309;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00.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81105178"/>
      </p:ext>
    </p:extLst>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26076387"/>
      </p:ext>
    </p:extLst>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586027475"/>
      </p:ext>
    </p:extLst>
  </p:cSld>
  <p:clrMapOvr>
    <a:masterClrMapping/>
  </p:clrMapOvr>
</p:sldLayout>
</file>

<file path=ppt/slideLayouts/slideLayout2303.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83631438"/>
      </p:ext>
    </p:extLst>
  </p:cSld>
  <p:clrMapOvr>
    <a:masterClrMapping/>
  </p:clrMapOvr>
</p:sldLayout>
</file>

<file path=ppt/slideLayouts/slideLayout2304.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08534511"/>
      </p:ext>
    </p:extLst>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522411975"/>
      </p:ext>
    </p:extLst>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285784888"/>
      </p:ext>
    </p:extLst>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143561193"/>
      </p:ext>
    </p:extLst>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58550232"/>
      </p:ext>
    </p:extLst>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2242791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10"/>
        <p:cNvGrpSpPr/>
        <p:nvPr/>
      </p:nvGrpSpPr>
      <p:grpSpPr>
        <a:xfrm>
          <a:off x="0" y="0"/>
          <a:ext cx="0" cy="0"/>
          <a:chOff x="0" y="0"/>
          <a:chExt cx="0" cy="0"/>
        </a:xfrm>
      </p:grpSpPr>
      <p:pic>
        <p:nvPicPr>
          <p:cNvPr id="2311" name="Google Shape;2311;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12" name="Google Shape;2312;p28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31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313727"/>
      </p:ext>
    </p:extLst>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76957801"/>
      </p:ext>
    </p:extLst>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57077925"/>
      </p:ext>
    </p:extLst>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38319945"/>
      </p:ext>
    </p:extLst>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84234061"/>
      </p:ext>
    </p:extLst>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94635455"/>
      </p:ext>
    </p:extLst>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28220478"/>
      </p:ext>
    </p:extLst>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9521359"/>
      </p:ext>
    </p:extLst>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04790068"/>
      </p:ext>
    </p:extLst>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42066105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13"/>
        <p:cNvGrpSpPr/>
        <p:nvPr/>
      </p:nvGrpSpPr>
      <p:grpSpPr>
        <a:xfrm>
          <a:off x="0" y="0"/>
          <a:ext cx="0" cy="0"/>
          <a:chOff x="0" y="0"/>
          <a:chExt cx="0" cy="0"/>
        </a:xfrm>
      </p:grpSpPr>
      <p:grpSp>
        <p:nvGrpSpPr>
          <p:cNvPr id="2314" name="Google Shape;2314;p290"/>
          <p:cNvGrpSpPr/>
          <p:nvPr/>
        </p:nvGrpSpPr>
        <p:grpSpPr>
          <a:xfrm>
            <a:off x="7191542" y="1"/>
            <a:ext cx="5000459" cy="1425992"/>
            <a:chOff x="7191542" y="1"/>
            <a:chExt cx="5000459" cy="1425992"/>
          </a:xfrm>
        </p:grpSpPr>
        <p:pic>
          <p:nvPicPr>
            <p:cNvPr id="2315" name="Google Shape;2315;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6" name="Google Shape;2316;p290"/>
            <p:cNvGrpSpPr/>
            <p:nvPr/>
          </p:nvGrpSpPr>
          <p:grpSpPr>
            <a:xfrm>
              <a:off x="7191542" y="1"/>
              <a:ext cx="5000459" cy="1425992"/>
              <a:chOff x="7186272" y="0"/>
              <a:chExt cx="5005729" cy="1427495"/>
            </a:xfrm>
          </p:grpSpPr>
          <p:sp>
            <p:nvSpPr>
              <p:cNvPr id="2317" name="Google Shape;2317;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318" name="Google Shape;2318;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319" name="Google Shape;2319;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0" name="Google Shape;2320;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1" name="Google Shape;2321;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2" name="Google Shape;2322;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3" name="Google Shape;2323;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32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75774183"/>
      </p:ext>
    </p:extLst>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998401595"/>
      </p:ext>
    </p:extLst>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10107072"/>
      </p:ext>
    </p:extLst>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60430563"/>
      </p:ext>
    </p:extLst>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13020451"/>
      </p:ext>
    </p:extLst>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04226136"/>
      </p:ext>
    </p:extLst>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8583878"/>
      </p:ext>
    </p:extLst>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46866344"/>
      </p:ext>
    </p:extLst>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284995312"/>
      </p:ext>
    </p:extLst>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53123294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24"/>
        <p:cNvGrpSpPr/>
        <p:nvPr/>
      </p:nvGrpSpPr>
      <p:grpSpPr>
        <a:xfrm>
          <a:off x="0" y="0"/>
          <a:ext cx="0" cy="0"/>
          <a:chOff x="0" y="0"/>
          <a:chExt cx="0" cy="0"/>
        </a:xfrm>
      </p:grpSpPr>
      <p:sp>
        <p:nvSpPr>
          <p:cNvPr id="2325" name="Google Shape;2325;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26" name="Google Shape;2326;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27" name="Google Shape;2327;p291"/>
          <p:cNvGrpSpPr/>
          <p:nvPr/>
        </p:nvGrpSpPr>
        <p:grpSpPr>
          <a:xfrm>
            <a:off x="0" y="5379426"/>
            <a:ext cx="2807368" cy="753891"/>
            <a:chOff x="0" y="5379426"/>
            <a:chExt cx="2807368" cy="753891"/>
          </a:xfrm>
        </p:grpSpPr>
        <p:sp>
          <p:nvSpPr>
            <p:cNvPr id="2328" name="Google Shape;2328;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329" name="Google Shape;2329;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330" name="Google Shape;2330;p291"/>
          <p:cNvSpPr>
            <a:spLocks noGrp="1"/>
          </p:cNvSpPr>
          <p:nvPr>
            <p:ph type="pic" idx="2"/>
          </p:nvPr>
        </p:nvSpPr>
        <p:spPr>
          <a:xfrm>
            <a:off x="2807368" y="457202"/>
            <a:ext cx="8915400" cy="5943598"/>
          </a:xfrm>
          <a:prstGeom prst="rect">
            <a:avLst/>
          </a:prstGeom>
          <a:noFill/>
          <a:ln>
            <a:noFill/>
          </a:ln>
        </p:spPr>
      </p:sp>
      <p:pic>
        <p:nvPicPr>
          <p:cNvPr id="2331" name="Google Shape;2331;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30.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84154930"/>
      </p:ext>
    </p:extLst>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a:alphaModFix/>
              <a:extLst>
                <a:ext uri="{28A0092B-C50C-407E-A947-70E740481C1C}">
                  <a14:useLocalDpi xmlns:a14="http://schemas.microsoft.com/office/drawing/2010/main" val="0"/>
                </a:ext>
              </a:extLst>
            </a:blip>
            <a:srcRect l="7219" t="16937" r="72250" b="20588"/>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600080905"/>
      </p:ext>
    </p:extLst>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2102842102"/>
      </p:ext>
    </p:extLst>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907103741"/>
      </p:ext>
    </p:extLst>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26312437"/>
      </p:ext>
    </p:extLst>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3721428889"/>
      </p:ext>
    </p:extLst>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021411091"/>
      </p:ext>
    </p:extLst>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460434908"/>
      </p:ext>
    </p:extLst>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08556662"/>
      </p:ext>
    </p:extLst>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691048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32"/>
        <p:cNvGrpSpPr/>
        <p:nvPr/>
      </p:nvGrpSpPr>
      <p:grpSpPr>
        <a:xfrm>
          <a:off x="0" y="0"/>
          <a:ext cx="0" cy="0"/>
          <a:chOff x="0" y="0"/>
          <a:chExt cx="0" cy="0"/>
        </a:xfrm>
      </p:grpSpPr>
      <p:pic>
        <p:nvPicPr>
          <p:cNvPr id="2333" name="Google Shape;2333;p369"/>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34" name="Google Shape;2334;p369"/>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35" name="Google Shape;2335;p369"/>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6" name="Google Shape;2336;p36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40.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908771563"/>
      </p:ext>
    </p:extLst>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884368622"/>
      </p:ext>
    </p:extLst>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a:alphaModFix/>
              <a:extLst>
                <a:ext uri="{28A0092B-C50C-407E-A947-70E740481C1C}">
                  <a14:useLocalDpi xmlns:a14="http://schemas.microsoft.com/office/drawing/2010/main" val="0"/>
                </a:ext>
              </a:extLst>
            </a:blip>
            <a:srcRect l="7219" t="16937" r="72250" b="20588"/>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541683055"/>
      </p:ext>
    </p:extLst>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89780416"/>
      </p:ext>
    </p:extLst>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876957093"/>
      </p:ext>
    </p:extLst>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91057191"/>
      </p:ext>
    </p:extLst>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78549474"/>
      </p:ext>
    </p:extLst>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3410632251"/>
      </p:ext>
    </p:extLst>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1542304"/>
      </p:ext>
    </p:extLst>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53023554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37"/>
        <p:cNvGrpSpPr/>
        <p:nvPr/>
      </p:nvGrpSpPr>
      <p:grpSpPr>
        <a:xfrm>
          <a:off x="0" y="0"/>
          <a:ext cx="0" cy="0"/>
          <a:chOff x="0" y="0"/>
          <a:chExt cx="0" cy="0"/>
        </a:xfrm>
      </p:grpSpPr>
      <p:pic>
        <p:nvPicPr>
          <p:cNvPr id="2338" name="Google Shape;2338;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39" name="Google Shape;2339;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0" name="Google Shape;2340;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41" name="Google Shape;2341;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5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483226070"/>
      </p:ext>
    </p:extLst>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75125190"/>
      </p:ext>
    </p:extLst>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983405589"/>
      </p:ext>
    </p:extLst>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68281527"/>
      </p:ext>
    </p:extLst>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900424024"/>
      </p:ext>
    </p:extLst>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544971215"/>
      </p:ext>
    </p:extLst>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844200213"/>
      </p:ext>
    </p:extLst>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37339874"/>
      </p:ext>
    </p:extLst>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752464"/>
      </p:ext>
    </p:extLst>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4642093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42"/>
        <p:cNvGrpSpPr/>
        <p:nvPr/>
      </p:nvGrpSpPr>
      <p:grpSpPr>
        <a:xfrm>
          <a:off x="0" y="0"/>
          <a:ext cx="0" cy="0"/>
          <a:chOff x="0" y="0"/>
          <a:chExt cx="0" cy="0"/>
        </a:xfrm>
      </p:grpSpPr>
      <p:pic>
        <p:nvPicPr>
          <p:cNvPr id="2343" name="Google Shape;2343;p29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44" name="Google Shape;2344;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45" name="Google Shape;2345;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6" name="Google Shape;2346;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6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85407094"/>
      </p:ext>
    </p:extLst>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252941007"/>
      </p:ext>
    </p:extLst>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386458432"/>
      </p:ext>
    </p:extLst>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67289989"/>
      </p:ext>
    </p:extLst>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351670765"/>
      </p:ext>
    </p:extLst>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725984141"/>
      </p:ext>
    </p:extLst>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744345142"/>
      </p:ext>
    </p:extLst>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70559390"/>
      </p:ext>
    </p:extLst>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01890242"/>
      </p:ext>
    </p:extLst>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8917108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47"/>
        <p:cNvGrpSpPr/>
        <p:nvPr/>
      </p:nvGrpSpPr>
      <p:grpSpPr>
        <a:xfrm>
          <a:off x="0" y="0"/>
          <a:ext cx="0" cy="0"/>
          <a:chOff x="0" y="0"/>
          <a:chExt cx="0" cy="0"/>
        </a:xfrm>
      </p:grpSpPr>
      <p:pic>
        <p:nvPicPr>
          <p:cNvPr id="2348" name="Google Shape;2348;p295"/>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49" name="Google Shape;2349;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0" name="Google Shape;2350;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51" name="Google Shape;2351;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32595482"/>
      </p:ext>
    </p:extLst>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22991096"/>
      </p:ext>
    </p:extLst>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07894466"/>
      </p:ext>
    </p:extLst>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07621548"/>
      </p:ext>
    </p:extLst>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41599359"/>
      </p:ext>
    </p:extLst>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07459405"/>
      </p:ext>
    </p:extLst>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36327529"/>
      </p:ext>
    </p:extLst>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52177394"/>
      </p:ext>
    </p:extLst>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3240228"/>
      </p:ext>
    </p:extLst>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2142930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52"/>
        <p:cNvGrpSpPr/>
        <p:nvPr/>
      </p:nvGrpSpPr>
      <p:grpSpPr>
        <a:xfrm>
          <a:off x="0" y="0"/>
          <a:ext cx="0" cy="0"/>
          <a:chOff x="0" y="0"/>
          <a:chExt cx="0" cy="0"/>
        </a:xfrm>
      </p:grpSpPr>
      <p:pic>
        <p:nvPicPr>
          <p:cNvPr id="2353" name="Google Shape;2353;p29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54" name="Google Shape;2354;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5" name="Google Shape;2355;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6" name="Google Shape;2356;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8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32146033"/>
      </p:ext>
    </p:extLst>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181562245"/>
      </p:ext>
    </p:extLst>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949343552"/>
      </p:ext>
    </p:extLst>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487520942"/>
      </p:ext>
    </p:extLst>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677896448"/>
      </p:ext>
    </p:extLst>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87045137"/>
      </p:ext>
    </p:extLst>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93955300"/>
      </p:ext>
    </p:extLst>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089198268"/>
      </p:ext>
    </p:extLst>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80867781"/>
      </p:ext>
    </p:extLst>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8822292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57"/>
        <p:cNvGrpSpPr/>
        <p:nvPr/>
      </p:nvGrpSpPr>
      <p:grpSpPr>
        <a:xfrm>
          <a:off x="0" y="0"/>
          <a:ext cx="0" cy="0"/>
          <a:chOff x="0" y="0"/>
          <a:chExt cx="0" cy="0"/>
        </a:xfrm>
      </p:grpSpPr>
      <p:pic>
        <p:nvPicPr>
          <p:cNvPr id="2358" name="Google Shape;2358;p29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59" name="Google Shape;2359;p29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39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43590331"/>
      </p:ext>
    </p:extLst>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23615545"/>
      </p:ext>
    </p:extLst>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03040411"/>
      </p:ext>
    </p:extLst>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719242498"/>
      </p:ext>
    </p:extLst>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extLst>
              <a:ext uri="{28A0092B-C50C-407E-A947-70E740481C1C}">
                <a14:useLocalDpi xmlns:a14="http://schemas.microsoft.com/office/drawing/2010/main" val="0"/>
              </a:ext>
            </a:extLst>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54465329"/>
      </p:ext>
    </p:extLst>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73576397"/>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extLst>
                <a:ext uri="{28A0092B-C50C-407E-A947-70E740481C1C}">
                  <a14:useLocalDpi xmlns:a14="http://schemas.microsoft.com/office/drawing/2010/main" val="0"/>
                </a:ext>
              </a:extLst>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530116593"/>
      </p:ext>
    </p:extLst>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8"/>
        <p:cNvGrpSpPr/>
        <p:nvPr/>
      </p:nvGrpSpPr>
      <p:grpSpPr>
        <a:xfrm>
          <a:off x="0" y="0"/>
          <a:ext cx="0" cy="0"/>
          <a:chOff x="0" y="0"/>
          <a:chExt cx="0" cy="0"/>
        </a:xfrm>
      </p:grpSpPr>
      <p:sp>
        <p:nvSpPr>
          <p:cNvPr id="149" name="Google Shape;149;p9"/>
          <p:cNvSpPr/>
          <p:nvPr/>
        </p:nvSpPr>
        <p:spPr>
          <a:xfrm flipH="1">
            <a:off x="-17261" y="2735667"/>
            <a:ext cx="12226784" cy="4153423"/>
          </a:xfrm>
          <a:custGeom>
            <a:avLst/>
            <a:gdLst/>
            <a:ahLst/>
            <a:cxnLst/>
            <a:rect l="l" t="t" r="r" b="b"/>
            <a:pathLst>
              <a:path w="285317" h="115437" extrusionOk="0">
                <a:moveTo>
                  <a:pt x="1114" y="1"/>
                </a:moveTo>
                <a:cubicBezTo>
                  <a:pt x="743" y="1"/>
                  <a:pt x="371" y="4"/>
                  <a:pt x="0" y="10"/>
                </a:cubicBezTo>
                <a:lnTo>
                  <a:pt x="0" y="115437"/>
                </a:lnTo>
                <a:lnTo>
                  <a:pt x="285316" y="115437"/>
                </a:lnTo>
                <a:lnTo>
                  <a:pt x="285316" y="16649"/>
                </a:lnTo>
                <a:cubicBezTo>
                  <a:pt x="275981" y="17517"/>
                  <a:pt x="266737" y="22219"/>
                  <a:pt x="260505" y="29363"/>
                </a:cubicBezTo>
                <a:cubicBezTo>
                  <a:pt x="255233" y="35366"/>
                  <a:pt x="250873" y="43355"/>
                  <a:pt x="243067" y="45021"/>
                </a:cubicBezTo>
                <a:cubicBezTo>
                  <a:pt x="241949" y="45253"/>
                  <a:pt x="240817" y="45339"/>
                  <a:pt x="239680" y="45339"/>
                </a:cubicBezTo>
                <a:cubicBezTo>
                  <a:pt x="237914" y="45339"/>
                  <a:pt x="236134" y="45133"/>
                  <a:pt x="234370" y="44952"/>
                </a:cubicBezTo>
                <a:cubicBezTo>
                  <a:pt x="231734" y="44685"/>
                  <a:pt x="229019" y="44498"/>
                  <a:pt x="226316" y="44498"/>
                </a:cubicBezTo>
                <a:cubicBezTo>
                  <a:pt x="219329" y="44498"/>
                  <a:pt x="212416" y="45750"/>
                  <a:pt x="207117" y="50111"/>
                </a:cubicBezTo>
                <a:cubicBezTo>
                  <a:pt x="200087" y="55886"/>
                  <a:pt x="197850" y="65495"/>
                  <a:pt x="194997" y="74169"/>
                </a:cubicBezTo>
                <a:cubicBezTo>
                  <a:pt x="192166" y="82842"/>
                  <a:pt x="187168" y="92178"/>
                  <a:pt x="178288" y="94255"/>
                </a:cubicBezTo>
                <a:cubicBezTo>
                  <a:pt x="177041" y="94543"/>
                  <a:pt x="175796" y="94669"/>
                  <a:pt x="174551" y="94669"/>
                </a:cubicBezTo>
                <a:cubicBezTo>
                  <a:pt x="165708" y="94669"/>
                  <a:pt x="156917" y="88301"/>
                  <a:pt x="148045" y="88301"/>
                </a:cubicBezTo>
                <a:cubicBezTo>
                  <a:pt x="146875" y="88301"/>
                  <a:pt x="145703" y="88412"/>
                  <a:pt x="144530" y="88663"/>
                </a:cubicBezTo>
                <a:cubicBezTo>
                  <a:pt x="141060" y="89393"/>
                  <a:pt x="137956" y="91333"/>
                  <a:pt x="134646" y="92612"/>
                </a:cubicBezTo>
                <a:cubicBezTo>
                  <a:pt x="131720" y="93737"/>
                  <a:pt x="128631" y="94264"/>
                  <a:pt x="125532" y="94264"/>
                </a:cubicBezTo>
                <a:cubicBezTo>
                  <a:pt x="113985" y="94264"/>
                  <a:pt x="102305" y="86940"/>
                  <a:pt x="98400" y="75926"/>
                </a:cubicBezTo>
                <a:cubicBezTo>
                  <a:pt x="97190" y="72525"/>
                  <a:pt x="96642" y="68873"/>
                  <a:pt x="94930" y="65678"/>
                </a:cubicBezTo>
                <a:cubicBezTo>
                  <a:pt x="90993" y="58324"/>
                  <a:pt x="81998" y="55419"/>
                  <a:pt x="73534" y="55419"/>
                </a:cubicBezTo>
                <a:cubicBezTo>
                  <a:pt x="72724" y="55419"/>
                  <a:pt x="71919" y="55446"/>
                  <a:pt x="71124" y="55498"/>
                </a:cubicBezTo>
                <a:cubicBezTo>
                  <a:pt x="62016" y="56114"/>
                  <a:pt x="53160" y="59195"/>
                  <a:pt x="44030" y="59264"/>
                </a:cubicBezTo>
                <a:cubicBezTo>
                  <a:pt x="43906" y="59265"/>
                  <a:pt x="43782" y="59266"/>
                  <a:pt x="43658" y="59266"/>
                </a:cubicBezTo>
                <a:cubicBezTo>
                  <a:pt x="41834" y="59266"/>
                  <a:pt x="39970" y="59093"/>
                  <a:pt x="38347" y="58260"/>
                </a:cubicBezTo>
                <a:cubicBezTo>
                  <a:pt x="34261" y="56205"/>
                  <a:pt x="33120" y="50727"/>
                  <a:pt x="33964" y="46208"/>
                </a:cubicBezTo>
                <a:cubicBezTo>
                  <a:pt x="34809" y="41688"/>
                  <a:pt x="37091" y="37557"/>
                  <a:pt x="37958" y="33038"/>
                </a:cubicBezTo>
                <a:cubicBezTo>
                  <a:pt x="40241" y="21169"/>
                  <a:pt x="31864" y="9117"/>
                  <a:pt x="20908" y="3981"/>
                </a:cubicBezTo>
                <a:cubicBezTo>
                  <a:pt x="14632" y="1016"/>
                  <a:pt x="7904" y="1"/>
                  <a:pt x="1114" y="1"/>
                </a:cubicBezTo>
                <a:close/>
              </a:path>
            </a:pathLst>
          </a:custGeom>
          <a:solidFill>
            <a:schemeClr val="lt1">
              <a:alpha val="40240"/>
            </a:scheme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0" name="Google Shape;150;p9"/>
          <p:cNvSpPr txBox="1">
            <a:spLocks noGrp="1"/>
          </p:cNvSpPr>
          <p:nvPr>
            <p:ph type="title"/>
          </p:nvPr>
        </p:nvSpPr>
        <p:spPr>
          <a:xfrm>
            <a:off x="2540033" y="1086200"/>
            <a:ext cx="7112000" cy="112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51" name="Google Shape;151;p9"/>
          <p:cNvSpPr txBox="1">
            <a:spLocks noGrp="1"/>
          </p:cNvSpPr>
          <p:nvPr>
            <p:ph type="subTitle" idx="1"/>
          </p:nvPr>
        </p:nvSpPr>
        <p:spPr>
          <a:xfrm>
            <a:off x="2893867" y="2208600"/>
            <a:ext cx="6404400" cy="17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52" name="Google Shape;152;p9"/>
          <p:cNvSpPr/>
          <p:nvPr/>
        </p:nvSpPr>
        <p:spPr>
          <a:xfrm flipH="1">
            <a:off x="279689" y="2690400"/>
            <a:ext cx="273520" cy="273520"/>
          </a:xfrm>
          <a:custGeom>
            <a:avLst/>
            <a:gdLst/>
            <a:ahLst/>
            <a:cxnLst/>
            <a:rect l="l" t="t" r="r" b="b"/>
            <a:pathLst>
              <a:path w="7602" h="7602" extrusionOk="0">
                <a:moveTo>
                  <a:pt x="2648" y="1"/>
                </a:moveTo>
                <a:cubicBezTo>
                  <a:pt x="2420" y="1"/>
                  <a:pt x="2237" y="183"/>
                  <a:pt x="2237" y="434"/>
                </a:cubicBezTo>
                <a:lnTo>
                  <a:pt x="2237" y="1804"/>
                </a:lnTo>
                <a:cubicBezTo>
                  <a:pt x="2237" y="2032"/>
                  <a:pt x="2032" y="2215"/>
                  <a:pt x="1804" y="2215"/>
                </a:cubicBezTo>
                <a:lnTo>
                  <a:pt x="434" y="2215"/>
                </a:lnTo>
                <a:cubicBezTo>
                  <a:pt x="206" y="2215"/>
                  <a:pt x="0" y="2420"/>
                  <a:pt x="0" y="2648"/>
                </a:cubicBezTo>
                <a:lnTo>
                  <a:pt x="0" y="4954"/>
                </a:lnTo>
                <a:cubicBezTo>
                  <a:pt x="0" y="5182"/>
                  <a:pt x="206" y="5387"/>
                  <a:pt x="434" y="5387"/>
                </a:cubicBezTo>
                <a:lnTo>
                  <a:pt x="1804" y="5387"/>
                </a:lnTo>
                <a:cubicBezTo>
                  <a:pt x="2032" y="5387"/>
                  <a:pt x="2237" y="5570"/>
                  <a:pt x="2237" y="5798"/>
                </a:cubicBezTo>
                <a:lnTo>
                  <a:pt x="2237" y="7168"/>
                </a:lnTo>
                <a:cubicBezTo>
                  <a:pt x="2237" y="7419"/>
                  <a:pt x="2420" y="7601"/>
                  <a:pt x="2648" y="7601"/>
                </a:cubicBezTo>
                <a:lnTo>
                  <a:pt x="4976" y="7601"/>
                </a:lnTo>
                <a:cubicBezTo>
                  <a:pt x="5205" y="7601"/>
                  <a:pt x="5387" y="7419"/>
                  <a:pt x="5387" y="7168"/>
                </a:cubicBezTo>
                <a:lnTo>
                  <a:pt x="5387" y="5798"/>
                </a:lnTo>
                <a:cubicBezTo>
                  <a:pt x="5387" y="5570"/>
                  <a:pt x="5570" y="5387"/>
                  <a:pt x="5798" y="5387"/>
                </a:cubicBezTo>
                <a:lnTo>
                  <a:pt x="7190" y="5387"/>
                </a:lnTo>
                <a:cubicBezTo>
                  <a:pt x="7419" y="5387"/>
                  <a:pt x="7601" y="5182"/>
                  <a:pt x="7601" y="4954"/>
                </a:cubicBezTo>
                <a:lnTo>
                  <a:pt x="7601" y="2648"/>
                </a:lnTo>
                <a:cubicBezTo>
                  <a:pt x="7601" y="2420"/>
                  <a:pt x="7419" y="2215"/>
                  <a:pt x="7190" y="2215"/>
                </a:cubicBezTo>
                <a:lnTo>
                  <a:pt x="5798" y="2215"/>
                </a:lnTo>
                <a:cubicBezTo>
                  <a:pt x="5570" y="2215"/>
                  <a:pt x="5387" y="2032"/>
                  <a:pt x="5387" y="1804"/>
                </a:cubicBezTo>
                <a:lnTo>
                  <a:pt x="5387" y="434"/>
                </a:lnTo>
                <a:cubicBezTo>
                  <a:pt x="5387" y="183"/>
                  <a:pt x="5205" y="1"/>
                  <a:pt x="497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3" name="Google Shape;153;p9"/>
          <p:cNvSpPr/>
          <p:nvPr/>
        </p:nvSpPr>
        <p:spPr>
          <a:xfrm flipH="1">
            <a:off x="11819097" y="3465518"/>
            <a:ext cx="598743" cy="2244684"/>
          </a:xfrm>
          <a:custGeom>
            <a:avLst/>
            <a:gdLst/>
            <a:ahLst/>
            <a:cxnLst/>
            <a:rect l="l" t="t" r="r" b="b"/>
            <a:pathLst>
              <a:path w="16641" h="62387" extrusionOk="0">
                <a:moveTo>
                  <a:pt x="5438" y="1"/>
                </a:moveTo>
                <a:cubicBezTo>
                  <a:pt x="5170" y="1"/>
                  <a:pt x="4901" y="24"/>
                  <a:pt x="4634" y="73"/>
                </a:cubicBezTo>
                <a:cubicBezTo>
                  <a:pt x="2831" y="415"/>
                  <a:pt x="1393" y="1853"/>
                  <a:pt x="708" y="3543"/>
                </a:cubicBezTo>
                <a:cubicBezTo>
                  <a:pt x="0" y="5232"/>
                  <a:pt x="0" y="7103"/>
                  <a:pt x="274" y="8906"/>
                </a:cubicBezTo>
                <a:cubicBezTo>
                  <a:pt x="959" y="13152"/>
                  <a:pt x="3173" y="16964"/>
                  <a:pt x="4839" y="20913"/>
                </a:cubicBezTo>
                <a:cubicBezTo>
                  <a:pt x="6483" y="24884"/>
                  <a:pt x="7579" y="29472"/>
                  <a:pt x="5912" y="33421"/>
                </a:cubicBezTo>
                <a:cubicBezTo>
                  <a:pt x="5136" y="35224"/>
                  <a:pt x="3858" y="36776"/>
                  <a:pt x="3196" y="38602"/>
                </a:cubicBezTo>
                <a:cubicBezTo>
                  <a:pt x="2078" y="41752"/>
                  <a:pt x="2945" y="45267"/>
                  <a:pt x="3972" y="48440"/>
                </a:cubicBezTo>
                <a:cubicBezTo>
                  <a:pt x="4520" y="50083"/>
                  <a:pt x="5091" y="51727"/>
                  <a:pt x="5227" y="53461"/>
                </a:cubicBezTo>
                <a:cubicBezTo>
                  <a:pt x="5433" y="56566"/>
                  <a:pt x="4109" y="59556"/>
                  <a:pt x="2831" y="62386"/>
                </a:cubicBezTo>
                <a:cubicBezTo>
                  <a:pt x="7738" y="57889"/>
                  <a:pt x="9975" y="51110"/>
                  <a:pt x="9359" y="44560"/>
                </a:cubicBezTo>
                <a:cubicBezTo>
                  <a:pt x="9199" y="42802"/>
                  <a:pt x="8834" y="40999"/>
                  <a:pt x="9222" y="39264"/>
                </a:cubicBezTo>
                <a:cubicBezTo>
                  <a:pt x="9633" y="37392"/>
                  <a:pt x="10843" y="35817"/>
                  <a:pt x="11824" y="34174"/>
                </a:cubicBezTo>
                <a:cubicBezTo>
                  <a:pt x="16640" y="26117"/>
                  <a:pt x="15887" y="15777"/>
                  <a:pt x="12577" y="7012"/>
                </a:cubicBezTo>
                <a:cubicBezTo>
                  <a:pt x="11915" y="5209"/>
                  <a:pt x="11116" y="3406"/>
                  <a:pt x="9793" y="2036"/>
                </a:cubicBezTo>
                <a:cubicBezTo>
                  <a:pt x="8658" y="842"/>
                  <a:pt x="7053" y="1"/>
                  <a:pt x="5438" y="1"/>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54" name="Google Shape;154;p9"/>
          <p:cNvGrpSpPr/>
          <p:nvPr/>
        </p:nvGrpSpPr>
        <p:grpSpPr>
          <a:xfrm flipH="1">
            <a:off x="11305841" y="2311747"/>
            <a:ext cx="1166040" cy="1974763"/>
            <a:chOff x="-117729" y="1733810"/>
            <a:chExt cx="874530" cy="1481072"/>
          </a:xfrm>
        </p:grpSpPr>
        <p:sp>
          <p:nvSpPr>
            <p:cNvPr id="155" name="Google Shape;155;p9"/>
            <p:cNvSpPr/>
            <p:nvPr/>
          </p:nvSpPr>
          <p:spPr>
            <a:xfrm>
              <a:off x="21973" y="1733810"/>
              <a:ext cx="518652" cy="505591"/>
            </a:xfrm>
            <a:custGeom>
              <a:avLst/>
              <a:gdLst/>
              <a:ahLst/>
              <a:cxnLst/>
              <a:rect l="l" t="t" r="r" b="b"/>
              <a:pathLst>
                <a:path w="19220" h="18736" extrusionOk="0">
                  <a:moveTo>
                    <a:pt x="9145" y="0"/>
                  </a:moveTo>
                  <a:cubicBezTo>
                    <a:pt x="9095" y="0"/>
                    <a:pt x="9044" y="1"/>
                    <a:pt x="8994" y="2"/>
                  </a:cubicBezTo>
                  <a:cubicBezTo>
                    <a:pt x="7190" y="48"/>
                    <a:pt x="5410" y="824"/>
                    <a:pt x="4132" y="2079"/>
                  </a:cubicBezTo>
                  <a:cubicBezTo>
                    <a:pt x="3675" y="2536"/>
                    <a:pt x="3264" y="3084"/>
                    <a:pt x="3127" y="3723"/>
                  </a:cubicBezTo>
                  <a:cubicBezTo>
                    <a:pt x="2945" y="4476"/>
                    <a:pt x="3173" y="5275"/>
                    <a:pt x="3493" y="6005"/>
                  </a:cubicBezTo>
                  <a:cubicBezTo>
                    <a:pt x="4155" y="7466"/>
                    <a:pt x="5182" y="8744"/>
                    <a:pt x="5866" y="10182"/>
                  </a:cubicBezTo>
                  <a:cubicBezTo>
                    <a:pt x="4908" y="9406"/>
                    <a:pt x="3926" y="8630"/>
                    <a:pt x="2945" y="7854"/>
                  </a:cubicBezTo>
                  <a:cubicBezTo>
                    <a:pt x="2717" y="7671"/>
                    <a:pt x="2466" y="7489"/>
                    <a:pt x="2192" y="7420"/>
                  </a:cubicBezTo>
                  <a:cubicBezTo>
                    <a:pt x="2152" y="7416"/>
                    <a:pt x="2112" y="7413"/>
                    <a:pt x="2072" y="7413"/>
                  </a:cubicBezTo>
                  <a:cubicBezTo>
                    <a:pt x="1725" y="7413"/>
                    <a:pt x="1390" y="7586"/>
                    <a:pt x="1164" y="7831"/>
                  </a:cubicBezTo>
                  <a:cubicBezTo>
                    <a:pt x="913" y="8105"/>
                    <a:pt x="776" y="8470"/>
                    <a:pt x="662" y="8835"/>
                  </a:cubicBezTo>
                  <a:cubicBezTo>
                    <a:pt x="0" y="11323"/>
                    <a:pt x="1210" y="14062"/>
                    <a:pt x="3150" y="15752"/>
                  </a:cubicBezTo>
                  <a:cubicBezTo>
                    <a:pt x="5090" y="17441"/>
                    <a:pt x="7647" y="18239"/>
                    <a:pt x="10180" y="18673"/>
                  </a:cubicBezTo>
                  <a:cubicBezTo>
                    <a:pt x="10426" y="18715"/>
                    <a:pt x="10675" y="18735"/>
                    <a:pt x="10925" y="18735"/>
                  </a:cubicBezTo>
                  <a:cubicBezTo>
                    <a:pt x="12446" y="18735"/>
                    <a:pt x="14020" y="17997"/>
                    <a:pt x="15156" y="16938"/>
                  </a:cubicBezTo>
                  <a:cubicBezTo>
                    <a:pt x="16320" y="15866"/>
                    <a:pt x="16868" y="14291"/>
                    <a:pt x="17507" y="12853"/>
                  </a:cubicBezTo>
                  <a:cubicBezTo>
                    <a:pt x="18101" y="11483"/>
                    <a:pt x="18831" y="10159"/>
                    <a:pt x="19014" y="8676"/>
                  </a:cubicBezTo>
                  <a:cubicBezTo>
                    <a:pt x="19219" y="6987"/>
                    <a:pt x="18671" y="5275"/>
                    <a:pt x="18078" y="3677"/>
                  </a:cubicBezTo>
                  <a:cubicBezTo>
                    <a:pt x="17850" y="3015"/>
                    <a:pt x="17599" y="2376"/>
                    <a:pt x="17142" y="1874"/>
                  </a:cubicBezTo>
                  <a:cubicBezTo>
                    <a:pt x="16771" y="1485"/>
                    <a:pt x="16249" y="1205"/>
                    <a:pt x="15735" y="1205"/>
                  </a:cubicBezTo>
                  <a:cubicBezTo>
                    <a:pt x="15586" y="1205"/>
                    <a:pt x="15437" y="1229"/>
                    <a:pt x="15293" y="1280"/>
                  </a:cubicBezTo>
                  <a:cubicBezTo>
                    <a:pt x="14700" y="1509"/>
                    <a:pt x="14335" y="2102"/>
                    <a:pt x="14084" y="2695"/>
                  </a:cubicBezTo>
                  <a:cubicBezTo>
                    <a:pt x="13513" y="3997"/>
                    <a:pt x="13285" y="5412"/>
                    <a:pt x="13079" y="6804"/>
                  </a:cubicBezTo>
                  <a:cubicBezTo>
                    <a:pt x="13148" y="5571"/>
                    <a:pt x="13034" y="4339"/>
                    <a:pt x="12760" y="3129"/>
                  </a:cubicBezTo>
                  <a:cubicBezTo>
                    <a:pt x="12577" y="2262"/>
                    <a:pt x="12280" y="1372"/>
                    <a:pt x="11618" y="778"/>
                  </a:cubicBezTo>
                  <a:cubicBezTo>
                    <a:pt x="10949" y="195"/>
                    <a:pt x="10034" y="0"/>
                    <a:pt x="9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6" name="Google Shape;156;p9"/>
            <p:cNvSpPr/>
            <p:nvPr/>
          </p:nvSpPr>
          <p:spPr>
            <a:xfrm>
              <a:off x="182722" y="1995375"/>
              <a:ext cx="268582" cy="236173"/>
            </a:xfrm>
            <a:custGeom>
              <a:avLst/>
              <a:gdLst/>
              <a:ahLst/>
              <a:cxnLst/>
              <a:rect l="l" t="t" r="r" b="b"/>
              <a:pathLst>
                <a:path w="9953" h="8752" extrusionOk="0">
                  <a:moveTo>
                    <a:pt x="6563" y="1"/>
                  </a:moveTo>
                  <a:cubicBezTo>
                    <a:pt x="6452" y="1"/>
                    <a:pt x="6342" y="4"/>
                    <a:pt x="6232" y="10"/>
                  </a:cubicBezTo>
                  <a:cubicBezTo>
                    <a:pt x="4406" y="78"/>
                    <a:pt x="2626" y="740"/>
                    <a:pt x="1211" y="1882"/>
                  </a:cubicBezTo>
                  <a:cubicBezTo>
                    <a:pt x="754" y="2270"/>
                    <a:pt x="298" y="2726"/>
                    <a:pt x="138" y="3297"/>
                  </a:cubicBezTo>
                  <a:cubicBezTo>
                    <a:pt x="1" y="3776"/>
                    <a:pt x="92" y="4278"/>
                    <a:pt x="229" y="4758"/>
                  </a:cubicBezTo>
                  <a:cubicBezTo>
                    <a:pt x="822" y="6835"/>
                    <a:pt x="2671" y="8569"/>
                    <a:pt x="4817" y="8752"/>
                  </a:cubicBezTo>
                  <a:cubicBezTo>
                    <a:pt x="5661" y="8250"/>
                    <a:pt x="6780" y="8318"/>
                    <a:pt x="7670" y="7930"/>
                  </a:cubicBezTo>
                  <a:cubicBezTo>
                    <a:pt x="8515" y="7588"/>
                    <a:pt x="9131" y="6880"/>
                    <a:pt x="9496" y="6059"/>
                  </a:cubicBezTo>
                  <a:cubicBezTo>
                    <a:pt x="9838" y="5237"/>
                    <a:pt x="9953" y="4324"/>
                    <a:pt x="9884" y="3434"/>
                  </a:cubicBezTo>
                  <a:cubicBezTo>
                    <a:pt x="9816" y="2361"/>
                    <a:pt x="9519" y="1242"/>
                    <a:pt x="8674" y="603"/>
                  </a:cubicBezTo>
                  <a:cubicBezTo>
                    <a:pt x="8078" y="146"/>
                    <a:pt x="7310" y="1"/>
                    <a:pt x="6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7" name="Google Shape;157;p9"/>
            <p:cNvSpPr/>
            <p:nvPr/>
          </p:nvSpPr>
          <p:spPr>
            <a:xfrm>
              <a:off x="-117729" y="2086450"/>
              <a:ext cx="874530" cy="1128432"/>
            </a:xfrm>
            <a:custGeom>
              <a:avLst/>
              <a:gdLst/>
              <a:ahLst/>
              <a:cxnLst/>
              <a:rect l="l" t="t" r="r" b="b"/>
              <a:pathLst>
                <a:path w="32408" h="41817" extrusionOk="0">
                  <a:moveTo>
                    <a:pt x="30309" y="1"/>
                  </a:moveTo>
                  <a:cubicBezTo>
                    <a:pt x="29836" y="1"/>
                    <a:pt x="29342" y="124"/>
                    <a:pt x="28916" y="310"/>
                  </a:cubicBezTo>
                  <a:cubicBezTo>
                    <a:pt x="27090" y="1109"/>
                    <a:pt x="25720" y="2661"/>
                    <a:pt x="24556" y="4281"/>
                  </a:cubicBezTo>
                  <a:cubicBezTo>
                    <a:pt x="22662" y="6906"/>
                    <a:pt x="21132" y="9828"/>
                    <a:pt x="20037" y="12909"/>
                  </a:cubicBezTo>
                  <a:cubicBezTo>
                    <a:pt x="20196" y="11700"/>
                    <a:pt x="20219" y="10513"/>
                    <a:pt x="20082" y="9326"/>
                  </a:cubicBezTo>
                  <a:cubicBezTo>
                    <a:pt x="19991" y="8413"/>
                    <a:pt x="19786" y="7500"/>
                    <a:pt x="19786" y="6587"/>
                  </a:cubicBezTo>
                  <a:cubicBezTo>
                    <a:pt x="19808" y="5674"/>
                    <a:pt x="20082" y="4715"/>
                    <a:pt x="20744" y="4099"/>
                  </a:cubicBezTo>
                  <a:cubicBezTo>
                    <a:pt x="21109" y="3779"/>
                    <a:pt x="21543" y="3574"/>
                    <a:pt x="21931" y="3277"/>
                  </a:cubicBezTo>
                  <a:cubicBezTo>
                    <a:pt x="22296" y="2980"/>
                    <a:pt x="22616" y="2524"/>
                    <a:pt x="22547" y="2044"/>
                  </a:cubicBezTo>
                  <a:cubicBezTo>
                    <a:pt x="22468" y="1992"/>
                    <a:pt x="22387" y="1969"/>
                    <a:pt x="22306" y="1969"/>
                  </a:cubicBezTo>
                  <a:cubicBezTo>
                    <a:pt x="21776" y="1969"/>
                    <a:pt x="21200" y="2926"/>
                    <a:pt x="20693" y="2926"/>
                  </a:cubicBezTo>
                  <a:cubicBezTo>
                    <a:pt x="20601" y="2926"/>
                    <a:pt x="20511" y="2895"/>
                    <a:pt x="20425" y="2820"/>
                  </a:cubicBezTo>
                  <a:cubicBezTo>
                    <a:pt x="20356" y="2752"/>
                    <a:pt x="20288" y="2661"/>
                    <a:pt x="20219" y="2569"/>
                  </a:cubicBezTo>
                  <a:cubicBezTo>
                    <a:pt x="20134" y="2490"/>
                    <a:pt x="20035" y="2455"/>
                    <a:pt x="19933" y="2455"/>
                  </a:cubicBezTo>
                  <a:cubicBezTo>
                    <a:pt x="19624" y="2455"/>
                    <a:pt x="19278" y="2763"/>
                    <a:pt x="19124" y="3072"/>
                  </a:cubicBezTo>
                  <a:cubicBezTo>
                    <a:pt x="18918" y="3482"/>
                    <a:pt x="18758" y="4030"/>
                    <a:pt x="18325" y="4190"/>
                  </a:cubicBezTo>
                  <a:cubicBezTo>
                    <a:pt x="18233" y="4223"/>
                    <a:pt x="18137" y="4236"/>
                    <a:pt x="18038" y="4236"/>
                  </a:cubicBezTo>
                  <a:cubicBezTo>
                    <a:pt x="17577" y="4236"/>
                    <a:pt x="17054" y="3945"/>
                    <a:pt x="16652" y="3945"/>
                  </a:cubicBezTo>
                  <a:cubicBezTo>
                    <a:pt x="16473" y="3945"/>
                    <a:pt x="16318" y="4002"/>
                    <a:pt x="16202" y="4167"/>
                  </a:cubicBezTo>
                  <a:cubicBezTo>
                    <a:pt x="16065" y="4350"/>
                    <a:pt x="16065" y="4578"/>
                    <a:pt x="15997" y="4783"/>
                  </a:cubicBezTo>
                  <a:cubicBezTo>
                    <a:pt x="15791" y="5423"/>
                    <a:pt x="15015" y="5605"/>
                    <a:pt x="14353" y="5719"/>
                  </a:cubicBezTo>
                  <a:cubicBezTo>
                    <a:pt x="14473" y="6130"/>
                    <a:pt x="14901" y="6336"/>
                    <a:pt x="15339" y="6336"/>
                  </a:cubicBezTo>
                  <a:cubicBezTo>
                    <a:pt x="15484" y="6336"/>
                    <a:pt x="15631" y="6313"/>
                    <a:pt x="15768" y="6267"/>
                  </a:cubicBezTo>
                  <a:cubicBezTo>
                    <a:pt x="16293" y="6107"/>
                    <a:pt x="16727" y="5696"/>
                    <a:pt x="17229" y="5423"/>
                  </a:cubicBezTo>
                  <a:cubicBezTo>
                    <a:pt x="17506" y="5271"/>
                    <a:pt x="17832" y="5169"/>
                    <a:pt x="18138" y="5169"/>
                  </a:cubicBezTo>
                  <a:cubicBezTo>
                    <a:pt x="18386" y="5169"/>
                    <a:pt x="18620" y="5236"/>
                    <a:pt x="18804" y="5400"/>
                  </a:cubicBezTo>
                  <a:cubicBezTo>
                    <a:pt x="19101" y="5674"/>
                    <a:pt x="19192" y="6062"/>
                    <a:pt x="19238" y="6450"/>
                  </a:cubicBezTo>
                  <a:cubicBezTo>
                    <a:pt x="19991" y="11311"/>
                    <a:pt x="19146" y="16356"/>
                    <a:pt x="17298" y="20898"/>
                  </a:cubicBezTo>
                  <a:cubicBezTo>
                    <a:pt x="16750" y="22290"/>
                    <a:pt x="16088" y="23614"/>
                    <a:pt x="15380" y="24915"/>
                  </a:cubicBezTo>
                  <a:cubicBezTo>
                    <a:pt x="16430" y="21925"/>
                    <a:pt x="16955" y="18753"/>
                    <a:pt x="16932" y="15603"/>
                  </a:cubicBezTo>
                  <a:cubicBezTo>
                    <a:pt x="16932" y="13480"/>
                    <a:pt x="16613" y="11220"/>
                    <a:pt x="15152" y="9668"/>
                  </a:cubicBezTo>
                  <a:cubicBezTo>
                    <a:pt x="14855" y="9349"/>
                    <a:pt x="14490" y="9052"/>
                    <a:pt x="14056" y="8960"/>
                  </a:cubicBezTo>
                  <a:cubicBezTo>
                    <a:pt x="13940" y="8931"/>
                    <a:pt x="13823" y="8918"/>
                    <a:pt x="13707" y="8918"/>
                  </a:cubicBezTo>
                  <a:cubicBezTo>
                    <a:pt x="12825" y="8918"/>
                    <a:pt x="12001" y="9716"/>
                    <a:pt x="11820" y="10604"/>
                  </a:cubicBezTo>
                  <a:cubicBezTo>
                    <a:pt x="11614" y="11608"/>
                    <a:pt x="12025" y="12658"/>
                    <a:pt x="12596" y="13526"/>
                  </a:cubicBezTo>
                  <a:cubicBezTo>
                    <a:pt x="13166" y="14393"/>
                    <a:pt x="13897" y="15146"/>
                    <a:pt x="14422" y="16013"/>
                  </a:cubicBezTo>
                  <a:cubicBezTo>
                    <a:pt x="15449" y="17725"/>
                    <a:pt x="15677" y="19802"/>
                    <a:pt x="15449" y="21765"/>
                  </a:cubicBezTo>
                  <a:cubicBezTo>
                    <a:pt x="15221" y="23637"/>
                    <a:pt x="14627" y="25417"/>
                    <a:pt x="14034" y="27198"/>
                  </a:cubicBezTo>
                  <a:cubicBezTo>
                    <a:pt x="12664" y="29343"/>
                    <a:pt x="11089" y="31398"/>
                    <a:pt x="9446" y="33338"/>
                  </a:cubicBezTo>
                  <a:cubicBezTo>
                    <a:pt x="8829" y="34068"/>
                    <a:pt x="8190" y="34776"/>
                    <a:pt x="7551" y="35461"/>
                  </a:cubicBezTo>
                  <a:cubicBezTo>
                    <a:pt x="8213" y="34091"/>
                    <a:pt x="8601" y="32607"/>
                    <a:pt x="8966" y="31147"/>
                  </a:cubicBezTo>
                  <a:cubicBezTo>
                    <a:pt x="9811" y="27746"/>
                    <a:pt x="10678" y="24322"/>
                    <a:pt x="10838" y="20807"/>
                  </a:cubicBezTo>
                  <a:cubicBezTo>
                    <a:pt x="10907" y="19437"/>
                    <a:pt x="10838" y="17954"/>
                    <a:pt x="9994" y="16881"/>
                  </a:cubicBezTo>
                  <a:cubicBezTo>
                    <a:pt x="9879" y="16744"/>
                    <a:pt x="9742" y="16607"/>
                    <a:pt x="9583" y="16561"/>
                  </a:cubicBezTo>
                  <a:cubicBezTo>
                    <a:pt x="9538" y="16550"/>
                    <a:pt x="9494" y="16545"/>
                    <a:pt x="9450" y="16545"/>
                  </a:cubicBezTo>
                  <a:cubicBezTo>
                    <a:pt x="9228" y="16545"/>
                    <a:pt x="9024" y="16679"/>
                    <a:pt x="8852" y="16812"/>
                  </a:cubicBezTo>
                  <a:cubicBezTo>
                    <a:pt x="8031" y="17520"/>
                    <a:pt x="7483" y="18501"/>
                    <a:pt x="7118" y="19506"/>
                  </a:cubicBezTo>
                  <a:cubicBezTo>
                    <a:pt x="6113" y="22176"/>
                    <a:pt x="6159" y="25098"/>
                    <a:pt x="6433" y="27928"/>
                  </a:cubicBezTo>
                  <a:cubicBezTo>
                    <a:pt x="6684" y="30667"/>
                    <a:pt x="7095" y="33384"/>
                    <a:pt x="6912" y="36100"/>
                  </a:cubicBezTo>
                  <a:cubicBezTo>
                    <a:pt x="4972" y="38086"/>
                    <a:pt x="2804" y="39866"/>
                    <a:pt x="338" y="41144"/>
                  </a:cubicBezTo>
                  <a:cubicBezTo>
                    <a:pt x="315" y="41138"/>
                    <a:pt x="293" y="41135"/>
                    <a:pt x="273" y="41135"/>
                  </a:cubicBezTo>
                  <a:cubicBezTo>
                    <a:pt x="1" y="41135"/>
                    <a:pt x="41" y="41677"/>
                    <a:pt x="338" y="41783"/>
                  </a:cubicBezTo>
                  <a:cubicBezTo>
                    <a:pt x="402" y="41806"/>
                    <a:pt x="467" y="41816"/>
                    <a:pt x="532" y="41816"/>
                  </a:cubicBezTo>
                  <a:cubicBezTo>
                    <a:pt x="792" y="41816"/>
                    <a:pt x="1055" y="41655"/>
                    <a:pt x="1274" y="41509"/>
                  </a:cubicBezTo>
                  <a:cubicBezTo>
                    <a:pt x="3488" y="40026"/>
                    <a:pt x="5543" y="38337"/>
                    <a:pt x="7460" y="36465"/>
                  </a:cubicBezTo>
                  <a:cubicBezTo>
                    <a:pt x="7648" y="36470"/>
                    <a:pt x="7836" y="36472"/>
                    <a:pt x="8024" y="36472"/>
                  </a:cubicBezTo>
                  <a:cubicBezTo>
                    <a:pt x="12339" y="36472"/>
                    <a:pt x="16707" y="35223"/>
                    <a:pt x="20425" y="32927"/>
                  </a:cubicBezTo>
                  <a:cubicBezTo>
                    <a:pt x="21771" y="32082"/>
                    <a:pt x="23141" y="31010"/>
                    <a:pt x="23552" y="29480"/>
                  </a:cubicBezTo>
                  <a:cubicBezTo>
                    <a:pt x="23643" y="29184"/>
                    <a:pt x="23689" y="28841"/>
                    <a:pt x="23575" y="28545"/>
                  </a:cubicBezTo>
                  <a:cubicBezTo>
                    <a:pt x="23415" y="28111"/>
                    <a:pt x="22913" y="27837"/>
                    <a:pt x="22456" y="27814"/>
                  </a:cubicBezTo>
                  <a:cubicBezTo>
                    <a:pt x="22429" y="27813"/>
                    <a:pt x="22402" y="27812"/>
                    <a:pt x="22374" y="27812"/>
                  </a:cubicBezTo>
                  <a:cubicBezTo>
                    <a:pt x="21925" y="27812"/>
                    <a:pt x="21496" y="27986"/>
                    <a:pt x="21087" y="28179"/>
                  </a:cubicBezTo>
                  <a:cubicBezTo>
                    <a:pt x="19420" y="28955"/>
                    <a:pt x="18028" y="30211"/>
                    <a:pt x="16522" y="31261"/>
                  </a:cubicBezTo>
                  <a:cubicBezTo>
                    <a:pt x="14102" y="32950"/>
                    <a:pt x="11386" y="34160"/>
                    <a:pt x="8647" y="35278"/>
                  </a:cubicBezTo>
                  <a:cubicBezTo>
                    <a:pt x="10770" y="33041"/>
                    <a:pt x="12687" y="30599"/>
                    <a:pt x="14330" y="27997"/>
                  </a:cubicBezTo>
                  <a:cubicBezTo>
                    <a:pt x="14516" y="28096"/>
                    <a:pt x="14742" y="28134"/>
                    <a:pt x="14979" y="28134"/>
                  </a:cubicBezTo>
                  <a:cubicBezTo>
                    <a:pt x="15179" y="28134"/>
                    <a:pt x="15387" y="28107"/>
                    <a:pt x="15586" y="28065"/>
                  </a:cubicBezTo>
                  <a:cubicBezTo>
                    <a:pt x="18553" y="27563"/>
                    <a:pt x="21178" y="25874"/>
                    <a:pt x="23392" y="23843"/>
                  </a:cubicBezTo>
                  <a:cubicBezTo>
                    <a:pt x="25218" y="22176"/>
                    <a:pt x="26861" y="20168"/>
                    <a:pt x="27455" y="17771"/>
                  </a:cubicBezTo>
                  <a:cubicBezTo>
                    <a:pt x="27592" y="17109"/>
                    <a:pt x="27660" y="16333"/>
                    <a:pt x="27227" y="15808"/>
                  </a:cubicBezTo>
                  <a:cubicBezTo>
                    <a:pt x="26936" y="15457"/>
                    <a:pt x="26498" y="15299"/>
                    <a:pt x="26042" y="15299"/>
                  </a:cubicBezTo>
                  <a:cubicBezTo>
                    <a:pt x="25638" y="15299"/>
                    <a:pt x="25219" y="15423"/>
                    <a:pt x="24876" y="15648"/>
                  </a:cubicBezTo>
                  <a:cubicBezTo>
                    <a:pt x="24168" y="16128"/>
                    <a:pt x="23734" y="16927"/>
                    <a:pt x="23323" y="17680"/>
                  </a:cubicBezTo>
                  <a:cubicBezTo>
                    <a:pt x="22022" y="20099"/>
                    <a:pt x="20607" y="22519"/>
                    <a:pt x="18599" y="24390"/>
                  </a:cubicBezTo>
                  <a:cubicBezTo>
                    <a:pt x="17480" y="25417"/>
                    <a:pt x="16202" y="26285"/>
                    <a:pt x="14878" y="27084"/>
                  </a:cubicBezTo>
                  <a:cubicBezTo>
                    <a:pt x="16864" y="23706"/>
                    <a:pt x="18393" y="20099"/>
                    <a:pt x="19375" y="16310"/>
                  </a:cubicBezTo>
                  <a:cubicBezTo>
                    <a:pt x="19420" y="16105"/>
                    <a:pt x="19489" y="15922"/>
                    <a:pt x="19534" y="15717"/>
                  </a:cubicBezTo>
                  <a:cubicBezTo>
                    <a:pt x="21292" y="13731"/>
                    <a:pt x="23232" y="11791"/>
                    <a:pt x="25286" y="10033"/>
                  </a:cubicBezTo>
                  <a:cubicBezTo>
                    <a:pt x="27592" y="8070"/>
                    <a:pt x="30125" y="6199"/>
                    <a:pt x="31563" y="3551"/>
                  </a:cubicBezTo>
                  <a:cubicBezTo>
                    <a:pt x="32088" y="2592"/>
                    <a:pt x="32408" y="1291"/>
                    <a:pt x="31655" y="515"/>
                  </a:cubicBezTo>
                  <a:cubicBezTo>
                    <a:pt x="31310" y="146"/>
                    <a:pt x="30822" y="1"/>
                    <a:pt x="303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
        <p:nvSpPr>
          <p:cNvPr id="158" name="Google Shape;158;p9"/>
          <p:cNvSpPr/>
          <p:nvPr/>
        </p:nvSpPr>
        <p:spPr>
          <a:xfrm>
            <a:off x="9732899" y="713335"/>
            <a:ext cx="232853" cy="151221"/>
          </a:xfrm>
          <a:custGeom>
            <a:avLst/>
            <a:gdLst/>
            <a:ahLst/>
            <a:cxnLst/>
            <a:rect l="l" t="t" r="r" b="b"/>
            <a:pathLst>
              <a:path w="8720" h="5663" extrusionOk="0">
                <a:moveTo>
                  <a:pt x="5592" y="207"/>
                </a:moveTo>
                <a:cubicBezTo>
                  <a:pt x="5958" y="207"/>
                  <a:pt x="6323" y="230"/>
                  <a:pt x="6688" y="298"/>
                </a:cubicBezTo>
                <a:cubicBezTo>
                  <a:pt x="7053" y="344"/>
                  <a:pt x="7487" y="435"/>
                  <a:pt x="7829" y="686"/>
                </a:cubicBezTo>
                <a:cubicBezTo>
                  <a:pt x="8035" y="823"/>
                  <a:pt x="8217" y="1097"/>
                  <a:pt x="8263" y="1371"/>
                </a:cubicBezTo>
                <a:cubicBezTo>
                  <a:pt x="5707" y="1417"/>
                  <a:pt x="3150" y="1599"/>
                  <a:pt x="617" y="1965"/>
                </a:cubicBezTo>
                <a:cubicBezTo>
                  <a:pt x="845" y="1736"/>
                  <a:pt x="1096" y="1554"/>
                  <a:pt x="1256" y="1440"/>
                </a:cubicBezTo>
                <a:cubicBezTo>
                  <a:pt x="2534" y="641"/>
                  <a:pt x="4086" y="207"/>
                  <a:pt x="5592" y="207"/>
                </a:cubicBezTo>
                <a:close/>
                <a:moveTo>
                  <a:pt x="8263" y="1577"/>
                </a:moveTo>
                <a:cubicBezTo>
                  <a:pt x="8263" y="1622"/>
                  <a:pt x="8263" y="1645"/>
                  <a:pt x="8240" y="1668"/>
                </a:cubicBezTo>
                <a:cubicBezTo>
                  <a:pt x="8172" y="1942"/>
                  <a:pt x="7943" y="2170"/>
                  <a:pt x="7738" y="2353"/>
                </a:cubicBezTo>
                <a:cubicBezTo>
                  <a:pt x="7213" y="2764"/>
                  <a:pt x="6711" y="3129"/>
                  <a:pt x="6414" y="3243"/>
                </a:cubicBezTo>
                <a:cubicBezTo>
                  <a:pt x="5119" y="3770"/>
                  <a:pt x="3698" y="4043"/>
                  <a:pt x="2292" y="4043"/>
                </a:cubicBezTo>
                <a:cubicBezTo>
                  <a:pt x="2236" y="4043"/>
                  <a:pt x="2179" y="4043"/>
                  <a:pt x="2123" y="4042"/>
                </a:cubicBezTo>
                <a:cubicBezTo>
                  <a:pt x="1735" y="4019"/>
                  <a:pt x="1324" y="3996"/>
                  <a:pt x="959" y="3836"/>
                </a:cubicBezTo>
                <a:cubicBezTo>
                  <a:pt x="571" y="3654"/>
                  <a:pt x="297" y="3334"/>
                  <a:pt x="229" y="2992"/>
                </a:cubicBezTo>
                <a:cubicBezTo>
                  <a:pt x="183" y="2695"/>
                  <a:pt x="274" y="2444"/>
                  <a:pt x="434" y="2193"/>
                </a:cubicBezTo>
                <a:cubicBezTo>
                  <a:pt x="3013" y="1828"/>
                  <a:pt x="5661" y="1622"/>
                  <a:pt x="8263" y="1577"/>
                </a:cubicBezTo>
                <a:close/>
                <a:moveTo>
                  <a:pt x="8377" y="1942"/>
                </a:moveTo>
                <a:cubicBezTo>
                  <a:pt x="8423" y="2353"/>
                  <a:pt x="8468" y="2764"/>
                  <a:pt x="8491" y="3174"/>
                </a:cubicBezTo>
                <a:cubicBezTo>
                  <a:pt x="8514" y="3311"/>
                  <a:pt x="8514" y="3425"/>
                  <a:pt x="8468" y="3540"/>
                </a:cubicBezTo>
                <a:cubicBezTo>
                  <a:pt x="8446" y="3631"/>
                  <a:pt x="8354" y="3722"/>
                  <a:pt x="8240" y="3813"/>
                </a:cubicBezTo>
                <a:cubicBezTo>
                  <a:pt x="8035" y="3996"/>
                  <a:pt x="7784" y="4179"/>
                  <a:pt x="7441" y="4361"/>
                </a:cubicBezTo>
                <a:cubicBezTo>
                  <a:pt x="6193" y="5075"/>
                  <a:pt x="4756" y="5461"/>
                  <a:pt x="3323" y="5461"/>
                </a:cubicBezTo>
                <a:cubicBezTo>
                  <a:pt x="3105" y="5461"/>
                  <a:pt x="2888" y="5452"/>
                  <a:pt x="2671" y="5434"/>
                </a:cubicBezTo>
                <a:cubicBezTo>
                  <a:pt x="2169" y="5388"/>
                  <a:pt x="1758" y="5320"/>
                  <a:pt x="1393" y="5206"/>
                </a:cubicBezTo>
                <a:cubicBezTo>
                  <a:pt x="936" y="5046"/>
                  <a:pt x="639" y="4863"/>
                  <a:pt x="480" y="4612"/>
                </a:cubicBezTo>
                <a:cubicBezTo>
                  <a:pt x="274" y="4293"/>
                  <a:pt x="251" y="3928"/>
                  <a:pt x="251" y="3540"/>
                </a:cubicBezTo>
                <a:lnTo>
                  <a:pt x="251" y="3540"/>
                </a:lnTo>
                <a:cubicBezTo>
                  <a:pt x="388" y="3745"/>
                  <a:pt x="594" y="3905"/>
                  <a:pt x="868" y="4019"/>
                </a:cubicBezTo>
                <a:cubicBezTo>
                  <a:pt x="1256" y="4202"/>
                  <a:pt x="1735" y="4247"/>
                  <a:pt x="2123" y="4247"/>
                </a:cubicBezTo>
                <a:lnTo>
                  <a:pt x="2374" y="4247"/>
                </a:lnTo>
                <a:cubicBezTo>
                  <a:pt x="3789" y="4247"/>
                  <a:pt x="5204" y="3973"/>
                  <a:pt x="6505" y="3425"/>
                </a:cubicBezTo>
                <a:cubicBezTo>
                  <a:pt x="6871" y="3289"/>
                  <a:pt x="7441" y="2855"/>
                  <a:pt x="7852" y="2512"/>
                </a:cubicBezTo>
                <a:cubicBezTo>
                  <a:pt x="8058" y="2353"/>
                  <a:pt x="8240" y="2170"/>
                  <a:pt x="8377" y="1942"/>
                </a:cubicBezTo>
                <a:close/>
                <a:moveTo>
                  <a:pt x="5642" y="0"/>
                </a:moveTo>
                <a:cubicBezTo>
                  <a:pt x="4073" y="0"/>
                  <a:pt x="2479" y="440"/>
                  <a:pt x="1142" y="1257"/>
                </a:cubicBezTo>
                <a:cubicBezTo>
                  <a:pt x="708" y="1531"/>
                  <a:pt x="23" y="2079"/>
                  <a:pt x="0" y="2786"/>
                </a:cubicBezTo>
                <a:cubicBezTo>
                  <a:pt x="0" y="2809"/>
                  <a:pt x="0" y="2832"/>
                  <a:pt x="0" y="2832"/>
                </a:cubicBezTo>
                <a:cubicBezTo>
                  <a:pt x="23" y="3037"/>
                  <a:pt x="23" y="3243"/>
                  <a:pt x="23" y="3448"/>
                </a:cubicBezTo>
                <a:cubicBezTo>
                  <a:pt x="46" y="3882"/>
                  <a:pt x="46" y="4338"/>
                  <a:pt x="297" y="4726"/>
                </a:cubicBezTo>
                <a:cubicBezTo>
                  <a:pt x="502" y="5023"/>
                  <a:pt x="822" y="5229"/>
                  <a:pt x="1324" y="5388"/>
                </a:cubicBezTo>
                <a:cubicBezTo>
                  <a:pt x="1712" y="5525"/>
                  <a:pt x="2146" y="5594"/>
                  <a:pt x="2648" y="5640"/>
                </a:cubicBezTo>
                <a:cubicBezTo>
                  <a:pt x="2876" y="5662"/>
                  <a:pt x="3082" y="5662"/>
                  <a:pt x="3310" y="5662"/>
                </a:cubicBezTo>
                <a:cubicBezTo>
                  <a:pt x="4794" y="5662"/>
                  <a:pt x="6277" y="5274"/>
                  <a:pt x="7555" y="4544"/>
                </a:cubicBezTo>
                <a:cubicBezTo>
                  <a:pt x="7898" y="4361"/>
                  <a:pt x="8149" y="4179"/>
                  <a:pt x="8377" y="3973"/>
                </a:cubicBezTo>
                <a:cubicBezTo>
                  <a:pt x="8514" y="3882"/>
                  <a:pt x="8628" y="3768"/>
                  <a:pt x="8674" y="3608"/>
                </a:cubicBezTo>
                <a:cubicBezTo>
                  <a:pt x="8720" y="3448"/>
                  <a:pt x="8720" y="3289"/>
                  <a:pt x="8720" y="3174"/>
                </a:cubicBezTo>
                <a:cubicBezTo>
                  <a:pt x="8651" y="2490"/>
                  <a:pt x="8583" y="1828"/>
                  <a:pt x="8468" y="1143"/>
                </a:cubicBezTo>
                <a:cubicBezTo>
                  <a:pt x="8468" y="1120"/>
                  <a:pt x="8423" y="1074"/>
                  <a:pt x="8400" y="1074"/>
                </a:cubicBezTo>
                <a:cubicBezTo>
                  <a:pt x="8286" y="846"/>
                  <a:pt x="8126" y="641"/>
                  <a:pt x="7943" y="504"/>
                </a:cubicBezTo>
                <a:cubicBezTo>
                  <a:pt x="7578" y="230"/>
                  <a:pt x="7099" y="139"/>
                  <a:pt x="6711" y="70"/>
                </a:cubicBezTo>
                <a:cubicBezTo>
                  <a:pt x="6358" y="23"/>
                  <a:pt x="6001" y="0"/>
                  <a:pt x="564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59" name="Google Shape;159;p9"/>
          <p:cNvSpPr/>
          <p:nvPr/>
        </p:nvSpPr>
        <p:spPr>
          <a:xfrm>
            <a:off x="4209513" y="486274"/>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0" name="Google Shape;160;p9"/>
          <p:cNvSpPr/>
          <p:nvPr/>
        </p:nvSpPr>
        <p:spPr>
          <a:xfrm rot="2700000" flipH="1">
            <a:off x="864474" y="864552"/>
            <a:ext cx="163996" cy="256048"/>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1" name="Google Shape;161;p9"/>
          <p:cNvSpPr/>
          <p:nvPr/>
        </p:nvSpPr>
        <p:spPr>
          <a:xfrm>
            <a:off x="7362613" y="6444408"/>
            <a:ext cx="219448" cy="72873"/>
          </a:xfrm>
          <a:custGeom>
            <a:avLst/>
            <a:gdLst/>
            <a:ahLst/>
            <a:cxnLst/>
            <a:rect l="l" t="t" r="r" b="b"/>
            <a:pathLst>
              <a:path w="8218" h="2729" extrusionOk="0">
                <a:moveTo>
                  <a:pt x="3698" y="948"/>
                </a:moveTo>
                <a:cubicBezTo>
                  <a:pt x="3835" y="1017"/>
                  <a:pt x="3972" y="1131"/>
                  <a:pt x="4064" y="1245"/>
                </a:cubicBezTo>
                <a:cubicBezTo>
                  <a:pt x="4315" y="1496"/>
                  <a:pt x="4406" y="1839"/>
                  <a:pt x="4315" y="2113"/>
                </a:cubicBezTo>
                <a:cubicBezTo>
                  <a:pt x="4269" y="2272"/>
                  <a:pt x="4132" y="2409"/>
                  <a:pt x="3995" y="2478"/>
                </a:cubicBezTo>
                <a:cubicBezTo>
                  <a:pt x="3927" y="2501"/>
                  <a:pt x="3858" y="2512"/>
                  <a:pt x="3793" y="2512"/>
                </a:cubicBezTo>
                <a:cubicBezTo>
                  <a:pt x="3727" y="2512"/>
                  <a:pt x="3664" y="2501"/>
                  <a:pt x="3607" y="2478"/>
                </a:cubicBezTo>
                <a:cubicBezTo>
                  <a:pt x="3288" y="2341"/>
                  <a:pt x="3219" y="1861"/>
                  <a:pt x="3379" y="1473"/>
                </a:cubicBezTo>
                <a:cubicBezTo>
                  <a:pt x="3447" y="1291"/>
                  <a:pt x="3562" y="1108"/>
                  <a:pt x="3698" y="948"/>
                </a:cubicBezTo>
                <a:close/>
                <a:moveTo>
                  <a:pt x="5462" y="0"/>
                </a:moveTo>
                <a:cubicBezTo>
                  <a:pt x="5246" y="0"/>
                  <a:pt x="5022" y="24"/>
                  <a:pt x="4794" y="81"/>
                </a:cubicBezTo>
                <a:cubicBezTo>
                  <a:pt x="4360" y="172"/>
                  <a:pt x="3950" y="401"/>
                  <a:pt x="3653" y="697"/>
                </a:cubicBezTo>
                <a:cubicBezTo>
                  <a:pt x="3420" y="620"/>
                  <a:pt x="3177" y="574"/>
                  <a:pt x="2923" y="574"/>
                </a:cubicBezTo>
                <a:cubicBezTo>
                  <a:pt x="2804" y="574"/>
                  <a:pt x="2682" y="584"/>
                  <a:pt x="2557" y="606"/>
                </a:cubicBezTo>
                <a:cubicBezTo>
                  <a:pt x="1918" y="697"/>
                  <a:pt x="1347" y="1063"/>
                  <a:pt x="982" y="1336"/>
                </a:cubicBezTo>
                <a:cubicBezTo>
                  <a:pt x="617" y="1588"/>
                  <a:pt x="183" y="1976"/>
                  <a:pt x="1" y="2501"/>
                </a:cubicBezTo>
                <a:cubicBezTo>
                  <a:pt x="1" y="2546"/>
                  <a:pt x="24" y="2615"/>
                  <a:pt x="69" y="2615"/>
                </a:cubicBezTo>
                <a:cubicBezTo>
                  <a:pt x="86" y="2620"/>
                  <a:pt x="102" y="2623"/>
                  <a:pt x="116" y="2623"/>
                </a:cubicBezTo>
                <a:cubicBezTo>
                  <a:pt x="159" y="2623"/>
                  <a:pt x="189" y="2598"/>
                  <a:pt x="206" y="2546"/>
                </a:cubicBezTo>
                <a:cubicBezTo>
                  <a:pt x="366" y="2090"/>
                  <a:pt x="777" y="1747"/>
                  <a:pt x="1119" y="1496"/>
                </a:cubicBezTo>
                <a:cubicBezTo>
                  <a:pt x="1667" y="1108"/>
                  <a:pt x="2146" y="880"/>
                  <a:pt x="2603" y="811"/>
                </a:cubicBezTo>
                <a:cubicBezTo>
                  <a:pt x="2702" y="796"/>
                  <a:pt x="2803" y="789"/>
                  <a:pt x="2905" y="789"/>
                </a:cubicBezTo>
                <a:cubicBezTo>
                  <a:pt x="3108" y="789"/>
                  <a:pt x="3310" y="819"/>
                  <a:pt x="3493" y="880"/>
                </a:cubicBezTo>
                <a:cubicBezTo>
                  <a:pt x="3356" y="1040"/>
                  <a:pt x="3242" y="1222"/>
                  <a:pt x="3173" y="1405"/>
                </a:cubicBezTo>
                <a:cubicBezTo>
                  <a:pt x="2991" y="1861"/>
                  <a:pt x="3082" y="2478"/>
                  <a:pt x="3516" y="2683"/>
                </a:cubicBezTo>
                <a:cubicBezTo>
                  <a:pt x="3607" y="2706"/>
                  <a:pt x="3698" y="2729"/>
                  <a:pt x="3767" y="2729"/>
                </a:cubicBezTo>
                <a:cubicBezTo>
                  <a:pt x="3881" y="2729"/>
                  <a:pt x="3972" y="2706"/>
                  <a:pt x="4064" y="2660"/>
                </a:cubicBezTo>
                <a:cubicBezTo>
                  <a:pt x="4292" y="2569"/>
                  <a:pt x="4452" y="2386"/>
                  <a:pt x="4520" y="2181"/>
                </a:cubicBezTo>
                <a:cubicBezTo>
                  <a:pt x="4634" y="1839"/>
                  <a:pt x="4520" y="1405"/>
                  <a:pt x="4223" y="1085"/>
                </a:cubicBezTo>
                <a:cubicBezTo>
                  <a:pt x="4109" y="971"/>
                  <a:pt x="3995" y="880"/>
                  <a:pt x="3858" y="789"/>
                </a:cubicBezTo>
                <a:cubicBezTo>
                  <a:pt x="4109" y="560"/>
                  <a:pt x="4475" y="355"/>
                  <a:pt x="4840" y="286"/>
                </a:cubicBezTo>
                <a:cubicBezTo>
                  <a:pt x="5051" y="237"/>
                  <a:pt x="5259" y="216"/>
                  <a:pt x="5460" y="216"/>
                </a:cubicBezTo>
                <a:cubicBezTo>
                  <a:pt x="5995" y="216"/>
                  <a:pt x="6477" y="365"/>
                  <a:pt x="6826" y="515"/>
                </a:cubicBezTo>
                <a:cubicBezTo>
                  <a:pt x="7191" y="675"/>
                  <a:pt x="7875" y="1040"/>
                  <a:pt x="8012" y="1702"/>
                </a:cubicBezTo>
                <a:cubicBezTo>
                  <a:pt x="8012" y="1770"/>
                  <a:pt x="8081" y="1793"/>
                  <a:pt x="8127" y="1793"/>
                </a:cubicBezTo>
                <a:cubicBezTo>
                  <a:pt x="8195" y="1770"/>
                  <a:pt x="8218" y="1724"/>
                  <a:pt x="8218" y="1656"/>
                </a:cubicBezTo>
                <a:cubicBezTo>
                  <a:pt x="8058" y="903"/>
                  <a:pt x="7328" y="492"/>
                  <a:pt x="6894" y="309"/>
                </a:cubicBezTo>
                <a:cubicBezTo>
                  <a:pt x="6531" y="161"/>
                  <a:pt x="6025" y="0"/>
                  <a:pt x="5462" y="0"/>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sp>
        <p:nvSpPr>
          <p:cNvPr id="162" name="Google Shape;162;p9"/>
          <p:cNvSpPr/>
          <p:nvPr/>
        </p:nvSpPr>
        <p:spPr>
          <a:xfrm flipH="1">
            <a:off x="4280249" y="6457603"/>
            <a:ext cx="124028" cy="151235"/>
          </a:xfrm>
          <a:custGeom>
            <a:avLst/>
            <a:gdLst/>
            <a:ahLst/>
            <a:cxnLst/>
            <a:rect l="l" t="t" r="r" b="b"/>
            <a:pathLst>
              <a:path w="6141" h="9588" extrusionOk="0">
                <a:moveTo>
                  <a:pt x="5935" y="366"/>
                </a:moveTo>
                <a:lnTo>
                  <a:pt x="5935" y="366"/>
                </a:lnTo>
                <a:cubicBezTo>
                  <a:pt x="5821" y="3356"/>
                  <a:pt x="5547" y="6369"/>
                  <a:pt x="5090" y="9336"/>
                </a:cubicBezTo>
                <a:cubicBezTo>
                  <a:pt x="3424" y="8811"/>
                  <a:pt x="1826" y="8081"/>
                  <a:pt x="274" y="7373"/>
                </a:cubicBezTo>
                <a:cubicBezTo>
                  <a:pt x="1895" y="4840"/>
                  <a:pt x="3789" y="2489"/>
                  <a:pt x="5935" y="366"/>
                </a:cubicBezTo>
                <a:close/>
                <a:moveTo>
                  <a:pt x="6095" y="1"/>
                </a:moveTo>
                <a:cubicBezTo>
                  <a:pt x="6049" y="1"/>
                  <a:pt x="6003" y="1"/>
                  <a:pt x="5958" y="24"/>
                </a:cubicBezTo>
                <a:cubicBezTo>
                  <a:pt x="3721" y="2238"/>
                  <a:pt x="1712" y="4703"/>
                  <a:pt x="23" y="7350"/>
                </a:cubicBezTo>
                <a:cubicBezTo>
                  <a:pt x="0" y="7396"/>
                  <a:pt x="0" y="7419"/>
                  <a:pt x="23" y="7442"/>
                </a:cubicBezTo>
                <a:cubicBezTo>
                  <a:pt x="23" y="7465"/>
                  <a:pt x="46" y="7510"/>
                  <a:pt x="69" y="7510"/>
                </a:cubicBezTo>
                <a:cubicBezTo>
                  <a:pt x="1689" y="8264"/>
                  <a:pt x="3378" y="9040"/>
                  <a:pt x="5159" y="9565"/>
                </a:cubicBezTo>
                <a:cubicBezTo>
                  <a:pt x="5159" y="9587"/>
                  <a:pt x="5182" y="9587"/>
                  <a:pt x="5182" y="9587"/>
                </a:cubicBezTo>
                <a:cubicBezTo>
                  <a:pt x="5204" y="9587"/>
                  <a:pt x="5227" y="9565"/>
                  <a:pt x="5250" y="9565"/>
                </a:cubicBezTo>
                <a:cubicBezTo>
                  <a:pt x="5273" y="9542"/>
                  <a:pt x="5296" y="9519"/>
                  <a:pt x="5296" y="9496"/>
                </a:cubicBezTo>
                <a:cubicBezTo>
                  <a:pt x="5752" y="6392"/>
                  <a:pt x="6049" y="3242"/>
                  <a:pt x="6140" y="115"/>
                </a:cubicBezTo>
                <a:cubicBezTo>
                  <a:pt x="6140" y="69"/>
                  <a:pt x="6117" y="24"/>
                  <a:pt x="6095" y="1"/>
                </a:cubicBezTo>
                <a:close/>
              </a:path>
            </a:pathLst>
          </a:cu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7"/>
          </a:p>
        </p:txBody>
      </p:sp>
      <p:grpSp>
        <p:nvGrpSpPr>
          <p:cNvPr id="163" name="Google Shape;163;p9"/>
          <p:cNvGrpSpPr/>
          <p:nvPr/>
        </p:nvGrpSpPr>
        <p:grpSpPr>
          <a:xfrm>
            <a:off x="-291061" y="4128521"/>
            <a:ext cx="1732869" cy="3535935"/>
            <a:chOff x="-218296" y="3096390"/>
            <a:chExt cx="1299652" cy="2651951"/>
          </a:xfrm>
        </p:grpSpPr>
        <p:sp>
          <p:nvSpPr>
            <p:cNvPr id="164" name="Google Shape;164;p9"/>
            <p:cNvSpPr/>
            <p:nvPr/>
          </p:nvSpPr>
          <p:spPr>
            <a:xfrm flipH="1">
              <a:off x="-218296" y="3096390"/>
              <a:ext cx="692948" cy="785102"/>
            </a:xfrm>
            <a:custGeom>
              <a:avLst/>
              <a:gdLst/>
              <a:ahLst/>
              <a:cxnLst/>
              <a:rect l="l" t="t" r="r" b="b"/>
              <a:pathLst>
                <a:path w="25679" h="29094" extrusionOk="0">
                  <a:moveTo>
                    <a:pt x="15362" y="0"/>
                  </a:moveTo>
                  <a:cubicBezTo>
                    <a:pt x="14997" y="0"/>
                    <a:pt x="14631" y="16"/>
                    <a:pt x="14266" y="43"/>
                  </a:cubicBezTo>
                  <a:cubicBezTo>
                    <a:pt x="13581" y="112"/>
                    <a:pt x="12897" y="203"/>
                    <a:pt x="12280" y="500"/>
                  </a:cubicBezTo>
                  <a:cubicBezTo>
                    <a:pt x="11504" y="888"/>
                    <a:pt x="10911" y="1550"/>
                    <a:pt x="10409" y="2234"/>
                  </a:cubicBezTo>
                  <a:cubicBezTo>
                    <a:pt x="8080" y="5498"/>
                    <a:pt x="7533" y="9653"/>
                    <a:pt x="6254" y="13464"/>
                  </a:cubicBezTo>
                  <a:cubicBezTo>
                    <a:pt x="6232" y="13533"/>
                    <a:pt x="6186" y="13624"/>
                    <a:pt x="6140" y="13693"/>
                  </a:cubicBezTo>
                  <a:cubicBezTo>
                    <a:pt x="6088" y="13737"/>
                    <a:pt x="6021" y="13758"/>
                    <a:pt x="5951" y="13758"/>
                  </a:cubicBezTo>
                  <a:cubicBezTo>
                    <a:pt x="5806" y="13758"/>
                    <a:pt x="5647" y="13671"/>
                    <a:pt x="5570" y="13533"/>
                  </a:cubicBezTo>
                  <a:cubicBezTo>
                    <a:pt x="5456" y="13350"/>
                    <a:pt x="5478" y="13099"/>
                    <a:pt x="5501" y="12871"/>
                  </a:cubicBezTo>
                  <a:cubicBezTo>
                    <a:pt x="5752" y="10383"/>
                    <a:pt x="6277" y="7941"/>
                    <a:pt x="7053" y="5544"/>
                  </a:cubicBezTo>
                  <a:cubicBezTo>
                    <a:pt x="7259" y="4928"/>
                    <a:pt x="7464" y="4289"/>
                    <a:pt x="7487" y="3627"/>
                  </a:cubicBezTo>
                  <a:cubicBezTo>
                    <a:pt x="7510" y="2965"/>
                    <a:pt x="7282" y="2257"/>
                    <a:pt x="6734" y="1869"/>
                  </a:cubicBezTo>
                  <a:cubicBezTo>
                    <a:pt x="6438" y="1663"/>
                    <a:pt x="6097" y="1577"/>
                    <a:pt x="5742" y="1577"/>
                  </a:cubicBezTo>
                  <a:cubicBezTo>
                    <a:pt x="5195" y="1577"/>
                    <a:pt x="4617" y="1784"/>
                    <a:pt x="4132" y="2075"/>
                  </a:cubicBezTo>
                  <a:cubicBezTo>
                    <a:pt x="3196" y="2622"/>
                    <a:pt x="2443" y="3467"/>
                    <a:pt x="1872" y="4403"/>
                  </a:cubicBezTo>
                  <a:cubicBezTo>
                    <a:pt x="0" y="7461"/>
                    <a:pt x="137" y="11296"/>
                    <a:pt x="662" y="14834"/>
                  </a:cubicBezTo>
                  <a:cubicBezTo>
                    <a:pt x="1233" y="18509"/>
                    <a:pt x="2169" y="22138"/>
                    <a:pt x="3470" y="25608"/>
                  </a:cubicBezTo>
                  <a:cubicBezTo>
                    <a:pt x="3903" y="26772"/>
                    <a:pt x="4588" y="28164"/>
                    <a:pt x="5958" y="28735"/>
                  </a:cubicBezTo>
                  <a:cubicBezTo>
                    <a:pt x="6548" y="28997"/>
                    <a:pt x="7176" y="29093"/>
                    <a:pt x="7811" y="29093"/>
                  </a:cubicBezTo>
                  <a:cubicBezTo>
                    <a:pt x="8281" y="29093"/>
                    <a:pt x="8756" y="29041"/>
                    <a:pt x="9222" y="28963"/>
                  </a:cubicBezTo>
                  <a:cubicBezTo>
                    <a:pt x="13673" y="28255"/>
                    <a:pt x="17485" y="25379"/>
                    <a:pt x="20657" y="22161"/>
                  </a:cubicBezTo>
                  <a:cubicBezTo>
                    <a:pt x="22050" y="20746"/>
                    <a:pt x="23351" y="19216"/>
                    <a:pt x="24264" y="17459"/>
                  </a:cubicBezTo>
                  <a:cubicBezTo>
                    <a:pt x="25177" y="15701"/>
                    <a:pt x="25679" y="13670"/>
                    <a:pt x="25382" y="11730"/>
                  </a:cubicBezTo>
                  <a:cubicBezTo>
                    <a:pt x="25291" y="11182"/>
                    <a:pt x="25108" y="10611"/>
                    <a:pt x="24652" y="10337"/>
                  </a:cubicBezTo>
                  <a:cubicBezTo>
                    <a:pt x="24472" y="10236"/>
                    <a:pt x="24273" y="10190"/>
                    <a:pt x="24071" y="10190"/>
                  </a:cubicBezTo>
                  <a:cubicBezTo>
                    <a:pt x="23686" y="10190"/>
                    <a:pt x="23293" y="10356"/>
                    <a:pt x="23008" y="10611"/>
                  </a:cubicBezTo>
                  <a:cubicBezTo>
                    <a:pt x="22552" y="10999"/>
                    <a:pt x="22278" y="11524"/>
                    <a:pt x="22004" y="12049"/>
                  </a:cubicBezTo>
                  <a:cubicBezTo>
                    <a:pt x="20885" y="14241"/>
                    <a:pt x="19516" y="16295"/>
                    <a:pt x="17918" y="18166"/>
                  </a:cubicBezTo>
                  <a:cubicBezTo>
                    <a:pt x="19288" y="15222"/>
                    <a:pt x="20657" y="12255"/>
                    <a:pt x="21639" y="9173"/>
                  </a:cubicBezTo>
                  <a:cubicBezTo>
                    <a:pt x="22232" y="7347"/>
                    <a:pt x="22643" y="5316"/>
                    <a:pt x="21913" y="3558"/>
                  </a:cubicBezTo>
                  <a:cubicBezTo>
                    <a:pt x="21342" y="2166"/>
                    <a:pt x="20087" y="1116"/>
                    <a:pt x="18694" y="568"/>
                  </a:cubicBezTo>
                  <a:cubicBezTo>
                    <a:pt x="17639" y="153"/>
                    <a:pt x="16505" y="0"/>
                    <a:pt x="15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5" name="Google Shape;165;p9"/>
            <p:cNvSpPr/>
            <p:nvPr/>
          </p:nvSpPr>
          <p:spPr>
            <a:xfrm flipH="1">
              <a:off x="-105580" y="3623515"/>
              <a:ext cx="1186935" cy="2124826"/>
            </a:xfrm>
            <a:custGeom>
              <a:avLst/>
              <a:gdLst/>
              <a:ahLst/>
              <a:cxnLst/>
              <a:rect l="l" t="t" r="r" b="b"/>
              <a:pathLst>
                <a:path w="43985" h="78741" extrusionOk="0">
                  <a:moveTo>
                    <a:pt x="15204" y="1"/>
                  </a:moveTo>
                  <a:cubicBezTo>
                    <a:pt x="14564" y="1"/>
                    <a:pt x="13931" y="314"/>
                    <a:pt x="13467" y="755"/>
                  </a:cubicBezTo>
                  <a:cubicBezTo>
                    <a:pt x="12303" y="1805"/>
                    <a:pt x="11938" y="3517"/>
                    <a:pt x="12098" y="5092"/>
                  </a:cubicBezTo>
                  <a:cubicBezTo>
                    <a:pt x="12280" y="6644"/>
                    <a:pt x="12874" y="8105"/>
                    <a:pt x="13376" y="9611"/>
                  </a:cubicBezTo>
                  <a:cubicBezTo>
                    <a:pt x="15727" y="16824"/>
                    <a:pt x="15248" y="24653"/>
                    <a:pt x="13833" y="32140"/>
                  </a:cubicBezTo>
                  <a:cubicBezTo>
                    <a:pt x="12098" y="36226"/>
                    <a:pt x="10957" y="40585"/>
                    <a:pt x="10432" y="44991"/>
                  </a:cubicBezTo>
                  <a:cubicBezTo>
                    <a:pt x="9929" y="41224"/>
                    <a:pt x="8811" y="37435"/>
                    <a:pt x="8583" y="33601"/>
                  </a:cubicBezTo>
                  <a:cubicBezTo>
                    <a:pt x="8332" y="29538"/>
                    <a:pt x="9062" y="25407"/>
                    <a:pt x="8103" y="21458"/>
                  </a:cubicBezTo>
                  <a:cubicBezTo>
                    <a:pt x="7838" y="20331"/>
                    <a:pt x="7124" y="19034"/>
                    <a:pt x="6003" y="19034"/>
                  </a:cubicBezTo>
                  <a:cubicBezTo>
                    <a:pt x="5966" y="19034"/>
                    <a:pt x="5928" y="19035"/>
                    <a:pt x="5889" y="19038"/>
                  </a:cubicBezTo>
                  <a:cubicBezTo>
                    <a:pt x="5364" y="19084"/>
                    <a:pt x="4908" y="19426"/>
                    <a:pt x="4565" y="19814"/>
                  </a:cubicBezTo>
                  <a:cubicBezTo>
                    <a:pt x="3516" y="21001"/>
                    <a:pt x="3264" y="22645"/>
                    <a:pt x="3173" y="24197"/>
                  </a:cubicBezTo>
                  <a:cubicBezTo>
                    <a:pt x="2945" y="28465"/>
                    <a:pt x="3607" y="32756"/>
                    <a:pt x="5136" y="36751"/>
                  </a:cubicBezTo>
                  <a:cubicBezTo>
                    <a:pt x="6711" y="40836"/>
                    <a:pt x="9199" y="44671"/>
                    <a:pt x="10135" y="48871"/>
                  </a:cubicBezTo>
                  <a:cubicBezTo>
                    <a:pt x="9929" y="55947"/>
                    <a:pt x="11482" y="63182"/>
                    <a:pt x="14905" y="69254"/>
                  </a:cubicBezTo>
                  <a:cubicBezTo>
                    <a:pt x="11938" y="66560"/>
                    <a:pt x="9678" y="63228"/>
                    <a:pt x="8240" y="59553"/>
                  </a:cubicBezTo>
                  <a:cubicBezTo>
                    <a:pt x="6985" y="56358"/>
                    <a:pt x="6346" y="52934"/>
                    <a:pt x="4976" y="49784"/>
                  </a:cubicBezTo>
                  <a:cubicBezTo>
                    <a:pt x="4680" y="49168"/>
                    <a:pt x="4337" y="48506"/>
                    <a:pt x="3698" y="48232"/>
                  </a:cubicBezTo>
                  <a:cubicBezTo>
                    <a:pt x="3521" y="48163"/>
                    <a:pt x="3337" y="48132"/>
                    <a:pt x="3153" y="48132"/>
                  </a:cubicBezTo>
                  <a:cubicBezTo>
                    <a:pt x="2600" y="48132"/>
                    <a:pt x="2043" y="48414"/>
                    <a:pt x="1667" y="48825"/>
                  </a:cubicBezTo>
                  <a:cubicBezTo>
                    <a:pt x="1164" y="49396"/>
                    <a:pt x="936" y="50149"/>
                    <a:pt x="799" y="50880"/>
                  </a:cubicBezTo>
                  <a:cubicBezTo>
                    <a:pt x="0" y="55148"/>
                    <a:pt x="1781" y="59599"/>
                    <a:pt x="4702" y="62794"/>
                  </a:cubicBezTo>
                  <a:cubicBezTo>
                    <a:pt x="7510" y="65899"/>
                    <a:pt x="11253" y="67998"/>
                    <a:pt x="15111" y="69619"/>
                  </a:cubicBezTo>
                  <a:cubicBezTo>
                    <a:pt x="17051" y="72952"/>
                    <a:pt x="19539" y="75919"/>
                    <a:pt x="22620" y="78293"/>
                  </a:cubicBezTo>
                  <a:cubicBezTo>
                    <a:pt x="22926" y="78526"/>
                    <a:pt x="23344" y="78740"/>
                    <a:pt x="23701" y="78740"/>
                  </a:cubicBezTo>
                  <a:cubicBezTo>
                    <a:pt x="23903" y="78740"/>
                    <a:pt x="24086" y="78671"/>
                    <a:pt x="24218" y="78498"/>
                  </a:cubicBezTo>
                  <a:cubicBezTo>
                    <a:pt x="19288" y="74960"/>
                    <a:pt x="15818" y="69665"/>
                    <a:pt x="13673" y="63981"/>
                  </a:cubicBezTo>
                  <a:cubicBezTo>
                    <a:pt x="13330" y="63045"/>
                    <a:pt x="13011" y="62087"/>
                    <a:pt x="12737" y="61128"/>
                  </a:cubicBezTo>
                  <a:cubicBezTo>
                    <a:pt x="12303" y="55148"/>
                    <a:pt x="13764" y="49122"/>
                    <a:pt x="17416" y="44534"/>
                  </a:cubicBezTo>
                  <a:cubicBezTo>
                    <a:pt x="19813" y="41476"/>
                    <a:pt x="23077" y="39170"/>
                    <a:pt x="25451" y="36089"/>
                  </a:cubicBezTo>
                  <a:cubicBezTo>
                    <a:pt x="26090" y="35244"/>
                    <a:pt x="26683" y="34103"/>
                    <a:pt x="26135" y="33190"/>
                  </a:cubicBezTo>
                  <a:cubicBezTo>
                    <a:pt x="25784" y="32575"/>
                    <a:pt x="25085" y="32364"/>
                    <a:pt x="24346" y="32364"/>
                  </a:cubicBezTo>
                  <a:cubicBezTo>
                    <a:pt x="23933" y="32364"/>
                    <a:pt x="23507" y="32430"/>
                    <a:pt x="23122" y="32528"/>
                  </a:cubicBezTo>
                  <a:cubicBezTo>
                    <a:pt x="19105" y="33624"/>
                    <a:pt x="15978" y="36910"/>
                    <a:pt x="13969" y="40563"/>
                  </a:cubicBezTo>
                  <a:cubicBezTo>
                    <a:pt x="12372" y="43507"/>
                    <a:pt x="11390" y="46771"/>
                    <a:pt x="11048" y="50081"/>
                  </a:cubicBezTo>
                  <a:cubicBezTo>
                    <a:pt x="10934" y="43986"/>
                    <a:pt x="12098" y="37846"/>
                    <a:pt x="14494" y="32231"/>
                  </a:cubicBezTo>
                  <a:cubicBezTo>
                    <a:pt x="17895" y="28077"/>
                    <a:pt x="22529" y="24904"/>
                    <a:pt x="27665" y="23147"/>
                  </a:cubicBezTo>
                  <a:cubicBezTo>
                    <a:pt x="32595" y="21481"/>
                    <a:pt x="38096" y="21047"/>
                    <a:pt x="42319" y="18011"/>
                  </a:cubicBezTo>
                  <a:cubicBezTo>
                    <a:pt x="42844" y="17623"/>
                    <a:pt x="43368" y="17189"/>
                    <a:pt x="43665" y="16596"/>
                  </a:cubicBezTo>
                  <a:cubicBezTo>
                    <a:pt x="43962" y="16003"/>
                    <a:pt x="43985" y="15226"/>
                    <a:pt x="43551" y="14724"/>
                  </a:cubicBezTo>
                  <a:cubicBezTo>
                    <a:pt x="43277" y="14428"/>
                    <a:pt x="42889" y="14245"/>
                    <a:pt x="42524" y="14108"/>
                  </a:cubicBezTo>
                  <a:cubicBezTo>
                    <a:pt x="41374" y="13717"/>
                    <a:pt x="40169" y="13560"/>
                    <a:pt x="38953" y="13560"/>
                  </a:cubicBezTo>
                  <a:cubicBezTo>
                    <a:pt x="37827" y="13560"/>
                    <a:pt x="36693" y="13694"/>
                    <a:pt x="35585" y="13903"/>
                  </a:cubicBezTo>
                  <a:cubicBezTo>
                    <a:pt x="30153" y="14884"/>
                    <a:pt x="25085" y="17623"/>
                    <a:pt x="21114" y="21458"/>
                  </a:cubicBezTo>
                  <a:cubicBezTo>
                    <a:pt x="21548" y="20864"/>
                    <a:pt x="22004" y="20294"/>
                    <a:pt x="22461" y="19723"/>
                  </a:cubicBezTo>
                  <a:cubicBezTo>
                    <a:pt x="24241" y="17463"/>
                    <a:pt x="25998" y="15204"/>
                    <a:pt x="27779" y="12967"/>
                  </a:cubicBezTo>
                  <a:cubicBezTo>
                    <a:pt x="28190" y="12419"/>
                    <a:pt x="28646" y="11848"/>
                    <a:pt x="29194" y="11437"/>
                  </a:cubicBezTo>
                  <a:cubicBezTo>
                    <a:pt x="30175" y="10730"/>
                    <a:pt x="31431" y="10502"/>
                    <a:pt x="32572" y="10114"/>
                  </a:cubicBezTo>
                  <a:cubicBezTo>
                    <a:pt x="33736" y="9748"/>
                    <a:pt x="34946" y="9086"/>
                    <a:pt x="35357" y="7945"/>
                  </a:cubicBezTo>
                  <a:cubicBezTo>
                    <a:pt x="34923" y="7788"/>
                    <a:pt x="34458" y="7710"/>
                    <a:pt x="33993" y="7710"/>
                  </a:cubicBezTo>
                  <a:cubicBezTo>
                    <a:pt x="33309" y="7710"/>
                    <a:pt x="32622" y="7879"/>
                    <a:pt x="32024" y="8219"/>
                  </a:cubicBezTo>
                  <a:cubicBezTo>
                    <a:pt x="32892" y="7215"/>
                    <a:pt x="33531" y="6051"/>
                    <a:pt x="33896" y="4772"/>
                  </a:cubicBezTo>
                  <a:cubicBezTo>
                    <a:pt x="33987" y="4499"/>
                    <a:pt x="34033" y="4179"/>
                    <a:pt x="33873" y="3951"/>
                  </a:cubicBezTo>
                  <a:cubicBezTo>
                    <a:pt x="33753" y="3779"/>
                    <a:pt x="33580" y="3710"/>
                    <a:pt x="33389" y="3710"/>
                  </a:cubicBezTo>
                  <a:cubicBezTo>
                    <a:pt x="33073" y="3710"/>
                    <a:pt x="32705" y="3897"/>
                    <a:pt x="32435" y="4111"/>
                  </a:cubicBezTo>
                  <a:cubicBezTo>
                    <a:pt x="31522" y="4864"/>
                    <a:pt x="30746" y="5777"/>
                    <a:pt x="30153" y="6827"/>
                  </a:cubicBezTo>
                  <a:cubicBezTo>
                    <a:pt x="30563" y="5343"/>
                    <a:pt x="30700" y="3768"/>
                    <a:pt x="30495" y="2239"/>
                  </a:cubicBezTo>
                  <a:cubicBezTo>
                    <a:pt x="30449" y="1897"/>
                    <a:pt x="30335" y="1508"/>
                    <a:pt x="30016" y="1417"/>
                  </a:cubicBezTo>
                  <a:cubicBezTo>
                    <a:pt x="29975" y="1406"/>
                    <a:pt x="29935" y="1401"/>
                    <a:pt x="29896" y="1401"/>
                  </a:cubicBezTo>
                  <a:cubicBezTo>
                    <a:pt x="29605" y="1401"/>
                    <a:pt x="29352" y="1683"/>
                    <a:pt x="29171" y="1965"/>
                  </a:cubicBezTo>
                  <a:cubicBezTo>
                    <a:pt x="28190" y="3517"/>
                    <a:pt x="27596" y="5343"/>
                    <a:pt x="27505" y="7215"/>
                  </a:cubicBezTo>
                  <a:cubicBezTo>
                    <a:pt x="27414" y="6165"/>
                    <a:pt x="27003" y="5161"/>
                    <a:pt x="26364" y="4339"/>
                  </a:cubicBezTo>
                  <a:cubicBezTo>
                    <a:pt x="26139" y="4045"/>
                    <a:pt x="25783" y="3764"/>
                    <a:pt x="25455" y="3764"/>
                  </a:cubicBezTo>
                  <a:cubicBezTo>
                    <a:pt x="25350" y="3764"/>
                    <a:pt x="25248" y="3793"/>
                    <a:pt x="25154" y="3859"/>
                  </a:cubicBezTo>
                  <a:cubicBezTo>
                    <a:pt x="24834" y="4065"/>
                    <a:pt x="24834" y="4499"/>
                    <a:pt x="24880" y="4864"/>
                  </a:cubicBezTo>
                  <a:cubicBezTo>
                    <a:pt x="25108" y="7192"/>
                    <a:pt x="25930" y="9474"/>
                    <a:pt x="27528" y="11346"/>
                  </a:cubicBezTo>
                  <a:cubicBezTo>
                    <a:pt x="24720" y="15820"/>
                    <a:pt x="21068" y="19700"/>
                    <a:pt x="18124" y="24105"/>
                  </a:cubicBezTo>
                  <a:cubicBezTo>
                    <a:pt x="17256" y="25429"/>
                    <a:pt x="16435" y="26776"/>
                    <a:pt x="15704" y="28191"/>
                  </a:cubicBezTo>
                  <a:cubicBezTo>
                    <a:pt x="16982" y="24562"/>
                    <a:pt x="17918" y="20819"/>
                    <a:pt x="18512" y="17030"/>
                  </a:cubicBezTo>
                  <a:cubicBezTo>
                    <a:pt x="19196" y="12602"/>
                    <a:pt x="19402" y="8059"/>
                    <a:pt x="18420" y="3723"/>
                  </a:cubicBezTo>
                  <a:cubicBezTo>
                    <a:pt x="18010" y="2011"/>
                    <a:pt x="17028" y="25"/>
                    <a:pt x="15271" y="2"/>
                  </a:cubicBezTo>
                  <a:cubicBezTo>
                    <a:pt x="15248" y="1"/>
                    <a:pt x="15226" y="1"/>
                    <a:pt x="152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spTree>
    <p:extLst>
      <p:ext uri="{BB962C8B-B14F-4D97-AF65-F5344CB8AC3E}">
        <p14:creationId xmlns:p14="http://schemas.microsoft.com/office/powerpoint/2010/main" val="1395727444"/>
      </p:ext>
    </p:extLst>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6" descr="A blue rectangle with white border&#10;&#10;Description automatically generated">
            <a:extLst>
              <a:ext uri="{FF2B5EF4-FFF2-40B4-BE49-F238E27FC236}">
                <a16:creationId xmlns:a16="http://schemas.microsoft.com/office/drawing/2014/main" id="{1FE2DB24-1168-6A81-AD6C-FF2EB78E07D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4136" t="4268" r="12788" b="5152"/>
          <a:stretch/>
        </p:blipFill>
        <p:spPr>
          <a:xfrm>
            <a:off x="0" y="1895121"/>
            <a:ext cx="12192000" cy="3531904"/>
          </a:xfrm>
          <a:prstGeom prst="rect">
            <a:avLst/>
          </a:prstGeom>
        </p:spPr>
      </p:pic>
      <p:pic>
        <p:nvPicPr>
          <p:cNvPr id="11" name="Picture 10" descr="A blue and black logo&#10;&#10;Description automatically generated">
            <a:extLst>
              <a:ext uri="{FF2B5EF4-FFF2-40B4-BE49-F238E27FC236}">
                <a16:creationId xmlns:a16="http://schemas.microsoft.com/office/drawing/2014/main" id="{763BC1A5-B785-A643-A3FD-6B9B67B1CF9A}"/>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56616" y="97463"/>
            <a:ext cx="4820056" cy="1724606"/>
          </a:xfrm>
          <a:prstGeom prst="rect">
            <a:avLst/>
          </a:prstGeom>
        </p:spPr>
      </p:pic>
      <p:sp>
        <p:nvSpPr>
          <p:cNvPr id="2" name="Title 1"/>
          <p:cNvSpPr>
            <a:spLocks noGrp="1"/>
          </p:cNvSpPr>
          <p:nvPr>
            <p:ph type="ctrTitle" hasCustomPrompt="1"/>
          </p:nvPr>
        </p:nvSpPr>
        <p:spPr>
          <a:xfrm>
            <a:off x="1409658" y="2206161"/>
            <a:ext cx="9144000" cy="1948177"/>
          </a:xfrm>
        </p:spPr>
        <p:txBody>
          <a:bodyPr anchor="b"/>
          <a:lstStyle>
            <a:lvl1pPr algn="ctr">
              <a:defRPr sz="6000">
                <a:solidFill>
                  <a:schemeClr val="bg1"/>
                </a:solidFill>
              </a:defRPr>
            </a:lvl1pPr>
          </a:lstStyle>
          <a:p>
            <a:r>
              <a:rPr lang="en-US" dirty="0"/>
              <a:t>Today’s Presentation</a:t>
            </a:r>
          </a:p>
        </p:txBody>
      </p:sp>
      <p:sp>
        <p:nvSpPr>
          <p:cNvPr id="3" name="Subtitle 2"/>
          <p:cNvSpPr>
            <a:spLocks noGrp="1"/>
          </p:cNvSpPr>
          <p:nvPr>
            <p:ph type="subTitle" idx="1" hasCustomPrompt="1"/>
          </p:nvPr>
        </p:nvSpPr>
        <p:spPr>
          <a:xfrm>
            <a:off x="1409658" y="4167853"/>
            <a:ext cx="9144000" cy="1110729"/>
          </a:xfrm>
        </p:spPr>
        <p:txBody>
          <a:bodyPr/>
          <a:lstStyle>
            <a:lvl1pPr marL="0" indent="0" algn="ct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Optional Subtitle</a:t>
            </a:r>
          </a:p>
        </p:txBody>
      </p:sp>
      <p:sp>
        <p:nvSpPr>
          <p:cNvPr id="12" name="Rectangle 11">
            <a:extLst>
              <a:ext uri="{FF2B5EF4-FFF2-40B4-BE49-F238E27FC236}">
                <a16:creationId xmlns:a16="http://schemas.microsoft.com/office/drawing/2014/main" id="{7A2C89F1-061F-B521-4FCD-216CF00A09D5}"/>
              </a:ext>
            </a:extLst>
          </p:cNvPr>
          <p:cNvSpPr/>
          <p:nvPr userDrawn="1"/>
        </p:nvSpPr>
        <p:spPr>
          <a:xfrm>
            <a:off x="152400" y="6096000"/>
            <a:ext cx="3241964" cy="762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16">
            <a:extLst>
              <a:ext uri="{FF2B5EF4-FFF2-40B4-BE49-F238E27FC236}">
                <a16:creationId xmlns:a16="http://schemas.microsoft.com/office/drawing/2014/main" id="{D775FC47-FBE5-F12C-16C4-588CE2F9FC99}"/>
              </a:ext>
            </a:extLst>
          </p:cNvPr>
          <p:cNvSpPr>
            <a:spLocks noGrp="1"/>
          </p:cNvSpPr>
          <p:nvPr>
            <p:ph type="body" sz="quarter" idx="11" hasCustomPrompt="1"/>
          </p:nvPr>
        </p:nvSpPr>
        <p:spPr>
          <a:xfrm>
            <a:off x="9296315" y="5811117"/>
            <a:ext cx="2514685" cy="365125"/>
          </a:xfrm>
        </p:spPr>
        <p:txBody>
          <a:bodyPr>
            <a:noAutofit/>
          </a:bodyPr>
          <a:lstStyle>
            <a:lvl1pPr marL="0" indent="0">
              <a:buNone/>
              <a:defRPr sz="2400">
                <a:solidFill>
                  <a:schemeClr val="accent1"/>
                </a:solidFill>
              </a:defRPr>
            </a:lvl1pPr>
            <a:lvl2pPr marL="457200" indent="0">
              <a:buNone/>
              <a:defRPr sz="2400">
                <a:solidFill>
                  <a:schemeClr val="accent1"/>
                </a:solidFill>
              </a:defRPr>
            </a:lvl2pPr>
            <a:lvl3pPr marL="914400" indent="0">
              <a:buNone/>
              <a:defRPr sz="2400">
                <a:solidFill>
                  <a:schemeClr val="accent1"/>
                </a:solidFill>
              </a:defRPr>
            </a:lvl3pPr>
            <a:lvl4pPr marL="1371600" indent="0">
              <a:buNone/>
              <a:defRPr sz="2400">
                <a:solidFill>
                  <a:schemeClr val="accent1"/>
                </a:solidFill>
              </a:defRPr>
            </a:lvl4pPr>
            <a:lvl5pPr marL="1828800" indent="0">
              <a:buNone/>
              <a:defRPr sz="2400">
                <a:solidFill>
                  <a:schemeClr val="accent1"/>
                </a:solidFill>
              </a:defRPr>
            </a:lvl5pPr>
          </a:lstStyle>
          <a:p>
            <a:pPr lvl="0"/>
            <a:r>
              <a:rPr lang="en-US" dirty="0"/>
              <a:t>Presentation date</a:t>
            </a:r>
          </a:p>
        </p:txBody>
      </p:sp>
      <p:sp>
        <p:nvSpPr>
          <p:cNvPr id="26" name="Slide Number Placeholder 25">
            <a:extLst>
              <a:ext uri="{FF2B5EF4-FFF2-40B4-BE49-F238E27FC236}">
                <a16:creationId xmlns:a16="http://schemas.microsoft.com/office/drawing/2014/main" id="{F27C4E09-B9D2-3DC8-B196-8D5F4F72E39F}"/>
              </a:ext>
            </a:extLst>
          </p:cNvPr>
          <p:cNvSpPr>
            <a:spLocks noGrp="1"/>
          </p:cNvSpPr>
          <p:nvPr>
            <p:ph type="sldNum" sz="quarter" idx="14"/>
          </p:nvPr>
        </p:nvSpPr>
        <p:spPr/>
        <p:txBody>
          <a:bodyPr/>
          <a:lstStyle/>
          <a:p>
            <a:fld id="{3D539ECA-5BAE-4EA9-A408-88BD88CDCDCD}" type="slidenum">
              <a:rPr lang="en-US" smtClean="0"/>
              <a:pPr/>
              <a:t>‹#›</a:t>
            </a:fld>
            <a:endParaRPr lang="en-US" dirty="0"/>
          </a:p>
        </p:txBody>
      </p:sp>
    </p:spTree>
    <p:extLst>
      <p:ext uri="{BB962C8B-B14F-4D97-AF65-F5344CB8AC3E}">
        <p14:creationId xmlns:p14="http://schemas.microsoft.com/office/powerpoint/2010/main" val="3946901495"/>
      </p:ext>
    </p:extLst>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preserve="1" userDrawn="1">
  <p:cSld name="Agenda / TOC">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24" name="Text Placeholder 23">
            <a:extLst>
              <a:ext uri="{FF2B5EF4-FFF2-40B4-BE49-F238E27FC236}">
                <a16:creationId xmlns:a16="http://schemas.microsoft.com/office/drawing/2014/main" id="{CEE77C6A-5B4F-110C-DAA5-12EAC738919E}"/>
              </a:ext>
            </a:extLst>
          </p:cNvPr>
          <p:cNvSpPr>
            <a:spLocks noGrp="1"/>
          </p:cNvSpPr>
          <p:nvPr>
            <p:ph type="body" sz="quarter" idx="13" hasCustomPrompt="1"/>
          </p:nvPr>
        </p:nvSpPr>
        <p:spPr>
          <a:xfrm>
            <a:off x="2229506" y="2713020"/>
            <a:ext cx="3356741" cy="713392"/>
          </a:xfrm>
        </p:spPr>
        <p:txBody>
          <a:bodyPr anchor="ctr">
            <a:noAutofit/>
          </a:bodyPr>
          <a:lstStyle>
            <a:lvl1pPr marL="0" indent="0">
              <a:buNone/>
              <a:defRPr/>
            </a:lvl1pPr>
          </a:lstStyle>
          <a:p>
            <a:pPr lvl="0"/>
            <a:r>
              <a:rPr lang="en-US" dirty="0"/>
              <a:t>Item two</a:t>
            </a:r>
            <a:br>
              <a:rPr lang="en-US" dirty="0"/>
            </a:br>
            <a:r>
              <a:rPr lang="en-US" dirty="0"/>
              <a:t>(delete circle if not used)</a:t>
            </a:r>
          </a:p>
        </p:txBody>
      </p:sp>
      <p:sp>
        <p:nvSpPr>
          <p:cNvPr id="26" name="Text Placeholder 23">
            <a:extLst>
              <a:ext uri="{FF2B5EF4-FFF2-40B4-BE49-F238E27FC236}">
                <a16:creationId xmlns:a16="http://schemas.microsoft.com/office/drawing/2014/main" id="{3D2D933C-CF27-5BE9-7FDD-8B3B78894488}"/>
              </a:ext>
            </a:extLst>
          </p:cNvPr>
          <p:cNvSpPr>
            <a:spLocks noGrp="1"/>
          </p:cNvSpPr>
          <p:nvPr>
            <p:ph type="body" sz="quarter" idx="14" hasCustomPrompt="1"/>
          </p:nvPr>
        </p:nvSpPr>
        <p:spPr>
          <a:xfrm>
            <a:off x="2229506" y="1812475"/>
            <a:ext cx="3356741" cy="713392"/>
          </a:xfrm>
        </p:spPr>
        <p:txBody>
          <a:bodyPr anchor="ctr">
            <a:noAutofit/>
          </a:bodyPr>
          <a:lstStyle>
            <a:lvl1pPr marL="0" indent="0">
              <a:buNone/>
              <a:defRPr/>
            </a:lvl1pPr>
          </a:lstStyle>
          <a:p>
            <a:pPr lvl="0"/>
            <a:r>
              <a:rPr lang="en-US" dirty="0"/>
              <a:t>Item one</a:t>
            </a:r>
          </a:p>
        </p:txBody>
      </p:sp>
      <p:sp>
        <p:nvSpPr>
          <p:cNvPr id="27" name="Text Placeholder 23">
            <a:extLst>
              <a:ext uri="{FF2B5EF4-FFF2-40B4-BE49-F238E27FC236}">
                <a16:creationId xmlns:a16="http://schemas.microsoft.com/office/drawing/2014/main" id="{F5B0CF08-F077-BEA6-F7C4-1A7BD46BB32D}"/>
              </a:ext>
            </a:extLst>
          </p:cNvPr>
          <p:cNvSpPr>
            <a:spLocks noGrp="1"/>
          </p:cNvSpPr>
          <p:nvPr>
            <p:ph type="body" sz="quarter" idx="15" hasCustomPrompt="1"/>
          </p:nvPr>
        </p:nvSpPr>
        <p:spPr>
          <a:xfrm>
            <a:off x="1437373" y="1812475"/>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1</a:t>
            </a:r>
          </a:p>
        </p:txBody>
      </p:sp>
      <p:sp>
        <p:nvSpPr>
          <p:cNvPr id="31" name="Text Placeholder 23">
            <a:extLst>
              <a:ext uri="{FF2B5EF4-FFF2-40B4-BE49-F238E27FC236}">
                <a16:creationId xmlns:a16="http://schemas.microsoft.com/office/drawing/2014/main" id="{0D3D952F-E3F1-7D14-D501-193EBCE5CF26}"/>
              </a:ext>
            </a:extLst>
          </p:cNvPr>
          <p:cNvSpPr>
            <a:spLocks noGrp="1"/>
          </p:cNvSpPr>
          <p:nvPr>
            <p:ph type="body" sz="quarter" idx="16" hasCustomPrompt="1"/>
          </p:nvPr>
        </p:nvSpPr>
        <p:spPr>
          <a:xfrm>
            <a:off x="1437213" y="2713021"/>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2</a:t>
            </a:r>
          </a:p>
        </p:txBody>
      </p:sp>
      <p:sp>
        <p:nvSpPr>
          <p:cNvPr id="32" name="Text Placeholder 23">
            <a:extLst>
              <a:ext uri="{FF2B5EF4-FFF2-40B4-BE49-F238E27FC236}">
                <a16:creationId xmlns:a16="http://schemas.microsoft.com/office/drawing/2014/main" id="{61D98F84-2DE9-DB1A-D7D8-612F2938424A}"/>
              </a:ext>
            </a:extLst>
          </p:cNvPr>
          <p:cNvSpPr>
            <a:spLocks noGrp="1"/>
          </p:cNvSpPr>
          <p:nvPr>
            <p:ph type="body" sz="quarter" idx="17" hasCustomPrompt="1"/>
          </p:nvPr>
        </p:nvSpPr>
        <p:spPr>
          <a:xfrm>
            <a:off x="1437373" y="3613566"/>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3</a:t>
            </a:r>
          </a:p>
        </p:txBody>
      </p:sp>
      <p:sp>
        <p:nvSpPr>
          <p:cNvPr id="33" name="Text Placeholder 23">
            <a:extLst>
              <a:ext uri="{FF2B5EF4-FFF2-40B4-BE49-F238E27FC236}">
                <a16:creationId xmlns:a16="http://schemas.microsoft.com/office/drawing/2014/main" id="{77EABE73-5E85-2938-8063-5C944396A3B0}"/>
              </a:ext>
            </a:extLst>
          </p:cNvPr>
          <p:cNvSpPr>
            <a:spLocks noGrp="1"/>
          </p:cNvSpPr>
          <p:nvPr>
            <p:ph type="body" sz="quarter" idx="18" hasCustomPrompt="1"/>
          </p:nvPr>
        </p:nvSpPr>
        <p:spPr>
          <a:xfrm>
            <a:off x="1437213" y="4514112"/>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4</a:t>
            </a:r>
          </a:p>
        </p:txBody>
      </p:sp>
      <p:sp>
        <p:nvSpPr>
          <p:cNvPr id="35" name="Text Placeholder 23">
            <a:extLst>
              <a:ext uri="{FF2B5EF4-FFF2-40B4-BE49-F238E27FC236}">
                <a16:creationId xmlns:a16="http://schemas.microsoft.com/office/drawing/2014/main" id="{F713A6F4-E804-BFBB-29C5-96734E2D4BBA}"/>
              </a:ext>
            </a:extLst>
          </p:cNvPr>
          <p:cNvSpPr>
            <a:spLocks noGrp="1"/>
          </p:cNvSpPr>
          <p:nvPr>
            <p:ph type="body" sz="quarter" idx="19" hasCustomPrompt="1"/>
          </p:nvPr>
        </p:nvSpPr>
        <p:spPr>
          <a:xfrm>
            <a:off x="2229506" y="3613565"/>
            <a:ext cx="3356741" cy="713392"/>
          </a:xfrm>
        </p:spPr>
        <p:txBody>
          <a:bodyPr anchor="ctr">
            <a:noAutofit/>
          </a:bodyPr>
          <a:lstStyle>
            <a:lvl1pPr marL="0" indent="0">
              <a:buNone/>
              <a:defRPr/>
            </a:lvl1pPr>
          </a:lstStyle>
          <a:p>
            <a:pPr lvl="0"/>
            <a:r>
              <a:rPr lang="en-US" dirty="0"/>
              <a:t>Item three</a:t>
            </a:r>
            <a:br>
              <a:rPr lang="en-US" dirty="0"/>
            </a:br>
            <a:r>
              <a:rPr lang="en-US" dirty="0"/>
              <a:t>(delete circle if not used)</a:t>
            </a:r>
          </a:p>
        </p:txBody>
      </p:sp>
      <p:sp>
        <p:nvSpPr>
          <p:cNvPr id="36" name="Text Placeholder 23">
            <a:extLst>
              <a:ext uri="{FF2B5EF4-FFF2-40B4-BE49-F238E27FC236}">
                <a16:creationId xmlns:a16="http://schemas.microsoft.com/office/drawing/2014/main" id="{FD2B4B56-80A4-7A3D-2086-295A73B2BACB}"/>
              </a:ext>
            </a:extLst>
          </p:cNvPr>
          <p:cNvSpPr>
            <a:spLocks noGrp="1"/>
          </p:cNvSpPr>
          <p:nvPr>
            <p:ph type="body" sz="quarter" idx="20" hasCustomPrompt="1"/>
          </p:nvPr>
        </p:nvSpPr>
        <p:spPr>
          <a:xfrm>
            <a:off x="2229506" y="4514110"/>
            <a:ext cx="3356741" cy="713392"/>
          </a:xfrm>
        </p:spPr>
        <p:txBody>
          <a:bodyPr anchor="ctr">
            <a:noAutofit/>
          </a:bodyPr>
          <a:lstStyle>
            <a:lvl1pPr marL="0" indent="0">
              <a:buNone/>
              <a:defRPr/>
            </a:lvl1pPr>
          </a:lstStyle>
          <a:p>
            <a:pPr lvl="0"/>
            <a:r>
              <a:rPr lang="en-US" dirty="0"/>
              <a:t>Item four</a:t>
            </a:r>
            <a:br>
              <a:rPr lang="en-US" dirty="0"/>
            </a:br>
            <a:r>
              <a:rPr lang="en-US" dirty="0"/>
              <a:t>(delete circle if not used)</a:t>
            </a:r>
          </a:p>
        </p:txBody>
      </p:sp>
      <p:sp>
        <p:nvSpPr>
          <p:cNvPr id="38" name="Text Placeholder 23">
            <a:extLst>
              <a:ext uri="{FF2B5EF4-FFF2-40B4-BE49-F238E27FC236}">
                <a16:creationId xmlns:a16="http://schemas.microsoft.com/office/drawing/2014/main" id="{C0F074CB-1EF5-8312-5A9F-A512AFCAE518}"/>
              </a:ext>
            </a:extLst>
          </p:cNvPr>
          <p:cNvSpPr>
            <a:spLocks noGrp="1"/>
          </p:cNvSpPr>
          <p:nvPr>
            <p:ph type="body" sz="quarter" idx="21" hasCustomPrompt="1"/>
          </p:nvPr>
        </p:nvSpPr>
        <p:spPr>
          <a:xfrm>
            <a:off x="7411106" y="2713020"/>
            <a:ext cx="3356741" cy="713392"/>
          </a:xfrm>
        </p:spPr>
        <p:txBody>
          <a:bodyPr anchor="ctr">
            <a:noAutofit/>
          </a:bodyPr>
          <a:lstStyle>
            <a:lvl1pPr marL="0" indent="0">
              <a:buNone/>
              <a:defRPr/>
            </a:lvl1pPr>
          </a:lstStyle>
          <a:p>
            <a:pPr lvl="0"/>
            <a:r>
              <a:rPr lang="en-US" dirty="0"/>
              <a:t>Item six</a:t>
            </a:r>
            <a:br>
              <a:rPr lang="en-US" dirty="0"/>
            </a:br>
            <a:r>
              <a:rPr lang="en-US" dirty="0"/>
              <a:t>(delete circle if not used)</a:t>
            </a:r>
          </a:p>
        </p:txBody>
      </p:sp>
      <p:sp>
        <p:nvSpPr>
          <p:cNvPr id="39" name="Text Placeholder 23">
            <a:extLst>
              <a:ext uri="{FF2B5EF4-FFF2-40B4-BE49-F238E27FC236}">
                <a16:creationId xmlns:a16="http://schemas.microsoft.com/office/drawing/2014/main" id="{30D94A72-CFDB-D762-E5E6-E1B49E7FAE85}"/>
              </a:ext>
            </a:extLst>
          </p:cNvPr>
          <p:cNvSpPr>
            <a:spLocks noGrp="1"/>
          </p:cNvSpPr>
          <p:nvPr>
            <p:ph type="body" sz="quarter" idx="22" hasCustomPrompt="1"/>
          </p:nvPr>
        </p:nvSpPr>
        <p:spPr>
          <a:xfrm>
            <a:off x="7411106" y="1812475"/>
            <a:ext cx="3356741" cy="713392"/>
          </a:xfrm>
        </p:spPr>
        <p:txBody>
          <a:bodyPr anchor="ctr">
            <a:noAutofit/>
          </a:bodyPr>
          <a:lstStyle>
            <a:lvl1pPr marL="0" indent="0">
              <a:buNone/>
              <a:defRPr/>
            </a:lvl1pPr>
          </a:lstStyle>
          <a:p>
            <a:pPr lvl="0"/>
            <a:r>
              <a:rPr lang="en-US" dirty="0"/>
              <a:t>Item five</a:t>
            </a:r>
            <a:br>
              <a:rPr lang="en-US" dirty="0"/>
            </a:br>
            <a:r>
              <a:rPr lang="en-US" dirty="0"/>
              <a:t>(delete circle if not used)</a:t>
            </a:r>
          </a:p>
        </p:txBody>
      </p:sp>
      <p:sp>
        <p:nvSpPr>
          <p:cNvPr id="40" name="Text Placeholder 23">
            <a:extLst>
              <a:ext uri="{FF2B5EF4-FFF2-40B4-BE49-F238E27FC236}">
                <a16:creationId xmlns:a16="http://schemas.microsoft.com/office/drawing/2014/main" id="{EF109113-FFC3-7373-0B56-354599545548}"/>
              </a:ext>
            </a:extLst>
          </p:cNvPr>
          <p:cNvSpPr>
            <a:spLocks noGrp="1"/>
          </p:cNvSpPr>
          <p:nvPr>
            <p:ph type="body" sz="quarter" idx="23" hasCustomPrompt="1"/>
          </p:nvPr>
        </p:nvSpPr>
        <p:spPr>
          <a:xfrm>
            <a:off x="6618973" y="1812475"/>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5</a:t>
            </a:r>
          </a:p>
        </p:txBody>
      </p:sp>
      <p:sp>
        <p:nvSpPr>
          <p:cNvPr id="41" name="Text Placeholder 23">
            <a:extLst>
              <a:ext uri="{FF2B5EF4-FFF2-40B4-BE49-F238E27FC236}">
                <a16:creationId xmlns:a16="http://schemas.microsoft.com/office/drawing/2014/main" id="{94FA5B11-4179-0DA1-DE3A-EFD07AAC6BF9}"/>
              </a:ext>
            </a:extLst>
          </p:cNvPr>
          <p:cNvSpPr>
            <a:spLocks noGrp="1"/>
          </p:cNvSpPr>
          <p:nvPr>
            <p:ph type="body" sz="quarter" idx="24" hasCustomPrompt="1"/>
          </p:nvPr>
        </p:nvSpPr>
        <p:spPr>
          <a:xfrm>
            <a:off x="6618813" y="2713021"/>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6</a:t>
            </a:r>
          </a:p>
        </p:txBody>
      </p:sp>
      <p:sp>
        <p:nvSpPr>
          <p:cNvPr id="42" name="Text Placeholder 23">
            <a:extLst>
              <a:ext uri="{FF2B5EF4-FFF2-40B4-BE49-F238E27FC236}">
                <a16:creationId xmlns:a16="http://schemas.microsoft.com/office/drawing/2014/main" id="{C0319DA1-A125-878E-853F-EFBC08E19BD9}"/>
              </a:ext>
            </a:extLst>
          </p:cNvPr>
          <p:cNvSpPr>
            <a:spLocks noGrp="1"/>
          </p:cNvSpPr>
          <p:nvPr>
            <p:ph type="body" sz="quarter" idx="25" hasCustomPrompt="1"/>
          </p:nvPr>
        </p:nvSpPr>
        <p:spPr>
          <a:xfrm>
            <a:off x="6618973" y="3613566"/>
            <a:ext cx="713232" cy="713232"/>
          </a:xfrm>
          <a:prstGeom prst="ellipse">
            <a:avLst/>
          </a:prstGeom>
          <a:solidFill>
            <a:schemeClr val="accent1"/>
          </a:solidFill>
        </p:spPr>
        <p:txBody>
          <a:bodyPr lIns="0" tIns="0" rIns="0" bIns="0" anchor="ctr">
            <a:normAutofit/>
          </a:bodyPr>
          <a:lstStyle>
            <a:lvl1pPr marL="0" indent="0" algn="ctr">
              <a:buNone/>
              <a:defRPr sz="3600">
                <a:solidFill>
                  <a:schemeClr val="bg1"/>
                </a:solidFill>
              </a:defRPr>
            </a:lvl1pPr>
          </a:lstStyle>
          <a:p>
            <a:pPr lvl="0"/>
            <a:r>
              <a:rPr lang="en-US" dirty="0"/>
              <a:t>7</a:t>
            </a:r>
          </a:p>
        </p:txBody>
      </p:sp>
      <p:sp>
        <p:nvSpPr>
          <p:cNvPr id="43" name="Text Placeholder 23">
            <a:extLst>
              <a:ext uri="{FF2B5EF4-FFF2-40B4-BE49-F238E27FC236}">
                <a16:creationId xmlns:a16="http://schemas.microsoft.com/office/drawing/2014/main" id="{704C7C46-9AF5-9589-53A7-5AD5A312032A}"/>
              </a:ext>
            </a:extLst>
          </p:cNvPr>
          <p:cNvSpPr>
            <a:spLocks noGrp="1"/>
          </p:cNvSpPr>
          <p:nvPr>
            <p:ph type="body" sz="quarter" idx="26" hasCustomPrompt="1"/>
          </p:nvPr>
        </p:nvSpPr>
        <p:spPr>
          <a:xfrm>
            <a:off x="6618813" y="4514112"/>
            <a:ext cx="713232" cy="713232"/>
          </a:xfrm>
          <a:prstGeom prst="ellipse">
            <a:avLst/>
          </a:prstGeom>
          <a:solidFill>
            <a:schemeClr val="accent2"/>
          </a:solidFill>
        </p:spPr>
        <p:txBody>
          <a:bodyPr lIns="0" tIns="0" rIns="0" bIns="0" anchor="ctr">
            <a:normAutofit/>
          </a:bodyPr>
          <a:lstStyle>
            <a:lvl1pPr marL="0" indent="0" algn="ctr">
              <a:buNone/>
              <a:defRPr sz="3600">
                <a:solidFill>
                  <a:schemeClr val="bg1"/>
                </a:solidFill>
              </a:defRPr>
            </a:lvl1pPr>
          </a:lstStyle>
          <a:p>
            <a:pPr lvl="0"/>
            <a:r>
              <a:rPr lang="en-US" dirty="0"/>
              <a:t>8</a:t>
            </a:r>
          </a:p>
        </p:txBody>
      </p:sp>
      <p:sp>
        <p:nvSpPr>
          <p:cNvPr id="44" name="Text Placeholder 23">
            <a:extLst>
              <a:ext uri="{FF2B5EF4-FFF2-40B4-BE49-F238E27FC236}">
                <a16:creationId xmlns:a16="http://schemas.microsoft.com/office/drawing/2014/main" id="{C4178023-E5C4-C119-EB5D-129C1D967ED1}"/>
              </a:ext>
            </a:extLst>
          </p:cNvPr>
          <p:cNvSpPr>
            <a:spLocks noGrp="1"/>
          </p:cNvSpPr>
          <p:nvPr>
            <p:ph type="body" sz="quarter" idx="27" hasCustomPrompt="1"/>
          </p:nvPr>
        </p:nvSpPr>
        <p:spPr>
          <a:xfrm>
            <a:off x="7411106" y="3613565"/>
            <a:ext cx="3356741" cy="713392"/>
          </a:xfrm>
        </p:spPr>
        <p:txBody>
          <a:bodyPr anchor="ctr">
            <a:noAutofit/>
          </a:bodyPr>
          <a:lstStyle>
            <a:lvl1pPr marL="0" indent="0">
              <a:buNone/>
              <a:defRPr/>
            </a:lvl1pPr>
          </a:lstStyle>
          <a:p>
            <a:pPr lvl="0"/>
            <a:r>
              <a:rPr lang="en-US" dirty="0"/>
              <a:t>Item seven</a:t>
            </a:r>
            <a:br>
              <a:rPr lang="en-US" dirty="0"/>
            </a:br>
            <a:r>
              <a:rPr lang="en-US" dirty="0"/>
              <a:t>(delete circle if not used)</a:t>
            </a:r>
          </a:p>
        </p:txBody>
      </p:sp>
      <p:sp>
        <p:nvSpPr>
          <p:cNvPr id="45" name="Text Placeholder 23">
            <a:extLst>
              <a:ext uri="{FF2B5EF4-FFF2-40B4-BE49-F238E27FC236}">
                <a16:creationId xmlns:a16="http://schemas.microsoft.com/office/drawing/2014/main" id="{2AB5631B-44CA-DE15-8D13-273625E1C864}"/>
              </a:ext>
            </a:extLst>
          </p:cNvPr>
          <p:cNvSpPr>
            <a:spLocks noGrp="1"/>
          </p:cNvSpPr>
          <p:nvPr>
            <p:ph type="body" sz="quarter" idx="28" hasCustomPrompt="1"/>
          </p:nvPr>
        </p:nvSpPr>
        <p:spPr>
          <a:xfrm>
            <a:off x="7411106" y="4514110"/>
            <a:ext cx="3356741" cy="713392"/>
          </a:xfrm>
        </p:spPr>
        <p:txBody>
          <a:bodyPr anchor="ctr">
            <a:noAutofit/>
          </a:bodyPr>
          <a:lstStyle>
            <a:lvl1pPr marL="0" indent="0">
              <a:buNone/>
              <a:defRPr/>
            </a:lvl1pPr>
          </a:lstStyle>
          <a:p>
            <a:pPr lvl="0"/>
            <a:r>
              <a:rPr lang="en-US" dirty="0"/>
              <a:t>Item eight</a:t>
            </a:r>
            <a:br>
              <a:rPr lang="en-US" dirty="0"/>
            </a:br>
            <a:r>
              <a:rPr lang="en-US" dirty="0"/>
              <a:t>(delete circle if not used)</a:t>
            </a:r>
          </a:p>
        </p:txBody>
      </p:sp>
    </p:spTree>
    <p:extLst>
      <p:ext uri="{BB962C8B-B14F-4D97-AF65-F5344CB8AC3E}">
        <p14:creationId xmlns:p14="http://schemas.microsoft.com/office/powerpoint/2010/main" val="40997340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50"/>
        <p:cNvGrpSpPr/>
        <p:nvPr/>
      </p:nvGrpSpPr>
      <p:grpSpPr>
        <a:xfrm>
          <a:off x="0" y="0"/>
          <a:ext cx="0" cy="0"/>
          <a:chOff x="0" y="0"/>
          <a:chExt cx="0" cy="0"/>
        </a:xfrm>
      </p:grpSpPr>
      <p:grpSp>
        <p:nvGrpSpPr>
          <p:cNvPr id="251" name="Google Shape;251;p82"/>
          <p:cNvGrpSpPr/>
          <p:nvPr/>
        </p:nvGrpSpPr>
        <p:grpSpPr>
          <a:xfrm>
            <a:off x="7191542" y="1"/>
            <a:ext cx="5000459" cy="1425992"/>
            <a:chOff x="7191542" y="1"/>
            <a:chExt cx="5000459" cy="1425992"/>
          </a:xfrm>
        </p:grpSpPr>
        <p:pic>
          <p:nvPicPr>
            <p:cNvPr id="252" name="Google Shape;252;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 name="Google Shape;253;p82"/>
            <p:cNvGrpSpPr/>
            <p:nvPr/>
          </p:nvGrpSpPr>
          <p:grpSpPr>
            <a:xfrm>
              <a:off x="7191542" y="1"/>
              <a:ext cx="5000459" cy="1425992"/>
              <a:chOff x="7186272" y="0"/>
              <a:chExt cx="5005729" cy="1427495"/>
            </a:xfrm>
          </p:grpSpPr>
          <p:sp>
            <p:nvSpPr>
              <p:cNvPr id="254" name="Google Shape;254;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 name="Google Shape;255;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56" name="Google Shape;256;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 name="Google Shape;257;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8" name="Google Shape;258;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0" name="Google Shape;260;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 name="Google Shape;261;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 name="Google Shape;262;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 name="Google Shape;263;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60"/>
        <p:cNvGrpSpPr/>
        <p:nvPr/>
      </p:nvGrpSpPr>
      <p:grpSpPr>
        <a:xfrm>
          <a:off x="0" y="0"/>
          <a:ext cx="0" cy="0"/>
          <a:chOff x="0" y="0"/>
          <a:chExt cx="0" cy="0"/>
        </a:xfrm>
      </p:grpSpPr>
      <p:sp>
        <p:nvSpPr>
          <p:cNvPr id="2361" name="Google Shape;2361;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2" name="Google Shape;2362;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3" name="Google Shape;2363;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364" name="Google Shape;2364;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5" name="Google Shape;2365;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66" name="Google Shape;2366;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7" name="Google Shape;2367;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8" name="Google Shape;2368;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69" name="Google Shape;2369;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40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31850" y="3174799"/>
            <a:ext cx="10515600" cy="1387676"/>
          </a:xfrm>
        </p:spPr>
        <p:txBody>
          <a:bodyPr anchor="t">
            <a:normAutofit/>
          </a:bodyPr>
          <a:lstStyle>
            <a:lvl1pPr algn="ctr">
              <a:defRPr sz="5400">
                <a:solidFill>
                  <a:schemeClr val="tx1"/>
                </a:solidFill>
              </a:defRPr>
            </a:lvl1pPr>
          </a:lstStyle>
          <a:p>
            <a:r>
              <a:rPr lang="en-US" dirty="0"/>
              <a:t>New Section Title</a:t>
            </a:r>
          </a:p>
        </p:txBody>
      </p:sp>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pic>
        <p:nvPicPr>
          <p:cNvPr id="9" name="Picture 8" descr="A blue and black logo&#10;&#10;Description automatically generated">
            <a:extLst>
              <a:ext uri="{FF2B5EF4-FFF2-40B4-BE49-F238E27FC236}">
                <a16:creationId xmlns:a16="http://schemas.microsoft.com/office/drawing/2014/main" id="{AB5DA583-BD97-FB3D-F706-FF090FB28C1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87133" y="1229205"/>
            <a:ext cx="2681206" cy="1945594"/>
          </a:xfrm>
          <a:prstGeom prst="rect">
            <a:avLst/>
          </a:prstGeom>
        </p:spPr>
      </p:pic>
    </p:spTree>
    <p:extLst>
      <p:ext uri="{BB962C8B-B14F-4D97-AF65-F5344CB8AC3E}">
        <p14:creationId xmlns:p14="http://schemas.microsoft.com/office/powerpoint/2010/main" val="400642036"/>
      </p:ext>
    </p:extLst>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Tree>
    <p:extLst>
      <p:ext uri="{BB962C8B-B14F-4D97-AF65-F5344CB8AC3E}">
        <p14:creationId xmlns:p14="http://schemas.microsoft.com/office/powerpoint/2010/main" val="3011372019"/>
      </p:ext>
    </p:extLst>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preserve="1" userDrawn="1">
  <p:cSld name="Data Highligh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16" name="Text Placeholder 15">
            <a:extLst>
              <a:ext uri="{FF2B5EF4-FFF2-40B4-BE49-F238E27FC236}">
                <a16:creationId xmlns:a16="http://schemas.microsoft.com/office/drawing/2014/main" id="{0886ED60-66A6-A01A-F133-63C594AA64DF}"/>
              </a:ext>
            </a:extLst>
          </p:cNvPr>
          <p:cNvSpPr>
            <a:spLocks noGrp="1"/>
          </p:cNvSpPr>
          <p:nvPr>
            <p:ph type="body" sz="quarter" idx="13" hasCustomPrompt="1"/>
          </p:nvPr>
        </p:nvSpPr>
        <p:spPr>
          <a:xfrm>
            <a:off x="1295400" y="1603563"/>
            <a:ext cx="2400300" cy="1371490"/>
          </a:xfrm>
          <a:solidFill>
            <a:schemeClr val="accent1"/>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17" name="Text Placeholder 15">
            <a:extLst>
              <a:ext uri="{FF2B5EF4-FFF2-40B4-BE49-F238E27FC236}">
                <a16:creationId xmlns:a16="http://schemas.microsoft.com/office/drawing/2014/main" id="{B9AE2567-7607-DB07-815A-011F843D76DA}"/>
              </a:ext>
            </a:extLst>
          </p:cNvPr>
          <p:cNvSpPr>
            <a:spLocks noGrp="1"/>
          </p:cNvSpPr>
          <p:nvPr>
            <p:ph type="body" sz="quarter" idx="14" hasCustomPrompt="1"/>
          </p:nvPr>
        </p:nvSpPr>
        <p:spPr>
          <a:xfrm>
            <a:off x="3695700" y="1603508"/>
            <a:ext cx="7200900" cy="1371600"/>
          </a:xfrm>
          <a:solidFill>
            <a:schemeClr val="accent3"/>
          </a:solidFill>
        </p:spPr>
        <p:txBody>
          <a:bodyPr anchor="ctr">
            <a:noAutofit/>
          </a:bodyPr>
          <a:lstStyle>
            <a:lvl1pPr marL="0" indent="0" algn="ctr">
              <a:buNone/>
              <a:defRPr sz="5400">
                <a:solidFill>
                  <a:schemeClr val="accent2"/>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0" name="Text Placeholder 15">
            <a:extLst>
              <a:ext uri="{FF2B5EF4-FFF2-40B4-BE49-F238E27FC236}">
                <a16:creationId xmlns:a16="http://schemas.microsoft.com/office/drawing/2014/main" id="{D5E36C97-E7D1-2123-5A62-C555D0C06405}"/>
              </a:ext>
            </a:extLst>
          </p:cNvPr>
          <p:cNvSpPr>
            <a:spLocks noGrp="1"/>
          </p:cNvSpPr>
          <p:nvPr>
            <p:ph type="body" sz="quarter" idx="15" hasCustomPrompt="1"/>
          </p:nvPr>
        </p:nvSpPr>
        <p:spPr>
          <a:xfrm>
            <a:off x="1295400" y="2971965"/>
            <a:ext cx="9601200" cy="1371490"/>
          </a:xfrm>
          <a:solidFill>
            <a:schemeClr val="accent2"/>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1" name="Text Placeholder 15">
            <a:extLst>
              <a:ext uri="{FF2B5EF4-FFF2-40B4-BE49-F238E27FC236}">
                <a16:creationId xmlns:a16="http://schemas.microsoft.com/office/drawing/2014/main" id="{5246AF6E-E9A3-7C85-DE61-77D9D41C01CF}"/>
              </a:ext>
            </a:extLst>
          </p:cNvPr>
          <p:cNvSpPr>
            <a:spLocks noGrp="1"/>
          </p:cNvSpPr>
          <p:nvPr>
            <p:ph type="body" sz="quarter" idx="16" hasCustomPrompt="1"/>
          </p:nvPr>
        </p:nvSpPr>
        <p:spPr>
          <a:xfrm>
            <a:off x="6096000" y="4343510"/>
            <a:ext cx="4800600" cy="1371490"/>
          </a:xfrm>
          <a:solidFill>
            <a:schemeClr val="accent1"/>
          </a:solidFill>
        </p:spPr>
        <p:txBody>
          <a:bodyPr anchor="ctr">
            <a:noAutofit/>
          </a:bodyPr>
          <a:lstStyle>
            <a:lvl1pPr marL="0" indent="0" algn="ctr">
              <a:buNone/>
              <a:defRPr sz="5400">
                <a:solidFill>
                  <a:schemeClr val="bg1"/>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
        <p:nvSpPr>
          <p:cNvPr id="22" name="Text Placeholder 15">
            <a:extLst>
              <a:ext uri="{FF2B5EF4-FFF2-40B4-BE49-F238E27FC236}">
                <a16:creationId xmlns:a16="http://schemas.microsoft.com/office/drawing/2014/main" id="{10F3DB4A-FF87-1538-6E0E-16EFF4A33EA8}"/>
              </a:ext>
            </a:extLst>
          </p:cNvPr>
          <p:cNvSpPr>
            <a:spLocks noGrp="1"/>
          </p:cNvSpPr>
          <p:nvPr>
            <p:ph type="body" sz="quarter" idx="17" hasCustomPrompt="1"/>
          </p:nvPr>
        </p:nvSpPr>
        <p:spPr>
          <a:xfrm>
            <a:off x="1295400" y="4343455"/>
            <a:ext cx="4800600" cy="1371600"/>
          </a:xfrm>
          <a:solidFill>
            <a:schemeClr val="accent3"/>
          </a:solidFill>
        </p:spPr>
        <p:txBody>
          <a:bodyPr anchor="ctr">
            <a:noAutofit/>
          </a:bodyPr>
          <a:lstStyle>
            <a:lvl1pPr marL="0" indent="0" algn="ctr">
              <a:buNone/>
              <a:defRPr sz="5400">
                <a:solidFill>
                  <a:schemeClr val="accent2"/>
                </a:solidFill>
                <a:latin typeface="+mj-lt"/>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US" dirty="0"/>
              <a:t>###</a:t>
            </a:r>
          </a:p>
        </p:txBody>
      </p:sp>
    </p:spTree>
    <p:extLst>
      <p:ext uri="{BB962C8B-B14F-4D97-AF65-F5344CB8AC3E}">
        <p14:creationId xmlns:p14="http://schemas.microsoft.com/office/powerpoint/2010/main" val="36855268"/>
      </p:ext>
    </p:extLst>
  </p:cSld>
  <p:clrMapOvr>
    <a:masterClrMapping/>
  </p:clrMapOvr>
  <p:extLst>
    <p:ext uri="{DCECCB84-F9BA-43D5-87BE-67443E8EF086}">
      <p15:sldGuideLst xmlns:p15="http://schemas.microsoft.com/office/powerpoint/2012/main">
        <p15:guide id="1" pos="816">
          <p15:clr>
            <a:srgbClr val="FBAE40"/>
          </p15:clr>
        </p15:guide>
        <p15:guide id="2" pos="2328">
          <p15:clr>
            <a:srgbClr val="FBAE40"/>
          </p15:clr>
        </p15:guide>
        <p15:guide id="3" pos="5352">
          <p15:clr>
            <a:srgbClr val="FBAE40"/>
          </p15:clr>
        </p15:guide>
        <p15:guide id="4" pos="6864">
          <p15:clr>
            <a:srgbClr val="FBAE40"/>
          </p15:clr>
        </p15:guide>
        <p15:guide id="5" orient="horz" pos="1008">
          <p15:clr>
            <a:srgbClr val="FBAE40"/>
          </p15:clr>
        </p15:guide>
        <p15:guide id="6" orient="horz" pos="3600">
          <p15:clr>
            <a:srgbClr val="FBAE40"/>
          </p15:clr>
        </p15:guide>
        <p15:guide id="7" orient="horz" pos="1872">
          <p15:clr>
            <a:srgbClr val="FBAE40"/>
          </p15:clr>
        </p15:guide>
        <p15:guide id="8" orient="horz" pos="2736">
          <p15:clr>
            <a:srgbClr val="FBAE40"/>
          </p15:clr>
        </p15:guide>
      </p15:sldGuideLst>
    </p:ext>
  </p:extLst>
</p:sldLayout>
</file>

<file path=ppt/slideLayouts/slideLayout2403.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cxnSp>
        <p:nvCxnSpPr>
          <p:cNvPr id="3" name="Straight Connector 2">
            <a:extLst>
              <a:ext uri="{FF2B5EF4-FFF2-40B4-BE49-F238E27FC236}">
                <a16:creationId xmlns:a16="http://schemas.microsoft.com/office/drawing/2014/main" id="{E3FBC8AD-DFE9-C27D-96AC-F9C740320427}"/>
              </a:ext>
            </a:extLst>
          </p:cNvPr>
          <p:cNvCxnSpPr>
            <a:cxnSpLocks/>
          </p:cNvCxnSpPr>
          <p:nvPr userDrawn="1"/>
        </p:nvCxnSpPr>
        <p:spPr>
          <a:xfrm>
            <a:off x="766527" y="2215472"/>
            <a:ext cx="10651138" cy="28247"/>
          </a:xfrm>
          <a:prstGeom prst="line">
            <a:avLst/>
          </a:prstGeom>
          <a:ln w="66675">
            <a:solidFill>
              <a:srgbClr val="FFCF30"/>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C71A54B0-ECCC-2012-0BE5-5EBC91F5D433}"/>
              </a:ext>
            </a:extLst>
          </p:cNvPr>
          <p:cNvSpPr/>
          <p:nvPr userDrawn="1"/>
        </p:nvSpPr>
        <p:spPr>
          <a:xfrm>
            <a:off x="633234" y="2083389"/>
            <a:ext cx="266586" cy="266586"/>
          </a:xfrm>
          <a:prstGeom prst="ellipse">
            <a:avLst/>
          </a:prstGeom>
          <a:solidFill>
            <a:srgbClr val="FFCF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6D2C133E-3244-2BF1-AB16-D2BFE53D0298}"/>
              </a:ext>
            </a:extLst>
          </p:cNvPr>
          <p:cNvSpPr/>
          <p:nvPr userDrawn="1"/>
        </p:nvSpPr>
        <p:spPr>
          <a:xfrm>
            <a:off x="11284372" y="2110426"/>
            <a:ext cx="266586" cy="266586"/>
          </a:xfrm>
          <a:prstGeom prst="ellipse">
            <a:avLst/>
          </a:prstGeom>
          <a:solidFill>
            <a:srgbClr val="FFCF3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Placeholder 19">
            <a:extLst>
              <a:ext uri="{FF2B5EF4-FFF2-40B4-BE49-F238E27FC236}">
                <a16:creationId xmlns:a16="http://schemas.microsoft.com/office/drawing/2014/main" id="{25A4DCE7-1446-C1E5-3DD7-D75F678A861D}"/>
              </a:ext>
            </a:extLst>
          </p:cNvPr>
          <p:cNvSpPr>
            <a:spLocks noGrp="1"/>
          </p:cNvSpPr>
          <p:nvPr>
            <p:ph type="body" sz="quarter" idx="13" hasCustomPrompt="1"/>
          </p:nvPr>
        </p:nvSpPr>
        <p:spPr>
          <a:xfrm>
            <a:off x="1093075"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1" name="Text Placeholder 19">
            <a:extLst>
              <a:ext uri="{FF2B5EF4-FFF2-40B4-BE49-F238E27FC236}">
                <a16:creationId xmlns:a16="http://schemas.microsoft.com/office/drawing/2014/main" id="{6574F122-8070-4120-4CC6-86F45DA6B013}"/>
              </a:ext>
            </a:extLst>
          </p:cNvPr>
          <p:cNvSpPr>
            <a:spLocks noGrp="1"/>
          </p:cNvSpPr>
          <p:nvPr>
            <p:ph type="body" sz="quarter" idx="14" hasCustomPrompt="1"/>
          </p:nvPr>
        </p:nvSpPr>
        <p:spPr>
          <a:xfrm>
            <a:off x="3120272"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2" name="Text Placeholder 19">
            <a:extLst>
              <a:ext uri="{FF2B5EF4-FFF2-40B4-BE49-F238E27FC236}">
                <a16:creationId xmlns:a16="http://schemas.microsoft.com/office/drawing/2014/main" id="{324C004B-8799-EF3D-7CF9-6E2FE8B790F6}"/>
              </a:ext>
            </a:extLst>
          </p:cNvPr>
          <p:cNvSpPr>
            <a:spLocks noGrp="1"/>
          </p:cNvSpPr>
          <p:nvPr>
            <p:ph type="body" sz="quarter" idx="15" hasCustomPrompt="1"/>
          </p:nvPr>
        </p:nvSpPr>
        <p:spPr>
          <a:xfrm>
            <a:off x="5147469"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3" name="Text Placeholder 19">
            <a:extLst>
              <a:ext uri="{FF2B5EF4-FFF2-40B4-BE49-F238E27FC236}">
                <a16:creationId xmlns:a16="http://schemas.microsoft.com/office/drawing/2014/main" id="{B8728044-1095-3FF8-7C51-3627C82A45A5}"/>
              </a:ext>
            </a:extLst>
          </p:cNvPr>
          <p:cNvSpPr>
            <a:spLocks noGrp="1"/>
          </p:cNvSpPr>
          <p:nvPr>
            <p:ph type="body" sz="quarter" idx="16" hasCustomPrompt="1"/>
          </p:nvPr>
        </p:nvSpPr>
        <p:spPr>
          <a:xfrm>
            <a:off x="7174666"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4" name="Text Placeholder 19">
            <a:extLst>
              <a:ext uri="{FF2B5EF4-FFF2-40B4-BE49-F238E27FC236}">
                <a16:creationId xmlns:a16="http://schemas.microsoft.com/office/drawing/2014/main" id="{83F2497B-5A04-2887-10D8-B5936852CC7E}"/>
              </a:ext>
            </a:extLst>
          </p:cNvPr>
          <p:cNvSpPr>
            <a:spLocks noGrp="1"/>
          </p:cNvSpPr>
          <p:nvPr>
            <p:ph type="body" sz="quarter" idx="17" hasCustomPrompt="1"/>
          </p:nvPr>
        </p:nvSpPr>
        <p:spPr>
          <a:xfrm>
            <a:off x="9201864" y="1717953"/>
            <a:ext cx="1887677" cy="995037"/>
          </a:xfrm>
          <a:prstGeom prst="roundRect">
            <a:avLst/>
          </a:prstGeom>
          <a:solidFill>
            <a:schemeClr val="accent2"/>
          </a:solidFill>
        </p:spPr>
        <p:txBody>
          <a:bodyPr lIns="0" tIns="0" rIns="0" bIns="0" anchor="ctr">
            <a:noAutofit/>
          </a:bodyPr>
          <a:lstStyle>
            <a:lvl1pPr marL="0" indent="0" algn="ctr">
              <a:lnSpc>
                <a:spcPct val="110000"/>
              </a:lnSpc>
              <a:buNone/>
              <a:defRPr sz="1800">
                <a:solidFill>
                  <a:schemeClr val="bg1"/>
                </a:solidFill>
              </a:defRPr>
            </a:lvl1pPr>
            <a:lvl2pPr marL="457200" indent="0">
              <a:buNone/>
              <a:defRPr sz="1800">
                <a:solidFill>
                  <a:schemeClr val="bg1"/>
                </a:solidFill>
              </a:defRPr>
            </a:lvl2pPr>
            <a:lvl3pPr marL="914400" indent="0">
              <a:buNone/>
              <a:defRPr sz="1800">
                <a:solidFill>
                  <a:schemeClr val="bg1"/>
                </a:solidFill>
              </a:defRPr>
            </a:lvl3pPr>
            <a:lvl4pPr marL="1371600" indent="0">
              <a:buNone/>
              <a:defRPr sz="1800">
                <a:solidFill>
                  <a:schemeClr val="bg1"/>
                </a:solidFill>
              </a:defRPr>
            </a:lvl4pPr>
            <a:lvl5pPr marL="1828800" indent="0">
              <a:buNone/>
              <a:defRPr sz="1800">
                <a:solidFill>
                  <a:schemeClr val="bg1"/>
                </a:solidFill>
              </a:defRPr>
            </a:lvl5pPr>
          </a:lstStyle>
          <a:p>
            <a:pPr lvl="0"/>
            <a:r>
              <a:rPr lang="en-US" dirty="0"/>
              <a:t>Click to add title</a:t>
            </a:r>
          </a:p>
        </p:txBody>
      </p:sp>
      <p:sp>
        <p:nvSpPr>
          <p:cNvPr id="26" name="Text Placeholder 25">
            <a:extLst>
              <a:ext uri="{FF2B5EF4-FFF2-40B4-BE49-F238E27FC236}">
                <a16:creationId xmlns:a16="http://schemas.microsoft.com/office/drawing/2014/main" id="{B77D25AB-C21D-E58A-331C-55FCC098089B}"/>
              </a:ext>
            </a:extLst>
          </p:cNvPr>
          <p:cNvSpPr>
            <a:spLocks noGrp="1"/>
          </p:cNvSpPr>
          <p:nvPr>
            <p:ph type="body" sz="quarter" idx="18" hasCustomPrompt="1"/>
          </p:nvPr>
        </p:nvSpPr>
        <p:spPr>
          <a:xfrm>
            <a:off x="1995564" y="3083767"/>
            <a:ext cx="8107315" cy="1201738"/>
          </a:xfrm>
        </p:spPr>
        <p:txBody>
          <a:bodyPr/>
          <a:lstStyle>
            <a:lvl1pPr marL="0" indent="0" algn="ctr">
              <a:lnSpc>
                <a:spcPct val="110000"/>
              </a:lnSpc>
              <a:buNone/>
              <a:defRPr>
                <a:solidFill>
                  <a:schemeClr val="tx1"/>
                </a:solidFill>
              </a:defRPr>
            </a:lvl1pPr>
          </a:lstStyle>
          <a:p>
            <a:pPr marL="228600" marR="0" lvl="0" indent="-228600" algn="ctr" defTabSz="4572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Click to add context here.</a:t>
            </a:r>
            <a:endParaRPr kumimoji="0" lang="en-US" sz="18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endParaRPr>
          </a:p>
        </p:txBody>
      </p:sp>
      <p:sp>
        <p:nvSpPr>
          <p:cNvPr id="30" name="Text Placeholder 29">
            <a:extLst>
              <a:ext uri="{FF2B5EF4-FFF2-40B4-BE49-F238E27FC236}">
                <a16:creationId xmlns:a16="http://schemas.microsoft.com/office/drawing/2014/main" id="{F37D2490-481C-6B52-D3F1-1FAC714FCF8D}"/>
              </a:ext>
            </a:extLst>
          </p:cNvPr>
          <p:cNvSpPr>
            <a:spLocks noGrp="1"/>
          </p:cNvSpPr>
          <p:nvPr>
            <p:ph type="body" sz="quarter" idx="19" hasCustomPrompt="1"/>
          </p:nvPr>
        </p:nvSpPr>
        <p:spPr>
          <a:xfrm>
            <a:off x="132450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31" name="Text Placeholder 29">
            <a:extLst>
              <a:ext uri="{FF2B5EF4-FFF2-40B4-BE49-F238E27FC236}">
                <a16:creationId xmlns:a16="http://schemas.microsoft.com/office/drawing/2014/main" id="{841DF24A-CA61-74FC-5645-F5BA50AC972E}"/>
              </a:ext>
            </a:extLst>
          </p:cNvPr>
          <p:cNvSpPr>
            <a:spLocks noGrp="1"/>
          </p:cNvSpPr>
          <p:nvPr>
            <p:ph type="body" sz="quarter" idx="20" hasCustomPrompt="1"/>
          </p:nvPr>
        </p:nvSpPr>
        <p:spPr>
          <a:xfrm>
            <a:off x="132449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38" name="Text Placeholder 29">
            <a:extLst>
              <a:ext uri="{FF2B5EF4-FFF2-40B4-BE49-F238E27FC236}">
                <a16:creationId xmlns:a16="http://schemas.microsoft.com/office/drawing/2014/main" id="{F494BA4B-33C5-BFFB-515F-377182F4D978}"/>
              </a:ext>
            </a:extLst>
          </p:cNvPr>
          <p:cNvSpPr>
            <a:spLocks noGrp="1"/>
          </p:cNvSpPr>
          <p:nvPr>
            <p:ph type="body" sz="quarter" idx="21" hasCustomPrompt="1"/>
          </p:nvPr>
        </p:nvSpPr>
        <p:spPr>
          <a:xfrm>
            <a:off x="327775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39" name="Text Placeholder 29">
            <a:extLst>
              <a:ext uri="{FF2B5EF4-FFF2-40B4-BE49-F238E27FC236}">
                <a16:creationId xmlns:a16="http://schemas.microsoft.com/office/drawing/2014/main" id="{E9EAB907-0427-3588-17CA-087472A29A4A}"/>
              </a:ext>
            </a:extLst>
          </p:cNvPr>
          <p:cNvSpPr>
            <a:spLocks noGrp="1"/>
          </p:cNvSpPr>
          <p:nvPr>
            <p:ph type="body" sz="quarter" idx="22" hasCustomPrompt="1"/>
          </p:nvPr>
        </p:nvSpPr>
        <p:spPr>
          <a:xfrm>
            <a:off x="327774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0" name="Text Placeholder 29">
            <a:extLst>
              <a:ext uri="{FF2B5EF4-FFF2-40B4-BE49-F238E27FC236}">
                <a16:creationId xmlns:a16="http://schemas.microsoft.com/office/drawing/2014/main" id="{EE2CD336-83E8-E58F-043B-F368D7E2B34D}"/>
              </a:ext>
            </a:extLst>
          </p:cNvPr>
          <p:cNvSpPr>
            <a:spLocks noGrp="1"/>
          </p:cNvSpPr>
          <p:nvPr>
            <p:ph type="body" sz="quarter" idx="23" hasCustomPrompt="1"/>
          </p:nvPr>
        </p:nvSpPr>
        <p:spPr>
          <a:xfrm>
            <a:off x="5231000"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1" name="Text Placeholder 29">
            <a:extLst>
              <a:ext uri="{FF2B5EF4-FFF2-40B4-BE49-F238E27FC236}">
                <a16:creationId xmlns:a16="http://schemas.microsoft.com/office/drawing/2014/main" id="{28C25B43-29BD-245F-D008-A15998021B33}"/>
              </a:ext>
            </a:extLst>
          </p:cNvPr>
          <p:cNvSpPr>
            <a:spLocks noGrp="1"/>
          </p:cNvSpPr>
          <p:nvPr>
            <p:ph type="body" sz="quarter" idx="24" hasCustomPrompt="1"/>
          </p:nvPr>
        </p:nvSpPr>
        <p:spPr>
          <a:xfrm>
            <a:off x="5230999"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2" name="Text Placeholder 29">
            <a:extLst>
              <a:ext uri="{FF2B5EF4-FFF2-40B4-BE49-F238E27FC236}">
                <a16:creationId xmlns:a16="http://schemas.microsoft.com/office/drawing/2014/main" id="{718CA967-1020-0CEB-264D-059E3B8FF8DD}"/>
              </a:ext>
            </a:extLst>
          </p:cNvPr>
          <p:cNvSpPr>
            <a:spLocks noGrp="1"/>
          </p:cNvSpPr>
          <p:nvPr>
            <p:ph type="body" sz="quarter" idx="25" hasCustomPrompt="1"/>
          </p:nvPr>
        </p:nvSpPr>
        <p:spPr>
          <a:xfrm>
            <a:off x="7184251"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3" name="Text Placeholder 29">
            <a:extLst>
              <a:ext uri="{FF2B5EF4-FFF2-40B4-BE49-F238E27FC236}">
                <a16:creationId xmlns:a16="http://schemas.microsoft.com/office/drawing/2014/main" id="{382D6662-5384-B3F2-6026-68FFB725B539}"/>
              </a:ext>
            </a:extLst>
          </p:cNvPr>
          <p:cNvSpPr>
            <a:spLocks noGrp="1"/>
          </p:cNvSpPr>
          <p:nvPr>
            <p:ph type="body" sz="quarter" idx="26" hasCustomPrompt="1"/>
          </p:nvPr>
        </p:nvSpPr>
        <p:spPr>
          <a:xfrm>
            <a:off x="7184250"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
        <p:nvSpPr>
          <p:cNvPr id="44" name="Text Placeholder 29">
            <a:extLst>
              <a:ext uri="{FF2B5EF4-FFF2-40B4-BE49-F238E27FC236}">
                <a16:creationId xmlns:a16="http://schemas.microsoft.com/office/drawing/2014/main" id="{10508C5E-FB86-72B7-268E-F50F5063689D}"/>
              </a:ext>
            </a:extLst>
          </p:cNvPr>
          <p:cNvSpPr>
            <a:spLocks noGrp="1"/>
          </p:cNvSpPr>
          <p:nvPr>
            <p:ph type="body" sz="quarter" idx="27" hasCustomPrompt="1"/>
          </p:nvPr>
        </p:nvSpPr>
        <p:spPr>
          <a:xfrm>
            <a:off x="9137502" y="4377665"/>
            <a:ext cx="1729998" cy="354195"/>
          </a:xfrm>
        </p:spPr>
        <p:txBody>
          <a:bodyPr>
            <a:noAutofit/>
          </a:bodyPr>
          <a:lstStyle>
            <a:lvl1pPr marL="0" indent="0">
              <a:buNone/>
              <a:defRPr sz="2000">
                <a:solidFill>
                  <a:schemeClr val="accent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Add header</a:t>
            </a:r>
          </a:p>
        </p:txBody>
      </p:sp>
      <p:sp>
        <p:nvSpPr>
          <p:cNvPr id="45" name="Text Placeholder 29">
            <a:extLst>
              <a:ext uri="{FF2B5EF4-FFF2-40B4-BE49-F238E27FC236}">
                <a16:creationId xmlns:a16="http://schemas.microsoft.com/office/drawing/2014/main" id="{AF354FEF-365A-E91F-D44C-70E3E00179EE}"/>
              </a:ext>
            </a:extLst>
          </p:cNvPr>
          <p:cNvSpPr>
            <a:spLocks noGrp="1"/>
          </p:cNvSpPr>
          <p:nvPr>
            <p:ph type="body" sz="quarter" idx="28" hasCustomPrompt="1"/>
          </p:nvPr>
        </p:nvSpPr>
        <p:spPr>
          <a:xfrm>
            <a:off x="9137501" y="4773218"/>
            <a:ext cx="1729999" cy="749320"/>
          </a:xfrm>
        </p:spPr>
        <p:txBody>
          <a:bodyPr>
            <a:noAutofit/>
          </a:bodyPr>
          <a:lstStyle>
            <a:lvl1pPr marL="0" indent="0">
              <a:lnSpc>
                <a:spcPct val="110000"/>
              </a:lnSpc>
              <a:buNone/>
              <a:defRPr sz="1400">
                <a:solidFill>
                  <a:schemeClr val="tx1"/>
                </a:solidFill>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context</a:t>
            </a:r>
          </a:p>
        </p:txBody>
      </p:sp>
    </p:spTree>
    <p:extLst>
      <p:ext uri="{BB962C8B-B14F-4D97-AF65-F5344CB8AC3E}">
        <p14:creationId xmlns:p14="http://schemas.microsoft.com/office/powerpoint/2010/main" val="386199638"/>
      </p:ext>
    </p:extLst>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preserve="1" userDrawn="1">
  <p:cSld name="Triptych">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3" name="Rectangle: Rounded Corners 9">
            <a:extLst>
              <a:ext uri="{FF2B5EF4-FFF2-40B4-BE49-F238E27FC236}">
                <a16:creationId xmlns:a16="http://schemas.microsoft.com/office/drawing/2014/main" id="{8F6CFED4-3F11-D45B-48A7-36D9AFC38875}"/>
              </a:ext>
            </a:extLst>
          </p:cNvPr>
          <p:cNvSpPr/>
          <p:nvPr userDrawn="1"/>
        </p:nvSpPr>
        <p:spPr>
          <a:xfrm>
            <a:off x="126062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Rounded Corners 7">
            <a:extLst>
              <a:ext uri="{FF2B5EF4-FFF2-40B4-BE49-F238E27FC236}">
                <a16:creationId xmlns:a16="http://schemas.microsoft.com/office/drawing/2014/main" id="{E08E70E7-32EF-B2A6-D150-2AA0F2F218B2}"/>
              </a:ext>
            </a:extLst>
          </p:cNvPr>
          <p:cNvSpPr/>
          <p:nvPr userDrawn="1"/>
        </p:nvSpPr>
        <p:spPr>
          <a:xfrm>
            <a:off x="458294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5368D47-4866-7268-C609-4BC1364DE965}"/>
              </a:ext>
            </a:extLst>
          </p:cNvPr>
          <p:cNvSpPr/>
          <p:nvPr userDrawn="1"/>
        </p:nvSpPr>
        <p:spPr>
          <a:xfrm>
            <a:off x="5712153" y="2113454"/>
            <a:ext cx="925268" cy="925268"/>
          </a:xfrm>
          <a:prstGeom prst="ellipse">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icon</a:t>
            </a:r>
          </a:p>
        </p:txBody>
      </p:sp>
      <p:sp>
        <p:nvSpPr>
          <p:cNvPr id="11" name="Rectangle: Rounded Corners 19">
            <a:extLst>
              <a:ext uri="{FF2B5EF4-FFF2-40B4-BE49-F238E27FC236}">
                <a16:creationId xmlns:a16="http://schemas.microsoft.com/office/drawing/2014/main" id="{B6AE9E41-7A09-ED46-8720-8CCE53ED05FD}"/>
              </a:ext>
            </a:extLst>
          </p:cNvPr>
          <p:cNvSpPr/>
          <p:nvPr userDrawn="1"/>
        </p:nvSpPr>
        <p:spPr>
          <a:xfrm>
            <a:off x="7905260" y="1748087"/>
            <a:ext cx="3067287" cy="3913322"/>
          </a:xfrm>
          <a:prstGeom prst="roundRect">
            <a:avLst/>
          </a:prstGeom>
          <a:solidFill>
            <a:srgbClr val="E1F5FC"/>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EC765275-E0C2-5074-D623-8680C6063D69}"/>
              </a:ext>
            </a:extLst>
          </p:cNvPr>
          <p:cNvSpPr/>
          <p:nvPr userDrawn="1"/>
        </p:nvSpPr>
        <p:spPr>
          <a:xfrm>
            <a:off x="9034473" y="2113454"/>
            <a:ext cx="925268" cy="925268"/>
          </a:xfrm>
          <a:prstGeom prst="ellipse">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icon</a:t>
            </a:r>
          </a:p>
        </p:txBody>
      </p:sp>
      <p:sp>
        <p:nvSpPr>
          <p:cNvPr id="15" name="Picture Placeholder 14">
            <a:extLst>
              <a:ext uri="{FF2B5EF4-FFF2-40B4-BE49-F238E27FC236}">
                <a16:creationId xmlns:a16="http://schemas.microsoft.com/office/drawing/2014/main" id="{F05BDB16-8CE3-9D3C-B1FD-79AF5D9BDFD8}"/>
              </a:ext>
            </a:extLst>
          </p:cNvPr>
          <p:cNvSpPr>
            <a:spLocks noGrp="1"/>
          </p:cNvSpPr>
          <p:nvPr>
            <p:ph type="pic" sz="quarter" idx="13" hasCustomPrompt="1"/>
          </p:nvPr>
        </p:nvSpPr>
        <p:spPr>
          <a:xfrm>
            <a:off x="2331629" y="2113455"/>
            <a:ext cx="925268" cy="925268"/>
          </a:xfrm>
          <a:prstGeom prst="ellipse">
            <a:avLst/>
          </a:prstGeom>
          <a:solidFill>
            <a:schemeClr val="accent2"/>
          </a:solidFill>
        </p:spPr>
        <p:txBody>
          <a:bodyPr anchor="ctr">
            <a:normAutofit/>
          </a:bodyPr>
          <a:lstStyle>
            <a:lvl1pPr marL="0" indent="0" algn="ctr">
              <a:buNone/>
              <a:defRPr sz="1800">
                <a:solidFill>
                  <a:schemeClr val="bg2"/>
                </a:solidFill>
              </a:defRPr>
            </a:lvl1pPr>
          </a:lstStyle>
          <a:p>
            <a:r>
              <a:rPr lang="en-US" dirty="0"/>
              <a:t>icon</a:t>
            </a:r>
          </a:p>
        </p:txBody>
      </p:sp>
      <p:sp>
        <p:nvSpPr>
          <p:cNvPr id="17" name="Text Placeholder 16">
            <a:extLst>
              <a:ext uri="{FF2B5EF4-FFF2-40B4-BE49-F238E27FC236}">
                <a16:creationId xmlns:a16="http://schemas.microsoft.com/office/drawing/2014/main" id="{1E6440F7-960A-A407-4A04-BF72CC46A207}"/>
              </a:ext>
            </a:extLst>
          </p:cNvPr>
          <p:cNvSpPr>
            <a:spLocks noGrp="1"/>
          </p:cNvSpPr>
          <p:nvPr>
            <p:ph type="body" sz="quarter" idx="14" hasCustomPrompt="1"/>
          </p:nvPr>
        </p:nvSpPr>
        <p:spPr>
          <a:xfrm>
            <a:off x="1260617"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19" name="Text Placeholder 18">
            <a:extLst>
              <a:ext uri="{FF2B5EF4-FFF2-40B4-BE49-F238E27FC236}">
                <a16:creationId xmlns:a16="http://schemas.microsoft.com/office/drawing/2014/main" id="{79621841-7D1E-57D9-5459-801840209D5F}"/>
              </a:ext>
            </a:extLst>
          </p:cNvPr>
          <p:cNvSpPr>
            <a:spLocks noGrp="1"/>
          </p:cNvSpPr>
          <p:nvPr>
            <p:ph type="body" sz="quarter" idx="15" hasCustomPrompt="1"/>
          </p:nvPr>
        </p:nvSpPr>
        <p:spPr>
          <a:xfrm>
            <a:off x="1260617"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
        <p:nvSpPr>
          <p:cNvPr id="20" name="Text Placeholder 16">
            <a:extLst>
              <a:ext uri="{FF2B5EF4-FFF2-40B4-BE49-F238E27FC236}">
                <a16:creationId xmlns:a16="http://schemas.microsoft.com/office/drawing/2014/main" id="{0B45F495-785B-D35C-E654-347E2BD23C46}"/>
              </a:ext>
            </a:extLst>
          </p:cNvPr>
          <p:cNvSpPr>
            <a:spLocks noGrp="1"/>
          </p:cNvSpPr>
          <p:nvPr>
            <p:ph type="body" sz="quarter" idx="16" hasCustomPrompt="1"/>
          </p:nvPr>
        </p:nvSpPr>
        <p:spPr>
          <a:xfrm>
            <a:off x="4586824"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21" name="Text Placeholder 18">
            <a:extLst>
              <a:ext uri="{FF2B5EF4-FFF2-40B4-BE49-F238E27FC236}">
                <a16:creationId xmlns:a16="http://schemas.microsoft.com/office/drawing/2014/main" id="{C05647DF-2740-8CB9-087B-26B704EB4B08}"/>
              </a:ext>
            </a:extLst>
          </p:cNvPr>
          <p:cNvSpPr>
            <a:spLocks noGrp="1"/>
          </p:cNvSpPr>
          <p:nvPr>
            <p:ph type="body" sz="quarter" idx="17" hasCustomPrompt="1"/>
          </p:nvPr>
        </p:nvSpPr>
        <p:spPr>
          <a:xfrm>
            <a:off x="4586824"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
        <p:nvSpPr>
          <p:cNvPr id="22" name="Text Placeholder 16">
            <a:extLst>
              <a:ext uri="{FF2B5EF4-FFF2-40B4-BE49-F238E27FC236}">
                <a16:creationId xmlns:a16="http://schemas.microsoft.com/office/drawing/2014/main" id="{106F62C6-6B1F-6F02-A554-EFC9F0159B86}"/>
              </a:ext>
            </a:extLst>
          </p:cNvPr>
          <p:cNvSpPr>
            <a:spLocks noGrp="1"/>
          </p:cNvSpPr>
          <p:nvPr>
            <p:ph type="body" sz="quarter" idx="18" hasCustomPrompt="1"/>
          </p:nvPr>
        </p:nvSpPr>
        <p:spPr>
          <a:xfrm>
            <a:off x="7906894" y="3154374"/>
            <a:ext cx="3067290" cy="507756"/>
          </a:xfrm>
        </p:spPr>
        <p:txBody>
          <a:bodyPr>
            <a:normAutofit/>
          </a:bodyPr>
          <a:lstStyle>
            <a:lvl1pPr marL="0" indent="0" algn="ctr">
              <a:buNone/>
              <a:defRPr sz="2400">
                <a:solidFill>
                  <a:schemeClr val="accent1"/>
                </a:solidFill>
              </a:defRPr>
            </a:lvl1pPr>
            <a:lvl2pPr>
              <a:defRPr sz="2400">
                <a:solidFill>
                  <a:schemeClr val="accent1"/>
                </a:solidFill>
              </a:defRPr>
            </a:lvl2pPr>
            <a:lvl3pPr>
              <a:defRPr sz="2400">
                <a:solidFill>
                  <a:schemeClr val="accent1"/>
                </a:solidFill>
              </a:defRPr>
            </a:lvl3pPr>
            <a:lvl4pPr>
              <a:defRPr sz="2400">
                <a:solidFill>
                  <a:schemeClr val="accent1"/>
                </a:solidFill>
              </a:defRPr>
            </a:lvl4pPr>
            <a:lvl5pPr>
              <a:defRPr sz="2400">
                <a:solidFill>
                  <a:schemeClr val="accent1"/>
                </a:solidFill>
              </a:defRPr>
            </a:lvl5pPr>
          </a:lstStyle>
          <a:p>
            <a:pPr lvl="0"/>
            <a:r>
              <a:rPr lang="en-US" dirty="0"/>
              <a:t>Subhead</a:t>
            </a:r>
          </a:p>
        </p:txBody>
      </p:sp>
      <p:sp>
        <p:nvSpPr>
          <p:cNvPr id="23" name="Text Placeholder 18">
            <a:extLst>
              <a:ext uri="{FF2B5EF4-FFF2-40B4-BE49-F238E27FC236}">
                <a16:creationId xmlns:a16="http://schemas.microsoft.com/office/drawing/2014/main" id="{41B2D19D-966B-F069-6363-82FD80F7E988}"/>
              </a:ext>
            </a:extLst>
          </p:cNvPr>
          <p:cNvSpPr>
            <a:spLocks noGrp="1"/>
          </p:cNvSpPr>
          <p:nvPr>
            <p:ph type="body" sz="quarter" idx="19" hasCustomPrompt="1"/>
          </p:nvPr>
        </p:nvSpPr>
        <p:spPr>
          <a:xfrm>
            <a:off x="7906894" y="3662129"/>
            <a:ext cx="3067286" cy="1999279"/>
          </a:xfrm>
        </p:spPr>
        <p:txBody>
          <a:bodyPr lIns="182880" tIns="0" rIns="182880" bIns="182880">
            <a:normAutofit/>
          </a:bodyPr>
          <a:lstStyle>
            <a:lvl1pPr marL="0" indent="0" algn="ctr">
              <a:lnSpc>
                <a:spcPct val="110000"/>
              </a:lnSpc>
              <a:buNone/>
              <a:defRPr sz="2000">
                <a:solidFill>
                  <a:schemeClr val="tx1"/>
                </a:solidFill>
              </a:defRPr>
            </a:lvl1pPr>
          </a:lstStyle>
          <a:p>
            <a:pPr lvl="0"/>
            <a:r>
              <a:rPr lang="en-US" dirty="0"/>
              <a:t>Click to add context</a:t>
            </a:r>
          </a:p>
        </p:txBody>
      </p:sp>
    </p:spTree>
    <p:extLst>
      <p:ext uri="{BB962C8B-B14F-4D97-AF65-F5344CB8AC3E}">
        <p14:creationId xmlns:p14="http://schemas.microsoft.com/office/powerpoint/2010/main" val="2715610897"/>
      </p:ext>
    </p:extLst>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3121126" y="1914717"/>
            <a:ext cx="5940441" cy="3468772"/>
          </a:xfrm>
        </p:spPr>
        <p:txBody>
          <a:bodyPr anchor="t"/>
          <a:lstStyle>
            <a:lvl1pPr marL="287338" indent="-287338">
              <a:buFont typeface="Arial" panose="020B0604020202020204" pitchFamily="34" charset="0"/>
              <a:buChar char="•"/>
              <a:tabLst/>
              <a:defRPr>
                <a:solidFill>
                  <a:schemeClr val="tx1"/>
                </a:solidFill>
              </a:defRPr>
            </a:lvl1pPr>
          </a:lstStyle>
          <a:p>
            <a:pPr lvl="0"/>
            <a:r>
              <a:rPr lang="en-US" dirty="0"/>
              <a:t>Click to add context bullets</a:t>
            </a:r>
          </a:p>
        </p:txBody>
      </p:sp>
    </p:spTree>
    <p:extLst>
      <p:ext uri="{BB962C8B-B14F-4D97-AF65-F5344CB8AC3E}">
        <p14:creationId xmlns:p14="http://schemas.microsoft.com/office/powerpoint/2010/main" val="754188915"/>
      </p:ext>
    </p:extLst>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preserve="1" userDrawn="1">
  <p:cSld name="Bulleted List + Stats">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
        <p:nvSpPr>
          <p:cNvPr id="4" name="Rectangle: Rounded Corners 6">
            <a:extLst>
              <a:ext uri="{FF2B5EF4-FFF2-40B4-BE49-F238E27FC236}">
                <a16:creationId xmlns:a16="http://schemas.microsoft.com/office/drawing/2014/main" id="{ED9A8333-9F45-795B-9231-0A3C24DE8652}"/>
              </a:ext>
            </a:extLst>
          </p:cNvPr>
          <p:cNvSpPr/>
          <p:nvPr userDrawn="1"/>
        </p:nvSpPr>
        <p:spPr>
          <a:xfrm>
            <a:off x="1346322" y="1587930"/>
            <a:ext cx="1411549" cy="2006354"/>
          </a:xfrm>
          <a:prstGeom prst="roundRect">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15">
            <a:extLst>
              <a:ext uri="{FF2B5EF4-FFF2-40B4-BE49-F238E27FC236}">
                <a16:creationId xmlns:a16="http://schemas.microsoft.com/office/drawing/2014/main" id="{7D2D8C87-7976-0E69-3844-B45B596517B2}"/>
              </a:ext>
            </a:extLst>
          </p:cNvPr>
          <p:cNvSpPr>
            <a:spLocks noGrp="1"/>
          </p:cNvSpPr>
          <p:nvPr>
            <p:ph type="body" sz="quarter" idx="13" hasCustomPrompt="1"/>
          </p:nvPr>
        </p:nvSpPr>
        <p:spPr>
          <a:xfrm>
            <a:off x="1346323" y="1756759"/>
            <a:ext cx="1411548" cy="687982"/>
          </a:xfrm>
        </p:spPr>
        <p:txBody>
          <a:bodyPr anchor="ctr">
            <a:noAutofit/>
          </a:bodyPr>
          <a:lstStyle>
            <a:lvl1pPr marL="0" indent="0" algn="ctr">
              <a:buNone/>
              <a:defRPr sz="4400">
                <a:solidFill>
                  <a:schemeClr val="accent1"/>
                </a:solidFill>
              </a:defRPr>
            </a:lvl1pPr>
          </a:lstStyle>
          <a:p>
            <a:pPr lvl="0"/>
            <a:r>
              <a:rPr lang="en-US" dirty="0"/>
              <a:t>##</a:t>
            </a:r>
          </a:p>
        </p:txBody>
      </p:sp>
      <p:sp>
        <p:nvSpPr>
          <p:cNvPr id="17" name="Text Placeholder 15">
            <a:extLst>
              <a:ext uri="{FF2B5EF4-FFF2-40B4-BE49-F238E27FC236}">
                <a16:creationId xmlns:a16="http://schemas.microsoft.com/office/drawing/2014/main" id="{BF4CB6FA-2779-66DD-A408-B40D129B8D10}"/>
              </a:ext>
            </a:extLst>
          </p:cNvPr>
          <p:cNvSpPr>
            <a:spLocks noGrp="1"/>
          </p:cNvSpPr>
          <p:nvPr>
            <p:ph type="body" sz="quarter" idx="14" hasCustomPrompt="1"/>
          </p:nvPr>
        </p:nvSpPr>
        <p:spPr>
          <a:xfrm>
            <a:off x="1346323" y="244474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18" name="Text Placeholder 15">
            <a:extLst>
              <a:ext uri="{FF2B5EF4-FFF2-40B4-BE49-F238E27FC236}">
                <a16:creationId xmlns:a16="http://schemas.microsoft.com/office/drawing/2014/main" id="{F85A7D40-CF3C-1E13-1DF6-8FD77F455FC3}"/>
              </a:ext>
            </a:extLst>
          </p:cNvPr>
          <p:cNvSpPr>
            <a:spLocks noGrp="1"/>
          </p:cNvSpPr>
          <p:nvPr>
            <p:ph type="body" sz="quarter" idx="15" hasCustomPrompt="1"/>
          </p:nvPr>
        </p:nvSpPr>
        <p:spPr>
          <a:xfrm>
            <a:off x="1346323" y="266342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19" name="Rectangle: Rounded Corners 6">
            <a:extLst>
              <a:ext uri="{FF2B5EF4-FFF2-40B4-BE49-F238E27FC236}">
                <a16:creationId xmlns:a16="http://schemas.microsoft.com/office/drawing/2014/main" id="{59B76797-C811-914D-70AD-C116B033B96E}"/>
              </a:ext>
            </a:extLst>
          </p:cNvPr>
          <p:cNvSpPr/>
          <p:nvPr userDrawn="1"/>
        </p:nvSpPr>
        <p:spPr>
          <a:xfrm>
            <a:off x="3033973" y="1587930"/>
            <a:ext cx="1411549" cy="2006354"/>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0" name="Text Placeholder 15">
            <a:extLst>
              <a:ext uri="{FF2B5EF4-FFF2-40B4-BE49-F238E27FC236}">
                <a16:creationId xmlns:a16="http://schemas.microsoft.com/office/drawing/2014/main" id="{92DEB28B-739D-339A-355D-AC54112DC539}"/>
              </a:ext>
            </a:extLst>
          </p:cNvPr>
          <p:cNvSpPr>
            <a:spLocks noGrp="1"/>
          </p:cNvSpPr>
          <p:nvPr>
            <p:ph type="body" sz="quarter" idx="16" hasCustomPrompt="1"/>
          </p:nvPr>
        </p:nvSpPr>
        <p:spPr>
          <a:xfrm>
            <a:off x="3033974" y="1756759"/>
            <a:ext cx="1411548" cy="687982"/>
          </a:xfrm>
        </p:spPr>
        <p:txBody>
          <a:bodyPr anchor="ctr">
            <a:noAutofit/>
          </a:bodyPr>
          <a:lstStyle>
            <a:lvl1pPr marL="0" indent="0" algn="ctr">
              <a:buNone/>
              <a:defRPr sz="4400">
                <a:solidFill>
                  <a:schemeClr val="bg1"/>
                </a:solidFill>
              </a:defRPr>
            </a:lvl1pPr>
          </a:lstStyle>
          <a:p>
            <a:pPr lvl="0"/>
            <a:r>
              <a:rPr lang="en-US" dirty="0"/>
              <a:t>##</a:t>
            </a:r>
          </a:p>
        </p:txBody>
      </p:sp>
      <p:sp>
        <p:nvSpPr>
          <p:cNvPr id="21" name="Text Placeholder 15">
            <a:extLst>
              <a:ext uri="{FF2B5EF4-FFF2-40B4-BE49-F238E27FC236}">
                <a16:creationId xmlns:a16="http://schemas.microsoft.com/office/drawing/2014/main" id="{B7830F2D-2211-D27E-B57D-5631436681AB}"/>
              </a:ext>
            </a:extLst>
          </p:cNvPr>
          <p:cNvSpPr>
            <a:spLocks noGrp="1"/>
          </p:cNvSpPr>
          <p:nvPr>
            <p:ph type="body" sz="quarter" idx="17" hasCustomPrompt="1"/>
          </p:nvPr>
        </p:nvSpPr>
        <p:spPr>
          <a:xfrm>
            <a:off x="3033974" y="244474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22" name="Text Placeholder 15">
            <a:extLst>
              <a:ext uri="{FF2B5EF4-FFF2-40B4-BE49-F238E27FC236}">
                <a16:creationId xmlns:a16="http://schemas.microsoft.com/office/drawing/2014/main" id="{21E84EF2-C18D-F23E-DF24-BE2F15B6BA67}"/>
              </a:ext>
            </a:extLst>
          </p:cNvPr>
          <p:cNvSpPr>
            <a:spLocks noGrp="1"/>
          </p:cNvSpPr>
          <p:nvPr>
            <p:ph type="body" sz="quarter" idx="18" hasCustomPrompt="1"/>
          </p:nvPr>
        </p:nvSpPr>
        <p:spPr>
          <a:xfrm>
            <a:off x="3033974" y="266342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23" name="Rectangle: Rounded Corners 6">
            <a:extLst>
              <a:ext uri="{FF2B5EF4-FFF2-40B4-BE49-F238E27FC236}">
                <a16:creationId xmlns:a16="http://schemas.microsoft.com/office/drawing/2014/main" id="{6F039CAE-B20B-9C72-8F9A-AA8E588CD38A}"/>
              </a:ext>
            </a:extLst>
          </p:cNvPr>
          <p:cNvSpPr/>
          <p:nvPr userDrawn="1"/>
        </p:nvSpPr>
        <p:spPr>
          <a:xfrm>
            <a:off x="1346322" y="3751075"/>
            <a:ext cx="1411549" cy="2006354"/>
          </a:xfrm>
          <a:prstGeom prst="round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4" name="Text Placeholder 15">
            <a:extLst>
              <a:ext uri="{FF2B5EF4-FFF2-40B4-BE49-F238E27FC236}">
                <a16:creationId xmlns:a16="http://schemas.microsoft.com/office/drawing/2014/main" id="{5FCE0BDB-B87A-7A02-34A8-148288FA2EFA}"/>
              </a:ext>
            </a:extLst>
          </p:cNvPr>
          <p:cNvSpPr>
            <a:spLocks noGrp="1"/>
          </p:cNvSpPr>
          <p:nvPr>
            <p:ph type="body" sz="quarter" idx="19" hasCustomPrompt="1"/>
          </p:nvPr>
        </p:nvSpPr>
        <p:spPr>
          <a:xfrm>
            <a:off x="1346323" y="3919904"/>
            <a:ext cx="1411548" cy="687982"/>
          </a:xfrm>
        </p:spPr>
        <p:txBody>
          <a:bodyPr anchor="ctr">
            <a:noAutofit/>
          </a:bodyPr>
          <a:lstStyle>
            <a:lvl1pPr marL="0" indent="0" algn="ctr">
              <a:buNone/>
              <a:defRPr sz="4400">
                <a:solidFill>
                  <a:schemeClr val="bg1"/>
                </a:solidFill>
              </a:defRPr>
            </a:lvl1pPr>
          </a:lstStyle>
          <a:p>
            <a:pPr lvl="0"/>
            <a:r>
              <a:rPr lang="en-US" dirty="0"/>
              <a:t>##</a:t>
            </a:r>
          </a:p>
        </p:txBody>
      </p:sp>
      <p:sp>
        <p:nvSpPr>
          <p:cNvPr id="25" name="Text Placeholder 15">
            <a:extLst>
              <a:ext uri="{FF2B5EF4-FFF2-40B4-BE49-F238E27FC236}">
                <a16:creationId xmlns:a16="http://schemas.microsoft.com/office/drawing/2014/main" id="{8D5AF1C6-42F6-8B04-BD8B-555390FC855A}"/>
              </a:ext>
            </a:extLst>
          </p:cNvPr>
          <p:cNvSpPr>
            <a:spLocks noGrp="1"/>
          </p:cNvSpPr>
          <p:nvPr>
            <p:ph type="body" sz="quarter" idx="20" hasCustomPrompt="1"/>
          </p:nvPr>
        </p:nvSpPr>
        <p:spPr>
          <a:xfrm>
            <a:off x="1346323" y="4607886"/>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26" name="Text Placeholder 15">
            <a:extLst>
              <a:ext uri="{FF2B5EF4-FFF2-40B4-BE49-F238E27FC236}">
                <a16:creationId xmlns:a16="http://schemas.microsoft.com/office/drawing/2014/main" id="{CD056C54-D4DB-39CE-2F4F-146CE01572B8}"/>
              </a:ext>
            </a:extLst>
          </p:cNvPr>
          <p:cNvSpPr>
            <a:spLocks noGrp="1"/>
          </p:cNvSpPr>
          <p:nvPr>
            <p:ph type="body" sz="quarter" idx="21" hasCustomPrompt="1"/>
          </p:nvPr>
        </p:nvSpPr>
        <p:spPr>
          <a:xfrm>
            <a:off x="1346323" y="4826565"/>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27" name="Rectangle: Rounded Corners 6">
            <a:extLst>
              <a:ext uri="{FF2B5EF4-FFF2-40B4-BE49-F238E27FC236}">
                <a16:creationId xmlns:a16="http://schemas.microsoft.com/office/drawing/2014/main" id="{04C775F8-D0BD-FEB2-8B88-9D25579FD2F1}"/>
              </a:ext>
            </a:extLst>
          </p:cNvPr>
          <p:cNvSpPr/>
          <p:nvPr userDrawn="1"/>
        </p:nvSpPr>
        <p:spPr>
          <a:xfrm>
            <a:off x="3033973" y="3754260"/>
            <a:ext cx="1411549" cy="2006354"/>
          </a:xfrm>
          <a:prstGeom prst="roundRect">
            <a:avLst/>
          </a:prstGeom>
          <a:solidFill>
            <a:srgbClr val="0B1B4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Placeholder 15">
            <a:extLst>
              <a:ext uri="{FF2B5EF4-FFF2-40B4-BE49-F238E27FC236}">
                <a16:creationId xmlns:a16="http://schemas.microsoft.com/office/drawing/2014/main" id="{1B88523A-71D9-24E9-31EE-39DB27115F19}"/>
              </a:ext>
            </a:extLst>
          </p:cNvPr>
          <p:cNvSpPr>
            <a:spLocks noGrp="1"/>
          </p:cNvSpPr>
          <p:nvPr>
            <p:ph type="body" sz="quarter" idx="22" hasCustomPrompt="1"/>
          </p:nvPr>
        </p:nvSpPr>
        <p:spPr>
          <a:xfrm>
            <a:off x="3033974" y="3923089"/>
            <a:ext cx="1411548" cy="687982"/>
          </a:xfrm>
        </p:spPr>
        <p:txBody>
          <a:bodyPr anchor="ctr">
            <a:noAutofit/>
          </a:bodyPr>
          <a:lstStyle>
            <a:lvl1pPr marL="0" indent="0" algn="ctr">
              <a:buNone/>
              <a:defRPr sz="4400">
                <a:solidFill>
                  <a:schemeClr val="accent1"/>
                </a:solidFill>
              </a:defRPr>
            </a:lvl1pPr>
          </a:lstStyle>
          <a:p>
            <a:pPr lvl="0"/>
            <a:r>
              <a:rPr lang="en-US" dirty="0"/>
              <a:t>##</a:t>
            </a:r>
          </a:p>
        </p:txBody>
      </p:sp>
      <p:sp>
        <p:nvSpPr>
          <p:cNvPr id="29" name="Text Placeholder 15">
            <a:extLst>
              <a:ext uri="{FF2B5EF4-FFF2-40B4-BE49-F238E27FC236}">
                <a16:creationId xmlns:a16="http://schemas.microsoft.com/office/drawing/2014/main" id="{AD6C202F-CB6B-E04B-7259-A3A0C35DD6C4}"/>
              </a:ext>
            </a:extLst>
          </p:cNvPr>
          <p:cNvSpPr>
            <a:spLocks noGrp="1"/>
          </p:cNvSpPr>
          <p:nvPr>
            <p:ph type="body" sz="quarter" idx="23" hasCustomPrompt="1"/>
          </p:nvPr>
        </p:nvSpPr>
        <p:spPr>
          <a:xfrm>
            <a:off x="3033974" y="4611071"/>
            <a:ext cx="1411548" cy="218679"/>
          </a:xfrm>
        </p:spPr>
        <p:txBody>
          <a:bodyPr anchor="ctr">
            <a:noAutofit/>
          </a:bodyPr>
          <a:lstStyle>
            <a:lvl1pPr marL="0" indent="0" algn="ctr">
              <a:buNone/>
              <a:defRPr sz="1200">
                <a:solidFill>
                  <a:schemeClr val="bg1"/>
                </a:solidFill>
              </a:defRPr>
            </a:lvl1pPr>
          </a:lstStyle>
          <a:p>
            <a:pPr lvl="0"/>
            <a:r>
              <a:rPr lang="en-US" dirty="0"/>
              <a:t>PULL STAT</a:t>
            </a:r>
          </a:p>
        </p:txBody>
      </p:sp>
      <p:sp>
        <p:nvSpPr>
          <p:cNvPr id="30" name="Text Placeholder 15">
            <a:extLst>
              <a:ext uri="{FF2B5EF4-FFF2-40B4-BE49-F238E27FC236}">
                <a16:creationId xmlns:a16="http://schemas.microsoft.com/office/drawing/2014/main" id="{3C6BCE56-E8CA-B2D9-DD9D-0697AB1FCF39}"/>
              </a:ext>
            </a:extLst>
          </p:cNvPr>
          <p:cNvSpPr>
            <a:spLocks noGrp="1"/>
          </p:cNvSpPr>
          <p:nvPr>
            <p:ph type="body" sz="quarter" idx="24" hasCustomPrompt="1"/>
          </p:nvPr>
        </p:nvSpPr>
        <p:spPr>
          <a:xfrm>
            <a:off x="3033974" y="4829750"/>
            <a:ext cx="1411548" cy="765579"/>
          </a:xfrm>
        </p:spPr>
        <p:txBody>
          <a:bodyPr lIns="137160" tIns="0" rIns="137160" bIns="0" anchor="t">
            <a:noAutofit/>
          </a:bodyPr>
          <a:lstStyle>
            <a:lvl1pPr marL="0" indent="0" algn="ctr">
              <a:buNone/>
              <a:defRPr sz="1200">
                <a:solidFill>
                  <a:schemeClr val="bg1"/>
                </a:solidFill>
              </a:defRPr>
            </a:lvl1pPr>
          </a:lstStyle>
          <a:p>
            <a:pPr lvl="0"/>
            <a:r>
              <a:rPr lang="en-US" dirty="0"/>
              <a:t>Add context here.</a:t>
            </a:r>
          </a:p>
        </p:txBody>
      </p:sp>
      <p:sp>
        <p:nvSpPr>
          <p:cNvPr id="32" name="Text Placeholder 31">
            <a:extLst>
              <a:ext uri="{FF2B5EF4-FFF2-40B4-BE49-F238E27FC236}">
                <a16:creationId xmlns:a16="http://schemas.microsoft.com/office/drawing/2014/main" id="{FC52627B-348D-883B-F936-AA34A8196B39}"/>
              </a:ext>
            </a:extLst>
          </p:cNvPr>
          <p:cNvSpPr>
            <a:spLocks noGrp="1"/>
          </p:cNvSpPr>
          <p:nvPr>
            <p:ph type="body" sz="quarter" idx="25" hasCustomPrompt="1"/>
          </p:nvPr>
        </p:nvSpPr>
        <p:spPr>
          <a:xfrm>
            <a:off x="5012038" y="1918440"/>
            <a:ext cx="5940441" cy="560892"/>
          </a:xfrm>
        </p:spPr>
        <p:txBody>
          <a:bodyPr anchor="b"/>
          <a:lstStyle>
            <a:lvl1pPr marL="0" indent="0">
              <a:buNone/>
              <a:defRPr>
                <a:solidFill>
                  <a:schemeClr val="accent1"/>
                </a:solidFill>
              </a:defRPr>
            </a:lvl1pPr>
          </a:lstStyle>
          <a:p>
            <a:pPr lvl="0"/>
            <a:r>
              <a:rPr lang="en-US" dirty="0"/>
              <a:t>Headline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5012038" y="2815428"/>
            <a:ext cx="5940441" cy="2776716"/>
          </a:xfrm>
        </p:spPr>
        <p:txBody>
          <a:bodyPr anchor="t"/>
          <a:lstStyle>
            <a:lvl1pPr marL="287338" indent="-287338">
              <a:buFont typeface="Arial" panose="020B0604020202020204" pitchFamily="34" charset="0"/>
              <a:buChar char="•"/>
              <a:tabLst/>
              <a:defRPr>
                <a:solidFill>
                  <a:schemeClr val="tx1"/>
                </a:solidFill>
              </a:defRPr>
            </a:lvl1pPr>
          </a:lstStyle>
          <a:p>
            <a:pPr lvl="0"/>
            <a:r>
              <a:rPr lang="en-US" dirty="0"/>
              <a:t>Click to add context bullets</a:t>
            </a:r>
          </a:p>
        </p:txBody>
      </p:sp>
    </p:spTree>
    <p:extLst>
      <p:ext uri="{BB962C8B-B14F-4D97-AF65-F5344CB8AC3E}">
        <p14:creationId xmlns:p14="http://schemas.microsoft.com/office/powerpoint/2010/main" val="4018603657"/>
      </p:ext>
    </p:extLst>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preserve="1" userDrawn="1">
  <p:cSld name="Large Image + Copy">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3EB7590-0119-1F3F-1378-808E98A836F1}"/>
              </a:ext>
            </a:extLst>
          </p:cNvPr>
          <p:cNvSpPr>
            <a:spLocks noGrp="1"/>
          </p:cNvSpPr>
          <p:nvPr>
            <p:ph type="pic" sz="quarter" idx="13" hasCustomPrompt="1"/>
          </p:nvPr>
        </p:nvSpPr>
        <p:spPr>
          <a:xfrm>
            <a:off x="5170342" y="1124678"/>
            <a:ext cx="7021658" cy="5733321"/>
          </a:xfrm>
          <a:solidFill>
            <a:schemeClr val="accent2"/>
          </a:solidFill>
        </p:spPr>
        <p:txBody>
          <a:bodyPr anchor="ctr"/>
          <a:lstStyle>
            <a:lvl1pPr marL="0" indent="0" algn="ctr">
              <a:buNone/>
              <a:defRPr>
                <a:solidFill>
                  <a:schemeClr val="bg2"/>
                </a:solidFill>
              </a:defRPr>
            </a:lvl1pPr>
          </a:lstStyle>
          <a:p>
            <a:r>
              <a:rPr lang="en-US" dirty="0"/>
              <a:t>Click to add image</a:t>
            </a:r>
          </a:p>
        </p:txBody>
      </p:sp>
      <p:sp>
        <p:nvSpPr>
          <p:cNvPr id="11" name="Text Placeholder 10">
            <a:extLst>
              <a:ext uri="{FF2B5EF4-FFF2-40B4-BE49-F238E27FC236}">
                <a16:creationId xmlns:a16="http://schemas.microsoft.com/office/drawing/2014/main" id="{C71599F2-B573-46CC-5331-FDE34AEDDA6F}"/>
              </a:ext>
            </a:extLst>
          </p:cNvPr>
          <p:cNvSpPr>
            <a:spLocks noGrp="1"/>
          </p:cNvSpPr>
          <p:nvPr>
            <p:ph type="body" sz="quarter" idx="14" hasCustomPrompt="1"/>
          </p:nvPr>
        </p:nvSpPr>
        <p:spPr>
          <a:xfrm>
            <a:off x="387350" y="1534160"/>
            <a:ext cx="4468813" cy="2639378"/>
          </a:xfrm>
        </p:spPr>
        <p:txBody>
          <a:bodyPr lIns="182880" tIns="91440" rIns="182880" bIns="91440" anchor="ctr">
            <a:noAutofit/>
          </a:bodyPr>
          <a:lstStyle>
            <a:lvl1pPr marL="0" indent="0">
              <a:lnSpc>
                <a:spcPct val="125000"/>
              </a:lnSpc>
              <a:buNone/>
              <a:defRPr sz="2400"/>
            </a:lvl1pPr>
            <a:lvl2pPr marL="457200" indent="0">
              <a:buNone/>
              <a:defRPr sz="2400"/>
            </a:lvl2pPr>
            <a:lvl3pPr marL="914400" indent="0">
              <a:buNone/>
              <a:defRPr sz="2400"/>
            </a:lvl3pPr>
            <a:lvl4pPr marL="1371600" indent="0">
              <a:buNone/>
              <a:defRPr sz="2400"/>
            </a:lvl4pPr>
            <a:lvl5pPr marL="1828800" indent="0">
              <a:buNone/>
              <a:defRPr sz="2400"/>
            </a:lvl5pPr>
          </a:lstStyle>
          <a:p>
            <a:pPr lvl="0"/>
            <a:r>
              <a:rPr lang="en-US" dirty="0"/>
              <a:t>Add context here.</a:t>
            </a:r>
          </a:p>
        </p:txBody>
      </p:sp>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14" name="Text Placeholder 13">
            <a:extLst>
              <a:ext uri="{FF2B5EF4-FFF2-40B4-BE49-F238E27FC236}">
                <a16:creationId xmlns:a16="http://schemas.microsoft.com/office/drawing/2014/main" id="{963689F3-CD9A-9A66-DCBF-14ABA81052A5}"/>
              </a:ext>
            </a:extLst>
          </p:cNvPr>
          <p:cNvSpPr>
            <a:spLocks noGrp="1"/>
          </p:cNvSpPr>
          <p:nvPr>
            <p:ph type="body" sz="quarter" idx="15" hasCustomPrompt="1"/>
          </p:nvPr>
        </p:nvSpPr>
        <p:spPr>
          <a:xfrm>
            <a:off x="4229182" y="4509864"/>
            <a:ext cx="1882320" cy="1882320"/>
          </a:xfrm>
          <a:prstGeom prst="ellipse">
            <a:avLst/>
          </a:prstGeom>
          <a:solidFill>
            <a:schemeClr val="accent1"/>
          </a:solidFill>
        </p:spPr>
        <p:txBody>
          <a:bodyPr anchor="ctr">
            <a:noAutofit/>
          </a:bodyPr>
          <a:lstStyle>
            <a:lvl1pPr marL="0" indent="0" algn="ctr">
              <a:buNone/>
              <a:defRPr sz="1800">
                <a:solidFill>
                  <a:schemeClr val="bg1"/>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stStyle>
          <a:p>
            <a:pPr lvl="0"/>
            <a:r>
              <a:rPr lang="en-US" dirty="0"/>
              <a:t>Caption</a:t>
            </a:r>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dirty="0"/>
              <a:t>Click to add slide title</a:t>
            </a:r>
          </a:p>
        </p:txBody>
      </p:sp>
    </p:spTree>
    <p:extLst>
      <p:ext uri="{BB962C8B-B14F-4D97-AF65-F5344CB8AC3E}">
        <p14:creationId xmlns:p14="http://schemas.microsoft.com/office/powerpoint/2010/main" val="3879924553"/>
      </p:ext>
    </p:extLst>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pic>
        <p:nvPicPr>
          <p:cNvPr id="7" name="Picture 6" descr="A blue rectangle with white border&#10;&#10;Description automatically generated">
            <a:extLst>
              <a:ext uri="{FF2B5EF4-FFF2-40B4-BE49-F238E27FC236}">
                <a16:creationId xmlns:a16="http://schemas.microsoft.com/office/drawing/2014/main" id="{1FE2DB24-1168-6A81-AD6C-FF2EB78E07D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4136" t="4268" r="12788" b="5152"/>
          <a:stretch/>
        </p:blipFill>
        <p:spPr>
          <a:xfrm>
            <a:off x="0" y="1895121"/>
            <a:ext cx="12192000" cy="3531904"/>
          </a:xfrm>
          <a:prstGeom prst="rect">
            <a:avLst/>
          </a:prstGeom>
        </p:spPr>
      </p:pic>
      <p:pic>
        <p:nvPicPr>
          <p:cNvPr id="11" name="Picture 10" descr="A blue and black logo&#10;&#10;Description automatically generated">
            <a:extLst>
              <a:ext uri="{FF2B5EF4-FFF2-40B4-BE49-F238E27FC236}">
                <a16:creationId xmlns:a16="http://schemas.microsoft.com/office/drawing/2014/main" id="{763BC1A5-B785-A643-A3FD-6B9B67B1CF9A}"/>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56616" y="97463"/>
            <a:ext cx="4820056" cy="1724606"/>
          </a:xfrm>
          <a:prstGeom prst="rect">
            <a:avLst/>
          </a:prstGeom>
        </p:spPr>
      </p:pic>
      <p:sp>
        <p:nvSpPr>
          <p:cNvPr id="12" name="Rectangle 11">
            <a:extLst>
              <a:ext uri="{FF2B5EF4-FFF2-40B4-BE49-F238E27FC236}">
                <a16:creationId xmlns:a16="http://schemas.microsoft.com/office/drawing/2014/main" id="{7A2C89F1-061F-B521-4FCD-216CF00A09D5}"/>
              </a:ext>
            </a:extLst>
          </p:cNvPr>
          <p:cNvSpPr/>
          <p:nvPr userDrawn="1"/>
        </p:nvSpPr>
        <p:spPr>
          <a:xfrm>
            <a:off x="152400" y="6096000"/>
            <a:ext cx="3241964" cy="762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Slide Number Placeholder 25">
            <a:extLst>
              <a:ext uri="{FF2B5EF4-FFF2-40B4-BE49-F238E27FC236}">
                <a16:creationId xmlns:a16="http://schemas.microsoft.com/office/drawing/2014/main" id="{F27C4E09-B9D2-3DC8-B196-8D5F4F72E39F}"/>
              </a:ext>
            </a:extLst>
          </p:cNvPr>
          <p:cNvSpPr>
            <a:spLocks noGrp="1"/>
          </p:cNvSpPr>
          <p:nvPr>
            <p:ph type="sldNum" sz="quarter" idx="14"/>
          </p:nvPr>
        </p:nvSpPr>
        <p:spPr/>
        <p:txBody>
          <a:bodyPr/>
          <a:lstStyle/>
          <a:p>
            <a:fld id="{3D539ECA-5BAE-4EA9-A408-88BD88CDCDCD}" type="slidenum">
              <a:rPr lang="en-US" smtClean="0"/>
              <a:pPr/>
              <a:t>‹#›</a:t>
            </a:fld>
            <a:endParaRPr lang="en-US" dirty="0"/>
          </a:p>
        </p:txBody>
      </p:sp>
      <p:sp>
        <p:nvSpPr>
          <p:cNvPr id="4" name="TextBox 3">
            <a:extLst>
              <a:ext uri="{FF2B5EF4-FFF2-40B4-BE49-F238E27FC236}">
                <a16:creationId xmlns:a16="http://schemas.microsoft.com/office/drawing/2014/main" id="{7603E05B-F444-426F-9005-DF4127C972B3}"/>
              </a:ext>
            </a:extLst>
          </p:cNvPr>
          <p:cNvSpPr txBox="1"/>
          <p:nvPr userDrawn="1"/>
        </p:nvSpPr>
        <p:spPr>
          <a:xfrm>
            <a:off x="1409658" y="2683606"/>
            <a:ext cx="9144000" cy="1954934"/>
          </a:xfrm>
          <a:prstGeom prst="rect">
            <a:avLst/>
          </a:prstGeom>
          <a:noFill/>
        </p:spPr>
        <p:txBody>
          <a:bodyPr wrap="square" rtlCol="0" anchor="ctr">
            <a:noAutofit/>
          </a:bodyPr>
          <a:lstStyle/>
          <a:p>
            <a:pPr algn="ctr"/>
            <a:r>
              <a:rPr lang="en-US" sz="6000" dirty="0">
                <a:solidFill>
                  <a:schemeClr val="bg1"/>
                </a:solidFill>
              </a:rPr>
              <a:t>Thank You</a:t>
            </a:r>
          </a:p>
        </p:txBody>
      </p:sp>
    </p:spTree>
    <p:extLst>
      <p:ext uri="{BB962C8B-B14F-4D97-AF65-F5344CB8AC3E}">
        <p14:creationId xmlns:p14="http://schemas.microsoft.com/office/powerpoint/2010/main" val="3564057768"/>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preserve="1" userDrawn="1">
  <p:cSld name="DO NOT USE - INSTRUCTIONAL ONLY">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A459B-E81F-3A6C-B901-2EAD2F4C9DC5}"/>
              </a:ext>
            </a:extLst>
          </p:cNvPr>
          <p:cNvSpPr>
            <a:spLocks noGrp="1"/>
          </p:cNvSpPr>
          <p:nvPr>
            <p:ph type="title" hasCustomPrompt="1"/>
          </p:nvPr>
        </p:nvSpPr>
        <p:spPr>
          <a:xfrm>
            <a:off x="381000" y="625002"/>
            <a:ext cx="11430000" cy="518808"/>
          </a:xfrm>
        </p:spPr>
        <p:txBody>
          <a:bodyPr lIns="0" tIns="0" rIns="0" bIns="0">
            <a:noAutofit/>
          </a:bodyPr>
          <a:lstStyle>
            <a:lvl1pPr>
              <a:defRPr>
                <a:solidFill>
                  <a:schemeClr val="bg1"/>
                </a:solidFill>
              </a:defRPr>
            </a:lvl1pPr>
          </a:lstStyle>
          <a:p>
            <a:r>
              <a:rPr lang="en-US" dirty="0"/>
              <a:t>Click to add slide title</a:t>
            </a:r>
          </a:p>
        </p:txBody>
      </p:sp>
      <p:sp>
        <p:nvSpPr>
          <p:cNvPr id="6" name="TextBox 5">
            <a:extLst>
              <a:ext uri="{FF2B5EF4-FFF2-40B4-BE49-F238E27FC236}">
                <a16:creationId xmlns:a16="http://schemas.microsoft.com/office/drawing/2014/main" id="{45BB3AA4-9C4A-4ACF-4F09-48D87715297C}"/>
              </a:ext>
            </a:extLst>
          </p:cNvPr>
          <p:cNvSpPr txBox="1"/>
          <p:nvPr userDrawn="1"/>
        </p:nvSpPr>
        <p:spPr>
          <a:xfrm>
            <a:off x="381000" y="342900"/>
            <a:ext cx="5943599" cy="338554"/>
          </a:xfrm>
          <a:prstGeom prst="rect">
            <a:avLst/>
          </a:prstGeom>
          <a:noFill/>
        </p:spPr>
        <p:txBody>
          <a:bodyPr wrap="square" lIns="0" tIns="0" rIns="0" bIns="0" rtlCol="0" anchor="ctr">
            <a:noAutofit/>
          </a:bodyPr>
          <a:lstStyle/>
          <a:p>
            <a:r>
              <a:rPr lang="en-US" sz="1600" b="0" i="0" dirty="0">
                <a:solidFill>
                  <a:schemeClr val="bg1"/>
                </a:solidFill>
                <a:latin typeface="Franklin Gothic Medium" panose="020B0603020102020204" pitchFamily="34" charset="0"/>
              </a:rPr>
              <a:t>SLIDE GUIDANCE</a:t>
            </a:r>
          </a:p>
        </p:txBody>
      </p:sp>
      <p:sp>
        <p:nvSpPr>
          <p:cNvPr id="8" name="Rectangle 7">
            <a:extLst>
              <a:ext uri="{FF2B5EF4-FFF2-40B4-BE49-F238E27FC236}">
                <a16:creationId xmlns:a16="http://schemas.microsoft.com/office/drawing/2014/main" id="{62AFDB15-5EFC-5419-F66F-75C006C14167}"/>
              </a:ext>
            </a:extLst>
          </p:cNvPr>
          <p:cNvSpPr/>
          <p:nvPr userDrawn="1"/>
        </p:nvSpPr>
        <p:spPr>
          <a:xfrm>
            <a:off x="0" y="6096000"/>
            <a:ext cx="12192000" cy="762000"/>
          </a:xfrm>
          <a:prstGeom prst="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lIns="365760" rtlCol="0" anchor="ctr"/>
          <a:lstStyle/>
          <a:p>
            <a:pPr algn="ctr">
              <a:lnSpc>
                <a:spcPct val="100000"/>
              </a:lnSpc>
            </a:pPr>
            <a:r>
              <a:rPr lang="en-US" sz="2400" b="0" i="0" spc="50" baseline="0" dirty="0">
                <a:solidFill>
                  <a:schemeClr val="accent2"/>
                </a:solidFill>
                <a:latin typeface="Franklin Gothic Medium" panose="020B0603020102020204" pitchFamily="34" charset="0"/>
              </a:rPr>
              <a:t>Do not use this slide in your presentation.</a:t>
            </a:r>
          </a:p>
          <a:p>
            <a:pPr algn="ctr">
              <a:lnSpc>
                <a:spcPct val="100000"/>
              </a:lnSpc>
            </a:pPr>
            <a:r>
              <a:rPr lang="en-US" sz="1400" b="0" i="0" spc="50" baseline="0" dirty="0">
                <a:solidFill>
                  <a:schemeClr val="accent2"/>
                </a:solidFill>
                <a:latin typeface="Franklin Gothic Medium" panose="020B0603020102020204" pitchFamily="34" charset="0"/>
              </a:rPr>
              <a:t>DELETE THIS SLIDE BEFORE YOUR PRESENTATION</a:t>
            </a:r>
          </a:p>
        </p:txBody>
      </p:sp>
    </p:spTree>
    <p:extLst>
      <p:ext uri="{BB962C8B-B14F-4D97-AF65-F5344CB8AC3E}">
        <p14:creationId xmlns:p14="http://schemas.microsoft.com/office/powerpoint/2010/main" val="2282254963"/>
      </p:ext>
    </p:extLst>
  </p:cSld>
  <p:clrMapOvr>
    <a:masterClrMapping/>
  </p:clrMapOvr>
  <p:extLst>
    <p:ext uri="{DCECCB84-F9BA-43D5-87BE-67443E8EF086}">
      <p15:sldGuideLst xmlns:p15="http://schemas.microsoft.com/office/powerpoint/2012/main">
        <p15:guide id="1" orient="horz" pos="216">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70"/>
        <p:cNvGrpSpPr/>
        <p:nvPr/>
      </p:nvGrpSpPr>
      <p:grpSpPr>
        <a:xfrm>
          <a:off x="0" y="0"/>
          <a:ext cx="0" cy="0"/>
          <a:chOff x="0" y="0"/>
          <a:chExt cx="0" cy="0"/>
        </a:xfrm>
      </p:grpSpPr>
      <p:sp>
        <p:nvSpPr>
          <p:cNvPr id="2371" name="Google Shape;2371;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72" name="Google Shape;2372;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3" name="Google Shape;2373;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5" name="Google Shape;2375;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376" name="Google Shape;2376;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377"/>
        <p:cNvGrpSpPr/>
        <p:nvPr/>
      </p:nvGrpSpPr>
      <p:grpSpPr>
        <a:xfrm>
          <a:off x="0" y="0"/>
          <a:ext cx="0" cy="0"/>
          <a:chOff x="0" y="0"/>
          <a:chExt cx="0" cy="0"/>
        </a:xfrm>
      </p:grpSpPr>
      <p:sp>
        <p:nvSpPr>
          <p:cNvPr id="2378" name="Google Shape;2378;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9" name="Google Shape;2379;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0" name="Google Shape;2380;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1" name="Google Shape;2381;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82" name="Google Shape;2382;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383"/>
        <p:cNvGrpSpPr/>
        <p:nvPr/>
      </p:nvGrpSpPr>
      <p:grpSpPr>
        <a:xfrm>
          <a:off x="0" y="0"/>
          <a:ext cx="0" cy="0"/>
          <a:chOff x="0" y="0"/>
          <a:chExt cx="0" cy="0"/>
        </a:xfrm>
      </p:grpSpPr>
      <p:sp>
        <p:nvSpPr>
          <p:cNvPr id="2384" name="Google Shape;2384;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385" name="Google Shape;2385;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386" name="Google Shape;2386;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7" name="Google Shape;2387;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8" name="Google Shape;2388;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389"/>
        <p:cNvGrpSpPr/>
        <p:nvPr/>
      </p:nvGrpSpPr>
      <p:grpSpPr>
        <a:xfrm>
          <a:off x="0" y="0"/>
          <a:ext cx="0" cy="0"/>
          <a:chOff x="0" y="0"/>
          <a:chExt cx="0" cy="0"/>
        </a:xfrm>
      </p:grpSpPr>
      <p:sp>
        <p:nvSpPr>
          <p:cNvPr id="2390" name="Google Shape;2390;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1" name="Google Shape;2391;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2" name="Google Shape;2392;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3" name="Google Shape;2393;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4" name="Google Shape;2394;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395" name="Google Shape;2395;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96"/>
        <p:cNvGrpSpPr/>
        <p:nvPr/>
      </p:nvGrpSpPr>
      <p:grpSpPr>
        <a:xfrm>
          <a:off x="0" y="0"/>
          <a:ext cx="0" cy="0"/>
          <a:chOff x="0" y="0"/>
          <a:chExt cx="0" cy="0"/>
        </a:xfrm>
      </p:grpSpPr>
      <p:sp>
        <p:nvSpPr>
          <p:cNvPr id="2397" name="Google Shape;2397;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8" name="Google Shape;2398;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399" name="Google Shape;2399;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0" name="Google Shape;2400;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1" name="Google Shape;2401;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02"/>
        <p:cNvGrpSpPr/>
        <p:nvPr/>
      </p:nvGrpSpPr>
      <p:grpSpPr>
        <a:xfrm>
          <a:off x="0" y="0"/>
          <a:ext cx="0" cy="0"/>
          <a:chOff x="0" y="0"/>
          <a:chExt cx="0" cy="0"/>
        </a:xfrm>
      </p:grpSpPr>
      <p:sp>
        <p:nvSpPr>
          <p:cNvPr id="2403" name="Google Shape;2403;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4" name="Google Shape;2404;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05" name="Google Shape;2405;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06" name="Google Shape;2406;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7" name="Google Shape;2407;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8" name="Google Shape;2408;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09"/>
        <p:cNvGrpSpPr/>
        <p:nvPr/>
      </p:nvGrpSpPr>
      <p:grpSpPr>
        <a:xfrm>
          <a:off x="0" y="0"/>
          <a:ext cx="0" cy="0"/>
          <a:chOff x="0" y="0"/>
          <a:chExt cx="0" cy="0"/>
        </a:xfrm>
      </p:grpSpPr>
      <p:sp>
        <p:nvSpPr>
          <p:cNvPr id="2410" name="Google Shape;2410;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1" name="Google Shape;2411;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2" name="Google Shape;2412;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3" name="Google Shape;2413;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4" name="Google Shape;2414;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5" name="Google Shape;2415;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16" name="Google Shape;2416;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17" name="Google Shape;2417;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18" name="Google Shape;2418;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19"/>
        <p:cNvGrpSpPr/>
        <p:nvPr/>
      </p:nvGrpSpPr>
      <p:grpSpPr>
        <a:xfrm>
          <a:off x="0" y="0"/>
          <a:ext cx="0" cy="0"/>
          <a:chOff x="0" y="0"/>
          <a:chExt cx="0" cy="0"/>
        </a:xfrm>
      </p:grpSpPr>
      <p:sp>
        <p:nvSpPr>
          <p:cNvPr id="2420" name="Google Shape;2420;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1" name="Google Shape;2421;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2" name="Google Shape;2422;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3" name="Google Shape;2423;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24" name="Google Shape;2424;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5" name="Google Shape;2425;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26" name="Google Shape;2426;p306"/>
          <p:cNvGrpSpPr/>
          <p:nvPr/>
        </p:nvGrpSpPr>
        <p:grpSpPr>
          <a:xfrm>
            <a:off x="7191542" y="1"/>
            <a:ext cx="5000459" cy="1425992"/>
            <a:chOff x="7191542" y="1"/>
            <a:chExt cx="5000459" cy="1425992"/>
          </a:xfrm>
        </p:grpSpPr>
        <p:pic>
          <p:nvPicPr>
            <p:cNvPr id="2427" name="Google Shape;2427;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8" name="Google Shape;2428;p306"/>
            <p:cNvGrpSpPr/>
            <p:nvPr/>
          </p:nvGrpSpPr>
          <p:grpSpPr>
            <a:xfrm>
              <a:off x="7191542" y="1"/>
              <a:ext cx="5000459" cy="1425992"/>
              <a:chOff x="7186272" y="0"/>
              <a:chExt cx="5005729" cy="1427495"/>
            </a:xfrm>
          </p:grpSpPr>
          <p:sp>
            <p:nvSpPr>
              <p:cNvPr id="2429" name="Google Shape;2429;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30" name="Google Shape;2430;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31" name="Google Shape;2431;p3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32"/>
        <p:cNvGrpSpPr/>
        <p:nvPr/>
      </p:nvGrpSpPr>
      <p:grpSpPr>
        <a:xfrm>
          <a:off x="0" y="0"/>
          <a:ext cx="0" cy="0"/>
          <a:chOff x="0" y="0"/>
          <a:chExt cx="0" cy="0"/>
        </a:xfrm>
      </p:grpSpPr>
      <p:sp>
        <p:nvSpPr>
          <p:cNvPr id="2433" name="Google Shape;2433;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4" name="Google Shape;2434;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5" name="Google Shape;2435;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6" name="Google Shape;2436;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7" name="Google Shape;2437;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8" name="Google Shape;2438;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39" name="Google Shape;2439;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0" name="Google Shape;2440;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1" name="Google Shape;2441;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64"/>
        <p:cNvGrpSpPr/>
        <p:nvPr/>
      </p:nvGrpSpPr>
      <p:grpSpPr>
        <a:xfrm>
          <a:off x="0" y="0"/>
          <a:ext cx="0" cy="0"/>
          <a:chOff x="0" y="0"/>
          <a:chExt cx="0" cy="0"/>
        </a:xfrm>
      </p:grpSpPr>
      <p:grpSp>
        <p:nvGrpSpPr>
          <p:cNvPr id="265" name="Google Shape;265;p1196"/>
          <p:cNvGrpSpPr/>
          <p:nvPr/>
        </p:nvGrpSpPr>
        <p:grpSpPr>
          <a:xfrm>
            <a:off x="7191542" y="1"/>
            <a:ext cx="5000459" cy="1425992"/>
            <a:chOff x="7191542" y="1"/>
            <a:chExt cx="5000459" cy="1425992"/>
          </a:xfrm>
        </p:grpSpPr>
        <p:pic>
          <p:nvPicPr>
            <p:cNvPr id="266" name="Google Shape;266;p1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 name="Google Shape;267;p1196"/>
            <p:cNvGrpSpPr/>
            <p:nvPr/>
          </p:nvGrpSpPr>
          <p:grpSpPr>
            <a:xfrm>
              <a:off x="7191542" y="1"/>
              <a:ext cx="5000459" cy="1425992"/>
              <a:chOff x="7186272" y="0"/>
              <a:chExt cx="5005729" cy="1427495"/>
            </a:xfrm>
          </p:grpSpPr>
          <p:sp>
            <p:nvSpPr>
              <p:cNvPr id="268" name="Google Shape;268;p1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9" name="Google Shape;269;p1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0" name="Google Shape;270;p1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1" name="Google Shape;271;p1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2" name="Google Shape;272;p1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3" name="Google Shape;273;p1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42"/>
        <p:cNvGrpSpPr/>
        <p:nvPr/>
      </p:nvGrpSpPr>
      <p:grpSpPr>
        <a:xfrm>
          <a:off x="0" y="0"/>
          <a:ext cx="0" cy="0"/>
          <a:chOff x="0" y="0"/>
          <a:chExt cx="0" cy="0"/>
        </a:xfrm>
      </p:grpSpPr>
      <p:grpSp>
        <p:nvGrpSpPr>
          <p:cNvPr id="2443" name="Google Shape;2443;p308"/>
          <p:cNvGrpSpPr/>
          <p:nvPr/>
        </p:nvGrpSpPr>
        <p:grpSpPr>
          <a:xfrm>
            <a:off x="7191542" y="1"/>
            <a:ext cx="5000459" cy="1425992"/>
            <a:chOff x="7191542" y="1"/>
            <a:chExt cx="5000459" cy="1425992"/>
          </a:xfrm>
        </p:grpSpPr>
        <p:pic>
          <p:nvPicPr>
            <p:cNvPr id="2444" name="Google Shape;2444;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5" name="Google Shape;2445;p308"/>
            <p:cNvGrpSpPr/>
            <p:nvPr/>
          </p:nvGrpSpPr>
          <p:grpSpPr>
            <a:xfrm>
              <a:off x="7191542" y="1"/>
              <a:ext cx="5000459" cy="1425992"/>
              <a:chOff x="7186272" y="0"/>
              <a:chExt cx="5005729" cy="1427495"/>
            </a:xfrm>
          </p:grpSpPr>
          <p:sp>
            <p:nvSpPr>
              <p:cNvPr id="2446" name="Google Shape;2446;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47" name="Google Shape;2447;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48" name="Google Shape;2448;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9" name="Google Shape;2449;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0" name="Google Shape;2450;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1" name="Google Shape;2451;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2" name="Google Shape;2452;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53"/>
        <p:cNvGrpSpPr/>
        <p:nvPr/>
      </p:nvGrpSpPr>
      <p:grpSpPr>
        <a:xfrm>
          <a:off x="0" y="0"/>
          <a:ext cx="0" cy="0"/>
          <a:chOff x="0" y="0"/>
          <a:chExt cx="0" cy="0"/>
        </a:xfrm>
      </p:grpSpPr>
      <p:sp>
        <p:nvSpPr>
          <p:cNvPr id="2454" name="Google Shape;2454;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55" name="Google Shape;2455;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56" name="Google Shape;2456;p309"/>
          <p:cNvGrpSpPr/>
          <p:nvPr/>
        </p:nvGrpSpPr>
        <p:grpSpPr>
          <a:xfrm>
            <a:off x="0" y="5379426"/>
            <a:ext cx="2807368" cy="753891"/>
            <a:chOff x="0" y="5379426"/>
            <a:chExt cx="2807368" cy="753891"/>
          </a:xfrm>
        </p:grpSpPr>
        <p:sp>
          <p:nvSpPr>
            <p:cNvPr id="2457" name="Google Shape;2457;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58" name="Google Shape;2458;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59" name="Google Shape;2459;p309"/>
          <p:cNvSpPr>
            <a:spLocks noGrp="1"/>
          </p:cNvSpPr>
          <p:nvPr>
            <p:ph type="pic" idx="2"/>
          </p:nvPr>
        </p:nvSpPr>
        <p:spPr>
          <a:xfrm>
            <a:off x="2807368" y="457202"/>
            <a:ext cx="8915400" cy="5943598"/>
          </a:xfrm>
          <a:prstGeom prst="rect">
            <a:avLst/>
          </a:prstGeom>
          <a:noFill/>
          <a:ln>
            <a:noFill/>
          </a:ln>
        </p:spPr>
      </p:sp>
      <p:pic>
        <p:nvPicPr>
          <p:cNvPr id="2460" name="Google Shape;2460;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61"/>
        <p:cNvGrpSpPr/>
        <p:nvPr/>
      </p:nvGrpSpPr>
      <p:grpSpPr>
        <a:xfrm>
          <a:off x="0" y="0"/>
          <a:ext cx="0" cy="0"/>
          <a:chOff x="0" y="0"/>
          <a:chExt cx="0" cy="0"/>
        </a:xfrm>
      </p:grpSpPr>
      <p:sp>
        <p:nvSpPr>
          <p:cNvPr id="2462" name="Google Shape;2462;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3" name="Google Shape;2463;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4" name="Google Shape;2464;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5" name="Google Shape;2465;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6" name="Google Shape;2466;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7" name="Google Shape;2467;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8" name="Google Shape;2468;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9" name="Google Shape;2469;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70" name="Google Shape;2470;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71"/>
        <p:cNvGrpSpPr/>
        <p:nvPr/>
      </p:nvGrpSpPr>
      <p:grpSpPr>
        <a:xfrm>
          <a:off x="0" y="0"/>
          <a:ext cx="0" cy="0"/>
          <a:chOff x="0" y="0"/>
          <a:chExt cx="0" cy="0"/>
        </a:xfrm>
      </p:grpSpPr>
      <p:sp>
        <p:nvSpPr>
          <p:cNvPr id="2472" name="Google Shape;2472;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73" name="Google Shape;2473;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4" name="Google Shape;2474;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5" name="Google Shape;2475;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6" name="Google Shape;2476;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7" name="Google Shape;2477;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78" name="Google Shape;2478;p311"/>
          <p:cNvGrpSpPr/>
          <p:nvPr/>
        </p:nvGrpSpPr>
        <p:grpSpPr>
          <a:xfrm>
            <a:off x="7191542" y="1"/>
            <a:ext cx="5000459" cy="1425992"/>
            <a:chOff x="7191542" y="1"/>
            <a:chExt cx="5000459" cy="1425992"/>
          </a:xfrm>
        </p:grpSpPr>
        <p:pic>
          <p:nvPicPr>
            <p:cNvPr id="2479" name="Google Shape;2479;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0" name="Google Shape;2480;p311"/>
            <p:cNvGrpSpPr/>
            <p:nvPr/>
          </p:nvGrpSpPr>
          <p:grpSpPr>
            <a:xfrm>
              <a:off x="7191542" y="1"/>
              <a:ext cx="5000459" cy="1425992"/>
              <a:chOff x="7186272" y="0"/>
              <a:chExt cx="5005729" cy="1427495"/>
            </a:xfrm>
          </p:grpSpPr>
          <p:sp>
            <p:nvSpPr>
              <p:cNvPr id="2481" name="Google Shape;2481;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82" name="Google Shape;2482;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83" name="Google Shape;2483;p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484"/>
        <p:cNvGrpSpPr/>
        <p:nvPr/>
      </p:nvGrpSpPr>
      <p:grpSpPr>
        <a:xfrm>
          <a:off x="0" y="0"/>
          <a:ext cx="0" cy="0"/>
          <a:chOff x="0" y="0"/>
          <a:chExt cx="0" cy="0"/>
        </a:xfrm>
      </p:grpSpPr>
      <p:sp>
        <p:nvSpPr>
          <p:cNvPr id="2485" name="Google Shape;2485;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7" name="Google Shape;2487;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8" name="Google Shape;2488;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9" name="Google Shape;2489;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0" name="Google Shape;2490;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91" name="Google Shape;2491;p312"/>
          <p:cNvGrpSpPr/>
          <p:nvPr/>
        </p:nvGrpSpPr>
        <p:grpSpPr>
          <a:xfrm>
            <a:off x="7191542" y="1"/>
            <a:ext cx="5000459" cy="1425992"/>
            <a:chOff x="7191542" y="1"/>
            <a:chExt cx="5000459" cy="1425992"/>
          </a:xfrm>
        </p:grpSpPr>
        <p:pic>
          <p:nvPicPr>
            <p:cNvPr id="2492" name="Google Shape;2492;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3" name="Google Shape;2493;p312"/>
            <p:cNvGrpSpPr/>
            <p:nvPr/>
          </p:nvGrpSpPr>
          <p:grpSpPr>
            <a:xfrm>
              <a:off x="7191542" y="1"/>
              <a:ext cx="5000459" cy="1425992"/>
              <a:chOff x="7186272" y="0"/>
              <a:chExt cx="5005729" cy="1427495"/>
            </a:xfrm>
          </p:grpSpPr>
          <p:sp>
            <p:nvSpPr>
              <p:cNvPr id="2494" name="Google Shape;2494;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95" name="Google Shape;2495;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96" name="Google Shape;2496;p3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497"/>
        <p:cNvGrpSpPr/>
        <p:nvPr/>
      </p:nvGrpSpPr>
      <p:grpSpPr>
        <a:xfrm>
          <a:off x="0" y="0"/>
          <a:ext cx="0" cy="0"/>
          <a:chOff x="0" y="0"/>
          <a:chExt cx="0" cy="0"/>
        </a:xfrm>
      </p:grpSpPr>
      <p:sp>
        <p:nvSpPr>
          <p:cNvPr id="2498" name="Google Shape;2498;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99" name="Google Shape;2499;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0" name="Google Shape;2500;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1" name="Google Shape;2501;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2" name="Google Shape;2502;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3" name="Google Shape;2503;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04" name="Google Shape;2504;p313"/>
          <p:cNvGrpSpPr/>
          <p:nvPr/>
        </p:nvGrpSpPr>
        <p:grpSpPr>
          <a:xfrm>
            <a:off x="7191542" y="1"/>
            <a:ext cx="5000459" cy="1425992"/>
            <a:chOff x="7191542" y="1"/>
            <a:chExt cx="5000459" cy="1425992"/>
          </a:xfrm>
        </p:grpSpPr>
        <p:pic>
          <p:nvPicPr>
            <p:cNvPr id="2505" name="Google Shape;2505;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6" name="Google Shape;2506;p313"/>
            <p:cNvGrpSpPr/>
            <p:nvPr/>
          </p:nvGrpSpPr>
          <p:grpSpPr>
            <a:xfrm>
              <a:off x="7191542" y="1"/>
              <a:ext cx="5000459" cy="1425992"/>
              <a:chOff x="7186272" y="0"/>
              <a:chExt cx="5005729" cy="1427495"/>
            </a:xfrm>
          </p:grpSpPr>
          <p:sp>
            <p:nvSpPr>
              <p:cNvPr id="2507" name="Google Shape;2507;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08" name="Google Shape;2508;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09" name="Google Shape;2509;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10"/>
        <p:cNvGrpSpPr/>
        <p:nvPr/>
      </p:nvGrpSpPr>
      <p:grpSpPr>
        <a:xfrm>
          <a:off x="0" y="0"/>
          <a:ext cx="0" cy="0"/>
          <a:chOff x="0" y="0"/>
          <a:chExt cx="0" cy="0"/>
        </a:xfrm>
      </p:grpSpPr>
      <p:sp>
        <p:nvSpPr>
          <p:cNvPr id="2511" name="Google Shape;2511;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2" name="Google Shape;2512;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3" name="Google Shape;2513;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4" name="Google Shape;2514;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5" name="Google Shape;2515;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6" name="Google Shape;2516;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7" name="Google Shape;2517;p314"/>
          <p:cNvGrpSpPr/>
          <p:nvPr/>
        </p:nvGrpSpPr>
        <p:grpSpPr>
          <a:xfrm>
            <a:off x="7191542" y="1"/>
            <a:ext cx="5000459" cy="1425992"/>
            <a:chOff x="7191542" y="1"/>
            <a:chExt cx="5000459" cy="1425992"/>
          </a:xfrm>
        </p:grpSpPr>
        <p:pic>
          <p:nvPicPr>
            <p:cNvPr id="2518" name="Google Shape;2518;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9" name="Google Shape;2519;p314"/>
            <p:cNvGrpSpPr/>
            <p:nvPr/>
          </p:nvGrpSpPr>
          <p:grpSpPr>
            <a:xfrm>
              <a:off x="7191542" y="1"/>
              <a:ext cx="5000459" cy="1425992"/>
              <a:chOff x="7186272" y="0"/>
              <a:chExt cx="5005729" cy="1427495"/>
            </a:xfrm>
          </p:grpSpPr>
          <p:sp>
            <p:nvSpPr>
              <p:cNvPr id="2520" name="Google Shape;2520;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1" name="Google Shape;2521;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22" name="Google Shape;2522;p3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23"/>
        <p:cNvGrpSpPr/>
        <p:nvPr/>
      </p:nvGrpSpPr>
      <p:grpSpPr>
        <a:xfrm>
          <a:off x="0" y="0"/>
          <a:ext cx="0" cy="0"/>
          <a:chOff x="0" y="0"/>
          <a:chExt cx="0" cy="0"/>
        </a:xfrm>
      </p:grpSpPr>
      <p:sp>
        <p:nvSpPr>
          <p:cNvPr id="2524" name="Google Shape;2524;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5" name="Google Shape;2525;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6" name="Google Shape;2526;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27" name="Google Shape;2527;p315"/>
          <p:cNvSpPr>
            <a:spLocks noGrp="1"/>
          </p:cNvSpPr>
          <p:nvPr>
            <p:ph type="pic" idx="2"/>
          </p:nvPr>
        </p:nvSpPr>
        <p:spPr>
          <a:xfrm>
            <a:off x="7118684" y="233915"/>
            <a:ext cx="5073316" cy="5943600"/>
          </a:xfrm>
          <a:prstGeom prst="rect">
            <a:avLst/>
          </a:prstGeom>
          <a:noFill/>
          <a:ln>
            <a:noFill/>
          </a:ln>
        </p:spPr>
      </p:sp>
      <p:grpSp>
        <p:nvGrpSpPr>
          <p:cNvPr id="2528" name="Google Shape;2528;p315"/>
          <p:cNvGrpSpPr/>
          <p:nvPr/>
        </p:nvGrpSpPr>
        <p:grpSpPr>
          <a:xfrm>
            <a:off x="0" y="5020348"/>
            <a:ext cx="12192000" cy="1837653"/>
            <a:chOff x="0" y="5020348"/>
            <a:chExt cx="12192000" cy="1837653"/>
          </a:xfrm>
        </p:grpSpPr>
        <p:sp>
          <p:nvSpPr>
            <p:cNvPr id="2529" name="Google Shape;2529;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0" name="Google Shape;2530;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1" name="Google Shape;2531;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32"/>
        <p:cNvGrpSpPr/>
        <p:nvPr/>
      </p:nvGrpSpPr>
      <p:grpSpPr>
        <a:xfrm>
          <a:off x="0" y="0"/>
          <a:ext cx="0" cy="0"/>
          <a:chOff x="0" y="0"/>
          <a:chExt cx="0" cy="0"/>
        </a:xfrm>
      </p:grpSpPr>
      <p:grpSp>
        <p:nvGrpSpPr>
          <p:cNvPr id="2533" name="Google Shape;2533;p316"/>
          <p:cNvGrpSpPr/>
          <p:nvPr/>
        </p:nvGrpSpPr>
        <p:grpSpPr>
          <a:xfrm>
            <a:off x="0" y="5020347"/>
            <a:ext cx="12192000" cy="1837653"/>
            <a:chOff x="0" y="5020347"/>
            <a:chExt cx="12192000" cy="1837653"/>
          </a:xfrm>
        </p:grpSpPr>
        <p:sp>
          <p:nvSpPr>
            <p:cNvPr id="2534" name="Google Shape;2534;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5" name="Google Shape;2535;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6" name="Google Shape;2536;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7" name="Google Shape;2537;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38" name="Google Shape;2538;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39" name="Google Shape;2539;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40"/>
        <p:cNvGrpSpPr/>
        <p:nvPr/>
      </p:nvGrpSpPr>
      <p:grpSpPr>
        <a:xfrm>
          <a:off x="0" y="0"/>
          <a:ext cx="0" cy="0"/>
          <a:chOff x="0" y="0"/>
          <a:chExt cx="0" cy="0"/>
        </a:xfrm>
      </p:grpSpPr>
      <p:sp>
        <p:nvSpPr>
          <p:cNvPr id="2541" name="Google Shape;2541;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42" name="Google Shape;2542;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43" name="Google Shape;2543;p317"/>
          <p:cNvGrpSpPr/>
          <p:nvPr/>
        </p:nvGrpSpPr>
        <p:grpSpPr>
          <a:xfrm>
            <a:off x="0" y="5379426"/>
            <a:ext cx="2807368" cy="753891"/>
            <a:chOff x="0" y="5379426"/>
            <a:chExt cx="2807368" cy="753891"/>
          </a:xfrm>
        </p:grpSpPr>
        <p:sp>
          <p:nvSpPr>
            <p:cNvPr id="2544" name="Google Shape;2544;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5" name="Google Shape;2545;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546" name="Google Shape;2546;p317"/>
          <p:cNvSpPr>
            <a:spLocks noGrp="1"/>
          </p:cNvSpPr>
          <p:nvPr>
            <p:ph type="pic" idx="2"/>
          </p:nvPr>
        </p:nvSpPr>
        <p:spPr>
          <a:xfrm>
            <a:off x="2807368" y="457202"/>
            <a:ext cx="8915400" cy="5943598"/>
          </a:xfrm>
          <a:prstGeom prst="rect">
            <a:avLst/>
          </a:prstGeom>
          <a:noFill/>
          <a:ln>
            <a:noFill/>
          </a:ln>
        </p:spPr>
      </p:sp>
      <p:pic>
        <p:nvPicPr>
          <p:cNvPr id="2547" name="Google Shape;2547;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74"/>
        <p:cNvGrpSpPr/>
        <p:nvPr/>
      </p:nvGrpSpPr>
      <p:grpSpPr>
        <a:xfrm>
          <a:off x="0" y="0"/>
          <a:ext cx="0" cy="0"/>
          <a:chOff x="0" y="0"/>
          <a:chExt cx="0" cy="0"/>
        </a:xfrm>
      </p:grpSpPr>
      <p:grpSp>
        <p:nvGrpSpPr>
          <p:cNvPr id="275" name="Google Shape;275;p84"/>
          <p:cNvGrpSpPr/>
          <p:nvPr/>
        </p:nvGrpSpPr>
        <p:grpSpPr>
          <a:xfrm>
            <a:off x="0" y="0"/>
            <a:ext cx="12192000" cy="2148830"/>
            <a:chOff x="0" y="0"/>
            <a:chExt cx="12192000" cy="2148830"/>
          </a:xfrm>
        </p:grpSpPr>
        <p:sp>
          <p:nvSpPr>
            <p:cNvPr id="276" name="Google Shape;276;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 name="Google Shape;277;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8" name="Google Shape;278;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 name="Google Shape;279;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1" name="Google Shape;281;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2" name="Google Shape;282;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48"/>
        <p:cNvGrpSpPr/>
        <p:nvPr/>
      </p:nvGrpSpPr>
      <p:grpSpPr>
        <a:xfrm>
          <a:off x="0" y="0"/>
          <a:ext cx="0" cy="0"/>
          <a:chOff x="0" y="0"/>
          <a:chExt cx="0" cy="0"/>
        </a:xfrm>
      </p:grpSpPr>
      <p:sp>
        <p:nvSpPr>
          <p:cNvPr id="2549" name="Google Shape;2549;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0" name="Google Shape;2550;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1" name="Google Shape;2551;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2" name="Google Shape;2552;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53" name="Google Shape;2553;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4" name="Google Shape;2554;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55" name="Google Shape;2555;p318"/>
          <p:cNvGrpSpPr/>
          <p:nvPr/>
        </p:nvGrpSpPr>
        <p:grpSpPr>
          <a:xfrm>
            <a:off x="7191542" y="1"/>
            <a:ext cx="5000459" cy="1425992"/>
            <a:chOff x="7191542" y="1"/>
            <a:chExt cx="5000459" cy="1425992"/>
          </a:xfrm>
        </p:grpSpPr>
        <p:pic>
          <p:nvPicPr>
            <p:cNvPr id="2556" name="Google Shape;2556;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7" name="Google Shape;2557;p318"/>
            <p:cNvGrpSpPr/>
            <p:nvPr/>
          </p:nvGrpSpPr>
          <p:grpSpPr>
            <a:xfrm>
              <a:off x="7191542" y="1"/>
              <a:ext cx="5000459" cy="1425992"/>
              <a:chOff x="7186272" y="0"/>
              <a:chExt cx="5005729" cy="1427495"/>
            </a:xfrm>
          </p:grpSpPr>
          <p:sp>
            <p:nvSpPr>
              <p:cNvPr id="2558" name="Google Shape;2558;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9" name="Google Shape;2559;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60" name="Google Shape;2560;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61"/>
        <p:cNvGrpSpPr/>
        <p:nvPr/>
      </p:nvGrpSpPr>
      <p:grpSpPr>
        <a:xfrm>
          <a:off x="0" y="0"/>
          <a:ext cx="0" cy="0"/>
          <a:chOff x="0" y="0"/>
          <a:chExt cx="0" cy="0"/>
        </a:xfrm>
      </p:grpSpPr>
      <p:sp>
        <p:nvSpPr>
          <p:cNvPr id="2562" name="Google Shape;2562;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63" name="Google Shape;2563;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4" name="Google Shape;2564;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5" name="Google Shape;2565;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66" name="Google Shape;2566;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67" name="Google Shape;2567;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68" name="Google Shape;2568;p319"/>
          <p:cNvGrpSpPr/>
          <p:nvPr/>
        </p:nvGrpSpPr>
        <p:grpSpPr>
          <a:xfrm>
            <a:off x="7191542" y="1"/>
            <a:ext cx="5000459" cy="1425992"/>
            <a:chOff x="7191542" y="1"/>
            <a:chExt cx="5000459" cy="1425992"/>
          </a:xfrm>
        </p:grpSpPr>
        <p:pic>
          <p:nvPicPr>
            <p:cNvPr id="2569" name="Google Shape;2569;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0" name="Google Shape;2570;p319"/>
            <p:cNvGrpSpPr/>
            <p:nvPr/>
          </p:nvGrpSpPr>
          <p:grpSpPr>
            <a:xfrm>
              <a:off x="7191542" y="1"/>
              <a:ext cx="5000459" cy="1425992"/>
              <a:chOff x="7186272" y="0"/>
              <a:chExt cx="5005729" cy="1427495"/>
            </a:xfrm>
          </p:grpSpPr>
          <p:sp>
            <p:nvSpPr>
              <p:cNvPr id="2571" name="Google Shape;2571;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72" name="Google Shape;2572;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73" name="Google Shape;2573;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574"/>
        <p:cNvGrpSpPr/>
        <p:nvPr/>
      </p:nvGrpSpPr>
      <p:grpSpPr>
        <a:xfrm>
          <a:off x="0" y="0"/>
          <a:ext cx="0" cy="0"/>
          <a:chOff x="0" y="0"/>
          <a:chExt cx="0" cy="0"/>
        </a:xfrm>
      </p:grpSpPr>
      <p:sp>
        <p:nvSpPr>
          <p:cNvPr id="2575" name="Google Shape;2575;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6" name="Google Shape;2576;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7" name="Google Shape;2577;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8" name="Google Shape;2578;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79" name="Google Shape;2579;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0" name="Google Shape;2580;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81" name="Google Shape;2581;p320"/>
          <p:cNvGrpSpPr/>
          <p:nvPr/>
        </p:nvGrpSpPr>
        <p:grpSpPr>
          <a:xfrm>
            <a:off x="7191542" y="1"/>
            <a:ext cx="5000459" cy="1425992"/>
            <a:chOff x="7191542" y="1"/>
            <a:chExt cx="5000459" cy="1425992"/>
          </a:xfrm>
        </p:grpSpPr>
        <p:pic>
          <p:nvPicPr>
            <p:cNvPr id="2582" name="Google Shape;2582;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3" name="Google Shape;2583;p320"/>
            <p:cNvGrpSpPr/>
            <p:nvPr/>
          </p:nvGrpSpPr>
          <p:grpSpPr>
            <a:xfrm>
              <a:off x="7191542" y="1"/>
              <a:ext cx="5000459" cy="1425992"/>
              <a:chOff x="7186272" y="0"/>
              <a:chExt cx="5005729" cy="1427495"/>
            </a:xfrm>
          </p:grpSpPr>
          <p:sp>
            <p:nvSpPr>
              <p:cNvPr id="2584" name="Google Shape;2584;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85" name="Google Shape;2585;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86" name="Google Shape;2586;p3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587"/>
        <p:cNvGrpSpPr/>
        <p:nvPr/>
      </p:nvGrpSpPr>
      <p:grpSpPr>
        <a:xfrm>
          <a:off x="0" y="0"/>
          <a:ext cx="0" cy="0"/>
          <a:chOff x="0" y="0"/>
          <a:chExt cx="0" cy="0"/>
        </a:xfrm>
      </p:grpSpPr>
      <p:sp>
        <p:nvSpPr>
          <p:cNvPr id="2588" name="Google Shape;2588;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9" name="Google Shape;2589;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0" name="Google Shape;2590;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1" name="Google Shape;2591;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2" name="Google Shape;2592;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3" name="Google Shape;2593;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94" name="Google Shape;2594;p321"/>
          <p:cNvGrpSpPr/>
          <p:nvPr/>
        </p:nvGrpSpPr>
        <p:grpSpPr>
          <a:xfrm>
            <a:off x="7191542" y="1"/>
            <a:ext cx="5000459" cy="1425992"/>
            <a:chOff x="7191542" y="1"/>
            <a:chExt cx="5000459" cy="1425992"/>
          </a:xfrm>
        </p:grpSpPr>
        <p:pic>
          <p:nvPicPr>
            <p:cNvPr id="2595" name="Google Shape;2595;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6" name="Google Shape;2596;p321"/>
            <p:cNvGrpSpPr/>
            <p:nvPr/>
          </p:nvGrpSpPr>
          <p:grpSpPr>
            <a:xfrm>
              <a:off x="7191542" y="1"/>
              <a:ext cx="5000459" cy="1425992"/>
              <a:chOff x="7186272" y="0"/>
              <a:chExt cx="5005729" cy="1427495"/>
            </a:xfrm>
          </p:grpSpPr>
          <p:sp>
            <p:nvSpPr>
              <p:cNvPr id="2597" name="Google Shape;2597;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98" name="Google Shape;2598;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99" name="Google Shape;2599;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00"/>
        <p:cNvGrpSpPr/>
        <p:nvPr/>
      </p:nvGrpSpPr>
      <p:grpSpPr>
        <a:xfrm>
          <a:off x="0" y="0"/>
          <a:ext cx="0" cy="0"/>
          <a:chOff x="0" y="0"/>
          <a:chExt cx="0" cy="0"/>
        </a:xfrm>
      </p:grpSpPr>
      <p:grpSp>
        <p:nvGrpSpPr>
          <p:cNvPr id="2601" name="Google Shape;2601;p322"/>
          <p:cNvGrpSpPr/>
          <p:nvPr/>
        </p:nvGrpSpPr>
        <p:grpSpPr>
          <a:xfrm>
            <a:off x="7191542" y="1"/>
            <a:ext cx="5000459" cy="1425992"/>
            <a:chOff x="7191542" y="1"/>
            <a:chExt cx="5000459" cy="1425992"/>
          </a:xfrm>
        </p:grpSpPr>
        <p:pic>
          <p:nvPicPr>
            <p:cNvPr id="2602" name="Google Shape;2602;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3" name="Google Shape;2603;p322"/>
            <p:cNvGrpSpPr/>
            <p:nvPr/>
          </p:nvGrpSpPr>
          <p:grpSpPr>
            <a:xfrm>
              <a:off x="7191542" y="1"/>
              <a:ext cx="5000459" cy="1425992"/>
              <a:chOff x="7186272" y="0"/>
              <a:chExt cx="5005729" cy="1427495"/>
            </a:xfrm>
          </p:grpSpPr>
          <p:sp>
            <p:nvSpPr>
              <p:cNvPr id="2604" name="Google Shape;2604;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05" name="Google Shape;2605;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06" name="Google Shape;2606;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7" name="Google Shape;2607;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8" name="Google Shape;2608;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9" name="Google Shape;2609;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0" name="Google Shape;2610;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11"/>
        <p:cNvGrpSpPr/>
        <p:nvPr/>
      </p:nvGrpSpPr>
      <p:grpSpPr>
        <a:xfrm>
          <a:off x="0" y="0"/>
          <a:ext cx="0" cy="0"/>
          <a:chOff x="0" y="0"/>
          <a:chExt cx="0" cy="0"/>
        </a:xfrm>
      </p:grpSpPr>
      <p:sp>
        <p:nvSpPr>
          <p:cNvPr id="2612" name="Google Shape;2612;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3" name="Google Shape;2613;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14" name="Google Shape;2614;p323"/>
          <p:cNvGrpSpPr/>
          <p:nvPr/>
        </p:nvGrpSpPr>
        <p:grpSpPr>
          <a:xfrm>
            <a:off x="7191542" y="1"/>
            <a:ext cx="5000459" cy="1425992"/>
            <a:chOff x="7191542" y="1"/>
            <a:chExt cx="5000459" cy="1425992"/>
          </a:xfrm>
        </p:grpSpPr>
        <p:pic>
          <p:nvPicPr>
            <p:cNvPr id="2615" name="Google Shape;2615;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6" name="Google Shape;2616;p323"/>
            <p:cNvGrpSpPr/>
            <p:nvPr/>
          </p:nvGrpSpPr>
          <p:grpSpPr>
            <a:xfrm>
              <a:off x="7191542" y="1"/>
              <a:ext cx="5000459" cy="1425992"/>
              <a:chOff x="7186272" y="0"/>
              <a:chExt cx="5005729" cy="1427495"/>
            </a:xfrm>
          </p:grpSpPr>
          <p:sp>
            <p:nvSpPr>
              <p:cNvPr id="2617" name="Google Shape;2617;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18" name="Google Shape;2618;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19" name="Google Shape;2619;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0" name="Google Shape;2620;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1" name="Google Shape;2621;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2" name="Google Shape;2622;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23"/>
        <p:cNvGrpSpPr/>
        <p:nvPr/>
      </p:nvGrpSpPr>
      <p:grpSpPr>
        <a:xfrm>
          <a:off x="0" y="0"/>
          <a:ext cx="0" cy="0"/>
          <a:chOff x="0" y="0"/>
          <a:chExt cx="0" cy="0"/>
        </a:xfrm>
      </p:grpSpPr>
      <p:grpSp>
        <p:nvGrpSpPr>
          <p:cNvPr id="2624" name="Google Shape;2624;p324"/>
          <p:cNvGrpSpPr/>
          <p:nvPr/>
        </p:nvGrpSpPr>
        <p:grpSpPr>
          <a:xfrm>
            <a:off x="7191542" y="1"/>
            <a:ext cx="5000459" cy="1425992"/>
            <a:chOff x="7191542" y="1"/>
            <a:chExt cx="5000459" cy="1425992"/>
          </a:xfrm>
        </p:grpSpPr>
        <p:pic>
          <p:nvPicPr>
            <p:cNvPr id="2625" name="Google Shape;2625;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6" name="Google Shape;2626;p324"/>
            <p:cNvGrpSpPr/>
            <p:nvPr/>
          </p:nvGrpSpPr>
          <p:grpSpPr>
            <a:xfrm>
              <a:off x="7191542" y="1"/>
              <a:ext cx="5000459" cy="1425992"/>
              <a:chOff x="7186272" y="0"/>
              <a:chExt cx="5005729" cy="1427495"/>
            </a:xfrm>
          </p:grpSpPr>
          <p:sp>
            <p:nvSpPr>
              <p:cNvPr id="2627" name="Google Shape;2627;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28" name="Google Shape;2628;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29" name="Google Shape;2629;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0" name="Google Shape;2630;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1" name="Google Shape;2631;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2" name="Google Shape;2632;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3" name="Google Shape;2633;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4" name="Google Shape;2634;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5" name="Google Shape;2635;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6" name="Google Shape;2636;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37"/>
        <p:cNvGrpSpPr/>
        <p:nvPr/>
      </p:nvGrpSpPr>
      <p:grpSpPr>
        <a:xfrm>
          <a:off x="0" y="0"/>
          <a:ext cx="0" cy="0"/>
          <a:chOff x="0" y="0"/>
          <a:chExt cx="0" cy="0"/>
        </a:xfrm>
      </p:grpSpPr>
      <p:grpSp>
        <p:nvGrpSpPr>
          <p:cNvPr id="2638" name="Google Shape;2638;p325"/>
          <p:cNvGrpSpPr/>
          <p:nvPr/>
        </p:nvGrpSpPr>
        <p:grpSpPr>
          <a:xfrm>
            <a:off x="7191542" y="1"/>
            <a:ext cx="5000459" cy="1425992"/>
            <a:chOff x="7191542" y="1"/>
            <a:chExt cx="5000459" cy="1425992"/>
          </a:xfrm>
        </p:grpSpPr>
        <p:pic>
          <p:nvPicPr>
            <p:cNvPr id="2639" name="Google Shape;2639;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0" name="Google Shape;2640;p325"/>
            <p:cNvGrpSpPr/>
            <p:nvPr/>
          </p:nvGrpSpPr>
          <p:grpSpPr>
            <a:xfrm>
              <a:off x="7191542" y="1"/>
              <a:ext cx="5000459" cy="1425992"/>
              <a:chOff x="7186272" y="0"/>
              <a:chExt cx="5005729" cy="1427495"/>
            </a:xfrm>
          </p:grpSpPr>
          <p:sp>
            <p:nvSpPr>
              <p:cNvPr id="2641" name="Google Shape;2641;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42" name="Google Shape;2642;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43" name="Google Shape;2643;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4" name="Google Shape;2644;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5" name="Google Shape;2645;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6" name="Google Shape;2646;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47"/>
        <p:cNvGrpSpPr/>
        <p:nvPr/>
      </p:nvGrpSpPr>
      <p:grpSpPr>
        <a:xfrm>
          <a:off x="0" y="0"/>
          <a:ext cx="0" cy="0"/>
          <a:chOff x="0" y="0"/>
          <a:chExt cx="0" cy="0"/>
        </a:xfrm>
      </p:grpSpPr>
      <p:grpSp>
        <p:nvGrpSpPr>
          <p:cNvPr id="2648" name="Google Shape;2648;p326"/>
          <p:cNvGrpSpPr/>
          <p:nvPr/>
        </p:nvGrpSpPr>
        <p:grpSpPr>
          <a:xfrm>
            <a:off x="0" y="0"/>
            <a:ext cx="12192000" cy="2148830"/>
            <a:chOff x="0" y="0"/>
            <a:chExt cx="12192000" cy="2148830"/>
          </a:xfrm>
        </p:grpSpPr>
        <p:sp>
          <p:nvSpPr>
            <p:cNvPr id="2649" name="Google Shape;2649;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50" name="Google Shape;2650;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651" name="Google Shape;2651;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52" name="Google Shape;2652;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3" name="Google Shape;2653;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54" name="Google Shape;2654;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55" name="Google Shape;2655;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56"/>
        <p:cNvGrpSpPr/>
        <p:nvPr/>
      </p:nvGrpSpPr>
      <p:grpSpPr>
        <a:xfrm>
          <a:off x="0" y="0"/>
          <a:ext cx="0" cy="0"/>
          <a:chOff x="0" y="0"/>
          <a:chExt cx="0" cy="0"/>
        </a:xfrm>
      </p:grpSpPr>
      <p:sp>
        <p:nvSpPr>
          <p:cNvPr id="2657" name="Google Shape;2657;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58" name="Google Shape;2658;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9" name="Google Shape;2659;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60" name="Google Shape;2660;p327"/>
          <p:cNvGrpSpPr/>
          <p:nvPr/>
        </p:nvGrpSpPr>
        <p:grpSpPr>
          <a:xfrm>
            <a:off x="7191542" y="1"/>
            <a:ext cx="5000459" cy="1425992"/>
            <a:chOff x="7191542" y="1"/>
            <a:chExt cx="5000459" cy="1425992"/>
          </a:xfrm>
        </p:grpSpPr>
        <p:pic>
          <p:nvPicPr>
            <p:cNvPr id="2661" name="Google Shape;2661;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2" name="Google Shape;2662;p327"/>
            <p:cNvGrpSpPr/>
            <p:nvPr/>
          </p:nvGrpSpPr>
          <p:grpSpPr>
            <a:xfrm>
              <a:off x="7191542" y="1"/>
              <a:ext cx="5000459" cy="1425992"/>
              <a:chOff x="7186272" y="0"/>
              <a:chExt cx="5005729" cy="1427495"/>
            </a:xfrm>
          </p:grpSpPr>
          <p:sp>
            <p:nvSpPr>
              <p:cNvPr id="2663" name="Google Shape;2663;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64" name="Google Shape;2664;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283"/>
        <p:cNvGrpSpPr/>
        <p:nvPr/>
      </p:nvGrpSpPr>
      <p:grpSpPr>
        <a:xfrm>
          <a:off x="0" y="0"/>
          <a:ext cx="0" cy="0"/>
          <a:chOff x="0" y="0"/>
          <a:chExt cx="0" cy="0"/>
        </a:xfrm>
      </p:grpSpPr>
      <p:sp>
        <p:nvSpPr>
          <p:cNvPr id="284" name="Google Shape;284;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 name="Google Shape;285;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 name="Google Shape;286;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7" name="Google Shape;287;p85"/>
          <p:cNvGrpSpPr/>
          <p:nvPr/>
        </p:nvGrpSpPr>
        <p:grpSpPr>
          <a:xfrm>
            <a:off x="7191542" y="1"/>
            <a:ext cx="5000459" cy="1425992"/>
            <a:chOff x="7191542" y="1"/>
            <a:chExt cx="5000459" cy="1425992"/>
          </a:xfrm>
        </p:grpSpPr>
        <p:pic>
          <p:nvPicPr>
            <p:cNvPr id="288" name="Google Shape;288;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 name="Google Shape;289;p85"/>
            <p:cNvGrpSpPr/>
            <p:nvPr/>
          </p:nvGrpSpPr>
          <p:grpSpPr>
            <a:xfrm>
              <a:off x="7191542" y="1"/>
              <a:ext cx="5000459" cy="1425992"/>
              <a:chOff x="7186272" y="0"/>
              <a:chExt cx="5005729" cy="1427495"/>
            </a:xfrm>
          </p:grpSpPr>
          <p:sp>
            <p:nvSpPr>
              <p:cNvPr id="290" name="Google Shape;290;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 name="Google Shape;291;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15_Title Slide">
    <p:bg>
      <p:bgPr>
        <a:solidFill>
          <a:srgbClr val="0C70C8"/>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067C8163-F882-22D7-EE4B-71A0F5A3D875}"/>
              </a:ext>
            </a:extLst>
          </p:cNvPr>
          <p:cNvSpPr>
            <a:spLocks noGrp="1"/>
          </p:cNvSpPr>
          <p:nvPr>
            <p:ph type="title"/>
          </p:nvPr>
        </p:nvSpPr>
        <p:spPr>
          <a:xfrm>
            <a:off x="803188" y="1236572"/>
            <a:ext cx="8254315" cy="3519882"/>
          </a:xfrm>
        </p:spPr>
        <p:txBody>
          <a:bodyPr anchor="b">
            <a:normAutofit/>
          </a:bodyPr>
          <a:lstStyle>
            <a:lvl1pPr>
              <a:defRPr sz="5400">
                <a:solidFill>
                  <a:schemeClr val="bg1"/>
                </a:solidFill>
              </a:defRPr>
            </a:lvl1pPr>
          </a:lstStyle>
          <a:p>
            <a:r>
              <a:rPr lang="en-US"/>
              <a:t>Click to edit Master title style</a:t>
            </a:r>
          </a:p>
        </p:txBody>
      </p:sp>
      <p:sp>
        <p:nvSpPr>
          <p:cNvPr id="4" name="Text Placeholder 3">
            <a:extLst>
              <a:ext uri="{FF2B5EF4-FFF2-40B4-BE49-F238E27FC236}">
                <a16:creationId xmlns:a16="http://schemas.microsoft.com/office/drawing/2014/main" id="{BB9F71A4-DE80-4132-20FE-D2D4347B9B7A}"/>
              </a:ext>
            </a:extLst>
          </p:cNvPr>
          <p:cNvSpPr>
            <a:spLocks noGrp="1"/>
          </p:cNvSpPr>
          <p:nvPr>
            <p:ph type="body" sz="quarter" idx="13"/>
          </p:nvPr>
        </p:nvSpPr>
        <p:spPr>
          <a:xfrm>
            <a:off x="803275" y="5029200"/>
            <a:ext cx="7723188" cy="1112838"/>
          </a:xfrm>
        </p:spPr>
        <p:txBody>
          <a:bodyPr/>
          <a:lstStyle>
            <a:lvl1pPr marL="0" indent="0">
              <a:buNone/>
              <a:defRPr>
                <a:solidFill>
                  <a:schemeClr val="bg1"/>
                </a:solidFill>
              </a:defRPr>
            </a:lvl1pPr>
            <a:lvl2pPr marL="457200" indent="0">
              <a:buNone/>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5" name="Slide Number Placeholder 5">
            <a:extLst>
              <a:ext uri="{FF2B5EF4-FFF2-40B4-BE49-F238E27FC236}">
                <a16:creationId xmlns:a16="http://schemas.microsoft.com/office/drawing/2014/main" id="{AEB3DD83-8398-BEBF-801C-1D8144D3697C}"/>
              </a:ext>
            </a:extLst>
          </p:cNvPr>
          <p:cNvSpPr>
            <a:spLocks noGrp="1"/>
          </p:cNvSpPr>
          <p:nvPr>
            <p:ph type="sldNum" sz="quarter" idx="12"/>
          </p:nvPr>
        </p:nvSpPr>
        <p:spPr>
          <a:xfrm>
            <a:off x="11445498" y="6365726"/>
            <a:ext cx="481614" cy="365125"/>
          </a:xfrm>
          <a:solidFill>
            <a:srgbClr val="0C70C8"/>
          </a:solidFill>
        </p:spPr>
        <p:txBody>
          <a:bodyPr/>
          <a:lstStyle>
            <a:lvl1pPr>
              <a:defRPr sz="1000" b="0" i="0">
                <a:solidFill>
                  <a:schemeClr val="bg1"/>
                </a:solidFill>
                <a:latin typeface="Montserrat Medium" pitchFamily="2" charset="77"/>
              </a:defRPr>
            </a:lvl1pPr>
          </a:lstStyle>
          <a:p>
            <a:fld id="{1AF6F2DA-B01E-0F4A-9C3D-CC5E8B20FA62}" type="slidenum">
              <a:rPr lang="en-US" smtClean="0"/>
              <a:pPr/>
              <a:t>‹#›</a:t>
            </a:fld>
            <a:endParaRPr lang="en-US"/>
          </a:p>
        </p:txBody>
      </p:sp>
      <p:pic>
        <p:nvPicPr>
          <p:cNvPr id="6" name="Picture 5">
            <a:extLst>
              <a:ext uri="{FF2B5EF4-FFF2-40B4-BE49-F238E27FC236}">
                <a16:creationId xmlns:a16="http://schemas.microsoft.com/office/drawing/2014/main" id="{FF07D9E0-5560-4A0C-A760-CAE7C1309618}"/>
              </a:ext>
            </a:extLst>
          </p:cNvPr>
          <p:cNvPicPr>
            <a:picLocks noChangeAspect="1"/>
          </p:cNvPicPr>
          <p:nvPr userDrawn="1"/>
        </p:nvPicPr>
        <p:blipFill>
          <a:blip r:embed="rId2"/>
          <a:srcRect/>
          <a:stretch/>
        </p:blipFill>
        <p:spPr>
          <a:xfrm>
            <a:off x="453362" y="129989"/>
            <a:ext cx="6000704" cy="3667663"/>
          </a:xfrm>
          <a:prstGeom prst="rect">
            <a:avLst/>
          </a:prstGeom>
        </p:spPr>
      </p:pic>
    </p:spTree>
    <p:extLst>
      <p:ext uri="{BB962C8B-B14F-4D97-AF65-F5344CB8AC3E}">
        <p14:creationId xmlns:p14="http://schemas.microsoft.com/office/powerpoint/2010/main" val="352405384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670"/>
        <p:cNvGrpSpPr/>
        <p:nvPr/>
      </p:nvGrpSpPr>
      <p:grpSpPr>
        <a:xfrm>
          <a:off x="0" y="0"/>
          <a:ext cx="0" cy="0"/>
          <a:chOff x="0" y="0"/>
          <a:chExt cx="0" cy="0"/>
        </a:xfrm>
      </p:grpSpPr>
      <p:grpSp>
        <p:nvGrpSpPr>
          <p:cNvPr id="2671" name="Google Shape;2671;p47"/>
          <p:cNvGrpSpPr/>
          <p:nvPr/>
        </p:nvGrpSpPr>
        <p:grpSpPr>
          <a:xfrm>
            <a:off x="7191542" y="1"/>
            <a:ext cx="5000459" cy="1425992"/>
            <a:chOff x="7191542" y="1"/>
            <a:chExt cx="5000459" cy="1425992"/>
          </a:xfrm>
        </p:grpSpPr>
        <p:pic>
          <p:nvPicPr>
            <p:cNvPr id="2672" name="Google Shape;2672;p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3" name="Google Shape;2673;p47"/>
            <p:cNvGrpSpPr/>
            <p:nvPr/>
          </p:nvGrpSpPr>
          <p:grpSpPr>
            <a:xfrm>
              <a:off x="7191542" y="1"/>
              <a:ext cx="5000459" cy="1425992"/>
              <a:chOff x="7186272" y="0"/>
              <a:chExt cx="5005729" cy="1427495"/>
            </a:xfrm>
          </p:grpSpPr>
          <p:sp>
            <p:nvSpPr>
              <p:cNvPr id="2674" name="Google Shape;2674;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5" name="Google Shape;2675;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76" name="Google Shape;2676;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7" name="Google Shape;2677;p4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8" name="Google Shape;2678;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79" name="Google Shape;2679;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0" name="Google Shape;2680;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681"/>
        <p:cNvGrpSpPr/>
        <p:nvPr/>
      </p:nvGrpSpPr>
      <p:grpSpPr>
        <a:xfrm>
          <a:off x="0" y="0"/>
          <a:ext cx="0" cy="0"/>
          <a:chOff x="0" y="0"/>
          <a:chExt cx="0" cy="0"/>
        </a:xfrm>
      </p:grpSpPr>
      <p:sp>
        <p:nvSpPr>
          <p:cNvPr id="2682" name="Google Shape;2682;p4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3" name="Google Shape;2683;p4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84" name="Google Shape;2684;p4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85" name="Google Shape;2685;p476"/>
          <p:cNvSpPr>
            <a:spLocks noGrp="1"/>
          </p:cNvSpPr>
          <p:nvPr>
            <p:ph type="pic" idx="2"/>
          </p:nvPr>
        </p:nvSpPr>
        <p:spPr>
          <a:xfrm>
            <a:off x="7118684" y="233915"/>
            <a:ext cx="5073316" cy="5943600"/>
          </a:xfrm>
          <a:prstGeom prst="rect">
            <a:avLst/>
          </a:prstGeom>
          <a:noFill/>
          <a:ln>
            <a:noFill/>
          </a:ln>
        </p:spPr>
      </p:sp>
      <p:grpSp>
        <p:nvGrpSpPr>
          <p:cNvPr id="2686" name="Google Shape;2686;p476"/>
          <p:cNvGrpSpPr/>
          <p:nvPr/>
        </p:nvGrpSpPr>
        <p:grpSpPr>
          <a:xfrm>
            <a:off x="0" y="5020348"/>
            <a:ext cx="12192000" cy="1837653"/>
            <a:chOff x="0" y="5020348"/>
            <a:chExt cx="12192000" cy="1837653"/>
          </a:xfrm>
        </p:grpSpPr>
        <p:sp>
          <p:nvSpPr>
            <p:cNvPr id="2687" name="Google Shape;2687;p4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8" name="Google Shape;2688;p4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689" name="Google Shape;2689;p4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690"/>
        <p:cNvGrpSpPr/>
        <p:nvPr/>
      </p:nvGrpSpPr>
      <p:grpSpPr>
        <a:xfrm>
          <a:off x="0" y="0"/>
          <a:ext cx="0" cy="0"/>
          <a:chOff x="0" y="0"/>
          <a:chExt cx="0" cy="0"/>
        </a:xfrm>
      </p:grpSpPr>
      <p:grpSp>
        <p:nvGrpSpPr>
          <p:cNvPr id="2691" name="Google Shape;2691;p477"/>
          <p:cNvGrpSpPr/>
          <p:nvPr/>
        </p:nvGrpSpPr>
        <p:grpSpPr>
          <a:xfrm>
            <a:off x="0" y="5020347"/>
            <a:ext cx="12192000" cy="1837653"/>
            <a:chOff x="0" y="5020347"/>
            <a:chExt cx="12192000" cy="1837653"/>
          </a:xfrm>
        </p:grpSpPr>
        <p:sp>
          <p:nvSpPr>
            <p:cNvPr id="2692" name="Google Shape;2692;p4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3" name="Google Shape;2693;p4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4" name="Google Shape;2694;p4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695" name="Google Shape;2695;p4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696" name="Google Shape;2696;p4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97" name="Google Shape;2697;p4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698"/>
        <p:cNvGrpSpPr/>
        <p:nvPr/>
      </p:nvGrpSpPr>
      <p:grpSpPr>
        <a:xfrm>
          <a:off x="0" y="0"/>
          <a:ext cx="0" cy="0"/>
          <a:chOff x="0" y="0"/>
          <a:chExt cx="0" cy="0"/>
        </a:xfrm>
      </p:grpSpPr>
      <p:sp>
        <p:nvSpPr>
          <p:cNvPr id="2699" name="Google Shape;2699;p4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700" name="Google Shape;2700;p4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701" name="Google Shape;2701;p478"/>
          <p:cNvGrpSpPr/>
          <p:nvPr/>
        </p:nvGrpSpPr>
        <p:grpSpPr>
          <a:xfrm>
            <a:off x="0" y="5379426"/>
            <a:ext cx="2807368" cy="753891"/>
            <a:chOff x="0" y="5379426"/>
            <a:chExt cx="2807368" cy="753891"/>
          </a:xfrm>
        </p:grpSpPr>
        <p:sp>
          <p:nvSpPr>
            <p:cNvPr id="2702" name="Google Shape;2702;p4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03" name="Google Shape;2703;p4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704" name="Google Shape;2704;p478"/>
          <p:cNvSpPr>
            <a:spLocks noGrp="1"/>
          </p:cNvSpPr>
          <p:nvPr>
            <p:ph type="pic" idx="2"/>
          </p:nvPr>
        </p:nvSpPr>
        <p:spPr>
          <a:xfrm>
            <a:off x="2807368" y="457202"/>
            <a:ext cx="8915400" cy="5943598"/>
          </a:xfrm>
          <a:prstGeom prst="rect">
            <a:avLst/>
          </a:prstGeom>
          <a:noFill/>
          <a:ln>
            <a:noFill/>
          </a:ln>
        </p:spPr>
      </p:sp>
      <p:pic>
        <p:nvPicPr>
          <p:cNvPr id="2705" name="Google Shape;2705;p4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706"/>
        <p:cNvGrpSpPr/>
        <p:nvPr/>
      </p:nvGrpSpPr>
      <p:grpSpPr>
        <a:xfrm>
          <a:off x="0" y="0"/>
          <a:ext cx="0" cy="0"/>
          <a:chOff x="0" y="0"/>
          <a:chExt cx="0" cy="0"/>
        </a:xfrm>
      </p:grpSpPr>
      <p:sp>
        <p:nvSpPr>
          <p:cNvPr id="2707" name="Google Shape;2707;p4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08" name="Google Shape;2708;p4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9" name="Google Shape;2709;p4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10" name="Google Shape;2710;p4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11" name="Google Shape;2711;p4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12" name="Google Shape;2712;p4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13" name="Google Shape;2713;p479"/>
          <p:cNvGrpSpPr/>
          <p:nvPr/>
        </p:nvGrpSpPr>
        <p:grpSpPr>
          <a:xfrm>
            <a:off x="7191542" y="1"/>
            <a:ext cx="5000459" cy="1425992"/>
            <a:chOff x="7191542" y="1"/>
            <a:chExt cx="5000459" cy="1425992"/>
          </a:xfrm>
        </p:grpSpPr>
        <p:pic>
          <p:nvPicPr>
            <p:cNvPr id="2714" name="Google Shape;2714;p4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5" name="Google Shape;2715;p479"/>
            <p:cNvGrpSpPr/>
            <p:nvPr/>
          </p:nvGrpSpPr>
          <p:grpSpPr>
            <a:xfrm>
              <a:off x="7191542" y="1"/>
              <a:ext cx="5000459" cy="1425992"/>
              <a:chOff x="7186272" y="0"/>
              <a:chExt cx="5005729" cy="1427495"/>
            </a:xfrm>
          </p:grpSpPr>
          <p:sp>
            <p:nvSpPr>
              <p:cNvPr id="2716" name="Google Shape;2716;p4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17" name="Google Shape;2717;p4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18" name="Google Shape;2718;p4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719"/>
        <p:cNvGrpSpPr/>
        <p:nvPr/>
      </p:nvGrpSpPr>
      <p:grpSpPr>
        <a:xfrm>
          <a:off x="0" y="0"/>
          <a:ext cx="0" cy="0"/>
          <a:chOff x="0" y="0"/>
          <a:chExt cx="0" cy="0"/>
        </a:xfrm>
      </p:grpSpPr>
      <p:sp>
        <p:nvSpPr>
          <p:cNvPr id="2720" name="Google Shape;2720;p4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1" name="Google Shape;2721;p48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22" name="Google Shape;2722;p480"/>
          <p:cNvGrpSpPr/>
          <p:nvPr/>
        </p:nvGrpSpPr>
        <p:grpSpPr>
          <a:xfrm>
            <a:off x="7191542" y="1"/>
            <a:ext cx="5000459" cy="1425992"/>
            <a:chOff x="7191542" y="1"/>
            <a:chExt cx="5000459" cy="1425992"/>
          </a:xfrm>
        </p:grpSpPr>
        <p:pic>
          <p:nvPicPr>
            <p:cNvPr id="2723" name="Google Shape;2723;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4" name="Google Shape;2724;p480"/>
            <p:cNvGrpSpPr/>
            <p:nvPr/>
          </p:nvGrpSpPr>
          <p:grpSpPr>
            <a:xfrm>
              <a:off x="7191542" y="1"/>
              <a:ext cx="5000459" cy="1425992"/>
              <a:chOff x="7186272" y="0"/>
              <a:chExt cx="5005729" cy="1427495"/>
            </a:xfrm>
          </p:grpSpPr>
          <p:sp>
            <p:nvSpPr>
              <p:cNvPr id="2725" name="Google Shape;2725;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26" name="Google Shape;2726;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27" name="Google Shape;2727;p48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28" name="Google Shape;2728;p48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29" name="Google Shape;2729;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30" name="Google Shape;2730;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731"/>
        <p:cNvGrpSpPr/>
        <p:nvPr/>
      </p:nvGrpSpPr>
      <p:grpSpPr>
        <a:xfrm>
          <a:off x="0" y="0"/>
          <a:ext cx="0" cy="0"/>
          <a:chOff x="0" y="0"/>
          <a:chExt cx="0" cy="0"/>
        </a:xfrm>
      </p:grpSpPr>
      <p:grpSp>
        <p:nvGrpSpPr>
          <p:cNvPr id="2732" name="Google Shape;2732;p481"/>
          <p:cNvGrpSpPr/>
          <p:nvPr/>
        </p:nvGrpSpPr>
        <p:grpSpPr>
          <a:xfrm>
            <a:off x="7191542" y="1"/>
            <a:ext cx="5000459" cy="1425992"/>
            <a:chOff x="7191542" y="1"/>
            <a:chExt cx="5000459" cy="1425992"/>
          </a:xfrm>
        </p:grpSpPr>
        <p:pic>
          <p:nvPicPr>
            <p:cNvPr id="2733" name="Google Shape;2733;p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34" name="Google Shape;2734;p481"/>
            <p:cNvGrpSpPr/>
            <p:nvPr/>
          </p:nvGrpSpPr>
          <p:grpSpPr>
            <a:xfrm>
              <a:off x="7191542" y="1"/>
              <a:ext cx="5000459" cy="1425992"/>
              <a:chOff x="7186272" y="0"/>
              <a:chExt cx="5005729" cy="1427495"/>
            </a:xfrm>
          </p:grpSpPr>
          <p:sp>
            <p:nvSpPr>
              <p:cNvPr id="2735" name="Google Shape;2735;p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36" name="Google Shape;2736;p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37" name="Google Shape;2737;p4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8" name="Google Shape;2738;p48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39" name="Google Shape;2739;p48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0" name="Google Shape;2740;p4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41" name="Google Shape;2741;p4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2" name="Google Shape;2742;p4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3" name="Google Shape;2743;p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4" name="Google Shape;2744;p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45"/>
        <p:cNvGrpSpPr/>
        <p:nvPr/>
      </p:nvGrpSpPr>
      <p:grpSpPr>
        <a:xfrm>
          <a:off x="0" y="0"/>
          <a:ext cx="0" cy="0"/>
          <a:chOff x="0" y="0"/>
          <a:chExt cx="0" cy="0"/>
        </a:xfrm>
      </p:grpSpPr>
      <p:grpSp>
        <p:nvGrpSpPr>
          <p:cNvPr id="2746" name="Google Shape;2746;p482"/>
          <p:cNvGrpSpPr/>
          <p:nvPr/>
        </p:nvGrpSpPr>
        <p:grpSpPr>
          <a:xfrm>
            <a:off x="7191542" y="1"/>
            <a:ext cx="5000459" cy="1425992"/>
            <a:chOff x="7191542" y="1"/>
            <a:chExt cx="5000459" cy="1425992"/>
          </a:xfrm>
        </p:grpSpPr>
        <p:pic>
          <p:nvPicPr>
            <p:cNvPr id="2747" name="Google Shape;2747;p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8" name="Google Shape;2748;p482"/>
            <p:cNvGrpSpPr/>
            <p:nvPr/>
          </p:nvGrpSpPr>
          <p:grpSpPr>
            <a:xfrm>
              <a:off x="7191542" y="1"/>
              <a:ext cx="5000459" cy="1425992"/>
              <a:chOff x="7186272" y="0"/>
              <a:chExt cx="5005729" cy="1427495"/>
            </a:xfrm>
          </p:grpSpPr>
          <p:sp>
            <p:nvSpPr>
              <p:cNvPr id="2749" name="Google Shape;2749;p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0" name="Google Shape;2750;p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1" name="Google Shape;2751;p4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52" name="Google Shape;2752;p4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53" name="Google Shape;2753;p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4" name="Google Shape;2754;p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755"/>
        <p:cNvGrpSpPr/>
        <p:nvPr/>
      </p:nvGrpSpPr>
      <p:grpSpPr>
        <a:xfrm>
          <a:off x="0" y="0"/>
          <a:ext cx="0" cy="0"/>
          <a:chOff x="0" y="0"/>
          <a:chExt cx="0" cy="0"/>
        </a:xfrm>
      </p:grpSpPr>
      <p:grpSp>
        <p:nvGrpSpPr>
          <p:cNvPr id="2756" name="Google Shape;2756;p483"/>
          <p:cNvGrpSpPr/>
          <p:nvPr/>
        </p:nvGrpSpPr>
        <p:grpSpPr>
          <a:xfrm>
            <a:off x="0" y="0"/>
            <a:ext cx="12192000" cy="2148830"/>
            <a:chOff x="0" y="0"/>
            <a:chExt cx="12192000" cy="2148830"/>
          </a:xfrm>
        </p:grpSpPr>
        <p:sp>
          <p:nvSpPr>
            <p:cNvPr id="2757" name="Google Shape;2757;p4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8" name="Google Shape;2758;p4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59" name="Google Shape;2759;p48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60" name="Google Shape;2760;p48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1" name="Google Shape;2761;p4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762" name="Google Shape;2762;p48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763" name="Google Shape;2763;p4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92"/>
        <p:cNvGrpSpPr/>
        <p:nvPr/>
      </p:nvGrpSpPr>
      <p:grpSpPr>
        <a:xfrm>
          <a:off x="0" y="0"/>
          <a:ext cx="0" cy="0"/>
          <a:chOff x="0" y="0"/>
          <a:chExt cx="0" cy="0"/>
        </a:xfrm>
      </p:grpSpPr>
      <p:sp>
        <p:nvSpPr>
          <p:cNvPr id="293" name="Google Shape;293;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 name="Google Shape;294;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5" name="Google Shape;295;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 name="Google Shape;296;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7" name="Google Shape;297;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 name="Google Shape;298;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9" name="Google Shape;299;p86"/>
          <p:cNvGrpSpPr/>
          <p:nvPr/>
        </p:nvGrpSpPr>
        <p:grpSpPr>
          <a:xfrm>
            <a:off x="7191542" y="1"/>
            <a:ext cx="5000459" cy="1425992"/>
            <a:chOff x="7191542" y="1"/>
            <a:chExt cx="5000459" cy="1425992"/>
          </a:xfrm>
        </p:grpSpPr>
        <p:pic>
          <p:nvPicPr>
            <p:cNvPr id="300" name="Google Shape;300;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1" name="Google Shape;301;p86"/>
            <p:cNvGrpSpPr/>
            <p:nvPr/>
          </p:nvGrpSpPr>
          <p:grpSpPr>
            <a:xfrm>
              <a:off x="7191542" y="1"/>
              <a:ext cx="5000459" cy="1425992"/>
              <a:chOff x="7186272" y="0"/>
              <a:chExt cx="5005729" cy="1427495"/>
            </a:xfrm>
          </p:grpSpPr>
          <p:sp>
            <p:nvSpPr>
              <p:cNvPr id="302" name="Google Shape;302;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3" name="Google Shape;303;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4" name="Google Shape;304;p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764"/>
        <p:cNvGrpSpPr/>
        <p:nvPr/>
      </p:nvGrpSpPr>
      <p:grpSpPr>
        <a:xfrm>
          <a:off x="0" y="0"/>
          <a:ext cx="0" cy="0"/>
          <a:chOff x="0" y="0"/>
          <a:chExt cx="0" cy="0"/>
        </a:xfrm>
      </p:grpSpPr>
      <p:sp>
        <p:nvSpPr>
          <p:cNvPr id="2765" name="Google Shape;2765;p4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6" name="Google Shape;2766;p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67" name="Google Shape;2767;p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68" name="Google Shape;2768;p484"/>
          <p:cNvGrpSpPr/>
          <p:nvPr/>
        </p:nvGrpSpPr>
        <p:grpSpPr>
          <a:xfrm>
            <a:off x="7191542" y="1"/>
            <a:ext cx="5000459" cy="1425992"/>
            <a:chOff x="7191542" y="1"/>
            <a:chExt cx="5000459" cy="1425992"/>
          </a:xfrm>
        </p:grpSpPr>
        <p:pic>
          <p:nvPicPr>
            <p:cNvPr id="2769" name="Google Shape;2769;p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70" name="Google Shape;2770;p484"/>
            <p:cNvGrpSpPr/>
            <p:nvPr/>
          </p:nvGrpSpPr>
          <p:grpSpPr>
            <a:xfrm>
              <a:off x="7191542" y="1"/>
              <a:ext cx="5000459" cy="1425992"/>
              <a:chOff x="7186272" y="0"/>
              <a:chExt cx="5005729" cy="1427495"/>
            </a:xfrm>
          </p:grpSpPr>
          <p:sp>
            <p:nvSpPr>
              <p:cNvPr id="2771" name="Google Shape;2771;p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2" name="Google Shape;2772;p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773"/>
        <p:cNvGrpSpPr/>
        <p:nvPr/>
      </p:nvGrpSpPr>
      <p:grpSpPr>
        <a:xfrm>
          <a:off x="0" y="0"/>
          <a:ext cx="0" cy="0"/>
          <a:chOff x="0" y="0"/>
          <a:chExt cx="0" cy="0"/>
        </a:xfrm>
      </p:grpSpPr>
      <p:sp>
        <p:nvSpPr>
          <p:cNvPr id="2774" name="Google Shape;2774;p4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75" name="Google Shape;2775;p4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76" name="Google Shape;2776;p4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7" name="Google Shape;2777;p4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78" name="Google Shape;2778;p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9" name="Google Shape;2779;p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80" name="Google Shape;2780;p485"/>
          <p:cNvGrpSpPr/>
          <p:nvPr/>
        </p:nvGrpSpPr>
        <p:grpSpPr>
          <a:xfrm>
            <a:off x="7191542" y="1"/>
            <a:ext cx="5000459" cy="1425992"/>
            <a:chOff x="7191542" y="1"/>
            <a:chExt cx="5000459" cy="1425992"/>
          </a:xfrm>
        </p:grpSpPr>
        <p:pic>
          <p:nvPicPr>
            <p:cNvPr id="2781" name="Google Shape;2781;p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2" name="Google Shape;2782;p485"/>
            <p:cNvGrpSpPr/>
            <p:nvPr/>
          </p:nvGrpSpPr>
          <p:grpSpPr>
            <a:xfrm>
              <a:off x="7191542" y="1"/>
              <a:ext cx="5000459" cy="1425992"/>
              <a:chOff x="7186272" y="0"/>
              <a:chExt cx="5005729" cy="1427495"/>
            </a:xfrm>
          </p:grpSpPr>
          <p:sp>
            <p:nvSpPr>
              <p:cNvPr id="2783" name="Google Shape;2783;p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84" name="Google Shape;2784;p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85" name="Google Shape;2785;p4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2786"/>
        <p:cNvGrpSpPr/>
        <p:nvPr/>
      </p:nvGrpSpPr>
      <p:grpSpPr>
        <a:xfrm>
          <a:off x="0" y="0"/>
          <a:ext cx="0" cy="0"/>
          <a:chOff x="0" y="0"/>
          <a:chExt cx="0" cy="0"/>
        </a:xfrm>
      </p:grpSpPr>
      <p:sp>
        <p:nvSpPr>
          <p:cNvPr id="2787" name="Google Shape;2787;p4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88" name="Google Shape;2788;p4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9" name="Google Shape;2789;p4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90" name="Google Shape;2790;p486"/>
          <p:cNvSpPr>
            <a:spLocks noGrp="1"/>
          </p:cNvSpPr>
          <p:nvPr>
            <p:ph type="pic" idx="2"/>
          </p:nvPr>
        </p:nvSpPr>
        <p:spPr>
          <a:xfrm>
            <a:off x="7118684" y="233915"/>
            <a:ext cx="5073316" cy="5943600"/>
          </a:xfrm>
          <a:prstGeom prst="rect">
            <a:avLst/>
          </a:prstGeom>
          <a:noFill/>
          <a:ln>
            <a:noFill/>
          </a:ln>
        </p:spPr>
      </p:sp>
      <p:grpSp>
        <p:nvGrpSpPr>
          <p:cNvPr id="2791" name="Google Shape;2791;p486"/>
          <p:cNvGrpSpPr/>
          <p:nvPr/>
        </p:nvGrpSpPr>
        <p:grpSpPr>
          <a:xfrm>
            <a:off x="0" y="5020348"/>
            <a:ext cx="12192000" cy="1837653"/>
            <a:chOff x="0" y="5020348"/>
            <a:chExt cx="12192000" cy="1837653"/>
          </a:xfrm>
        </p:grpSpPr>
        <p:sp>
          <p:nvSpPr>
            <p:cNvPr id="2792" name="Google Shape;2792;p4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3" name="Google Shape;2793;p4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94" name="Google Shape;2794;p4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2795"/>
        <p:cNvGrpSpPr/>
        <p:nvPr/>
      </p:nvGrpSpPr>
      <p:grpSpPr>
        <a:xfrm>
          <a:off x="0" y="0"/>
          <a:ext cx="0" cy="0"/>
          <a:chOff x="0" y="0"/>
          <a:chExt cx="0" cy="0"/>
        </a:xfrm>
      </p:grpSpPr>
      <p:grpSp>
        <p:nvGrpSpPr>
          <p:cNvPr id="2796" name="Google Shape;2796;p487"/>
          <p:cNvGrpSpPr/>
          <p:nvPr/>
        </p:nvGrpSpPr>
        <p:grpSpPr>
          <a:xfrm>
            <a:off x="0" y="5020347"/>
            <a:ext cx="12192000" cy="1837653"/>
            <a:chOff x="0" y="5020347"/>
            <a:chExt cx="12192000" cy="1837653"/>
          </a:xfrm>
        </p:grpSpPr>
        <p:sp>
          <p:nvSpPr>
            <p:cNvPr id="2797" name="Google Shape;2797;p4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8" name="Google Shape;2798;p4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9" name="Google Shape;2799;p4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00" name="Google Shape;2800;p4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01" name="Google Shape;2801;p4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02" name="Google Shape;2802;p4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2803"/>
        <p:cNvGrpSpPr/>
        <p:nvPr/>
      </p:nvGrpSpPr>
      <p:grpSpPr>
        <a:xfrm>
          <a:off x="0" y="0"/>
          <a:ext cx="0" cy="0"/>
          <a:chOff x="0" y="0"/>
          <a:chExt cx="0" cy="0"/>
        </a:xfrm>
      </p:grpSpPr>
      <p:sp>
        <p:nvSpPr>
          <p:cNvPr id="2804" name="Google Shape;2804;p4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805" name="Google Shape;2805;p4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806" name="Google Shape;2806;p488"/>
          <p:cNvGrpSpPr/>
          <p:nvPr/>
        </p:nvGrpSpPr>
        <p:grpSpPr>
          <a:xfrm>
            <a:off x="0" y="5379426"/>
            <a:ext cx="2807368" cy="753891"/>
            <a:chOff x="0" y="5379426"/>
            <a:chExt cx="2807368" cy="753891"/>
          </a:xfrm>
        </p:grpSpPr>
        <p:sp>
          <p:nvSpPr>
            <p:cNvPr id="2807" name="Google Shape;2807;p4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08" name="Google Shape;2808;p4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809" name="Google Shape;2809;p488"/>
          <p:cNvSpPr>
            <a:spLocks noGrp="1"/>
          </p:cNvSpPr>
          <p:nvPr>
            <p:ph type="pic" idx="2"/>
          </p:nvPr>
        </p:nvSpPr>
        <p:spPr>
          <a:xfrm>
            <a:off x="2807368" y="457202"/>
            <a:ext cx="8915400" cy="5943598"/>
          </a:xfrm>
          <a:prstGeom prst="rect">
            <a:avLst/>
          </a:prstGeom>
          <a:noFill/>
          <a:ln>
            <a:noFill/>
          </a:ln>
        </p:spPr>
      </p:sp>
      <p:pic>
        <p:nvPicPr>
          <p:cNvPr id="2810" name="Google Shape;2810;p4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2811"/>
        <p:cNvGrpSpPr/>
        <p:nvPr/>
      </p:nvGrpSpPr>
      <p:grpSpPr>
        <a:xfrm>
          <a:off x="0" y="0"/>
          <a:ext cx="0" cy="0"/>
          <a:chOff x="0" y="0"/>
          <a:chExt cx="0" cy="0"/>
        </a:xfrm>
      </p:grpSpPr>
      <p:sp>
        <p:nvSpPr>
          <p:cNvPr id="2812" name="Google Shape;2812;p4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13" name="Google Shape;2813;p4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14" name="Google Shape;2814;p4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5" name="Google Shape;2815;p4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6" name="Google Shape;2816;p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17" name="Google Shape;2817;p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18" name="Google Shape;2818;p489"/>
          <p:cNvGrpSpPr/>
          <p:nvPr/>
        </p:nvGrpSpPr>
        <p:grpSpPr>
          <a:xfrm>
            <a:off x="7191542" y="1"/>
            <a:ext cx="5000459" cy="1425992"/>
            <a:chOff x="7191542" y="1"/>
            <a:chExt cx="5000459" cy="1425992"/>
          </a:xfrm>
        </p:grpSpPr>
        <p:pic>
          <p:nvPicPr>
            <p:cNvPr id="2819" name="Google Shape;2819;p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20" name="Google Shape;2820;p489"/>
            <p:cNvGrpSpPr/>
            <p:nvPr/>
          </p:nvGrpSpPr>
          <p:grpSpPr>
            <a:xfrm>
              <a:off x="7191542" y="1"/>
              <a:ext cx="5000459" cy="1425992"/>
              <a:chOff x="7186272" y="0"/>
              <a:chExt cx="5005729" cy="1427495"/>
            </a:xfrm>
          </p:grpSpPr>
          <p:sp>
            <p:nvSpPr>
              <p:cNvPr id="2821" name="Google Shape;2821;p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22" name="Google Shape;2822;p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23" name="Google Shape;2823;p4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2824"/>
        <p:cNvGrpSpPr/>
        <p:nvPr/>
      </p:nvGrpSpPr>
      <p:grpSpPr>
        <a:xfrm>
          <a:off x="0" y="0"/>
          <a:ext cx="0" cy="0"/>
          <a:chOff x="0" y="0"/>
          <a:chExt cx="0" cy="0"/>
        </a:xfrm>
      </p:grpSpPr>
      <p:sp>
        <p:nvSpPr>
          <p:cNvPr id="2825" name="Google Shape;2825;p4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6" name="Google Shape;2826;p4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7" name="Google Shape;2827;p4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28" name="Google Shape;2828;p4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29" name="Google Shape;2829;p4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0" name="Google Shape;2830;p4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31" name="Google Shape;2831;p490"/>
          <p:cNvGrpSpPr/>
          <p:nvPr/>
        </p:nvGrpSpPr>
        <p:grpSpPr>
          <a:xfrm>
            <a:off x="7191542" y="1"/>
            <a:ext cx="5000459" cy="1425992"/>
            <a:chOff x="7191542" y="1"/>
            <a:chExt cx="5000459" cy="1425992"/>
          </a:xfrm>
        </p:grpSpPr>
        <p:pic>
          <p:nvPicPr>
            <p:cNvPr id="2832" name="Google Shape;2832;p4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33" name="Google Shape;2833;p490"/>
            <p:cNvGrpSpPr/>
            <p:nvPr/>
          </p:nvGrpSpPr>
          <p:grpSpPr>
            <a:xfrm>
              <a:off x="7191542" y="1"/>
              <a:ext cx="5000459" cy="1425992"/>
              <a:chOff x="7186272" y="0"/>
              <a:chExt cx="5005729" cy="1427495"/>
            </a:xfrm>
          </p:grpSpPr>
          <p:sp>
            <p:nvSpPr>
              <p:cNvPr id="2834" name="Google Shape;2834;p4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35" name="Google Shape;2835;p4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36" name="Google Shape;2836;p4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2837"/>
        <p:cNvGrpSpPr/>
        <p:nvPr/>
      </p:nvGrpSpPr>
      <p:grpSpPr>
        <a:xfrm>
          <a:off x="0" y="0"/>
          <a:ext cx="0" cy="0"/>
          <a:chOff x="0" y="0"/>
          <a:chExt cx="0" cy="0"/>
        </a:xfrm>
      </p:grpSpPr>
      <p:grpSp>
        <p:nvGrpSpPr>
          <p:cNvPr id="2838" name="Google Shape;2838;p491"/>
          <p:cNvGrpSpPr/>
          <p:nvPr/>
        </p:nvGrpSpPr>
        <p:grpSpPr>
          <a:xfrm>
            <a:off x="7191542" y="1"/>
            <a:ext cx="5000459" cy="1425992"/>
            <a:chOff x="7191542" y="1"/>
            <a:chExt cx="5000459" cy="1425992"/>
          </a:xfrm>
        </p:grpSpPr>
        <p:pic>
          <p:nvPicPr>
            <p:cNvPr id="2839" name="Google Shape;2839;p4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40" name="Google Shape;2840;p491"/>
            <p:cNvGrpSpPr/>
            <p:nvPr/>
          </p:nvGrpSpPr>
          <p:grpSpPr>
            <a:xfrm>
              <a:off x="7191542" y="1"/>
              <a:ext cx="5000459" cy="1425992"/>
              <a:chOff x="7186272" y="0"/>
              <a:chExt cx="5005729" cy="1427495"/>
            </a:xfrm>
          </p:grpSpPr>
          <p:sp>
            <p:nvSpPr>
              <p:cNvPr id="2841" name="Google Shape;2841;p4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42" name="Google Shape;2842;p4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43" name="Google Shape;2843;p4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44" name="Google Shape;2844;p4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5" name="Google Shape;2845;p4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46" name="Google Shape;2846;p4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47" name="Google Shape;2847;p4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2848"/>
        <p:cNvGrpSpPr/>
        <p:nvPr/>
      </p:nvGrpSpPr>
      <p:grpSpPr>
        <a:xfrm>
          <a:off x="0" y="0"/>
          <a:ext cx="0" cy="0"/>
          <a:chOff x="0" y="0"/>
          <a:chExt cx="0" cy="0"/>
        </a:xfrm>
      </p:grpSpPr>
      <p:sp>
        <p:nvSpPr>
          <p:cNvPr id="2849" name="Google Shape;2849;p4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50" name="Google Shape;2850;p4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51" name="Google Shape;2851;p492"/>
          <p:cNvGrpSpPr/>
          <p:nvPr/>
        </p:nvGrpSpPr>
        <p:grpSpPr>
          <a:xfrm>
            <a:off x="7191542" y="1"/>
            <a:ext cx="5000459" cy="1425992"/>
            <a:chOff x="7191542" y="1"/>
            <a:chExt cx="5000459" cy="1425992"/>
          </a:xfrm>
        </p:grpSpPr>
        <p:pic>
          <p:nvPicPr>
            <p:cNvPr id="2852" name="Google Shape;2852;p4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3" name="Google Shape;2853;p492"/>
            <p:cNvGrpSpPr/>
            <p:nvPr/>
          </p:nvGrpSpPr>
          <p:grpSpPr>
            <a:xfrm>
              <a:off x="7191542" y="1"/>
              <a:ext cx="5000459" cy="1425992"/>
              <a:chOff x="7186272" y="0"/>
              <a:chExt cx="5005729" cy="1427495"/>
            </a:xfrm>
          </p:grpSpPr>
          <p:sp>
            <p:nvSpPr>
              <p:cNvPr id="2854" name="Google Shape;2854;p4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55" name="Google Shape;2855;p4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56" name="Google Shape;2856;p4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57" name="Google Shape;2857;p4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8" name="Google Shape;2858;p4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59" name="Google Shape;2859;p4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2860"/>
        <p:cNvGrpSpPr/>
        <p:nvPr/>
      </p:nvGrpSpPr>
      <p:grpSpPr>
        <a:xfrm>
          <a:off x="0" y="0"/>
          <a:ext cx="0" cy="0"/>
          <a:chOff x="0" y="0"/>
          <a:chExt cx="0" cy="0"/>
        </a:xfrm>
      </p:grpSpPr>
      <p:grpSp>
        <p:nvGrpSpPr>
          <p:cNvPr id="2861" name="Google Shape;2861;p493"/>
          <p:cNvGrpSpPr/>
          <p:nvPr/>
        </p:nvGrpSpPr>
        <p:grpSpPr>
          <a:xfrm>
            <a:off x="7191542" y="1"/>
            <a:ext cx="5000459" cy="1425992"/>
            <a:chOff x="7191542" y="1"/>
            <a:chExt cx="5000459" cy="1425992"/>
          </a:xfrm>
        </p:grpSpPr>
        <p:pic>
          <p:nvPicPr>
            <p:cNvPr id="2862" name="Google Shape;2862;p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3" name="Google Shape;2863;p493"/>
            <p:cNvGrpSpPr/>
            <p:nvPr/>
          </p:nvGrpSpPr>
          <p:grpSpPr>
            <a:xfrm>
              <a:off x="7191542" y="1"/>
              <a:ext cx="5000459" cy="1425992"/>
              <a:chOff x="7186272" y="0"/>
              <a:chExt cx="5005729" cy="1427495"/>
            </a:xfrm>
          </p:grpSpPr>
          <p:sp>
            <p:nvSpPr>
              <p:cNvPr id="2864" name="Google Shape;2864;p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65" name="Google Shape;2865;p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66" name="Google Shape;2866;p4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67" name="Google Shape;2867;p4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68" name="Google Shape;2868;p4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9" name="Google Shape;2869;p4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70" name="Google Shape;2870;p4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1" name="Google Shape;2871;p4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72" name="Google Shape;2872;p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3" name="Google Shape;2873;p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05"/>
        <p:cNvGrpSpPr/>
        <p:nvPr/>
      </p:nvGrpSpPr>
      <p:grpSpPr>
        <a:xfrm>
          <a:off x="0" y="0"/>
          <a:ext cx="0" cy="0"/>
          <a:chOff x="0" y="0"/>
          <a:chExt cx="0" cy="0"/>
        </a:xfrm>
      </p:grpSpPr>
      <p:sp>
        <p:nvSpPr>
          <p:cNvPr id="306" name="Google Shape;306;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7" name="Google Shape;307;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 name="Google Shape;308;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 name="Google Shape;309;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 name="Google Shape;310;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 name="Google Shape;311;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2" name="Google Shape;312;p87"/>
          <p:cNvGrpSpPr/>
          <p:nvPr/>
        </p:nvGrpSpPr>
        <p:grpSpPr>
          <a:xfrm>
            <a:off x="7191542" y="1"/>
            <a:ext cx="5000459" cy="1425992"/>
            <a:chOff x="7191542" y="1"/>
            <a:chExt cx="5000459" cy="1425992"/>
          </a:xfrm>
        </p:grpSpPr>
        <p:pic>
          <p:nvPicPr>
            <p:cNvPr id="313" name="Google Shape;31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4" name="Google Shape;314;p87"/>
            <p:cNvGrpSpPr/>
            <p:nvPr/>
          </p:nvGrpSpPr>
          <p:grpSpPr>
            <a:xfrm>
              <a:off x="7191542" y="1"/>
              <a:ext cx="5000459" cy="1425992"/>
              <a:chOff x="7186272" y="0"/>
              <a:chExt cx="5005729" cy="1427495"/>
            </a:xfrm>
          </p:grpSpPr>
          <p:sp>
            <p:nvSpPr>
              <p:cNvPr id="315" name="Google Shape;31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6" name="Google Shape;31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17" name="Google Shape;317;p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2874"/>
        <p:cNvGrpSpPr/>
        <p:nvPr/>
      </p:nvGrpSpPr>
      <p:grpSpPr>
        <a:xfrm>
          <a:off x="0" y="0"/>
          <a:ext cx="0" cy="0"/>
          <a:chOff x="0" y="0"/>
          <a:chExt cx="0" cy="0"/>
        </a:xfrm>
      </p:grpSpPr>
      <p:grpSp>
        <p:nvGrpSpPr>
          <p:cNvPr id="2875" name="Google Shape;2875;p494"/>
          <p:cNvGrpSpPr/>
          <p:nvPr/>
        </p:nvGrpSpPr>
        <p:grpSpPr>
          <a:xfrm>
            <a:off x="7191542" y="1"/>
            <a:ext cx="5000459" cy="1425992"/>
            <a:chOff x="7191542" y="1"/>
            <a:chExt cx="5000459" cy="1425992"/>
          </a:xfrm>
        </p:grpSpPr>
        <p:pic>
          <p:nvPicPr>
            <p:cNvPr id="2876" name="Google Shape;2876;p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77" name="Google Shape;2877;p494"/>
            <p:cNvGrpSpPr/>
            <p:nvPr/>
          </p:nvGrpSpPr>
          <p:grpSpPr>
            <a:xfrm>
              <a:off x="7191542" y="1"/>
              <a:ext cx="5000459" cy="1425992"/>
              <a:chOff x="7186272" y="0"/>
              <a:chExt cx="5005729" cy="1427495"/>
            </a:xfrm>
          </p:grpSpPr>
          <p:sp>
            <p:nvSpPr>
              <p:cNvPr id="2878" name="Google Shape;2878;p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9" name="Google Shape;2879;p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0" name="Google Shape;2880;p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81" name="Google Shape;2881;p4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82" name="Google Shape;2882;p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83" name="Google Shape;2883;p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2884"/>
        <p:cNvGrpSpPr/>
        <p:nvPr/>
      </p:nvGrpSpPr>
      <p:grpSpPr>
        <a:xfrm>
          <a:off x="0" y="0"/>
          <a:ext cx="0" cy="0"/>
          <a:chOff x="0" y="0"/>
          <a:chExt cx="0" cy="0"/>
        </a:xfrm>
      </p:grpSpPr>
      <p:grpSp>
        <p:nvGrpSpPr>
          <p:cNvPr id="2885" name="Google Shape;2885;p495"/>
          <p:cNvGrpSpPr/>
          <p:nvPr/>
        </p:nvGrpSpPr>
        <p:grpSpPr>
          <a:xfrm>
            <a:off x="0" y="0"/>
            <a:ext cx="12192000" cy="2148830"/>
            <a:chOff x="0" y="0"/>
            <a:chExt cx="12192000" cy="2148830"/>
          </a:xfrm>
        </p:grpSpPr>
        <p:sp>
          <p:nvSpPr>
            <p:cNvPr id="2886" name="Google Shape;2886;p4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87" name="Google Shape;2887;p4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888" name="Google Shape;2888;p4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89" name="Google Shape;2889;p4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0" name="Google Shape;2890;p4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91" name="Google Shape;2891;p4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92" name="Google Shape;2892;p4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2893"/>
        <p:cNvGrpSpPr/>
        <p:nvPr/>
      </p:nvGrpSpPr>
      <p:grpSpPr>
        <a:xfrm>
          <a:off x="0" y="0"/>
          <a:ext cx="0" cy="0"/>
          <a:chOff x="0" y="0"/>
          <a:chExt cx="0" cy="0"/>
        </a:xfrm>
      </p:grpSpPr>
      <p:sp>
        <p:nvSpPr>
          <p:cNvPr id="2894" name="Google Shape;2894;p4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95" name="Google Shape;2895;p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96" name="Google Shape;2896;p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97" name="Google Shape;2897;p496"/>
          <p:cNvGrpSpPr/>
          <p:nvPr/>
        </p:nvGrpSpPr>
        <p:grpSpPr>
          <a:xfrm>
            <a:off x="7191542" y="1"/>
            <a:ext cx="5000459" cy="1425992"/>
            <a:chOff x="7191542" y="1"/>
            <a:chExt cx="5000459" cy="1425992"/>
          </a:xfrm>
        </p:grpSpPr>
        <p:pic>
          <p:nvPicPr>
            <p:cNvPr id="2898" name="Google Shape;2898;p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9" name="Google Shape;2899;p496"/>
            <p:cNvGrpSpPr/>
            <p:nvPr/>
          </p:nvGrpSpPr>
          <p:grpSpPr>
            <a:xfrm>
              <a:off x="7191542" y="1"/>
              <a:ext cx="5000459" cy="1425992"/>
              <a:chOff x="7186272" y="0"/>
              <a:chExt cx="5005729" cy="1427495"/>
            </a:xfrm>
          </p:grpSpPr>
          <p:sp>
            <p:nvSpPr>
              <p:cNvPr id="2900" name="Google Shape;2900;p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01" name="Google Shape;2901;p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2902"/>
        <p:cNvGrpSpPr/>
        <p:nvPr/>
      </p:nvGrpSpPr>
      <p:grpSpPr>
        <a:xfrm>
          <a:off x="0" y="0"/>
          <a:ext cx="0" cy="0"/>
          <a:chOff x="0" y="0"/>
          <a:chExt cx="0" cy="0"/>
        </a:xfrm>
      </p:grpSpPr>
      <p:sp>
        <p:nvSpPr>
          <p:cNvPr id="2903" name="Google Shape;2903;p4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04" name="Google Shape;2904;p4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5" name="Google Shape;2905;p4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06" name="Google Shape;2906;p497"/>
          <p:cNvSpPr>
            <a:spLocks noGrp="1"/>
          </p:cNvSpPr>
          <p:nvPr>
            <p:ph type="pic" idx="2"/>
          </p:nvPr>
        </p:nvSpPr>
        <p:spPr>
          <a:xfrm>
            <a:off x="7118684" y="233915"/>
            <a:ext cx="5073316" cy="5943600"/>
          </a:xfrm>
          <a:prstGeom prst="rect">
            <a:avLst/>
          </a:prstGeom>
          <a:noFill/>
          <a:ln>
            <a:noFill/>
          </a:ln>
        </p:spPr>
      </p:sp>
      <p:grpSp>
        <p:nvGrpSpPr>
          <p:cNvPr id="2907" name="Google Shape;2907;p497"/>
          <p:cNvGrpSpPr/>
          <p:nvPr/>
        </p:nvGrpSpPr>
        <p:grpSpPr>
          <a:xfrm>
            <a:off x="0" y="5020348"/>
            <a:ext cx="12192000" cy="1837653"/>
            <a:chOff x="0" y="5020348"/>
            <a:chExt cx="12192000" cy="1837653"/>
          </a:xfrm>
        </p:grpSpPr>
        <p:sp>
          <p:nvSpPr>
            <p:cNvPr id="2908" name="Google Shape;2908;p4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09" name="Google Shape;2909;p4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10" name="Google Shape;2910;p4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2911"/>
        <p:cNvGrpSpPr/>
        <p:nvPr/>
      </p:nvGrpSpPr>
      <p:grpSpPr>
        <a:xfrm>
          <a:off x="0" y="0"/>
          <a:ext cx="0" cy="0"/>
          <a:chOff x="0" y="0"/>
          <a:chExt cx="0" cy="0"/>
        </a:xfrm>
      </p:grpSpPr>
      <p:grpSp>
        <p:nvGrpSpPr>
          <p:cNvPr id="2912" name="Google Shape;2912;p498"/>
          <p:cNvGrpSpPr/>
          <p:nvPr/>
        </p:nvGrpSpPr>
        <p:grpSpPr>
          <a:xfrm>
            <a:off x="0" y="5020347"/>
            <a:ext cx="12192000" cy="1837653"/>
            <a:chOff x="0" y="5020347"/>
            <a:chExt cx="12192000" cy="1837653"/>
          </a:xfrm>
        </p:grpSpPr>
        <p:sp>
          <p:nvSpPr>
            <p:cNvPr id="2913" name="Google Shape;2913;p4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4" name="Google Shape;2914;p4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5" name="Google Shape;2915;p4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16" name="Google Shape;2916;p4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17" name="Google Shape;2917;p4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8" name="Google Shape;2918;p4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919"/>
        <p:cNvGrpSpPr/>
        <p:nvPr/>
      </p:nvGrpSpPr>
      <p:grpSpPr>
        <a:xfrm>
          <a:off x="0" y="0"/>
          <a:ext cx="0" cy="0"/>
          <a:chOff x="0" y="0"/>
          <a:chExt cx="0" cy="0"/>
        </a:xfrm>
      </p:grpSpPr>
      <p:sp>
        <p:nvSpPr>
          <p:cNvPr id="2920" name="Google Shape;2920;p4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21" name="Google Shape;2921;p4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2" name="Google Shape;2922;p4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23" name="Google Shape;2923;p4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4" name="Google Shape;2924;p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25" name="Google Shape;2925;p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26" name="Google Shape;2926;p499"/>
          <p:cNvGrpSpPr/>
          <p:nvPr/>
        </p:nvGrpSpPr>
        <p:grpSpPr>
          <a:xfrm>
            <a:off x="7191542" y="1"/>
            <a:ext cx="5000459" cy="1425992"/>
            <a:chOff x="7191542" y="1"/>
            <a:chExt cx="5000459" cy="1425992"/>
          </a:xfrm>
        </p:grpSpPr>
        <p:pic>
          <p:nvPicPr>
            <p:cNvPr id="2927" name="Google Shape;2927;p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28" name="Google Shape;2928;p499"/>
            <p:cNvGrpSpPr/>
            <p:nvPr/>
          </p:nvGrpSpPr>
          <p:grpSpPr>
            <a:xfrm>
              <a:off x="7191542" y="1"/>
              <a:ext cx="5000459" cy="1425992"/>
              <a:chOff x="7186272" y="0"/>
              <a:chExt cx="5005729" cy="1427495"/>
            </a:xfrm>
          </p:grpSpPr>
          <p:sp>
            <p:nvSpPr>
              <p:cNvPr id="2929" name="Google Shape;2929;p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30" name="Google Shape;2930;p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31" name="Google Shape;2931;p4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2932"/>
        <p:cNvGrpSpPr/>
        <p:nvPr/>
      </p:nvGrpSpPr>
      <p:grpSpPr>
        <a:xfrm>
          <a:off x="0" y="0"/>
          <a:ext cx="0" cy="0"/>
          <a:chOff x="0" y="0"/>
          <a:chExt cx="0" cy="0"/>
        </a:xfrm>
      </p:grpSpPr>
      <p:grpSp>
        <p:nvGrpSpPr>
          <p:cNvPr id="2933" name="Google Shape;2933;p500"/>
          <p:cNvGrpSpPr/>
          <p:nvPr/>
        </p:nvGrpSpPr>
        <p:grpSpPr>
          <a:xfrm>
            <a:off x="7191542" y="1"/>
            <a:ext cx="5000459" cy="1425992"/>
            <a:chOff x="7191542" y="1"/>
            <a:chExt cx="5000459" cy="1425992"/>
          </a:xfrm>
        </p:grpSpPr>
        <p:pic>
          <p:nvPicPr>
            <p:cNvPr id="2934" name="Google Shape;2934;p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5" name="Google Shape;2935;p500"/>
            <p:cNvGrpSpPr/>
            <p:nvPr/>
          </p:nvGrpSpPr>
          <p:grpSpPr>
            <a:xfrm>
              <a:off x="7191542" y="1"/>
              <a:ext cx="5000459" cy="1425992"/>
              <a:chOff x="7186272" y="0"/>
              <a:chExt cx="5005729" cy="1427495"/>
            </a:xfrm>
          </p:grpSpPr>
          <p:sp>
            <p:nvSpPr>
              <p:cNvPr id="2936" name="Google Shape;2936;p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37" name="Google Shape;2937;p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38" name="Google Shape;2938;p5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39" name="Google Shape;2939;p5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40" name="Google Shape;2940;p5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41" name="Google Shape;2941;p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42" name="Google Shape;2942;p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2943"/>
        <p:cNvGrpSpPr/>
        <p:nvPr/>
      </p:nvGrpSpPr>
      <p:grpSpPr>
        <a:xfrm>
          <a:off x="0" y="0"/>
          <a:ext cx="0" cy="0"/>
          <a:chOff x="0" y="0"/>
          <a:chExt cx="0" cy="0"/>
        </a:xfrm>
      </p:grpSpPr>
      <p:sp>
        <p:nvSpPr>
          <p:cNvPr id="2944" name="Google Shape;2944;p5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5" name="Google Shape;2945;p5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46" name="Google Shape;2946;p501"/>
          <p:cNvGrpSpPr/>
          <p:nvPr/>
        </p:nvGrpSpPr>
        <p:grpSpPr>
          <a:xfrm>
            <a:off x="7191542" y="1"/>
            <a:ext cx="5000459" cy="1425992"/>
            <a:chOff x="7191542" y="1"/>
            <a:chExt cx="5000459" cy="1425992"/>
          </a:xfrm>
        </p:grpSpPr>
        <p:pic>
          <p:nvPicPr>
            <p:cNvPr id="2947" name="Google Shape;2947;p5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48" name="Google Shape;2948;p501"/>
            <p:cNvGrpSpPr/>
            <p:nvPr/>
          </p:nvGrpSpPr>
          <p:grpSpPr>
            <a:xfrm>
              <a:off x="7191542" y="1"/>
              <a:ext cx="5000459" cy="1425992"/>
              <a:chOff x="7186272" y="0"/>
              <a:chExt cx="5005729" cy="1427495"/>
            </a:xfrm>
          </p:grpSpPr>
          <p:sp>
            <p:nvSpPr>
              <p:cNvPr id="2949" name="Google Shape;2949;p5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0" name="Google Shape;2950;p5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51" name="Google Shape;2951;p5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52" name="Google Shape;2952;p5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53" name="Google Shape;2953;p5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54" name="Google Shape;2954;p5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2955"/>
        <p:cNvGrpSpPr/>
        <p:nvPr/>
      </p:nvGrpSpPr>
      <p:grpSpPr>
        <a:xfrm>
          <a:off x="0" y="0"/>
          <a:ext cx="0" cy="0"/>
          <a:chOff x="0" y="0"/>
          <a:chExt cx="0" cy="0"/>
        </a:xfrm>
      </p:grpSpPr>
      <p:grpSp>
        <p:nvGrpSpPr>
          <p:cNvPr id="2956" name="Google Shape;2956;p502"/>
          <p:cNvGrpSpPr/>
          <p:nvPr/>
        </p:nvGrpSpPr>
        <p:grpSpPr>
          <a:xfrm>
            <a:off x="7191542" y="1"/>
            <a:ext cx="5000459" cy="1425992"/>
            <a:chOff x="7191542" y="1"/>
            <a:chExt cx="5000459" cy="1425992"/>
          </a:xfrm>
        </p:grpSpPr>
        <p:pic>
          <p:nvPicPr>
            <p:cNvPr id="2957" name="Google Shape;2957;p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8" name="Google Shape;2958;p502"/>
            <p:cNvGrpSpPr/>
            <p:nvPr/>
          </p:nvGrpSpPr>
          <p:grpSpPr>
            <a:xfrm>
              <a:off x="7191542" y="1"/>
              <a:ext cx="5000459" cy="1425992"/>
              <a:chOff x="7186272" y="0"/>
              <a:chExt cx="5005729" cy="1427495"/>
            </a:xfrm>
          </p:grpSpPr>
          <p:sp>
            <p:nvSpPr>
              <p:cNvPr id="2959" name="Google Shape;2959;p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60" name="Google Shape;2960;p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61" name="Google Shape;2961;p5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2" name="Google Shape;2962;p5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3" name="Google Shape;2963;p5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4" name="Google Shape;2964;p5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5" name="Google Shape;2965;p5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6" name="Google Shape;2966;p5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67" name="Google Shape;2967;p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68" name="Google Shape;2968;p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2969"/>
        <p:cNvGrpSpPr/>
        <p:nvPr/>
      </p:nvGrpSpPr>
      <p:grpSpPr>
        <a:xfrm>
          <a:off x="0" y="0"/>
          <a:ext cx="0" cy="0"/>
          <a:chOff x="0" y="0"/>
          <a:chExt cx="0" cy="0"/>
        </a:xfrm>
      </p:grpSpPr>
      <p:sp>
        <p:nvSpPr>
          <p:cNvPr id="2970" name="Google Shape;2970;p50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71" name="Google Shape;2971;p50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72" name="Google Shape;2972;p503"/>
          <p:cNvGrpSpPr/>
          <p:nvPr/>
        </p:nvGrpSpPr>
        <p:grpSpPr>
          <a:xfrm>
            <a:off x="0" y="5379426"/>
            <a:ext cx="2807368" cy="753891"/>
            <a:chOff x="0" y="5379426"/>
            <a:chExt cx="2807368" cy="753891"/>
          </a:xfrm>
        </p:grpSpPr>
        <p:sp>
          <p:nvSpPr>
            <p:cNvPr id="2973" name="Google Shape;2973;p50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74" name="Google Shape;2974;p50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975" name="Google Shape;2975;p503"/>
          <p:cNvSpPr>
            <a:spLocks noGrp="1"/>
          </p:cNvSpPr>
          <p:nvPr>
            <p:ph type="pic" idx="2"/>
          </p:nvPr>
        </p:nvSpPr>
        <p:spPr>
          <a:xfrm>
            <a:off x="2807368" y="457202"/>
            <a:ext cx="8915400" cy="5943598"/>
          </a:xfrm>
          <a:prstGeom prst="rect">
            <a:avLst/>
          </a:prstGeom>
          <a:noFill/>
          <a:ln>
            <a:noFill/>
          </a:ln>
        </p:spPr>
      </p:sp>
      <p:pic>
        <p:nvPicPr>
          <p:cNvPr id="2976" name="Google Shape;2976;p50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50"/>
          <p:cNvGrpSpPr/>
          <p:nvPr/>
        </p:nvGrpSpPr>
        <p:grpSpPr>
          <a:xfrm>
            <a:off x="0" y="5020347"/>
            <a:ext cx="12192000" cy="1837653"/>
            <a:chOff x="0" y="5020347"/>
            <a:chExt cx="12192000" cy="1837653"/>
          </a:xfrm>
        </p:grpSpPr>
        <p:sp>
          <p:nvSpPr>
            <p:cNvPr id="36" name="Google Shape;36;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 name="Google Shape;40;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18"/>
        <p:cNvGrpSpPr/>
        <p:nvPr/>
      </p:nvGrpSpPr>
      <p:grpSpPr>
        <a:xfrm>
          <a:off x="0" y="0"/>
          <a:ext cx="0" cy="0"/>
          <a:chOff x="0" y="0"/>
          <a:chExt cx="0" cy="0"/>
        </a:xfrm>
      </p:grpSpPr>
      <p:sp>
        <p:nvSpPr>
          <p:cNvPr id="319" name="Google Shape;319;p11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 name="Google Shape;320;p11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 name="Google Shape;321;p11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2" name="Google Shape;322;p1197"/>
          <p:cNvSpPr>
            <a:spLocks noGrp="1"/>
          </p:cNvSpPr>
          <p:nvPr>
            <p:ph type="pic" idx="2"/>
          </p:nvPr>
        </p:nvSpPr>
        <p:spPr>
          <a:xfrm>
            <a:off x="7118684" y="233915"/>
            <a:ext cx="5073316" cy="5943600"/>
          </a:xfrm>
          <a:prstGeom prst="rect">
            <a:avLst/>
          </a:prstGeom>
          <a:noFill/>
          <a:ln>
            <a:noFill/>
          </a:ln>
        </p:spPr>
      </p:sp>
      <p:grpSp>
        <p:nvGrpSpPr>
          <p:cNvPr id="323" name="Google Shape;323;p1197"/>
          <p:cNvGrpSpPr/>
          <p:nvPr/>
        </p:nvGrpSpPr>
        <p:grpSpPr>
          <a:xfrm>
            <a:off x="0" y="5020348"/>
            <a:ext cx="12192000" cy="1837653"/>
            <a:chOff x="0" y="5020348"/>
            <a:chExt cx="12192000" cy="1837653"/>
          </a:xfrm>
        </p:grpSpPr>
        <p:sp>
          <p:nvSpPr>
            <p:cNvPr id="324" name="Google Shape;324;p11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 name="Google Shape;325;p11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6" name="Google Shape;326;p11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2977"/>
        <p:cNvGrpSpPr/>
        <p:nvPr/>
      </p:nvGrpSpPr>
      <p:grpSpPr>
        <a:xfrm>
          <a:off x="0" y="0"/>
          <a:ext cx="0" cy="0"/>
          <a:chOff x="0" y="0"/>
          <a:chExt cx="0" cy="0"/>
        </a:xfrm>
      </p:grpSpPr>
      <p:grpSp>
        <p:nvGrpSpPr>
          <p:cNvPr id="2978" name="Google Shape;2978;p504"/>
          <p:cNvGrpSpPr/>
          <p:nvPr/>
        </p:nvGrpSpPr>
        <p:grpSpPr>
          <a:xfrm>
            <a:off x="0" y="0"/>
            <a:ext cx="12192000" cy="2148830"/>
            <a:chOff x="0" y="0"/>
            <a:chExt cx="12192000" cy="2148830"/>
          </a:xfrm>
        </p:grpSpPr>
        <p:sp>
          <p:nvSpPr>
            <p:cNvPr id="2979" name="Google Shape;2979;p5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80" name="Google Shape;2980;p5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981" name="Google Shape;2981;p5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82" name="Google Shape;2982;p5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3" name="Google Shape;2983;p5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984" name="Google Shape;2984;p5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985" name="Google Shape;2985;p5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2986"/>
        <p:cNvGrpSpPr/>
        <p:nvPr/>
      </p:nvGrpSpPr>
      <p:grpSpPr>
        <a:xfrm>
          <a:off x="0" y="0"/>
          <a:ext cx="0" cy="0"/>
          <a:chOff x="0" y="0"/>
          <a:chExt cx="0" cy="0"/>
        </a:xfrm>
      </p:grpSpPr>
      <p:sp>
        <p:nvSpPr>
          <p:cNvPr id="2987" name="Google Shape;2987;p5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8" name="Google Shape;2988;p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9" name="Google Shape;2989;p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90" name="Google Shape;2990;p505"/>
          <p:cNvGrpSpPr/>
          <p:nvPr/>
        </p:nvGrpSpPr>
        <p:grpSpPr>
          <a:xfrm>
            <a:off x="7191542" y="1"/>
            <a:ext cx="5000459" cy="1425992"/>
            <a:chOff x="7191542" y="1"/>
            <a:chExt cx="5000459" cy="1425992"/>
          </a:xfrm>
        </p:grpSpPr>
        <p:pic>
          <p:nvPicPr>
            <p:cNvPr id="2991" name="Google Shape;2991;p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2" name="Google Shape;2992;p505"/>
            <p:cNvGrpSpPr/>
            <p:nvPr/>
          </p:nvGrpSpPr>
          <p:grpSpPr>
            <a:xfrm>
              <a:off x="7191542" y="1"/>
              <a:ext cx="5000459" cy="1425992"/>
              <a:chOff x="7186272" y="0"/>
              <a:chExt cx="5005729" cy="1427495"/>
            </a:xfrm>
          </p:grpSpPr>
          <p:sp>
            <p:nvSpPr>
              <p:cNvPr id="2993" name="Google Shape;2993;p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94" name="Google Shape;2994;p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2995"/>
        <p:cNvGrpSpPr/>
        <p:nvPr/>
      </p:nvGrpSpPr>
      <p:grpSpPr>
        <a:xfrm>
          <a:off x="0" y="0"/>
          <a:ext cx="0" cy="0"/>
          <a:chOff x="0" y="0"/>
          <a:chExt cx="0" cy="0"/>
        </a:xfrm>
      </p:grpSpPr>
      <p:grpSp>
        <p:nvGrpSpPr>
          <p:cNvPr id="2996" name="Google Shape;2996;p506"/>
          <p:cNvGrpSpPr/>
          <p:nvPr/>
        </p:nvGrpSpPr>
        <p:grpSpPr>
          <a:xfrm>
            <a:off x="7191542" y="1"/>
            <a:ext cx="5000459" cy="1425992"/>
            <a:chOff x="7191542" y="1"/>
            <a:chExt cx="5000459" cy="1425992"/>
          </a:xfrm>
        </p:grpSpPr>
        <p:pic>
          <p:nvPicPr>
            <p:cNvPr id="2997" name="Google Shape;2997;p5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8" name="Google Shape;2998;p506"/>
            <p:cNvGrpSpPr/>
            <p:nvPr/>
          </p:nvGrpSpPr>
          <p:grpSpPr>
            <a:xfrm>
              <a:off x="7191542" y="1"/>
              <a:ext cx="5000459" cy="1425992"/>
              <a:chOff x="7186272" y="0"/>
              <a:chExt cx="5005729" cy="1427495"/>
            </a:xfrm>
          </p:grpSpPr>
          <p:sp>
            <p:nvSpPr>
              <p:cNvPr id="2999" name="Google Shape;2999;p5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00" name="Google Shape;3000;p5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01" name="Google Shape;3001;p5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2" name="Google Shape;3002;p5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03" name="Google Shape;3003;p5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04" name="Google Shape;3004;p5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3005"/>
        <p:cNvGrpSpPr/>
        <p:nvPr/>
      </p:nvGrpSpPr>
      <p:grpSpPr>
        <a:xfrm>
          <a:off x="0" y="0"/>
          <a:ext cx="0" cy="0"/>
          <a:chOff x="0" y="0"/>
          <a:chExt cx="0" cy="0"/>
        </a:xfrm>
      </p:grpSpPr>
      <p:sp>
        <p:nvSpPr>
          <p:cNvPr id="3006" name="Google Shape;3006;p50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07" name="Google Shape;3007;p50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8" name="Google Shape;3008;p50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009" name="Google Shape;3009;p507"/>
          <p:cNvSpPr>
            <a:spLocks noGrp="1"/>
          </p:cNvSpPr>
          <p:nvPr>
            <p:ph type="pic" idx="2"/>
          </p:nvPr>
        </p:nvSpPr>
        <p:spPr>
          <a:xfrm>
            <a:off x="7118684" y="233915"/>
            <a:ext cx="5073316" cy="5943600"/>
          </a:xfrm>
          <a:prstGeom prst="rect">
            <a:avLst/>
          </a:prstGeom>
          <a:noFill/>
          <a:ln>
            <a:noFill/>
          </a:ln>
        </p:spPr>
      </p:sp>
      <p:grpSp>
        <p:nvGrpSpPr>
          <p:cNvPr id="3010" name="Google Shape;3010;p507"/>
          <p:cNvGrpSpPr/>
          <p:nvPr/>
        </p:nvGrpSpPr>
        <p:grpSpPr>
          <a:xfrm>
            <a:off x="0" y="5020348"/>
            <a:ext cx="12192000" cy="1837653"/>
            <a:chOff x="0" y="5020348"/>
            <a:chExt cx="12192000" cy="1837653"/>
          </a:xfrm>
        </p:grpSpPr>
        <p:sp>
          <p:nvSpPr>
            <p:cNvPr id="3011" name="Google Shape;3011;p5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2" name="Google Shape;3012;p5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13" name="Google Shape;3013;p5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3014"/>
        <p:cNvGrpSpPr/>
        <p:nvPr/>
      </p:nvGrpSpPr>
      <p:grpSpPr>
        <a:xfrm>
          <a:off x="0" y="0"/>
          <a:ext cx="0" cy="0"/>
          <a:chOff x="0" y="0"/>
          <a:chExt cx="0" cy="0"/>
        </a:xfrm>
      </p:grpSpPr>
      <p:grpSp>
        <p:nvGrpSpPr>
          <p:cNvPr id="3015" name="Google Shape;3015;p508"/>
          <p:cNvGrpSpPr/>
          <p:nvPr/>
        </p:nvGrpSpPr>
        <p:grpSpPr>
          <a:xfrm>
            <a:off x="0" y="5020347"/>
            <a:ext cx="12192000" cy="1837653"/>
            <a:chOff x="0" y="5020347"/>
            <a:chExt cx="12192000" cy="1837653"/>
          </a:xfrm>
        </p:grpSpPr>
        <p:sp>
          <p:nvSpPr>
            <p:cNvPr id="3016" name="Google Shape;3016;p5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7" name="Google Shape;3017;p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8" name="Google Shape;3018;p5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19" name="Google Shape;3019;p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20" name="Google Shape;3020;p5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1" name="Google Shape;3021;p5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3022"/>
        <p:cNvGrpSpPr/>
        <p:nvPr/>
      </p:nvGrpSpPr>
      <p:grpSpPr>
        <a:xfrm>
          <a:off x="0" y="0"/>
          <a:ext cx="0" cy="0"/>
          <a:chOff x="0" y="0"/>
          <a:chExt cx="0" cy="0"/>
        </a:xfrm>
      </p:grpSpPr>
      <p:sp>
        <p:nvSpPr>
          <p:cNvPr id="3023" name="Google Shape;3023;p5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24" name="Google Shape;3024;p5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25" name="Google Shape;3025;p509"/>
          <p:cNvGrpSpPr/>
          <p:nvPr/>
        </p:nvGrpSpPr>
        <p:grpSpPr>
          <a:xfrm>
            <a:off x="0" y="5379426"/>
            <a:ext cx="2807368" cy="753891"/>
            <a:chOff x="0" y="5379426"/>
            <a:chExt cx="2807368" cy="753891"/>
          </a:xfrm>
        </p:grpSpPr>
        <p:sp>
          <p:nvSpPr>
            <p:cNvPr id="3026" name="Google Shape;3026;p5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27" name="Google Shape;3027;p5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028" name="Google Shape;3028;p509"/>
          <p:cNvSpPr>
            <a:spLocks noGrp="1"/>
          </p:cNvSpPr>
          <p:nvPr>
            <p:ph type="pic" idx="2"/>
          </p:nvPr>
        </p:nvSpPr>
        <p:spPr>
          <a:xfrm>
            <a:off x="2807368" y="457202"/>
            <a:ext cx="8915400" cy="5943598"/>
          </a:xfrm>
          <a:prstGeom prst="rect">
            <a:avLst/>
          </a:prstGeom>
          <a:noFill/>
          <a:ln>
            <a:noFill/>
          </a:ln>
        </p:spPr>
      </p:sp>
      <p:pic>
        <p:nvPicPr>
          <p:cNvPr id="3029" name="Google Shape;3029;p5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3030"/>
        <p:cNvGrpSpPr/>
        <p:nvPr/>
      </p:nvGrpSpPr>
      <p:grpSpPr>
        <a:xfrm>
          <a:off x="0" y="0"/>
          <a:ext cx="0" cy="0"/>
          <a:chOff x="0" y="0"/>
          <a:chExt cx="0" cy="0"/>
        </a:xfrm>
      </p:grpSpPr>
      <p:sp>
        <p:nvSpPr>
          <p:cNvPr id="3031" name="Google Shape;3031;p5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32" name="Google Shape;3032;p5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3" name="Google Shape;3033;p5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4" name="Google Shape;3034;p5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35" name="Google Shape;3035;p5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6" name="Google Shape;3036;p5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37" name="Google Shape;3037;p510"/>
          <p:cNvGrpSpPr/>
          <p:nvPr/>
        </p:nvGrpSpPr>
        <p:grpSpPr>
          <a:xfrm>
            <a:off x="7191542" y="1"/>
            <a:ext cx="5000459" cy="1425992"/>
            <a:chOff x="7191542" y="1"/>
            <a:chExt cx="5000459" cy="1425992"/>
          </a:xfrm>
        </p:grpSpPr>
        <p:pic>
          <p:nvPicPr>
            <p:cNvPr id="3038" name="Google Shape;3038;p5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39" name="Google Shape;3039;p510"/>
            <p:cNvGrpSpPr/>
            <p:nvPr/>
          </p:nvGrpSpPr>
          <p:grpSpPr>
            <a:xfrm>
              <a:off x="7191542" y="1"/>
              <a:ext cx="5000459" cy="1425992"/>
              <a:chOff x="7186272" y="0"/>
              <a:chExt cx="5005729" cy="1427495"/>
            </a:xfrm>
          </p:grpSpPr>
          <p:sp>
            <p:nvSpPr>
              <p:cNvPr id="3040" name="Google Shape;3040;p5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41" name="Google Shape;3041;p5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42" name="Google Shape;3042;p5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3043"/>
        <p:cNvGrpSpPr/>
        <p:nvPr/>
      </p:nvGrpSpPr>
      <p:grpSpPr>
        <a:xfrm>
          <a:off x="0" y="0"/>
          <a:ext cx="0" cy="0"/>
          <a:chOff x="0" y="0"/>
          <a:chExt cx="0" cy="0"/>
        </a:xfrm>
      </p:grpSpPr>
      <p:sp>
        <p:nvSpPr>
          <p:cNvPr id="3044" name="Google Shape;3044;p5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45" name="Google Shape;3045;p5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6" name="Google Shape;3046;p5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47" name="Google Shape;3047;p5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8" name="Google Shape;3048;p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49" name="Google Shape;3049;p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50" name="Google Shape;3050;p511"/>
          <p:cNvGrpSpPr/>
          <p:nvPr/>
        </p:nvGrpSpPr>
        <p:grpSpPr>
          <a:xfrm>
            <a:off x="7191542" y="1"/>
            <a:ext cx="5000459" cy="1425992"/>
            <a:chOff x="7191542" y="1"/>
            <a:chExt cx="5000459" cy="1425992"/>
          </a:xfrm>
        </p:grpSpPr>
        <p:pic>
          <p:nvPicPr>
            <p:cNvPr id="3051" name="Google Shape;3051;p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52" name="Google Shape;3052;p511"/>
            <p:cNvGrpSpPr/>
            <p:nvPr/>
          </p:nvGrpSpPr>
          <p:grpSpPr>
            <a:xfrm>
              <a:off x="7191542" y="1"/>
              <a:ext cx="5000459" cy="1425992"/>
              <a:chOff x="7186272" y="0"/>
              <a:chExt cx="5005729" cy="1427495"/>
            </a:xfrm>
          </p:grpSpPr>
          <p:sp>
            <p:nvSpPr>
              <p:cNvPr id="3053" name="Google Shape;3053;p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54" name="Google Shape;3054;p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55" name="Google Shape;3055;p5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3056"/>
        <p:cNvGrpSpPr/>
        <p:nvPr/>
      </p:nvGrpSpPr>
      <p:grpSpPr>
        <a:xfrm>
          <a:off x="0" y="0"/>
          <a:ext cx="0" cy="0"/>
          <a:chOff x="0" y="0"/>
          <a:chExt cx="0" cy="0"/>
        </a:xfrm>
      </p:grpSpPr>
      <p:grpSp>
        <p:nvGrpSpPr>
          <p:cNvPr id="3057" name="Google Shape;3057;p512"/>
          <p:cNvGrpSpPr/>
          <p:nvPr/>
        </p:nvGrpSpPr>
        <p:grpSpPr>
          <a:xfrm>
            <a:off x="7191542" y="1"/>
            <a:ext cx="5000459" cy="1425992"/>
            <a:chOff x="7191542" y="1"/>
            <a:chExt cx="5000459" cy="1425992"/>
          </a:xfrm>
        </p:grpSpPr>
        <p:pic>
          <p:nvPicPr>
            <p:cNvPr id="3058" name="Google Shape;3058;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59" name="Google Shape;3059;p512"/>
            <p:cNvGrpSpPr/>
            <p:nvPr/>
          </p:nvGrpSpPr>
          <p:grpSpPr>
            <a:xfrm>
              <a:off x="7191542" y="1"/>
              <a:ext cx="5000459" cy="1425992"/>
              <a:chOff x="7186272" y="0"/>
              <a:chExt cx="5005729" cy="1427495"/>
            </a:xfrm>
          </p:grpSpPr>
          <p:sp>
            <p:nvSpPr>
              <p:cNvPr id="3060" name="Google Shape;3060;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61" name="Google Shape;3061;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62" name="Google Shape;3062;p5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3" name="Google Shape;3063;p5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64" name="Google Shape;3064;p5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65" name="Google Shape;3065;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66" name="Google Shape;3066;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3067"/>
        <p:cNvGrpSpPr/>
        <p:nvPr/>
      </p:nvGrpSpPr>
      <p:grpSpPr>
        <a:xfrm>
          <a:off x="0" y="0"/>
          <a:ext cx="0" cy="0"/>
          <a:chOff x="0" y="0"/>
          <a:chExt cx="0" cy="0"/>
        </a:xfrm>
      </p:grpSpPr>
      <p:sp>
        <p:nvSpPr>
          <p:cNvPr id="3068" name="Google Shape;3068;p5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9" name="Google Shape;3069;p5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70" name="Google Shape;3070;p513"/>
          <p:cNvGrpSpPr/>
          <p:nvPr/>
        </p:nvGrpSpPr>
        <p:grpSpPr>
          <a:xfrm>
            <a:off x="7191542" y="1"/>
            <a:ext cx="5000459" cy="1425992"/>
            <a:chOff x="7191542" y="1"/>
            <a:chExt cx="5000459" cy="1425992"/>
          </a:xfrm>
        </p:grpSpPr>
        <p:pic>
          <p:nvPicPr>
            <p:cNvPr id="3071" name="Google Shape;3071;p5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72" name="Google Shape;3072;p513"/>
            <p:cNvGrpSpPr/>
            <p:nvPr/>
          </p:nvGrpSpPr>
          <p:grpSpPr>
            <a:xfrm>
              <a:off x="7191542" y="1"/>
              <a:ext cx="5000459" cy="1425992"/>
              <a:chOff x="7186272" y="0"/>
              <a:chExt cx="5005729" cy="1427495"/>
            </a:xfrm>
          </p:grpSpPr>
          <p:sp>
            <p:nvSpPr>
              <p:cNvPr id="3073" name="Google Shape;3073;p5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74" name="Google Shape;3074;p5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75" name="Google Shape;3075;p5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6" name="Google Shape;3076;p5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77" name="Google Shape;3077;p5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8" name="Google Shape;3078;p5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27"/>
        <p:cNvGrpSpPr/>
        <p:nvPr/>
      </p:nvGrpSpPr>
      <p:grpSpPr>
        <a:xfrm>
          <a:off x="0" y="0"/>
          <a:ext cx="0" cy="0"/>
          <a:chOff x="0" y="0"/>
          <a:chExt cx="0" cy="0"/>
        </a:xfrm>
      </p:grpSpPr>
      <p:grpSp>
        <p:nvGrpSpPr>
          <p:cNvPr id="328" name="Google Shape;328;p89"/>
          <p:cNvGrpSpPr/>
          <p:nvPr/>
        </p:nvGrpSpPr>
        <p:grpSpPr>
          <a:xfrm>
            <a:off x="0" y="5020347"/>
            <a:ext cx="12192000" cy="1837653"/>
            <a:chOff x="0" y="5020347"/>
            <a:chExt cx="12192000" cy="1837653"/>
          </a:xfrm>
        </p:grpSpPr>
        <p:sp>
          <p:nvSpPr>
            <p:cNvPr id="329" name="Google Shape;329;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0" name="Google Shape;330;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1" name="Google Shape;331;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2" name="Google Shape;332;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3" name="Google Shape;333;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4" name="Google Shape;334;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3079"/>
        <p:cNvGrpSpPr/>
        <p:nvPr/>
      </p:nvGrpSpPr>
      <p:grpSpPr>
        <a:xfrm>
          <a:off x="0" y="0"/>
          <a:ext cx="0" cy="0"/>
          <a:chOff x="0" y="0"/>
          <a:chExt cx="0" cy="0"/>
        </a:xfrm>
      </p:grpSpPr>
      <p:grpSp>
        <p:nvGrpSpPr>
          <p:cNvPr id="3080" name="Google Shape;3080;p514"/>
          <p:cNvGrpSpPr/>
          <p:nvPr/>
        </p:nvGrpSpPr>
        <p:grpSpPr>
          <a:xfrm>
            <a:off x="7191542" y="1"/>
            <a:ext cx="5000459" cy="1425992"/>
            <a:chOff x="7191542" y="1"/>
            <a:chExt cx="5000459" cy="1425992"/>
          </a:xfrm>
        </p:grpSpPr>
        <p:pic>
          <p:nvPicPr>
            <p:cNvPr id="3081" name="Google Shape;3081;p5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2" name="Google Shape;3082;p514"/>
            <p:cNvGrpSpPr/>
            <p:nvPr/>
          </p:nvGrpSpPr>
          <p:grpSpPr>
            <a:xfrm>
              <a:off x="7191542" y="1"/>
              <a:ext cx="5000459" cy="1425992"/>
              <a:chOff x="7186272" y="0"/>
              <a:chExt cx="5005729" cy="1427495"/>
            </a:xfrm>
          </p:grpSpPr>
          <p:sp>
            <p:nvSpPr>
              <p:cNvPr id="3083" name="Google Shape;3083;p5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84" name="Google Shape;3084;p5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85" name="Google Shape;3085;p5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6" name="Google Shape;3086;p5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87" name="Google Shape;3087;p5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8" name="Google Shape;3088;p5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89" name="Google Shape;3089;p5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0" name="Google Shape;3090;p5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91" name="Google Shape;3091;p5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2" name="Google Shape;3092;p5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3093"/>
        <p:cNvGrpSpPr/>
        <p:nvPr/>
      </p:nvGrpSpPr>
      <p:grpSpPr>
        <a:xfrm>
          <a:off x="0" y="0"/>
          <a:ext cx="0" cy="0"/>
          <a:chOff x="0" y="0"/>
          <a:chExt cx="0" cy="0"/>
        </a:xfrm>
      </p:grpSpPr>
      <p:grpSp>
        <p:nvGrpSpPr>
          <p:cNvPr id="3094" name="Google Shape;3094;p515"/>
          <p:cNvGrpSpPr/>
          <p:nvPr/>
        </p:nvGrpSpPr>
        <p:grpSpPr>
          <a:xfrm>
            <a:off x="7191542" y="1"/>
            <a:ext cx="5000459" cy="1425992"/>
            <a:chOff x="7191542" y="1"/>
            <a:chExt cx="5000459" cy="1425992"/>
          </a:xfrm>
        </p:grpSpPr>
        <p:pic>
          <p:nvPicPr>
            <p:cNvPr id="3095" name="Google Shape;3095;p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96" name="Google Shape;3096;p515"/>
            <p:cNvGrpSpPr/>
            <p:nvPr/>
          </p:nvGrpSpPr>
          <p:grpSpPr>
            <a:xfrm>
              <a:off x="7191542" y="1"/>
              <a:ext cx="5000459" cy="1425992"/>
              <a:chOff x="7186272" y="0"/>
              <a:chExt cx="5005729" cy="1427495"/>
            </a:xfrm>
          </p:grpSpPr>
          <p:sp>
            <p:nvSpPr>
              <p:cNvPr id="3097" name="Google Shape;3097;p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98" name="Google Shape;3098;p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99" name="Google Shape;3099;p5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0" name="Google Shape;3100;p5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1" name="Google Shape;3101;p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02" name="Google Shape;3102;p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3103"/>
        <p:cNvGrpSpPr/>
        <p:nvPr/>
      </p:nvGrpSpPr>
      <p:grpSpPr>
        <a:xfrm>
          <a:off x="0" y="0"/>
          <a:ext cx="0" cy="0"/>
          <a:chOff x="0" y="0"/>
          <a:chExt cx="0" cy="0"/>
        </a:xfrm>
      </p:grpSpPr>
      <p:grpSp>
        <p:nvGrpSpPr>
          <p:cNvPr id="3104" name="Google Shape;3104;p516"/>
          <p:cNvGrpSpPr/>
          <p:nvPr/>
        </p:nvGrpSpPr>
        <p:grpSpPr>
          <a:xfrm>
            <a:off x="0" y="0"/>
            <a:ext cx="12192000" cy="2148830"/>
            <a:chOff x="0" y="0"/>
            <a:chExt cx="12192000" cy="2148830"/>
          </a:xfrm>
        </p:grpSpPr>
        <p:sp>
          <p:nvSpPr>
            <p:cNvPr id="3105" name="Google Shape;3105;p5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06" name="Google Shape;3106;p5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07" name="Google Shape;3107;p5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08" name="Google Shape;3108;p5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9" name="Google Shape;3109;p5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110" name="Google Shape;3110;p51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11" name="Google Shape;3111;p5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3112"/>
        <p:cNvGrpSpPr/>
        <p:nvPr/>
      </p:nvGrpSpPr>
      <p:grpSpPr>
        <a:xfrm>
          <a:off x="0" y="0"/>
          <a:ext cx="0" cy="0"/>
          <a:chOff x="0" y="0"/>
          <a:chExt cx="0" cy="0"/>
        </a:xfrm>
      </p:grpSpPr>
      <p:sp>
        <p:nvSpPr>
          <p:cNvPr id="3113" name="Google Shape;3113;p5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14" name="Google Shape;3114;p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5" name="Google Shape;3115;p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16" name="Google Shape;3116;p517"/>
          <p:cNvGrpSpPr/>
          <p:nvPr/>
        </p:nvGrpSpPr>
        <p:grpSpPr>
          <a:xfrm>
            <a:off x="7191542" y="1"/>
            <a:ext cx="5000459" cy="1425992"/>
            <a:chOff x="7191542" y="1"/>
            <a:chExt cx="5000459" cy="1425992"/>
          </a:xfrm>
        </p:grpSpPr>
        <p:pic>
          <p:nvPicPr>
            <p:cNvPr id="3117" name="Google Shape;3117;p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18" name="Google Shape;3118;p517"/>
            <p:cNvGrpSpPr/>
            <p:nvPr/>
          </p:nvGrpSpPr>
          <p:grpSpPr>
            <a:xfrm>
              <a:off x="7191542" y="1"/>
              <a:ext cx="5000459" cy="1425992"/>
              <a:chOff x="7186272" y="0"/>
              <a:chExt cx="5005729" cy="1427495"/>
            </a:xfrm>
          </p:grpSpPr>
          <p:sp>
            <p:nvSpPr>
              <p:cNvPr id="3119" name="Google Shape;3119;p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20" name="Google Shape;3120;p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3121"/>
        <p:cNvGrpSpPr/>
        <p:nvPr/>
      </p:nvGrpSpPr>
      <p:grpSpPr>
        <a:xfrm>
          <a:off x="0" y="0"/>
          <a:ext cx="0" cy="0"/>
          <a:chOff x="0" y="0"/>
          <a:chExt cx="0" cy="0"/>
        </a:xfrm>
      </p:grpSpPr>
      <p:sp>
        <p:nvSpPr>
          <p:cNvPr id="3122" name="Google Shape;3122;p51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23" name="Google Shape;3123;p51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3124" name="Google Shape;3124;p518"/>
          <p:cNvGrpSpPr/>
          <p:nvPr/>
        </p:nvGrpSpPr>
        <p:grpSpPr>
          <a:xfrm flipH="1">
            <a:off x="-1" y="1"/>
            <a:ext cx="6418725" cy="1509822"/>
            <a:chOff x="7522541" y="1"/>
            <a:chExt cx="4669459" cy="1098357"/>
          </a:xfrm>
        </p:grpSpPr>
        <p:sp>
          <p:nvSpPr>
            <p:cNvPr id="3125" name="Google Shape;3125;p51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26" name="Google Shape;3126;p51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3127" name="Google Shape;3127;p5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3128"/>
        <p:cNvGrpSpPr/>
        <p:nvPr/>
      </p:nvGrpSpPr>
      <p:grpSpPr>
        <a:xfrm>
          <a:off x="0" y="0"/>
          <a:ext cx="0" cy="0"/>
          <a:chOff x="0" y="0"/>
          <a:chExt cx="0" cy="0"/>
        </a:xfrm>
      </p:grpSpPr>
      <p:grpSp>
        <p:nvGrpSpPr>
          <p:cNvPr id="3129" name="Google Shape;3129;p519"/>
          <p:cNvGrpSpPr/>
          <p:nvPr/>
        </p:nvGrpSpPr>
        <p:grpSpPr>
          <a:xfrm>
            <a:off x="0" y="5020347"/>
            <a:ext cx="12192000" cy="1837653"/>
            <a:chOff x="0" y="5020347"/>
            <a:chExt cx="12192000" cy="1837653"/>
          </a:xfrm>
        </p:grpSpPr>
        <p:sp>
          <p:nvSpPr>
            <p:cNvPr id="3130" name="Google Shape;3130;p5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31" name="Google Shape;3131;p5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32" name="Google Shape;3132;p5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33" name="Google Shape;3133;p5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134" name="Google Shape;3134;p5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35" name="Google Shape;3135;p5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3136"/>
        <p:cNvGrpSpPr/>
        <p:nvPr/>
      </p:nvGrpSpPr>
      <p:grpSpPr>
        <a:xfrm>
          <a:off x="0" y="0"/>
          <a:ext cx="0" cy="0"/>
          <a:chOff x="0" y="0"/>
          <a:chExt cx="0" cy="0"/>
        </a:xfrm>
      </p:grpSpPr>
      <p:sp>
        <p:nvSpPr>
          <p:cNvPr id="3137" name="Google Shape;3137;p5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38" name="Google Shape;3138;p5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39" name="Google Shape;3139;p520"/>
          <p:cNvGrpSpPr/>
          <p:nvPr/>
        </p:nvGrpSpPr>
        <p:grpSpPr>
          <a:xfrm>
            <a:off x="0" y="5379426"/>
            <a:ext cx="2807368" cy="753891"/>
            <a:chOff x="0" y="5379426"/>
            <a:chExt cx="2807368" cy="753891"/>
          </a:xfrm>
        </p:grpSpPr>
        <p:sp>
          <p:nvSpPr>
            <p:cNvPr id="3140" name="Google Shape;3140;p5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41" name="Google Shape;3141;p5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42" name="Google Shape;3142;p520"/>
          <p:cNvSpPr>
            <a:spLocks noGrp="1"/>
          </p:cNvSpPr>
          <p:nvPr>
            <p:ph type="pic" idx="2"/>
          </p:nvPr>
        </p:nvSpPr>
        <p:spPr>
          <a:xfrm>
            <a:off x="2807368" y="457202"/>
            <a:ext cx="8915400" cy="5943598"/>
          </a:xfrm>
          <a:prstGeom prst="rect">
            <a:avLst/>
          </a:prstGeom>
          <a:noFill/>
          <a:ln>
            <a:noFill/>
          </a:ln>
        </p:spPr>
      </p:sp>
      <p:pic>
        <p:nvPicPr>
          <p:cNvPr id="3143" name="Google Shape;3143;p5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3144"/>
        <p:cNvGrpSpPr/>
        <p:nvPr/>
      </p:nvGrpSpPr>
      <p:grpSpPr>
        <a:xfrm>
          <a:off x="0" y="0"/>
          <a:ext cx="0" cy="0"/>
          <a:chOff x="0" y="0"/>
          <a:chExt cx="0" cy="0"/>
        </a:xfrm>
      </p:grpSpPr>
      <p:sp>
        <p:nvSpPr>
          <p:cNvPr id="3145" name="Google Shape;3145;p5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46" name="Google Shape;3146;p5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47" name="Google Shape;3147;p5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148" name="Google Shape;3148;p521"/>
          <p:cNvSpPr>
            <a:spLocks noGrp="1"/>
          </p:cNvSpPr>
          <p:nvPr>
            <p:ph type="pic" idx="2"/>
          </p:nvPr>
        </p:nvSpPr>
        <p:spPr>
          <a:xfrm>
            <a:off x="7118684" y="233915"/>
            <a:ext cx="5073316" cy="5943600"/>
          </a:xfrm>
          <a:prstGeom prst="rect">
            <a:avLst/>
          </a:prstGeom>
          <a:noFill/>
          <a:ln>
            <a:noFill/>
          </a:ln>
        </p:spPr>
      </p:sp>
      <p:grpSp>
        <p:nvGrpSpPr>
          <p:cNvPr id="3149" name="Google Shape;3149;p521"/>
          <p:cNvGrpSpPr/>
          <p:nvPr/>
        </p:nvGrpSpPr>
        <p:grpSpPr>
          <a:xfrm>
            <a:off x="0" y="5020348"/>
            <a:ext cx="12192000" cy="1837653"/>
            <a:chOff x="0" y="5020348"/>
            <a:chExt cx="12192000" cy="1837653"/>
          </a:xfrm>
        </p:grpSpPr>
        <p:sp>
          <p:nvSpPr>
            <p:cNvPr id="3150" name="Google Shape;3150;p5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51" name="Google Shape;3151;p5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52" name="Google Shape;3152;p5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3153"/>
        <p:cNvGrpSpPr/>
        <p:nvPr/>
      </p:nvGrpSpPr>
      <p:grpSpPr>
        <a:xfrm>
          <a:off x="0" y="0"/>
          <a:ext cx="0" cy="0"/>
          <a:chOff x="0" y="0"/>
          <a:chExt cx="0" cy="0"/>
        </a:xfrm>
      </p:grpSpPr>
      <p:grpSp>
        <p:nvGrpSpPr>
          <p:cNvPr id="3154" name="Google Shape;3154;p522"/>
          <p:cNvGrpSpPr/>
          <p:nvPr/>
        </p:nvGrpSpPr>
        <p:grpSpPr>
          <a:xfrm>
            <a:off x="7191542" y="1"/>
            <a:ext cx="5000459" cy="1425992"/>
            <a:chOff x="7191542" y="1"/>
            <a:chExt cx="5000459" cy="1425992"/>
          </a:xfrm>
        </p:grpSpPr>
        <p:pic>
          <p:nvPicPr>
            <p:cNvPr id="3155" name="Google Shape;3155;p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56" name="Google Shape;3156;p522"/>
            <p:cNvGrpSpPr/>
            <p:nvPr/>
          </p:nvGrpSpPr>
          <p:grpSpPr>
            <a:xfrm>
              <a:off x="7191542" y="1"/>
              <a:ext cx="5000459" cy="1425992"/>
              <a:chOff x="7186272" y="0"/>
              <a:chExt cx="5005729" cy="1427495"/>
            </a:xfrm>
          </p:grpSpPr>
          <p:sp>
            <p:nvSpPr>
              <p:cNvPr id="3157" name="Google Shape;3157;p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58" name="Google Shape;3158;p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59" name="Google Shape;3159;p5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0" name="Google Shape;3160;p5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1" name="Google Shape;3161;p5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62" name="Google Shape;3162;p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63" name="Google Shape;3163;p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3164"/>
        <p:cNvGrpSpPr/>
        <p:nvPr/>
      </p:nvGrpSpPr>
      <p:grpSpPr>
        <a:xfrm>
          <a:off x="0" y="0"/>
          <a:ext cx="0" cy="0"/>
          <a:chOff x="0" y="0"/>
          <a:chExt cx="0" cy="0"/>
        </a:xfrm>
      </p:grpSpPr>
      <p:sp>
        <p:nvSpPr>
          <p:cNvPr id="3165" name="Google Shape;3165;p5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6" name="Google Shape;3166;p5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67" name="Google Shape;3167;p523"/>
          <p:cNvGrpSpPr/>
          <p:nvPr/>
        </p:nvGrpSpPr>
        <p:grpSpPr>
          <a:xfrm>
            <a:off x="7191542" y="1"/>
            <a:ext cx="5000459" cy="1425992"/>
            <a:chOff x="7191542" y="1"/>
            <a:chExt cx="5000459" cy="1425992"/>
          </a:xfrm>
        </p:grpSpPr>
        <p:pic>
          <p:nvPicPr>
            <p:cNvPr id="3168" name="Google Shape;3168;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69" name="Google Shape;3169;p523"/>
            <p:cNvGrpSpPr/>
            <p:nvPr/>
          </p:nvGrpSpPr>
          <p:grpSpPr>
            <a:xfrm>
              <a:off x="7191542" y="1"/>
              <a:ext cx="5000459" cy="1425992"/>
              <a:chOff x="7186272" y="0"/>
              <a:chExt cx="5005729" cy="1427495"/>
            </a:xfrm>
          </p:grpSpPr>
          <p:sp>
            <p:nvSpPr>
              <p:cNvPr id="3170" name="Google Shape;3170;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1" name="Google Shape;3171;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72" name="Google Shape;3172;p5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73" name="Google Shape;3173;p5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74" name="Google Shape;3174;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75" name="Google Shape;3175;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35"/>
        <p:cNvGrpSpPr/>
        <p:nvPr/>
      </p:nvGrpSpPr>
      <p:grpSpPr>
        <a:xfrm>
          <a:off x="0" y="0"/>
          <a:ext cx="0" cy="0"/>
          <a:chOff x="0" y="0"/>
          <a:chExt cx="0" cy="0"/>
        </a:xfrm>
      </p:grpSpPr>
      <p:sp>
        <p:nvSpPr>
          <p:cNvPr id="336" name="Google Shape;336;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7" name="Google Shape;337;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8" name="Google Shape;338;p90"/>
          <p:cNvGrpSpPr/>
          <p:nvPr/>
        </p:nvGrpSpPr>
        <p:grpSpPr>
          <a:xfrm>
            <a:off x="0" y="5379426"/>
            <a:ext cx="2807368" cy="753891"/>
            <a:chOff x="0" y="5379426"/>
            <a:chExt cx="2807368" cy="753891"/>
          </a:xfrm>
        </p:grpSpPr>
        <p:sp>
          <p:nvSpPr>
            <p:cNvPr id="339" name="Google Shape;339;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0" name="Google Shape;340;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1" name="Google Shape;341;p90"/>
          <p:cNvSpPr>
            <a:spLocks noGrp="1"/>
          </p:cNvSpPr>
          <p:nvPr>
            <p:ph type="pic" idx="2"/>
          </p:nvPr>
        </p:nvSpPr>
        <p:spPr>
          <a:xfrm>
            <a:off x="2807368" y="457202"/>
            <a:ext cx="8915400" cy="5943598"/>
          </a:xfrm>
          <a:prstGeom prst="rect">
            <a:avLst/>
          </a:prstGeom>
          <a:noFill/>
          <a:ln>
            <a:noFill/>
          </a:ln>
        </p:spPr>
      </p:sp>
      <p:pic>
        <p:nvPicPr>
          <p:cNvPr id="342" name="Google Shape;342;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3176"/>
        <p:cNvGrpSpPr/>
        <p:nvPr/>
      </p:nvGrpSpPr>
      <p:grpSpPr>
        <a:xfrm>
          <a:off x="0" y="0"/>
          <a:ext cx="0" cy="0"/>
          <a:chOff x="0" y="0"/>
          <a:chExt cx="0" cy="0"/>
        </a:xfrm>
      </p:grpSpPr>
      <p:grpSp>
        <p:nvGrpSpPr>
          <p:cNvPr id="3177" name="Google Shape;3177;p524"/>
          <p:cNvGrpSpPr/>
          <p:nvPr/>
        </p:nvGrpSpPr>
        <p:grpSpPr>
          <a:xfrm>
            <a:off x="7191542" y="1"/>
            <a:ext cx="5000459" cy="1425992"/>
            <a:chOff x="7191542" y="1"/>
            <a:chExt cx="5000459" cy="1425992"/>
          </a:xfrm>
        </p:grpSpPr>
        <p:pic>
          <p:nvPicPr>
            <p:cNvPr id="3178" name="Google Shape;3178;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9" name="Google Shape;3179;p524"/>
            <p:cNvGrpSpPr/>
            <p:nvPr/>
          </p:nvGrpSpPr>
          <p:grpSpPr>
            <a:xfrm>
              <a:off x="7191542" y="1"/>
              <a:ext cx="5000459" cy="1425992"/>
              <a:chOff x="7186272" y="0"/>
              <a:chExt cx="5005729" cy="1427495"/>
            </a:xfrm>
          </p:grpSpPr>
          <p:sp>
            <p:nvSpPr>
              <p:cNvPr id="3180" name="Google Shape;3180;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81" name="Google Shape;3181;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82" name="Google Shape;3182;p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83" name="Google Shape;3183;p5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84" name="Google Shape;3184;p5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5" name="Google Shape;3185;p5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86" name="Google Shape;3186;p5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7" name="Google Shape;3187;p5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88" name="Google Shape;3188;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89" name="Google Shape;3189;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3190"/>
        <p:cNvGrpSpPr/>
        <p:nvPr/>
      </p:nvGrpSpPr>
      <p:grpSpPr>
        <a:xfrm>
          <a:off x="0" y="0"/>
          <a:ext cx="0" cy="0"/>
          <a:chOff x="0" y="0"/>
          <a:chExt cx="0" cy="0"/>
        </a:xfrm>
      </p:grpSpPr>
      <p:sp>
        <p:nvSpPr>
          <p:cNvPr id="3191" name="Google Shape;3191;p5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2" name="Google Shape;3192;p5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93" name="Google Shape;3193;p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4" name="Google Shape;3194;p5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5" name="Google Shape;3195;p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6" name="Google Shape;3196;p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97" name="Google Shape;3197;p525"/>
          <p:cNvGrpSpPr/>
          <p:nvPr/>
        </p:nvGrpSpPr>
        <p:grpSpPr>
          <a:xfrm>
            <a:off x="7191542" y="1"/>
            <a:ext cx="5000459" cy="1425992"/>
            <a:chOff x="7191542" y="1"/>
            <a:chExt cx="5000459" cy="1425992"/>
          </a:xfrm>
        </p:grpSpPr>
        <p:pic>
          <p:nvPicPr>
            <p:cNvPr id="3198" name="Google Shape;3198;p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9" name="Google Shape;3199;p525"/>
            <p:cNvGrpSpPr/>
            <p:nvPr/>
          </p:nvGrpSpPr>
          <p:grpSpPr>
            <a:xfrm>
              <a:off x="7191542" y="1"/>
              <a:ext cx="5000459" cy="1425992"/>
              <a:chOff x="7186272" y="0"/>
              <a:chExt cx="5005729" cy="1427495"/>
            </a:xfrm>
          </p:grpSpPr>
          <p:sp>
            <p:nvSpPr>
              <p:cNvPr id="3200" name="Google Shape;3200;p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01" name="Google Shape;3201;p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02" name="Google Shape;3202;p5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3203"/>
        <p:cNvGrpSpPr/>
        <p:nvPr/>
      </p:nvGrpSpPr>
      <p:grpSpPr>
        <a:xfrm>
          <a:off x="0" y="0"/>
          <a:ext cx="0" cy="0"/>
          <a:chOff x="0" y="0"/>
          <a:chExt cx="0" cy="0"/>
        </a:xfrm>
      </p:grpSpPr>
      <p:grpSp>
        <p:nvGrpSpPr>
          <p:cNvPr id="3204" name="Google Shape;3204;p526"/>
          <p:cNvGrpSpPr/>
          <p:nvPr/>
        </p:nvGrpSpPr>
        <p:grpSpPr>
          <a:xfrm>
            <a:off x="0" y="0"/>
            <a:ext cx="12192000" cy="2148830"/>
            <a:chOff x="0" y="0"/>
            <a:chExt cx="12192000" cy="2148830"/>
          </a:xfrm>
        </p:grpSpPr>
        <p:sp>
          <p:nvSpPr>
            <p:cNvPr id="3205" name="Google Shape;3205;p5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06" name="Google Shape;3206;p5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207" name="Google Shape;3207;p5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8" name="Google Shape;3208;p5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9" name="Google Shape;3209;p5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0" name="Google Shape;3210;p5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11" name="Google Shape;3211;p5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3212"/>
        <p:cNvGrpSpPr/>
        <p:nvPr/>
      </p:nvGrpSpPr>
      <p:grpSpPr>
        <a:xfrm>
          <a:off x="0" y="0"/>
          <a:ext cx="0" cy="0"/>
          <a:chOff x="0" y="0"/>
          <a:chExt cx="0" cy="0"/>
        </a:xfrm>
      </p:grpSpPr>
      <p:grpSp>
        <p:nvGrpSpPr>
          <p:cNvPr id="3213" name="Google Shape;3213;p527"/>
          <p:cNvGrpSpPr/>
          <p:nvPr/>
        </p:nvGrpSpPr>
        <p:grpSpPr>
          <a:xfrm>
            <a:off x="7191542" y="1"/>
            <a:ext cx="5000459" cy="1425992"/>
            <a:chOff x="7191542" y="1"/>
            <a:chExt cx="5000459" cy="1425992"/>
          </a:xfrm>
        </p:grpSpPr>
        <p:pic>
          <p:nvPicPr>
            <p:cNvPr id="3214" name="Google Shape;3214;p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15" name="Google Shape;3215;p527"/>
            <p:cNvGrpSpPr/>
            <p:nvPr/>
          </p:nvGrpSpPr>
          <p:grpSpPr>
            <a:xfrm>
              <a:off x="7191542" y="1"/>
              <a:ext cx="5000459" cy="1425992"/>
              <a:chOff x="7186272" y="0"/>
              <a:chExt cx="5005729" cy="1427495"/>
            </a:xfrm>
          </p:grpSpPr>
          <p:sp>
            <p:nvSpPr>
              <p:cNvPr id="3216" name="Google Shape;3216;p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17" name="Google Shape;3217;p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18" name="Google Shape;3218;p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9" name="Google Shape;3219;p5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20" name="Google Shape;3220;p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1" name="Google Shape;3221;p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3222"/>
        <p:cNvGrpSpPr/>
        <p:nvPr/>
      </p:nvGrpSpPr>
      <p:grpSpPr>
        <a:xfrm>
          <a:off x="0" y="0"/>
          <a:ext cx="0" cy="0"/>
          <a:chOff x="0" y="0"/>
          <a:chExt cx="0" cy="0"/>
        </a:xfrm>
      </p:grpSpPr>
      <p:sp>
        <p:nvSpPr>
          <p:cNvPr id="3223" name="Google Shape;3223;p5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24" name="Google Shape;3224;p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5" name="Google Shape;3225;p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26" name="Google Shape;3226;p528"/>
          <p:cNvGrpSpPr/>
          <p:nvPr/>
        </p:nvGrpSpPr>
        <p:grpSpPr>
          <a:xfrm>
            <a:off x="7191542" y="1"/>
            <a:ext cx="5000459" cy="1425992"/>
            <a:chOff x="7191542" y="1"/>
            <a:chExt cx="5000459" cy="1425992"/>
          </a:xfrm>
        </p:grpSpPr>
        <p:pic>
          <p:nvPicPr>
            <p:cNvPr id="3227" name="Google Shape;3227;p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28" name="Google Shape;3228;p528"/>
            <p:cNvGrpSpPr/>
            <p:nvPr/>
          </p:nvGrpSpPr>
          <p:grpSpPr>
            <a:xfrm>
              <a:off x="7191542" y="1"/>
              <a:ext cx="5000459" cy="1425992"/>
              <a:chOff x="7186272" y="0"/>
              <a:chExt cx="5005729" cy="1427495"/>
            </a:xfrm>
          </p:grpSpPr>
          <p:sp>
            <p:nvSpPr>
              <p:cNvPr id="3229" name="Google Shape;3229;p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30" name="Google Shape;3230;p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3231"/>
        <p:cNvGrpSpPr/>
        <p:nvPr/>
      </p:nvGrpSpPr>
      <p:grpSpPr>
        <a:xfrm>
          <a:off x="0" y="0"/>
          <a:ext cx="0" cy="0"/>
          <a:chOff x="0" y="0"/>
          <a:chExt cx="0" cy="0"/>
        </a:xfrm>
      </p:grpSpPr>
      <p:sp>
        <p:nvSpPr>
          <p:cNvPr id="3232" name="Google Shape;3232;p5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33" name="Google Shape;3233;p5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4" name="Google Shape;3234;p5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35" name="Google Shape;3235;p5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36" name="Google Shape;3236;p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37" name="Google Shape;3237;p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38" name="Google Shape;3238;p529"/>
          <p:cNvGrpSpPr/>
          <p:nvPr/>
        </p:nvGrpSpPr>
        <p:grpSpPr>
          <a:xfrm>
            <a:off x="7191542" y="1"/>
            <a:ext cx="5000459" cy="1425992"/>
            <a:chOff x="7191542" y="1"/>
            <a:chExt cx="5000459" cy="1425992"/>
          </a:xfrm>
        </p:grpSpPr>
        <p:pic>
          <p:nvPicPr>
            <p:cNvPr id="3239" name="Google Shape;3239;p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40" name="Google Shape;3240;p529"/>
            <p:cNvGrpSpPr/>
            <p:nvPr/>
          </p:nvGrpSpPr>
          <p:grpSpPr>
            <a:xfrm>
              <a:off x="7191542" y="1"/>
              <a:ext cx="5000459" cy="1425992"/>
              <a:chOff x="7186272" y="0"/>
              <a:chExt cx="5005729" cy="1427495"/>
            </a:xfrm>
          </p:grpSpPr>
          <p:sp>
            <p:nvSpPr>
              <p:cNvPr id="3241" name="Google Shape;3241;p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42" name="Google Shape;3242;p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43" name="Google Shape;3243;p5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3244"/>
        <p:cNvGrpSpPr/>
        <p:nvPr/>
      </p:nvGrpSpPr>
      <p:grpSpPr>
        <a:xfrm>
          <a:off x="0" y="0"/>
          <a:ext cx="0" cy="0"/>
          <a:chOff x="0" y="0"/>
          <a:chExt cx="0" cy="0"/>
        </a:xfrm>
      </p:grpSpPr>
      <p:sp>
        <p:nvSpPr>
          <p:cNvPr id="3245" name="Google Shape;3245;p5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46" name="Google Shape;3246;p5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7" name="Google Shape;3247;p5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8" name="Google Shape;3248;p5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49" name="Google Shape;3249;p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50" name="Google Shape;3250;p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51" name="Google Shape;3251;p530"/>
          <p:cNvGrpSpPr/>
          <p:nvPr/>
        </p:nvGrpSpPr>
        <p:grpSpPr>
          <a:xfrm>
            <a:off x="7191542" y="1"/>
            <a:ext cx="5000459" cy="1425992"/>
            <a:chOff x="7191542" y="1"/>
            <a:chExt cx="5000459" cy="1425992"/>
          </a:xfrm>
        </p:grpSpPr>
        <p:pic>
          <p:nvPicPr>
            <p:cNvPr id="3252" name="Google Shape;3252;p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53" name="Google Shape;3253;p530"/>
            <p:cNvGrpSpPr/>
            <p:nvPr/>
          </p:nvGrpSpPr>
          <p:grpSpPr>
            <a:xfrm>
              <a:off x="7191542" y="1"/>
              <a:ext cx="5000459" cy="1425992"/>
              <a:chOff x="7186272" y="0"/>
              <a:chExt cx="5005729" cy="1427495"/>
            </a:xfrm>
          </p:grpSpPr>
          <p:sp>
            <p:nvSpPr>
              <p:cNvPr id="3254" name="Google Shape;3254;p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55" name="Google Shape;3255;p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56" name="Google Shape;3256;p5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3257"/>
        <p:cNvGrpSpPr/>
        <p:nvPr/>
      </p:nvGrpSpPr>
      <p:grpSpPr>
        <a:xfrm>
          <a:off x="0" y="0"/>
          <a:ext cx="0" cy="0"/>
          <a:chOff x="0" y="0"/>
          <a:chExt cx="0" cy="0"/>
        </a:xfrm>
      </p:grpSpPr>
      <p:sp>
        <p:nvSpPr>
          <p:cNvPr id="3258" name="Google Shape;3258;p5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9" name="Google Shape;3259;p5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60" name="Google Shape;3260;p5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61" name="Google Shape;3261;p531"/>
          <p:cNvSpPr>
            <a:spLocks noGrp="1"/>
          </p:cNvSpPr>
          <p:nvPr>
            <p:ph type="pic" idx="2"/>
          </p:nvPr>
        </p:nvSpPr>
        <p:spPr>
          <a:xfrm>
            <a:off x="7118684" y="233915"/>
            <a:ext cx="5073316" cy="5943600"/>
          </a:xfrm>
          <a:prstGeom prst="rect">
            <a:avLst/>
          </a:prstGeom>
          <a:noFill/>
          <a:ln>
            <a:noFill/>
          </a:ln>
        </p:spPr>
      </p:sp>
      <p:grpSp>
        <p:nvGrpSpPr>
          <p:cNvPr id="3262" name="Google Shape;3262;p531"/>
          <p:cNvGrpSpPr/>
          <p:nvPr/>
        </p:nvGrpSpPr>
        <p:grpSpPr>
          <a:xfrm>
            <a:off x="0" y="5020348"/>
            <a:ext cx="12192000" cy="1837653"/>
            <a:chOff x="0" y="5020348"/>
            <a:chExt cx="12192000" cy="1837653"/>
          </a:xfrm>
        </p:grpSpPr>
        <p:sp>
          <p:nvSpPr>
            <p:cNvPr id="3263" name="Google Shape;3263;p5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64" name="Google Shape;3264;p5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65" name="Google Shape;3265;p5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3266"/>
        <p:cNvGrpSpPr/>
        <p:nvPr/>
      </p:nvGrpSpPr>
      <p:grpSpPr>
        <a:xfrm>
          <a:off x="0" y="0"/>
          <a:ext cx="0" cy="0"/>
          <a:chOff x="0" y="0"/>
          <a:chExt cx="0" cy="0"/>
        </a:xfrm>
      </p:grpSpPr>
      <p:grpSp>
        <p:nvGrpSpPr>
          <p:cNvPr id="3267" name="Google Shape;3267;p532"/>
          <p:cNvGrpSpPr/>
          <p:nvPr/>
        </p:nvGrpSpPr>
        <p:grpSpPr>
          <a:xfrm>
            <a:off x="0" y="5020347"/>
            <a:ext cx="12192000" cy="1837653"/>
            <a:chOff x="0" y="5020347"/>
            <a:chExt cx="12192000" cy="1837653"/>
          </a:xfrm>
        </p:grpSpPr>
        <p:sp>
          <p:nvSpPr>
            <p:cNvPr id="3268" name="Google Shape;3268;p5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69" name="Google Shape;3269;p5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0" name="Google Shape;3270;p5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71" name="Google Shape;3271;p5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272" name="Google Shape;3272;p5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3" name="Google Shape;3273;p5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3274"/>
        <p:cNvGrpSpPr/>
        <p:nvPr/>
      </p:nvGrpSpPr>
      <p:grpSpPr>
        <a:xfrm>
          <a:off x="0" y="0"/>
          <a:ext cx="0" cy="0"/>
          <a:chOff x="0" y="0"/>
          <a:chExt cx="0" cy="0"/>
        </a:xfrm>
      </p:grpSpPr>
      <p:sp>
        <p:nvSpPr>
          <p:cNvPr id="3275" name="Google Shape;3275;p5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276" name="Google Shape;3276;p5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277" name="Google Shape;3277;p533"/>
          <p:cNvGrpSpPr/>
          <p:nvPr/>
        </p:nvGrpSpPr>
        <p:grpSpPr>
          <a:xfrm>
            <a:off x="0" y="5379426"/>
            <a:ext cx="2807368" cy="753891"/>
            <a:chOff x="0" y="5379426"/>
            <a:chExt cx="2807368" cy="753891"/>
          </a:xfrm>
        </p:grpSpPr>
        <p:sp>
          <p:nvSpPr>
            <p:cNvPr id="3278" name="Google Shape;3278;p5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9" name="Google Shape;3279;p5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280" name="Google Shape;3280;p533"/>
          <p:cNvSpPr>
            <a:spLocks noGrp="1"/>
          </p:cNvSpPr>
          <p:nvPr>
            <p:ph type="pic" idx="2"/>
          </p:nvPr>
        </p:nvSpPr>
        <p:spPr>
          <a:xfrm>
            <a:off x="2807368" y="457202"/>
            <a:ext cx="8915400" cy="5943598"/>
          </a:xfrm>
          <a:prstGeom prst="rect">
            <a:avLst/>
          </a:prstGeom>
          <a:noFill/>
          <a:ln>
            <a:noFill/>
          </a:ln>
        </p:spPr>
      </p:sp>
      <p:pic>
        <p:nvPicPr>
          <p:cNvPr id="3281" name="Google Shape;3281;p5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43"/>
        <p:cNvGrpSpPr/>
        <p:nvPr/>
      </p:nvGrpSpPr>
      <p:grpSpPr>
        <a:xfrm>
          <a:off x="0" y="0"/>
          <a:ext cx="0" cy="0"/>
          <a:chOff x="0" y="0"/>
          <a:chExt cx="0" cy="0"/>
        </a:xfrm>
      </p:grpSpPr>
      <p:sp>
        <p:nvSpPr>
          <p:cNvPr id="344" name="Google Shape;344;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 name="Google Shape;345;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 name="Google Shape;346;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 name="Google Shape;347;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 name="Google Shape;348;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 name="Google Shape;349;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 name="Google Shape;350;p91"/>
          <p:cNvGrpSpPr/>
          <p:nvPr/>
        </p:nvGrpSpPr>
        <p:grpSpPr>
          <a:xfrm>
            <a:off x="7191542" y="1"/>
            <a:ext cx="5000459" cy="1425992"/>
            <a:chOff x="7191542" y="1"/>
            <a:chExt cx="5000459" cy="1425992"/>
          </a:xfrm>
        </p:grpSpPr>
        <p:pic>
          <p:nvPicPr>
            <p:cNvPr id="351" name="Google Shape;351;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 name="Google Shape;352;p91"/>
            <p:cNvGrpSpPr/>
            <p:nvPr/>
          </p:nvGrpSpPr>
          <p:grpSpPr>
            <a:xfrm>
              <a:off x="7191542" y="1"/>
              <a:ext cx="5000459" cy="1425992"/>
              <a:chOff x="7186272" y="0"/>
              <a:chExt cx="5005729" cy="1427495"/>
            </a:xfrm>
          </p:grpSpPr>
          <p:sp>
            <p:nvSpPr>
              <p:cNvPr id="353" name="Google Shape;353;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 name="Google Shape;354;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5" name="Google Shape;355;p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3282"/>
        <p:cNvGrpSpPr/>
        <p:nvPr/>
      </p:nvGrpSpPr>
      <p:grpSpPr>
        <a:xfrm>
          <a:off x="0" y="0"/>
          <a:ext cx="0" cy="0"/>
          <a:chOff x="0" y="0"/>
          <a:chExt cx="0" cy="0"/>
        </a:xfrm>
      </p:grpSpPr>
      <p:sp>
        <p:nvSpPr>
          <p:cNvPr id="3283" name="Google Shape;3283;p5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84" name="Google Shape;3284;p5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5" name="Google Shape;3285;p5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86" name="Google Shape;3286;p5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87" name="Google Shape;3287;p5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88" name="Google Shape;3288;p5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89" name="Google Shape;3289;p534"/>
          <p:cNvGrpSpPr/>
          <p:nvPr/>
        </p:nvGrpSpPr>
        <p:grpSpPr>
          <a:xfrm>
            <a:off x="7191542" y="1"/>
            <a:ext cx="5000459" cy="1425992"/>
            <a:chOff x="7191542" y="1"/>
            <a:chExt cx="5000459" cy="1425992"/>
          </a:xfrm>
        </p:grpSpPr>
        <p:pic>
          <p:nvPicPr>
            <p:cNvPr id="3290" name="Google Shape;3290;p5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1" name="Google Shape;3291;p534"/>
            <p:cNvGrpSpPr/>
            <p:nvPr/>
          </p:nvGrpSpPr>
          <p:grpSpPr>
            <a:xfrm>
              <a:off x="7191542" y="1"/>
              <a:ext cx="5000459" cy="1425992"/>
              <a:chOff x="7186272" y="0"/>
              <a:chExt cx="5005729" cy="1427495"/>
            </a:xfrm>
          </p:grpSpPr>
          <p:sp>
            <p:nvSpPr>
              <p:cNvPr id="3292" name="Google Shape;3292;p5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93" name="Google Shape;3293;p5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94" name="Google Shape;3294;p5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3295"/>
        <p:cNvGrpSpPr/>
        <p:nvPr/>
      </p:nvGrpSpPr>
      <p:grpSpPr>
        <a:xfrm>
          <a:off x="0" y="0"/>
          <a:ext cx="0" cy="0"/>
          <a:chOff x="0" y="0"/>
          <a:chExt cx="0" cy="0"/>
        </a:xfrm>
      </p:grpSpPr>
      <p:grpSp>
        <p:nvGrpSpPr>
          <p:cNvPr id="3296" name="Google Shape;3296;p535"/>
          <p:cNvGrpSpPr/>
          <p:nvPr/>
        </p:nvGrpSpPr>
        <p:grpSpPr>
          <a:xfrm>
            <a:off x="7191542" y="1"/>
            <a:ext cx="5000459" cy="1425992"/>
            <a:chOff x="7191542" y="1"/>
            <a:chExt cx="5000459" cy="1425992"/>
          </a:xfrm>
        </p:grpSpPr>
        <p:pic>
          <p:nvPicPr>
            <p:cNvPr id="3297" name="Google Shape;3297;p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8" name="Google Shape;3298;p535"/>
            <p:cNvGrpSpPr/>
            <p:nvPr/>
          </p:nvGrpSpPr>
          <p:grpSpPr>
            <a:xfrm>
              <a:off x="7191542" y="1"/>
              <a:ext cx="5000459" cy="1425992"/>
              <a:chOff x="7186272" y="0"/>
              <a:chExt cx="5005729" cy="1427495"/>
            </a:xfrm>
          </p:grpSpPr>
          <p:sp>
            <p:nvSpPr>
              <p:cNvPr id="3299" name="Google Shape;3299;p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00" name="Google Shape;3300;p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01" name="Google Shape;3301;p5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2" name="Google Shape;3302;p5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03" name="Google Shape;3303;p5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04" name="Google Shape;3304;p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05" name="Google Shape;3305;p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3306"/>
        <p:cNvGrpSpPr/>
        <p:nvPr/>
      </p:nvGrpSpPr>
      <p:grpSpPr>
        <a:xfrm>
          <a:off x="0" y="0"/>
          <a:ext cx="0" cy="0"/>
          <a:chOff x="0" y="0"/>
          <a:chExt cx="0" cy="0"/>
        </a:xfrm>
      </p:grpSpPr>
      <p:sp>
        <p:nvSpPr>
          <p:cNvPr id="3307" name="Google Shape;3307;p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8" name="Google Shape;3308;p53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09" name="Google Shape;3309;p536"/>
          <p:cNvGrpSpPr/>
          <p:nvPr/>
        </p:nvGrpSpPr>
        <p:grpSpPr>
          <a:xfrm>
            <a:off x="7191542" y="1"/>
            <a:ext cx="5000459" cy="1425992"/>
            <a:chOff x="7191542" y="1"/>
            <a:chExt cx="5000459" cy="1425992"/>
          </a:xfrm>
        </p:grpSpPr>
        <p:pic>
          <p:nvPicPr>
            <p:cNvPr id="3310" name="Google Shape;3310;p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11" name="Google Shape;3311;p536"/>
            <p:cNvGrpSpPr/>
            <p:nvPr/>
          </p:nvGrpSpPr>
          <p:grpSpPr>
            <a:xfrm>
              <a:off x="7191542" y="1"/>
              <a:ext cx="5000459" cy="1425992"/>
              <a:chOff x="7186272" y="0"/>
              <a:chExt cx="5005729" cy="1427495"/>
            </a:xfrm>
          </p:grpSpPr>
          <p:sp>
            <p:nvSpPr>
              <p:cNvPr id="3312" name="Google Shape;3312;p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3" name="Google Shape;3313;p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14" name="Google Shape;3314;p53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5" name="Google Shape;3315;p53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16" name="Google Shape;3316;p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17" name="Google Shape;3317;p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3318"/>
        <p:cNvGrpSpPr/>
        <p:nvPr/>
      </p:nvGrpSpPr>
      <p:grpSpPr>
        <a:xfrm>
          <a:off x="0" y="0"/>
          <a:ext cx="0" cy="0"/>
          <a:chOff x="0" y="0"/>
          <a:chExt cx="0" cy="0"/>
        </a:xfrm>
      </p:grpSpPr>
      <p:grpSp>
        <p:nvGrpSpPr>
          <p:cNvPr id="3319" name="Google Shape;3319;p537"/>
          <p:cNvGrpSpPr/>
          <p:nvPr/>
        </p:nvGrpSpPr>
        <p:grpSpPr>
          <a:xfrm>
            <a:off x="7191542" y="1"/>
            <a:ext cx="5000459" cy="1425992"/>
            <a:chOff x="7191542" y="1"/>
            <a:chExt cx="5000459" cy="1425992"/>
          </a:xfrm>
        </p:grpSpPr>
        <p:pic>
          <p:nvPicPr>
            <p:cNvPr id="3320" name="Google Shape;3320;p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1" name="Google Shape;3321;p537"/>
            <p:cNvGrpSpPr/>
            <p:nvPr/>
          </p:nvGrpSpPr>
          <p:grpSpPr>
            <a:xfrm>
              <a:off x="7191542" y="1"/>
              <a:ext cx="5000459" cy="1425992"/>
              <a:chOff x="7186272" y="0"/>
              <a:chExt cx="5005729" cy="1427495"/>
            </a:xfrm>
          </p:grpSpPr>
          <p:sp>
            <p:nvSpPr>
              <p:cNvPr id="3322" name="Google Shape;3322;p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23" name="Google Shape;3323;p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24" name="Google Shape;3324;p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25" name="Google Shape;3325;p5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26" name="Google Shape;3326;p5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27" name="Google Shape;3327;p5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28" name="Google Shape;3328;p5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29" name="Google Shape;3329;p5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30" name="Google Shape;3330;p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1" name="Google Shape;3331;p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3332"/>
        <p:cNvGrpSpPr/>
        <p:nvPr/>
      </p:nvGrpSpPr>
      <p:grpSpPr>
        <a:xfrm>
          <a:off x="0" y="0"/>
          <a:ext cx="0" cy="0"/>
          <a:chOff x="0" y="0"/>
          <a:chExt cx="0" cy="0"/>
        </a:xfrm>
      </p:grpSpPr>
      <p:grpSp>
        <p:nvGrpSpPr>
          <p:cNvPr id="3333" name="Google Shape;3333;p538"/>
          <p:cNvGrpSpPr/>
          <p:nvPr/>
        </p:nvGrpSpPr>
        <p:grpSpPr>
          <a:xfrm>
            <a:off x="7191542" y="1"/>
            <a:ext cx="5000459" cy="1425992"/>
            <a:chOff x="7191542" y="1"/>
            <a:chExt cx="5000459" cy="1425992"/>
          </a:xfrm>
        </p:grpSpPr>
        <p:pic>
          <p:nvPicPr>
            <p:cNvPr id="3334" name="Google Shape;3334;p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35" name="Google Shape;3335;p538"/>
            <p:cNvGrpSpPr/>
            <p:nvPr/>
          </p:nvGrpSpPr>
          <p:grpSpPr>
            <a:xfrm>
              <a:off x="7191542" y="1"/>
              <a:ext cx="5000459" cy="1425992"/>
              <a:chOff x="7186272" y="0"/>
              <a:chExt cx="5005729" cy="1427495"/>
            </a:xfrm>
          </p:grpSpPr>
          <p:sp>
            <p:nvSpPr>
              <p:cNvPr id="3336" name="Google Shape;3336;p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37" name="Google Shape;3337;p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38" name="Google Shape;3338;p5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39" name="Google Shape;3339;p5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40" name="Google Shape;3340;p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41" name="Google Shape;3341;p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3342"/>
        <p:cNvGrpSpPr/>
        <p:nvPr/>
      </p:nvGrpSpPr>
      <p:grpSpPr>
        <a:xfrm>
          <a:off x="0" y="0"/>
          <a:ext cx="0" cy="0"/>
          <a:chOff x="0" y="0"/>
          <a:chExt cx="0" cy="0"/>
        </a:xfrm>
      </p:grpSpPr>
      <p:grpSp>
        <p:nvGrpSpPr>
          <p:cNvPr id="3343" name="Google Shape;3343;p539"/>
          <p:cNvGrpSpPr/>
          <p:nvPr/>
        </p:nvGrpSpPr>
        <p:grpSpPr>
          <a:xfrm>
            <a:off x="0" y="0"/>
            <a:ext cx="12192000" cy="2148830"/>
            <a:chOff x="0" y="0"/>
            <a:chExt cx="12192000" cy="2148830"/>
          </a:xfrm>
        </p:grpSpPr>
        <p:sp>
          <p:nvSpPr>
            <p:cNvPr id="3344" name="Google Shape;3344;p5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45" name="Google Shape;3345;p5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346" name="Google Shape;3346;p5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47" name="Google Shape;3347;p5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48" name="Google Shape;3348;p5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349" name="Google Shape;3349;p5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50" name="Google Shape;3350;p5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3351"/>
        <p:cNvGrpSpPr/>
        <p:nvPr/>
      </p:nvGrpSpPr>
      <p:grpSpPr>
        <a:xfrm>
          <a:off x="0" y="0"/>
          <a:ext cx="0" cy="0"/>
          <a:chOff x="0" y="0"/>
          <a:chExt cx="0" cy="0"/>
        </a:xfrm>
      </p:grpSpPr>
      <p:sp>
        <p:nvSpPr>
          <p:cNvPr id="3352" name="Google Shape;3352;p5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53" name="Google Shape;3353;p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4" name="Google Shape;3354;p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55" name="Google Shape;3355;p540"/>
          <p:cNvGrpSpPr/>
          <p:nvPr/>
        </p:nvGrpSpPr>
        <p:grpSpPr>
          <a:xfrm>
            <a:off x="7191542" y="1"/>
            <a:ext cx="5000459" cy="1425992"/>
            <a:chOff x="7191542" y="1"/>
            <a:chExt cx="5000459" cy="1425992"/>
          </a:xfrm>
        </p:grpSpPr>
        <p:pic>
          <p:nvPicPr>
            <p:cNvPr id="3356" name="Google Shape;3356;p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7" name="Google Shape;3357;p540"/>
            <p:cNvGrpSpPr/>
            <p:nvPr/>
          </p:nvGrpSpPr>
          <p:grpSpPr>
            <a:xfrm>
              <a:off x="7191542" y="1"/>
              <a:ext cx="5000459" cy="1425992"/>
              <a:chOff x="7186272" y="0"/>
              <a:chExt cx="5005729" cy="1427495"/>
            </a:xfrm>
          </p:grpSpPr>
          <p:sp>
            <p:nvSpPr>
              <p:cNvPr id="3358" name="Google Shape;3358;p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59" name="Google Shape;3359;p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3360"/>
        <p:cNvGrpSpPr/>
        <p:nvPr/>
      </p:nvGrpSpPr>
      <p:grpSpPr>
        <a:xfrm>
          <a:off x="0" y="0"/>
          <a:ext cx="0" cy="0"/>
          <a:chOff x="0" y="0"/>
          <a:chExt cx="0" cy="0"/>
        </a:xfrm>
      </p:grpSpPr>
      <p:sp>
        <p:nvSpPr>
          <p:cNvPr id="3361" name="Google Shape;3361;p5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62" name="Google Shape;3362;p5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63" name="Google Shape;3363;p5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364" name="Google Shape;3364;p541"/>
          <p:cNvSpPr>
            <a:spLocks noGrp="1"/>
          </p:cNvSpPr>
          <p:nvPr>
            <p:ph type="pic" idx="2"/>
          </p:nvPr>
        </p:nvSpPr>
        <p:spPr>
          <a:xfrm>
            <a:off x="7118684" y="233915"/>
            <a:ext cx="5073316" cy="5943600"/>
          </a:xfrm>
          <a:prstGeom prst="rect">
            <a:avLst/>
          </a:prstGeom>
          <a:noFill/>
          <a:ln>
            <a:noFill/>
          </a:ln>
        </p:spPr>
      </p:sp>
      <p:grpSp>
        <p:nvGrpSpPr>
          <p:cNvPr id="3365" name="Google Shape;3365;p541"/>
          <p:cNvGrpSpPr/>
          <p:nvPr/>
        </p:nvGrpSpPr>
        <p:grpSpPr>
          <a:xfrm>
            <a:off x="0" y="5020348"/>
            <a:ext cx="12192000" cy="1837653"/>
            <a:chOff x="0" y="5020348"/>
            <a:chExt cx="12192000" cy="1837653"/>
          </a:xfrm>
        </p:grpSpPr>
        <p:sp>
          <p:nvSpPr>
            <p:cNvPr id="3366" name="Google Shape;3366;p5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67" name="Google Shape;3367;p5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68" name="Google Shape;3368;p5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3369"/>
        <p:cNvGrpSpPr/>
        <p:nvPr/>
      </p:nvGrpSpPr>
      <p:grpSpPr>
        <a:xfrm>
          <a:off x="0" y="0"/>
          <a:ext cx="0" cy="0"/>
          <a:chOff x="0" y="0"/>
          <a:chExt cx="0" cy="0"/>
        </a:xfrm>
      </p:grpSpPr>
      <p:grpSp>
        <p:nvGrpSpPr>
          <p:cNvPr id="3370" name="Google Shape;3370;p542"/>
          <p:cNvGrpSpPr/>
          <p:nvPr/>
        </p:nvGrpSpPr>
        <p:grpSpPr>
          <a:xfrm>
            <a:off x="0" y="5020347"/>
            <a:ext cx="12192000" cy="1837653"/>
            <a:chOff x="0" y="5020347"/>
            <a:chExt cx="12192000" cy="1837653"/>
          </a:xfrm>
        </p:grpSpPr>
        <p:sp>
          <p:nvSpPr>
            <p:cNvPr id="3371" name="Google Shape;3371;p5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2" name="Google Shape;3372;p5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3" name="Google Shape;3373;p5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74" name="Google Shape;3374;p5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75" name="Google Shape;3375;p5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76" name="Google Shape;3376;p5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3377"/>
        <p:cNvGrpSpPr/>
        <p:nvPr/>
      </p:nvGrpSpPr>
      <p:grpSpPr>
        <a:xfrm>
          <a:off x="0" y="0"/>
          <a:ext cx="0" cy="0"/>
          <a:chOff x="0" y="0"/>
          <a:chExt cx="0" cy="0"/>
        </a:xfrm>
      </p:grpSpPr>
      <p:sp>
        <p:nvSpPr>
          <p:cNvPr id="3378" name="Google Shape;3378;p5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79" name="Google Shape;3379;p5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80" name="Google Shape;3380;p543"/>
          <p:cNvGrpSpPr/>
          <p:nvPr/>
        </p:nvGrpSpPr>
        <p:grpSpPr>
          <a:xfrm>
            <a:off x="0" y="5379426"/>
            <a:ext cx="2807368" cy="753891"/>
            <a:chOff x="0" y="5379426"/>
            <a:chExt cx="2807368" cy="753891"/>
          </a:xfrm>
        </p:grpSpPr>
        <p:sp>
          <p:nvSpPr>
            <p:cNvPr id="3381" name="Google Shape;3381;p5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82" name="Google Shape;3382;p5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383" name="Google Shape;3383;p543"/>
          <p:cNvSpPr>
            <a:spLocks noGrp="1"/>
          </p:cNvSpPr>
          <p:nvPr>
            <p:ph type="pic" idx="2"/>
          </p:nvPr>
        </p:nvSpPr>
        <p:spPr>
          <a:xfrm>
            <a:off x="2807368" y="457202"/>
            <a:ext cx="8915400" cy="5943598"/>
          </a:xfrm>
          <a:prstGeom prst="rect">
            <a:avLst/>
          </a:prstGeom>
          <a:noFill/>
          <a:ln>
            <a:noFill/>
          </a:ln>
        </p:spPr>
      </p:sp>
      <p:pic>
        <p:nvPicPr>
          <p:cNvPr id="3384" name="Google Shape;3384;p5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56"/>
        <p:cNvGrpSpPr/>
        <p:nvPr/>
      </p:nvGrpSpPr>
      <p:grpSpPr>
        <a:xfrm>
          <a:off x="0" y="0"/>
          <a:ext cx="0" cy="0"/>
          <a:chOff x="0" y="0"/>
          <a:chExt cx="0" cy="0"/>
        </a:xfrm>
      </p:grpSpPr>
      <p:sp>
        <p:nvSpPr>
          <p:cNvPr id="357" name="Google Shape;357;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9" name="Google Shape;359;p92"/>
          <p:cNvGrpSpPr/>
          <p:nvPr/>
        </p:nvGrpSpPr>
        <p:grpSpPr>
          <a:xfrm>
            <a:off x="7191542" y="1"/>
            <a:ext cx="5000459" cy="1425992"/>
            <a:chOff x="7191542" y="1"/>
            <a:chExt cx="5000459" cy="1425992"/>
          </a:xfrm>
        </p:grpSpPr>
        <p:pic>
          <p:nvPicPr>
            <p:cNvPr id="360" name="Google Shape;360;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 name="Google Shape;361;p92"/>
            <p:cNvGrpSpPr/>
            <p:nvPr/>
          </p:nvGrpSpPr>
          <p:grpSpPr>
            <a:xfrm>
              <a:off x="7191542" y="1"/>
              <a:ext cx="5000459" cy="1425992"/>
              <a:chOff x="7186272" y="0"/>
              <a:chExt cx="5005729" cy="1427495"/>
            </a:xfrm>
          </p:grpSpPr>
          <p:sp>
            <p:nvSpPr>
              <p:cNvPr id="362" name="Google Shape;362;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3" name="Google Shape;363;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4" name="Google Shape;364;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 name="Google Shape;365;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 name="Google Shape;366;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 name="Google Shape;367;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3385"/>
        <p:cNvGrpSpPr/>
        <p:nvPr/>
      </p:nvGrpSpPr>
      <p:grpSpPr>
        <a:xfrm>
          <a:off x="0" y="0"/>
          <a:ext cx="0" cy="0"/>
          <a:chOff x="0" y="0"/>
          <a:chExt cx="0" cy="0"/>
        </a:xfrm>
      </p:grpSpPr>
      <p:sp>
        <p:nvSpPr>
          <p:cNvPr id="3386" name="Google Shape;3386;p5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87" name="Google Shape;3387;p5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8" name="Google Shape;3388;p5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89" name="Google Shape;3389;p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90" name="Google Shape;3390;p5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1" name="Google Shape;3391;p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92" name="Google Shape;3392;p544"/>
          <p:cNvGrpSpPr/>
          <p:nvPr/>
        </p:nvGrpSpPr>
        <p:grpSpPr>
          <a:xfrm>
            <a:off x="7191542" y="1"/>
            <a:ext cx="5000459" cy="1425992"/>
            <a:chOff x="7191542" y="1"/>
            <a:chExt cx="5000459" cy="1425992"/>
          </a:xfrm>
        </p:grpSpPr>
        <p:pic>
          <p:nvPicPr>
            <p:cNvPr id="3393" name="Google Shape;3393;p5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94" name="Google Shape;3394;p544"/>
            <p:cNvGrpSpPr/>
            <p:nvPr/>
          </p:nvGrpSpPr>
          <p:grpSpPr>
            <a:xfrm>
              <a:off x="7191542" y="1"/>
              <a:ext cx="5000459" cy="1425992"/>
              <a:chOff x="7186272" y="0"/>
              <a:chExt cx="5005729" cy="1427495"/>
            </a:xfrm>
          </p:grpSpPr>
          <p:sp>
            <p:nvSpPr>
              <p:cNvPr id="3395" name="Google Shape;3395;p5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96" name="Google Shape;3396;p5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397" name="Google Shape;3397;p5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3398"/>
        <p:cNvGrpSpPr/>
        <p:nvPr/>
      </p:nvGrpSpPr>
      <p:grpSpPr>
        <a:xfrm>
          <a:off x="0" y="0"/>
          <a:ext cx="0" cy="0"/>
          <a:chOff x="0" y="0"/>
          <a:chExt cx="0" cy="0"/>
        </a:xfrm>
      </p:grpSpPr>
      <p:grpSp>
        <p:nvGrpSpPr>
          <p:cNvPr id="3399" name="Google Shape;3399;p545"/>
          <p:cNvGrpSpPr/>
          <p:nvPr/>
        </p:nvGrpSpPr>
        <p:grpSpPr>
          <a:xfrm>
            <a:off x="7191542" y="1"/>
            <a:ext cx="5000459" cy="1425992"/>
            <a:chOff x="7191542" y="1"/>
            <a:chExt cx="5000459" cy="1425992"/>
          </a:xfrm>
        </p:grpSpPr>
        <p:pic>
          <p:nvPicPr>
            <p:cNvPr id="3400" name="Google Shape;3400;p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01" name="Google Shape;3401;p545"/>
            <p:cNvGrpSpPr/>
            <p:nvPr/>
          </p:nvGrpSpPr>
          <p:grpSpPr>
            <a:xfrm>
              <a:off x="7191542" y="1"/>
              <a:ext cx="5000459" cy="1425992"/>
              <a:chOff x="7186272" y="0"/>
              <a:chExt cx="5005729" cy="1427495"/>
            </a:xfrm>
          </p:grpSpPr>
          <p:sp>
            <p:nvSpPr>
              <p:cNvPr id="3402" name="Google Shape;3402;p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03" name="Google Shape;3403;p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04" name="Google Shape;3404;p5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05" name="Google Shape;3405;p5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6" name="Google Shape;3406;p5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7" name="Google Shape;3407;p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08" name="Google Shape;3408;p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3409"/>
        <p:cNvGrpSpPr/>
        <p:nvPr/>
      </p:nvGrpSpPr>
      <p:grpSpPr>
        <a:xfrm>
          <a:off x="0" y="0"/>
          <a:ext cx="0" cy="0"/>
          <a:chOff x="0" y="0"/>
          <a:chExt cx="0" cy="0"/>
        </a:xfrm>
      </p:grpSpPr>
      <p:sp>
        <p:nvSpPr>
          <p:cNvPr id="3410" name="Google Shape;3410;p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1" name="Google Shape;3411;p5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412" name="Google Shape;3412;p546"/>
          <p:cNvGrpSpPr/>
          <p:nvPr/>
        </p:nvGrpSpPr>
        <p:grpSpPr>
          <a:xfrm>
            <a:off x="7191542" y="1"/>
            <a:ext cx="5000459" cy="1425992"/>
            <a:chOff x="7191542" y="1"/>
            <a:chExt cx="5000459" cy="1425992"/>
          </a:xfrm>
        </p:grpSpPr>
        <p:pic>
          <p:nvPicPr>
            <p:cNvPr id="3413" name="Google Shape;3413;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14" name="Google Shape;3414;p546"/>
            <p:cNvGrpSpPr/>
            <p:nvPr/>
          </p:nvGrpSpPr>
          <p:grpSpPr>
            <a:xfrm>
              <a:off x="7191542" y="1"/>
              <a:ext cx="5000459" cy="1425992"/>
              <a:chOff x="7186272" y="0"/>
              <a:chExt cx="5005729" cy="1427495"/>
            </a:xfrm>
          </p:grpSpPr>
          <p:sp>
            <p:nvSpPr>
              <p:cNvPr id="3415" name="Google Shape;3415;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16" name="Google Shape;3416;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17" name="Google Shape;3417;p5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18" name="Google Shape;3418;p5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9" name="Google Shape;3419;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20" name="Google Shape;3420;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3421"/>
        <p:cNvGrpSpPr/>
        <p:nvPr/>
      </p:nvGrpSpPr>
      <p:grpSpPr>
        <a:xfrm>
          <a:off x="0" y="0"/>
          <a:ext cx="0" cy="0"/>
          <a:chOff x="0" y="0"/>
          <a:chExt cx="0" cy="0"/>
        </a:xfrm>
      </p:grpSpPr>
      <p:grpSp>
        <p:nvGrpSpPr>
          <p:cNvPr id="3422" name="Google Shape;3422;p547"/>
          <p:cNvGrpSpPr/>
          <p:nvPr/>
        </p:nvGrpSpPr>
        <p:grpSpPr>
          <a:xfrm>
            <a:off x="7191542" y="1"/>
            <a:ext cx="5000459" cy="1425992"/>
            <a:chOff x="7191542" y="1"/>
            <a:chExt cx="5000459" cy="1425992"/>
          </a:xfrm>
        </p:grpSpPr>
        <p:pic>
          <p:nvPicPr>
            <p:cNvPr id="3423" name="Google Shape;3423;p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4" name="Google Shape;3424;p547"/>
            <p:cNvGrpSpPr/>
            <p:nvPr/>
          </p:nvGrpSpPr>
          <p:grpSpPr>
            <a:xfrm>
              <a:off x="7191542" y="1"/>
              <a:ext cx="5000459" cy="1425992"/>
              <a:chOff x="7186272" y="0"/>
              <a:chExt cx="5005729" cy="1427495"/>
            </a:xfrm>
          </p:grpSpPr>
          <p:sp>
            <p:nvSpPr>
              <p:cNvPr id="3425" name="Google Shape;3425;p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26" name="Google Shape;3426;p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27" name="Google Shape;3427;p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8" name="Google Shape;3428;p5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9" name="Google Shape;3429;p5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0" name="Google Shape;3430;p5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31" name="Google Shape;3431;p5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2" name="Google Shape;3432;p5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33" name="Google Shape;3433;p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4" name="Google Shape;3434;p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3435"/>
        <p:cNvGrpSpPr/>
        <p:nvPr/>
      </p:nvGrpSpPr>
      <p:grpSpPr>
        <a:xfrm>
          <a:off x="0" y="0"/>
          <a:ext cx="0" cy="0"/>
          <a:chOff x="0" y="0"/>
          <a:chExt cx="0" cy="0"/>
        </a:xfrm>
      </p:grpSpPr>
      <p:grpSp>
        <p:nvGrpSpPr>
          <p:cNvPr id="3436" name="Google Shape;3436;p548"/>
          <p:cNvGrpSpPr/>
          <p:nvPr/>
        </p:nvGrpSpPr>
        <p:grpSpPr>
          <a:xfrm>
            <a:off x="7191542" y="1"/>
            <a:ext cx="5000459" cy="1425992"/>
            <a:chOff x="7191542" y="1"/>
            <a:chExt cx="5000459" cy="1425992"/>
          </a:xfrm>
        </p:grpSpPr>
        <p:pic>
          <p:nvPicPr>
            <p:cNvPr id="3437" name="Google Shape;3437;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38" name="Google Shape;3438;p548"/>
            <p:cNvGrpSpPr/>
            <p:nvPr/>
          </p:nvGrpSpPr>
          <p:grpSpPr>
            <a:xfrm>
              <a:off x="7191542" y="1"/>
              <a:ext cx="5000459" cy="1425992"/>
              <a:chOff x="7186272" y="0"/>
              <a:chExt cx="5005729" cy="1427495"/>
            </a:xfrm>
          </p:grpSpPr>
          <p:sp>
            <p:nvSpPr>
              <p:cNvPr id="3439" name="Google Shape;3439;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0" name="Google Shape;3440;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41" name="Google Shape;3441;p5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2" name="Google Shape;3442;p5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43" name="Google Shape;3443;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44" name="Google Shape;3444;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3445"/>
        <p:cNvGrpSpPr/>
        <p:nvPr/>
      </p:nvGrpSpPr>
      <p:grpSpPr>
        <a:xfrm>
          <a:off x="0" y="0"/>
          <a:ext cx="0" cy="0"/>
          <a:chOff x="0" y="0"/>
          <a:chExt cx="0" cy="0"/>
        </a:xfrm>
      </p:grpSpPr>
      <p:grpSp>
        <p:nvGrpSpPr>
          <p:cNvPr id="3446" name="Google Shape;3446;p549"/>
          <p:cNvGrpSpPr/>
          <p:nvPr/>
        </p:nvGrpSpPr>
        <p:grpSpPr>
          <a:xfrm>
            <a:off x="0" y="0"/>
            <a:ext cx="12192000" cy="2148830"/>
            <a:chOff x="0" y="0"/>
            <a:chExt cx="12192000" cy="2148830"/>
          </a:xfrm>
        </p:grpSpPr>
        <p:sp>
          <p:nvSpPr>
            <p:cNvPr id="3447" name="Google Shape;3447;p5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8" name="Google Shape;3448;p5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449" name="Google Shape;3449;p5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0" name="Google Shape;3450;p5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1" name="Google Shape;3451;p5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452" name="Google Shape;3452;p5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453" name="Google Shape;3453;p5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3454"/>
        <p:cNvGrpSpPr/>
        <p:nvPr/>
      </p:nvGrpSpPr>
      <p:grpSpPr>
        <a:xfrm>
          <a:off x="0" y="0"/>
          <a:ext cx="0" cy="0"/>
          <a:chOff x="0" y="0"/>
          <a:chExt cx="0" cy="0"/>
        </a:xfrm>
      </p:grpSpPr>
      <p:sp>
        <p:nvSpPr>
          <p:cNvPr id="3455" name="Google Shape;3455;p5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56" name="Google Shape;3456;p5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57" name="Google Shape;3457;p5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58" name="Google Shape;3458;p550"/>
          <p:cNvGrpSpPr/>
          <p:nvPr/>
        </p:nvGrpSpPr>
        <p:grpSpPr>
          <a:xfrm>
            <a:off x="7191542" y="1"/>
            <a:ext cx="5000459" cy="1425992"/>
            <a:chOff x="7191542" y="1"/>
            <a:chExt cx="5000459" cy="1425992"/>
          </a:xfrm>
        </p:grpSpPr>
        <p:pic>
          <p:nvPicPr>
            <p:cNvPr id="3459" name="Google Shape;3459;p5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60" name="Google Shape;3460;p550"/>
            <p:cNvGrpSpPr/>
            <p:nvPr/>
          </p:nvGrpSpPr>
          <p:grpSpPr>
            <a:xfrm>
              <a:off x="7191542" y="1"/>
              <a:ext cx="5000459" cy="1425992"/>
              <a:chOff x="7186272" y="0"/>
              <a:chExt cx="5005729" cy="1427495"/>
            </a:xfrm>
          </p:grpSpPr>
          <p:sp>
            <p:nvSpPr>
              <p:cNvPr id="3461" name="Google Shape;3461;p5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62" name="Google Shape;3462;p5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3463"/>
        <p:cNvGrpSpPr/>
        <p:nvPr/>
      </p:nvGrpSpPr>
      <p:grpSpPr>
        <a:xfrm>
          <a:off x="0" y="0"/>
          <a:ext cx="0" cy="0"/>
          <a:chOff x="0" y="0"/>
          <a:chExt cx="0" cy="0"/>
        </a:xfrm>
      </p:grpSpPr>
      <p:sp>
        <p:nvSpPr>
          <p:cNvPr id="3464" name="Google Shape;3464;p5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65" name="Google Shape;3465;p5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6" name="Google Shape;3466;p5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67" name="Google Shape;3467;p5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68" name="Google Shape;3468;p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9" name="Google Shape;3469;p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70" name="Google Shape;3470;p551"/>
          <p:cNvGrpSpPr/>
          <p:nvPr/>
        </p:nvGrpSpPr>
        <p:grpSpPr>
          <a:xfrm>
            <a:off x="7191542" y="1"/>
            <a:ext cx="5000459" cy="1425992"/>
            <a:chOff x="7191542" y="1"/>
            <a:chExt cx="5000459" cy="1425992"/>
          </a:xfrm>
        </p:grpSpPr>
        <p:pic>
          <p:nvPicPr>
            <p:cNvPr id="3471" name="Google Shape;3471;p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72" name="Google Shape;3472;p551"/>
            <p:cNvGrpSpPr/>
            <p:nvPr/>
          </p:nvGrpSpPr>
          <p:grpSpPr>
            <a:xfrm>
              <a:off x="7191542" y="1"/>
              <a:ext cx="5000459" cy="1425992"/>
              <a:chOff x="7186272" y="0"/>
              <a:chExt cx="5005729" cy="1427495"/>
            </a:xfrm>
          </p:grpSpPr>
          <p:sp>
            <p:nvSpPr>
              <p:cNvPr id="3473" name="Google Shape;3473;p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74" name="Google Shape;3474;p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75" name="Google Shape;3475;p5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3476"/>
        <p:cNvGrpSpPr/>
        <p:nvPr/>
      </p:nvGrpSpPr>
      <p:grpSpPr>
        <a:xfrm>
          <a:off x="0" y="0"/>
          <a:ext cx="0" cy="0"/>
          <a:chOff x="0" y="0"/>
          <a:chExt cx="0" cy="0"/>
        </a:xfrm>
      </p:grpSpPr>
      <p:sp>
        <p:nvSpPr>
          <p:cNvPr id="3477" name="Google Shape;3477;p5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8" name="Google Shape;3478;p5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9" name="Google Shape;3479;p5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80" name="Google Shape;3480;p552"/>
          <p:cNvSpPr>
            <a:spLocks noGrp="1"/>
          </p:cNvSpPr>
          <p:nvPr>
            <p:ph type="pic" idx="2"/>
          </p:nvPr>
        </p:nvSpPr>
        <p:spPr>
          <a:xfrm>
            <a:off x="7118684" y="233915"/>
            <a:ext cx="5073316" cy="5943600"/>
          </a:xfrm>
          <a:prstGeom prst="rect">
            <a:avLst/>
          </a:prstGeom>
          <a:noFill/>
          <a:ln>
            <a:noFill/>
          </a:ln>
        </p:spPr>
      </p:sp>
      <p:grpSp>
        <p:nvGrpSpPr>
          <p:cNvPr id="3481" name="Google Shape;3481;p552"/>
          <p:cNvGrpSpPr/>
          <p:nvPr/>
        </p:nvGrpSpPr>
        <p:grpSpPr>
          <a:xfrm>
            <a:off x="0" y="5020348"/>
            <a:ext cx="12192000" cy="1837653"/>
            <a:chOff x="0" y="5020348"/>
            <a:chExt cx="12192000" cy="1837653"/>
          </a:xfrm>
        </p:grpSpPr>
        <p:sp>
          <p:nvSpPr>
            <p:cNvPr id="3482" name="Google Shape;3482;p5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3" name="Google Shape;3483;p5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484" name="Google Shape;3484;p5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3485"/>
        <p:cNvGrpSpPr/>
        <p:nvPr/>
      </p:nvGrpSpPr>
      <p:grpSpPr>
        <a:xfrm>
          <a:off x="0" y="0"/>
          <a:ext cx="0" cy="0"/>
          <a:chOff x="0" y="0"/>
          <a:chExt cx="0" cy="0"/>
        </a:xfrm>
      </p:grpSpPr>
      <p:grpSp>
        <p:nvGrpSpPr>
          <p:cNvPr id="3486" name="Google Shape;3486;p553"/>
          <p:cNvGrpSpPr/>
          <p:nvPr/>
        </p:nvGrpSpPr>
        <p:grpSpPr>
          <a:xfrm>
            <a:off x="0" y="5020347"/>
            <a:ext cx="12192000" cy="1837653"/>
            <a:chOff x="0" y="5020347"/>
            <a:chExt cx="12192000" cy="1837653"/>
          </a:xfrm>
        </p:grpSpPr>
        <p:sp>
          <p:nvSpPr>
            <p:cNvPr id="3487" name="Google Shape;3487;p5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8" name="Google Shape;3488;p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9" name="Google Shape;3489;p5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490" name="Google Shape;3490;p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491" name="Google Shape;3491;p5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92" name="Google Shape;3492;p5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68"/>
        <p:cNvGrpSpPr/>
        <p:nvPr/>
      </p:nvGrpSpPr>
      <p:grpSpPr>
        <a:xfrm>
          <a:off x="0" y="0"/>
          <a:ext cx="0" cy="0"/>
          <a:chOff x="0" y="0"/>
          <a:chExt cx="0" cy="0"/>
        </a:xfrm>
      </p:grpSpPr>
      <p:grpSp>
        <p:nvGrpSpPr>
          <p:cNvPr id="369" name="Google Shape;369;p93"/>
          <p:cNvGrpSpPr/>
          <p:nvPr/>
        </p:nvGrpSpPr>
        <p:grpSpPr>
          <a:xfrm>
            <a:off x="7191542" y="1"/>
            <a:ext cx="5000459" cy="1425992"/>
            <a:chOff x="7191542" y="1"/>
            <a:chExt cx="5000459" cy="1425992"/>
          </a:xfrm>
        </p:grpSpPr>
        <p:pic>
          <p:nvPicPr>
            <p:cNvPr id="370" name="Google Shape;370;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 name="Google Shape;371;p93"/>
            <p:cNvGrpSpPr/>
            <p:nvPr/>
          </p:nvGrpSpPr>
          <p:grpSpPr>
            <a:xfrm>
              <a:off x="7191542" y="1"/>
              <a:ext cx="5000459" cy="1425992"/>
              <a:chOff x="7186272" y="0"/>
              <a:chExt cx="5005729" cy="1427495"/>
            </a:xfrm>
          </p:grpSpPr>
          <p:sp>
            <p:nvSpPr>
              <p:cNvPr id="372" name="Google Shape;372;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 name="Google Shape;373;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4" name="Google Shape;374;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 name="Google Shape;375;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6" name="Google Shape;376;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7" name="Google Shape;377;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8" name="Google Shape;378;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 name="Google Shape;379;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0" name="Google Shape;380;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1" name="Google Shape;381;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3493"/>
        <p:cNvGrpSpPr/>
        <p:nvPr/>
      </p:nvGrpSpPr>
      <p:grpSpPr>
        <a:xfrm>
          <a:off x="0" y="0"/>
          <a:ext cx="0" cy="0"/>
          <a:chOff x="0" y="0"/>
          <a:chExt cx="0" cy="0"/>
        </a:xfrm>
      </p:grpSpPr>
      <p:sp>
        <p:nvSpPr>
          <p:cNvPr id="3494" name="Google Shape;3494;p5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495" name="Google Shape;3495;p5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496" name="Google Shape;3496;p554"/>
          <p:cNvGrpSpPr/>
          <p:nvPr/>
        </p:nvGrpSpPr>
        <p:grpSpPr>
          <a:xfrm>
            <a:off x="0" y="5379426"/>
            <a:ext cx="2807368" cy="753891"/>
            <a:chOff x="0" y="5379426"/>
            <a:chExt cx="2807368" cy="753891"/>
          </a:xfrm>
        </p:grpSpPr>
        <p:sp>
          <p:nvSpPr>
            <p:cNvPr id="3497" name="Google Shape;3497;p5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8" name="Google Shape;3498;p5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99" name="Google Shape;3499;p554"/>
          <p:cNvSpPr>
            <a:spLocks noGrp="1"/>
          </p:cNvSpPr>
          <p:nvPr>
            <p:ph type="pic" idx="2"/>
          </p:nvPr>
        </p:nvSpPr>
        <p:spPr>
          <a:xfrm>
            <a:off x="2807368" y="457202"/>
            <a:ext cx="8915400" cy="5943598"/>
          </a:xfrm>
          <a:prstGeom prst="rect">
            <a:avLst/>
          </a:prstGeom>
          <a:noFill/>
          <a:ln>
            <a:noFill/>
          </a:ln>
        </p:spPr>
      </p:sp>
      <p:pic>
        <p:nvPicPr>
          <p:cNvPr id="3500" name="Google Shape;3500;p5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3501"/>
        <p:cNvGrpSpPr/>
        <p:nvPr/>
      </p:nvGrpSpPr>
      <p:grpSpPr>
        <a:xfrm>
          <a:off x="0" y="0"/>
          <a:ext cx="0" cy="0"/>
          <a:chOff x="0" y="0"/>
          <a:chExt cx="0" cy="0"/>
        </a:xfrm>
      </p:grpSpPr>
      <p:sp>
        <p:nvSpPr>
          <p:cNvPr id="3502" name="Google Shape;3502;p5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03" name="Google Shape;3503;p5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4" name="Google Shape;3504;p5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05" name="Google Shape;3505;p5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06" name="Google Shape;3506;p5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07" name="Google Shape;3507;p5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8" name="Google Shape;3508;p555"/>
          <p:cNvGrpSpPr/>
          <p:nvPr/>
        </p:nvGrpSpPr>
        <p:grpSpPr>
          <a:xfrm>
            <a:off x="7191542" y="1"/>
            <a:ext cx="5000459" cy="1425992"/>
            <a:chOff x="7191542" y="1"/>
            <a:chExt cx="5000459" cy="1425992"/>
          </a:xfrm>
        </p:grpSpPr>
        <p:pic>
          <p:nvPicPr>
            <p:cNvPr id="3509" name="Google Shape;3509;p5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0" name="Google Shape;3510;p555"/>
            <p:cNvGrpSpPr/>
            <p:nvPr/>
          </p:nvGrpSpPr>
          <p:grpSpPr>
            <a:xfrm>
              <a:off x="7191542" y="1"/>
              <a:ext cx="5000459" cy="1425992"/>
              <a:chOff x="7186272" y="0"/>
              <a:chExt cx="5005729" cy="1427495"/>
            </a:xfrm>
          </p:grpSpPr>
          <p:sp>
            <p:nvSpPr>
              <p:cNvPr id="3511" name="Google Shape;3511;p5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2" name="Google Shape;3512;p5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13" name="Google Shape;3513;p5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3514"/>
        <p:cNvGrpSpPr/>
        <p:nvPr/>
      </p:nvGrpSpPr>
      <p:grpSpPr>
        <a:xfrm>
          <a:off x="0" y="0"/>
          <a:ext cx="0" cy="0"/>
          <a:chOff x="0" y="0"/>
          <a:chExt cx="0" cy="0"/>
        </a:xfrm>
      </p:grpSpPr>
      <p:grpSp>
        <p:nvGrpSpPr>
          <p:cNvPr id="3515" name="Google Shape;3515;p556"/>
          <p:cNvGrpSpPr/>
          <p:nvPr/>
        </p:nvGrpSpPr>
        <p:grpSpPr>
          <a:xfrm>
            <a:off x="7191542" y="1"/>
            <a:ext cx="5000459" cy="1425992"/>
            <a:chOff x="7191542" y="1"/>
            <a:chExt cx="5000459" cy="1425992"/>
          </a:xfrm>
        </p:grpSpPr>
        <p:pic>
          <p:nvPicPr>
            <p:cNvPr id="3516" name="Google Shape;3516;p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7" name="Google Shape;3517;p556"/>
            <p:cNvGrpSpPr/>
            <p:nvPr/>
          </p:nvGrpSpPr>
          <p:grpSpPr>
            <a:xfrm>
              <a:off x="7191542" y="1"/>
              <a:ext cx="5000459" cy="1425992"/>
              <a:chOff x="7186272" y="0"/>
              <a:chExt cx="5005729" cy="1427495"/>
            </a:xfrm>
          </p:grpSpPr>
          <p:sp>
            <p:nvSpPr>
              <p:cNvPr id="3518" name="Google Shape;3518;p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9" name="Google Shape;3519;p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20" name="Google Shape;3520;p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1" name="Google Shape;3521;p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22" name="Google Shape;3522;p5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23" name="Google Shape;3523;p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24" name="Google Shape;3524;p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3525"/>
        <p:cNvGrpSpPr/>
        <p:nvPr/>
      </p:nvGrpSpPr>
      <p:grpSpPr>
        <a:xfrm>
          <a:off x="0" y="0"/>
          <a:ext cx="0" cy="0"/>
          <a:chOff x="0" y="0"/>
          <a:chExt cx="0" cy="0"/>
        </a:xfrm>
      </p:grpSpPr>
      <p:sp>
        <p:nvSpPr>
          <p:cNvPr id="3526" name="Google Shape;3526;p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7" name="Google Shape;3527;p5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28" name="Google Shape;3528;p557"/>
          <p:cNvGrpSpPr/>
          <p:nvPr/>
        </p:nvGrpSpPr>
        <p:grpSpPr>
          <a:xfrm>
            <a:off x="7191542" y="1"/>
            <a:ext cx="5000459" cy="1425992"/>
            <a:chOff x="7191542" y="1"/>
            <a:chExt cx="5000459" cy="1425992"/>
          </a:xfrm>
        </p:grpSpPr>
        <p:pic>
          <p:nvPicPr>
            <p:cNvPr id="3529" name="Google Shape;3529;p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30" name="Google Shape;3530;p557"/>
            <p:cNvGrpSpPr/>
            <p:nvPr/>
          </p:nvGrpSpPr>
          <p:grpSpPr>
            <a:xfrm>
              <a:off x="7191542" y="1"/>
              <a:ext cx="5000459" cy="1425992"/>
              <a:chOff x="7186272" y="0"/>
              <a:chExt cx="5005729" cy="1427495"/>
            </a:xfrm>
          </p:grpSpPr>
          <p:sp>
            <p:nvSpPr>
              <p:cNvPr id="3531" name="Google Shape;3531;p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32" name="Google Shape;3532;p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33" name="Google Shape;3533;p5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34" name="Google Shape;3534;p5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35" name="Google Shape;3535;p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36" name="Google Shape;3536;p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3537"/>
        <p:cNvGrpSpPr/>
        <p:nvPr/>
      </p:nvGrpSpPr>
      <p:grpSpPr>
        <a:xfrm>
          <a:off x="0" y="0"/>
          <a:ext cx="0" cy="0"/>
          <a:chOff x="0" y="0"/>
          <a:chExt cx="0" cy="0"/>
        </a:xfrm>
      </p:grpSpPr>
      <p:grpSp>
        <p:nvGrpSpPr>
          <p:cNvPr id="3538" name="Google Shape;3538;p558"/>
          <p:cNvGrpSpPr/>
          <p:nvPr/>
        </p:nvGrpSpPr>
        <p:grpSpPr>
          <a:xfrm>
            <a:off x="7191542" y="1"/>
            <a:ext cx="5000459" cy="1425992"/>
            <a:chOff x="7191542" y="1"/>
            <a:chExt cx="5000459" cy="1425992"/>
          </a:xfrm>
        </p:grpSpPr>
        <p:pic>
          <p:nvPicPr>
            <p:cNvPr id="3539" name="Google Shape;3539;p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40" name="Google Shape;3540;p558"/>
            <p:cNvGrpSpPr/>
            <p:nvPr/>
          </p:nvGrpSpPr>
          <p:grpSpPr>
            <a:xfrm>
              <a:off x="7191542" y="1"/>
              <a:ext cx="5000459" cy="1425992"/>
              <a:chOff x="7186272" y="0"/>
              <a:chExt cx="5005729" cy="1427495"/>
            </a:xfrm>
          </p:grpSpPr>
          <p:sp>
            <p:nvSpPr>
              <p:cNvPr id="3541" name="Google Shape;3541;p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2" name="Google Shape;3542;p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43" name="Google Shape;3543;p5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4" name="Google Shape;3544;p5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45" name="Google Shape;3545;p5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6" name="Google Shape;3546;p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47" name="Google Shape;3547;p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8" name="Google Shape;3548;p5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49" name="Google Shape;3549;p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50" name="Google Shape;3550;p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3551"/>
        <p:cNvGrpSpPr/>
        <p:nvPr/>
      </p:nvGrpSpPr>
      <p:grpSpPr>
        <a:xfrm>
          <a:off x="0" y="0"/>
          <a:ext cx="0" cy="0"/>
          <a:chOff x="0" y="0"/>
          <a:chExt cx="0" cy="0"/>
        </a:xfrm>
      </p:grpSpPr>
      <p:grpSp>
        <p:nvGrpSpPr>
          <p:cNvPr id="3552" name="Google Shape;3552;p559"/>
          <p:cNvGrpSpPr/>
          <p:nvPr/>
        </p:nvGrpSpPr>
        <p:grpSpPr>
          <a:xfrm>
            <a:off x="7191542" y="1"/>
            <a:ext cx="5000459" cy="1425992"/>
            <a:chOff x="7191542" y="1"/>
            <a:chExt cx="5000459" cy="1425992"/>
          </a:xfrm>
        </p:grpSpPr>
        <p:pic>
          <p:nvPicPr>
            <p:cNvPr id="3553" name="Google Shape;3553;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54" name="Google Shape;3554;p559"/>
            <p:cNvGrpSpPr/>
            <p:nvPr/>
          </p:nvGrpSpPr>
          <p:grpSpPr>
            <a:xfrm>
              <a:off x="7191542" y="1"/>
              <a:ext cx="5000459" cy="1425992"/>
              <a:chOff x="7186272" y="0"/>
              <a:chExt cx="5005729" cy="1427495"/>
            </a:xfrm>
          </p:grpSpPr>
          <p:sp>
            <p:nvSpPr>
              <p:cNvPr id="3555" name="Google Shape;3555;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56" name="Google Shape;3556;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57" name="Google Shape;3557;p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8" name="Google Shape;3558;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59" name="Google Shape;3559;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0" name="Google Shape;3560;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3561"/>
        <p:cNvGrpSpPr/>
        <p:nvPr/>
      </p:nvGrpSpPr>
      <p:grpSpPr>
        <a:xfrm>
          <a:off x="0" y="0"/>
          <a:ext cx="0" cy="0"/>
          <a:chOff x="0" y="0"/>
          <a:chExt cx="0" cy="0"/>
        </a:xfrm>
      </p:grpSpPr>
      <p:grpSp>
        <p:nvGrpSpPr>
          <p:cNvPr id="3562" name="Google Shape;3562;p560"/>
          <p:cNvGrpSpPr/>
          <p:nvPr/>
        </p:nvGrpSpPr>
        <p:grpSpPr>
          <a:xfrm>
            <a:off x="0" y="0"/>
            <a:ext cx="12192000" cy="2148830"/>
            <a:chOff x="0" y="0"/>
            <a:chExt cx="12192000" cy="2148830"/>
          </a:xfrm>
        </p:grpSpPr>
        <p:sp>
          <p:nvSpPr>
            <p:cNvPr id="3563" name="Google Shape;3563;p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64" name="Google Shape;3564;p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565" name="Google Shape;3565;p5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66" name="Google Shape;3566;p5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7" name="Google Shape;3567;p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68" name="Google Shape;3568;p5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69" name="Google Shape;3569;p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3570"/>
        <p:cNvGrpSpPr/>
        <p:nvPr/>
      </p:nvGrpSpPr>
      <p:grpSpPr>
        <a:xfrm>
          <a:off x="0" y="0"/>
          <a:ext cx="0" cy="0"/>
          <a:chOff x="0" y="0"/>
          <a:chExt cx="0" cy="0"/>
        </a:xfrm>
      </p:grpSpPr>
      <p:sp>
        <p:nvSpPr>
          <p:cNvPr id="3571" name="Google Shape;3571;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72" name="Google Shape;3572;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3" name="Google Shape;3573;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74" name="Google Shape;3574;p561"/>
          <p:cNvGrpSpPr/>
          <p:nvPr/>
        </p:nvGrpSpPr>
        <p:grpSpPr>
          <a:xfrm>
            <a:off x="7191542" y="1"/>
            <a:ext cx="5000459" cy="1425992"/>
            <a:chOff x="7191542" y="1"/>
            <a:chExt cx="5000459" cy="1425992"/>
          </a:xfrm>
        </p:grpSpPr>
        <p:pic>
          <p:nvPicPr>
            <p:cNvPr id="3575" name="Google Shape;3575;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6" name="Google Shape;3576;p561"/>
            <p:cNvGrpSpPr/>
            <p:nvPr/>
          </p:nvGrpSpPr>
          <p:grpSpPr>
            <a:xfrm>
              <a:off x="7191542" y="1"/>
              <a:ext cx="5000459" cy="1425992"/>
              <a:chOff x="7186272" y="0"/>
              <a:chExt cx="5005729" cy="1427495"/>
            </a:xfrm>
          </p:grpSpPr>
          <p:sp>
            <p:nvSpPr>
              <p:cNvPr id="3577" name="Google Shape;3577;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78" name="Google Shape;3578;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3579"/>
        <p:cNvGrpSpPr/>
        <p:nvPr/>
      </p:nvGrpSpPr>
      <p:grpSpPr>
        <a:xfrm>
          <a:off x="0" y="0"/>
          <a:ext cx="0" cy="0"/>
          <a:chOff x="0" y="0"/>
          <a:chExt cx="0" cy="0"/>
        </a:xfrm>
      </p:grpSpPr>
      <p:sp>
        <p:nvSpPr>
          <p:cNvPr id="3580" name="Google Shape;3580;p5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81" name="Google Shape;3581;p5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2" name="Google Shape;3582;p5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83" name="Google Shape;3583;p5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84" name="Google Shape;3584;p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85" name="Google Shape;3585;p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86" name="Google Shape;3586;p562"/>
          <p:cNvGrpSpPr/>
          <p:nvPr/>
        </p:nvGrpSpPr>
        <p:grpSpPr>
          <a:xfrm>
            <a:off x="7191542" y="1"/>
            <a:ext cx="5000459" cy="1425992"/>
            <a:chOff x="7191542" y="1"/>
            <a:chExt cx="5000459" cy="1425992"/>
          </a:xfrm>
        </p:grpSpPr>
        <p:pic>
          <p:nvPicPr>
            <p:cNvPr id="3587" name="Google Shape;3587;p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88" name="Google Shape;3588;p562"/>
            <p:cNvGrpSpPr/>
            <p:nvPr/>
          </p:nvGrpSpPr>
          <p:grpSpPr>
            <a:xfrm>
              <a:off x="7191542" y="1"/>
              <a:ext cx="5000459" cy="1425992"/>
              <a:chOff x="7186272" y="0"/>
              <a:chExt cx="5005729" cy="1427495"/>
            </a:xfrm>
          </p:grpSpPr>
          <p:sp>
            <p:nvSpPr>
              <p:cNvPr id="3589" name="Google Shape;3589;p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0" name="Google Shape;3590;p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91" name="Google Shape;3591;p5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3592"/>
        <p:cNvGrpSpPr/>
        <p:nvPr/>
      </p:nvGrpSpPr>
      <p:grpSpPr>
        <a:xfrm>
          <a:off x="0" y="0"/>
          <a:ext cx="0" cy="0"/>
          <a:chOff x="0" y="0"/>
          <a:chExt cx="0" cy="0"/>
        </a:xfrm>
      </p:grpSpPr>
      <p:sp>
        <p:nvSpPr>
          <p:cNvPr id="3593" name="Google Shape;3593;p5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4" name="Google Shape;3594;p5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95" name="Google Shape;3595;p5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96" name="Google Shape;3596;p563"/>
          <p:cNvSpPr>
            <a:spLocks noGrp="1"/>
          </p:cNvSpPr>
          <p:nvPr>
            <p:ph type="pic" idx="2"/>
          </p:nvPr>
        </p:nvSpPr>
        <p:spPr>
          <a:xfrm>
            <a:off x="7118684" y="233915"/>
            <a:ext cx="5073316" cy="5943600"/>
          </a:xfrm>
          <a:prstGeom prst="rect">
            <a:avLst/>
          </a:prstGeom>
          <a:noFill/>
          <a:ln>
            <a:noFill/>
          </a:ln>
        </p:spPr>
      </p:sp>
      <p:grpSp>
        <p:nvGrpSpPr>
          <p:cNvPr id="3597" name="Google Shape;3597;p563"/>
          <p:cNvGrpSpPr/>
          <p:nvPr/>
        </p:nvGrpSpPr>
        <p:grpSpPr>
          <a:xfrm>
            <a:off x="0" y="5020348"/>
            <a:ext cx="12192000" cy="1837653"/>
            <a:chOff x="0" y="5020348"/>
            <a:chExt cx="12192000" cy="1837653"/>
          </a:xfrm>
        </p:grpSpPr>
        <p:sp>
          <p:nvSpPr>
            <p:cNvPr id="3598" name="Google Shape;3598;p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9" name="Google Shape;3599;p5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00" name="Google Shape;3600;p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82"/>
        <p:cNvGrpSpPr/>
        <p:nvPr/>
      </p:nvGrpSpPr>
      <p:grpSpPr>
        <a:xfrm>
          <a:off x="0" y="0"/>
          <a:ext cx="0" cy="0"/>
          <a:chOff x="0" y="0"/>
          <a:chExt cx="0" cy="0"/>
        </a:xfrm>
      </p:grpSpPr>
      <p:grpSp>
        <p:nvGrpSpPr>
          <p:cNvPr id="383" name="Google Shape;383;p94"/>
          <p:cNvGrpSpPr/>
          <p:nvPr/>
        </p:nvGrpSpPr>
        <p:grpSpPr>
          <a:xfrm>
            <a:off x="7191542" y="1"/>
            <a:ext cx="5000459" cy="1425992"/>
            <a:chOff x="7191542" y="1"/>
            <a:chExt cx="5000459" cy="1425992"/>
          </a:xfrm>
        </p:grpSpPr>
        <p:pic>
          <p:nvPicPr>
            <p:cNvPr id="384" name="Google Shape;384;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5" name="Google Shape;385;p94"/>
            <p:cNvGrpSpPr/>
            <p:nvPr/>
          </p:nvGrpSpPr>
          <p:grpSpPr>
            <a:xfrm>
              <a:off x="7191542" y="1"/>
              <a:ext cx="5000459" cy="1425992"/>
              <a:chOff x="7186272" y="0"/>
              <a:chExt cx="5005729" cy="1427495"/>
            </a:xfrm>
          </p:grpSpPr>
          <p:sp>
            <p:nvSpPr>
              <p:cNvPr id="386" name="Google Shape;386;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7" name="Google Shape;387;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8" name="Google Shape;388;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 name="Google Shape;389;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0" name="Google Shape;390;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1" name="Google Shape;391;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3601"/>
        <p:cNvGrpSpPr/>
        <p:nvPr/>
      </p:nvGrpSpPr>
      <p:grpSpPr>
        <a:xfrm>
          <a:off x="0" y="0"/>
          <a:ext cx="0" cy="0"/>
          <a:chOff x="0" y="0"/>
          <a:chExt cx="0" cy="0"/>
        </a:xfrm>
      </p:grpSpPr>
      <p:grpSp>
        <p:nvGrpSpPr>
          <p:cNvPr id="3602" name="Google Shape;3602;p564"/>
          <p:cNvGrpSpPr/>
          <p:nvPr/>
        </p:nvGrpSpPr>
        <p:grpSpPr>
          <a:xfrm>
            <a:off x="0" y="5020347"/>
            <a:ext cx="12192000" cy="1837653"/>
            <a:chOff x="0" y="5020347"/>
            <a:chExt cx="12192000" cy="1837653"/>
          </a:xfrm>
        </p:grpSpPr>
        <p:sp>
          <p:nvSpPr>
            <p:cNvPr id="3603" name="Google Shape;3603;p5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04" name="Google Shape;3604;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05" name="Google Shape;3605;p5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06" name="Google Shape;3606;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07" name="Google Shape;3607;p56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08" name="Google Shape;3608;p56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3609"/>
        <p:cNvGrpSpPr/>
        <p:nvPr/>
      </p:nvGrpSpPr>
      <p:grpSpPr>
        <a:xfrm>
          <a:off x="0" y="0"/>
          <a:ext cx="0" cy="0"/>
          <a:chOff x="0" y="0"/>
          <a:chExt cx="0" cy="0"/>
        </a:xfrm>
      </p:grpSpPr>
      <p:sp>
        <p:nvSpPr>
          <p:cNvPr id="3610" name="Google Shape;3610;p56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11" name="Google Shape;3611;p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12" name="Google Shape;3612;p565"/>
          <p:cNvGrpSpPr/>
          <p:nvPr/>
        </p:nvGrpSpPr>
        <p:grpSpPr>
          <a:xfrm>
            <a:off x="0" y="5379426"/>
            <a:ext cx="2807368" cy="753891"/>
            <a:chOff x="0" y="5379426"/>
            <a:chExt cx="2807368" cy="753891"/>
          </a:xfrm>
        </p:grpSpPr>
        <p:sp>
          <p:nvSpPr>
            <p:cNvPr id="3613" name="Google Shape;3613;p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4" name="Google Shape;3614;p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615" name="Google Shape;3615;p565"/>
          <p:cNvSpPr>
            <a:spLocks noGrp="1"/>
          </p:cNvSpPr>
          <p:nvPr>
            <p:ph type="pic" idx="2"/>
          </p:nvPr>
        </p:nvSpPr>
        <p:spPr>
          <a:xfrm>
            <a:off x="2807368" y="457202"/>
            <a:ext cx="8915400" cy="5943598"/>
          </a:xfrm>
          <a:prstGeom prst="rect">
            <a:avLst/>
          </a:prstGeom>
          <a:noFill/>
          <a:ln>
            <a:noFill/>
          </a:ln>
        </p:spPr>
      </p:sp>
      <p:pic>
        <p:nvPicPr>
          <p:cNvPr id="3616" name="Google Shape;3616;p56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3617"/>
        <p:cNvGrpSpPr/>
        <p:nvPr/>
      </p:nvGrpSpPr>
      <p:grpSpPr>
        <a:xfrm>
          <a:off x="0" y="0"/>
          <a:ext cx="0" cy="0"/>
          <a:chOff x="0" y="0"/>
          <a:chExt cx="0" cy="0"/>
        </a:xfrm>
      </p:grpSpPr>
      <p:sp>
        <p:nvSpPr>
          <p:cNvPr id="3618" name="Google Shape;3618;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9" name="Google Shape;3619;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0" name="Google Shape;3620;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21" name="Google Shape;3621;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22" name="Google Shape;3622;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23" name="Google Shape;3623;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24" name="Google Shape;3624;p566"/>
          <p:cNvGrpSpPr/>
          <p:nvPr/>
        </p:nvGrpSpPr>
        <p:grpSpPr>
          <a:xfrm>
            <a:off x="7191542" y="1"/>
            <a:ext cx="5000459" cy="1425992"/>
            <a:chOff x="7191542" y="1"/>
            <a:chExt cx="5000459" cy="1425992"/>
          </a:xfrm>
        </p:grpSpPr>
        <p:pic>
          <p:nvPicPr>
            <p:cNvPr id="3625" name="Google Shape;3625;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26" name="Google Shape;3626;p566"/>
            <p:cNvGrpSpPr/>
            <p:nvPr/>
          </p:nvGrpSpPr>
          <p:grpSpPr>
            <a:xfrm>
              <a:off x="7191542" y="1"/>
              <a:ext cx="5000459" cy="1425992"/>
              <a:chOff x="7186272" y="0"/>
              <a:chExt cx="5005729" cy="1427495"/>
            </a:xfrm>
          </p:grpSpPr>
          <p:sp>
            <p:nvSpPr>
              <p:cNvPr id="3627" name="Google Shape;3627;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28" name="Google Shape;3628;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29" name="Google Shape;3629;p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3630"/>
        <p:cNvGrpSpPr/>
        <p:nvPr/>
      </p:nvGrpSpPr>
      <p:grpSpPr>
        <a:xfrm>
          <a:off x="0" y="0"/>
          <a:ext cx="0" cy="0"/>
          <a:chOff x="0" y="0"/>
          <a:chExt cx="0" cy="0"/>
        </a:xfrm>
      </p:grpSpPr>
      <p:sp>
        <p:nvSpPr>
          <p:cNvPr id="3631" name="Google Shape;3631;p5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32" name="Google Shape;3632;p5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33" name="Google Shape;3633;p5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4" name="Google Shape;3634;p5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35" name="Google Shape;3635;p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36" name="Google Shape;3636;p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37" name="Google Shape;3637;p567"/>
          <p:cNvGrpSpPr/>
          <p:nvPr/>
        </p:nvGrpSpPr>
        <p:grpSpPr>
          <a:xfrm>
            <a:off x="7191542" y="1"/>
            <a:ext cx="5000459" cy="1425992"/>
            <a:chOff x="7191542" y="1"/>
            <a:chExt cx="5000459" cy="1425992"/>
          </a:xfrm>
        </p:grpSpPr>
        <p:pic>
          <p:nvPicPr>
            <p:cNvPr id="3638" name="Google Shape;3638;p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9" name="Google Shape;3639;p567"/>
            <p:cNvGrpSpPr/>
            <p:nvPr/>
          </p:nvGrpSpPr>
          <p:grpSpPr>
            <a:xfrm>
              <a:off x="7191542" y="1"/>
              <a:ext cx="5000459" cy="1425992"/>
              <a:chOff x="7186272" y="0"/>
              <a:chExt cx="5005729" cy="1427495"/>
            </a:xfrm>
          </p:grpSpPr>
          <p:sp>
            <p:nvSpPr>
              <p:cNvPr id="3640" name="Google Shape;3640;p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41" name="Google Shape;3641;p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42" name="Google Shape;3642;p5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12_Title and Content">
  <p:cSld name="12_Title and Content">
    <p:spTree>
      <p:nvGrpSpPr>
        <p:cNvPr id="1" name="Shape 3643"/>
        <p:cNvGrpSpPr/>
        <p:nvPr/>
      </p:nvGrpSpPr>
      <p:grpSpPr>
        <a:xfrm>
          <a:off x="0" y="0"/>
          <a:ext cx="0" cy="0"/>
          <a:chOff x="0" y="0"/>
          <a:chExt cx="0" cy="0"/>
        </a:xfrm>
      </p:grpSpPr>
      <p:grpSp>
        <p:nvGrpSpPr>
          <p:cNvPr id="3644" name="Google Shape;3644;p568"/>
          <p:cNvGrpSpPr/>
          <p:nvPr/>
        </p:nvGrpSpPr>
        <p:grpSpPr>
          <a:xfrm>
            <a:off x="7191542" y="1"/>
            <a:ext cx="5000459" cy="1425992"/>
            <a:chOff x="7191542" y="1"/>
            <a:chExt cx="5000459" cy="1425992"/>
          </a:xfrm>
        </p:grpSpPr>
        <p:pic>
          <p:nvPicPr>
            <p:cNvPr id="3645" name="Google Shape;3645;p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46" name="Google Shape;3646;p568"/>
            <p:cNvGrpSpPr/>
            <p:nvPr/>
          </p:nvGrpSpPr>
          <p:grpSpPr>
            <a:xfrm>
              <a:off x="7191542" y="1"/>
              <a:ext cx="5000459" cy="1425992"/>
              <a:chOff x="7186272" y="0"/>
              <a:chExt cx="5005729" cy="1427495"/>
            </a:xfrm>
          </p:grpSpPr>
          <p:sp>
            <p:nvSpPr>
              <p:cNvPr id="3647" name="Google Shape;3647;p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48" name="Google Shape;3648;p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49" name="Google Shape;3649;p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0" name="Google Shape;3650;p5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1" name="Google Shape;3651;p5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52" name="Google Shape;3652;p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3" name="Google Shape;3653;p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3654"/>
        <p:cNvGrpSpPr/>
        <p:nvPr/>
      </p:nvGrpSpPr>
      <p:grpSpPr>
        <a:xfrm>
          <a:off x="0" y="0"/>
          <a:ext cx="0" cy="0"/>
          <a:chOff x="0" y="0"/>
          <a:chExt cx="0" cy="0"/>
        </a:xfrm>
      </p:grpSpPr>
      <p:sp>
        <p:nvSpPr>
          <p:cNvPr id="3655" name="Google Shape;3655;p5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6" name="Google Shape;3656;p5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57" name="Google Shape;3657;p569"/>
          <p:cNvGrpSpPr/>
          <p:nvPr/>
        </p:nvGrpSpPr>
        <p:grpSpPr>
          <a:xfrm>
            <a:off x="7191542" y="1"/>
            <a:ext cx="5000459" cy="1425992"/>
            <a:chOff x="7191542" y="1"/>
            <a:chExt cx="5000459" cy="1425992"/>
          </a:xfrm>
        </p:grpSpPr>
        <p:pic>
          <p:nvPicPr>
            <p:cNvPr id="3658" name="Google Shape;3658;p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9" name="Google Shape;3659;p569"/>
            <p:cNvGrpSpPr/>
            <p:nvPr/>
          </p:nvGrpSpPr>
          <p:grpSpPr>
            <a:xfrm>
              <a:off x="7191542" y="1"/>
              <a:ext cx="5000459" cy="1425992"/>
              <a:chOff x="7186272" y="0"/>
              <a:chExt cx="5005729" cy="1427495"/>
            </a:xfrm>
          </p:grpSpPr>
          <p:sp>
            <p:nvSpPr>
              <p:cNvPr id="3660" name="Google Shape;3660;p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61" name="Google Shape;3661;p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62" name="Google Shape;3662;p5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63" name="Google Shape;3663;p5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4" name="Google Shape;3664;p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65" name="Google Shape;3665;p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3666"/>
        <p:cNvGrpSpPr/>
        <p:nvPr/>
      </p:nvGrpSpPr>
      <p:grpSpPr>
        <a:xfrm>
          <a:off x="0" y="0"/>
          <a:ext cx="0" cy="0"/>
          <a:chOff x="0" y="0"/>
          <a:chExt cx="0" cy="0"/>
        </a:xfrm>
      </p:grpSpPr>
      <p:grpSp>
        <p:nvGrpSpPr>
          <p:cNvPr id="3667" name="Google Shape;3667;p570"/>
          <p:cNvGrpSpPr/>
          <p:nvPr/>
        </p:nvGrpSpPr>
        <p:grpSpPr>
          <a:xfrm>
            <a:off x="7191542" y="1"/>
            <a:ext cx="5000459" cy="1425992"/>
            <a:chOff x="7191542" y="1"/>
            <a:chExt cx="5000459" cy="1425992"/>
          </a:xfrm>
        </p:grpSpPr>
        <p:pic>
          <p:nvPicPr>
            <p:cNvPr id="3668" name="Google Shape;3668;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69" name="Google Shape;3669;p570"/>
            <p:cNvGrpSpPr/>
            <p:nvPr/>
          </p:nvGrpSpPr>
          <p:grpSpPr>
            <a:xfrm>
              <a:off x="7191542" y="1"/>
              <a:ext cx="5000459" cy="1425992"/>
              <a:chOff x="7186272" y="0"/>
              <a:chExt cx="5005729" cy="1427495"/>
            </a:xfrm>
          </p:grpSpPr>
          <p:sp>
            <p:nvSpPr>
              <p:cNvPr id="3670" name="Google Shape;3670;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71" name="Google Shape;3671;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72" name="Google Shape;3672;p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3" name="Google Shape;3673;p5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4" name="Google Shape;3674;p5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5" name="Google Shape;3675;p5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6" name="Google Shape;3676;p5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7" name="Google Shape;3677;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78" name="Google Shape;3678;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9" name="Google Shape;3679;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3680"/>
        <p:cNvGrpSpPr/>
        <p:nvPr/>
      </p:nvGrpSpPr>
      <p:grpSpPr>
        <a:xfrm>
          <a:off x="0" y="0"/>
          <a:ext cx="0" cy="0"/>
          <a:chOff x="0" y="0"/>
          <a:chExt cx="0" cy="0"/>
        </a:xfrm>
      </p:grpSpPr>
      <p:grpSp>
        <p:nvGrpSpPr>
          <p:cNvPr id="3681" name="Google Shape;3681;p571"/>
          <p:cNvGrpSpPr/>
          <p:nvPr/>
        </p:nvGrpSpPr>
        <p:grpSpPr>
          <a:xfrm>
            <a:off x="7191542" y="1"/>
            <a:ext cx="5000459" cy="1425992"/>
            <a:chOff x="7191542" y="1"/>
            <a:chExt cx="5000459" cy="1425992"/>
          </a:xfrm>
        </p:grpSpPr>
        <p:pic>
          <p:nvPicPr>
            <p:cNvPr id="3682" name="Google Shape;3682;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3" name="Google Shape;3683;p571"/>
            <p:cNvGrpSpPr/>
            <p:nvPr/>
          </p:nvGrpSpPr>
          <p:grpSpPr>
            <a:xfrm>
              <a:off x="7191542" y="1"/>
              <a:ext cx="5000459" cy="1425992"/>
              <a:chOff x="7186272" y="0"/>
              <a:chExt cx="5005729" cy="1427495"/>
            </a:xfrm>
          </p:grpSpPr>
          <p:sp>
            <p:nvSpPr>
              <p:cNvPr id="3684" name="Google Shape;3684;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85" name="Google Shape;3685;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86" name="Google Shape;3686;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7" name="Google Shape;3687;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8" name="Google Shape;3688;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89" name="Google Shape;3689;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3690"/>
        <p:cNvGrpSpPr/>
        <p:nvPr/>
      </p:nvGrpSpPr>
      <p:grpSpPr>
        <a:xfrm>
          <a:off x="0" y="0"/>
          <a:ext cx="0" cy="0"/>
          <a:chOff x="0" y="0"/>
          <a:chExt cx="0" cy="0"/>
        </a:xfrm>
      </p:grpSpPr>
      <p:grpSp>
        <p:nvGrpSpPr>
          <p:cNvPr id="3691" name="Google Shape;3691;p572"/>
          <p:cNvGrpSpPr/>
          <p:nvPr/>
        </p:nvGrpSpPr>
        <p:grpSpPr>
          <a:xfrm>
            <a:off x="0" y="0"/>
            <a:ext cx="12192000" cy="2148830"/>
            <a:chOff x="0" y="0"/>
            <a:chExt cx="12192000" cy="2148830"/>
          </a:xfrm>
        </p:grpSpPr>
        <p:sp>
          <p:nvSpPr>
            <p:cNvPr id="3692" name="Google Shape;3692;p5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93" name="Google Shape;3693;p5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694" name="Google Shape;3694;p5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95" name="Google Shape;3695;p5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6" name="Google Shape;3696;p5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97" name="Google Shape;3697;p5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98" name="Google Shape;3698;p5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3699"/>
        <p:cNvGrpSpPr/>
        <p:nvPr/>
      </p:nvGrpSpPr>
      <p:grpSpPr>
        <a:xfrm>
          <a:off x="0" y="0"/>
          <a:ext cx="0" cy="0"/>
          <a:chOff x="0" y="0"/>
          <a:chExt cx="0" cy="0"/>
        </a:xfrm>
      </p:grpSpPr>
      <p:sp>
        <p:nvSpPr>
          <p:cNvPr id="3700" name="Google Shape;3700;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01" name="Google Shape;3701;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02" name="Google Shape;3702;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03" name="Google Shape;3703;p573"/>
          <p:cNvGrpSpPr/>
          <p:nvPr/>
        </p:nvGrpSpPr>
        <p:grpSpPr>
          <a:xfrm>
            <a:off x="7191542" y="1"/>
            <a:ext cx="5000459" cy="1425992"/>
            <a:chOff x="7191542" y="1"/>
            <a:chExt cx="5000459" cy="1425992"/>
          </a:xfrm>
        </p:grpSpPr>
        <p:pic>
          <p:nvPicPr>
            <p:cNvPr id="3704" name="Google Shape;3704;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05" name="Google Shape;3705;p573"/>
            <p:cNvGrpSpPr/>
            <p:nvPr/>
          </p:nvGrpSpPr>
          <p:grpSpPr>
            <a:xfrm>
              <a:off x="7191542" y="1"/>
              <a:ext cx="5000459" cy="1425992"/>
              <a:chOff x="7186272" y="0"/>
              <a:chExt cx="5005729" cy="1427495"/>
            </a:xfrm>
          </p:grpSpPr>
          <p:sp>
            <p:nvSpPr>
              <p:cNvPr id="3706" name="Google Shape;3706;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7" name="Google Shape;3707;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392"/>
        <p:cNvGrpSpPr/>
        <p:nvPr/>
      </p:nvGrpSpPr>
      <p:grpSpPr>
        <a:xfrm>
          <a:off x="0" y="0"/>
          <a:ext cx="0" cy="0"/>
          <a:chOff x="0" y="0"/>
          <a:chExt cx="0" cy="0"/>
        </a:xfrm>
      </p:grpSpPr>
      <p:grpSp>
        <p:nvGrpSpPr>
          <p:cNvPr id="393" name="Google Shape;393;p95"/>
          <p:cNvGrpSpPr/>
          <p:nvPr/>
        </p:nvGrpSpPr>
        <p:grpSpPr>
          <a:xfrm>
            <a:off x="0" y="0"/>
            <a:ext cx="12192000" cy="2148830"/>
            <a:chOff x="0" y="0"/>
            <a:chExt cx="12192000" cy="2148830"/>
          </a:xfrm>
        </p:grpSpPr>
        <p:sp>
          <p:nvSpPr>
            <p:cNvPr id="394" name="Google Shape;394;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 name="Google Shape;395;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6" name="Google Shape;396;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7" name="Google Shape;397;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 name="Google Shape;398;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9" name="Google Shape;399;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 name="Google Shape;400;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08"/>
        <p:cNvGrpSpPr/>
        <p:nvPr/>
      </p:nvGrpSpPr>
      <p:grpSpPr>
        <a:xfrm>
          <a:off x="0" y="0"/>
          <a:ext cx="0" cy="0"/>
          <a:chOff x="0" y="0"/>
          <a:chExt cx="0" cy="0"/>
        </a:xfrm>
      </p:grpSpPr>
      <p:sp>
        <p:nvSpPr>
          <p:cNvPr id="3709" name="Google Shape;3709;p5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0" name="Google Shape;3710;p5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11" name="Google Shape;3711;p5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712" name="Google Shape;3712;p5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13" name="Google Shape;3713;p5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3714" name="Google Shape;3714;p5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5" name="Google Shape;3715;p5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6" name="Google Shape;3716;p5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717" name="Google Shape;3717;p5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8" name="Google Shape;3718;p5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19" name="Google Shape;3719;p5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3720"/>
        <p:cNvGrpSpPr/>
        <p:nvPr/>
      </p:nvGrpSpPr>
      <p:grpSpPr>
        <a:xfrm>
          <a:off x="0" y="0"/>
          <a:ext cx="0" cy="0"/>
          <a:chOff x="0" y="0"/>
          <a:chExt cx="0" cy="0"/>
        </a:xfrm>
      </p:grpSpPr>
      <p:sp>
        <p:nvSpPr>
          <p:cNvPr id="3721" name="Google Shape;3721;p5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2" name="Google Shape;3722;p5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23" name="Google Shape;3723;p5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24" name="Google Shape;3724;p5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5" name="Google Shape;3725;p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26" name="Google Shape;3726;p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27" name="Google Shape;3727;p575"/>
          <p:cNvGrpSpPr/>
          <p:nvPr/>
        </p:nvGrpSpPr>
        <p:grpSpPr>
          <a:xfrm>
            <a:off x="7191542" y="1"/>
            <a:ext cx="5000459" cy="1425992"/>
            <a:chOff x="7191542" y="1"/>
            <a:chExt cx="5000459" cy="1425992"/>
          </a:xfrm>
        </p:grpSpPr>
        <p:pic>
          <p:nvPicPr>
            <p:cNvPr id="3728" name="Google Shape;3728;p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9" name="Google Shape;3729;p575"/>
            <p:cNvGrpSpPr/>
            <p:nvPr/>
          </p:nvGrpSpPr>
          <p:grpSpPr>
            <a:xfrm>
              <a:off x="7191542" y="1"/>
              <a:ext cx="5000459" cy="1425992"/>
              <a:chOff x="7186272" y="0"/>
              <a:chExt cx="5005729" cy="1427495"/>
            </a:xfrm>
          </p:grpSpPr>
          <p:sp>
            <p:nvSpPr>
              <p:cNvPr id="3730" name="Google Shape;3730;p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1" name="Google Shape;3731;p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32" name="Google Shape;3732;p5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3733"/>
        <p:cNvGrpSpPr/>
        <p:nvPr/>
      </p:nvGrpSpPr>
      <p:grpSpPr>
        <a:xfrm>
          <a:off x="0" y="0"/>
          <a:ext cx="0" cy="0"/>
          <a:chOff x="0" y="0"/>
          <a:chExt cx="0" cy="0"/>
        </a:xfrm>
      </p:grpSpPr>
      <p:sp>
        <p:nvSpPr>
          <p:cNvPr id="3734" name="Google Shape;3734;p5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5" name="Google Shape;3735;p5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6" name="Google Shape;3736;p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37" name="Google Shape;3737;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38" name="Google Shape;3738;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9" name="Google Shape;3739;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40" name="Google Shape;3740;p576"/>
          <p:cNvGrpSpPr/>
          <p:nvPr/>
        </p:nvGrpSpPr>
        <p:grpSpPr>
          <a:xfrm>
            <a:off x="7191542" y="1"/>
            <a:ext cx="5000459" cy="1425992"/>
            <a:chOff x="7191542" y="1"/>
            <a:chExt cx="5000459" cy="1425992"/>
          </a:xfrm>
        </p:grpSpPr>
        <p:pic>
          <p:nvPicPr>
            <p:cNvPr id="3741" name="Google Shape;3741;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42" name="Google Shape;3742;p576"/>
            <p:cNvGrpSpPr/>
            <p:nvPr/>
          </p:nvGrpSpPr>
          <p:grpSpPr>
            <a:xfrm>
              <a:off x="7191542" y="1"/>
              <a:ext cx="5000459" cy="1425992"/>
              <a:chOff x="7186272" y="0"/>
              <a:chExt cx="5005729" cy="1427495"/>
            </a:xfrm>
          </p:grpSpPr>
          <p:sp>
            <p:nvSpPr>
              <p:cNvPr id="3743" name="Google Shape;3743;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44" name="Google Shape;3744;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45" name="Google Shape;3745;p5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1_Title Slide" type="title">
  <p:cSld name="TITLE">
    <p:spTree>
      <p:nvGrpSpPr>
        <p:cNvPr id="1" name="Shape 3746"/>
        <p:cNvGrpSpPr/>
        <p:nvPr/>
      </p:nvGrpSpPr>
      <p:grpSpPr>
        <a:xfrm>
          <a:off x="0" y="0"/>
          <a:ext cx="0" cy="0"/>
          <a:chOff x="0" y="0"/>
          <a:chExt cx="0" cy="0"/>
        </a:xfrm>
      </p:grpSpPr>
      <p:sp>
        <p:nvSpPr>
          <p:cNvPr id="3747" name="Google Shape;3747;p57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8" name="Google Shape;3748;p57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49" name="Google Shape;3749;p5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50" name="Google Shape;3750;p5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1" name="Google Shape;3751;p5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3752"/>
        <p:cNvGrpSpPr/>
        <p:nvPr/>
      </p:nvGrpSpPr>
      <p:grpSpPr>
        <a:xfrm>
          <a:off x="0" y="0"/>
          <a:ext cx="0" cy="0"/>
          <a:chOff x="0" y="0"/>
          <a:chExt cx="0" cy="0"/>
        </a:xfrm>
      </p:grpSpPr>
      <p:sp>
        <p:nvSpPr>
          <p:cNvPr id="3753" name="Google Shape;3753;p5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4" name="Google Shape;3754;p5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5" name="Google Shape;3755;p5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56" name="Google Shape;3756;p5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7" name="Google Shape;3757;p5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58" name="Google Shape;3758;p5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59" name="Google Shape;3759;p5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60" name="Google Shape;3760;p5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61" name="Google Shape;3761;p57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3762"/>
        <p:cNvGrpSpPr/>
        <p:nvPr/>
      </p:nvGrpSpPr>
      <p:grpSpPr>
        <a:xfrm>
          <a:off x="0" y="0"/>
          <a:ext cx="0" cy="0"/>
          <a:chOff x="0" y="0"/>
          <a:chExt cx="0" cy="0"/>
        </a:xfrm>
      </p:grpSpPr>
      <p:sp>
        <p:nvSpPr>
          <p:cNvPr id="3763" name="Google Shape;3763;p57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4" name="Google Shape;3764;p57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5" name="Google Shape;3765;p57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66" name="Google Shape;3766;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7" name="Google Shape;3767;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68" name="Google Shape;3768;p57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69" name="Google Shape;3769;p57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70" name="Google Shape;3770;p57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1" name="Google Shape;3771;p57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3772"/>
        <p:cNvGrpSpPr/>
        <p:nvPr/>
      </p:nvGrpSpPr>
      <p:grpSpPr>
        <a:xfrm>
          <a:off x="0" y="0"/>
          <a:ext cx="0" cy="0"/>
          <a:chOff x="0" y="0"/>
          <a:chExt cx="0" cy="0"/>
        </a:xfrm>
      </p:grpSpPr>
      <p:sp>
        <p:nvSpPr>
          <p:cNvPr id="3773" name="Google Shape;3773;p58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4" name="Google Shape;3774;p5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75" name="Google Shape;3775;p5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76" name="Google Shape;3776;p58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7" name="Google Shape;3777;p5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3778"/>
        <p:cNvGrpSpPr/>
        <p:nvPr/>
      </p:nvGrpSpPr>
      <p:grpSpPr>
        <a:xfrm>
          <a:off x="0" y="0"/>
          <a:ext cx="0" cy="0"/>
          <a:chOff x="0" y="0"/>
          <a:chExt cx="0" cy="0"/>
        </a:xfrm>
      </p:grpSpPr>
      <p:sp>
        <p:nvSpPr>
          <p:cNvPr id="3779" name="Google Shape;3779;p5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780" name="Google Shape;3780;p5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3781" name="Google Shape;3781;p5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2" name="Google Shape;3782;p58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83" name="Google Shape;3783;p58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3784"/>
        <p:cNvGrpSpPr/>
        <p:nvPr/>
      </p:nvGrpSpPr>
      <p:grpSpPr>
        <a:xfrm>
          <a:off x="0" y="0"/>
          <a:ext cx="0" cy="0"/>
          <a:chOff x="0" y="0"/>
          <a:chExt cx="0" cy="0"/>
        </a:xfrm>
      </p:grpSpPr>
      <p:sp>
        <p:nvSpPr>
          <p:cNvPr id="3785" name="Google Shape;3785;p5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6" name="Google Shape;3786;p5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7" name="Google Shape;3787;p58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8" name="Google Shape;3788;p58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9" name="Google Shape;3789;p58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90" name="Google Shape;3790;p5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3791"/>
        <p:cNvGrpSpPr/>
        <p:nvPr/>
      </p:nvGrpSpPr>
      <p:grpSpPr>
        <a:xfrm>
          <a:off x="0" y="0"/>
          <a:ext cx="0" cy="0"/>
          <a:chOff x="0" y="0"/>
          <a:chExt cx="0" cy="0"/>
        </a:xfrm>
      </p:grpSpPr>
      <p:sp>
        <p:nvSpPr>
          <p:cNvPr id="3792" name="Google Shape;3792;p5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3" name="Google Shape;3793;p5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4" name="Google Shape;3794;p5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95" name="Google Shape;3795;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6" name="Google Shape;3796;p5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97" name="Google Shape;3797;p5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8" name="Google Shape;3798;p5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9" name="Google Shape;3799;p5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0" name="Google Shape;3800;p5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01"/>
        <p:cNvGrpSpPr/>
        <p:nvPr/>
      </p:nvGrpSpPr>
      <p:grpSpPr>
        <a:xfrm>
          <a:off x="0" y="0"/>
          <a:ext cx="0" cy="0"/>
          <a:chOff x="0" y="0"/>
          <a:chExt cx="0" cy="0"/>
        </a:xfrm>
      </p:grpSpPr>
      <p:sp>
        <p:nvSpPr>
          <p:cNvPr id="402" name="Google Shape;402;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 name="Google Shape;403;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4" name="Google Shape;404;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5" name="Google Shape;405;p96"/>
          <p:cNvGrpSpPr/>
          <p:nvPr/>
        </p:nvGrpSpPr>
        <p:grpSpPr>
          <a:xfrm>
            <a:off x="7191542" y="1"/>
            <a:ext cx="5000459" cy="1425992"/>
            <a:chOff x="7191542" y="1"/>
            <a:chExt cx="5000459" cy="1425992"/>
          </a:xfrm>
        </p:grpSpPr>
        <p:pic>
          <p:nvPicPr>
            <p:cNvPr id="406" name="Google Shape;406;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 name="Google Shape;407;p96"/>
            <p:cNvGrpSpPr/>
            <p:nvPr/>
          </p:nvGrpSpPr>
          <p:grpSpPr>
            <a:xfrm>
              <a:off x="7191542" y="1"/>
              <a:ext cx="5000459" cy="1425992"/>
              <a:chOff x="7186272" y="0"/>
              <a:chExt cx="5005729" cy="1427495"/>
            </a:xfrm>
          </p:grpSpPr>
          <p:sp>
            <p:nvSpPr>
              <p:cNvPr id="408" name="Google Shape;408;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 name="Google Shape;409;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3801"/>
        <p:cNvGrpSpPr/>
        <p:nvPr/>
      </p:nvGrpSpPr>
      <p:grpSpPr>
        <a:xfrm>
          <a:off x="0" y="0"/>
          <a:ext cx="0" cy="0"/>
          <a:chOff x="0" y="0"/>
          <a:chExt cx="0" cy="0"/>
        </a:xfrm>
      </p:grpSpPr>
      <p:sp>
        <p:nvSpPr>
          <p:cNvPr id="3802" name="Google Shape;3802;p5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03" name="Google Shape;3803;p5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4" name="Google Shape;3804;p5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5" name="Google Shape;3805;p5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6" name="Google Shape;3806;p5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3807"/>
        <p:cNvGrpSpPr/>
        <p:nvPr/>
      </p:nvGrpSpPr>
      <p:grpSpPr>
        <a:xfrm>
          <a:off x="0" y="0"/>
          <a:ext cx="0" cy="0"/>
          <a:chOff x="0" y="0"/>
          <a:chExt cx="0" cy="0"/>
        </a:xfrm>
      </p:grpSpPr>
      <p:sp>
        <p:nvSpPr>
          <p:cNvPr id="3808" name="Google Shape;3808;p5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09" name="Google Shape;3809;p5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10" name="Google Shape;3810;p5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1" name="Google Shape;3811;p5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12" name="Google Shape;3812;p5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3813"/>
        <p:cNvGrpSpPr/>
        <p:nvPr/>
      </p:nvGrpSpPr>
      <p:grpSpPr>
        <a:xfrm>
          <a:off x="0" y="0"/>
          <a:ext cx="0" cy="0"/>
          <a:chOff x="0" y="0"/>
          <a:chExt cx="0" cy="0"/>
        </a:xfrm>
      </p:grpSpPr>
      <p:sp>
        <p:nvSpPr>
          <p:cNvPr id="3814" name="Google Shape;3814;p5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5" name="Google Shape;3815;p5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6" name="Google Shape;3816;p5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7" name="Google Shape;3817;p5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8" name="Google Shape;3818;p5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19" name="Google Shape;3819;p5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3820"/>
        <p:cNvGrpSpPr/>
        <p:nvPr/>
      </p:nvGrpSpPr>
      <p:grpSpPr>
        <a:xfrm>
          <a:off x="0" y="0"/>
          <a:ext cx="0" cy="0"/>
          <a:chOff x="0" y="0"/>
          <a:chExt cx="0" cy="0"/>
        </a:xfrm>
      </p:grpSpPr>
      <p:sp>
        <p:nvSpPr>
          <p:cNvPr id="3821" name="Google Shape;3821;p5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22" name="Google Shape;3822;p5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3" name="Google Shape;3823;p5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24" name="Google Shape;3824;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5" name="Google Shape;3825;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26" name="Google Shape;3826;p5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7" name="Google Shape;3827;p5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8" name="Google Shape;3828;p5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29" name="Google Shape;3829;p5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3830"/>
        <p:cNvGrpSpPr/>
        <p:nvPr/>
      </p:nvGrpSpPr>
      <p:grpSpPr>
        <a:xfrm>
          <a:off x="0" y="0"/>
          <a:ext cx="0" cy="0"/>
          <a:chOff x="0" y="0"/>
          <a:chExt cx="0" cy="0"/>
        </a:xfrm>
      </p:grpSpPr>
      <p:sp>
        <p:nvSpPr>
          <p:cNvPr id="3831" name="Google Shape;3831;p58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2" name="Google Shape;3832;p58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3" name="Google Shape;3833;p58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34" name="Google Shape;3834;p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5" name="Google Shape;3835;p5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36" name="Google Shape;3836;p58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37" name="Google Shape;3837;p58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38" name="Google Shape;3838;p58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39" name="Google Shape;3839;p58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3840"/>
        <p:cNvGrpSpPr/>
        <p:nvPr/>
      </p:nvGrpSpPr>
      <p:grpSpPr>
        <a:xfrm>
          <a:off x="0" y="0"/>
          <a:ext cx="0" cy="0"/>
          <a:chOff x="0" y="0"/>
          <a:chExt cx="0" cy="0"/>
        </a:xfrm>
      </p:grpSpPr>
      <p:sp>
        <p:nvSpPr>
          <p:cNvPr id="3841" name="Google Shape;3841;p58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2" name="Google Shape;3842;p5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3" name="Google Shape;3843;p5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4" name="Google Shape;3844;p58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45" name="Google Shape;3845;p5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3846"/>
        <p:cNvGrpSpPr/>
        <p:nvPr/>
      </p:nvGrpSpPr>
      <p:grpSpPr>
        <a:xfrm>
          <a:off x="0" y="0"/>
          <a:ext cx="0" cy="0"/>
          <a:chOff x="0" y="0"/>
          <a:chExt cx="0" cy="0"/>
        </a:xfrm>
      </p:grpSpPr>
      <p:sp>
        <p:nvSpPr>
          <p:cNvPr id="3847" name="Google Shape;3847;p5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48" name="Google Shape;3848;p5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49" name="Google Shape;3849;p5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0" name="Google Shape;3850;p59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1" name="Google Shape;3851;p59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3852"/>
        <p:cNvGrpSpPr/>
        <p:nvPr/>
      </p:nvGrpSpPr>
      <p:grpSpPr>
        <a:xfrm>
          <a:off x="0" y="0"/>
          <a:ext cx="0" cy="0"/>
          <a:chOff x="0" y="0"/>
          <a:chExt cx="0" cy="0"/>
        </a:xfrm>
      </p:grpSpPr>
      <p:sp>
        <p:nvSpPr>
          <p:cNvPr id="3853" name="Google Shape;3853;p5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4" name="Google Shape;3854;p5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5" name="Google Shape;3855;p59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6" name="Google Shape;3856;p59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7" name="Google Shape;3857;p59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58" name="Google Shape;3858;p5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3859"/>
        <p:cNvGrpSpPr/>
        <p:nvPr/>
      </p:nvGrpSpPr>
      <p:grpSpPr>
        <a:xfrm>
          <a:off x="0" y="0"/>
          <a:ext cx="0" cy="0"/>
          <a:chOff x="0" y="0"/>
          <a:chExt cx="0" cy="0"/>
        </a:xfrm>
      </p:grpSpPr>
      <p:sp>
        <p:nvSpPr>
          <p:cNvPr id="3860" name="Google Shape;3860;p59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1" name="Google Shape;3861;p59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2" name="Google Shape;3862;p59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63" name="Google Shape;3863;p5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4" name="Google Shape;3864;p5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65" name="Google Shape;3865;p59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6" name="Google Shape;3866;p59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7" name="Google Shape;3867;p59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68" name="Google Shape;3868;p59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3869"/>
        <p:cNvGrpSpPr/>
        <p:nvPr/>
      </p:nvGrpSpPr>
      <p:grpSpPr>
        <a:xfrm>
          <a:off x="0" y="0"/>
          <a:ext cx="0" cy="0"/>
          <a:chOff x="0" y="0"/>
          <a:chExt cx="0" cy="0"/>
        </a:xfrm>
      </p:grpSpPr>
      <p:sp>
        <p:nvSpPr>
          <p:cNvPr id="3870" name="Google Shape;3870;p59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1" name="Google Shape;3871;p5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2" name="Google Shape;3872;p5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3" name="Google Shape;3873;p59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74" name="Google Shape;3874;p5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10"/>
        <p:cNvGrpSpPr/>
        <p:nvPr/>
      </p:nvGrpSpPr>
      <p:grpSpPr>
        <a:xfrm>
          <a:off x="0" y="0"/>
          <a:ext cx="0" cy="0"/>
          <a:chOff x="0" y="0"/>
          <a:chExt cx="0" cy="0"/>
        </a:xfrm>
      </p:grpSpPr>
      <p:sp>
        <p:nvSpPr>
          <p:cNvPr id="411" name="Google Shape;411;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2" name="Google Shape;412;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4" name="Google Shape;414;p97"/>
          <p:cNvSpPr>
            <a:spLocks noGrp="1"/>
          </p:cNvSpPr>
          <p:nvPr>
            <p:ph type="pic" idx="2"/>
          </p:nvPr>
        </p:nvSpPr>
        <p:spPr>
          <a:xfrm>
            <a:off x="7118684" y="233915"/>
            <a:ext cx="5073316" cy="5943600"/>
          </a:xfrm>
          <a:prstGeom prst="rect">
            <a:avLst/>
          </a:prstGeom>
          <a:noFill/>
          <a:ln>
            <a:noFill/>
          </a:ln>
        </p:spPr>
      </p:sp>
      <p:grpSp>
        <p:nvGrpSpPr>
          <p:cNvPr id="415" name="Google Shape;415;p97"/>
          <p:cNvGrpSpPr/>
          <p:nvPr/>
        </p:nvGrpSpPr>
        <p:grpSpPr>
          <a:xfrm>
            <a:off x="0" y="5020348"/>
            <a:ext cx="12192000" cy="1837653"/>
            <a:chOff x="0" y="5020348"/>
            <a:chExt cx="12192000" cy="1837653"/>
          </a:xfrm>
        </p:grpSpPr>
        <p:sp>
          <p:nvSpPr>
            <p:cNvPr id="416" name="Google Shape;416;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7" name="Google Shape;417;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18" name="Google Shape;418;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3875"/>
        <p:cNvGrpSpPr/>
        <p:nvPr/>
      </p:nvGrpSpPr>
      <p:grpSpPr>
        <a:xfrm>
          <a:off x="0" y="0"/>
          <a:ext cx="0" cy="0"/>
          <a:chOff x="0" y="0"/>
          <a:chExt cx="0" cy="0"/>
        </a:xfrm>
      </p:grpSpPr>
      <p:sp>
        <p:nvSpPr>
          <p:cNvPr id="3876" name="Google Shape;3876;p5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77" name="Google Shape;3877;p59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78" name="Google Shape;3878;p5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9" name="Google Shape;3879;p59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80" name="Google Shape;3880;p59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3881"/>
        <p:cNvGrpSpPr/>
        <p:nvPr/>
      </p:nvGrpSpPr>
      <p:grpSpPr>
        <a:xfrm>
          <a:off x="0" y="0"/>
          <a:ext cx="0" cy="0"/>
          <a:chOff x="0" y="0"/>
          <a:chExt cx="0" cy="0"/>
        </a:xfrm>
      </p:grpSpPr>
      <p:sp>
        <p:nvSpPr>
          <p:cNvPr id="3882" name="Google Shape;3882;p5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3" name="Google Shape;3883;p5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4" name="Google Shape;3884;p59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5" name="Google Shape;3885;p59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6" name="Google Shape;3886;p59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87" name="Google Shape;3887;p5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3888"/>
        <p:cNvGrpSpPr/>
        <p:nvPr/>
      </p:nvGrpSpPr>
      <p:grpSpPr>
        <a:xfrm>
          <a:off x="0" y="0"/>
          <a:ext cx="0" cy="0"/>
          <a:chOff x="0" y="0"/>
          <a:chExt cx="0" cy="0"/>
        </a:xfrm>
      </p:grpSpPr>
      <p:sp>
        <p:nvSpPr>
          <p:cNvPr id="3889" name="Google Shape;3889;p59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0" name="Google Shape;3890;p5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1" name="Google Shape;3891;p5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2" name="Google Shape;3892;p59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93" name="Google Shape;3893;p5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3894"/>
        <p:cNvGrpSpPr/>
        <p:nvPr/>
      </p:nvGrpSpPr>
      <p:grpSpPr>
        <a:xfrm>
          <a:off x="0" y="0"/>
          <a:ext cx="0" cy="0"/>
          <a:chOff x="0" y="0"/>
          <a:chExt cx="0" cy="0"/>
        </a:xfrm>
      </p:grpSpPr>
      <p:sp>
        <p:nvSpPr>
          <p:cNvPr id="3895" name="Google Shape;3895;p5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96" name="Google Shape;3896;p59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97" name="Google Shape;3897;p5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8" name="Google Shape;3898;p59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9" name="Google Shape;3899;p59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3900"/>
        <p:cNvGrpSpPr/>
        <p:nvPr/>
      </p:nvGrpSpPr>
      <p:grpSpPr>
        <a:xfrm>
          <a:off x="0" y="0"/>
          <a:ext cx="0" cy="0"/>
          <a:chOff x="0" y="0"/>
          <a:chExt cx="0" cy="0"/>
        </a:xfrm>
      </p:grpSpPr>
      <p:sp>
        <p:nvSpPr>
          <p:cNvPr id="3901" name="Google Shape;3901;p5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2" name="Google Shape;3902;p5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3" name="Google Shape;3903;p59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4" name="Google Shape;3904;p59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5" name="Google Shape;3905;p59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06" name="Google Shape;3906;p5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3907"/>
        <p:cNvGrpSpPr/>
        <p:nvPr/>
      </p:nvGrpSpPr>
      <p:grpSpPr>
        <a:xfrm>
          <a:off x="0" y="0"/>
          <a:ext cx="0" cy="0"/>
          <a:chOff x="0" y="0"/>
          <a:chExt cx="0" cy="0"/>
        </a:xfrm>
      </p:grpSpPr>
      <p:sp>
        <p:nvSpPr>
          <p:cNvPr id="3908" name="Google Shape;3908;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09" name="Google Shape;3909;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0" name="Google Shape;3910;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11" name="Google Shape;3911;p599"/>
          <p:cNvSpPr>
            <a:spLocks noGrp="1"/>
          </p:cNvSpPr>
          <p:nvPr>
            <p:ph type="pic" idx="2"/>
          </p:nvPr>
        </p:nvSpPr>
        <p:spPr>
          <a:xfrm>
            <a:off x="7118684" y="233915"/>
            <a:ext cx="5073316" cy="5943600"/>
          </a:xfrm>
          <a:prstGeom prst="rect">
            <a:avLst/>
          </a:prstGeom>
          <a:noFill/>
          <a:ln>
            <a:noFill/>
          </a:ln>
        </p:spPr>
      </p:sp>
      <p:grpSp>
        <p:nvGrpSpPr>
          <p:cNvPr id="3912" name="Google Shape;3912;p599"/>
          <p:cNvGrpSpPr/>
          <p:nvPr/>
        </p:nvGrpSpPr>
        <p:grpSpPr>
          <a:xfrm>
            <a:off x="0" y="5020348"/>
            <a:ext cx="12192000" cy="1837653"/>
            <a:chOff x="0" y="5020348"/>
            <a:chExt cx="12192000" cy="1837653"/>
          </a:xfrm>
        </p:grpSpPr>
        <p:sp>
          <p:nvSpPr>
            <p:cNvPr id="3913" name="Google Shape;3913;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4" name="Google Shape;3914;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15" name="Google Shape;3915;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3916"/>
        <p:cNvGrpSpPr/>
        <p:nvPr/>
      </p:nvGrpSpPr>
      <p:grpSpPr>
        <a:xfrm>
          <a:off x="0" y="0"/>
          <a:ext cx="0" cy="0"/>
          <a:chOff x="0" y="0"/>
          <a:chExt cx="0" cy="0"/>
        </a:xfrm>
      </p:grpSpPr>
      <p:grpSp>
        <p:nvGrpSpPr>
          <p:cNvPr id="3917" name="Google Shape;3917;p600"/>
          <p:cNvGrpSpPr/>
          <p:nvPr/>
        </p:nvGrpSpPr>
        <p:grpSpPr>
          <a:xfrm>
            <a:off x="0" y="5020347"/>
            <a:ext cx="12192000" cy="1837653"/>
            <a:chOff x="0" y="5020347"/>
            <a:chExt cx="12192000" cy="1837653"/>
          </a:xfrm>
        </p:grpSpPr>
        <p:sp>
          <p:nvSpPr>
            <p:cNvPr id="3918" name="Google Shape;3918;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9" name="Google Shape;3919;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0" name="Google Shape;3920;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21" name="Google Shape;3921;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22" name="Google Shape;3922;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23" name="Google Shape;3923;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3924"/>
        <p:cNvGrpSpPr/>
        <p:nvPr/>
      </p:nvGrpSpPr>
      <p:grpSpPr>
        <a:xfrm>
          <a:off x="0" y="0"/>
          <a:ext cx="0" cy="0"/>
          <a:chOff x="0" y="0"/>
          <a:chExt cx="0" cy="0"/>
        </a:xfrm>
      </p:grpSpPr>
      <p:sp>
        <p:nvSpPr>
          <p:cNvPr id="3925" name="Google Shape;3925;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926" name="Google Shape;3926;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927" name="Google Shape;3927;p601"/>
          <p:cNvGrpSpPr/>
          <p:nvPr/>
        </p:nvGrpSpPr>
        <p:grpSpPr>
          <a:xfrm>
            <a:off x="0" y="5379426"/>
            <a:ext cx="2807368" cy="753891"/>
            <a:chOff x="0" y="5379426"/>
            <a:chExt cx="2807368" cy="753891"/>
          </a:xfrm>
        </p:grpSpPr>
        <p:sp>
          <p:nvSpPr>
            <p:cNvPr id="3928" name="Google Shape;3928;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9" name="Google Shape;3929;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930" name="Google Shape;3930;p601"/>
          <p:cNvSpPr>
            <a:spLocks noGrp="1"/>
          </p:cNvSpPr>
          <p:nvPr>
            <p:ph type="pic" idx="2"/>
          </p:nvPr>
        </p:nvSpPr>
        <p:spPr>
          <a:xfrm>
            <a:off x="2807368" y="457202"/>
            <a:ext cx="8915400" cy="5943598"/>
          </a:xfrm>
          <a:prstGeom prst="rect">
            <a:avLst/>
          </a:prstGeom>
          <a:noFill/>
          <a:ln>
            <a:noFill/>
          </a:ln>
        </p:spPr>
      </p:sp>
      <p:pic>
        <p:nvPicPr>
          <p:cNvPr id="3931" name="Google Shape;3931;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3932"/>
        <p:cNvGrpSpPr/>
        <p:nvPr/>
      </p:nvGrpSpPr>
      <p:grpSpPr>
        <a:xfrm>
          <a:off x="0" y="0"/>
          <a:ext cx="0" cy="0"/>
          <a:chOff x="0" y="0"/>
          <a:chExt cx="0" cy="0"/>
        </a:xfrm>
      </p:grpSpPr>
      <p:sp>
        <p:nvSpPr>
          <p:cNvPr id="3933" name="Google Shape;3933;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34" name="Google Shape;3934;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5" name="Google Shape;3935;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6" name="Google Shape;3936;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37" name="Google Shape;3937;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8" name="Google Shape;3938;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39" name="Google Shape;3939;p602"/>
          <p:cNvGrpSpPr/>
          <p:nvPr/>
        </p:nvGrpSpPr>
        <p:grpSpPr>
          <a:xfrm>
            <a:off x="7191542" y="1"/>
            <a:ext cx="5000459" cy="1425992"/>
            <a:chOff x="7191542" y="1"/>
            <a:chExt cx="5000459" cy="1425992"/>
          </a:xfrm>
        </p:grpSpPr>
        <p:pic>
          <p:nvPicPr>
            <p:cNvPr id="3940" name="Google Shape;3940;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1" name="Google Shape;3941;p602"/>
            <p:cNvGrpSpPr/>
            <p:nvPr/>
          </p:nvGrpSpPr>
          <p:grpSpPr>
            <a:xfrm>
              <a:off x="7191542" y="1"/>
              <a:ext cx="5000459" cy="1425992"/>
              <a:chOff x="7186272" y="0"/>
              <a:chExt cx="5005729" cy="1427495"/>
            </a:xfrm>
          </p:grpSpPr>
          <p:sp>
            <p:nvSpPr>
              <p:cNvPr id="3942" name="Google Shape;3942;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43" name="Google Shape;3943;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44" name="Google Shape;3944;p6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3945"/>
        <p:cNvGrpSpPr/>
        <p:nvPr/>
      </p:nvGrpSpPr>
      <p:grpSpPr>
        <a:xfrm>
          <a:off x="0" y="0"/>
          <a:ext cx="0" cy="0"/>
          <a:chOff x="0" y="0"/>
          <a:chExt cx="0" cy="0"/>
        </a:xfrm>
      </p:grpSpPr>
      <p:grpSp>
        <p:nvGrpSpPr>
          <p:cNvPr id="3946" name="Google Shape;3946;p603"/>
          <p:cNvGrpSpPr/>
          <p:nvPr/>
        </p:nvGrpSpPr>
        <p:grpSpPr>
          <a:xfrm>
            <a:off x="7191542" y="1"/>
            <a:ext cx="5000459" cy="1425992"/>
            <a:chOff x="7191542" y="1"/>
            <a:chExt cx="5000459" cy="1425992"/>
          </a:xfrm>
        </p:grpSpPr>
        <p:pic>
          <p:nvPicPr>
            <p:cNvPr id="3947" name="Google Shape;3947;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8" name="Google Shape;3948;p603"/>
            <p:cNvGrpSpPr/>
            <p:nvPr/>
          </p:nvGrpSpPr>
          <p:grpSpPr>
            <a:xfrm>
              <a:off x="7191542" y="1"/>
              <a:ext cx="5000459" cy="1425992"/>
              <a:chOff x="7186272" y="0"/>
              <a:chExt cx="5005729" cy="1427495"/>
            </a:xfrm>
          </p:grpSpPr>
          <p:sp>
            <p:nvSpPr>
              <p:cNvPr id="3949" name="Google Shape;3949;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0" name="Google Shape;3950;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51" name="Google Shape;3951;p6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2" name="Google Shape;3952;p6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3" name="Google Shape;3953;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54" name="Google Shape;3954;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5" name="Google Shape;3955;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42"/>
        <p:cNvGrpSpPr/>
        <p:nvPr/>
      </p:nvGrpSpPr>
      <p:grpSpPr>
        <a:xfrm>
          <a:off x="0" y="0"/>
          <a:ext cx="0" cy="0"/>
          <a:chOff x="0" y="0"/>
          <a:chExt cx="0" cy="0"/>
        </a:xfrm>
      </p:grpSpPr>
      <p:grpSp>
        <p:nvGrpSpPr>
          <p:cNvPr id="43" name="Google Shape;43;p60"/>
          <p:cNvGrpSpPr/>
          <p:nvPr/>
        </p:nvGrpSpPr>
        <p:grpSpPr>
          <a:xfrm>
            <a:off x="0" y="5020347"/>
            <a:ext cx="12192000" cy="1837653"/>
            <a:chOff x="0" y="5020347"/>
            <a:chExt cx="12192000" cy="1837653"/>
          </a:xfrm>
        </p:grpSpPr>
        <p:sp>
          <p:nvSpPr>
            <p:cNvPr id="44" name="Google Shape;44;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 name="Google Shape;45;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 name="Google Shape;46;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 name="Google Shape;47;p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 name="Google Shape;48;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19"/>
        <p:cNvGrpSpPr/>
        <p:nvPr/>
      </p:nvGrpSpPr>
      <p:grpSpPr>
        <a:xfrm>
          <a:off x="0" y="0"/>
          <a:ext cx="0" cy="0"/>
          <a:chOff x="0" y="0"/>
          <a:chExt cx="0" cy="0"/>
        </a:xfrm>
      </p:grpSpPr>
      <p:grpSp>
        <p:nvGrpSpPr>
          <p:cNvPr id="420" name="Google Shape;420;p98"/>
          <p:cNvGrpSpPr/>
          <p:nvPr/>
        </p:nvGrpSpPr>
        <p:grpSpPr>
          <a:xfrm>
            <a:off x="0" y="5020347"/>
            <a:ext cx="12192000" cy="1837653"/>
            <a:chOff x="0" y="5020347"/>
            <a:chExt cx="12192000" cy="1837653"/>
          </a:xfrm>
        </p:grpSpPr>
        <p:sp>
          <p:nvSpPr>
            <p:cNvPr id="421" name="Google Shape;421;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2" name="Google Shape;422;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 name="Google Shape;423;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4" name="Google Shape;424;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5" name="Google Shape;425;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 name="Google Shape;426;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3956"/>
        <p:cNvGrpSpPr/>
        <p:nvPr/>
      </p:nvGrpSpPr>
      <p:grpSpPr>
        <a:xfrm>
          <a:off x="0" y="0"/>
          <a:ext cx="0" cy="0"/>
          <a:chOff x="0" y="0"/>
          <a:chExt cx="0" cy="0"/>
        </a:xfrm>
      </p:grpSpPr>
      <p:sp>
        <p:nvSpPr>
          <p:cNvPr id="3957" name="Google Shape;3957;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8" name="Google Shape;3958;p6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959" name="Google Shape;3959;p604"/>
          <p:cNvGrpSpPr/>
          <p:nvPr/>
        </p:nvGrpSpPr>
        <p:grpSpPr>
          <a:xfrm>
            <a:off x="7191542" y="1"/>
            <a:ext cx="5000459" cy="1425992"/>
            <a:chOff x="7191542" y="1"/>
            <a:chExt cx="5000459" cy="1425992"/>
          </a:xfrm>
        </p:grpSpPr>
        <p:pic>
          <p:nvPicPr>
            <p:cNvPr id="3960" name="Google Shape;3960;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1" name="Google Shape;3961;p604"/>
            <p:cNvGrpSpPr/>
            <p:nvPr/>
          </p:nvGrpSpPr>
          <p:grpSpPr>
            <a:xfrm>
              <a:off x="7191542" y="1"/>
              <a:ext cx="5000459" cy="1425992"/>
              <a:chOff x="7186272" y="0"/>
              <a:chExt cx="5005729" cy="1427495"/>
            </a:xfrm>
          </p:grpSpPr>
          <p:sp>
            <p:nvSpPr>
              <p:cNvPr id="3962" name="Google Shape;3962;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63" name="Google Shape;3963;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64" name="Google Shape;3964;p6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65" name="Google Shape;3965;p6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6" name="Google Shape;3966;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67" name="Google Shape;3967;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3968"/>
        <p:cNvGrpSpPr/>
        <p:nvPr/>
      </p:nvGrpSpPr>
      <p:grpSpPr>
        <a:xfrm>
          <a:off x="0" y="0"/>
          <a:ext cx="0" cy="0"/>
          <a:chOff x="0" y="0"/>
          <a:chExt cx="0" cy="0"/>
        </a:xfrm>
      </p:grpSpPr>
      <p:grpSp>
        <p:nvGrpSpPr>
          <p:cNvPr id="3969" name="Google Shape;3969;p605"/>
          <p:cNvGrpSpPr/>
          <p:nvPr/>
        </p:nvGrpSpPr>
        <p:grpSpPr>
          <a:xfrm>
            <a:off x="7191542" y="1"/>
            <a:ext cx="5000459" cy="1425992"/>
            <a:chOff x="7191542" y="1"/>
            <a:chExt cx="5000459" cy="1425992"/>
          </a:xfrm>
        </p:grpSpPr>
        <p:pic>
          <p:nvPicPr>
            <p:cNvPr id="3970" name="Google Shape;3970;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71" name="Google Shape;3971;p605"/>
            <p:cNvGrpSpPr/>
            <p:nvPr/>
          </p:nvGrpSpPr>
          <p:grpSpPr>
            <a:xfrm>
              <a:off x="7191542" y="1"/>
              <a:ext cx="5000459" cy="1425992"/>
              <a:chOff x="7186272" y="0"/>
              <a:chExt cx="5005729" cy="1427495"/>
            </a:xfrm>
          </p:grpSpPr>
          <p:sp>
            <p:nvSpPr>
              <p:cNvPr id="3972" name="Google Shape;3972;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73" name="Google Shape;3973;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74" name="Google Shape;3974;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75" name="Google Shape;3975;p6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6" name="Google Shape;3976;p6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7" name="Google Shape;3977;p6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8" name="Google Shape;3978;p6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9" name="Google Shape;3979;p6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80" name="Google Shape;3980;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81" name="Google Shape;3981;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3982"/>
        <p:cNvGrpSpPr/>
        <p:nvPr/>
      </p:nvGrpSpPr>
      <p:grpSpPr>
        <a:xfrm>
          <a:off x="0" y="0"/>
          <a:ext cx="0" cy="0"/>
          <a:chOff x="0" y="0"/>
          <a:chExt cx="0" cy="0"/>
        </a:xfrm>
      </p:grpSpPr>
      <p:grpSp>
        <p:nvGrpSpPr>
          <p:cNvPr id="3983" name="Google Shape;3983;p606"/>
          <p:cNvGrpSpPr/>
          <p:nvPr/>
        </p:nvGrpSpPr>
        <p:grpSpPr>
          <a:xfrm>
            <a:off x="7191542" y="1"/>
            <a:ext cx="5000459" cy="1425992"/>
            <a:chOff x="7191542" y="1"/>
            <a:chExt cx="5000459" cy="1425992"/>
          </a:xfrm>
        </p:grpSpPr>
        <p:pic>
          <p:nvPicPr>
            <p:cNvPr id="3984" name="Google Shape;3984;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85" name="Google Shape;3985;p606"/>
            <p:cNvGrpSpPr/>
            <p:nvPr/>
          </p:nvGrpSpPr>
          <p:grpSpPr>
            <a:xfrm>
              <a:off x="7191542" y="1"/>
              <a:ext cx="5000459" cy="1425992"/>
              <a:chOff x="7186272" y="0"/>
              <a:chExt cx="5005729" cy="1427495"/>
            </a:xfrm>
          </p:grpSpPr>
          <p:sp>
            <p:nvSpPr>
              <p:cNvPr id="3986" name="Google Shape;3986;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7" name="Google Shape;3987;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88" name="Google Shape;3988;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9" name="Google Shape;3989;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90" name="Google Shape;3990;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91" name="Google Shape;3991;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3992"/>
        <p:cNvGrpSpPr/>
        <p:nvPr/>
      </p:nvGrpSpPr>
      <p:grpSpPr>
        <a:xfrm>
          <a:off x="0" y="0"/>
          <a:ext cx="0" cy="0"/>
          <a:chOff x="0" y="0"/>
          <a:chExt cx="0" cy="0"/>
        </a:xfrm>
      </p:grpSpPr>
      <p:grpSp>
        <p:nvGrpSpPr>
          <p:cNvPr id="3993" name="Google Shape;3993;p607"/>
          <p:cNvGrpSpPr/>
          <p:nvPr/>
        </p:nvGrpSpPr>
        <p:grpSpPr>
          <a:xfrm>
            <a:off x="0" y="0"/>
            <a:ext cx="12192000" cy="2148830"/>
            <a:chOff x="0" y="0"/>
            <a:chExt cx="12192000" cy="2148830"/>
          </a:xfrm>
        </p:grpSpPr>
        <p:sp>
          <p:nvSpPr>
            <p:cNvPr id="3994" name="Google Shape;3994;p6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95" name="Google Shape;3995;p6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96" name="Google Shape;3996;p6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97" name="Google Shape;3997;p6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98" name="Google Shape;3998;p6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99" name="Google Shape;3999;p6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0" name="Google Shape;4000;p6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4001"/>
        <p:cNvGrpSpPr/>
        <p:nvPr/>
      </p:nvGrpSpPr>
      <p:grpSpPr>
        <a:xfrm>
          <a:off x="0" y="0"/>
          <a:ext cx="0" cy="0"/>
          <a:chOff x="0" y="0"/>
          <a:chExt cx="0" cy="0"/>
        </a:xfrm>
      </p:grpSpPr>
      <p:sp>
        <p:nvSpPr>
          <p:cNvPr id="4002" name="Google Shape;4002;p6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03" name="Google Shape;4003;p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04" name="Google Shape;4004;p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05" name="Google Shape;4005;p608"/>
          <p:cNvGrpSpPr/>
          <p:nvPr/>
        </p:nvGrpSpPr>
        <p:grpSpPr>
          <a:xfrm>
            <a:off x="7191542" y="1"/>
            <a:ext cx="5000459" cy="1425992"/>
            <a:chOff x="7191542" y="1"/>
            <a:chExt cx="5000459" cy="1425992"/>
          </a:xfrm>
        </p:grpSpPr>
        <p:pic>
          <p:nvPicPr>
            <p:cNvPr id="4006" name="Google Shape;4006;p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07" name="Google Shape;4007;p608"/>
            <p:cNvGrpSpPr/>
            <p:nvPr/>
          </p:nvGrpSpPr>
          <p:grpSpPr>
            <a:xfrm>
              <a:off x="7191542" y="1"/>
              <a:ext cx="5000459" cy="1425992"/>
              <a:chOff x="7186272" y="0"/>
              <a:chExt cx="5005729" cy="1427495"/>
            </a:xfrm>
          </p:grpSpPr>
          <p:sp>
            <p:nvSpPr>
              <p:cNvPr id="4008" name="Google Shape;4008;p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09" name="Google Shape;4009;p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4010"/>
        <p:cNvGrpSpPr/>
        <p:nvPr/>
      </p:nvGrpSpPr>
      <p:grpSpPr>
        <a:xfrm>
          <a:off x="0" y="0"/>
          <a:ext cx="0" cy="0"/>
          <a:chOff x="0" y="0"/>
          <a:chExt cx="0" cy="0"/>
        </a:xfrm>
      </p:grpSpPr>
      <p:sp>
        <p:nvSpPr>
          <p:cNvPr id="4011" name="Google Shape;4011;p6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12" name="Google Shape;4012;p6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13" name="Google Shape;4013;p6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014" name="Google Shape;4014;p609"/>
          <p:cNvSpPr>
            <a:spLocks noGrp="1"/>
          </p:cNvSpPr>
          <p:nvPr>
            <p:ph type="pic" idx="2"/>
          </p:nvPr>
        </p:nvSpPr>
        <p:spPr>
          <a:xfrm>
            <a:off x="7118684" y="233915"/>
            <a:ext cx="5073316" cy="5943600"/>
          </a:xfrm>
          <a:prstGeom prst="rect">
            <a:avLst/>
          </a:prstGeom>
          <a:noFill/>
          <a:ln>
            <a:noFill/>
          </a:ln>
        </p:spPr>
      </p:sp>
      <p:grpSp>
        <p:nvGrpSpPr>
          <p:cNvPr id="4015" name="Google Shape;4015;p609"/>
          <p:cNvGrpSpPr/>
          <p:nvPr/>
        </p:nvGrpSpPr>
        <p:grpSpPr>
          <a:xfrm>
            <a:off x="0" y="5020348"/>
            <a:ext cx="12192000" cy="1837653"/>
            <a:chOff x="0" y="5020348"/>
            <a:chExt cx="12192000" cy="1837653"/>
          </a:xfrm>
        </p:grpSpPr>
        <p:sp>
          <p:nvSpPr>
            <p:cNvPr id="4016" name="Google Shape;4016;p6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17" name="Google Shape;4017;p6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18" name="Google Shape;4018;p6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4019"/>
        <p:cNvGrpSpPr/>
        <p:nvPr/>
      </p:nvGrpSpPr>
      <p:grpSpPr>
        <a:xfrm>
          <a:off x="0" y="0"/>
          <a:ext cx="0" cy="0"/>
          <a:chOff x="0" y="0"/>
          <a:chExt cx="0" cy="0"/>
        </a:xfrm>
      </p:grpSpPr>
      <p:grpSp>
        <p:nvGrpSpPr>
          <p:cNvPr id="4020" name="Google Shape;4020;p610"/>
          <p:cNvGrpSpPr/>
          <p:nvPr/>
        </p:nvGrpSpPr>
        <p:grpSpPr>
          <a:xfrm>
            <a:off x="0" y="5020347"/>
            <a:ext cx="12192000" cy="1837653"/>
            <a:chOff x="0" y="5020347"/>
            <a:chExt cx="12192000" cy="1837653"/>
          </a:xfrm>
        </p:grpSpPr>
        <p:sp>
          <p:nvSpPr>
            <p:cNvPr id="4021" name="Google Shape;4021;p6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2" name="Google Shape;4022;p6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3" name="Google Shape;4023;p6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24" name="Google Shape;4024;p6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25" name="Google Shape;4025;p6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26" name="Google Shape;4026;p6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4027"/>
        <p:cNvGrpSpPr/>
        <p:nvPr/>
      </p:nvGrpSpPr>
      <p:grpSpPr>
        <a:xfrm>
          <a:off x="0" y="0"/>
          <a:ext cx="0" cy="0"/>
          <a:chOff x="0" y="0"/>
          <a:chExt cx="0" cy="0"/>
        </a:xfrm>
      </p:grpSpPr>
      <p:sp>
        <p:nvSpPr>
          <p:cNvPr id="4028" name="Google Shape;4028;p6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29" name="Google Shape;4029;p6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30" name="Google Shape;4030;p611"/>
          <p:cNvGrpSpPr/>
          <p:nvPr/>
        </p:nvGrpSpPr>
        <p:grpSpPr>
          <a:xfrm>
            <a:off x="0" y="5379426"/>
            <a:ext cx="2807368" cy="753891"/>
            <a:chOff x="0" y="5379426"/>
            <a:chExt cx="2807368" cy="753891"/>
          </a:xfrm>
        </p:grpSpPr>
        <p:sp>
          <p:nvSpPr>
            <p:cNvPr id="4031" name="Google Shape;4031;p6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2" name="Google Shape;4032;p6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33" name="Google Shape;4033;p611"/>
          <p:cNvSpPr>
            <a:spLocks noGrp="1"/>
          </p:cNvSpPr>
          <p:nvPr>
            <p:ph type="pic" idx="2"/>
          </p:nvPr>
        </p:nvSpPr>
        <p:spPr>
          <a:xfrm>
            <a:off x="2807368" y="457202"/>
            <a:ext cx="8915400" cy="5943598"/>
          </a:xfrm>
          <a:prstGeom prst="rect">
            <a:avLst/>
          </a:prstGeom>
          <a:noFill/>
          <a:ln>
            <a:noFill/>
          </a:ln>
        </p:spPr>
      </p:sp>
      <p:pic>
        <p:nvPicPr>
          <p:cNvPr id="4034" name="Google Shape;4034;p6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4035"/>
        <p:cNvGrpSpPr/>
        <p:nvPr/>
      </p:nvGrpSpPr>
      <p:grpSpPr>
        <a:xfrm>
          <a:off x="0" y="0"/>
          <a:ext cx="0" cy="0"/>
          <a:chOff x="0" y="0"/>
          <a:chExt cx="0" cy="0"/>
        </a:xfrm>
      </p:grpSpPr>
      <p:sp>
        <p:nvSpPr>
          <p:cNvPr id="4036" name="Google Shape;4036;p6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7" name="Google Shape;4037;p6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38" name="Google Shape;4038;p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39" name="Google Shape;4039;p6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40" name="Google Shape;4040;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41" name="Google Shape;4041;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42" name="Google Shape;4042;p612"/>
          <p:cNvGrpSpPr/>
          <p:nvPr/>
        </p:nvGrpSpPr>
        <p:grpSpPr>
          <a:xfrm>
            <a:off x="7191542" y="1"/>
            <a:ext cx="5000459" cy="1425992"/>
            <a:chOff x="7191542" y="1"/>
            <a:chExt cx="5000459" cy="1425992"/>
          </a:xfrm>
        </p:grpSpPr>
        <p:pic>
          <p:nvPicPr>
            <p:cNvPr id="4043" name="Google Shape;4043;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44" name="Google Shape;4044;p612"/>
            <p:cNvGrpSpPr/>
            <p:nvPr/>
          </p:nvGrpSpPr>
          <p:grpSpPr>
            <a:xfrm>
              <a:off x="7191542" y="1"/>
              <a:ext cx="5000459" cy="1425992"/>
              <a:chOff x="7186272" y="0"/>
              <a:chExt cx="5005729" cy="1427495"/>
            </a:xfrm>
          </p:grpSpPr>
          <p:sp>
            <p:nvSpPr>
              <p:cNvPr id="4045" name="Google Shape;4045;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46" name="Google Shape;4046;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47" name="Google Shape;4047;p6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4048"/>
        <p:cNvGrpSpPr/>
        <p:nvPr/>
      </p:nvGrpSpPr>
      <p:grpSpPr>
        <a:xfrm>
          <a:off x="0" y="0"/>
          <a:ext cx="0" cy="0"/>
          <a:chOff x="0" y="0"/>
          <a:chExt cx="0" cy="0"/>
        </a:xfrm>
      </p:grpSpPr>
      <p:grpSp>
        <p:nvGrpSpPr>
          <p:cNvPr id="4049" name="Google Shape;4049;p613"/>
          <p:cNvGrpSpPr/>
          <p:nvPr/>
        </p:nvGrpSpPr>
        <p:grpSpPr>
          <a:xfrm>
            <a:off x="7191542" y="1"/>
            <a:ext cx="5000459" cy="1425992"/>
            <a:chOff x="7191542" y="1"/>
            <a:chExt cx="5000459" cy="1425992"/>
          </a:xfrm>
        </p:grpSpPr>
        <p:pic>
          <p:nvPicPr>
            <p:cNvPr id="4050" name="Google Shape;4050;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51" name="Google Shape;4051;p613"/>
            <p:cNvGrpSpPr/>
            <p:nvPr/>
          </p:nvGrpSpPr>
          <p:grpSpPr>
            <a:xfrm>
              <a:off x="7191542" y="1"/>
              <a:ext cx="5000459" cy="1425992"/>
              <a:chOff x="7186272" y="0"/>
              <a:chExt cx="5005729" cy="1427495"/>
            </a:xfrm>
          </p:grpSpPr>
          <p:sp>
            <p:nvSpPr>
              <p:cNvPr id="4052" name="Google Shape;4052;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53" name="Google Shape;4053;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54" name="Google Shape;4054;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55" name="Google Shape;4055;p6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6" name="Google Shape;4056;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57" name="Google Shape;4057;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58" name="Google Shape;4058;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27"/>
        <p:cNvGrpSpPr/>
        <p:nvPr/>
      </p:nvGrpSpPr>
      <p:grpSpPr>
        <a:xfrm>
          <a:off x="0" y="0"/>
          <a:ext cx="0" cy="0"/>
          <a:chOff x="0" y="0"/>
          <a:chExt cx="0" cy="0"/>
        </a:xfrm>
      </p:grpSpPr>
      <p:sp>
        <p:nvSpPr>
          <p:cNvPr id="428" name="Google Shape;428;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9" name="Google Shape;429;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 name="Google Shape;431;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2" name="Google Shape;432;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3" name="Google Shape;433;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4" name="Google Shape;434;p99"/>
          <p:cNvGrpSpPr/>
          <p:nvPr/>
        </p:nvGrpSpPr>
        <p:grpSpPr>
          <a:xfrm>
            <a:off x="7191542" y="1"/>
            <a:ext cx="5000459" cy="1425992"/>
            <a:chOff x="7191542" y="1"/>
            <a:chExt cx="5000459" cy="1425992"/>
          </a:xfrm>
        </p:grpSpPr>
        <p:pic>
          <p:nvPicPr>
            <p:cNvPr id="435" name="Google Shape;4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 name="Google Shape;436;p99"/>
            <p:cNvGrpSpPr/>
            <p:nvPr/>
          </p:nvGrpSpPr>
          <p:grpSpPr>
            <a:xfrm>
              <a:off x="7191542" y="1"/>
              <a:ext cx="5000459" cy="1425992"/>
              <a:chOff x="7186272" y="0"/>
              <a:chExt cx="5005729" cy="1427495"/>
            </a:xfrm>
          </p:grpSpPr>
          <p:sp>
            <p:nvSpPr>
              <p:cNvPr id="437" name="Google Shape;4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8" name="Google Shape;4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39" name="Google Shape;439;p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4059"/>
        <p:cNvGrpSpPr/>
        <p:nvPr/>
      </p:nvGrpSpPr>
      <p:grpSpPr>
        <a:xfrm>
          <a:off x="0" y="0"/>
          <a:ext cx="0" cy="0"/>
          <a:chOff x="0" y="0"/>
          <a:chExt cx="0" cy="0"/>
        </a:xfrm>
      </p:grpSpPr>
      <p:sp>
        <p:nvSpPr>
          <p:cNvPr id="4060" name="Google Shape;4060;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1" name="Google Shape;4061;p6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062" name="Google Shape;4062;p614"/>
          <p:cNvGrpSpPr/>
          <p:nvPr/>
        </p:nvGrpSpPr>
        <p:grpSpPr>
          <a:xfrm>
            <a:off x="7191542" y="1"/>
            <a:ext cx="5000459" cy="1425992"/>
            <a:chOff x="7191542" y="1"/>
            <a:chExt cx="5000459" cy="1425992"/>
          </a:xfrm>
        </p:grpSpPr>
        <p:pic>
          <p:nvPicPr>
            <p:cNvPr id="4063" name="Google Shape;4063;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64" name="Google Shape;4064;p614"/>
            <p:cNvGrpSpPr/>
            <p:nvPr/>
          </p:nvGrpSpPr>
          <p:grpSpPr>
            <a:xfrm>
              <a:off x="7191542" y="1"/>
              <a:ext cx="5000459" cy="1425992"/>
              <a:chOff x="7186272" y="0"/>
              <a:chExt cx="5005729" cy="1427495"/>
            </a:xfrm>
          </p:grpSpPr>
          <p:sp>
            <p:nvSpPr>
              <p:cNvPr id="4065" name="Google Shape;4065;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66" name="Google Shape;4066;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67" name="Google Shape;4067;p6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68" name="Google Shape;4068;p6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69" name="Google Shape;4069;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70" name="Google Shape;4070;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4071"/>
        <p:cNvGrpSpPr/>
        <p:nvPr/>
      </p:nvGrpSpPr>
      <p:grpSpPr>
        <a:xfrm>
          <a:off x="0" y="0"/>
          <a:ext cx="0" cy="0"/>
          <a:chOff x="0" y="0"/>
          <a:chExt cx="0" cy="0"/>
        </a:xfrm>
      </p:grpSpPr>
      <p:grpSp>
        <p:nvGrpSpPr>
          <p:cNvPr id="4072" name="Google Shape;4072;p615"/>
          <p:cNvGrpSpPr/>
          <p:nvPr/>
        </p:nvGrpSpPr>
        <p:grpSpPr>
          <a:xfrm>
            <a:off x="7191542" y="1"/>
            <a:ext cx="5000459" cy="1425992"/>
            <a:chOff x="7191542" y="1"/>
            <a:chExt cx="5000459" cy="1425992"/>
          </a:xfrm>
        </p:grpSpPr>
        <p:pic>
          <p:nvPicPr>
            <p:cNvPr id="4073" name="Google Shape;4073;p6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4" name="Google Shape;4074;p615"/>
            <p:cNvGrpSpPr/>
            <p:nvPr/>
          </p:nvGrpSpPr>
          <p:grpSpPr>
            <a:xfrm>
              <a:off x="7191542" y="1"/>
              <a:ext cx="5000459" cy="1425992"/>
              <a:chOff x="7186272" y="0"/>
              <a:chExt cx="5005729" cy="1427495"/>
            </a:xfrm>
          </p:grpSpPr>
          <p:sp>
            <p:nvSpPr>
              <p:cNvPr id="4075" name="Google Shape;4075;p6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76" name="Google Shape;4076;p6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77" name="Google Shape;4077;p6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8" name="Google Shape;4078;p6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79" name="Google Shape;4079;p6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0" name="Google Shape;4080;p6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81" name="Google Shape;4081;p6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2" name="Google Shape;4082;p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83" name="Google Shape;4083;p6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84" name="Google Shape;4084;p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4085"/>
        <p:cNvGrpSpPr/>
        <p:nvPr/>
      </p:nvGrpSpPr>
      <p:grpSpPr>
        <a:xfrm>
          <a:off x="0" y="0"/>
          <a:ext cx="0" cy="0"/>
          <a:chOff x="0" y="0"/>
          <a:chExt cx="0" cy="0"/>
        </a:xfrm>
      </p:grpSpPr>
      <p:grpSp>
        <p:nvGrpSpPr>
          <p:cNvPr id="4086" name="Google Shape;4086;p616"/>
          <p:cNvGrpSpPr/>
          <p:nvPr/>
        </p:nvGrpSpPr>
        <p:grpSpPr>
          <a:xfrm>
            <a:off x="7191542" y="1"/>
            <a:ext cx="5000459" cy="1425992"/>
            <a:chOff x="7191542" y="1"/>
            <a:chExt cx="5000459" cy="1425992"/>
          </a:xfrm>
        </p:grpSpPr>
        <p:pic>
          <p:nvPicPr>
            <p:cNvPr id="4087" name="Google Shape;4087;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88" name="Google Shape;4088;p616"/>
            <p:cNvGrpSpPr/>
            <p:nvPr/>
          </p:nvGrpSpPr>
          <p:grpSpPr>
            <a:xfrm>
              <a:off x="7191542" y="1"/>
              <a:ext cx="5000459" cy="1425992"/>
              <a:chOff x="7186272" y="0"/>
              <a:chExt cx="5005729" cy="1427495"/>
            </a:xfrm>
          </p:grpSpPr>
          <p:sp>
            <p:nvSpPr>
              <p:cNvPr id="4089" name="Google Shape;4089;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0" name="Google Shape;4090;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91" name="Google Shape;4091;p6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2" name="Google Shape;4092;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3" name="Google Shape;4093;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4" name="Google Shape;4094;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4095"/>
        <p:cNvGrpSpPr/>
        <p:nvPr/>
      </p:nvGrpSpPr>
      <p:grpSpPr>
        <a:xfrm>
          <a:off x="0" y="0"/>
          <a:ext cx="0" cy="0"/>
          <a:chOff x="0" y="0"/>
          <a:chExt cx="0" cy="0"/>
        </a:xfrm>
      </p:grpSpPr>
      <p:grpSp>
        <p:nvGrpSpPr>
          <p:cNvPr id="4096" name="Google Shape;4096;p617"/>
          <p:cNvGrpSpPr/>
          <p:nvPr/>
        </p:nvGrpSpPr>
        <p:grpSpPr>
          <a:xfrm>
            <a:off x="0" y="0"/>
            <a:ext cx="12192000" cy="2148830"/>
            <a:chOff x="0" y="0"/>
            <a:chExt cx="12192000" cy="2148830"/>
          </a:xfrm>
        </p:grpSpPr>
        <p:sp>
          <p:nvSpPr>
            <p:cNvPr id="4097" name="Google Shape;4097;p6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8" name="Google Shape;4098;p6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099" name="Google Shape;4099;p6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00" name="Google Shape;4100;p6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1" name="Google Shape;4101;p6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02" name="Google Shape;4102;p6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103" name="Google Shape;4103;p6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4104"/>
        <p:cNvGrpSpPr/>
        <p:nvPr/>
      </p:nvGrpSpPr>
      <p:grpSpPr>
        <a:xfrm>
          <a:off x="0" y="0"/>
          <a:ext cx="0" cy="0"/>
          <a:chOff x="0" y="0"/>
          <a:chExt cx="0" cy="0"/>
        </a:xfrm>
      </p:grpSpPr>
      <p:sp>
        <p:nvSpPr>
          <p:cNvPr id="4105" name="Google Shape;4105;p6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06" name="Google Shape;4106;p6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7" name="Google Shape;4107;p6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08" name="Google Shape;4108;p618"/>
          <p:cNvGrpSpPr/>
          <p:nvPr/>
        </p:nvGrpSpPr>
        <p:grpSpPr>
          <a:xfrm>
            <a:off x="7191542" y="1"/>
            <a:ext cx="5000459" cy="1425992"/>
            <a:chOff x="7191542" y="1"/>
            <a:chExt cx="5000459" cy="1425992"/>
          </a:xfrm>
        </p:grpSpPr>
        <p:pic>
          <p:nvPicPr>
            <p:cNvPr id="4109" name="Google Shape;4109;p6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0" name="Google Shape;4110;p618"/>
            <p:cNvGrpSpPr/>
            <p:nvPr/>
          </p:nvGrpSpPr>
          <p:grpSpPr>
            <a:xfrm>
              <a:off x="7191542" y="1"/>
              <a:ext cx="5000459" cy="1425992"/>
              <a:chOff x="7186272" y="0"/>
              <a:chExt cx="5005729" cy="1427495"/>
            </a:xfrm>
          </p:grpSpPr>
          <p:sp>
            <p:nvSpPr>
              <p:cNvPr id="4111" name="Google Shape;4111;p6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12" name="Google Shape;4112;p6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matchingName="2_Title Slide">
  <p:cSld name="2_Title Slide">
    <p:spTree>
      <p:nvGrpSpPr>
        <p:cNvPr id="1" name="Shape 4113"/>
        <p:cNvGrpSpPr/>
        <p:nvPr/>
      </p:nvGrpSpPr>
      <p:grpSpPr>
        <a:xfrm>
          <a:off x="0" y="0"/>
          <a:ext cx="0" cy="0"/>
          <a:chOff x="0" y="0"/>
          <a:chExt cx="0" cy="0"/>
        </a:xfrm>
      </p:grpSpPr>
      <p:sp>
        <p:nvSpPr>
          <p:cNvPr id="4114" name="Google Shape;4114;p61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15" name="Google Shape;4115;p61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4116" name="Google Shape;4116;p619"/>
          <p:cNvGrpSpPr/>
          <p:nvPr/>
        </p:nvGrpSpPr>
        <p:grpSpPr>
          <a:xfrm>
            <a:off x="0" y="0"/>
            <a:ext cx="1862667" cy="6629400"/>
            <a:chOff x="-15876" y="0"/>
            <a:chExt cx="1927803" cy="6858000"/>
          </a:xfrm>
        </p:grpSpPr>
        <p:sp>
          <p:nvSpPr>
            <p:cNvPr id="4117" name="Google Shape;4117;p61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18" name="Google Shape;4118;p61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4119" name="Google Shape;4119;p61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120" name="Google Shape;4120;p61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1" name="Google Shape;4121;p61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2" name="Google Shape;4122;p61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4123"/>
        <p:cNvGrpSpPr/>
        <p:nvPr/>
      </p:nvGrpSpPr>
      <p:grpSpPr>
        <a:xfrm>
          <a:off x="0" y="0"/>
          <a:ext cx="0" cy="0"/>
          <a:chOff x="0" y="0"/>
          <a:chExt cx="0" cy="0"/>
        </a:xfrm>
      </p:grpSpPr>
      <p:sp>
        <p:nvSpPr>
          <p:cNvPr id="4124" name="Google Shape;4124;p62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4125" name="Google Shape;4125;p62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6" name="Google Shape;4126;p62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7" name="Google Shape;4127;p62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8" name="Google Shape;4128;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29" name="Google Shape;4129;p62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30"/>
        <p:cNvGrpSpPr/>
        <p:nvPr/>
      </p:nvGrpSpPr>
      <p:grpSpPr>
        <a:xfrm>
          <a:off x="0" y="0"/>
          <a:ext cx="0" cy="0"/>
          <a:chOff x="0" y="0"/>
          <a:chExt cx="0" cy="0"/>
        </a:xfrm>
      </p:grpSpPr>
      <p:sp>
        <p:nvSpPr>
          <p:cNvPr id="4131" name="Google Shape;4131;p621"/>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2" name="Google Shape;4132;p621"/>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133" name="Google Shape;4133;p6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34" name="Google Shape;4134;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5" name="Google Shape;4135;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4136"/>
        <p:cNvGrpSpPr/>
        <p:nvPr/>
      </p:nvGrpSpPr>
      <p:grpSpPr>
        <a:xfrm>
          <a:off x="0" y="0"/>
          <a:ext cx="0" cy="0"/>
          <a:chOff x="0" y="0"/>
          <a:chExt cx="0" cy="0"/>
        </a:xfrm>
      </p:grpSpPr>
      <p:sp>
        <p:nvSpPr>
          <p:cNvPr id="4137" name="Google Shape;4137;p622"/>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8" name="Google Shape;4138;p622"/>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139" name="Google Shape;4139;p622"/>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4140" name="Google Shape;4140;p6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41" name="Google Shape;4141;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2" name="Google Shape;4142;p6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4143"/>
        <p:cNvGrpSpPr/>
        <p:nvPr/>
      </p:nvGrpSpPr>
      <p:grpSpPr>
        <a:xfrm>
          <a:off x="0" y="0"/>
          <a:ext cx="0" cy="0"/>
          <a:chOff x="0" y="0"/>
          <a:chExt cx="0" cy="0"/>
        </a:xfrm>
      </p:grpSpPr>
      <p:sp>
        <p:nvSpPr>
          <p:cNvPr id="4144" name="Google Shape;4144;p62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45" name="Google Shape;4145;p62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46" name="Google Shape;4146;p62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7" name="Google Shape;4147;p62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48" name="Google Shape;4148;p62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9" name="Google Shape;4149;p62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50" name="Google Shape;4150;p62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151" name="Google Shape;4151;p62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52" name="Google Shape;4152;p62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40"/>
        <p:cNvGrpSpPr/>
        <p:nvPr/>
      </p:nvGrpSpPr>
      <p:grpSpPr>
        <a:xfrm>
          <a:off x="0" y="0"/>
          <a:ext cx="0" cy="0"/>
          <a:chOff x="0" y="0"/>
          <a:chExt cx="0" cy="0"/>
        </a:xfrm>
      </p:grpSpPr>
      <p:sp>
        <p:nvSpPr>
          <p:cNvPr id="441" name="Google Shape;441;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2" name="Google Shape;442;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3" name="Google Shape;443;p100"/>
          <p:cNvGrpSpPr/>
          <p:nvPr/>
        </p:nvGrpSpPr>
        <p:grpSpPr>
          <a:xfrm>
            <a:off x="0" y="5379426"/>
            <a:ext cx="2807368" cy="753891"/>
            <a:chOff x="0" y="5379426"/>
            <a:chExt cx="2807368" cy="753891"/>
          </a:xfrm>
        </p:grpSpPr>
        <p:sp>
          <p:nvSpPr>
            <p:cNvPr id="444" name="Google Shape;444;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 name="Google Shape;445;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6" name="Google Shape;446;p100"/>
          <p:cNvSpPr>
            <a:spLocks noGrp="1"/>
          </p:cNvSpPr>
          <p:nvPr>
            <p:ph type="pic" idx="2"/>
          </p:nvPr>
        </p:nvSpPr>
        <p:spPr>
          <a:xfrm>
            <a:off x="2807368" y="457202"/>
            <a:ext cx="8915400" cy="5943598"/>
          </a:xfrm>
          <a:prstGeom prst="rect">
            <a:avLst/>
          </a:prstGeom>
          <a:noFill/>
          <a:ln>
            <a:noFill/>
          </a:ln>
        </p:spPr>
      </p:sp>
      <p:pic>
        <p:nvPicPr>
          <p:cNvPr id="447" name="Google Shape;447;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472943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9753"/>
        <p:cNvGrpSpPr/>
        <p:nvPr/>
      </p:nvGrpSpPr>
      <p:grpSpPr>
        <a:xfrm>
          <a:off x="0" y="0"/>
          <a:ext cx="0" cy="0"/>
          <a:chOff x="0" y="0"/>
          <a:chExt cx="0" cy="0"/>
        </a:xfrm>
      </p:grpSpPr>
      <p:grpSp>
        <p:nvGrpSpPr>
          <p:cNvPr id="9754" name="Google Shape;9754;p134"/>
          <p:cNvGrpSpPr/>
          <p:nvPr/>
        </p:nvGrpSpPr>
        <p:grpSpPr>
          <a:xfrm>
            <a:off x="7191543" y="1"/>
            <a:ext cx="5000459" cy="1425992"/>
            <a:chOff x="7191542" y="1"/>
            <a:chExt cx="5000459" cy="1425992"/>
          </a:xfrm>
        </p:grpSpPr>
        <p:pic>
          <p:nvPicPr>
            <p:cNvPr id="9755" name="Google Shape;9755;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56" name="Google Shape;9756;p134"/>
            <p:cNvGrpSpPr/>
            <p:nvPr/>
          </p:nvGrpSpPr>
          <p:grpSpPr>
            <a:xfrm>
              <a:off x="7191542" y="1"/>
              <a:ext cx="5000459" cy="1425992"/>
              <a:chOff x="7186272" y="0"/>
              <a:chExt cx="5005729" cy="1427495"/>
            </a:xfrm>
          </p:grpSpPr>
          <p:sp>
            <p:nvSpPr>
              <p:cNvPr id="9757" name="Google Shape;9757;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58" name="Google Shape;9758;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759" name="Google Shape;9759;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60" name="Google Shape;9760;p1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1" name="Google Shape;9761;p1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62" name="Google Shape;9762;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3" name="Google Shape;9763;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9764"/>
        <p:cNvGrpSpPr/>
        <p:nvPr/>
      </p:nvGrpSpPr>
      <p:grpSpPr>
        <a:xfrm>
          <a:off x="0" y="0"/>
          <a:ext cx="0" cy="0"/>
          <a:chOff x="0" y="0"/>
          <a:chExt cx="0" cy="0"/>
        </a:xfrm>
      </p:grpSpPr>
      <p:grpSp>
        <p:nvGrpSpPr>
          <p:cNvPr id="9765" name="Google Shape;9765;p148"/>
          <p:cNvGrpSpPr/>
          <p:nvPr/>
        </p:nvGrpSpPr>
        <p:grpSpPr>
          <a:xfrm>
            <a:off x="0" y="5020348"/>
            <a:ext cx="12192000" cy="1837653"/>
            <a:chOff x="0" y="5020347"/>
            <a:chExt cx="12192000" cy="1837653"/>
          </a:xfrm>
        </p:grpSpPr>
        <p:sp>
          <p:nvSpPr>
            <p:cNvPr id="9766" name="Google Shape;9766;p1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7" name="Google Shape;9767;p1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8" name="Google Shape;9768;p1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69" name="Google Shape;9769;p1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70" name="Google Shape;9770;p14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1" name="Google Shape;9771;p14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9772"/>
        <p:cNvGrpSpPr/>
        <p:nvPr/>
      </p:nvGrpSpPr>
      <p:grpSpPr>
        <a:xfrm>
          <a:off x="0" y="0"/>
          <a:ext cx="0" cy="0"/>
          <a:chOff x="0" y="0"/>
          <a:chExt cx="0" cy="0"/>
        </a:xfrm>
      </p:grpSpPr>
      <p:sp>
        <p:nvSpPr>
          <p:cNvPr id="9773" name="Google Shape;9773;p146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4" name="Google Shape;9774;p146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5" name="Google Shape;9775;p146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76" name="Google Shape;9776;p1466"/>
          <p:cNvSpPr>
            <a:spLocks noGrp="1"/>
          </p:cNvSpPr>
          <p:nvPr>
            <p:ph type="pic" idx="2"/>
          </p:nvPr>
        </p:nvSpPr>
        <p:spPr>
          <a:xfrm>
            <a:off x="7118684" y="233915"/>
            <a:ext cx="5073316" cy="5943600"/>
          </a:xfrm>
          <a:prstGeom prst="rect">
            <a:avLst/>
          </a:prstGeom>
          <a:noFill/>
          <a:ln>
            <a:noFill/>
          </a:ln>
        </p:spPr>
      </p:sp>
      <p:grpSp>
        <p:nvGrpSpPr>
          <p:cNvPr id="9777" name="Google Shape;9777;p1466"/>
          <p:cNvGrpSpPr/>
          <p:nvPr/>
        </p:nvGrpSpPr>
        <p:grpSpPr>
          <a:xfrm>
            <a:off x="0" y="5020349"/>
            <a:ext cx="12192000" cy="1837653"/>
            <a:chOff x="0" y="5020348"/>
            <a:chExt cx="12192000" cy="1837653"/>
          </a:xfrm>
        </p:grpSpPr>
        <p:sp>
          <p:nvSpPr>
            <p:cNvPr id="9778" name="Google Shape;9778;p14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9" name="Google Shape;9779;p146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80" name="Google Shape;9780;p14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9781"/>
        <p:cNvGrpSpPr/>
        <p:nvPr/>
      </p:nvGrpSpPr>
      <p:grpSpPr>
        <a:xfrm>
          <a:off x="0" y="0"/>
          <a:ext cx="0" cy="0"/>
          <a:chOff x="0" y="0"/>
          <a:chExt cx="0" cy="0"/>
        </a:xfrm>
      </p:grpSpPr>
      <p:sp>
        <p:nvSpPr>
          <p:cNvPr id="9782" name="Google Shape;9782;p14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83" name="Google Shape;9783;p14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84" name="Google Shape;9784;p14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5" name="Google Shape;9785;p14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86" name="Google Shape;9786;p14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7" name="Google Shape;9787;p14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88" name="Google Shape;9788;p1467"/>
          <p:cNvGrpSpPr/>
          <p:nvPr/>
        </p:nvGrpSpPr>
        <p:grpSpPr>
          <a:xfrm>
            <a:off x="7191543" y="1"/>
            <a:ext cx="5000459" cy="1425992"/>
            <a:chOff x="7191542" y="1"/>
            <a:chExt cx="5000459" cy="1425992"/>
          </a:xfrm>
        </p:grpSpPr>
        <p:pic>
          <p:nvPicPr>
            <p:cNvPr id="9789" name="Google Shape;9789;p14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0" name="Google Shape;9790;p1467"/>
            <p:cNvGrpSpPr/>
            <p:nvPr/>
          </p:nvGrpSpPr>
          <p:grpSpPr>
            <a:xfrm>
              <a:off x="7191542" y="1"/>
              <a:ext cx="5000459" cy="1425992"/>
              <a:chOff x="7186272" y="0"/>
              <a:chExt cx="5005729" cy="1427495"/>
            </a:xfrm>
          </p:grpSpPr>
          <p:sp>
            <p:nvSpPr>
              <p:cNvPr id="9791" name="Google Shape;9791;p14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92" name="Google Shape;9792;p14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793" name="Google Shape;9793;p146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9794"/>
        <p:cNvGrpSpPr/>
        <p:nvPr/>
      </p:nvGrpSpPr>
      <p:grpSpPr>
        <a:xfrm>
          <a:off x="0" y="0"/>
          <a:ext cx="0" cy="0"/>
          <a:chOff x="0" y="0"/>
          <a:chExt cx="0" cy="0"/>
        </a:xfrm>
      </p:grpSpPr>
      <p:sp>
        <p:nvSpPr>
          <p:cNvPr id="9795" name="Google Shape;9795;p14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96" name="Google Shape;9796;p14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97" name="Google Shape;9797;p14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98" name="Google Shape;9798;p14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99" name="Google Shape;9799;p14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00" name="Google Shape;9800;p14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01" name="Google Shape;9801;p1468"/>
          <p:cNvGrpSpPr/>
          <p:nvPr/>
        </p:nvGrpSpPr>
        <p:grpSpPr>
          <a:xfrm>
            <a:off x="7191543" y="1"/>
            <a:ext cx="5000459" cy="1425992"/>
            <a:chOff x="7191542" y="1"/>
            <a:chExt cx="5000459" cy="1425992"/>
          </a:xfrm>
        </p:grpSpPr>
        <p:pic>
          <p:nvPicPr>
            <p:cNvPr id="9802" name="Google Shape;9802;p14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03" name="Google Shape;9803;p1468"/>
            <p:cNvGrpSpPr/>
            <p:nvPr/>
          </p:nvGrpSpPr>
          <p:grpSpPr>
            <a:xfrm>
              <a:off x="7191542" y="1"/>
              <a:ext cx="5000459" cy="1425992"/>
              <a:chOff x="7186272" y="0"/>
              <a:chExt cx="5005729" cy="1427495"/>
            </a:xfrm>
          </p:grpSpPr>
          <p:sp>
            <p:nvSpPr>
              <p:cNvPr id="9804" name="Google Shape;9804;p14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05" name="Google Shape;9805;p14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06" name="Google Shape;9806;p146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807"/>
        <p:cNvGrpSpPr/>
        <p:nvPr/>
      </p:nvGrpSpPr>
      <p:grpSpPr>
        <a:xfrm>
          <a:off x="0" y="0"/>
          <a:ext cx="0" cy="0"/>
          <a:chOff x="0" y="0"/>
          <a:chExt cx="0" cy="0"/>
        </a:xfrm>
      </p:grpSpPr>
      <p:sp>
        <p:nvSpPr>
          <p:cNvPr id="9808" name="Google Shape;9808;p14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09" name="Google Shape;9809;p14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810" name="Google Shape;9810;p1469"/>
          <p:cNvGrpSpPr/>
          <p:nvPr/>
        </p:nvGrpSpPr>
        <p:grpSpPr>
          <a:xfrm>
            <a:off x="7191543" y="1"/>
            <a:ext cx="5000459" cy="1425992"/>
            <a:chOff x="7191542" y="1"/>
            <a:chExt cx="5000459" cy="1425992"/>
          </a:xfrm>
        </p:grpSpPr>
        <p:pic>
          <p:nvPicPr>
            <p:cNvPr id="9811" name="Google Shape;9811;p14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2" name="Google Shape;9812;p1469"/>
            <p:cNvGrpSpPr/>
            <p:nvPr/>
          </p:nvGrpSpPr>
          <p:grpSpPr>
            <a:xfrm>
              <a:off x="7191542" y="1"/>
              <a:ext cx="5000459" cy="1425992"/>
              <a:chOff x="7186272" y="0"/>
              <a:chExt cx="5005729" cy="1427495"/>
            </a:xfrm>
          </p:grpSpPr>
          <p:sp>
            <p:nvSpPr>
              <p:cNvPr id="9813" name="Google Shape;9813;p14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14" name="Google Shape;9814;p14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15" name="Google Shape;9815;p14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6" name="Google Shape;9816;p14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17" name="Google Shape;9817;p14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18" name="Google Shape;9818;p14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9819"/>
        <p:cNvGrpSpPr/>
        <p:nvPr/>
      </p:nvGrpSpPr>
      <p:grpSpPr>
        <a:xfrm>
          <a:off x="0" y="0"/>
          <a:ext cx="0" cy="0"/>
          <a:chOff x="0" y="0"/>
          <a:chExt cx="0" cy="0"/>
        </a:xfrm>
      </p:grpSpPr>
      <p:sp>
        <p:nvSpPr>
          <p:cNvPr id="9820" name="Google Shape;9820;p147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21" name="Google Shape;9821;p14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22" name="Google Shape;9822;p1470"/>
          <p:cNvGrpSpPr/>
          <p:nvPr/>
        </p:nvGrpSpPr>
        <p:grpSpPr>
          <a:xfrm>
            <a:off x="0" y="5379427"/>
            <a:ext cx="2807368" cy="753891"/>
            <a:chOff x="0" y="5379426"/>
            <a:chExt cx="2807368" cy="753891"/>
          </a:xfrm>
        </p:grpSpPr>
        <p:sp>
          <p:nvSpPr>
            <p:cNvPr id="9823" name="Google Shape;9823;p14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24" name="Google Shape;9824;p14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25" name="Google Shape;9825;p1470"/>
          <p:cNvSpPr>
            <a:spLocks noGrp="1"/>
          </p:cNvSpPr>
          <p:nvPr>
            <p:ph type="pic" idx="2"/>
          </p:nvPr>
        </p:nvSpPr>
        <p:spPr>
          <a:xfrm>
            <a:off x="2807368" y="457202"/>
            <a:ext cx="8915400" cy="5943598"/>
          </a:xfrm>
          <a:prstGeom prst="rect">
            <a:avLst/>
          </a:prstGeom>
          <a:noFill/>
          <a:ln>
            <a:noFill/>
          </a:ln>
        </p:spPr>
      </p:sp>
      <p:pic>
        <p:nvPicPr>
          <p:cNvPr id="9826" name="Google Shape;9826;p147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827"/>
        <p:cNvGrpSpPr/>
        <p:nvPr/>
      </p:nvGrpSpPr>
      <p:grpSpPr>
        <a:xfrm>
          <a:off x="0" y="0"/>
          <a:ext cx="0" cy="0"/>
          <a:chOff x="0" y="0"/>
          <a:chExt cx="0" cy="0"/>
        </a:xfrm>
      </p:grpSpPr>
      <p:grpSp>
        <p:nvGrpSpPr>
          <p:cNvPr id="9828" name="Google Shape;9828;p1471"/>
          <p:cNvGrpSpPr/>
          <p:nvPr/>
        </p:nvGrpSpPr>
        <p:grpSpPr>
          <a:xfrm>
            <a:off x="7191543" y="1"/>
            <a:ext cx="5000459" cy="1425992"/>
            <a:chOff x="7191542" y="1"/>
            <a:chExt cx="5000459" cy="1425992"/>
          </a:xfrm>
        </p:grpSpPr>
        <p:pic>
          <p:nvPicPr>
            <p:cNvPr id="9829" name="Google Shape;9829;p14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0" name="Google Shape;9830;p1471"/>
            <p:cNvGrpSpPr/>
            <p:nvPr/>
          </p:nvGrpSpPr>
          <p:grpSpPr>
            <a:xfrm>
              <a:off x="7191542" y="1"/>
              <a:ext cx="5000459" cy="1425992"/>
              <a:chOff x="7186272" y="0"/>
              <a:chExt cx="5005729" cy="1427495"/>
            </a:xfrm>
          </p:grpSpPr>
          <p:sp>
            <p:nvSpPr>
              <p:cNvPr id="9831" name="Google Shape;9831;p14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32" name="Google Shape;9832;p14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33" name="Google Shape;9833;p147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34" name="Google Shape;9834;p147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5" name="Google Shape;9835;p147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6" name="Google Shape;9836;p14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7" name="Google Shape;9837;p14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8" name="Google Shape;9838;p14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39" name="Google Shape;9839;p14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0" name="Google Shape;9840;p14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9841"/>
        <p:cNvGrpSpPr/>
        <p:nvPr/>
      </p:nvGrpSpPr>
      <p:grpSpPr>
        <a:xfrm>
          <a:off x="0" y="0"/>
          <a:ext cx="0" cy="0"/>
          <a:chOff x="0" y="0"/>
          <a:chExt cx="0" cy="0"/>
        </a:xfrm>
      </p:grpSpPr>
      <p:sp>
        <p:nvSpPr>
          <p:cNvPr id="9842" name="Google Shape;9842;p147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3" name="Google Shape;9843;p147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44" name="Google Shape;9844;p147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45" name="Google Shape;9845;p1472"/>
          <p:cNvSpPr>
            <a:spLocks noGrp="1"/>
          </p:cNvSpPr>
          <p:nvPr>
            <p:ph type="pic" idx="2"/>
          </p:nvPr>
        </p:nvSpPr>
        <p:spPr>
          <a:xfrm>
            <a:off x="7118684" y="233915"/>
            <a:ext cx="5073316" cy="5943600"/>
          </a:xfrm>
          <a:prstGeom prst="rect">
            <a:avLst/>
          </a:prstGeom>
          <a:noFill/>
          <a:ln>
            <a:noFill/>
          </a:ln>
        </p:spPr>
      </p:sp>
      <p:grpSp>
        <p:nvGrpSpPr>
          <p:cNvPr id="9846" name="Google Shape;9846;p1472"/>
          <p:cNvGrpSpPr/>
          <p:nvPr/>
        </p:nvGrpSpPr>
        <p:grpSpPr>
          <a:xfrm>
            <a:off x="0" y="5020349"/>
            <a:ext cx="12192000" cy="1837653"/>
            <a:chOff x="0" y="5020348"/>
            <a:chExt cx="12192000" cy="1837653"/>
          </a:xfrm>
        </p:grpSpPr>
        <p:sp>
          <p:nvSpPr>
            <p:cNvPr id="9847" name="Google Shape;9847;p14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8" name="Google Shape;9848;p14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49" name="Google Shape;9849;p14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48"/>
        <p:cNvGrpSpPr/>
        <p:nvPr/>
      </p:nvGrpSpPr>
      <p:grpSpPr>
        <a:xfrm>
          <a:off x="0" y="0"/>
          <a:ext cx="0" cy="0"/>
          <a:chOff x="0" y="0"/>
          <a:chExt cx="0" cy="0"/>
        </a:xfrm>
      </p:grpSpPr>
      <p:sp>
        <p:nvSpPr>
          <p:cNvPr id="449" name="Google Shape;449;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0" name="Google Shape;450;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 name="Google Shape;451;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 name="Google Shape;452;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5" name="Google Shape;455;p101"/>
          <p:cNvGrpSpPr/>
          <p:nvPr/>
        </p:nvGrpSpPr>
        <p:grpSpPr>
          <a:xfrm>
            <a:off x="7191542" y="1"/>
            <a:ext cx="5000459" cy="1425992"/>
            <a:chOff x="7191542" y="1"/>
            <a:chExt cx="5000459" cy="1425992"/>
          </a:xfrm>
        </p:grpSpPr>
        <p:pic>
          <p:nvPicPr>
            <p:cNvPr id="456" name="Google Shape;456;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 name="Google Shape;457;p101"/>
            <p:cNvGrpSpPr/>
            <p:nvPr/>
          </p:nvGrpSpPr>
          <p:grpSpPr>
            <a:xfrm>
              <a:off x="7191542" y="1"/>
              <a:ext cx="5000459" cy="1425992"/>
              <a:chOff x="7186272" y="0"/>
              <a:chExt cx="5005729" cy="1427495"/>
            </a:xfrm>
          </p:grpSpPr>
          <p:sp>
            <p:nvSpPr>
              <p:cNvPr id="458" name="Google Shape;458;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 name="Google Shape;459;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0" name="Google Shape;460;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1_Divider">
  <p:cSld name="1_Divider">
    <p:bg>
      <p:bgPr>
        <a:solidFill>
          <a:schemeClr val="lt2"/>
        </a:solidFill>
        <a:effectLst/>
      </p:bgPr>
    </p:bg>
    <p:spTree>
      <p:nvGrpSpPr>
        <p:cNvPr id="1" name="Shape 9850"/>
        <p:cNvGrpSpPr/>
        <p:nvPr/>
      </p:nvGrpSpPr>
      <p:grpSpPr>
        <a:xfrm>
          <a:off x="0" y="0"/>
          <a:ext cx="0" cy="0"/>
          <a:chOff x="0" y="0"/>
          <a:chExt cx="0" cy="0"/>
        </a:xfrm>
      </p:grpSpPr>
      <p:grpSp>
        <p:nvGrpSpPr>
          <p:cNvPr id="9851" name="Google Shape;9851;p1473"/>
          <p:cNvGrpSpPr/>
          <p:nvPr/>
        </p:nvGrpSpPr>
        <p:grpSpPr>
          <a:xfrm>
            <a:off x="0" y="5020348"/>
            <a:ext cx="12192000" cy="1837653"/>
            <a:chOff x="0" y="5020347"/>
            <a:chExt cx="12192000" cy="1837653"/>
          </a:xfrm>
        </p:grpSpPr>
        <p:sp>
          <p:nvSpPr>
            <p:cNvPr id="9852" name="Google Shape;9852;p14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3" name="Google Shape;9853;p14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4" name="Google Shape;9854;p14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55" name="Google Shape;9855;p14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56" name="Google Shape;9856;p147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7" name="Google Shape;9857;p147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9858"/>
        <p:cNvGrpSpPr/>
        <p:nvPr/>
      </p:nvGrpSpPr>
      <p:grpSpPr>
        <a:xfrm>
          <a:off x="0" y="0"/>
          <a:ext cx="0" cy="0"/>
          <a:chOff x="0" y="0"/>
          <a:chExt cx="0" cy="0"/>
        </a:xfrm>
      </p:grpSpPr>
      <p:sp>
        <p:nvSpPr>
          <p:cNvPr id="9859" name="Google Shape;9859;p147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60" name="Google Shape;9860;p147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61" name="Google Shape;9861;p1474"/>
          <p:cNvGrpSpPr/>
          <p:nvPr/>
        </p:nvGrpSpPr>
        <p:grpSpPr>
          <a:xfrm>
            <a:off x="0" y="5379427"/>
            <a:ext cx="2807368" cy="753891"/>
            <a:chOff x="0" y="5379426"/>
            <a:chExt cx="2807368" cy="753891"/>
          </a:xfrm>
        </p:grpSpPr>
        <p:sp>
          <p:nvSpPr>
            <p:cNvPr id="9862" name="Google Shape;9862;p147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3" name="Google Shape;9863;p147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64" name="Google Shape;9864;p1474"/>
          <p:cNvSpPr>
            <a:spLocks noGrp="1"/>
          </p:cNvSpPr>
          <p:nvPr>
            <p:ph type="pic" idx="2"/>
          </p:nvPr>
        </p:nvSpPr>
        <p:spPr>
          <a:xfrm>
            <a:off x="2807368" y="457202"/>
            <a:ext cx="8915400" cy="5943598"/>
          </a:xfrm>
          <a:prstGeom prst="rect">
            <a:avLst/>
          </a:prstGeom>
          <a:noFill/>
          <a:ln>
            <a:noFill/>
          </a:ln>
        </p:spPr>
      </p:sp>
      <p:pic>
        <p:nvPicPr>
          <p:cNvPr id="9865" name="Google Shape;9865;p147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866"/>
        <p:cNvGrpSpPr/>
        <p:nvPr/>
      </p:nvGrpSpPr>
      <p:grpSpPr>
        <a:xfrm>
          <a:off x="0" y="0"/>
          <a:ext cx="0" cy="0"/>
          <a:chOff x="0" y="0"/>
          <a:chExt cx="0" cy="0"/>
        </a:xfrm>
      </p:grpSpPr>
      <p:sp>
        <p:nvSpPr>
          <p:cNvPr id="9867" name="Google Shape;9867;p14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8" name="Google Shape;9868;p14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69" name="Google Shape;9869;p14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70" name="Google Shape;9870;p14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71" name="Google Shape;9871;p1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72" name="Google Shape;9872;p1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73" name="Google Shape;9873;p1475"/>
          <p:cNvGrpSpPr/>
          <p:nvPr/>
        </p:nvGrpSpPr>
        <p:grpSpPr>
          <a:xfrm>
            <a:off x="7191543" y="1"/>
            <a:ext cx="5000459" cy="1425992"/>
            <a:chOff x="7191542" y="1"/>
            <a:chExt cx="5000459" cy="1425992"/>
          </a:xfrm>
        </p:grpSpPr>
        <p:pic>
          <p:nvPicPr>
            <p:cNvPr id="9874" name="Google Shape;9874;p1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75" name="Google Shape;9875;p1475"/>
            <p:cNvGrpSpPr/>
            <p:nvPr/>
          </p:nvGrpSpPr>
          <p:grpSpPr>
            <a:xfrm>
              <a:off x="7191542" y="1"/>
              <a:ext cx="5000459" cy="1425992"/>
              <a:chOff x="7186272" y="0"/>
              <a:chExt cx="5005729" cy="1427495"/>
            </a:xfrm>
          </p:grpSpPr>
          <p:sp>
            <p:nvSpPr>
              <p:cNvPr id="9876" name="Google Shape;9876;p1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77" name="Google Shape;9877;p1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78" name="Google Shape;9878;p147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9879"/>
        <p:cNvGrpSpPr/>
        <p:nvPr/>
      </p:nvGrpSpPr>
      <p:grpSpPr>
        <a:xfrm>
          <a:off x="0" y="0"/>
          <a:ext cx="0" cy="0"/>
          <a:chOff x="0" y="0"/>
          <a:chExt cx="0" cy="0"/>
        </a:xfrm>
      </p:grpSpPr>
      <p:grpSp>
        <p:nvGrpSpPr>
          <p:cNvPr id="9880" name="Google Shape;9880;p1476"/>
          <p:cNvGrpSpPr/>
          <p:nvPr/>
        </p:nvGrpSpPr>
        <p:grpSpPr>
          <a:xfrm>
            <a:off x="7191543" y="1"/>
            <a:ext cx="5000459" cy="1425992"/>
            <a:chOff x="7191542" y="1"/>
            <a:chExt cx="5000459" cy="1425992"/>
          </a:xfrm>
        </p:grpSpPr>
        <p:pic>
          <p:nvPicPr>
            <p:cNvPr id="9881" name="Google Shape;9881;p14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82" name="Google Shape;9882;p1476"/>
            <p:cNvGrpSpPr/>
            <p:nvPr/>
          </p:nvGrpSpPr>
          <p:grpSpPr>
            <a:xfrm>
              <a:off x="7191542" y="1"/>
              <a:ext cx="5000459" cy="1425992"/>
              <a:chOff x="7186272" y="0"/>
              <a:chExt cx="5005729" cy="1427495"/>
            </a:xfrm>
          </p:grpSpPr>
          <p:sp>
            <p:nvSpPr>
              <p:cNvPr id="9883" name="Google Shape;9883;p14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84" name="Google Shape;9884;p14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85" name="Google Shape;9885;p14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86" name="Google Shape;9886;p147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7" name="Google Shape;9887;p14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88" name="Google Shape;9888;p14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9" name="Google Shape;9889;p14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9890"/>
        <p:cNvGrpSpPr/>
        <p:nvPr/>
      </p:nvGrpSpPr>
      <p:grpSpPr>
        <a:xfrm>
          <a:off x="0" y="0"/>
          <a:ext cx="0" cy="0"/>
          <a:chOff x="0" y="0"/>
          <a:chExt cx="0" cy="0"/>
        </a:xfrm>
      </p:grpSpPr>
      <p:sp>
        <p:nvSpPr>
          <p:cNvPr id="9891" name="Google Shape;9891;p14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92" name="Google Shape;9892;p14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93" name="Google Shape;9893;p14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4" name="Google Shape;9894;p14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95" name="Google Shape;9895;p14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96" name="Google Shape;9896;p1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97" name="Google Shape;9897;p1477"/>
          <p:cNvGrpSpPr/>
          <p:nvPr/>
        </p:nvGrpSpPr>
        <p:grpSpPr>
          <a:xfrm>
            <a:off x="7191543" y="1"/>
            <a:ext cx="5000459" cy="1425992"/>
            <a:chOff x="7191542" y="1"/>
            <a:chExt cx="5000459" cy="1425992"/>
          </a:xfrm>
        </p:grpSpPr>
        <p:pic>
          <p:nvPicPr>
            <p:cNvPr id="9898" name="Google Shape;9898;p14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99" name="Google Shape;9899;p1477"/>
            <p:cNvGrpSpPr/>
            <p:nvPr/>
          </p:nvGrpSpPr>
          <p:grpSpPr>
            <a:xfrm>
              <a:off x="7191542" y="1"/>
              <a:ext cx="5000459" cy="1425992"/>
              <a:chOff x="7186272" y="0"/>
              <a:chExt cx="5005729" cy="1427495"/>
            </a:xfrm>
          </p:grpSpPr>
          <p:sp>
            <p:nvSpPr>
              <p:cNvPr id="9900" name="Google Shape;9900;p14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1" name="Google Shape;9901;p14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02" name="Google Shape;9902;p14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9903"/>
        <p:cNvGrpSpPr/>
        <p:nvPr/>
      </p:nvGrpSpPr>
      <p:grpSpPr>
        <a:xfrm>
          <a:off x="0" y="0"/>
          <a:ext cx="0" cy="0"/>
          <a:chOff x="0" y="0"/>
          <a:chExt cx="0" cy="0"/>
        </a:xfrm>
      </p:grpSpPr>
      <p:sp>
        <p:nvSpPr>
          <p:cNvPr id="9904" name="Google Shape;9904;p1478"/>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5" name="Google Shape;9905;p1478"/>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906" name="Google Shape;9906;p1478"/>
          <p:cNvGrpSpPr/>
          <p:nvPr/>
        </p:nvGrpSpPr>
        <p:grpSpPr>
          <a:xfrm flipH="1">
            <a:off x="-1" y="2"/>
            <a:ext cx="6418725" cy="1509822"/>
            <a:chOff x="7522541" y="1"/>
            <a:chExt cx="4669459" cy="1098357"/>
          </a:xfrm>
        </p:grpSpPr>
        <p:sp>
          <p:nvSpPr>
            <p:cNvPr id="9907" name="Google Shape;9907;p147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8" name="Google Shape;9908;p147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9909" name="Google Shape;9909;p14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6"/>
            <a:ext cx="1945206" cy="879974"/>
          </a:xfrm>
          <a:prstGeom prst="rect">
            <a:avLst/>
          </a:prstGeom>
          <a:noFill/>
          <a:ln>
            <a:noFill/>
          </a:ln>
        </p:spPr>
      </p:pic>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9910"/>
        <p:cNvGrpSpPr/>
        <p:nvPr/>
      </p:nvGrpSpPr>
      <p:grpSpPr>
        <a:xfrm>
          <a:off x="0" y="0"/>
          <a:ext cx="0" cy="0"/>
          <a:chOff x="0" y="0"/>
          <a:chExt cx="0" cy="0"/>
        </a:xfrm>
      </p:grpSpPr>
      <p:sp>
        <p:nvSpPr>
          <p:cNvPr id="9911" name="Google Shape;9911;p147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2" name="Google Shape;9912;p147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13" name="Google Shape;9913;p147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914" name="Google Shape;9914;p1479"/>
          <p:cNvSpPr>
            <a:spLocks noGrp="1"/>
          </p:cNvSpPr>
          <p:nvPr>
            <p:ph type="pic" idx="2"/>
          </p:nvPr>
        </p:nvSpPr>
        <p:spPr>
          <a:xfrm>
            <a:off x="7118684" y="233915"/>
            <a:ext cx="5073316" cy="5943600"/>
          </a:xfrm>
          <a:prstGeom prst="rect">
            <a:avLst/>
          </a:prstGeom>
          <a:noFill/>
          <a:ln>
            <a:noFill/>
          </a:ln>
        </p:spPr>
      </p:sp>
      <p:grpSp>
        <p:nvGrpSpPr>
          <p:cNvPr id="9915" name="Google Shape;9915;p1479"/>
          <p:cNvGrpSpPr/>
          <p:nvPr/>
        </p:nvGrpSpPr>
        <p:grpSpPr>
          <a:xfrm>
            <a:off x="0" y="5020349"/>
            <a:ext cx="12192000" cy="1837653"/>
            <a:chOff x="0" y="5020348"/>
            <a:chExt cx="12192000" cy="1837653"/>
          </a:xfrm>
        </p:grpSpPr>
        <p:sp>
          <p:nvSpPr>
            <p:cNvPr id="9916" name="Google Shape;9916;p14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7" name="Google Shape;9917;p14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18" name="Google Shape;9918;p14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9919"/>
        <p:cNvGrpSpPr/>
        <p:nvPr/>
      </p:nvGrpSpPr>
      <p:grpSpPr>
        <a:xfrm>
          <a:off x="0" y="0"/>
          <a:ext cx="0" cy="0"/>
          <a:chOff x="0" y="0"/>
          <a:chExt cx="0" cy="0"/>
        </a:xfrm>
      </p:grpSpPr>
      <p:grpSp>
        <p:nvGrpSpPr>
          <p:cNvPr id="9920" name="Google Shape;9920;p1480"/>
          <p:cNvGrpSpPr/>
          <p:nvPr/>
        </p:nvGrpSpPr>
        <p:grpSpPr>
          <a:xfrm>
            <a:off x="0" y="5020348"/>
            <a:ext cx="12192000" cy="1837653"/>
            <a:chOff x="0" y="5020347"/>
            <a:chExt cx="12192000" cy="1837653"/>
          </a:xfrm>
        </p:grpSpPr>
        <p:sp>
          <p:nvSpPr>
            <p:cNvPr id="9921" name="Google Shape;9921;p14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2" name="Google Shape;9922;p14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3" name="Google Shape;9923;p14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24" name="Google Shape;9924;p14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25" name="Google Shape;9925;p148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26" name="Google Shape;9926;p148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9927"/>
        <p:cNvGrpSpPr/>
        <p:nvPr/>
      </p:nvGrpSpPr>
      <p:grpSpPr>
        <a:xfrm>
          <a:off x="0" y="0"/>
          <a:ext cx="0" cy="0"/>
          <a:chOff x="0" y="0"/>
          <a:chExt cx="0" cy="0"/>
        </a:xfrm>
      </p:grpSpPr>
      <p:sp>
        <p:nvSpPr>
          <p:cNvPr id="9928" name="Google Shape;9928;p14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29" name="Google Shape;9929;p14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30" name="Google Shape;9930;p1481"/>
          <p:cNvGrpSpPr/>
          <p:nvPr/>
        </p:nvGrpSpPr>
        <p:grpSpPr>
          <a:xfrm>
            <a:off x="0" y="5379427"/>
            <a:ext cx="2807368" cy="753891"/>
            <a:chOff x="0" y="5379426"/>
            <a:chExt cx="2807368" cy="753891"/>
          </a:xfrm>
        </p:grpSpPr>
        <p:sp>
          <p:nvSpPr>
            <p:cNvPr id="9931" name="Google Shape;9931;p14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2" name="Google Shape;9932;p14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933" name="Google Shape;9933;p1481"/>
          <p:cNvSpPr>
            <a:spLocks noGrp="1"/>
          </p:cNvSpPr>
          <p:nvPr>
            <p:ph type="pic" idx="2"/>
          </p:nvPr>
        </p:nvSpPr>
        <p:spPr>
          <a:xfrm>
            <a:off x="2807368" y="457202"/>
            <a:ext cx="8915400" cy="5943598"/>
          </a:xfrm>
          <a:prstGeom prst="rect">
            <a:avLst/>
          </a:prstGeom>
          <a:noFill/>
          <a:ln>
            <a:noFill/>
          </a:ln>
        </p:spPr>
      </p:sp>
      <p:pic>
        <p:nvPicPr>
          <p:cNvPr id="9934" name="Google Shape;9934;p14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9935"/>
        <p:cNvGrpSpPr/>
        <p:nvPr/>
      </p:nvGrpSpPr>
      <p:grpSpPr>
        <a:xfrm>
          <a:off x="0" y="0"/>
          <a:ext cx="0" cy="0"/>
          <a:chOff x="0" y="0"/>
          <a:chExt cx="0" cy="0"/>
        </a:xfrm>
      </p:grpSpPr>
      <p:sp>
        <p:nvSpPr>
          <p:cNvPr id="9936" name="Google Shape;9936;p14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7" name="Google Shape;9937;p14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38" name="Google Shape;9938;p14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39" name="Google Shape;9939;p14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40" name="Google Shape;9940;p1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1" name="Google Shape;9941;p1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42" name="Google Shape;9942;p1482"/>
          <p:cNvGrpSpPr/>
          <p:nvPr/>
        </p:nvGrpSpPr>
        <p:grpSpPr>
          <a:xfrm>
            <a:off x="7191543" y="1"/>
            <a:ext cx="5000459" cy="1425992"/>
            <a:chOff x="7191542" y="1"/>
            <a:chExt cx="5000459" cy="1425992"/>
          </a:xfrm>
        </p:grpSpPr>
        <p:pic>
          <p:nvPicPr>
            <p:cNvPr id="9943" name="Google Shape;9943;p1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4" name="Google Shape;9944;p1482"/>
            <p:cNvGrpSpPr/>
            <p:nvPr/>
          </p:nvGrpSpPr>
          <p:grpSpPr>
            <a:xfrm>
              <a:off x="7191542" y="1"/>
              <a:ext cx="5000459" cy="1425992"/>
              <a:chOff x="7186272" y="0"/>
              <a:chExt cx="5005729" cy="1427495"/>
            </a:xfrm>
          </p:grpSpPr>
          <p:sp>
            <p:nvSpPr>
              <p:cNvPr id="9945" name="Google Shape;9945;p1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46" name="Google Shape;9946;p1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47" name="Google Shape;9947;p14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61"/>
        <p:cNvGrpSpPr/>
        <p:nvPr/>
      </p:nvGrpSpPr>
      <p:grpSpPr>
        <a:xfrm>
          <a:off x="0" y="0"/>
          <a:ext cx="0" cy="0"/>
          <a:chOff x="0" y="0"/>
          <a:chExt cx="0" cy="0"/>
        </a:xfrm>
      </p:grpSpPr>
      <p:sp>
        <p:nvSpPr>
          <p:cNvPr id="462" name="Google Shape;462;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4" name="Google Shape;464;p102"/>
          <p:cNvGrpSpPr/>
          <p:nvPr/>
        </p:nvGrpSpPr>
        <p:grpSpPr>
          <a:xfrm>
            <a:off x="7191542" y="1"/>
            <a:ext cx="5000459" cy="1425992"/>
            <a:chOff x="7191542" y="1"/>
            <a:chExt cx="5000459" cy="1425992"/>
          </a:xfrm>
        </p:grpSpPr>
        <p:pic>
          <p:nvPicPr>
            <p:cNvPr id="465" name="Google Shape;465;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6" name="Google Shape;466;p102"/>
            <p:cNvGrpSpPr/>
            <p:nvPr/>
          </p:nvGrpSpPr>
          <p:grpSpPr>
            <a:xfrm>
              <a:off x="7191542" y="1"/>
              <a:ext cx="5000459" cy="1425992"/>
              <a:chOff x="7186272" y="0"/>
              <a:chExt cx="5005729" cy="1427495"/>
            </a:xfrm>
          </p:grpSpPr>
          <p:sp>
            <p:nvSpPr>
              <p:cNvPr id="467" name="Google Shape;467;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 name="Google Shape;468;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9" name="Google Shape;469;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0" name="Google Shape;470;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 name="Google Shape;471;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2" name="Google Shape;472;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9948"/>
        <p:cNvGrpSpPr/>
        <p:nvPr/>
      </p:nvGrpSpPr>
      <p:grpSpPr>
        <a:xfrm>
          <a:off x="0" y="0"/>
          <a:ext cx="0" cy="0"/>
          <a:chOff x="0" y="0"/>
          <a:chExt cx="0" cy="0"/>
        </a:xfrm>
      </p:grpSpPr>
      <p:sp>
        <p:nvSpPr>
          <p:cNvPr id="9949" name="Google Shape;9949;p148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50" name="Google Shape;9950;p148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51" name="Google Shape;9951;p14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52" name="Google Shape;9952;p14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53" name="Google Shape;9953;p1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54" name="Google Shape;9954;p1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55" name="Google Shape;9955;p1483"/>
          <p:cNvGrpSpPr/>
          <p:nvPr/>
        </p:nvGrpSpPr>
        <p:grpSpPr>
          <a:xfrm>
            <a:off x="7191543" y="1"/>
            <a:ext cx="5000459" cy="1425992"/>
            <a:chOff x="7191542" y="1"/>
            <a:chExt cx="5000459" cy="1425992"/>
          </a:xfrm>
        </p:grpSpPr>
        <p:pic>
          <p:nvPicPr>
            <p:cNvPr id="9956" name="Google Shape;9956;p1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57" name="Google Shape;9957;p1483"/>
            <p:cNvGrpSpPr/>
            <p:nvPr/>
          </p:nvGrpSpPr>
          <p:grpSpPr>
            <a:xfrm>
              <a:off x="7191542" y="1"/>
              <a:ext cx="5000459" cy="1425992"/>
              <a:chOff x="7186272" y="0"/>
              <a:chExt cx="5005729" cy="1427495"/>
            </a:xfrm>
          </p:grpSpPr>
          <p:sp>
            <p:nvSpPr>
              <p:cNvPr id="9958" name="Google Shape;9958;p1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59" name="Google Shape;9959;p1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60" name="Google Shape;9960;p14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9961"/>
        <p:cNvGrpSpPr/>
        <p:nvPr/>
      </p:nvGrpSpPr>
      <p:grpSpPr>
        <a:xfrm>
          <a:off x="0" y="0"/>
          <a:ext cx="0" cy="0"/>
          <a:chOff x="0" y="0"/>
          <a:chExt cx="0" cy="0"/>
        </a:xfrm>
      </p:grpSpPr>
      <p:grpSp>
        <p:nvGrpSpPr>
          <p:cNvPr id="9962" name="Google Shape;9962;p1484"/>
          <p:cNvGrpSpPr/>
          <p:nvPr/>
        </p:nvGrpSpPr>
        <p:grpSpPr>
          <a:xfrm>
            <a:off x="7191543" y="1"/>
            <a:ext cx="5000459" cy="1425992"/>
            <a:chOff x="7191542" y="1"/>
            <a:chExt cx="5000459" cy="1425992"/>
          </a:xfrm>
        </p:grpSpPr>
        <p:pic>
          <p:nvPicPr>
            <p:cNvPr id="9963" name="Google Shape;9963;p1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4" name="Google Shape;9964;p1484"/>
            <p:cNvGrpSpPr/>
            <p:nvPr/>
          </p:nvGrpSpPr>
          <p:grpSpPr>
            <a:xfrm>
              <a:off x="7191542" y="1"/>
              <a:ext cx="5000459" cy="1425992"/>
              <a:chOff x="7186272" y="0"/>
              <a:chExt cx="5005729" cy="1427495"/>
            </a:xfrm>
          </p:grpSpPr>
          <p:sp>
            <p:nvSpPr>
              <p:cNvPr id="9965" name="Google Shape;9965;p1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66" name="Google Shape;9966;p1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67" name="Google Shape;9967;p14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8" name="Google Shape;9968;p14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9" name="Google Shape;9969;p14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70" name="Google Shape;9970;p1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71" name="Google Shape;9971;p1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9972"/>
        <p:cNvGrpSpPr/>
        <p:nvPr/>
      </p:nvGrpSpPr>
      <p:grpSpPr>
        <a:xfrm>
          <a:off x="0" y="0"/>
          <a:ext cx="0" cy="0"/>
          <a:chOff x="0" y="0"/>
          <a:chExt cx="0" cy="0"/>
        </a:xfrm>
      </p:grpSpPr>
      <p:sp>
        <p:nvSpPr>
          <p:cNvPr id="9973" name="Google Shape;9973;p14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74" name="Google Shape;9974;p148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5" name="Google Shape;9975;p1485"/>
          <p:cNvGrpSpPr/>
          <p:nvPr/>
        </p:nvGrpSpPr>
        <p:grpSpPr>
          <a:xfrm>
            <a:off x="7191543" y="1"/>
            <a:ext cx="5000459" cy="1425992"/>
            <a:chOff x="7191542" y="1"/>
            <a:chExt cx="5000459" cy="1425992"/>
          </a:xfrm>
        </p:grpSpPr>
        <p:pic>
          <p:nvPicPr>
            <p:cNvPr id="9976" name="Google Shape;9976;p1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77" name="Google Shape;9977;p1485"/>
            <p:cNvGrpSpPr/>
            <p:nvPr/>
          </p:nvGrpSpPr>
          <p:grpSpPr>
            <a:xfrm>
              <a:off x="7191542" y="1"/>
              <a:ext cx="5000459" cy="1425992"/>
              <a:chOff x="7186272" y="0"/>
              <a:chExt cx="5005729" cy="1427495"/>
            </a:xfrm>
          </p:grpSpPr>
          <p:sp>
            <p:nvSpPr>
              <p:cNvPr id="9978" name="Google Shape;9978;p1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79" name="Google Shape;9979;p1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80" name="Google Shape;9980;p148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81" name="Google Shape;9981;p148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82" name="Google Shape;9982;p1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3" name="Google Shape;9983;p1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9984"/>
        <p:cNvGrpSpPr/>
        <p:nvPr/>
      </p:nvGrpSpPr>
      <p:grpSpPr>
        <a:xfrm>
          <a:off x="0" y="0"/>
          <a:ext cx="0" cy="0"/>
          <a:chOff x="0" y="0"/>
          <a:chExt cx="0" cy="0"/>
        </a:xfrm>
      </p:grpSpPr>
      <p:grpSp>
        <p:nvGrpSpPr>
          <p:cNvPr id="9985" name="Google Shape;9985;p1486"/>
          <p:cNvGrpSpPr/>
          <p:nvPr/>
        </p:nvGrpSpPr>
        <p:grpSpPr>
          <a:xfrm>
            <a:off x="7191543" y="1"/>
            <a:ext cx="5000459" cy="1425992"/>
            <a:chOff x="7191542" y="1"/>
            <a:chExt cx="5000459" cy="1425992"/>
          </a:xfrm>
        </p:grpSpPr>
        <p:pic>
          <p:nvPicPr>
            <p:cNvPr id="9986" name="Google Shape;9986;p14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87" name="Google Shape;9987;p1486"/>
            <p:cNvGrpSpPr/>
            <p:nvPr/>
          </p:nvGrpSpPr>
          <p:grpSpPr>
            <a:xfrm>
              <a:off x="7191542" y="1"/>
              <a:ext cx="5000459" cy="1425992"/>
              <a:chOff x="7186272" y="0"/>
              <a:chExt cx="5005729" cy="1427495"/>
            </a:xfrm>
          </p:grpSpPr>
          <p:sp>
            <p:nvSpPr>
              <p:cNvPr id="9988" name="Google Shape;9988;p14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89" name="Google Shape;9989;p14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90" name="Google Shape;9990;p148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91" name="Google Shape;9991;p148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2" name="Google Shape;9992;p148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3" name="Google Shape;9993;p14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4" name="Google Shape;9994;p14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5" name="Google Shape;9995;p14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96" name="Google Shape;9996;p14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7" name="Google Shape;9997;p1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998"/>
        <p:cNvGrpSpPr/>
        <p:nvPr/>
      </p:nvGrpSpPr>
      <p:grpSpPr>
        <a:xfrm>
          <a:off x="0" y="0"/>
          <a:ext cx="0" cy="0"/>
          <a:chOff x="0" y="0"/>
          <a:chExt cx="0" cy="0"/>
        </a:xfrm>
      </p:grpSpPr>
      <p:grpSp>
        <p:nvGrpSpPr>
          <p:cNvPr id="9999" name="Google Shape;9999;p1487"/>
          <p:cNvGrpSpPr/>
          <p:nvPr/>
        </p:nvGrpSpPr>
        <p:grpSpPr>
          <a:xfrm>
            <a:off x="7191543" y="1"/>
            <a:ext cx="5000459" cy="1425992"/>
            <a:chOff x="7191542" y="1"/>
            <a:chExt cx="5000459" cy="1425992"/>
          </a:xfrm>
        </p:grpSpPr>
        <p:pic>
          <p:nvPicPr>
            <p:cNvPr id="10000" name="Google Shape;10000;p14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01" name="Google Shape;10001;p1487"/>
            <p:cNvGrpSpPr/>
            <p:nvPr/>
          </p:nvGrpSpPr>
          <p:grpSpPr>
            <a:xfrm>
              <a:off x="7191542" y="1"/>
              <a:ext cx="5000459" cy="1425992"/>
              <a:chOff x="7186272" y="0"/>
              <a:chExt cx="5005729" cy="1427495"/>
            </a:xfrm>
          </p:grpSpPr>
          <p:sp>
            <p:nvSpPr>
              <p:cNvPr id="10002" name="Google Shape;10002;p14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03" name="Google Shape;10003;p14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04" name="Google Shape;10004;p14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5" name="Google Shape;10005;p14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06" name="Google Shape;10006;p14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07" name="Google Shape;10007;p14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008"/>
        <p:cNvGrpSpPr/>
        <p:nvPr/>
      </p:nvGrpSpPr>
      <p:grpSpPr>
        <a:xfrm>
          <a:off x="0" y="0"/>
          <a:ext cx="0" cy="0"/>
          <a:chOff x="0" y="0"/>
          <a:chExt cx="0" cy="0"/>
        </a:xfrm>
      </p:grpSpPr>
      <p:grpSp>
        <p:nvGrpSpPr>
          <p:cNvPr id="10009" name="Google Shape;10009;p1488"/>
          <p:cNvGrpSpPr/>
          <p:nvPr/>
        </p:nvGrpSpPr>
        <p:grpSpPr>
          <a:xfrm>
            <a:off x="0" y="0"/>
            <a:ext cx="12192000" cy="2148830"/>
            <a:chOff x="0" y="0"/>
            <a:chExt cx="12192000" cy="2148830"/>
          </a:xfrm>
        </p:grpSpPr>
        <p:sp>
          <p:nvSpPr>
            <p:cNvPr id="10010" name="Google Shape;10010;p14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11" name="Google Shape;10011;p14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012" name="Google Shape;10012;p148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13" name="Google Shape;10013;p148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4" name="Google Shape;10014;p14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015" name="Google Shape;10015;p148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016" name="Google Shape;10016;p148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017"/>
        <p:cNvGrpSpPr/>
        <p:nvPr/>
      </p:nvGrpSpPr>
      <p:grpSpPr>
        <a:xfrm>
          <a:off x="0" y="0"/>
          <a:ext cx="0" cy="0"/>
          <a:chOff x="0" y="0"/>
          <a:chExt cx="0" cy="0"/>
        </a:xfrm>
      </p:grpSpPr>
      <p:sp>
        <p:nvSpPr>
          <p:cNvPr id="10018" name="Google Shape;10018;p14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19" name="Google Shape;10019;p1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0" name="Google Shape;10020;p1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21" name="Google Shape;10021;p1489"/>
          <p:cNvGrpSpPr/>
          <p:nvPr/>
        </p:nvGrpSpPr>
        <p:grpSpPr>
          <a:xfrm>
            <a:off x="7191543" y="1"/>
            <a:ext cx="5000459" cy="1425992"/>
            <a:chOff x="7191542" y="1"/>
            <a:chExt cx="5000459" cy="1425992"/>
          </a:xfrm>
        </p:grpSpPr>
        <p:pic>
          <p:nvPicPr>
            <p:cNvPr id="10022" name="Google Shape;10022;p1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23" name="Google Shape;10023;p1489"/>
            <p:cNvGrpSpPr/>
            <p:nvPr/>
          </p:nvGrpSpPr>
          <p:grpSpPr>
            <a:xfrm>
              <a:off x="7191542" y="1"/>
              <a:ext cx="5000459" cy="1425992"/>
              <a:chOff x="7186272" y="0"/>
              <a:chExt cx="5005729" cy="1427495"/>
            </a:xfrm>
          </p:grpSpPr>
          <p:sp>
            <p:nvSpPr>
              <p:cNvPr id="10024" name="Google Shape;10024;p1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25" name="Google Shape;10025;p1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10026"/>
        <p:cNvGrpSpPr/>
        <p:nvPr/>
      </p:nvGrpSpPr>
      <p:grpSpPr>
        <a:xfrm>
          <a:off x="0" y="0"/>
          <a:ext cx="0" cy="0"/>
          <a:chOff x="0" y="0"/>
          <a:chExt cx="0" cy="0"/>
        </a:xfrm>
      </p:grpSpPr>
      <p:sp>
        <p:nvSpPr>
          <p:cNvPr id="10027" name="Google Shape;10027;p149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28" name="Google Shape;10028;p149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29" name="Google Shape;10029;p149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30" name="Google Shape;10030;p1490"/>
          <p:cNvSpPr>
            <a:spLocks noGrp="1"/>
          </p:cNvSpPr>
          <p:nvPr>
            <p:ph type="pic" idx="2"/>
          </p:nvPr>
        </p:nvSpPr>
        <p:spPr>
          <a:xfrm>
            <a:off x="7118684" y="233915"/>
            <a:ext cx="5073316" cy="5943600"/>
          </a:xfrm>
          <a:prstGeom prst="rect">
            <a:avLst/>
          </a:prstGeom>
          <a:noFill/>
          <a:ln>
            <a:noFill/>
          </a:ln>
        </p:spPr>
      </p:sp>
      <p:grpSp>
        <p:nvGrpSpPr>
          <p:cNvPr id="10031" name="Google Shape;10031;p1490"/>
          <p:cNvGrpSpPr/>
          <p:nvPr/>
        </p:nvGrpSpPr>
        <p:grpSpPr>
          <a:xfrm>
            <a:off x="0" y="5020349"/>
            <a:ext cx="12192000" cy="1837653"/>
            <a:chOff x="0" y="5020348"/>
            <a:chExt cx="12192000" cy="1837653"/>
          </a:xfrm>
        </p:grpSpPr>
        <p:sp>
          <p:nvSpPr>
            <p:cNvPr id="10032" name="Google Shape;10032;p14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3" name="Google Shape;10033;p14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34" name="Google Shape;10034;p14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10035"/>
        <p:cNvGrpSpPr/>
        <p:nvPr/>
      </p:nvGrpSpPr>
      <p:grpSpPr>
        <a:xfrm>
          <a:off x="0" y="0"/>
          <a:ext cx="0" cy="0"/>
          <a:chOff x="0" y="0"/>
          <a:chExt cx="0" cy="0"/>
        </a:xfrm>
      </p:grpSpPr>
      <p:grpSp>
        <p:nvGrpSpPr>
          <p:cNvPr id="10036" name="Google Shape;10036;p1491"/>
          <p:cNvGrpSpPr/>
          <p:nvPr/>
        </p:nvGrpSpPr>
        <p:grpSpPr>
          <a:xfrm>
            <a:off x="0" y="5020348"/>
            <a:ext cx="12192000" cy="1837653"/>
            <a:chOff x="0" y="5020347"/>
            <a:chExt cx="12192000" cy="1837653"/>
          </a:xfrm>
        </p:grpSpPr>
        <p:sp>
          <p:nvSpPr>
            <p:cNvPr id="10037" name="Google Shape;10037;p14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8" name="Google Shape;10038;p14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9" name="Google Shape;10039;p14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40" name="Google Shape;10040;p14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41" name="Google Shape;10041;p149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42" name="Google Shape;10042;p149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10043"/>
        <p:cNvGrpSpPr/>
        <p:nvPr/>
      </p:nvGrpSpPr>
      <p:grpSpPr>
        <a:xfrm>
          <a:off x="0" y="0"/>
          <a:ext cx="0" cy="0"/>
          <a:chOff x="0" y="0"/>
          <a:chExt cx="0" cy="0"/>
        </a:xfrm>
      </p:grpSpPr>
      <p:sp>
        <p:nvSpPr>
          <p:cNvPr id="10044" name="Google Shape;10044;p149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45" name="Google Shape;10045;p14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46" name="Google Shape;10046;p1492"/>
          <p:cNvGrpSpPr/>
          <p:nvPr/>
        </p:nvGrpSpPr>
        <p:grpSpPr>
          <a:xfrm>
            <a:off x="0" y="5379427"/>
            <a:ext cx="2807368" cy="753891"/>
            <a:chOff x="0" y="5379426"/>
            <a:chExt cx="2807368" cy="753891"/>
          </a:xfrm>
        </p:grpSpPr>
        <p:sp>
          <p:nvSpPr>
            <p:cNvPr id="10047" name="Google Shape;10047;p14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48" name="Google Shape;10048;p14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049" name="Google Shape;10049;p1492"/>
          <p:cNvSpPr>
            <a:spLocks noGrp="1"/>
          </p:cNvSpPr>
          <p:nvPr>
            <p:ph type="pic" idx="2"/>
          </p:nvPr>
        </p:nvSpPr>
        <p:spPr>
          <a:xfrm>
            <a:off x="2807368" y="457202"/>
            <a:ext cx="8915400" cy="5943598"/>
          </a:xfrm>
          <a:prstGeom prst="rect">
            <a:avLst/>
          </a:prstGeom>
          <a:noFill/>
          <a:ln>
            <a:noFill/>
          </a:ln>
        </p:spPr>
      </p:sp>
      <p:pic>
        <p:nvPicPr>
          <p:cNvPr id="10050" name="Google Shape;10050;p149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73"/>
        <p:cNvGrpSpPr/>
        <p:nvPr/>
      </p:nvGrpSpPr>
      <p:grpSpPr>
        <a:xfrm>
          <a:off x="0" y="0"/>
          <a:ext cx="0" cy="0"/>
          <a:chOff x="0" y="0"/>
          <a:chExt cx="0" cy="0"/>
        </a:xfrm>
      </p:grpSpPr>
      <p:grpSp>
        <p:nvGrpSpPr>
          <p:cNvPr id="474" name="Google Shape;474;p103"/>
          <p:cNvGrpSpPr/>
          <p:nvPr/>
        </p:nvGrpSpPr>
        <p:grpSpPr>
          <a:xfrm>
            <a:off x="7191542" y="1"/>
            <a:ext cx="5000459" cy="1425992"/>
            <a:chOff x="7191542" y="1"/>
            <a:chExt cx="5000459" cy="1425992"/>
          </a:xfrm>
        </p:grpSpPr>
        <p:pic>
          <p:nvPicPr>
            <p:cNvPr id="475" name="Google Shape;475;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6" name="Google Shape;476;p103"/>
            <p:cNvGrpSpPr/>
            <p:nvPr/>
          </p:nvGrpSpPr>
          <p:grpSpPr>
            <a:xfrm>
              <a:off x="7191542" y="1"/>
              <a:ext cx="5000459" cy="1425992"/>
              <a:chOff x="7186272" y="0"/>
              <a:chExt cx="5005729" cy="1427495"/>
            </a:xfrm>
          </p:grpSpPr>
          <p:sp>
            <p:nvSpPr>
              <p:cNvPr id="477" name="Google Shape;477;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8" name="Google Shape;478;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9" name="Google Shape;479;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0" name="Google Shape;480;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1" name="Google Shape;481;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2" name="Google Shape;482;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3" name="Google Shape;483;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0051"/>
        <p:cNvGrpSpPr/>
        <p:nvPr/>
      </p:nvGrpSpPr>
      <p:grpSpPr>
        <a:xfrm>
          <a:off x="0" y="0"/>
          <a:ext cx="0" cy="0"/>
          <a:chOff x="0" y="0"/>
          <a:chExt cx="0" cy="0"/>
        </a:xfrm>
      </p:grpSpPr>
      <p:sp>
        <p:nvSpPr>
          <p:cNvPr id="10052" name="Google Shape;10052;p14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53" name="Google Shape;10053;p14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54" name="Google Shape;10054;p14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55" name="Google Shape;10055;p14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56" name="Google Shape;10056;p1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7" name="Google Shape;10057;p1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58" name="Google Shape;10058;p1493"/>
          <p:cNvGrpSpPr/>
          <p:nvPr/>
        </p:nvGrpSpPr>
        <p:grpSpPr>
          <a:xfrm>
            <a:off x="7191543" y="1"/>
            <a:ext cx="5000459" cy="1425992"/>
            <a:chOff x="7191542" y="1"/>
            <a:chExt cx="5000459" cy="1425992"/>
          </a:xfrm>
        </p:grpSpPr>
        <p:pic>
          <p:nvPicPr>
            <p:cNvPr id="10059" name="Google Shape;10059;p1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0" name="Google Shape;10060;p1493"/>
            <p:cNvGrpSpPr/>
            <p:nvPr/>
          </p:nvGrpSpPr>
          <p:grpSpPr>
            <a:xfrm>
              <a:off x="7191542" y="1"/>
              <a:ext cx="5000459" cy="1425992"/>
              <a:chOff x="7186272" y="0"/>
              <a:chExt cx="5005729" cy="1427495"/>
            </a:xfrm>
          </p:grpSpPr>
          <p:sp>
            <p:nvSpPr>
              <p:cNvPr id="10061" name="Google Shape;10061;p1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2" name="Google Shape;10062;p1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063" name="Google Shape;10063;p14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10064"/>
        <p:cNvGrpSpPr/>
        <p:nvPr/>
      </p:nvGrpSpPr>
      <p:grpSpPr>
        <a:xfrm>
          <a:off x="0" y="0"/>
          <a:ext cx="0" cy="0"/>
          <a:chOff x="0" y="0"/>
          <a:chExt cx="0" cy="0"/>
        </a:xfrm>
      </p:grpSpPr>
      <p:grpSp>
        <p:nvGrpSpPr>
          <p:cNvPr id="10065" name="Google Shape;10065;p1494"/>
          <p:cNvGrpSpPr/>
          <p:nvPr/>
        </p:nvGrpSpPr>
        <p:grpSpPr>
          <a:xfrm>
            <a:off x="7191543" y="1"/>
            <a:ext cx="5000459" cy="1425992"/>
            <a:chOff x="7191542" y="1"/>
            <a:chExt cx="5000459" cy="1425992"/>
          </a:xfrm>
        </p:grpSpPr>
        <p:pic>
          <p:nvPicPr>
            <p:cNvPr id="10066" name="Google Shape;10066;p1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7" name="Google Shape;10067;p1494"/>
            <p:cNvGrpSpPr/>
            <p:nvPr/>
          </p:nvGrpSpPr>
          <p:grpSpPr>
            <a:xfrm>
              <a:off x="7191542" y="1"/>
              <a:ext cx="5000459" cy="1425992"/>
              <a:chOff x="7186272" y="0"/>
              <a:chExt cx="5005729" cy="1427495"/>
            </a:xfrm>
          </p:grpSpPr>
          <p:sp>
            <p:nvSpPr>
              <p:cNvPr id="10068" name="Google Shape;10068;p1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9" name="Google Shape;10069;p1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70" name="Google Shape;10070;p1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1" name="Google Shape;10071;p14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2" name="Google Shape;10072;p1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73" name="Google Shape;10073;p1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74" name="Google Shape;10074;p1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10075"/>
        <p:cNvGrpSpPr/>
        <p:nvPr/>
      </p:nvGrpSpPr>
      <p:grpSpPr>
        <a:xfrm>
          <a:off x="0" y="0"/>
          <a:ext cx="0" cy="0"/>
          <a:chOff x="0" y="0"/>
          <a:chExt cx="0" cy="0"/>
        </a:xfrm>
      </p:grpSpPr>
      <p:sp>
        <p:nvSpPr>
          <p:cNvPr id="10076" name="Google Shape;10076;p14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7" name="Google Shape;10077;p149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078" name="Google Shape;10078;p1495"/>
          <p:cNvGrpSpPr/>
          <p:nvPr/>
        </p:nvGrpSpPr>
        <p:grpSpPr>
          <a:xfrm>
            <a:off x="7191543" y="1"/>
            <a:ext cx="5000459" cy="1425992"/>
            <a:chOff x="7191542" y="1"/>
            <a:chExt cx="5000459" cy="1425992"/>
          </a:xfrm>
        </p:grpSpPr>
        <p:pic>
          <p:nvPicPr>
            <p:cNvPr id="10079" name="Google Shape;10079;p14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80" name="Google Shape;10080;p1495"/>
            <p:cNvGrpSpPr/>
            <p:nvPr/>
          </p:nvGrpSpPr>
          <p:grpSpPr>
            <a:xfrm>
              <a:off x="7191542" y="1"/>
              <a:ext cx="5000459" cy="1425992"/>
              <a:chOff x="7186272" y="0"/>
              <a:chExt cx="5005729" cy="1427495"/>
            </a:xfrm>
          </p:grpSpPr>
          <p:sp>
            <p:nvSpPr>
              <p:cNvPr id="10081" name="Google Shape;10081;p14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82" name="Google Shape;10082;p14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83" name="Google Shape;10083;p149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4" name="Google Shape;10084;p149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85" name="Google Shape;10085;p14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86" name="Google Shape;10086;p14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10087"/>
        <p:cNvGrpSpPr/>
        <p:nvPr/>
      </p:nvGrpSpPr>
      <p:grpSpPr>
        <a:xfrm>
          <a:off x="0" y="0"/>
          <a:ext cx="0" cy="0"/>
          <a:chOff x="0" y="0"/>
          <a:chExt cx="0" cy="0"/>
        </a:xfrm>
      </p:grpSpPr>
      <p:grpSp>
        <p:nvGrpSpPr>
          <p:cNvPr id="10088" name="Google Shape;10088;p1496"/>
          <p:cNvGrpSpPr/>
          <p:nvPr/>
        </p:nvGrpSpPr>
        <p:grpSpPr>
          <a:xfrm>
            <a:off x="7191543" y="1"/>
            <a:ext cx="5000459" cy="1425992"/>
            <a:chOff x="7191542" y="1"/>
            <a:chExt cx="5000459" cy="1425992"/>
          </a:xfrm>
        </p:grpSpPr>
        <p:pic>
          <p:nvPicPr>
            <p:cNvPr id="10089" name="Google Shape;10089;p1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0" name="Google Shape;10090;p1496"/>
            <p:cNvGrpSpPr/>
            <p:nvPr/>
          </p:nvGrpSpPr>
          <p:grpSpPr>
            <a:xfrm>
              <a:off x="7191542" y="1"/>
              <a:ext cx="5000459" cy="1425992"/>
              <a:chOff x="7186272" y="0"/>
              <a:chExt cx="5005729" cy="1427495"/>
            </a:xfrm>
          </p:grpSpPr>
          <p:sp>
            <p:nvSpPr>
              <p:cNvPr id="10091" name="Google Shape;10091;p1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92" name="Google Shape;10092;p1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93" name="Google Shape;10093;p149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94" name="Google Shape;10094;p149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5" name="Google Shape;10095;p149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6" name="Google Shape;10096;p14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7" name="Google Shape;10097;p14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8" name="Google Shape;10098;p14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99" name="Google Shape;10099;p1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00" name="Google Shape;10100;p1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10101"/>
        <p:cNvGrpSpPr/>
        <p:nvPr/>
      </p:nvGrpSpPr>
      <p:grpSpPr>
        <a:xfrm>
          <a:off x="0" y="0"/>
          <a:ext cx="0" cy="0"/>
          <a:chOff x="0" y="0"/>
          <a:chExt cx="0" cy="0"/>
        </a:xfrm>
      </p:grpSpPr>
      <p:grpSp>
        <p:nvGrpSpPr>
          <p:cNvPr id="10102" name="Google Shape;10102;p1497"/>
          <p:cNvGrpSpPr/>
          <p:nvPr/>
        </p:nvGrpSpPr>
        <p:grpSpPr>
          <a:xfrm>
            <a:off x="7191543" y="1"/>
            <a:ext cx="5000459" cy="1425992"/>
            <a:chOff x="7191542" y="1"/>
            <a:chExt cx="5000459" cy="1425992"/>
          </a:xfrm>
        </p:grpSpPr>
        <p:pic>
          <p:nvPicPr>
            <p:cNvPr id="10103" name="Google Shape;10103;p14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04" name="Google Shape;10104;p1497"/>
            <p:cNvGrpSpPr/>
            <p:nvPr/>
          </p:nvGrpSpPr>
          <p:grpSpPr>
            <a:xfrm>
              <a:off x="7191542" y="1"/>
              <a:ext cx="5000459" cy="1425992"/>
              <a:chOff x="7186272" y="0"/>
              <a:chExt cx="5005729" cy="1427495"/>
            </a:xfrm>
          </p:grpSpPr>
          <p:sp>
            <p:nvSpPr>
              <p:cNvPr id="10105" name="Google Shape;10105;p14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06" name="Google Shape;10106;p14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07" name="Google Shape;10107;p14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8" name="Google Shape;10108;p14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09" name="Google Shape;10109;p14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0" name="Google Shape;10110;p14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0111"/>
        <p:cNvGrpSpPr/>
        <p:nvPr/>
      </p:nvGrpSpPr>
      <p:grpSpPr>
        <a:xfrm>
          <a:off x="0" y="0"/>
          <a:ext cx="0" cy="0"/>
          <a:chOff x="0" y="0"/>
          <a:chExt cx="0" cy="0"/>
        </a:xfrm>
      </p:grpSpPr>
      <p:grpSp>
        <p:nvGrpSpPr>
          <p:cNvPr id="10112" name="Google Shape;10112;p1498"/>
          <p:cNvGrpSpPr/>
          <p:nvPr/>
        </p:nvGrpSpPr>
        <p:grpSpPr>
          <a:xfrm>
            <a:off x="0" y="0"/>
            <a:ext cx="12192000" cy="2148830"/>
            <a:chOff x="0" y="0"/>
            <a:chExt cx="12192000" cy="2148830"/>
          </a:xfrm>
        </p:grpSpPr>
        <p:sp>
          <p:nvSpPr>
            <p:cNvPr id="10113" name="Google Shape;10113;p14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14" name="Google Shape;10114;p14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115" name="Google Shape;10115;p149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16" name="Google Shape;10116;p149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7" name="Google Shape;10117;p14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118" name="Google Shape;10118;p149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119" name="Google Shape;10119;p149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0120"/>
        <p:cNvGrpSpPr/>
        <p:nvPr/>
      </p:nvGrpSpPr>
      <p:grpSpPr>
        <a:xfrm>
          <a:off x="0" y="0"/>
          <a:ext cx="0" cy="0"/>
          <a:chOff x="0" y="0"/>
          <a:chExt cx="0" cy="0"/>
        </a:xfrm>
      </p:grpSpPr>
      <p:sp>
        <p:nvSpPr>
          <p:cNvPr id="10121" name="Google Shape;10121;p14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22" name="Google Shape;10122;p1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23" name="Google Shape;10123;p1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24" name="Google Shape;10124;p1499"/>
          <p:cNvGrpSpPr/>
          <p:nvPr/>
        </p:nvGrpSpPr>
        <p:grpSpPr>
          <a:xfrm>
            <a:off x="7191543" y="1"/>
            <a:ext cx="5000459" cy="1425992"/>
            <a:chOff x="7191542" y="1"/>
            <a:chExt cx="5000459" cy="1425992"/>
          </a:xfrm>
        </p:grpSpPr>
        <p:pic>
          <p:nvPicPr>
            <p:cNvPr id="10125" name="Google Shape;10125;p1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26" name="Google Shape;10126;p1499"/>
            <p:cNvGrpSpPr/>
            <p:nvPr/>
          </p:nvGrpSpPr>
          <p:grpSpPr>
            <a:xfrm>
              <a:off x="7191542" y="1"/>
              <a:ext cx="5000459" cy="1425992"/>
              <a:chOff x="7186272" y="0"/>
              <a:chExt cx="5005729" cy="1427495"/>
            </a:xfrm>
          </p:grpSpPr>
          <p:sp>
            <p:nvSpPr>
              <p:cNvPr id="10127" name="Google Shape;10127;p1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28" name="Google Shape;10128;p1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0129"/>
        <p:cNvGrpSpPr/>
        <p:nvPr/>
      </p:nvGrpSpPr>
      <p:grpSpPr>
        <a:xfrm>
          <a:off x="0" y="0"/>
          <a:ext cx="0" cy="0"/>
          <a:chOff x="0" y="0"/>
          <a:chExt cx="0" cy="0"/>
        </a:xfrm>
      </p:grpSpPr>
      <p:sp>
        <p:nvSpPr>
          <p:cNvPr id="10130" name="Google Shape;10130;p15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31" name="Google Shape;10131;p15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2" name="Google Shape;10132;p15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33" name="Google Shape;10133;p15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34" name="Google Shape;10134;p1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5" name="Google Shape;10135;p1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36" name="Google Shape;10136;p1500"/>
          <p:cNvGrpSpPr/>
          <p:nvPr/>
        </p:nvGrpSpPr>
        <p:grpSpPr>
          <a:xfrm>
            <a:off x="7191543" y="1"/>
            <a:ext cx="5000459" cy="1425992"/>
            <a:chOff x="7191542" y="1"/>
            <a:chExt cx="5000459" cy="1425992"/>
          </a:xfrm>
        </p:grpSpPr>
        <p:pic>
          <p:nvPicPr>
            <p:cNvPr id="10137" name="Google Shape;10137;p1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38" name="Google Shape;10138;p1500"/>
            <p:cNvGrpSpPr/>
            <p:nvPr/>
          </p:nvGrpSpPr>
          <p:grpSpPr>
            <a:xfrm>
              <a:off x="7191542" y="1"/>
              <a:ext cx="5000459" cy="1425992"/>
              <a:chOff x="7186272" y="0"/>
              <a:chExt cx="5005729" cy="1427495"/>
            </a:xfrm>
          </p:grpSpPr>
          <p:sp>
            <p:nvSpPr>
              <p:cNvPr id="10139" name="Google Shape;10139;p1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0" name="Google Shape;10140;p1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41" name="Google Shape;10141;p15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0142"/>
        <p:cNvGrpSpPr/>
        <p:nvPr/>
      </p:nvGrpSpPr>
      <p:grpSpPr>
        <a:xfrm>
          <a:off x="0" y="0"/>
          <a:ext cx="0" cy="0"/>
          <a:chOff x="0" y="0"/>
          <a:chExt cx="0" cy="0"/>
        </a:xfrm>
      </p:grpSpPr>
      <p:sp>
        <p:nvSpPr>
          <p:cNvPr id="10143" name="Google Shape;10143;p150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4" name="Google Shape;10144;p1501"/>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5" name="Google Shape;10145;p150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146" name="Google Shape;10146;p1501"/>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7" name="Google Shape;10147;p1501"/>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148" name="Google Shape;10148;p150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9" name="Google Shape;10149;p150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0" name="Google Shape;10150;p1501"/>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151" name="Google Shape;10151;p150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52" name="Google Shape;10152;p150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153" name="Google Shape;10153;p150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10154"/>
        <p:cNvGrpSpPr/>
        <p:nvPr/>
      </p:nvGrpSpPr>
      <p:grpSpPr>
        <a:xfrm>
          <a:off x="0" y="0"/>
          <a:ext cx="0" cy="0"/>
          <a:chOff x="0" y="0"/>
          <a:chExt cx="0" cy="0"/>
        </a:xfrm>
      </p:grpSpPr>
      <p:sp>
        <p:nvSpPr>
          <p:cNvPr id="10155" name="Google Shape;10155;p15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56" name="Google Shape;10156;p15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7" name="Google Shape;10157;p15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8" name="Google Shape;10158;p15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59" name="Google Shape;10159;p1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0" name="Google Shape;10160;p1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61" name="Google Shape;10161;p1502"/>
          <p:cNvGrpSpPr/>
          <p:nvPr/>
        </p:nvGrpSpPr>
        <p:grpSpPr>
          <a:xfrm>
            <a:off x="7191543" y="1"/>
            <a:ext cx="5000459" cy="1425992"/>
            <a:chOff x="7191542" y="1"/>
            <a:chExt cx="5000459" cy="1425992"/>
          </a:xfrm>
        </p:grpSpPr>
        <p:pic>
          <p:nvPicPr>
            <p:cNvPr id="10162" name="Google Shape;10162;p1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3" name="Google Shape;10163;p1502"/>
            <p:cNvGrpSpPr/>
            <p:nvPr/>
          </p:nvGrpSpPr>
          <p:grpSpPr>
            <a:xfrm>
              <a:off x="7191542" y="1"/>
              <a:ext cx="5000459" cy="1425992"/>
              <a:chOff x="7186272" y="0"/>
              <a:chExt cx="5005729" cy="1427495"/>
            </a:xfrm>
          </p:grpSpPr>
          <p:sp>
            <p:nvSpPr>
              <p:cNvPr id="10164" name="Google Shape;10164;p1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65" name="Google Shape;10165;p1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66" name="Google Shape;10166;p15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487"/>
        <p:cNvGrpSpPr/>
        <p:nvPr/>
      </p:nvGrpSpPr>
      <p:grpSpPr>
        <a:xfrm>
          <a:off x="0" y="0"/>
          <a:ext cx="0" cy="0"/>
          <a:chOff x="0" y="0"/>
          <a:chExt cx="0" cy="0"/>
        </a:xfrm>
      </p:grpSpPr>
      <p:grpSp>
        <p:nvGrpSpPr>
          <p:cNvPr id="488" name="Google Shape;488;p104"/>
          <p:cNvGrpSpPr/>
          <p:nvPr/>
        </p:nvGrpSpPr>
        <p:grpSpPr>
          <a:xfrm>
            <a:off x="7191542" y="1"/>
            <a:ext cx="5000459" cy="1425992"/>
            <a:chOff x="7191542" y="1"/>
            <a:chExt cx="5000459" cy="1425992"/>
          </a:xfrm>
        </p:grpSpPr>
        <p:pic>
          <p:nvPicPr>
            <p:cNvPr id="489" name="Google Shape;489;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0" name="Google Shape;490;p104"/>
            <p:cNvGrpSpPr/>
            <p:nvPr/>
          </p:nvGrpSpPr>
          <p:grpSpPr>
            <a:xfrm>
              <a:off x="7191542" y="1"/>
              <a:ext cx="5000459" cy="1425992"/>
              <a:chOff x="7186272" y="0"/>
              <a:chExt cx="5005729" cy="1427495"/>
            </a:xfrm>
          </p:grpSpPr>
          <p:sp>
            <p:nvSpPr>
              <p:cNvPr id="491" name="Google Shape;491;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2" name="Google Shape;492;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3" name="Google Shape;493;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4" name="Google Shape;494;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 name="Google Shape;495;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 name="Google Shape;496;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10167"/>
        <p:cNvGrpSpPr/>
        <p:nvPr/>
      </p:nvGrpSpPr>
      <p:grpSpPr>
        <a:xfrm>
          <a:off x="0" y="0"/>
          <a:ext cx="0" cy="0"/>
          <a:chOff x="0" y="0"/>
          <a:chExt cx="0" cy="0"/>
        </a:xfrm>
      </p:grpSpPr>
      <p:sp>
        <p:nvSpPr>
          <p:cNvPr id="10168" name="Google Shape;10168;p15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69" name="Google Shape;10169;p150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170" name="Google Shape;10170;p1503"/>
          <p:cNvGrpSpPr/>
          <p:nvPr/>
        </p:nvGrpSpPr>
        <p:grpSpPr>
          <a:xfrm>
            <a:off x="7191543" y="1"/>
            <a:ext cx="5000459" cy="1425992"/>
            <a:chOff x="7191542" y="1"/>
            <a:chExt cx="5000459" cy="1425992"/>
          </a:xfrm>
        </p:grpSpPr>
        <p:pic>
          <p:nvPicPr>
            <p:cNvPr id="10171" name="Google Shape;10171;p1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72" name="Google Shape;10172;p1503"/>
            <p:cNvGrpSpPr/>
            <p:nvPr/>
          </p:nvGrpSpPr>
          <p:grpSpPr>
            <a:xfrm>
              <a:off x="7191542" y="1"/>
              <a:ext cx="5000459" cy="1425992"/>
              <a:chOff x="7186272" y="0"/>
              <a:chExt cx="5005729" cy="1427495"/>
            </a:xfrm>
          </p:grpSpPr>
          <p:sp>
            <p:nvSpPr>
              <p:cNvPr id="10173" name="Google Shape;10173;p1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74" name="Google Shape;10174;p1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75" name="Google Shape;10175;p150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6" name="Google Shape;10176;p150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77" name="Google Shape;10177;p1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78" name="Google Shape;10178;p1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10179"/>
        <p:cNvGrpSpPr/>
        <p:nvPr/>
      </p:nvGrpSpPr>
      <p:grpSpPr>
        <a:xfrm>
          <a:off x="0" y="0"/>
          <a:ext cx="0" cy="0"/>
          <a:chOff x="0" y="0"/>
          <a:chExt cx="0" cy="0"/>
        </a:xfrm>
      </p:grpSpPr>
      <p:grpSp>
        <p:nvGrpSpPr>
          <p:cNvPr id="10180" name="Google Shape;10180;p1504"/>
          <p:cNvGrpSpPr/>
          <p:nvPr/>
        </p:nvGrpSpPr>
        <p:grpSpPr>
          <a:xfrm>
            <a:off x="7191543" y="1"/>
            <a:ext cx="5000459" cy="1425992"/>
            <a:chOff x="7191542" y="1"/>
            <a:chExt cx="5000459" cy="1425992"/>
          </a:xfrm>
        </p:grpSpPr>
        <p:pic>
          <p:nvPicPr>
            <p:cNvPr id="10181" name="Google Shape;10181;p15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82" name="Google Shape;10182;p1504"/>
            <p:cNvGrpSpPr/>
            <p:nvPr/>
          </p:nvGrpSpPr>
          <p:grpSpPr>
            <a:xfrm>
              <a:off x="7191542" y="1"/>
              <a:ext cx="5000459" cy="1425992"/>
              <a:chOff x="7186272" y="0"/>
              <a:chExt cx="5005729" cy="1427495"/>
            </a:xfrm>
          </p:grpSpPr>
          <p:sp>
            <p:nvSpPr>
              <p:cNvPr id="10183" name="Google Shape;10183;p15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84" name="Google Shape;10184;p15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85" name="Google Shape;10185;p150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86" name="Google Shape;10186;p150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7" name="Google Shape;10187;p150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8" name="Google Shape;10188;p15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9" name="Google Shape;10189;p15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90" name="Google Shape;10190;p15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91" name="Google Shape;10191;p15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2" name="Google Shape;10192;p1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10193"/>
        <p:cNvGrpSpPr/>
        <p:nvPr/>
      </p:nvGrpSpPr>
      <p:grpSpPr>
        <a:xfrm>
          <a:off x="0" y="0"/>
          <a:ext cx="0" cy="0"/>
          <a:chOff x="0" y="0"/>
          <a:chExt cx="0" cy="0"/>
        </a:xfrm>
      </p:grpSpPr>
      <p:grpSp>
        <p:nvGrpSpPr>
          <p:cNvPr id="10194" name="Google Shape;10194;p1505"/>
          <p:cNvGrpSpPr/>
          <p:nvPr/>
        </p:nvGrpSpPr>
        <p:grpSpPr>
          <a:xfrm>
            <a:off x="7191543" y="1"/>
            <a:ext cx="5000459" cy="1425992"/>
            <a:chOff x="7191542" y="1"/>
            <a:chExt cx="5000459" cy="1425992"/>
          </a:xfrm>
        </p:grpSpPr>
        <p:pic>
          <p:nvPicPr>
            <p:cNvPr id="10195" name="Google Shape;10195;p1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96" name="Google Shape;10196;p1505"/>
            <p:cNvGrpSpPr/>
            <p:nvPr/>
          </p:nvGrpSpPr>
          <p:grpSpPr>
            <a:xfrm>
              <a:off x="7191542" y="1"/>
              <a:ext cx="5000459" cy="1425992"/>
              <a:chOff x="7186272" y="0"/>
              <a:chExt cx="5005729" cy="1427495"/>
            </a:xfrm>
          </p:grpSpPr>
          <p:sp>
            <p:nvSpPr>
              <p:cNvPr id="10197" name="Google Shape;10197;p1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98" name="Google Shape;10198;p1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99" name="Google Shape;10199;p15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00" name="Google Shape;10200;p15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01" name="Google Shape;10201;p1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02" name="Google Shape;10202;p1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10203"/>
        <p:cNvGrpSpPr/>
        <p:nvPr/>
      </p:nvGrpSpPr>
      <p:grpSpPr>
        <a:xfrm>
          <a:off x="0" y="0"/>
          <a:ext cx="0" cy="0"/>
          <a:chOff x="0" y="0"/>
          <a:chExt cx="0" cy="0"/>
        </a:xfrm>
      </p:grpSpPr>
      <p:grpSp>
        <p:nvGrpSpPr>
          <p:cNvPr id="10204" name="Google Shape;10204;p1506"/>
          <p:cNvGrpSpPr/>
          <p:nvPr/>
        </p:nvGrpSpPr>
        <p:grpSpPr>
          <a:xfrm>
            <a:off x="0" y="0"/>
            <a:ext cx="12192000" cy="2148830"/>
            <a:chOff x="0" y="0"/>
            <a:chExt cx="12192000" cy="2148830"/>
          </a:xfrm>
        </p:grpSpPr>
        <p:sp>
          <p:nvSpPr>
            <p:cNvPr id="10205" name="Google Shape;10205;p15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06" name="Google Shape;10206;p15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07" name="Google Shape;10207;p150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08" name="Google Shape;10208;p150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09" name="Google Shape;10209;p15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10" name="Google Shape;10210;p150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11" name="Google Shape;10211;p15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10212"/>
        <p:cNvGrpSpPr/>
        <p:nvPr/>
      </p:nvGrpSpPr>
      <p:grpSpPr>
        <a:xfrm>
          <a:off x="0" y="0"/>
          <a:ext cx="0" cy="0"/>
          <a:chOff x="0" y="0"/>
          <a:chExt cx="0" cy="0"/>
        </a:xfrm>
      </p:grpSpPr>
      <p:sp>
        <p:nvSpPr>
          <p:cNvPr id="10213" name="Google Shape;10213;p15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14" name="Google Shape;10214;p15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15" name="Google Shape;10215;p1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16" name="Google Shape;10216;p1507"/>
          <p:cNvGrpSpPr/>
          <p:nvPr/>
        </p:nvGrpSpPr>
        <p:grpSpPr>
          <a:xfrm>
            <a:off x="7191543" y="1"/>
            <a:ext cx="5000459" cy="1425992"/>
            <a:chOff x="7191542" y="1"/>
            <a:chExt cx="5000459" cy="1425992"/>
          </a:xfrm>
        </p:grpSpPr>
        <p:pic>
          <p:nvPicPr>
            <p:cNvPr id="10217" name="Google Shape;10217;p15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18" name="Google Shape;10218;p1507"/>
            <p:cNvGrpSpPr/>
            <p:nvPr/>
          </p:nvGrpSpPr>
          <p:grpSpPr>
            <a:xfrm>
              <a:off x="7191542" y="1"/>
              <a:ext cx="5000459" cy="1425992"/>
              <a:chOff x="7186272" y="0"/>
              <a:chExt cx="5005729" cy="1427495"/>
            </a:xfrm>
          </p:grpSpPr>
          <p:sp>
            <p:nvSpPr>
              <p:cNvPr id="10219" name="Google Shape;10219;p15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20" name="Google Shape;10220;p15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10221"/>
        <p:cNvGrpSpPr/>
        <p:nvPr/>
      </p:nvGrpSpPr>
      <p:grpSpPr>
        <a:xfrm>
          <a:off x="0" y="0"/>
          <a:ext cx="0" cy="0"/>
          <a:chOff x="0" y="0"/>
          <a:chExt cx="0" cy="0"/>
        </a:xfrm>
      </p:grpSpPr>
      <p:sp>
        <p:nvSpPr>
          <p:cNvPr id="10222" name="Google Shape;10222;p150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3" name="Google Shape;10223;p150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24" name="Google Shape;10224;p150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25" name="Google Shape;10225;p1508"/>
          <p:cNvSpPr>
            <a:spLocks noGrp="1"/>
          </p:cNvSpPr>
          <p:nvPr>
            <p:ph type="pic" idx="2"/>
          </p:nvPr>
        </p:nvSpPr>
        <p:spPr>
          <a:xfrm>
            <a:off x="7118684" y="233915"/>
            <a:ext cx="5073316" cy="5943600"/>
          </a:xfrm>
          <a:prstGeom prst="rect">
            <a:avLst/>
          </a:prstGeom>
          <a:noFill/>
          <a:ln>
            <a:noFill/>
          </a:ln>
        </p:spPr>
      </p:sp>
      <p:grpSp>
        <p:nvGrpSpPr>
          <p:cNvPr id="10226" name="Google Shape;10226;p1508"/>
          <p:cNvGrpSpPr/>
          <p:nvPr/>
        </p:nvGrpSpPr>
        <p:grpSpPr>
          <a:xfrm>
            <a:off x="0" y="5020349"/>
            <a:ext cx="12192000" cy="1837653"/>
            <a:chOff x="0" y="5020348"/>
            <a:chExt cx="12192000" cy="1837653"/>
          </a:xfrm>
        </p:grpSpPr>
        <p:sp>
          <p:nvSpPr>
            <p:cNvPr id="10227" name="Google Shape;10227;p1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8" name="Google Shape;10228;p15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29" name="Google Shape;10229;p1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10230"/>
        <p:cNvGrpSpPr/>
        <p:nvPr/>
      </p:nvGrpSpPr>
      <p:grpSpPr>
        <a:xfrm>
          <a:off x="0" y="0"/>
          <a:ext cx="0" cy="0"/>
          <a:chOff x="0" y="0"/>
          <a:chExt cx="0" cy="0"/>
        </a:xfrm>
      </p:grpSpPr>
      <p:grpSp>
        <p:nvGrpSpPr>
          <p:cNvPr id="10231" name="Google Shape;10231;p1509"/>
          <p:cNvGrpSpPr/>
          <p:nvPr/>
        </p:nvGrpSpPr>
        <p:grpSpPr>
          <a:xfrm>
            <a:off x="0" y="5020348"/>
            <a:ext cx="12192000" cy="1837653"/>
            <a:chOff x="0" y="5020347"/>
            <a:chExt cx="12192000" cy="1837653"/>
          </a:xfrm>
        </p:grpSpPr>
        <p:sp>
          <p:nvSpPr>
            <p:cNvPr id="10232" name="Google Shape;10232;p15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3" name="Google Shape;10233;p15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4" name="Google Shape;10234;p15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35" name="Google Shape;10235;p15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36" name="Google Shape;10236;p150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37" name="Google Shape;10237;p150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10238"/>
        <p:cNvGrpSpPr/>
        <p:nvPr/>
      </p:nvGrpSpPr>
      <p:grpSpPr>
        <a:xfrm>
          <a:off x="0" y="0"/>
          <a:ext cx="0" cy="0"/>
          <a:chOff x="0" y="0"/>
          <a:chExt cx="0" cy="0"/>
        </a:xfrm>
      </p:grpSpPr>
      <p:sp>
        <p:nvSpPr>
          <p:cNvPr id="10239" name="Google Shape;10239;p151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0" name="Google Shape;10240;p151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41" name="Google Shape;10241;p151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42" name="Google Shape;10242;p1510"/>
          <p:cNvSpPr>
            <a:spLocks noGrp="1"/>
          </p:cNvSpPr>
          <p:nvPr>
            <p:ph type="pic" idx="2"/>
          </p:nvPr>
        </p:nvSpPr>
        <p:spPr>
          <a:xfrm>
            <a:off x="7118684" y="233915"/>
            <a:ext cx="5073316" cy="5943600"/>
          </a:xfrm>
          <a:prstGeom prst="rect">
            <a:avLst/>
          </a:prstGeom>
          <a:noFill/>
          <a:ln>
            <a:noFill/>
          </a:ln>
        </p:spPr>
      </p:sp>
      <p:grpSp>
        <p:nvGrpSpPr>
          <p:cNvPr id="10243" name="Google Shape;10243;p1510"/>
          <p:cNvGrpSpPr/>
          <p:nvPr/>
        </p:nvGrpSpPr>
        <p:grpSpPr>
          <a:xfrm>
            <a:off x="0" y="5020349"/>
            <a:ext cx="12192000" cy="1837653"/>
            <a:chOff x="0" y="5020348"/>
            <a:chExt cx="12192000" cy="1837653"/>
          </a:xfrm>
        </p:grpSpPr>
        <p:sp>
          <p:nvSpPr>
            <p:cNvPr id="10244" name="Google Shape;10244;p15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5" name="Google Shape;10245;p15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46" name="Google Shape;10246;p15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10247"/>
        <p:cNvGrpSpPr/>
        <p:nvPr/>
      </p:nvGrpSpPr>
      <p:grpSpPr>
        <a:xfrm>
          <a:off x="0" y="0"/>
          <a:ext cx="0" cy="0"/>
          <a:chOff x="0" y="0"/>
          <a:chExt cx="0" cy="0"/>
        </a:xfrm>
      </p:grpSpPr>
      <p:grpSp>
        <p:nvGrpSpPr>
          <p:cNvPr id="10248" name="Google Shape;10248;p1511"/>
          <p:cNvGrpSpPr/>
          <p:nvPr/>
        </p:nvGrpSpPr>
        <p:grpSpPr>
          <a:xfrm>
            <a:off x="7191543" y="1"/>
            <a:ext cx="5000459" cy="1425992"/>
            <a:chOff x="7191542" y="1"/>
            <a:chExt cx="5000459" cy="1425992"/>
          </a:xfrm>
        </p:grpSpPr>
        <p:pic>
          <p:nvPicPr>
            <p:cNvPr id="10249" name="Google Shape;10249;p1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50" name="Google Shape;10250;p1511"/>
            <p:cNvGrpSpPr/>
            <p:nvPr/>
          </p:nvGrpSpPr>
          <p:grpSpPr>
            <a:xfrm>
              <a:off x="7191542" y="1"/>
              <a:ext cx="5000459" cy="1425992"/>
              <a:chOff x="7186272" y="0"/>
              <a:chExt cx="5005729" cy="1427495"/>
            </a:xfrm>
          </p:grpSpPr>
          <p:sp>
            <p:nvSpPr>
              <p:cNvPr id="10251" name="Google Shape;10251;p1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52" name="Google Shape;10252;p1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253" name="Google Shape;10253;p15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54" name="Google Shape;10254;p15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55" name="Google Shape;10255;p1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56" name="Google Shape;10256;p1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10257"/>
        <p:cNvGrpSpPr/>
        <p:nvPr/>
      </p:nvGrpSpPr>
      <p:grpSpPr>
        <a:xfrm>
          <a:off x="0" y="0"/>
          <a:ext cx="0" cy="0"/>
          <a:chOff x="0" y="0"/>
          <a:chExt cx="0" cy="0"/>
        </a:xfrm>
      </p:grpSpPr>
      <p:grpSp>
        <p:nvGrpSpPr>
          <p:cNvPr id="10258" name="Google Shape;10258;p1512"/>
          <p:cNvGrpSpPr/>
          <p:nvPr/>
        </p:nvGrpSpPr>
        <p:grpSpPr>
          <a:xfrm>
            <a:off x="0" y="0"/>
            <a:ext cx="12192000" cy="2148830"/>
            <a:chOff x="0" y="0"/>
            <a:chExt cx="12192000" cy="2148830"/>
          </a:xfrm>
        </p:grpSpPr>
        <p:sp>
          <p:nvSpPr>
            <p:cNvPr id="10259" name="Google Shape;10259;p15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60" name="Google Shape;10260;p15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61" name="Google Shape;10261;p15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2" name="Google Shape;10262;p15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63" name="Google Shape;10263;p15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64" name="Google Shape;10264;p15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65" name="Google Shape;10265;p15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497"/>
        <p:cNvGrpSpPr/>
        <p:nvPr/>
      </p:nvGrpSpPr>
      <p:grpSpPr>
        <a:xfrm>
          <a:off x="0" y="0"/>
          <a:ext cx="0" cy="0"/>
          <a:chOff x="0" y="0"/>
          <a:chExt cx="0" cy="0"/>
        </a:xfrm>
      </p:grpSpPr>
      <p:grpSp>
        <p:nvGrpSpPr>
          <p:cNvPr id="498" name="Google Shape;498;p105"/>
          <p:cNvGrpSpPr/>
          <p:nvPr/>
        </p:nvGrpSpPr>
        <p:grpSpPr>
          <a:xfrm>
            <a:off x="0" y="0"/>
            <a:ext cx="12192000" cy="2148830"/>
            <a:chOff x="0" y="0"/>
            <a:chExt cx="12192000" cy="2148830"/>
          </a:xfrm>
        </p:grpSpPr>
        <p:sp>
          <p:nvSpPr>
            <p:cNvPr id="499" name="Google Shape;499;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0" name="Google Shape;500;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1" name="Google Shape;501;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 name="Google Shape;502;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 name="Google Shape;503;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4" name="Google Shape;504;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05" name="Google Shape;505;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10266"/>
        <p:cNvGrpSpPr/>
        <p:nvPr/>
      </p:nvGrpSpPr>
      <p:grpSpPr>
        <a:xfrm>
          <a:off x="0" y="0"/>
          <a:ext cx="0" cy="0"/>
          <a:chOff x="0" y="0"/>
          <a:chExt cx="0" cy="0"/>
        </a:xfrm>
      </p:grpSpPr>
      <p:grpSp>
        <p:nvGrpSpPr>
          <p:cNvPr id="10267" name="Google Shape;10267;p1513"/>
          <p:cNvGrpSpPr/>
          <p:nvPr/>
        </p:nvGrpSpPr>
        <p:grpSpPr>
          <a:xfrm>
            <a:off x="0" y="5020348"/>
            <a:ext cx="12192000" cy="1837653"/>
            <a:chOff x="0" y="5020347"/>
            <a:chExt cx="12192000" cy="1837653"/>
          </a:xfrm>
        </p:grpSpPr>
        <p:sp>
          <p:nvSpPr>
            <p:cNvPr id="10268" name="Google Shape;10268;p15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9" name="Google Shape;10269;p15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0" name="Google Shape;10270;p15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71" name="Google Shape;10271;p15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72" name="Google Shape;10272;p151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3" name="Google Shape;10273;p151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10274"/>
        <p:cNvGrpSpPr/>
        <p:nvPr/>
      </p:nvGrpSpPr>
      <p:grpSpPr>
        <a:xfrm>
          <a:off x="0" y="0"/>
          <a:ext cx="0" cy="0"/>
          <a:chOff x="0" y="0"/>
          <a:chExt cx="0" cy="0"/>
        </a:xfrm>
      </p:grpSpPr>
      <p:sp>
        <p:nvSpPr>
          <p:cNvPr id="10275" name="Google Shape;10275;p151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76" name="Google Shape;10276;p15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77" name="Google Shape;10277;p1514"/>
          <p:cNvGrpSpPr/>
          <p:nvPr/>
        </p:nvGrpSpPr>
        <p:grpSpPr>
          <a:xfrm>
            <a:off x="0" y="5379427"/>
            <a:ext cx="2807368" cy="753891"/>
            <a:chOff x="0" y="5379426"/>
            <a:chExt cx="2807368" cy="753891"/>
          </a:xfrm>
        </p:grpSpPr>
        <p:sp>
          <p:nvSpPr>
            <p:cNvPr id="10278" name="Google Shape;10278;p15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9" name="Google Shape;10279;p15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280" name="Google Shape;10280;p1514"/>
          <p:cNvSpPr>
            <a:spLocks noGrp="1"/>
          </p:cNvSpPr>
          <p:nvPr>
            <p:ph type="pic" idx="2"/>
          </p:nvPr>
        </p:nvSpPr>
        <p:spPr>
          <a:xfrm>
            <a:off x="2807368" y="457202"/>
            <a:ext cx="8915400" cy="5943598"/>
          </a:xfrm>
          <a:prstGeom prst="rect">
            <a:avLst/>
          </a:prstGeom>
          <a:noFill/>
          <a:ln>
            <a:noFill/>
          </a:ln>
        </p:spPr>
      </p:sp>
      <p:pic>
        <p:nvPicPr>
          <p:cNvPr id="10281" name="Google Shape;10281;p151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10282"/>
        <p:cNvGrpSpPr/>
        <p:nvPr/>
      </p:nvGrpSpPr>
      <p:grpSpPr>
        <a:xfrm>
          <a:off x="0" y="0"/>
          <a:ext cx="0" cy="0"/>
          <a:chOff x="0" y="0"/>
          <a:chExt cx="0" cy="0"/>
        </a:xfrm>
      </p:grpSpPr>
      <p:sp>
        <p:nvSpPr>
          <p:cNvPr id="10283" name="Google Shape;10283;p151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84" name="Google Shape;10284;p151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85" name="Google Shape;10285;p15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6" name="Google Shape;10286;p15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87" name="Google Shape;10287;p1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88" name="Google Shape;10288;p1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89" name="Google Shape;10289;p1515"/>
          <p:cNvGrpSpPr/>
          <p:nvPr/>
        </p:nvGrpSpPr>
        <p:grpSpPr>
          <a:xfrm>
            <a:off x="7191543" y="1"/>
            <a:ext cx="5000459" cy="1425992"/>
            <a:chOff x="7191542" y="1"/>
            <a:chExt cx="5000459" cy="1425992"/>
          </a:xfrm>
        </p:grpSpPr>
        <p:pic>
          <p:nvPicPr>
            <p:cNvPr id="10290" name="Google Shape;10290;p1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1" name="Google Shape;10291;p1515"/>
            <p:cNvGrpSpPr/>
            <p:nvPr/>
          </p:nvGrpSpPr>
          <p:grpSpPr>
            <a:xfrm>
              <a:off x="7191542" y="1"/>
              <a:ext cx="5000459" cy="1425992"/>
              <a:chOff x="7186272" y="0"/>
              <a:chExt cx="5005729" cy="1427495"/>
            </a:xfrm>
          </p:grpSpPr>
          <p:sp>
            <p:nvSpPr>
              <p:cNvPr id="10292" name="Google Shape;10292;p1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93" name="Google Shape;10293;p1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294" name="Google Shape;10294;p151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10295"/>
        <p:cNvGrpSpPr/>
        <p:nvPr/>
      </p:nvGrpSpPr>
      <p:grpSpPr>
        <a:xfrm>
          <a:off x="0" y="0"/>
          <a:ext cx="0" cy="0"/>
          <a:chOff x="0" y="0"/>
          <a:chExt cx="0" cy="0"/>
        </a:xfrm>
      </p:grpSpPr>
      <p:sp>
        <p:nvSpPr>
          <p:cNvPr id="10296" name="Google Shape;10296;p15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97" name="Google Shape;10297;p15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98" name="Google Shape;10298;p15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99" name="Google Shape;10299;p1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00" name="Google Shape;10300;p1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1" name="Google Shape;10301;p1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2" name="Google Shape;10302;p1516"/>
          <p:cNvGrpSpPr/>
          <p:nvPr/>
        </p:nvGrpSpPr>
        <p:grpSpPr>
          <a:xfrm>
            <a:off x="7191543" y="1"/>
            <a:ext cx="5000459" cy="1425992"/>
            <a:chOff x="7191542" y="1"/>
            <a:chExt cx="5000459" cy="1425992"/>
          </a:xfrm>
        </p:grpSpPr>
        <p:pic>
          <p:nvPicPr>
            <p:cNvPr id="10303" name="Google Shape;10303;p1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4" name="Google Shape;10304;p1516"/>
            <p:cNvGrpSpPr/>
            <p:nvPr/>
          </p:nvGrpSpPr>
          <p:grpSpPr>
            <a:xfrm>
              <a:off x="7191542" y="1"/>
              <a:ext cx="5000459" cy="1425992"/>
              <a:chOff x="7186272" y="0"/>
              <a:chExt cx="5005729" cy="1427495"/>
            </a:xfrm>
          </p:grpSpPr>
          <p:sp>
            <p:nvSpPr>
              <p:cNvPr id="10305" name="Google Shape;10305;p1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06" name="Google Shape;10306;p1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307" name="Google Shape;10307;p15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10308"/>
        <p:cNvGrpSpPr/>
        <p:nvPr/>
      </p:nvGrpSpPr>
      <p:grpSpPr>
        <a:xfrm>
          <a:off x="0" y="0"/>
          <a:ext cx="0" cy="0"/>
          <a:chOff x="0" y="0"/>
          <a:chExt cx="0" cy="0"/>
        </a:xfrm>
      </p:grpSpPr>
      <p:grpSp>
        <p:nvGrpSpPr>
          <p:cNvPr id="10309" name="Google Shape;10309;p1517"/>
          <p:cNvGrpSpPr/>
          <p:nvPr/>
        </p:nvGrpSpPr>
        <p:grpSpPr>
          <a:xfrm>
            <a:off x="7191543" y="1"/>
            <a:ext cx="5000459" cy="1425992"/>
            <a:chOff x="7191542" y="1"/>
            <a:chExt cx="5000459" cy="1425992"/>
          </a:xfrm>
        </p:grpSpPr>
        <p:pic>
          <p:nvPicPr>
            <p:cNvPr id="10310" name="Google Shape;10310;p1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11" name="Google Shape;10311;p1517"/>
            <p:cNvGrpSpPr/>
            <p:nvPr/>
          </p:nvGrpSpPr>
          <p:grpSpPr>
            <a:xfrm>
              <a:off x="7191542" y="1"/>
              <a:ext cx="5000459" cy="1425992"/>
              <a:chOff x="7186272" y="0"/>
              <a:chExt cx="5005729" cy="1427495"/>
            </a:xfrm>
          </p:grpSpPr>
          <p:sp>
            <p:nvSpPr>
              <p:cNvPr id="10312" name="Google Shape;10312;p1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13" name="Google Shape;10313;p1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14" name="Google Shape;10314;p15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15" name="Google Shape;10315;p15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16" name="Google Shape;10316;p15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17" name="Google Shape;10317;p1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18" name="Google Shape;10318;p1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10319"/>
        <p:cNvGrpSpPr/>
        <p:nvPr/>
      </p:nvGrpSpPr>
      <p:grpSpPr>
        <a:xfrm>
          <a:off x="0" y="0"/>
          <a:ext cx="0" cy="0"/>
          <a:chOff x="0" y="0"/>
          <a:chExt cx="0" cy="0"/>
        </a:xfrm>
      </p:grpSpPr>
      <p:sp>
        <p:nvSpPr>
          <p:cNvPr id="10320" name="Google Shape;10320;p15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21" name="Google Shape;10321;p151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22" name="Google Shape;10322;p1518"/>
          <p:cNvGrpSpPr/>
          <p:nvPr/>
        </p:nvGrpSpPr>
        <p:grpSpPr>
          <a:xfrm>
            <a:off x="7191543" y="1"/>
            <a:ext cx="5000459" cy="1425992"/>
            <a:chOff x="7191542" y="1"/>
            <a:chExt cx="5000459" cy="1425992"/>
          </a:xfrm>
        </p:grpSpPr>
        <p:pic>
          <p:nvPicPr>
            <p:cNvPr id="10323" name="Google Shape;10323;p1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4" name="Google Shape;10324;p1518"/>
            <p:cNvGrpSpPr/>
            <p:nvPr/>
          </p:nvGrpSpPr>
          <p:grpSpPr>
            <a:xfrm>
              <a:off x="7191542" y="1"/>
              <a:ext cx="5000459" cy="1425992"/>
              <a:chOff x="7186272" y="0"/>
              <a:chExt cx="5005729" cy="1427495"/>
            </a:xfrm>
          </p:grpSpPr>
          <p:sp>
            <p:nvSpPr>
              <p:cNvPr id="10325" name="Google Shape;10325;p1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26" name="Google Shape;10326;p1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27" name="Google Shape;10327;p151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28" name="Google Shape;10328;p151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29" name="Google Shape;10329;p1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30" name="Google Shape;10330;p1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10331"/>
        <p:cNvGrpSpPr/>
        <p:nvPr/>
      </p:nvGrpSpPr>
      <p:grpSpPr>
        <a:xfrm>
          <a:off x="0" y="0"/>
          <a:ext cx="0" cy="0"/>
          <a:chOff x="0" y="0"/>
          <a:chExt cx="0" cy="0"/>
        </a:xfrm>
      </p:grpSpPr>
      <p:grpSp>
        <p:nvGrpSpPr>
          <p:cNvPr id="10332" name="Google Shape;10332;p1519"/>
          <p:cNvGrpSpPr/>
          <p:nvPr/>
        </p:nvGrpSpPr>
        <p:grpSpPr>
          <a:xfrm>
            <a:off x="7191543" y="1"/>
            <a:ext cx="5000459" cy="1425992"/>
            <a:chOff x="7191542" y="1"/>
            <a:chExt cx="5000459" cy="1425992"/>
          </a:xfrm>
        </p:grpSpPr>
        <p:pic>
          <p:nvPicPr>
            <p:cNvPr id="10333" name="Google Shape;10333;p1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34" name="Google Shape;10334;p1519"/>
            <p:cNvGrpSpPr/>
            <p:nvPr/>
          </p:nvGrpSpPr>
          <p:grpSpPr>
            <a:xfrm>
              <a:off x="7191542" y="1"/>
              <a:ext cx="5000459" cy="1425992"/>
              <a:chOff x="7186272" y="0"/>
              <a:chExt cx="5005729" cy="1427495"/>
            </a:xfrm>
          </p:grpSpPr>
          <p:sp>
            <p:nvSpPr>
              <p:cNvPr id="10335" name="Google Shape;10335;p1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36" name="Google Shape;10336;p1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37" name="Google Shape;10337;p151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8" name="Google Shape;10338;p151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39" name="Google Shape;10339;p151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0" name="Google Shape;10340;p15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41" name="Google Shape;10341;p15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2" name="Google Shape;10342;p15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43" name="Google Shape;10343;p1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44" name="Google Shape;10344;p1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10345"/>
        <p:cNvGrpSpPr/>
        <p:nvPr/>
      </p:nvGrpSpPr>
      <p:grpSpPr>
        <a:xfrm>
          <a:off x="0" y="0"/>
          <a:ext cx="0" cy="0"/>
          <a:chOff x="0" y="0"/>
          <a:chExt cx="0" cy="0"/>
        </a:xfrm>
      </p:grpSpPr>
      <p:grpSp>
        <p:nvGrpSpPr>
          <p:cNvPr id="10346" name="Google Shape;10346;p1520"/>
          <p:cNvGrpSpPr/>
          <p:nvPr/>
        </p:nvGrpSpPr>
        <p:grpSpPr>
          <a:xfrm>
            <a:off x="7191543" y="1"/>
            <a:ext cx="5000459" cy="1425992"/>
            <a:chOff x="7191542" y="1"/>
            <a:chExt cx="5000459" cy="1425992"/>
          </a:xfrm>
        </p:grpSpPr>
        <p:pic>
          <p:nvPicPr>
            <p:cNvPr id="10347" name="Google Shape;10347;p1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8" name="Google Shape;10348;p1520"/>
            <p:cNvGrpSpPr/>
            <p:nvPr/>
          </p:nvGrpSpPr>
          <p:grpSpPr>
            <a:xfrm>
              <a:off x="7191542" y="1"/>
              <a:ext cx="5000459" cy="1425992"/>
              <a:chOff x="7186272" y="0"/>
              <a:chExt cx="5005729" cy="1427495"/>
            </a:xfrm>
          </p:grpSpPr>
          <p:sp>
            <p:nvSpPr>
              <p:cNvPr id="10349" name="Google Shape;10349;p1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0" name="Google Shape;10350;p1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51" name="Google Shape;10351;p1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52" name="Google Shape;10352;p15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53" name="Google Shape;10353;p1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4" name="Google Shape;10354;p1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10355"/>
        <p:cNvGrpSpPr/>
        <p:nvPr/>
      </p:nvGrpSpPr>
      <p:grpSpPr>
        <a:xfrm>
          <a:off x="0" y="0"/>
          <a:ext cx="0" cy="0"/>
          <a:chOff x="0" y="0"/>
          <a:chExt cx="0" cy="0"/>
        </a:xfrm>
      </p:grpSpPr>
      <p:grpSp>
        <p:nvGrpSpPr>
          <p:cNvPr id="10356" name="Google Shape;10356;p1521"/>
          <p:cNvGrpSpPr/>
          <p:nvPr/>
        </p:nvGrpSpPr>
        <p:grpSpPr>
          <a:xfrm>
            <a:off x="0" y="0"/>
            <a:ext cx="12192000" cy="2148830"/>
            <a:chOff x="0" y="0"/>
            <a:chExt cx="12192000" cy="2148830"/>
          </a:xfrm>
        </p:grpSpPr>
        <p:sp>
          <p:nvSpPr>
            <p:cNvPr id="10357" name="Google Shape;10357;p15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8" name="Google Shape;10358;p15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359" name="Google Shape;10359;p152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60" name="Google Shape;10360;p152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61" name="Google Shape;10361;p15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62" name="Google Shape;10362;p152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363" name="Google Shape;10363;p15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10364"/>
        <p:cNvGrpSpPr/>
        <p:nvPr/>
      </p:nvGrpSpPr>
      <p:grpSpPr>
        <a:xfrm>
          <a:off x="0" y="0"/>
          <a:ext cx="0" cy="0"/>
          <a:chOff x="0" y="0"/>
          <a:chExt cx="0" cy="0"/>
        </a:xfrm>
      </p:grpSpPr>
      <p:sp>
        <p:nvSpPr>
          <p:cNvPr id="10365" name="Google Shape;10365;p1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66" name="Google Shape;10366;p1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67" name="Google Shape;10367;p1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68" name="Google Shape;10368;p1522"/>
          <p:cNvGrpSpPr/>
          <p:nvPr/>
        </p:nvGrpSpPr>
        <p:grpSpPr>
          <a:xfrm>
            <a:off x="7191543" y="1"/>
            <a:ext cx="5000459" cy="1425992"/>
            <a:chOff x="7191542" y="1"/>
            <a:chExt cx="5000459" cy="1425992"/>
          </a:xfrm>
        </p:grpSpPr>
        <p:pic>
          <p:nvPicPr>
            <p:cNvPr id="10369" name="Google Shape;10369;p1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70" name="Google Shape;10370;p1522"/>
            <p:cNvGrpSpPr/>
            <p:nvPr/>
          </p:nvGrpSpPr>
          <p:grpSpPr>
            <a:xfrm>
              <a:off x="7191542" y="1"/>
              <a:ext cx="5000459" cy="1425992"/>
              <a:chOff x="7186272" y="0"/>
              <a:chExt cx="5005729" cy="1427495"/>
            </a:xfrm>
          </p:grpSpPr>
          <p:sp>
            <p:nvSpPr>
              <p:cNvPr id="10371" name="Google Shape;10371;p1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72" name="Google Shape;10372;p1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06"/>
        <p:cNvGrpSpPr/>
        <p:nvPr/>
      </p:nvGrpSpPr>
      <p:grpSpPr>
        <a:xfrm>
          <a:off x="0" y="0"/>
          <a:ext cx="0" cy="0"/>
          <a:chOff x="0" y="0"/>
          <a:chExt cx="0" cy="0"/>
        </a:xfrm>
      </p:grpSpPr>
      <p:sp>
        <p:nvSpPr>
          <p:cNvPr id="507" name="Google Shape;507;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0" name="Google Shape;510;p106"/>
          <p:cNvGrpSpPr/>
          <p:nvPr/>
        </p:nvGrpSpPr>
        <p:grpSpPr>
          <a:xfrm>
            <a:off x="7191542" y="1"/>
            <a:ext cx="5000459" cy="1425992"/>
            <a:chOff x="7191542" y="1"/>
            <a:chExt cx="5000459" cy="1425992"/>
          </a:xfrm>
        </p:grpSpPr>
        <p:pic>
          <p:nvPicPr>
            <p:cNvPr id="511" name="Google Shape;511;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2" name="Google Shape;512;p106"/>
            <p:cNvGrpSpPr/>
            <p:nvPr/>
          </p:nvGrpSpPr>
          <p:grpSpPr>
            <a:xfrm>
              <a:off x="7191542" y="1"/>
              <a:ext cx="5000459" cy="1425992"/>
              <a:chOff x="7186272" y="0"/>
              <a:chExt cx="5005729" cy="1427495"/>
            </a:xfrm>
          </p:grpSpPr>
          <p:sp>
            <p:nvSpPr>
              <p:cNvPr id="513" name="Google Shape;513;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4" name="Google Shape;514;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10373"/>
        <p:cNvGrpSpPr/>
        <p:nvPr/>
      </p:nvGrpSpPr>
      <p:grpSpPr>
        <a:xfrm>
          <a:off x="0" y="0"/>
          <a:ext cx="0" cy="0"/>
          <a:chOff x="0" y="0"/>
          <a:chExt cx="0" cy="0"/>
        </a:xfrm>
      </p:grpSpPr>
      <p:sp>
        <p:nvSpPr>
          <p:cNvPr id="10374" name="Google Shape;10374;p152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75" name="Google Shape;10375;p152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76" name="Google Shape;10376;p152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77" name="Google Shape;10377;p1523"/>
          <p:cNvSpPr>
            <a:spLocks noGrp="1"/>
          </p:cNvSpPr>
          <p:nvPr>
            <p:ph type="pic" idx="2"/>
          </p:nvPr>
        </p:nvSpPr>
        <p:spPr>
          <a:xfrm>
            <a:off x="7118684" y="233915"/>
            <a:ext cx="5073316" cy="5943600"/>
          </a:xfrm>
          <a:prstGeom prst="rect">
            <a:avLst/>
          </a:prstGeom>
          <a:noFill/>
          <a:ln>
            <a:noFill/>
          </a:ln>
        </p:spPr>
      </p:sp>
      <p:grpSp>
        <p:nvGrpSpPr>
          <p:cNvPr id="10378" name="Google Shape;10378;p1523"/>
          <p:cNvGrpSpPr/>
          <p:nvPr/>
        </p:nvGrpSpPr>
        <p:grpSpPr>
          <a:xfrm>
            <a:off x="0" y="5020349"/>
            <a:ext cx="12192000" cy="1837653"/>
            <a:chOff x="0" y="5020348"/>
            <a:chExt cx="12192000" cy="1837653"/>
          </a:xfrm>
        </p:grpSpPr>
        <p:sp>
          <p:nvSpPr>
            <p:cNvPr id="10379" name="Google Shape;10379;p15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0" name="Google Shape;10380;p15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1" name="Google Shape;10381;p15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10382"/>
        <p:cNvGrpSpPr/>
        <p:nvPr/>
      </p:nvGrpSpPr>
      <p:grpSpPr>
        <a:xfrm>
          <a:off x="0" y="0"/>
          <a:ext cx="0" cy="0"/>
          <a:chOff x="0" y="0"/>
          <a:chExt cx="0" cy="0"/>
        </a:xfrm>
      </p:grpSpPr>
      <p:grpSp>
        <p:nvGrpSpPr>
          <p:cNvPr id="10383" name="Google Shape;10383;p1524"/>
          <p:cNvGrpSpPr/>
          <p:nvPr/>
        </p:nvGrpSpPr>
        <p:grpSpPr>
          <a:xfrm>
            <a:off x="0" y="5020348"/>
            <a:ext cx="12192000" cy="1837653"/>
            <a:chOff x="0" y="5020347"/>
            <a:chExt cx="12192000" cy="1837653"/>
          </a:xfrm>
        </p:grpSpPr>
        <p:sp>
          <p:nvSpPr>
            <p:cNvPr id="10384" name="Google Shape;10384;p15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5" name="Google Shape;10385;p15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6" name="Google Shape;10386;p15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7" name="Google Shape;10387;p15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388" name="Google Shape;10388;p152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89" name="Google Shape;10389;p152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10390"/>
        <p:cNvGrpSpPr/>
        <p:nvPr/>
      </p:nvGrpSpPr>
      <p:grpSpPr>
        <a:xfrm>
          <a:off x="0" y="0"/>
          <a:ext cx="0" cy="0"/>
          <a:chOff x="0" y="0"/>
          <a:chExt cx="0" cy="0"/>
        </a:xfrm>
      </p:grpSpPr>
      <p:sp>
        <p:nvSpPr>
          <p:cNvPr id="10391" name="Google Shape;10391;p152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92" name="Google Shape;10392;p152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93" name="Google Shape;10393;p1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94" name="Google Shape;10394;p15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95" name="Google Shape;10395;p1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6" name="Google Shape;10396;p1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97" name="Google Shape;10397;p1525"/>
          <p:cNvGrpSpPr/>
          <p:nvPr/>
        </p:nvGrpSpPr>
        <p:grpSpPr>
          <a:xfrm>
            <a:off x="7191543" y="1"/>
            <a:ext cx="5000459" cy="1425992"/>
            <a:chOff x="7191542" y="1"/>
            <a:chExt cx="5000459" cy="1425992"/>
          </a:xfrm>
        </p:grpSpPr>
        <p:pic>
          <p:nvPicPr>
            <p:cNvPr id="10398" name="Google Shape;10398;p1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9" name="Google Shape;10399;p1525"/>
            <p:cNvGrpSpPr/>
            <p:nvPr/>
          </p:nvGrpSpPr>
          <p:grpSpPr>
            <a:xfrm>
              <a:off x="7191542" y="1"/>
              <a:ext cx="5000459" cy="1425992"/>
              <a:chOff x="7186272" y="0"/>
              <a:chExt cx="5005729" cy="1427495"/>
            </a:xfrm>
          </p:grpSpPr>
          <p:sp>
            <p:nvSpPr>
              <p:cNvPr id="10400" name="Google Shape;10400;p1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1" name="Google Shape;10401;p1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402" name="Google Shape;10402;p152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0403"/>
        <p:cNvGrpSpPr/>
        <p:nvPr/>
      </p:nvGrpSpPr>
      <p:grpSpPr>
        <a:xfrm>
          <a:off x="0" y="0"/>
          <a:ext cx="0" cy="0"/>
          <a:chOff x="0" y="0"/>
          <a:chExt cx="0" cy="0"/>
        </a:xfrm>
      </p:grpSpPr>
      <p:grpSp>
        <p:nvGrpSpPr>
          <p:cNvPr id="10404" name="Google Shape;10404;p1526"/>
          <p:cNvGrpSpPr/>
          <p:nvPr/>
        </p:nvGrpSpPr>
        <p:grpSpPr>
          <a:xfrm>
            <a:off x="7191543" y="1"/>
            <a:ext cx="5000459" cy="1425992"/>
            <a:chOff x="7191542" y="1"/>
            <a:chExt cx="5000459" cy="1425992"/>
          </a:xfrm>
        </p:grpSpPr>
        <p:pic>
          <p:nvPicPr>
            <p:cNvPr id="10405" name="Google Shape;10405;p1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06" name="Google Shape;10406;p1526"/>
            <p:cNvGrpSpPr/>
            <p:nvPr/>
          </p:nvGrpSpPr>
          <p:grpSpPr>
            <a:xfrm>
              <a:off x="7191542" y="1"/>
              <a:ext cx="5000459" cy="1425992"/>
              <a:chOff x="7186272" y="0"/>
              <a:chExt cx="5005729" cy="1427495"/>
            </a:xfrm>
          </p:grpSpPr>
          <p:sp>
            <p:nvSpPr>
              <p:cNvPr id="10407" name="Google Shape;10407;p1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8" name="Google Shape;10408;p1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09" name="Google Shape;10409;p15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0" name="Google Shape;10410;p15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11" name="Google Shape;10411;p15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12" name="Google Shape;10412;p1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13" name="Google Shape;10413;p1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10414"/>
        <p:cNvGrpSpPr/>
        <p:nvPr/>
      </p:nvGrpSpPr>
      <p:grpSpPr>
        <a:xfrm>
          <a:off x="0" y="0"/>
          <a:ext cx="0" cy="0"/>
          <a:chOff x="0" y="0"/>
          <a:chExt cx="0" cy="0"/>
        </a:xfrm>
      </p:grpSpPr>
      <p:sp>
        <p:nvSpPr>
          <p:cNvPr id="10415" name="Google Shape;10415;p1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6" name="Google Shape;10416;p152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17" name="Google Shape;10417;p1527"/>
          <p:cNvGrpSpPr/>
          <p:nvPr/>
        </p:nvGrpSpPr>
        <p:grpSpPr>
          <a:xfrm>
            <a:off x="7191543" y="1"/>
            <a:ext cx="5000459" cy="1425992"/>
            <a:chOff x="7191542" y="1"/>
            <a:chExt cx="5000459" cy="1425992"/>
          </a:xfrm>
        </p:grpSpPr>
        <p:pic>
          <p:nvPicPr>
            <p:cNvPr id="10418" name="Google Shape;10418;p1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19" name="Google Shape;10419;p1527"/>
            <p:cNvGrpSpPr/>
            <p:nvPr/>
          </p:nvGrpSpPr>
          <p:grpSpPr>
            <a:xfrm>
              <a:off x="7191542" y="1"/>
              <a:ext cx="5000459" cy="1425992"/>
              <a:chOff x="7186272" y="0"/>
              <a:chExt cx="5005729" cy="1427495"/>
            </a:xfrm>
          </p:grpSpPr>
          <p:sp>
            <p:nvSpPr>
              <p:cNvPr id="10420" name="Google Shape;10420;p1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21" name="Google Shape;10421;p1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22" name="Google Shape;10422;p152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3" name="Google Shape;10423;p152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24" name="Google Shape;10424;p1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5" name="Google Shape;10425;p1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10426"/>
        <p:cNvGrpSpPr/>
        <p:nvPr/>
      </p:nvGrpSpPr>
      <p:grpSpPr>
        <a:xfrm>
          <a:off x="0" y="0"/>
          <a:ext cx="0" cy="0"/>
          <a:chOff x="0" y="0"/>
          <a:chExt cx="0" cy="0"/>
        </a:xfrm>
      </p:grpSpPr>
      <p:grpSp>
        <p:nvGrpSpPr>
          <p:cNvPr id="10427" name="Google Shape;10427;p1528"/>
          <p:cNvGrpSpPr/>
          <p:nvPr/>
        </p:nvGrpSpPr>
        <p:grpSpPr>
          <a:xfrm>
            <a:off x="7191543" y="1"/>
            <a:ext cx="5000459" cy="1425992"/>
            <a:chOff x="7191542" y="1"/>
            <a:chExt cx="5000459" cy="1425992"/>
          </a:xfrm>
        </p:grpSpPr>
        <p:pic>
          <p:nvPicPr>
            <p:cNvPr id="10428" name="Google Shape;10428;p1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9" name="Google Shape;10429;p1528"/>
            <p:cNvGrpSpPr/>
            <p:nvPr/>
          </p:nvGrpSpPr>
          <p:grpSpPr>
            <a:xfrm>
              <a:off x="7191542" y="1"/>
              <a:ext cx="5000459" cy="1425992"/>
              <a:chOff x="7186272" y="0"/>
              <a:chExt cx="5005729" cy="1427495"/>
            </a:xfrm>
          </p:grpSpPr>
          <p:sp>
            <p:nvSpPr>
              <p:cNvPr id="10430" name="Google Shape;10430;p1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31" name="Google Shape;10431;p1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32" name="Google Shape;10432;p152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33" name="Google Shape;10433;p152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4" name="Google Shape;10434;p152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5" name="Google Shape;10435;p15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6" name="Google Shape;10436;p15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7" name="Google Shape;10437;p15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8" name="Google Shape;10438;p1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39" name="Google Shape;10439;p1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10440"/>
        <p:cNvGrpSpPr/>
        <p:nvPr/>
      </p:nvGrpSpPr>
      <p:grpSpPr>
        <a:xfrm>
          <a:off x="0" y="0"/>
          <a:ext cx="0" cy="0"/>
          <a:chOff x="0" y="0"/>
          <a:chExt cx="0" cy="0"/>
        </a:xfrm>
      </p:grpSpPr>
      <p:sp>
        <p:nvSpPr>
          <p:cNvPr id="10441" name="Google Shape;10441;p152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442" name="Google Shape;10442;p15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443" name="Google Shape;10443;p1529"/>
          <p:cNvGrpSpPr/>
          <p:nvPr/>
        </p:nvGrpSpPr>
        <p:grpSpPr>
          <a:xfrm>
            <a:off x="0" y="5379427"/>
            <a:ext cx="2807368" cy="753891"/>
            <a:chOff x="0" y="5379426"/>
            <a:chExt cx="2807368" cy="753891"/>
          </a:xfrm>
        </p:grpSpPr>
        <p:sp>
          <p:nvSpPr>
            <p:cNvPr id="10444" name="Google Shape;10444;p15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45" name="Google Shape;10445;p15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446" name="Google Shape;10446;p1529"/>
          <p:cNvSpPr>
            <a:spLocks noGrp="1"/>
          </p:cNvSpPr>
          <p:nvPr>
            <p:ph type="pic" idx="2"/>
          </p:nvPr>
        </p:nvSpPr>
        <p:spPr>
          <a:xfrm>
            <a:off x="2807368" y="457202"/>
            <a:ext cx="8915400" cy="5943598"/>
          </a:xfrm>
          <a:prstGeom prst="rect">
            <a:avLst/>
          </a:prstGeom>
          <a:noFill/>
          <a:ln>
            <a:noFill/>
          </a:ln>
        </p:spPr>
      </p:sp>
      <p:pic>
        <p:nvPicPr>
          <p:cNvPr id="10447" name="Google Shape;10447;p152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10448"/>
        <p:cNvGrpSpPr/>
        <p:nvPr/>
      </p:nvGrpSpPr>
      <p:grpSpPr>
        <a:xfrm>
          <a:off x="0" y="0"/>
          <a:ext cx="0" cy="0"/>
          <a:chOff x="0" y="0"/>
          <a:chExt cx="0" cy="0"/>
        </a:xfrm>
      </p:grpSpPr>
      <p:grpSp>
        <p:nvGrpSpPr>
          <p:cNvPr id="10449" name="Google Shape;10449;p1530"/>
          <p:cNvGrpSpPr/>
          <p:nvPr/>
        </p:nvGrpSpPr>
        <p:grpSpPr>
          <a:xfrm>
            <a:off x="0" y="0"/>
            <a:ext cx="12192000" cy="2148830"/>
            <a:chOff x="0" y="0"/>
            <a:chExt cx="12192000" cy="2148830"/>
          </a:xfrm>
        </p:grpSpPr>
        <p:sp>
          <p:nvSpPr>
            <p:cNvPr id="10450" name="Google Shape;10450;p15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51" name="Google Shape;10451;p15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452" name="Google Shape;10452;p153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53" name="Google Shape;10453;p153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4" name="Google Shape;10454;p15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455" name="Google Shape;10455;p153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456" name="Google Shape;10456;p15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10457"/>
        <p:cNvGrpSpPr/>
        <p:nvPr/>
      </p:nvGrpSpPr>
      <p:grpSpPr>
        <a:xfrm>
          <a:off x="0" y="0"/>
          <a:ext cx="0" cy="0"/>
          <a:chOff x="0" y="0"/>
          <a:chExt cx="0" cy="0"/>
        </a:xfrm>
      </p:grpSpPr>
      <p:sp>
        <p:nvSpPr>
          <p:cNvPr id="10458" name="Google Shape;10458;p15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59" name="Google Shape;10459;p15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0" name="Google Shape;10460;p15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61" name="Google Shape;10461;p1531"/>
          <p:cNvGrpSpPr/>
          <p:nvPr/>
        </p:nvGrpSpPr>
        <p:grpSpPr>
          <a:xfrm>
            <a:off x="7191543" y="1"/>
            <a:ext cx="5000459" cy="1425992"/>
            <a:chOff x="7191542" y="1"/>
            <a:chExt cx="5000459" cy="1425992"/>
          </a:xfrm>
        </p:grpSpPr>
        <p:pic>
          <p:nvPicPr>
            <p:cNvPr id="10462" name="Google Shape;10462;p15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3" name="Google Shape;10463;p1531"/>
            <p:cNvGrpSpPr/>
            <p:nvPr/>
          </p:nvGrpSpPr>
          <p:grpSpPr>
            <a:xfrm>
              <a:off x="7191542" y="1"/>
              <a:ext cx="5000459" cy="1425992"/>
              <a:chOff x="7186272" y="0"/>
              <a:chExt cx="5005729" cy="1427495"/>
            </a:xfrm>
          </p:grpSpPr>
          <p:sp>
            <p:nvSpPr>
              <p:cNvPr id="10464" name="Google Shape;10464;p15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65" name="Google Shape;10465;p15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10466"/>
        <p:cNvGrpSpPr/>
        <p:nvPr/>
      </p:nvGrpSpPr>
      <p:grpSpPr>
        <a:xfrm>
          <a:off x="0" y="0"/>
          <a:ext cx="0" cy="0"/>
          <a:chOff x="0" y="0"/>
          <a:chExt cx="0" cy="0"/>
        </a:xfrm>
      </p:grpSpPr>
      <p:grpSp>
        <p:nvGrpSpPr>
          <p:cNvPr id="10467" name="Google Shape;10467;p1532"/>
          <p:cNvGrpSpPr/>
          <p:nvPr/>
        </p:nvGrpSpPr>
        <p:grpSpPr>
          <a:xfrm>
            <a:off x="7191543" y="1"/>
            <a:ext cx="5000459" cy="1425992"/>
            <a:chOff x="7191542" y="1"/>
            <a:chExt cx="5000459" cy="1425992"/>
          </a:xfrm>
        </p:grpSpPr>
        <p:pic>
          <p:nvPicPr>
            <p:cNvPr id="10468" name="Google Shape;10468;p15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9" name="Google Shape;10469;p1532"/>
            <p:cNvGrpSpPr/>
            <p:nvPr/>
          </p:nvGrpSpPr>
          <p:grpSpPr>
            <a:xfrm>
              <a:off x="7191542" y="1"/>
              <a:ext cx="5000459" cy="1425992"/>
              <a:chOff x="7186272" y="0"/>
              <a:chExt cx="5005729" cy="1427495"/>
            </a:xfrm>
          </p:grpSpPr>
          <p:sp>
            <p:nvSpPr>
              <p:cNvPr id="10470" name="Google Shape;10470;p15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71" name="Google Shape;10471;p15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72" name="Google Shape;10472;p15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3" name="Google Shape;10473;p15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74" name="Google Shape;10474;p15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75" name="Google Shape;10475;p15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15"/>
        <p:cNvGrpSpPr/>
        <p:nvPr/>
      </p:nvGrpSpPr>
      <p:grpSpPr>
        <a:xfrm>
          <a:off x="0" y="0"/>
          <a:ext cx="0" cy="0"/>
          <a:chOff x="0" y="0"/>
          <a:chExt cx="0" cy="0"/>
        </a:xfrm>
      </p:grpSpPr>
      <p:sp>
        <p:nvSpPr>
          <p:cNvPr id="516" name="Google Shape;516;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18" name="Google Shape;518;p107"/>
          <p:cNvGrpSpPr/>
          <p:nvPr/>
        </p:nvGrpSpPr>
        <p:grpSpPr>
          <a:xfrm flipH="1">
            <a:off x="-1" y="1"/>
            <a:ext cx="6418725" cy="1509822"/>
            <a:chOff x="7522541" y="1"/>
            <a:chExt cx="4669459" cy="1098357"/>
          </a:xfrm>
        </p:grpSpPr>
        <p:sp>
          <p:nvSpPr>
            <p:cNvPr id="519" name="Google Shape;519;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0" name="Google Shape;520;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21" name="Google Shape;521;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10476"/>
        <p:cNvGrpSpPr/>
        <p:nvPr/>
      </p:nvGrpSpPr>
      <p:grpSpPr>
        <a:xfrm>
          <a:off x="0" y="0"/>
          <a:ext cx="0" cy="0"/>
          <a:chOff x="0" y="0"/>
          <a:chExt cx="0" cy="0"/>
        </a:xfrm>
      </p:grpSpPr>
      <p:sp>
        <p:nvSpPr>
          <p:cNvPr id="10477" name="Google Shape;10477;p153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78" name="Google Shape;10478;p153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9" name="Google Shape;10479;p153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80" name="Google Shape;10480;p1533"/>
          <p:cNvSpPr>
            <a:spLocks noGrp="1"/>
          </p:cNvSpPr>
          <p:nvPr>
            <p:ph type="pic" idx="2"/>
          </p:nvPr>
        </p:nvSpPr>
        <p:spPr>
          <a:xfrm>
            <a:off x="7118684" y="233915"/>
            <a:ext cx="5073316" cy="5943600"/>
          </a:xfrm>
          <a:prstGeom prst="rect">
            <a:avLst/>
          </a:prstGeom>
          <a:noFill/>
          <a:ln>
            <a:noFill/>
          </a:ln>
        </p:spPr>
      </p:sp>
      <p:grpSp>
        <p:nvGrpSpPr>
          <p:cNvPr id="10481" name="Google Shape;10481;p1533"/>
          <p:cNvGrpSpPr/>
          <p:nvPr/>
        </p:nvGrpSpPr>
        <p:grpSpPr>
          <a:xfrm>
            <a:off x="0" y="5020349"/>
            <a:ext cx="12192000" cy="1837653"/>
            <a:chOff x="0" y="5020348"/>
            <a:chExt cx="12192000" cy="1837653"/>
          </a:xfrm>
        </p:grpSpPr>
        <p:sp>
          <p:nvSpPr>
            <p:cNvPr id="10482" name="Google Shape;10482;p15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3" name="Google Shape;10483;p153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84" name="Google Shape;10484;p15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10485"/>
        <p:cNvGrpSpPr/>
        <p:nvPr/>
      </p:nvGrpSpPr>
      <p:grpSpPr>
        <a:xfrm>
          <a:off x="0" y="0"/>
          <a:ext cx="0" cy="0"/>
          <a:chOff x="0" y="0"/>
          <a:chExt cx="0" cy="0"/>
        </a:xfrm>
      </p:grpSpPr>
      <p:grpSp>
        <p:nvGrpSpPr>
          <p:cNvPr id="10486" name="Google Shape;10486;p1534"/>
          <p:cNvGrpSpPr/>
          <p:nvPr/>
        </p:nvGrpSpPr>
        <p:grpSpPr>
          <a:xfrm>
            <a:off x="0" y="5020348"/>
            <a:ext cx="12192000" cy="1837653"/>
            <a:chOff x="0" y="5020347"/>
            <a:chExt cx="12192000" cy="1837653"/>
          </a:xfrm>
        </p:grpSpPr>
        <p:sp>
          <p:nvSpPr>
            <p:cNvPr id="10487" name="Google Shape;10487;p153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8" name="Google Shape;10488;p15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9" name="Google Shape;10489;p153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90" name="Google Shape;10490;p15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91" name="Google Shape;10491;p153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2" name="Google Shape;10492;p153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10493"/>
        <p:cNvGrpSpPr/>
        <p:nvPr/>
      </p:nvGrpSpPr>
      <p:grpSpPr>
        <a:xfrm>
          <a:off x="0" y="0"/>
          <a:ext cx="0" cy="0"/>
          <a:chOff x="0" y="0"/>
          <a:chExt cx="0" cy="0"/>
        </a:xfrm>
      </p:grpSpPr>
      <p:sp>
        <p:nvSpPr>
          <p:cNvPr id="10494" name="Google Shape;10494;p15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95" name="Google Shape;10495;p15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6" name="Google Shape;10496;p15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7" name="Google Shape;10497;p15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98" name="Google Shape;10498;p1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9" name="Google Shape;10499;p1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00" name="Google Shape;10500;p1535"/>
          <p:cNvGrpSpPr/>
          <p:nvPr/>
        </p:nvGrpSpPr>
        <p:grpSpPr>
          <a:xfrm>
            <a:off x="7191543" y="1"/>
            <a:ext cx="5000459" cy="1425992"/>
            <a:chOff x="7191542" y="1"/>
            <a:chExt cx="5000459" cy="1425992"/>
          </a:xfrm>
        </p:grpSpPr>
        <p:pic>
          <p:nvPicPr>
            <p:cNvPr id="10501" name="Google Shape;10501;p1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2" name="Google Shape;10502;p1535"/>
            <p:cNvGrpSpPr/>
            <p:nvPr/>
          </p:nvGrpSpPr>
          <p:grpSpPr>
            <a:xfrm>
              <a:off x="7191542" y="1"/>
              <a:ext cx="5000459" cy="1425992"/>
              <a:chOff x="7186272" y="0"/>
              <a:chExt cx="5005729" cy="1427495"/>
            </a:xfrm>
          </p:grpSpPr>
          <p:sp>
            <p:nvSpPr>
              <p:cNvPr id="10503" name="Google Shape;10503;p1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04" name="Google Shape;10504;p1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05" name="Google Shape;10505;p15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10506"/>
        <p:cNvGrpSpPr/>
        <p:nvPr/>
      </p:nvGrpSpPr>
      <p:grpSpPr>
        <a:xfrm>
          <a:off x="0" y="0"/>
          <a:ext cx="0" cy="0"/>
          <a:chOff x="0" y="0"/>
          <a:chExt cx="0" cy="0"/>
        </a:xfrm>
      </p:grpSpPr>
      <p:grpSp>
        <p:nvGrpSpPr>
          <p:cNvPr id="10507" name="Google Shape;10507;p1536"/>
          <p:cNvGrpSpPr/>
          <p:nvPr/>
        </p:nvGrpSpPr>
        <p:grpSpPr>
          <a:xfrm>
            <a:off x="7191543" y="1"/>
            <a:ext cx="5000459" cy="1425992"/>
            <a:chOff x="7191542" y="1"/>
            <a:chExt cx="5000459" cy="1425992"/>
          </a:xfrm>
        </p:grpSpPr>
        <p:pic>
          <p:nvPicPr>
            <p:cNvPr id="10508" name="Google Shape;10508;p1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9" name="Google Shape;10509;p1536"/>
            <p:cNvGrpSpPr/>
            <p:nvPr/>
          </p:nvGrpSpPr>
          <p:grpSpPr>
            <a:xfrm>
              <a:off x="7191542" y="1"/>
              <a:ext cx="5000459" cy="1425992"/>
              <a:chOff x="7186272" y="0"/>
              <a:chExt cx="5005729" cy="1427495"/>
            </a:xfrm>
          </p:grpSpPr>
          <p:sp>
            <p:nvSpPr>
              <p:cNvPr id="10510" name="Google Shape;10510;p1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11" name="Google Shape;10511;p1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12" name="Google Shape;10512;p1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3" name="Google Shape;10513;p15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14" name="Google Shape;10514;p15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15" name="Google Shape;10515;p1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6" name="Google Shape;10516;p1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10517"/>
        <p:cNvGrpSpPr/>
        <p:nvPr/>
      </p:nvGrpSpPr>
      <p:grpSpPr>
        <a:xfrm>
          <a:off x="0" y="0"/>
          <a:ext cx="0" cy="0"/>
          <a:chOff x="0" y="0"/>
          <a:chExt cx="0" cy="0"/>
        </a:xfrm>
      </p:grpSpPr>
      <p:sp>
        <p:nvSpPr>
          <p:cNvPr id="10518" name="Google Shape;10518;p1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9" name="Google Shape;10519;p153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20" name="Google Shape;10520;p1537"/>
          <p:cNvGrpSpPr/>
          <p:nvPr/>
        </p:nvGrpSpPr>
        <p:grpSpPr>
          <a:xfrm>
            <a:off x="7191543" y="1"/>
            <a:ext cx="5000459" cy="1425992"/>
            <a:chOff x="7191542" y="1"/>
            <a:chExt cx="5000459" cy="1425992"/>
          </a:xfrm>
        </p:grpSpPr>
        <p:pic>
          <p:nvPicPr>
            <p:cNvPr id="10521" name="Google Shape;10521;p1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22" name="Google Shape;10522;p1537"/>
            <p:cNvGrpSpPr/>
            <p:nvPr/>
          </p:nvGrpSpPr>
          <p:grpSpPr>
            <a:xfrm>
              <a:off x="7191542" y="1"/>
              <a:ext cx="5000459" cy="1425992"/>
              <a:chOff x="7186272" y="0"/>
              <a:chExt cx="5005729" cy="1427495"/>
            </a:xfrm>
          </p:grpSpPr>
          <p:sp>
            <p:nvSpPr>
              <p:cNvPr id="10523" name="Google Shape;10523;p1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24" name="Google Shape;10524;p1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25" name="Google Shape;10525;p153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6" name="Google Shape;10526;p153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27" name="Google Shape;10527;p1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28" name="Google Shape;10528;p1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10529"/>
        <p:cNvGrpSpPr/>
        <p:nvPr/>
      </p:nvGrpSpPr>
      <p:grpSpPr>
        <a:xfrm>
          <a:off x="0" y="0"/>
          <a:ext cx="0" cy="0"/>
          <a:chOff x="0" y="0"/>
          <a:chExt cx="0" cy="0"/>
        </a:xfrm>
      </p:grpSpPr>
      <p:grpSp>
        <p:nvGrpSpPr>
          <p:cNvPr id="10530" name="Google Shape;10530;p1538"/>
          <p:cNvGrpSpPr/>
          <p:nvPr/>
        </p:nvGrpSpPr>
        <p:grpSpPr>
          <a:xfrm>
            <a:off x="7191543" y="1"/>
            <a:ext cx="5000459" cy="1425992"/>
            <a:chOff x="7191542" y="1"/>
            <a:chExt cx="5000459" cy="1425992"/>
          </a:xfrm>
        </p:grpSpPr>
        <p:pic>
          <p:nvPicPr>
            <p:cNvPr id="10531" name="Google Shape;10531;p1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2" name="Google Shape;10532;p1538"/>
            <p:cNvGrpSpPr/>
            <p:nvPr/>
          </p:nvGrpSpPr>
          <p:grpSpPr>
            <a:xfrm>
              <a:off x="7191542" y="1"/>
              <a:ext cx="5000459" cy="1425992"/>
              <a:chOff x="7186272" y="0"/>
              <a:chExt cx="5005729" cy="1427495"/>
            </a:xfrm>
          </p:grpSpPr>
          <p:sp>
            <p:nvSpPr>
              <p:cNvPr id="10533" name="Google Shape;10533;p1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34" name="Google Shape;10534;p1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35" name="Google Shape;10535;p153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6" name="Google Shape;10536;p153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7" name="Google Shape;10537;p153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38" name="Google Shape;10538;p15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9" name="Google Shape;10539;p15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0" name="Google Shape;10540;p15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1" name="Google Shape;10541;p1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2" name="Google Shape;10542;p1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10543"/>
        <p:cNvGrpSpPr/>
        <p:nvPr/>
      </p:nvGrpSpPr>
      <p:grpSpPr>
        <a:xfrm>
          <a:off x="0" y="0"/>
          <a:ext cx="0" cy="0"/>
          <a:chOff x="0" y="0"/>
          <a:chExt cx="0" cy="0"/>
        </a:xfrm>
      </p:grpSpPr>
      <p:sp>
        <p:nvSpPr>
          <p:cNvPr id="10544" name="Google Shape;10544;p153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45" name="Google Shape;10545;p15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46" name="Google Shape;10546;p1539"/>
          <p:cNvGrpSpPr/>
          <p:nvPr/>
        </p:nvGrpSpPr>
        <p:grpSpPr>
          <a:xfrm>
            <a:off x="0" y="5379427"/>
            <a:ext cx="2807368" cy="753891"/>
            <a:chOff x="0" y="5379426"/>
            <a:chExt cx="2807368" cy="753891"/>
          </a:xfrm>
        </p:grpSpPr>
        <p:sp>
          <p:nvSpPr>
            <p:cNvPr id="10547" name="Google Shape;10547;p15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48" name="Google Shape;10548;p15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49" name="Google Shape;10549;p1539"/>
          <p:cNvSpPr>
            <a:spLocks noGrp="1"/>
          </p:cNvSpPr>
          <p:nvPr>
            <p:ph type="pic" idx="2"/>
          </p:nvPr>
        </p:nvSpPr>
        <p:spPr>
          <a:xfrm>
            <a:off x="2807368" y="457202"/>
            <a:ext cx="8915400" cy="5943598"/>
          </a:xfrm>
          <a:prstGeom prst="rect">
            <a:avLst/>
          </a:prstGeom>
          <a:noFill/>
          <a:ln>
            <a:noFill/>
          </a:ln>
        </p:spPr>
      </p:sp>
      <p:pic>
        <p:nvPicPr>
          <p:cNvPr id="10550" name="Google Shape;10550;p153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10551"/>
        <p:cNvGrpSpPr/>
        <p:nvPr/>
      </p:nvGrpSpPr>
      <p:grpSpPr>
        <a:xfrm>
          <a:off x="0" y="0"/>
          <a:ext cx="0" cy="0"/>
          <a:chOff x="0" y="0"/>
          <a:chExt cx="0" cy="0"/>
        </a:xfrm>
      </p:grpSpPr>
      <p:sp>
        <p:nvSpPr>
          <p:cNvPr id="10552" name="Google Shape;10552;p15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53" name="Google Shape;10553;p15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4" name="Google Shape;10554;p15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55" name="Google Shape;10555;p15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56" name="Google Shape;10556;p1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7" name="Google Shape;10557;p1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58" name="Google Shape;10558;p1540"/>
          <p:cNvGrpSpPr/>
          <p:nvPr/>
        </p:nvGrpSpPr>
        <p:grpSpPr>
          <a:xfrm>
            <a:off x="7191543" y="1"/>
            <a:ext cx="5000459" cy="1425992"/>
            <a:chOff x="7191542" y="1"/>
            <a:chExt cx="5000459" cy="1425992"/>
          </a:xfrm>
        </p:grpSpPr>
        <p:pic>
          <p:nvPicPr>
            <p:cNvPr id="10559" name="Google Shape;10559;p1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60" name="Google Shape;10560;p1540"/>
            <p:cNvGrpSpPr/>
            <p:nvPr/>
          </p:nvGrpSpPr>
          <p:grpSpPr>
            <a:xfrm>
              <a:off x="7191542" y="1"/>
              <a:ext cx="5000459" cy="1425992"/>
              <a:chOff x="7186272" y="0"/>
              <a:chExt cx="5005729" cy="1427495"/>
            </a:xfrm>
          </p:grpSpPr>
          <p:sp>
            <p:nvSpPr>
              <p:cNvPr id="10561" name="Google Shape;10561;p1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2" name="Google Shape;10562;p1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63" name="Google Shape;10563;p154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10564"/>
        <p:cNvGrpSpPr/>
        <p:nvPr/>
      </p:nvGrpSpPr>
      <p:grpSpPr>
        <a:xfrm>
          <a:off x="0" y="0"/>
          <a:ext cx="0" cy="0"/>
          <a:chOff x="0" y="0"/>
          <a:chExt cx="0" cy="0"/>
        </a:xfrm>
      </p:grpSpPr>
      <p:grpSp>
        <p:nvGrpSpPr>
          <p:cNvPr id="10565" name="Google Shape;10565;p1541"/>
          <p:cNvGrpSpPr/>
          <p:nvPr/>
        </p:nvGrpSpPr>
        <p:grpSpPr>
          <a:xfrm>
            <a:off x="0" y="0"/>
            <a:ext cx="12192000" cy="2148830"/>
            <a:chOff x="0" y="0"/>
            <a:chExt cx="12192000" cy="2148830"/>
          </a:xfrm>
        </p:grpSpPr>
        <p:sp>
          <p:nvSpPr>
            <p:cNvPr id="10566" name="Google Shape;10566;p15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7" name="Google Shape;10567;p15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568" name="Google Shape;10568;p154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69" name="Google Shape;10569;p154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70" name="Google Shape;10570;p15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571" name="Google Shape;10571;p154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572" name="Google Shape;10572;p15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0573"/>
        <p:cNvGrpSpPr/>
        <p:nvPr/>
      </p:nvGrpSpPr>
      <p:grpSpPr>
        <a:xfrm>
          <a:off x="0" y="0"/>
          <a:ext cx="0" cy="0"/>
          <a:chOff x="0" y="0"/>
          <a:chExt cx="0" cy="0"/>
        </a:xfrm>
      </p:grpSpPr>
      <p:sp>
        <p:nvSpPr>
          <p:cNvPr id="10574" name="Google Shape;10574;p15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75" name="Google Shape;10575;p15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76" name="Google Shape;10576;p15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77" name="Google Shape;10577;p1542"/>
          <p:cNvGrpSpPr/>
          <p:nvPr/>
        </p:nvGrpSpPr>
        <p:grpSpPr>
          <a:xfrm>
            <a:off x="7191543" y="1"/>
            <a:ext cx="5000459" cy="1425992"/>
            <a:chOff x="7191542" y="1"/>
            <a:chExt cx="5000459" cy="1425992"/>
          </a:xfrm>
        </p:grpSpPr>
        <p:pic>
          <p:nvPicPr>
            <p:cNvPr id="10578" name="Google Shape;10578;p15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79" name="Google Shape;10579;p1542"/>
            <p:cNvGrpSpPr/>
            <p:nvPr/>
          </p:nvGrpSpPr>
          <p:grpSpPr>
            <a:xfrm>
              <a:off x="7191542" y="1"/>
              <a:ext cx="5000459" cy="1425992"/>
              <a:chOff x="7186272" y="0"/>
              <a:chExt cx="5005729" cy="1427495"/>
            </a:xfrm>
          </p:grpSpPr>
          <p:sp>
            <p:nvSpPr>
              <p:cNvPr id="10580" name="Google Shape;10580;p15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1" name="Google Shape;10581;p15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50"/>
        <p:cNvGrpSpPr/>
        <p:nvPr/>
      </p:nvGrpSpPr>
      <p:grpSpPr>
        <a:xfrm>
          <a:off x="0" y="0"/>
          <a:ext cx="0" cy="0"/>
          <a:chOff x="0" y="0"/>
          <a:chExt cx="0" cy="0"/>
        </a:xfrm>
      </p:grpSpPr>
      <p:grpSp>
        <p:nvGrpSpPr>
          <p:cNvPr id="51" name="Google Shape;51;p56"/>
          <p:cNvGrpSpPr/>
          <p:nvPr/>
        </p:nvGrpSpPr>
        <p:grpSpPr>
          <a:xfrm>
            <a:off x="0" y="5020347"/>
            <a:ext cx="12192000" cy="1837653"/>
            <a:chOff x="0" y="5020347"/>
            <a:chExt cx="12192000" cy="1837653"/>
          </a:xfrm>
        </p:grpSpPr>
        <p:sp>
          <p:nvSpPr>
            <p:cNvPr id="52" name="Google Shape;52;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 name="Google Shape;53;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 name="Google Shape;54;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 name="Google Shape;55;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 name="Google Shape;56;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22"/>
        <p:cNvGrpSpPr/>
        <p:nvPr/>
      </p:nvGrpSpPr>
      <p:grpSpPr>
        <a:xfrm>
          <a:off x="0" y="0"/>
          <a:ext cx="0" cy="0"/>
          <a:chOff x="0" y="0"/>
          <a:chExt cx="0" cy="0"/>
        </a:xfrm>
      </p:grpSpPr>
      <p:grpSp>
        <p:nvGrpSpPr>
          <p:cNvPr id="523" name="Google Shape;523;p108"/>
          <p:cNvGrpSpPr/>
          <p:nvPr/>
        </p:nvGrpSpPr>
        <p:grpSpPr>
          <a:xfrm>
            <a:off x="0" y="5020347"/>
            <a:ext cx="12192000" cy="1837653"/>
            <a:chOff x="0" y="5020347"/>
            <a:chExt cx="12192000" cy="1837653"/>
          </a:xfrm>
        </p:grpSpPr>
        <p:sp>
          <p:nvSpPr>
            <p:cNvPr id="524" name="Google Shape;524;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5" name="Google Shape;525;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7" name="Google Shape;527;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8" name="Google Shape;528;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 name="Google Shape;529;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10582"/>
        <p:cNvGrpSpPr/>
        <p:nvPr/>
      </p:nvGrpSpPr>
      <p:grpSpPr>
        <a:xfrm>
          <a:off x="0" y="0"/>
          <a:ext cx="0" cy="0"/>
          <a:chOff x="0" y="0"/>
          <a:chExt cx="0" cy="0"/>
        </a:xfrm>
      </p:grpSpPr>
      <p:grpSp>
        <p:nvGrpSpPr>
          <p:cNvPr id="10583" name="Google Shape;10583;p1543"/>
          <p:cNvGrpSpPr/>
          <p:nvPr/>
        </p:nvGrpSpPr>
        <p:grpSpPr>
          <a:xfrm>
            <a:off x="7191543" y="1"/>
            <a:ext cx="5000459" cy="1425992"/>
            <a:chOff x="7191542" y="1"/>
            <a:chExt cx="5000459" cy="1425992"/>
          </a:xfrm>
        </p:grpSpPr>
        <p:pic>
          <p:nvPicPr>
            <p:cNvPr id="10584" name="Google Shape;10584;p1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85" name="Google Shape;10585;p1543"/>
            <p:cNvGrpSpPr/>
            <p:nvPr/>
          </p:nvGrpSpPr>
          <p:grpSpPr>
            <a:xfrm>
              <a:off x="7191542" y="1"/>
              <a:ext cx="5000459" cy="1425992"/>
              <a:chOff x="7186272" y="0"/>
              <a:chExt cx="5005729" cy="1427495"/>
            </a:xfrm>
          </p:grpSpPr>
          <p:sp>
            <p:nvSpPr>
              <p:cNvPr id="10586" name="Google Shape;10586;p1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7" name="Google Shape;10587;p1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88" name="Google Shape;10588;p15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89" name="Google Shape;10589;p15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90" name="Google Shape;10590;p1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1" name="Google Shape;10591;p1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10592"/>
        <p:cNvGrpSpPr/>
        <p:nvPr/>
      </p:nvGrpSpPr>
      <p:grpSpPr>
        <a:xfrm>
          <a:off x="0" y="0"/>
          <a:ext cx="0" cy="0"/>
          <a:chOff x="0" y="0"/>
          <a:chExt cx="0" cy="0"/>
        </a:xfrm>
      </p:grpSpPr>
      <p:sp>
        <p:nvSpPr>
          <p:cNvPr id="10593" name="Google Shape;10593;p154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94" name="Google Shape;10594;p15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95" name="Google Shape;10595;p1544"/>
          <p:cNvGrpSpPr/>
          <p:nvPr/>
        </p:nvGrpSpPr>
        <p:grpSpPr>
          <a:xfrm>
            <a:off x="0" y="5379427"/>
            <a:ext cx="2807368" cy="753891"/>
            <a:chOff x="0" y="5379426"/>
            <a:chExt cx="2807368" cy="753891"/>
          </a:xfrm>
        </p:grpSpPr>
        <p:sp>
          <p:nvSpPr>
            <p:cNvPr id="10596" name="Google Shape;10596;p15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97" name="Google Shape;10597;p15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98" name="Google Shape;10598;p1544"/>
          <p:cNvSpPr>
            <a:spLocks noGrp="1"/>
          </p:cNvSpPr>
          <p:nvPr>
            <p:ph type="pic" idx="2"/>
          </p:nvPr>
        </p:nvSpPr>
        <p:spPr>
          <a:xfrm>
            <a:off x="2807368" y="457202"/>
            <a:ext cx="8915400" cy="5943598"/>
          </a:xfrm>
          <a:prstGeom prst="rect">
            <a:avLst/>
          </a:prstGeom>
          <a:noFill/>
          <a:ln>
            <a:noFill/>
          </a:ln>
        </p:spPr>
      </p:sp>
      <p:pic>
        <p:nvPicPr>
          <p:cNvPr id="10599" name="Google Shape;10599;p154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10600"/>
        <p:cNvGrpSpPr/>
        <p:nvPr/>
      </p:nvGrpSpPr>
      <p:grpSpPr>
        <a:xfrm>
          <a:off x="0" y="0"/>
          <a:ext cx="0" cy="0"/>
          <a:chOff x="0" y="0"/>
          <a:chExt cx="0" cy="0"/>
        </a:xfrm>
      </p:grpSpPr>
      <p:sp>
        <p:nvSpPr>
          <p:cNvPr id="10601" name="Google Shape;10601;p154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02" name="Google Shape;10602;p154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03" name="Google Shape;10603;p15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04" name="Google Shape;10604;p15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05" name="Google Shape;10605;p1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6" name="Google Shape;10606;p1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07" name="Google Shape;10607;p1545"/>
          <p:cNvGrpSpPr/>
          <p:nvPr/>
        </p:nvGrpSpPr>
        <p:grpSpPr>
          <a:xfrm>
            <a:off x="7191543" y="1"/>
            <a:ext cx="5000459" cy="1425992"/>
            <a:chOff x="7191542" y="1"/>
            <a:chExt cx="5000459" cy="1425992"/>
          </a:xfrm>
        </p:grpSpPr>
        <p:pic>
          <p:nvPicPr>
            <p:cNvPr id="10608" name="Google Shape;10608;p1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9" name="Google Shape;10609;p1545"/>
            <p:cNvGrpSpPr/>
            <p:nvPr/>
          </p:nvGrpSpPr>
          <p:grpSpPr>
            <a:xfrm>
              <a:off x="7191542" y="1"/>
              <a:ext cx="5000459" cy="1425992"/>
              <a:chOff x="7186272" y="0"/>
              <a:chExt cx="5005729" cy="1427495"/>
            </a:xfrm>
          </p:grpSpPr>
          <p:sp>
            <p:nvSpPr>
              <p:cNvPr id="10610" name="Google Shape;10610;p1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1" name="Google Shape;10611;p1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12" name="Google Shape;10612;p15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10613"/>
        <p:cNvGrpSpPr/>
        <p:nvPr/>
      </p:nvGrpSpPr>
      <p:grpSpPr>
        <a:xfrm>
          <a:off x="0" y="0"/>
          <a:ext cx="0" cy="0"/>
          <a:chOff x="0" y="0"/>
          <a:chExt cx="0" cy="0"/>
        </a:xfrm>
      </p:grpSpPr>
      <p:grpSp>
        <p:nvGrpSpPr>
          <p:cNvPr id="10614" name="Google Shape;10614;p1546"/>
          <p:cNvGrpSpPr/>
          <p:nvPr/>
        </p:nvGrpSpPr>
        <p:grpSpPr>
          <a:xfrm>
            <a:off x="7191543" y="1"/>
            <a:ext cx="5000459" cy="1425992"/>
            <a:chOff x="7191542" y="1"/>
            <a:chExt cx="5000459" cy="1425992"/>
          </a:xfrm>
        </p:grpSpPr>
        <p:pic>
          <p:nvPicPr>
            <p:cNvPr id="10615" name="Google Shape;10615;p1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16" name="Google Shape;10616;p1546"/>
            <p:cNvGrpSpPr/>
            <p:nvPr/>
          </p:nvGrpSpPr>
          <p:grpSpPr>
            <a:xfrm>
              <a:off x="7191542" y="1"/>
              <a:ext cx="5000459" cy="1425992"/>
              <a:chOff x="7186272" y="0"/>
              <a:chExt cx="5005729" cy="1427495"/>
            </a:xfrm>
          </p:grpSpPr>
          <p:sp>
            <p:nvSpPr>
              <p:cNvPr id="10617" name="Google Shape;10617;p1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8" name="Google Shape;10618;p1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19" name="Google Shape;10619;p1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0" name="Google Shape;10620;p15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21" name="Google Shape;10621;p15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22" name="Google Shape;10622;p1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23" name="Google Shape;10623;p1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10624"/>
        <p:cNvGrpSpPr/>
        <p:nvPr/>
      </p:nvGrpSpPr>
      <p:grpSpPr>
        <a:xfrm>
          <a:off x="0" y="0"/>
          <a:ext cx="0" cy="0"/>
          <a:chOff x="0" y="0"/>
          <a:chExt cx="0" cy="0"/>
        </a:xfrm>
      </p:grpSpPr>
      <p:sp>
        <p:nvSpPr>
          <p:cNvPr id="10625" name="Google Shape;10625;p1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6" name="Google Shape;10626;p154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627" name="Google Shape;10627;p1547"/>
          <p:cNvGrpSpPr/>
          <p:nvPr/>
        </p:nvGrpSpPr>
        <p:grpSpPr>
          <a:xfrm>
            <a:off x="7191543" y="1"/>
            <a:ext cx="5000459" cy="1425992"/>
            <a:chOff x="7191542" y="1"/>
            <a:chExt cx="5000459" cy="1425992"/>
          </a:xfrm>
        </p:grpSpPr>
        <p:pic>
          <p:nvPicPr>
            <p:cNvPr id="10628" name="Google Shape;10628;p1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9" name="Google Shape;10629;p1547"/>
            <p:cNvGrpSpPr/>
            <p:nvPr/>
          </p:nvGrpSpPr>
          <p:grpSpPr>
            <a:xfrm>
              <a:off x="7191542" y="1"/>
              <a:ext cx="5000459" cy="1425992"/>
              <a:chOff x="7186272" y="0"/>
              <a:chExt cx="5005729" cy="1427495"/>
            </a:xfrm>
          </p:grpSpPr>
          <p:sp>
            <p:nvSpPr>
              <p:cNvPr id="10630" name="Google Shape;10630;p1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31" name="Google Shape;10631;p1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32" name="Google Shape;10632;p154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3" name="Google Shape;10633;p154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34" name="Google Shape;10634;p1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35" name="Google Shape;10635;p1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10636"/>
        <p:cNvGrpSpPr/>
        <p:nvPr/>
      </p:nvGrpSpPr>
      <p:grpSpPr>
        <a:xfrm>
          <a:off x="0" y="0"/>
          <a:ext cx="0" cy="0"/>
          <a:chOff x="0" y="0"/>
          <a:chExt cx="0" cy="0"/>
        </a:xfrm>
      </p:grpSpPr>
      <p:grpSp>
        <p:nvGrpSpPr>
          <p:cNvPr id="10637" name="Google Shape;10637;p1548"/>
          <p:cNvGrpSpPr/>
          <p:nvPr/>
        </p:nvGrpSpPr>
        <p:grpSpPr>
          <a:xfrm>
            <a:off x="7191543" y="1"/>
            <a:ext cx="5000459" cy="1425992"/>
            <a:chOff x="7191542" y="1"/>
            <a:chExt cx="5000459" cy="1425992"/>
          </a:xfrm>
        </p:grpSpPr>
        <p:pic>
          <p:nvPicPr>
            <p:cNvPr id="10638" name="Google Shape;10638;p1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39" name="Google Shape;10639;p1548"/>
            <p:cNvGrpSpPr/>
            <p:nvPr/>
          </p:nvGrpSpPr>
          <p:grpSpPr>
            <a:xfrm>
              <a:off x="7191542" y="1"/>
              <a:ext cx="5000459" cy="1425992"/>
              <a:chOff x="7186272" y="0"/>
              <a:chExt cx="5005729" cy="1427495"/>
            </a:xfrm>
          </p:grpSpPr>
          <p:sp>
            <p:nvSpPr>
              <p:cNvPr id="10640" name="Google Shape;10640;p1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41" name="Google Shape;10641;p1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42" name="Google Shape;10642;p154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3" name="Google Shape;10643;p154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4" name="Google Shape;10644;p154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5" name="Google Shape;10645;p15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6" name="Google Shape;10646;p15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7" name="Google Shape;10647;p15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48" name="Google Shape;10648;p1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49" name="Google Shape;10649;p1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10650"/>
        <p:cNvGrpSpPr/>
        <p:nvPr/>
      </p:nvGrpSpPr>
      <p:grpSpPr>
        <a:xfrm>
          <a:off x="0" y="0"/>
          <a:ext cx="0" cy="0"/>
          <a:chOff x="0" y="0"/>
          <a:chExt cx="0" cy="0"/>
        </a:xfrm>
      </p:grpSpPr>
      <p:grpSp>
        <p:nvGrpSpPr>
          <p:cNvPr id="10651" name="Google Shape;10651;p1549"/>
          <p:cNvGrpSpPr/>
          <p:nvPr/>
        </p:nvGrpSpPr>
        <p:grpSpPr>
          <a:xfrm>
            <a:off x="7191543" y="1"/>
            <a:ext cx="5000459" cy="1425992"/>
            <a:chOff x="7191542" y="1"/>
            <a:chExt cx="5000459" cy="1425992"/>
          </a:xfrm>
        </p:grpSpPr>
        <p:pic>
          <p:nvPicPr>
            <p:cNvPr id="10652" name="Google Shape;10652;p15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53" name="Google Shape;10653;p1549"/>
            <p:cNvGrpSpPr/>
            <p:nvPr/>
          </p:nvGrpSpPr>
          <p:grpSpPr>
            <a:xfrm>
              <a:off x="7191542" y="1"/>
              <a:ext cx="5000459" cy="1425992"/>
              <a:chOff x="7186272" y="0"/>
              <a:chExt cx="5005729" cy="1427495"/>
            </a:xfrm>
          </p:grpSpPr>
          <p:sp>
            <p:nvSpPr>
              <p:cNvPr id="10654" name="Google Shape;10654;p15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55" name="Google Shape;10655;p15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56" name="Google Shape;10656;p15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7" name="Google Shape;10657;p15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8" name="Google Shape;10658;p15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9" name="Google Shape;10659;p15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0660"/>
        <p:cNvGrpSpPr/>
        <p:nvPr/>
      </p:nvGrpSpPr>
      <p:grpSpPr>
        <a:xfrm>
          <a:off x="0" y="0"/>
          <a:ext cx="0" cy="0"/>
          <a:chOff x="0" y="0"/>
          <a:chExt cx="0" cy="0"/>
        </a:xfrm>
      </p:grpSpPr>
      <p:grpSp>
        <p:nvGrpSpPr>
          <p:cNvPr id="10661" name="Google Shape;10661;p1550"/>
          <p:cNvGrpSpPr/>
          <p:nvPr/>
        </p:nvGrpSpPr>
        <p:grpSpPr>
          <a:xfrm>
            <a:off x="0" y="0"/>
            <a:ext cx="12192000" cy="2148830"/>
            <a:chOff x="0" y="0"/>
            <a:chExt cx="12192000" cy="2148830"/>
          </a:xfrm>
        </p:grpSpPr>
        <p:sp>
          <p:nvSpPr>
            <p:cNvPr id="10662" name="Google Shape;10662;p15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63" name="Google Shape;10663;p15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664" name="Google Shape;10664;p155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65" name="Google Shape;10665;p155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6" name="Google Shape;10666;p15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67" name="Google Shape;10667;p155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668" name="Google Shape;10668;p15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0669"/>
        <p:cNvGrpSpPr/>
        <p:nvPr/>
      </p:nvGrpSpPr>
      <p:grpSpPr>
        <a:xfrm>
          <a:off x="0" y="0"/>
          <a:ext cx="0" cy="0"/>
          <a:chOff x="0" y="0"/>
          <a:chExt cx="0" cy="0"/>
        </a:xfrm>
      </p:grpSpPr>
      <p:sp>
        <p:nvSpPr>
          <p:cNvPr id="10670" name="Google Shape;10670;p15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71" name="Google Shape;10671;p1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2" name="Google Shape;10672;p1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73" name="Google Shape;10673;p1551"/>
          <p:cNvGrpSpPr/>
          <p:nvPr/>
        </p:nvGrpSpPr>
        <p:grpSpPr>
          <a:xfrm>
            <a:off x="7191543" y="1"/>
            <a:ext cx="5000459" cy="1425992"/>
            <a:chOff x="7191542" y="1"/>
            <a:chExt cx="5000459" cy="1425992"/>
          </a:xfrm>
        </p:grpSpPr>
        <p:pic>
          <p:nvPicPr>
            <p:cNvPr id="10674" name="Google Shape;10674;p1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75" name="Google Shape;10675;p1551"/>
            <p:cNvGrpSpPr/>
            <p:nvPr/>
          </p:nvGrpSpPr>
          <p:grpSpPr>
            <a:xfrm>
              <a:off x="7191542" y="1"/>
              <a:ext cx="5000459" cy="1425992"/>
              <a:chOff x="7186272" y="0"/>
              <a:chExt cx="5005729" cy="1427495"/>
            </a:xfrm>
          </p:grpSpPr>
          <p:sp>
            <p:nvSpPr>
              <p:cNvPr id="10676" name="Google Shape;10676;p1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77" name="Google Shape;10677;p1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0678"/>
        <p:cNvGrpSpPr/>
        <p:nvPr/>
      </p:nvGrpSpPr>
      <p:grpSpPr>
        <a:xfrm>
          <a:off x="0" y="0"/>
          <a:ext cx="0" cy="0"/>
          <a:chOff x="0" y="0"/>
          <a:chExt cx="0" cy="0"/>
        </a:xfrm>
      </p:grpSpPr>
      <p:sp>
        <p:nvSpPr>
          <p:cNvPr id="10679" name="Google Shape;10679;p15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80" name="Google Shape;10680;p15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81" name="Google Shape;10681;p15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2" name="Google Shape;10682;p15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83" name="Google Shape;10683;p15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84" name="Google Shape;10684;p15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85" name="Google Shape;10685;p1552"/>
          <p:cNvGrpSpPr/>
          <p:nvPr/>
        </p:nvGrpSpPr>
        <p:grpSpPr>
          <a:xfrm>
            <a:off x="7191543" y="1"/>
            <a:ext cx="5000459" cy="1425992"/>
            <a:chOff x="7191542" y="1"/>
            <a:chExt cx="5000459" cy="1425992"/>
          </a:xfrm>
        </p:grpSpPr>
        <p:pic>
          <p:nvPicPr>
            <p:cNvPr id="10686" name="Google Shape;10686;p15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7" name="Google Shape;10687;p1552"/>
            <p:cNvGrpSpPr/>
            <p:nvPr/>
          </p:nvGrpSpPr>
          <p:grpSpPr>
            <a:xfrm>
              <a:off x="7191542" y="1"/>
              <a:ext cx="5000459" cy="1425992"/>
              <a:chOff x="7186272" y="0"/>
              <a:chExt cx="5005729" cy="1427495"/>
            </a:xfrm>
          </p:grpSpPr>
          <p:sp>
            <p:nvSpPr>
              <p:cNvPr id="10688" name="Google Shape;10688;p15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89" name="Google Shape;10689;p15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90" name="Google Shape;10690;p15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30"/>
        <p:cNvGrpSpPr/>
        <p:nvPr/>
      </p:nvGrpSpPr>
      <p:grpSpPr>
        <a:xfrm>
          <a:off x="0" y="0"/>
          <a:ext cx="0" cy="0"/>
          <a:chOff x="0" y="0"/>
          <a:chExt cx="0" cy="0"/>
        </a:xfrm>
      </p:grpSpPr>
      <p:sp>
        <p:nvSpPr>
          <p:cNvPr id="531" name="Google Shape;531;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2" name="Google Shape;532;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3" name="Google Shape;533;p109"/>
          <p:cNvGrpSpPr/>
          <p:nvPr/>
        </p:nvGrpSpPr>
        <p:grpSpPr>
          <a:xfrm>
            <a:off x="0" y="5379426"/>
            <a:ext cx="2807368" cy="753891"/>
            <a:chOff x="0" y="5379426"/>
            <a:chExt cx="2807368" cy="753891"/>
          </a:xfrm>
        </p:grpSpPr>
        <p:sp>
          <p:nvSpPr>
            <p:cNvPr id="534" name="Google Shape;534;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5" name="Google Shape;535;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36" name="Google Shape;536;p109"/>
          <p:cNvSpPr>
            <a:spLocks noGrp="1"/>
          </p:cNvSpPr>
          <p:nvPr>
            <p:ph type="pic" idx="2"/>
          </p:nvPr>
        </p:nvSpPr>
        <p:spPr>
          <a:xfrm>
            <a:off x="2807368" y="457202"/>
            <a:ext cx="8915400" cy="5943598"/>
          </a:xfrm>
          <a:prstGeom prst="rect">
            <a:avLst/>
          </a:prstGeom>
          <a:noFill/>
          <a:ln>
            <a:noFill/>
          </a:ln>
        </p:spPr>
      </p:sp>
      <p:pic>
        <p:nvPicPr>
          <p:cNvPr id="537" name="Google Shape;537;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0691"/>
        <p:cNvGrpSpPr/>
        <p:nvPr/>
      </p:nvGrpSpPr>
      <p:grpSpPr>
        <a:xfrm>
          <a:off x="0" y="0"/>
          <a:ext cx="0" cy="0"/>
          <a:chOff x="0" y="0"/>
          <a:chExt cx="0" cy="0"/>
        </a:xfrm>
      </p:grpSpPr>
      <p:sp>
        <p:nvSpPr>
          <p:cNvPr id="10692" name="Google Shape;10692;p15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3" name="Google Shape;10693;p15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94" name="Google Shape;10694;p15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95" name="Google Shape;10695;p1553"/>
          <p:cNvSpPr>
            <a:spLocks noGrp="1"/>
          </p:cNvSpPr>
          <p:nvPr>
            <p:ph type="pic" idx="2"/>
          </p:nvPr>
        </p:nvSpPr>
        <p:spPr>
          <a:xfrm>
            <a:off x="7118684" y="233915"/>
            <a:ext cx="5073316" cy="5943600"/>
          </a:xfrm>
          <a:prstGeom prst="rect">
            <a:avLst/>
          </a:prstGeom>
          <a:noFill/>
          <a:ln>
            <a:noFill/>
          </a:ln>
        </p:spPr>
      </p:sp>
      <p:grpSp>
        <p:nvGrpSpPr>
          <p:cNvPr id="10696" name="Google Shape;10696;p1553"/>
          <p:cNvGrpSpPr/>
          <p:nvPr/>
        </p:nvGrpSpPr>
        <p:grpSpPr>
          <a:xfrm>
            <a:off x="0" y="5020349"/>
            <a:ext cx="12192000" cy="1837653"/>
            <a:chOff x="0" y="5020348"/>
            <a:chExt cx="12192000" cy="1837653"/>
          </a:xfrm>
        </p:grpSpPr>
        <p:sp>
          <p:nvSpPr>
            <p:cNvPr id="10697" name="Google Shape;10697;p1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8" name="Google Shape;10698;p15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99" name="Google Shape;10699;p1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0700"/>
        <p:cNvGrpSpPr/>
        <p:nvPr/>
      </p:nvGrpSpPr>
      <p:grpSpPr>
        <a:xfrm>
          <a:off x="0" y="0"/>
          <a:ext cx="0" cy="0"/>
          <a:chOff x="0" y="0"/>
          <a:chExt cx="0" cy="0"/>
        </a:xfrm>
      </p:grpSpPr>
      <p:grpSp>
        <p:nvGrpSpPr>
          <p:cNvPr id="10701" name="Google Shape;10701;p1554"/>
          <p:cNvGrpSpPr/>
          <p:nvPr/>
        </p:nvGrpSpPr>
        <p:grpSpPr>
          <a:xfrm>
            <a:off x="0" y="5020348"/>
            <a:ext cx="12192000" cy="1837653"/>
            <a:chOff x="0" y="5020347"/>
            <a:chExt cx="12192000" cy="1837653"/>
          </a:xfrm>
        </p:grpSpPr>
        <p:sp>
          <p:nvSpPr>
            <p:cNvPr id="10702" name="Google Shape;10702;p15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3" name="Google Shape;10703;p15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4" name="Google Shape;10704;p15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05" name="Google Shape;10705;p15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06" name="Google Shape;10706;p15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07" name="Google Shape;10707;p15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0708"/>
        <p:cNvGrpSpPr/>
        <p:nvPr/>
      </p:nvGrpSpPr>
      <p:grpSpPr>
        <a:xfrm>
          <a:off x="0" y="0"/>
          <a:ext cx="0" cy="0"/>
          <a:chOff x="0" y="0"/>
          <a:chExt cx="0" cy="0"/>
        </a:xfrm>
      </p:grpSpPr>
      <p:sp>
        <p:nvSpPr>
          <p:cNvPr id="10709" name="Google Shape;10709;p15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10" name="Google Shape;10710;p15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11" name="Google Shape;10711;p1555"/>
          <p:cNvGrpSpPr/>
          <p:nvPr/>
        </p:nvGrpSpPr>
        <p:grpSpPr>
          <a:xfrm>
            <a:off x="0" y="5379427"/>
            <a:ext cx="2807368" cy="753891"/>
            <a:chOff x="0" y="5379426"/>
            <a:chExt cx="2807368" cy="753891"/>
          </a:xfrm>
        </p:grpSpPr>
        <p:sp>
          <p:nvSpPr>
            <p:cNvPr id="10712" name="Google Shape;10712;p15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13" name="Google Shape;10713;p15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714" name="Google Shape;10714;p1555"/>
          <p:cNvSpPr>
            <a:spLocks noGrp="1"/>
          </p:cNvSpPr>
          <p:nvPr>
            <p:ph type="pic" idx="2"/>
          </p:nvPr>
        </p:nvSpPr>
        <p:spPr>
          <a:xfrm>
            <a:off x="2807368" y="457202"/>
            <a:ext cx="8915400" cy="5943598"/>
          </a:xfrm>
          <a:prstGeom prst="rect">
            <a:avLst/>
          </a:prstGeom>
          <a:noFill/>
          <a:ln>
            <a:noFill/>
          </a:ln>
        </p:spPr>
      </p:sp>
      <p:pic>
        <p:nvPicPr>
          <p:cNvPr id="10715" name="Google Shape;10715;p15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0716"/>
        <p:cNvGrpSpPr/>
        <p:nvPr/>
      </p:nvGrpSpPr>
      <p:grpSpPr>
        <a:xfrm>
          <a:off x="0" y="0"/>
          <a:ext cx="0" cy="0"/>
          <a:chOff x="0" y="0"/>
          <a:chExt cx="0" cy="0"/>
        </a:xfrm>
      </p:grpSpPr>
      <p:grpSp>
        <p:nvGrpSpPr>
          <p:cNvPr id="10717" name="Google Shape;10717;p1556"/>
          <p:cNvGrpSpPr/>
          <p:nvPr/>
        </p:nvGrpSpPr>
        <p:grpSpPr>
          <a:xfrm>
            <a:off x="7191543" y="1"/>
            <a:ext cx="5000459" cy="1425992"/>
            <a:chOff x="7191542" y="1"/>
            <a:chExt cx="5000459" cy="1425992"/>
          </a:xfrm>
        </p:grpSpPr>
        <p:pic>
          <p:nvPicPr>
            <p:cNvPr id="10718" name="Google Shape;10718;p1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19" name="Google Shape;10719;p1556"/>
            <p:cNvGrpSpPr/>
            <p:nvPr/>
          </p:nvGrpSpPr>
          <p:grpSpPr>
            <a:xfrm>
              <a:off x="7191542" y="1"/>
              <a:ext cx="5000459" cy="1425992"/>
              <a:chOff x="7186272" y="0"/>
              <a:chExt cx="5005729" cy="1427495"/>
            </a:xfrm>
          </p:grpSpPr>
          <p:sp>
            <p:nvSpPr>
              <p:cNvPr id="10720" name="Google Shape;10720;p1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21" name="Google Shape;10721;p1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22" name="Google Shape;10722;p1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3" name="Google Shape;10723;p1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4" name="Google Shape;10724;p15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25" name="Google Shape;10725;p1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6" name="Google Shape;10726;p1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0727"/>
        <p:cNvGrpSpPr/>
        <p:nvPr/>
      </p:nvGrpSpPr>
      <p:grpSpPr>
        <a:xfrm>
          <a:off x="0" y="0"/>
          <a:ext cx="0" cy="0"/>
          <a:chOff x="0" y="0"/>
          <a:chExt cx="0" cy="0"/>
        </a:xfrm>
      </p:grpSpPr>
      <p:sp>
        <p:nvSpPr>
          <p:cNvPr id="10728" name="Google Shape;10728;p1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9" name="Google Shape;10729;p15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30" name="Google Shape;10730;p1557"/>
          <p:cNvGrpSpPr/>
          <p:nvPr/>
        </p:nvGrpSpPr>
        <p:grpSpPr>
          <a:xfrm>
            <a:off x="7191543" y="1"/>
            <a:ext cx="5000459" cy="1425992"/>
            <a:chOff x="7191542" y="1"/>
            <a:chExt cx="5000459" cy="1425992"/>
          </a:xfrm>
        </p:grpSpPr>
        <p:pic>
          <p:nvPicPr>
            <p:cNvPr id="10731" name="Google Shape;10731;p1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2" name="Google Shape;10732;p1557"/>
            <p:cNvGrpSpPr/>
            <p:nvPr/>
          </p:nvGrpSpPr>
          <p:grpSpPr>
            <a:xfrm>
              <a:off x="7191542" y="1"/>
              <a:ext cx="5000459" cy="1425992"/>
              <a:chOff x="7186272" y="0"/>
              <a:chExt cx="5005729" cy="1427495"/>
            </a:xfrm>
          </p:grpSpPr>
          <p:sp>
            <p:nvSpPr>
              <p:cNvPr id="10733" name="Google Shape;10733;p1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34" name="Google Shape;10734;p1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35" name="Google Shape;10735;p15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6" name="Google Shape;10736;p15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37" name="Google Shape;10737;p1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38" name="Google Shape;10738;p1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0739"/>
        <p:cNvGrpSpPr/>
        <p:nvPr/>
      </p:nvGrpSpPr>
      <p:grpSpPr>
        <a:xfrm>
          <a:off x="0" y="0"/>
          <a:ext cx="0" cy="0"/>
          <a:chOff x="0" y="0"/>
          <a:chExt cx="0" cy="0"/>
        </a:xfrm>
      </p:grpSpPr>
      <p:grpSp>
        <p:nvGrpSpPr>
          <p:cNvPr id="10740" name="Google Shape;10740;p1558"/>
          <p:cNvGrpSpPr/>
          <p:nvPr/>
        </p:nvGrpSpPr>
        <p:grpSpPr>
          <a:xfrm>
            <a:off x="7191543" y="1"/>
            <a:ext cx="5000459" cy="1425992"/>
            <a:chOff x="7191542" y="1"/>
            <a:chExt cx="5000459" cy="1425992"/>
          </a:xfrm>
        </p:grpSpPr>
        <p:pic>
          <p:nvPicPr>
            <p:cNvPr id="10741" name="Google Shape;10741;p1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42" name="Google Shape;10742;p1558"/>
            <p:cNvGrpSpPr/>
            <p:nvPr/>
          </p:nvGrpSpPr>
          <p:grpSpPr>
            <a:xfrm>
              <a:off x="7191542" y="1"/>
              <a:ext cx="5000459" cy="1425992"/>
              <a:chOff x="7186272" y="0"/>
              <a:chExt cx="5005729" cy="1427495"/>
            </a:xfrm>
          </p:grpSpPr>
          <p:sp>
            <p:nvSpPr>
              <p:cNvPr id="10743" name="Google Shape;10743;p1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44" name="Google Shape;10744;p1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45" name="Google Shape;10745;p155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6" name="Google Shape;10746;p155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7" name="Google Shape;10747;p155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48" name="Google Shape;10748;p1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9" name="Google Shape;10749;p1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50" name="Google Shape;10750;p15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51" name="Google Shape;10751;p1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2" name="Google Shape;10752;p1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0753"/>
        <p:cNvGrpSpPr/>
        <p:nvPr/>
      </p:nvGrpSpPr>
      <p:grpSpPr>
        <a:xfrm>
          <a:off x="0" y="0"/>
          <a:ext cx="0" cy="0"/>
          <a:chOff x="0" y="0"/>
          <a:chExt cx="0" cy="0"/>
        </a:xfrm>
      </p:grpSpPr>
      <p:grpSp>
        <p:nvGrpSpPr>
          <p:cNvPr id="10754" name="Google Shape;10754;p1559"/>
          <p:cNvGrpSpPr/>
          <p:nvPr/>
        </p:nvGrpSpPr>
        <p:grpSpPr>
          <a:xfrm>
            <a:off x="7191543" y="1"/>
            <a:ext cx="5000459" cy="1425992"/>
            <a:chOff x="7191542" y="1"/>
            <a:chExt cx="5000459" cy="1425992"/>
          </a:xfrm>
        </p:grpSpPr>
        <p:pic>
          <p:nvPicPr>
            <p:cNvPr id="10755" name="Google Shape;10755;p1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6" name="Google Shape;10756;p1559"/>
            <p:cNvGrpSpPr/>
            <p:nvPr/>
          </p:nvGrpSpPr>
          <p:grpSpPr>
            <a:xfrm>
              <a:off x="7191542" y="1"/>
              <a:ext cx="5000459" cy="1425992"/>
              <a:chOff x="7186272" y="0"/>
              <a:chExt cx="5005729" cy="1427495"/>
            </a:xfrm>
          </p:grpSpPr>
          <p:sp>
            <p:nvSpPr>
              <p:cNvPr id="10757" name="Google Shape;10757;p1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58" name="Google Shape;10758;p1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59" name="Google Shape;10759;p1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0" name="Google Shape;10760;p15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61" name="Google Shape;10761;p1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62" name="Google Shape;10762;p1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0763"/>
        <p:cNvGrpSpPr/>
        <p:nvPr/>
      </p:nvGrpSpPr>
      <p:grpSpPr>
        <a:xfrm>
          <a:off x="0" y="0"/>
          <a:ext cx="0" cy="0"/>
          <a:chOff x="0" y="0"/>
          <a:chExt cx="0" cy="0"/>
        </a:xfrm>
      </p:grpSpPr>
      <p:grpSp>
        <p:nvGrpSpPr>
          <p:cNvPr id="10764" name="Google Shape;10764;p1560"/>
          <p:cNvGrpSpPr/>
          <p:nvPr/>
        </p:nvGrpSpPr>
        <p:grpSpPr>
          <a:xfrm>
            <a:off x="0" y="0"/>
            <a:ext cx="12192000" cy="2148830"/>
            <a:chOff x="0" y="0"/>
            <a:chExt cx="12192000" cy="2148830"/>
          </a:xfrm>
        </p:grpSpPr>
        <p:sp>
          <p:nvSpPr>
            <p:cNvPr id="10765" name="Google Shape;10765;p1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66" name="Google Shape;10766;p1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767" name="Google Shape;10767;p156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68" name="Google Shape;10768;p156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69" name="Google Shape;10769;p1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70" name="Google Shape;10770;p156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771" name="Google Shape;10771;p1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0772"/>
        <p:cNvGrpSpPr/>
        <p:nvPr/>
      </p:nvGrpSpPr>
      <p:grpSpPr>
        <a:xfrm>
          <a:off x="0" y="0"/>
          <a:ext cx="0" cy="0"/>
          <a:chOff x="0" y="0"/>
          <a:chExt cx="0" cy="0"/>
        </a:xfrm>
      </p:grpSpPr>
      <p:sp>
        <p:nvSpPr>
          <p:cNvPr id="10773" name="Google Shape;10773;p15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74" name="Google Shape;10774;p1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75" name="Google Shape;10775;p1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76" name="Google Shape;10776;p1561"/>
          <p:cNvGrpSpPr/>
          <p:nvPr/>
        </p:nvGrpSpPr>
        <p:grpSpPr>
          <a:xfrm>
            <a:off x="7191543" y="1"/>
            <a:ext cx="5000459" cy="1425992"/>
            <a:chOff x="7191542" y="1"/>
            <a:chExt cx="5000459" cy="1425992"/>
          </a:xfrm>
        </p:grpSpPr>
        <p:pic>
          <p:nvPicPr>
            <p:cNvPr id="10777" name="Google Shape;10777;p1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78" name="Google Shape;10778;p1561"/>
            <p:cNvGrpSpPr/>
            <p:nvPr/>
          </p:nvGrpSpPr>
          <p:grpSpPr>
            <a:xfrm>
              <a:off x="7191542" y="1"/>
              <a:ext cx="5000459" cy="1425992"/>
              <a:chOff x="7186272" y="0"/>
              <a:chExt cx="5005729" cy="1427495"/>
            </a:xfrm>
          </p:grpSpPr>
          <p:sp>
            <p:nvSpPr>
              <p:cNvPr id="10779" name="Google Shape;10779;p1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80" name="Google Shape;10780;p1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0781"/>
        <p:cNvGrpSpPr/>
        <p:nvPr/>
      </p:nvGrpSpPr>
      <p:grpSpPr>
        <a:xfrm>
          <a:off x="0" y="0"/>
          <a:ext cx="0" cy="0"/>
          <a:chOff x="0" y="0"/>
          <a:chExt cx="0" cy="0"/>
        </a:xfrm>
      </p:grpSpPr>
      <p:sp>
        <p:nvSpPr>
          <p:cNvPr id="10782" name="Google Shape;10782;p156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3" name="Google Shape;10783;p156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4" name="Google Shape;10784;p156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85" name="Google Shape;10785;p1562"/>
          <p:cNvSpPr>
            <a:spLocks noGrp="1"/>
          </p:cNvSpPr>
          <p:nvPr>
            <p:ph type="pic" idx="2"/>
          </p:nvPr>
        </p:nvSpPr>
        <p:spPr>
          <a:xfrm>
            <a:off x="7118684" y="233915"/>
            <a:ext cx="5073316" cy="5943600"/>
          </a:xfrm>
          <a:prstGeom prst="rect">
            <a:avLst/>
          </a:prstGeom>
          <a:noFill/>
          <a:ln>
            <a:noFill/>
          </a:ln>
        </p:spPr>
      </p:sp>
      <p:grpSp>
        <p:nvGrpSpPr>
          <p:cNvPr id="10786" name="Google Shape;10786;p1562"/>
          <p:cNvGrpSpPr/>
          <p:nvPr/>
        </p:nvGrpSpPr>
        <p:grpSpPr>
          <a:xfrm>
            <a:off x="0" y="5020349"/>
            <a:ext cx="12192000" cy="1837653"/>
            <a:chOff x="0" y="5020348"/>
            <a:chExt cx="12192000" cy="1837653"/>
          </a:xfrm>
        </p:grpSpPr>
        <p:sp>
          <p:nvSpPr>
            <p:cNvPr id="10787" name="Google Shape;10787;p15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8" name="Google Shape;10788;p15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89" name="Google Shape;10789;p15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38"/>
        <p:cNvGrpSpPr/>
        <p:nvPr/>
      </p:nvGrpSpPr>
      <p:grpSpPr>
        <a:xfrm>
          <a:off x="0" y="0"/>
          <a:ext cx="0" cy="0"/>
          <a:chOff x="0" y="0"/>
          <a:chExt cx="0" cy="0"/>
        </a:xfrm>
      </p:grpSpPr>
      <p:sp>
        <p:nvSpPr>
          <p:cNvPr id="539" name="Google Shape;539;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0" name="Google Shape;540;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1" name="Google Shape;541;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2" name="Google Shape;542;p110"/>
          <p:cNvSpPr>
            <a:spLocks noGrp="1"/>
          </p:cNvSpPr>
          <p:nvPr>
            <p:ph type="pic" idx="2"/>
          </p:nvPr>
        </p:nvSpPr>
        <p:spPr>
          <a:xfrm>
            <a:off x="7118684" y="233915"/>
            <a:ext cx="5073316" cy="5943600"/>
          </a:xfrm>
          <a:prstGeom prst="rect">
            <a:avLst/>
          </a:prstGeom>
          <a:noFill/>
          <a:ln>
            <a:noFill/>
          </a:ln>
        </p:spPr>
      </p:sp>
      <p:grpSp>
        <p:nvGrpSpPr>
          <p:cNvPr id="543" name="Google Shape;543;p110"/>
          <p:cNvGrpSpPr/>
          <p:nvPr/>
        </p:nvGrpSpPr>
        <p:grpSpPr>
          <a:xfrm>
            <a:off x="0" y="5020348"/>
            <a:ext cx="12192000" cy="1837653"/>
            <a:chOff x="0" y="5020348"/>
            <a:chExt cx="12192000" cy="1837653"/>
          </a:xfrm>
        </p:grpSpPr>
        <p:sp>
          <p:nvSpPr>
            <p:cNvPr id="544" name="Google Shape;544;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 name="Google Shape;545;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6" name="Google Shape;546;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0790"/>
        <p:cNvGrpSpPr/>
        <p:nvPr/>
      </p:nvGrpSpPr>
      <p:grpSpPr>
        <a:xfrm>
          <a:off x="0" y="0"/>
          <a:ext cx="0" cy="0"/>
          <a:chOff x="0" y="0"/>
          <a:chExt cx="0" cy="0"/>
        </a:xfrm>
      </p:grpSpPr>
      <p:grpSp>
        <p:nvGrpSpPr>
          <p:cNvPr id="10791" name="Google Shape;10791;p1563"/>
          <p:cNvGrpSpPr/>
          <p:nvPr/>
        </p:nvGrpSpPr>
        <p:grpSpPr>
          <a:xfrm>
            <a:off x="0" y="5020348"/>
            <a:ext cx="12192000" cy="1837653"/>
            <a:chOff x="0" y="5020347"/>
            <a:chExt cx="12192000" cy="1837653"/>
          </a:xfrm>
        </p:grpSpPr>
        <p:sp>
          <p:nvSpPr>
            <p:cNvPr id="10792" name="Google Shape;10792;p15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3" name="Google Shape;10793;p1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4" name="Google Shape;10794;p15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95" name="Google Shape;10795;p1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96" name="Google Shape;10796;p156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97" name="Google Shape;10797;p156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0798"/>
        <p:cNvGrpSpPr/>
        <p:nvPr/>
      </p:nvGrpSpPr>
      <p:grpSpPr>
        <a:xfrm>
          <a:off x="0" y="0"/>
          <a:ext cx="0" cy="0"/>
          <a:chOff x="0" y="0"/>
          <a:chExt cx="0" cy="0"/>
        </a:xfrm>
      </p:grpSpPr>
      <p:sp>
        <p:nvSpPr>
          <p:cNvPr id="10799" name="Google Shape;10799;p15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00" name="Google Shape;10800;p15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01" name="Google Shape;10801;p15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02" name="Google Shape;10802;p15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03" name="Google Shape;10803;p15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04" name="Google Shape;10804;p15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05" name="Google Shape;10805;p1564"/>
          <p:cNvGrpSpPr/>
          <p:nvPr/>
        </p:nvGrpSpPr>
        <p:grpSpPr>
          <a:xfrm>
            <a:off x="7191543" y="1"/>
            <a:ext cx="5000459" cy="1425992"/>
            <a:chOff x="7191542" y="1"/>
            <a:chExt cx="5000459" cy="1425992"/>
          </a:xfrm>
        </p:grpSpPr>
        <p:pic>
          <p:nvPicPr>
            <p:cNvPr id="10806" name="Google Shape;10806;p15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07" name="Google Shape;10807;p1564"/>
            <p:cNvGrpSpPr/>
            <p:nvPr/>
          </p:nvGrpSpPr>
          <p:grpSpPr>
            <a:xfrm>
              <a:off x="7191542" y="1"/>
              <a:ext cx="5000459" cy="1425992"/>
              <a:chOff x="7186272" y="0"/>
              <a:chExt cx="5005729" cy="1427495"/>
            </a:xfrm>
          </p:grpSpPr>
          <p:sp>
            <p:nvSpPr>
              <p:cNvPr id="10808" name="Google Shape;10808;p15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09" name="Google Shape;10809;p15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10" name="Google Shape;10810;p15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0811"/>
        <p:cNvGrpSpPr/>
        <p:nvPr/>
      </p:nvGrpSpPr>
      <p:grpSpPr>
        <a:xfrm>
          <a:off x="0" y="0"/>
          <a:ext cx="0" cy="0"/>
          <a:chOff x="0" y="0"/>
          <a:chExt cx="0" cy="0"/>
        </a:xfrm>
      </p:grpSpPr>
      <p:sp>
        <p:nvSpPr>
          <p:cNvPr id="10812" name="Google Shape;10812;p15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13" name="Google Shape;10813;p1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14" name="Google Shape;10814;p1565"/>
          <p:cNvGrpSpPr/>
          <p:nvPr/>
        </p:nvGrpSpPr>
        <p:grpSpPr>
          <a:xfrm>
            <a:off x="0" y="5379427"/>
            <a:ext cx="2807368" cy="753891"/>
            <a:chOff x="0" y="5379426"/>
            <a:chExt cx="2807368" cy="753891"/>
          </a:xfrm>
        </p:grpSpPr>
        <p:sp>
          <p:nvSpPr>
            <p:cNvPr id="10815" name="Google Shape;10815;p1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16" name="Google Shape;10816;p1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817" name="Google Shape;10817;p1565"/>
          <p:cNvSpPr>
            <a:spLocks noGrp="1"/>
          </p:cNvSpPr>
          <p:nvPr>
            <p:ph type="pic" idx="2"/>
          </p:nvPr>
        </p:nvSpPr>
        <p:spPr>
          <a:xfrm>
            <a:off x="2807368" y="457202"/>
            <a:ext cx="8915400" cy="5943598"/>
          </a:xfrm>
          <a:prstGeom prst="rect">
            <a:avLst/>
          </a:prstGeom>
          <a:noFill/>
          <a:ln>
            <a:noFill/>
          </a:ln>
        </p:spPr>
      </p:sp>
      <p:pic>
        <p:nvPicPr>
          <p:cNvPr id="10818" name="Google Shape;10818;p15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0819"/>
        <p:cNvGrpSpPr/>
        <p:nvPr/>
      </p:nvGrpSpPr>
      <p:grpSpPr>
        <a:xfrm>
          <a:off x="0" y="0"/>
          <a:ext cx="0" cy="0"/>
          <a:chOff x="0" y="0"/>
          <a:chExt cx="0" cy="0"/>
        </a:xfrm>
      </p:grpSpPr>
      <p:sp>
        <p:nvSpPr>
          <p:cNvPr id="10820" name="Google Shape;10820;p15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21" name="Google Shape;10821;p15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22" name="Google Shape;10822;p1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3" name="Google Shape;10823;p15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24" name="Google Shape;10824;p1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5" name="Google Shape;10825;p1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26" name="Google Shape;10826;p1566"/>
          <p:cNvGrpSpPr/>
          <p:nvPr/>
        </p:nvGrpSpPr>
        <p:grpSpPr>
          <a:xfrm>
            <a:off x="7191543" y="1"/>
            <a:ext cx="5000459" cy="1425992"/>
            <a:chOff x="7191542" y="1"/>
            <a:chExt cx="5000459" cy="1425992"/>
          </a:xfrm>
        </p:grpSpPr>
        <p:pic>
          <p:nvPicPr>
            <p:cNvPr id="10827" name="Google Shape;10827;p1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8" name="Google Shape;10828;p1566"/>
            <p:cNvGrpSpPr/>
            <p:nvPr/>
          </p:nvGrpSpPr>
          <p:grpSpPr>
            <a:xfrm>
              <a:off x="7191542" y="1"/>
              <a:ext cx="5000459" cy="1425992"/>
              <a:chOff x="7186272" y="0"/>
              <a:chExt cx="5005729" cy="1427495"/>
            </a:xfrm>
          </p:grpSpPr>
          <p:sp>
            <p:nvSpPr>
              <p:cNvPr id="10829" name="Google Shape;10829;p1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0" name="Google Shape;10830;p1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31" name="Google Shape;10831;p15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0832"/>
        <p:cNvGrpSpPr/>
        <p:nvPr/>
      </p:nvGrpSpPr>
      <p:grpSpPr>
        <a:xfrm>
          <a:off x="0" y="0"/>
          <a:ext cx="0" cy="0"/>
          <a:chOff x="0" y="0"/>
          <a:chExt cx="0" cy="0"/>
        </a:xfrm>
      </p:grpSpPr>
      <p:grpSp>
        <p:nvGrpSpPr>
          <p:cNvPr id="10833" name="Google Shape;10833;p1567"/>
          <p:cNvGrpSpPr/>
          <p:nvPr/>
        </p:nvGrpSpPr>
        <p:grpSpPr>
          <a:xfrm>
            <a:off x="7191543" y="1"/>
            <a:ext cx="5000459" cy="1425992"/>
            <a:chOff x="7191542" y="1"/>
            <a:chExt cx="5000459" cy="1425992"/>
          </a:xfrm>
        </p:grpSpPr>
        <p:pic>
          <p:nvPicPr>
            <p:cNvPr id="10834" name="Google Shape;10834;p1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35" name="Google Shape;10835;p1567"/>
            <p:cNvGrpSpPr/>
            <p:nvPr/>
          </p:nvGrpSpPr>
          <p:grpSpPr>
            <a:xfrm>
              <a:off x="7191542" y="1"/>
              <a:ext cx="5000459" cy="1425992"/>
              <a:chOff x="7186272" y="0"/>
              <a:chExt cx="5005729" cy="1427495"/>
            </a:xfrm>
          </p:grpSpPr>
          <p:sp>
            <p:nvSpPr>
              <p:cNvPr id="10836" name="Google Shape;10836;p1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7" name="Google Shape;10837;p1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38" name="Google Shape;10838;p15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39" name="Google Shape;10839;p15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0" name="Google Shape;10840;p15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41" name="Google Shape;10841;p1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42" name="Google Shape;10842;p1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0843"/>
        <p:cNvGrpSpPr/>
        <p:nvPr/>
      </p:nvGrpSpPr>
      <p:grpSpPr>
        <a:xfrm>
          <a:off x="0" y="0"/>
          <a:ext cx="0" cy="0"/>
          <a:chOff x="0" y="0"/>
          <a:chExt cx="0" cy="0"/>
        </a:xfrm>
      </p:grpSpPr>
      <p:sp>
        <p:nvSpPr>
          <p:cNvPr id="10844" name="Google Shape;10844;p1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5" name="Google Shape;10845;p156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846" name="Google Shape;10846;p1568"/>
          <p:cNvGrpSpPr/>
          <p:nvPr/>
        </p:nvGrpSpPr>
        <p:grpSpPr>
          <a:xfrm>
            <a:off x="7191543" y="1"/>
            <a:ext cx="5000459" cy="1425992"/>
            <a:chOff x="7191542" y="1"/>
            <a:chExt cx="5000459" cy="1425992"/>
          </a:xfrm>
        </p:grpSpPr>
        <p:pic>
          <p:nvPicPr>
            <p:cNvPr id="10847" name="Google Shape;10847;p1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48" name="Google Shape;10848;p1568"/>
            <p:cNvGrpSpPr/>
            <p:nvPr/>
          </p:nvGrpSpPr>
          <p:grpSpPr>
            <a:xfrm>
              <a:off x="7191542" y="1"/>
              <a:ext cx="5000459" cy="1425992"/>
              <a:chOff x="7186272" y="0"/>
              <a:chExt cx="5005729" cy="1427495"/>
            </a:xfrm>
          </p:grpSpPr>
          <p:sp>
            <p:nvSpPr>
              <p:cNvPr id="10849" name="Google Shape;10849;p1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50" name="Google Shape;10850;p1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51" name="Google Shape;10851;p156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2" name="Google Shape;10852;p156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53" name="Google Shape;10853;p1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54" name="Google Shape;10854;p1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0855"/>
        <p:cNvGrpSpPr/>
        <p:nvPr/>
      </p:nvGrpSpPr>
      <p:grpSpPr>
        <a:xfrm>
          <a:off x="0" y="0"/>
          <a:ext cx="0" cy="0"/>
          <a:chOff x="0" y="0"/>
          <a:chExt cx="0" cy="0"/>
        </a:xfrm>
      </p:grpSpPr>
      <p:grpSp>
        <p:nvGrpSpPr>
          <p:cNvPr id="10856" name="Google Shape;10856;p1569"/>
          <p:cNvGrpSpPr/>
          <p:nvPr/>
        </p:nvGrpSpPr>
        <p:grpSpPr>
          <a:xfrm>
            <a:off x="7191543" y="1"/>
            <a:ext cx="5000459" cy="1425992"/>
            <a:chOff x="7191542" y="1"/>
            <a:chExt cx="5000459" cy="1425992"/>
          </a:xfrm>
        </p:grpSpPr>
        <p:pic>
          <p:nvPicPr>
            <p:cNvPr id="10857" name="Google Shape;10857;p1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58" name="Google Shape;10858;p1569"/>
            <p:cNvGrpSpPr/>
            <p:nvPr/>
          </p:nvGrpSpPr>
          <p:grpSpPr>
            <a:xfrm>
              <a:off x="7191542" y="1"/>
              <a:ext cx="5000459" cy="1425992"/>
              <a:chOff x="7186272" y="0"/>
              <a:chExt cx="5005729" cy="1427495"/>
            </a:xfrm>
          </p:grpSpPr>
          <p:sp>
            <p:nvSpPr>
              <p:cNvPr id="10859" name="Google Shape;10859;p1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60" name="Google Shape;10860;p1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61" name="Google Shape;10861;p156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62" name="Google Shape;10862;p156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3" name="Google Shape;10863;p156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4" name="Google Shape;10864;p15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5" name="Google Shape;10865;p15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6" name="Google Shape;10866;p15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67" name="Google Shape;10867;p1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68" name="Google Shape;10868;p1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0869"/>
        <p:cNvGrpSpPr/>
        <p:nvPr/>
      </p:nvGrpSpPr>
      <p:grpSpPr>
        <a:xfrm>
          <a:off x="0" y="0"/>
          <a:ext cx="0" cy="0"/>
          <a:chOff x="0" y="0"/>
          <a:chExt cx="0" cy="0"/>
        </a:xfrm>
      </p:grpSpPr>
      <p:grpSp>
        <p:nvGrpSpPr>
          <p:cNvPr id="10870" name="Google Shape;10870;p1570"/>
          <p:cNvGrpSpPr/>
          <p:nvPr/>
        </p:nvGrpSpPr>
        <p:grpSpPr>
          <a:xfrm>
            <a:off x="7191543" y="1"/>
            <a:ext cx="5000459" cy="1425992"/>
            <a:chOff x="7191542" y="1"/>
            <a:chExt cx="5000459" cy="1425992"/>
          </a:xfrm>
        </p:grpSpPr>
        <p:pic>
          <p:nvPicPr>
            <p:cNvPr id="10871" name="Google Shape;10871;p1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72" name="Google Shape;10872;p1570"/>
            <p:cNvGrpSpPr/>
            <p:nvPr/>
          </p:nvGrpSpPr>
          <p:grpSpPr>
            <a:xfrm>
              <a:off x="7191542" y="1"/>
              <a:ext cx="5000459" cy="1425992"/>
              <a:chOff x="7186272" y="0"/>
              <a:chExt cx="5005729" cy="1427495"/>
            </a:xfrm>
          </p:grpSpPr>
          <p:sp>
            <p:nvSpPr>
              <p:cNvPr id="10873" name="Google Shape;10873;p1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74" name="Google Shape;10874;p1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75" name="Google Shape;10875;p1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76" name="Google Shape;10876;p15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77" name="Google Shape;10877;p1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8" name="Google Shape;10878;p1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0879"/>
        <p:cNvGrpSpPr/>
        <p:nvPr/>
      </p:nvGrpSpPr>
      <p:grpSpPr>
        <a:xfrm>
          <a:off x="0" y="0"/>
          <a:ext cx="0" cy="0"/>
          <a:chOff x="0" y="0"/>
          <a:chExt cx="0" cy="0"/>
        </a:xfrm>
      </p:grpSpPr>
      <p:grpSp>
        <p:nvGrpSpPr>
          <p:cNvPr id="10880" name="Google Shape;10880;p1571"/>
          <p:cNvGrpSpPr/>
          <p:nvPr/>
        </p:nvGrpSpPr>
        <p:grpSpPr>
          <a:xfrm>
            <a:off x="0" y="0"/>
            <a:ext cx="12192000" cy="2148830"/>
            <a:chOff x="0" y="0"/>
            <a:chExt cx="12192000" cy="2148830"/>
          </a:xfrm>
        </p:grpSpPr>
        <p:sp>
          <p:nvSpPr>
            <p:cNvPr id="10881" name="Google Shape;10881;p15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82" name="Google Shape;10882;p15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883" name="Google Shape;10883;p157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84" name="Google Shape;10884;p157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5" name="Google Shape;10885;p15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886" name="Google Shape;10886;p157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887" name="Google Shape;10887;p15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10888"/>
        <p:cNvGrpSpPr/>
        <p:nvPr/>
      </p:nvGrpSpPr>
      <p:grpSpPr>
        <a:xfrm>
          <a:off x="0" y="0"/>
          <a:ext cx="0" cy="0"/>
          <a:chOff x="0" y="0"/>
          <a:chExt cx="0" cy="0"/>
        </a:xfrm>
      </p:grpSpPr>
      <p:sp>
        <p:nvSpPr>
          <p:cNvPr id="10889" name="Google Shape;10889;p15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0" name="Google Shape;10890;p1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91" name="Google Shape;10891;p1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92" name="Google Shape;10892;p1572"/>
          <p:cNvGrpSpPr/>
          <p:nvPr/>
        </p:nvGrpSpPr>
        <p:grpSpPr>
          <a:xfrm>
            <a:off x="7191543" y="1"/>
            <a:ext cx="5000459" cy="1425992"/>
            <a:chOff x="7191542" y="1"/>
            <a:chExt cx="5000459" cy="1425992"/>
          </a:xfrm>
        </p:grpSpPr>
        <p:pic>
          <p:nvPicPr>
            <p:cNvPr id="10893" name="Google Shape;10893;p1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94" name="Google Shape;10894;p1572"/>
            <p:cNvGrpSpPr/>
            <p:nvPr/>
          </p:nvGrpSpPr>
          <p:grpSpPr>
            <a:xfrm>
              <a:off x="7191542" y="1"/>
              <a:ext cx="5000459" cy="1425992"/>
              <a:chOff x="7186272" y="0"/>
              <a:chExt cx="5005729" cy="1427495"/>
            </a:xfrm>
          </p:grpSpPr>
          <p:sp>
            <p:nvSpPr>
              <p:cNvPr id="10895" name="Google Shape;10895;p1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96" name="Google Shape;10896;p1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47"/>
        <p:cNvGrpSpPr/>
        <p:nvPr/>
      </p:nvGrpSpPr>
      <p:grpSpPr>
        <a:xfrm>
          <a:off x="0" y="0"/>
          <a:ext cx="0" cy="0"/>
          <a:chOff x="0" y="0"/>
          <a:chExt cx="0" cy="0"/>
        </a:xfrm>
      </p:grpSpPr>
      <p:grpSp>
        <p:nvGrpSpPr>
          <p:cNvPr id="548" name="Google Shape;548;p111"/>
          <p:cNvGrpSpPr/>
          <p:nvPr/>
        </p:nvGrpSpPr>
        <p:grpSpPr>
          <a:xfrm>
            <a:off x="7191542" y="1"/>
            <a:ext cx="5000459" cy="1425992"/>
            <a:chOff x="7191542" y="1"/>
            <a:chExt cx="5000459" cy="1425992"/>
          </a:xfrm>
        </p:grpSpPr>
        <p:pic>
          <p:nvPicPr>
            <p:cNvPr id="549" name="Google Shape;549;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0" name="Google Shape;550;p111"/>
            <p:cNvGrpSpPr/>
            <p:nvPr/>
          </p:nvGrpSpPr>
          <p:grpSpPr>
            <a:xfrm>
              <a:off x="7191542" y="1"/>
              <a:ext cx="5000459" cy="1425992"/>
              <a:chOff x="7186272" y="0"/>
              <a:chExt cx="5005729" cy="1427495"/>
            </a:xfrm>
          </p:grpSpPr>
          <p:sp>
            <p:nvSpPr>
              <p:cNvPr id="551" name="Google Shape;551;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2" name="Google Shape;552;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3" name="Google Shape;553;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 name="Google Shape;554;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 name="Google Shape;555;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6" name="Google Shape;556;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 name="Google Shape;557;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0897"/>
        <p:cNvGrpSpPr/>
        <p:nvPr/>
      </p:nvGrpSpPr>
      <p:grpSpPr>
        <a:xfrm>
          <a:off x="0" y="0"/>
          <a:ext cx="0" cy="0"/>
          <a:chOff x="0" y="0"/>
          <a:chExt cx="0" cy="0"/>
        </a:xfrm>
      </p:grpSpPr>
      <p:sp>
        <p:nvSpPr>
          <p:cNvPr id="10898" name="Google Shape;10898;p15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9" name="Google Shape;10899;p1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00" name="Google Shape;10900;p1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01" name="Google Shape;10901;p1573"/>
          <p:cNvGrpSpPr/>
          <p:nvPr/>
        </p:nvGrpSpPr>
        <p:grpSpPr>
          <a:xfrm>
            <a:off x="7191543" y="1"/>
            <a:ext cx="5000459" cy="1425992"/>
            <a:chOff x="7191542" y="1"/>
            <a:chExt cx="5000459" cy="1425992"/>
          </a:xfrm>
        </p:grpSpPr>
        <p:pic>
          <p:nvPicPr>
            <p:cNvPr id="10902" name="Google Shape;10902;p1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3" name="Google Shape;10903;p1573"/>
            <p:cNvGrpSpPr/>
            <p:nvPr/>
          </p:nvGrpSpPr>
          <p:grpSpPr>
            <a:xfrm>
              <a:off x="7191542" y="1"/>
              <a:ext cx="5000459" cy="1425992"/>
              <a:chOff x="7186272" y="0"/>
              <a:chExt cx="5005729" cy="1427495"/>
            </a:xfrm>
          </p:grpSpPr>
          <p:sp>
            <p:nvSpPr>
              <p:cNvPr id="10904" name="Google Shape;10904;p1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05" name="Google Shape;10905;p1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0906"/>
        <p:cNvGrpSpPr/>
        <p:nvPr/>
      </p:nvGrpSpPr>
      <p:grpSpPr>
        <a:xfrm>
          <a:off x="0" y="0"/>
          <a:ext cx="0" cy="0"/>
          <a:chOff x="0" y="0"/>
          <a:chExt cx="0" cy="0"/>
        </a:xfrm>
      </p:grpSpPr>
      <p:sp>
        <p:nvSpPr>
          <p:cNvPr id="10907" name="Google Shape;10907;p15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08" name="Google Shape;10908;p15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9" name="Google Shape;10909;p15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0" name="Google Shape;10910;p15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11" name="Google Shape;10911;p1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12" name="Google Shape;10912;p1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13" name="Google Shape;10913;p1574"/>
          <p:cNvGrpSpPr/>
          <p:nvPr/>
        </p:nvGrpSpPr>
        <p:grpSpPr>
          <a:xfrm>
            <a:off x="7191543" y="1"/>
            <a:ext cx="5000459" cy="1425992"/>
            <a:chOff x="7191542" y="1"/>
            <a:chExt cx="5000459" cy="1425992"/>
          </a:xfrm>
        </p:grpSpPr>
        <p:pic>
          <p:nvPicPr>
            <p:cNvPr id="10914" name="Google Shape;10914;p1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15" name="Google Shape;10915;p1574"/>
            <p:cNvGrpSpPr/>
            <p:nvPr/>
          </p:nvGrpSpPr>
          <p:grpSpPr>
            <a:xfrm>
              <a:off x="7191542" y="1"/>
              <a:ext cx="5000459" cy="1425992"/>
              <a:chOff x="7186272" y="0"/>
              <a:chExt cx="5005729" cy="1427495"/>
            </a:xfrm>
          </p:grpSpPr>
          <p:sp>
            <p:nvSpPr>
              <p:cNvPr id="10916" name="Google Shape;10916;p1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17" name="Google Shape;10917;p1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18" name="Google Shape;10918;p15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bg>
      <p:bgPr>
        <a:solidFill>
          <a:schemeClr val="lt1"/>
        </a:solidFill>
        <a:effectLst/>
      </p:bgPr>
    </p:bg>
    <p:spTree>
      <p:nvGrpSpPr>
        <p:cNvPr id="1" name="Shape 10919"/>
        <p:cNvGrpSpPr/>
        <p:nvPr/>
      </p:nvGrpSpPr>
      <p:grpSpPr>
        <a:xfrm>
          <a:off x="0" y="0"/>
          <a:ext cx="0" cy="0"/>
          <a:chOff x="0" y="0"/>
          <a:chExt cx="0" cy="0"/>
        </a:xfrm>
      </p:grpSpPr>
      <p:sp>
        <p:nvSpPr>
          <p:cNvPr id="10920" name="Google Shape;10920;p157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1" name="Google Shape;10921;p157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2" name="Google Shape;10922;p157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923" name="Google Shape;10923;p157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4" name="Google Shape;10924;p157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925" name="Google Shape;10925;p157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6" name="Google Shape;10926;p157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27" name="Google Shape;10927;p157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928" name="Google Shape;10928;p157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9" name="Google Shape;10929;p157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930" name="Google Shape;10930;p157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0931"/>
        <p:cNvGrpSpPr/>
        <p:nvPr/>
      </p:nvGrpSpPr>
      <p:grpSpPr>
        <a:xfrm>
          <a:off x="0" y="0"/>
          <a:ext cx="0" cy="0"/>
          <a:chOff x="0" y="0"/>
          <a:chExt cx="0" cy="0"/>
        </a:xfrm>
      </p:grpSpPr>
      <p:sp>
        <p:nvSpPr>
          <p:cNvPr id="10932" name="Google Shape;10932;p157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33" name="Google Shape;10933;p157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34" name="Google Shape;10934;p1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5" name="Google Shape;10935;p15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36" name="Google Shape;10936;p1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37" name="Google Shape;10937;p1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38" name="Google Shape;10938;p1576"/>
          <p:cNvGrpSpPr/>
          <p:nvPr/>
        </p:nvGrpSpPr>
        <p:grpSpPr>
          <a:xfrm>
            <a:off x="7191543" y="1"/>
            <a:ext cx="5000459" cy="1425992"/>
            <a:chOff x="7191542" y="1"/>
            <a:chExt cx="5000459" cy="1425992"/>
          </a:xfrm>
        </p:grpSpPr>
        <p:pic>
          <p:nvPicPr>
            <p:cNvPr id="10939" name="Google Shape;10939;p1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40" name="Google Shape;10940;p1576"/>
            <p:cNvGrpSpPr/>
            <p:nvPr/>
          </p:nvGrpSpPr>
          <p:grpSpPr>
            <a:xfrm>
              <a:off x="7191542" y="1"/>
              <a:ext cx="5000459" cy="1425992"/>
              <a:chOff x="7186272" y="0"/>
              <a:chExt cx="5005729" cy="1427495"/>
            </a:xfrm>
          </p:grpSpPr>
          <p:sp>
            <p:nvSpPr>
              <p:cNvPr id="10941" name="Google Shape;10941;p1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42" name="Google Shape;10942;p1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43" name="Google Shape;10943;p15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0944"/>
        <p:cNvGrpSpPr/>
        <p:nvPr/>
      </p:nvGrpSpPr>
      <p:grpSpPr>
        <a:xfrm>
          <a:off x="0" y="0"/>
          <a:ext cx="0" cy="0"/>
          <a:chOff x="0" y="0"/>
          <a:chExt cx="0" cy="0"/>
        </a:xfrm>
      </p:grpSpPr>
      <p:sp>
        <p:nvSpPr>
          <p:cNvPr id="10945" name="Google Shape;10945;p157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46" name="Google Shape;10946;p157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47" name="Google Shape;10947;p157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48" name="Google Shape;10948;p1577"/>
          <p:cNvSpPr>
            <a:spLocks noGrp="1"/>
          </p:cNvSpPr>
          <p:nvPr>
            <p:ph type="pic" idx="2"/>
          </p:nvPr>
        </p:nvSpPr>
        <p:spPr>
          <a:xfrm>
            <a:off x="7118684" y="233915"/>
            <a:ext cx="5073316" cy="5943600"/>
          </a:xfrm>
          <a:prstGeom prst="rect">
            <a:avLst/>
          </a:prstGeom>
          <a:noFill/>
          <a:ln>
            <a:noFill/>
          </a:ln>
        </p:spPr>
      </p:sp>
      <p:grpSp>
        <p:nvGrpSpPr>
          <p:cNvPr id="10949" name="Google Shape;10949;p1577"/>
          <p:cNvGrpSpPr/>
          <p:nvPr/>
        </p:nvGrpSpPr>
        <p:grpSpPr>
          <a:xfrm>
            <a:off x="0" y="5020349"/>
            <a:ext cx="12192000" cy="1837653"/>
            <a:chOff x="0" y="5020348"/>
            <a:chExt cx="12192000" cy="1837653"/>
          </a:xfrm>
        </p:grpSpPr>
        <p:sp>
          <p:nvSpPr>
            <p:cNvPr id="10950" name="Google Shape;10950;p1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1" name="Google Shape;10951;p1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2" name="Google Shape;10952;p1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0953"/>
        <p:cNvGrpSpPr/>
        <p:nvPr/>
      </p:nvGrpSpPr>
      <p:grpSpPr>
        <a:xfrm>
          <a:off x="0" y="0"/>
          <a:ext cx="0" cy="0"/>
          <a:chOff x="0" y="0"/>
          <a:chExt cx="0" cy="0"/>
        </a:xfrm>
      </p:grpSpPr>
      <p:grpSp>
        <p:nvGrpSpPr>
          <p:cNvPr id="10954" name="Google Shape;10954;p1578"/>
          <p:cNvGrpSpPr/>
          <p:nvPr/>
        </p:nvGrpSpPr>
        <p:grpSpPr>
          <a:xfrm>
            <a:off x="0" y="5020348"/>
            <a:ext cx="12192000" cy="1837653"/>
            <a:chOff x="0" y="5020347"/>
            <a:chExt cx="12192000" cy="1837653"/>
          </a:xfrm>
        </p:grpSpPr>
        <p:sp>
          <p:nvSpPr>
            <p:cNvPr id="10955" name="Google Shape;10955;p1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6" name="Google Shape;10956;p1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7" name="Google Shape;10957;p1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8" name="Google Shape;10958;p1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959" name="Google Shape;10959;p157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60" name="Google Shape;10960;p157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0961"/>
        <p:cNvGrpSpPr/>
        <p:nvPr/>
      </p:nvGrpSpPr>
      <p:grpSpPr>
        <a:xfrm>
          <a:off x="0" y="0"/>
          <a:ext cx="0" cy="0"/>
          <a:chOff x="0" y="0"/>
          <a:chExt cx="0" cy="0"/>
        </a:xfrm>
      </p:grpSpPr>
      <p:sp>
        <p:nvSpPr>
          <p:cNvPr id="10962" name="Google Shape;10962;p157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63" name="Google Shape;10963;p157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64" name="Google Shape;10964;p1579"/>
          <p:cNvGrpSpPr/>
          <p:nvPr/>
        </p:nvGrpSpPr>
        <p:grpSpPr>
          <a:xfrm>
            <a:off x="0" y="5379427"/>
            <a:ext cx="2807368" cy="753891"/>
            <a:chOff x="0" y="5379426"/>
            <a:chExt cx="2807368" cy="753891"/>
          </a:xfrm>
        </p:grpSpPr>
        <p:sp>
          <p:nvSpPr>
            <p:cNvPr id="10965" name="Google Shape;10965;p157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66" name="Google Shape;10966;p157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967" name="Google Shape;10967;p1579"/>
          <p:cNvSpPr>
            <a:spLocks noGrp="1"/>
          </p:cNvSpPr>
          <p:nvPr>
            <p:ph type="pic" idx="2"/>
          </p:nvPr>
        </p:nvSpPr>
        <p:spPr>
          <a:xfrm>
            <a:off x="2807368" y="457202"/>
            <a:ext cx="8915400" cy="5943598"/>
          </a:xfrm>
          <a:prstGeom prst="rect">
            <a:avLst/>
          </a:prstGeom>
          <a:noFill/>
          <a:ln>
            <a:noFill/>
          </a:ln>
        </p:spPr>
      </p:sp>
      <p:pic>
        <p:nvPicPr>
          <p:cNvPr id="10968" name="Google Shape;10968;p157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0969"/>
        <p:cNvGrpSpPr/>
        <p:nvPr/>
      </p:nvGrpSpPr>
      <p:grpSpPr>
        <a:xfrm>
          <a:off x="0" y="0"/>
          <a:ext cx="0" cy="0"/>
          <a:chOff x="0" y="0"/>
          <a:chExt cx="0" cy="0"/>
        </a:xfrm>
      </p:grpSpPr>
      <p:sp>
        <p:nvSpPr>
          <p:cNvPr id="10970" name="Google Shape;10970;p15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71" name="Google Shape;10971;p15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2" name="Google Shape;10972;p15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3" name="Google Shape;10973;p15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74" name="Google Shape;10974;p15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75" name="Google Shape;10975;p15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76" name="Google Shape;10976;p1580"/>
          <p:cNvGrpSpPr/>
          <p:nvPr/>
        </p:nvGrpSpPr>
        <p:grpSpPr>
          <a:xfrm>
            <a:off x="7191543" y="1"/>
            <a:ext cx="5000459" cy="1425992"/>
            <a:chOff x="7191542" y="1"/>
            <a:chExt cx="5000459" cy="1425992"/>
          </a:xfrm>
        </p:grpSpPr>
        <p:pic>
          <p:nvPicPr>
            <p:cNvPr id="10977" name="Google Shape;10977;p15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78" name="Google Shape;10978;p1580"/>
            <p:cNvGrpSpPr/>
            <p:nvPr/>
          </p:nvGrpSpPr>
          <p:grpSpPr>
            <a:xfrm>
              <a:off x="7191542" y="1"/>
              <a:ext cx="5000459" cy="1425992"/>
              <a:chOff x="7186272" y="0"/>
              <a:chExt cx="5005729" cy="1427495"/>
            </a:xfrm>
          </p:grpSpPr>
          <p:sp>
            <p:nvSpPr>
              <p:cNvPr id="10979" name="Google Shape;10979;p15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80" name="Google Shape;10980;p15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81" name="Google Shape;10981;p15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0982"/>
        <p:cNvGrpSpPr/>
        <p:nvPr/>
      </p:nvGrpSpPr>
      <p:grpSpPr>
        <a:xfrm>
          <a:off x="0" y="0"/>
          <a:ext cx="0" cy="0"/>
          <a:chOff x="0" y="0"/>
          <a:chExt cx="0" cy="0"/>
        </a:xfrm>
      </p:grpSpPr>
      <p:sp>
        <p:nvSpPr>
          <p:cNvPr id="10983" name="Google Shape;10983;p15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84" name="Google Shape;10984;p15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5" name="Google Shape;10985;p1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6" name="Google Shape;10986;p15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87" name="Google Shape;10987;p1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8" name="Google Shape;10988;p1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89" name="Google Shape;10989;p1581"/>
          <p:cNvGrpSpPr/>
          <p:nvPr/>
        </p:nvGrpSpPr>
        <p:grpSpPr>
          <a:xfrm>
            <a:off x="7191543" y="1"/>
            <a:ext cx="5000459" cy="1425992"/>
            <a:chOff x="7191542" y="1"/>
            <a:chExt cx="5000459" cy="1425992"/>
          </a:xfrm>
        </p:grpSpPr>
        <p:pic>
          <p:nvPicPr>
            <p:cNvPr id="10990" name="Google Shape;10990;p1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1" name="Google Shape;10991;p1581"/>
            <p:cNvGrpSpPr/>
            <p:nvPr/>
          </p:nvGrpSpPr>
          <p:grpSpPr>
            <a:xfrm>
              <a:off x="7191542" y="1"/>
              <a:ext cx="5000459" cy="1425992"/>
              <a:chOff x="7186272" y="0"/>
              <a:chExt cx="5005729" cy="1427495"/>
            </a:xfrm>
          </p:grpSpPr>
          <p:sp>
            <p:nvSpPr>
              <p:cNvPr id="10992" name="Google Shape;10992;p1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93" name="Google Shape;10993;p1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94" name="Google Shape;10994;p15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0995"/>
        <p:cNvGrpSpPr/>
        <p:nvPr/>
      </p:nvGrpSpPr>
      <p:grpSpPr>
        <a:xfrm>
          <a:off x="0" y="0"/>
          <a:ext cx="0" cy="0"/>
          <a:chOff x="0" y="0"/>
          <a:chExt cx="0" cy="0"/>
        </a:xfrm>
      </p:grpSpPr>
      <p:grpSp>
        <p:nvGrpSpPr>
          <p:cNvPr id="10996" name="Google Shape;10996;p1582"/>
          <p:cNvGrpSpPr/>
          <p:nvPr/>
        </p:nvGrpSpPr>
        <p:grpSpPr>
          <a:xfrm>
            <a:off x="7191543" y="1"/>
            <a:ext cx="5000459" cy="1425992"/>
            <a:chOff x="7191542" y="1"/>
            <a:chExt cx="5000459" cy="1425992"/>
          </a:xfrm>
        </p:grpSpPr>
        <p:pic>
          <p:nvPicPr>
            <p:cNvPr id="10997" name="Google Shape;10997;p1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8" name="Google Shape;10998;p1582"/>
            <p:cNvGrpSpPr/>
            <p:nvPr/>
          </p:nvGrpSpPr>
          <p:grpSpPr>
            <a:xfrm>
              <a:off x="7191542" y="1"/>
              <a:ext cx="5000459" cy="1425992"/>
              <a:chOff x="7186272" y="0"/>
              <a:chExt cx="5005729" cy="1427495"/>
            </a:xfrm>
          </p:grpSpPr>
          <p:sp>
            <p:nvSpPr>
              <p:cNvPr id="10999" name="Google Shape;10999;p1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00" name="Google Shape;11000;p1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01" name="Google Shape;11001;p1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2" name="Google Shape;11002;p1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3" name="Google Shape;11003;p15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04" name="Google Shape;11004;p1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5" name="Google Shape;11005;p1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58"/>
        <p:cNvGrpSpPr/>
        <p:nvPr/>
      </p:nvGrpSpPr>
      <p:grpSpPr>
        <a:xfrm>
          <a:off x="0" y="0"/>
          <a:ext cx="0" cy="0"/>
          <a:chOff x="0" y="0"/>
          <a:chExt cx="0" cy="0"/>
        </a:xfrm>
      </p:grpSpPr>
      <p:sp>
        <p:nvSpPr>
          <p:cNvPr id="559" name="Google Shape;559;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 name="Google Shape;560;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1" name="Google Shape;561;p112"/>
          <p:cNvGrpSpPr/>
          <p:nvPr/>
        </p:nvGrpSpPr>
        <p:grpSpPr>
          <a:xfrm>
            <a:off x="7191542" y="1"/>
            <a:ext cx="5000459" cy="1425992"/>
            <a:chOff x="7191542" y="1"/>
            <a:chExt cx="5000459" cy="1425992"/>
          </a:xfrm>
        </p:grpSpPr>
        <p:pic>
          <p:nvPicPr>
            <p:cNvPr id="562" name="Google Shape;562;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112"/>
            <p:cNvGrpSpPr/>
            <p:nvPr/>
          </p:nvGrpSpPr>
          <p:grpSpPr>
            <a:xfrm>
              <a:off x="7191542" y="1"/>
              <a:ext cx="5000459" cy="1425992"/>
              <a:chOff x="7186272" y="0"/>
              <a:chExt cx="5005729" cy="1427495"/>
            </a:xfrm>
          </p:grpSpPr>
          <p:sp>
            <p:nvSpPr>
              <p:cNvPr id="564" name="Google Shape;564;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5" name="Google Shape;565;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6" name="Google Shape;566;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 name="Google Shape;567;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8" name="Google Shape;568;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 name="Google Shape;569;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1006"/>
        <p:cNvGrpSpPr/>
        <p:nvPr/>
      </p:nvGrpSpPr>
      <p:grpSpPr>
        <a:xfrm>
          <a:off x="0" y="0"/>
          <a:ext cx="0" cy="0"/>
          <a:chOff x="0" y="0"/>
          <a:chExt cx="0" cy="0"/>
        </a:xfrm>
      </p:grpSpPr>
      <p:sp>
        <p:nvSpPr>
          <p:cNvPr id="11007" name="Google Shape;11007;p1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8" name="Google Shape;11008;p15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09" name="Google Shape;11009;p1583"/>
          <p:cNvGrpSpPr/>
          <p:nvPr/>
        </p:nvGrpSpPr>
        <p:grpSpPr>
          <a:xfrm>
            <a:off x="7191543" y="1"/>
            <a:ext cx="5000459" cy="1425992"/>
            <a:chOff x="7191542" y="1"/>
            <a:chExt cx="5000459" cy="1425992"/>
          </a:xfrm>
        </p:grpSpPr>
        <p:pic>
          <p:nvPicPr>
            <p:cNvPr id="11010" name="Google Shape;11010;p1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1" name="Google Shape;11011;p1583"/>
            <p:cNvGrpSpPr/>
            <p:nvPr/>
          </p:nvGrpSpPr>
          <p:grpSpPr>
            <a:xfrm>
              <a:off x="7191542" y="1"/>
              <a:ext cx="5000459" cy="1425992"/>
              <a:chOff x="7186272" y="0"/>
              <a:chExt cx="5005729" cy="1427495"/>
            </a:xfrm>
          </p:grpSpPr>
          <p:sp>
            <p:nvSpPr>
              <p:cNvPr id="11012" name="Google Shape;11012;p1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13" name="Google Shape;11013;p1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14" name="Google Shape;11014;p15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15" name="Google Shape;11015;p15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16" name="Google Shape;11016;p1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17" name="Google Shape;11017;p1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1018"/>
        <p:cNvGrpSpPr/>
        <p:nvPr/>
      </p:nvGrpSpPr>
      <p:grpSpPr>
        <a:xfrm>
          <a:off x="0" y="0"/>
          <a:ext cx="0" cy="0"/>
          <a:chOff x="0" y="0"/>
          <a:chExt cx="0" cy="0"/>
        </a:xfrm>
      </p:grpSpPr>
      <p:grpSp>
        <p:nvGrpSpPr>
          <p:cNvPr id="11019" name="Google Shape;11019;p1584"/>
          <p:cNvGrpSpPr/>
          <p:nvPr/>
        </p:nvGrpSpPr>
        <p:grpSpPr>
          <a:xfrm>
            <a:off x="7191543" y="1"/>
            <a:ext cx="5000459" cy="1425992"/>
            <a:chOff x="7191542" y="1"/>
            <a:chExt cx="5000459" cy="1425992"/>
          </a:xfrm>
        </p:grpSpPr>
        <p:pic>
          <p:nvPicPr>
            <p:cNvPr id="11020" name="Google Shape;11020;p1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21" name="Google Shape;11021;p1584"/>
            <p:cNvGrpSpPr/>
            <p:nvPr/>
          </p:nvGrpSpPr>
          <p:grpSpPr>
            <a:xfrm>
              <a:off x="7191542" y="1"/>
              <a:ext cx="5000459" cy="1425992"/>
              <a:chOff x="7186272" y="0"/>
              <a:chExt cx="5005729" cy="1427495"/>
            </a:xfrm>
          </p:grpSpPr>
          <p:sp>
            <p:nvSpPr>
              <p:cNvPr id="11022" name="Google Shape;11022;p1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23" name="Google Shape;11023;p1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24" name="Google Shape;11024;p158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25" name="Google Shape;11025;p158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6" name="Google Shape;11026;p158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7" name="Google Shape;11027;p1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8" name="Google Shape;11028;p1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9" name="Google Shape;11029;p15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30" name="Google Shape;11030;p1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1" name="Google Shape;11031;p1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1032"/>
        <p:cNvGrpSpPr/>
        <p:nvPr/>
      </p:nvGrpSpPr>
      <p:grpSpPr>
        <a:xfrm>
          <a:off x="0" y="0"/>
          <a:ext cx="0" cy="0"/>
          <a:chOff x="0" y="0"/>
          <a:chExt cx="0" cy="0"/>
        </a:xfrm>
      </p:grpSpPr>
      <p:grpSp>
        <p:nvGrpSpPr>
          <p:cNvPr id="11033" name="Google Shape;11033;p1585"/>
          <p:cNvGrpSpPr/>
          <p:nvPr/>
        </p:nvGrpSpPr>
        <p:grpSpPr>
          <a:xfrm>
            <a:off x="7191543" y="1"/>
            <a:ext cx="5000459" cy="1425992"/>
            <a:chOff x="7191542" y="1"/>
            <a:chExt cx="5000459" cy="1425992"/>
          </a:xfrm>
        </p:grpSpPr>
        <p:pic>
          <p:nvPicPr>
            <p:cNvPr id="11034" name="Google Shape;11034;p1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5" name="Google Shape;11035;p1585"/>
            <p:cNvGrpSpPr/>
            <p:nvPr/>
          </p:nvGrpSpPr>
          <p:grpSpPr>
            <a:xfrm>
              <a:off x="7191542" y="1"/>
              <a:ext cx="5000459" cy="1425992"/>
              <a:chOff x="7186272" y="0"/>
              <a:chExt cx="5005729" cy="1427495"/>
            </a:xfrm>
          </p:grpSpPr>
          <p:sp>
            <p:nvSpPr>
              <p:cNvPr id="11036" name="Google Shape;11036;p1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37" name="Google Shape;11037;p1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38" name="Google Shape;11038;p1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9" name="Google Shape;11039;p15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40" name="Google Shape;11040;p1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41" name="Google Shape;11041;p1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1042"/>
        <p:cNvGrpSpPr/>
        <p:nvPr/>
      </p:nvGrpSpPr>
      <p:grpSpPr>
        <a:xfrm>
          <a:off x="0" y="0"/>
          <a:ext cx="0" cy="0"/>
          <a:chOff x="0" y="0"/>
          <a:chExt cx="0" cy="0"/>
        </a:xfrm>
      </p:grpSpPr>
      <p:grpSp>
        <p:nvGrpSpPr>
          <p:cNvPr id="11043" name="Google Shape;11043;p1586"/>
          <p:cNvGrpSpPr/>
          <p:nvPr/>
        </p:nvGrpSpPr>
        <p:grpSpPr>
          <a:xfrm>
            <a:off x="0" y="0"/>
            <a:ext cx="12192000" cy="2148830"/>
            <a:chOff x="0" y="0"/>
            <a:chExt cx="12192000" cy="2148830"/>
          </a:xfrm>
        </p:grpSpPr>
        <p:sp>
          <p:nvSpPr>
            <p:cNvPr id="11044" name="Google Shape;11044;p1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45" name="Google Shape;11045;p1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046" name="Google Shape;11046;p158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47" name="Google Shape;11047;p158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8" name="Google Shape;11048;p1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049" name="Google Shape;11049;p158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050" name="Google Shape;11050;p158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1051"/>
        <p:cNvGrpSpPr/>
        <p:nvPr/>
      </p:nvGrpSpPr>
      <p:grpSpPr>
        <a:xfrm>
          <a:off x="0" y="0"/>
          <a:ext cx="0" cy="0"/>
          <a:chOff x="0" y="0"/>
          <a:chExt cx="0" cy="0"/>
        </a:xfrm>
      </p:grpSpPr>
      <p:sp>
        <p:nvSpPr>
          <p:cNvPr id="11052" name="Google Shape;11052;p15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53" name="Google Shape;11053;p1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4" name="Google Shape;11054;p1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55" name="Google Shape;11055;p1587"/>
          <p:cNvGrpSpPr/>
          <p:nvPr/>
        </p:nvGrpSpPr>
        <p:grpSpPr>
          <a:xfrm>
            <a:off x="7191543" y="1"/>
            <a:ext cx="5000459" cy="1425992"/>
            <a:chOff x="7191542" y="1"/>
            <a:chExt cx="5000459" cy="1425992"/>
          </a:xfrm>
        </p:grpSpPr>
        <p:pic>
          <p:nvPicPr>
            <p:cNvPr id="11056" name="Google Shape;11056;p1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57" name="Google Shape;11057;p1587"/>
            <p:cNvGrpSpPr/>
            <p:nvPr/>
          </p:nvGrpSpPr>
          <p:grpSpPr>
            <a:xfrm>
              <a:off x="7191542" y="1"/>
              <a:ext cx="5000459" cy="1425992"/>
              <a:chOff x="7186272" y="0"/>
              <a:chExt cx="5005729" cy="1427495"/>
            </a:xfrm>
          </p:grpSpPr>
          <p:sp>
            <p:nvSpPr>
              <p:cNvPr id="11058" name="Google Shape;11058;p1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59" name="Google Shape;11059;p1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1060"/>
        <p:cNvGrpSpPr/>
        <p:nvPr/>
      </p:nvGrpSpPr>
      <p:grpSpPr>
        <a:xfrm>
          <a:off x="0" y="0"/>
          <a:ext cx="0" cy="0"/>
          <a:chOff x="0" y="0"/>
          <a:chExt cx="0" cy="0"/>
        </a:xfrm>
      </p:grpSpPr>
      <p:sp>
        <p:nvSpPr>
          <p:cNvPr id="11061" name="Google Shape;11061;p158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62" name="Google Shape;11062;p158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63" name="Google Shape;11063;p15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64" name="Google Shape;11064;p15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65" name="Google Shape;11065;p15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6" name="Google Shape;11066;p1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67" name="Google Shape;11067;p1588"/>
          <p:cNvGrpSpPr/>
          <p:nvPr/>
        </p:nvGrpSpPr>
        <p:grpSpPr>
          <a:xfrm>
            <a:off x="7191543" y="1"/>
            <a:ext cx="5000459" cy="1425992"/>
            <a:chOff x="7191542" y="1"/>
            <a:chExt cx="5000459" cy="1425992"/>
          </a:xfrm>
        </p:grpSpPr>
        <p:pic>
          <p:nvPicPr>
            <p:cNvPr id="11068" name="Google Shape;11068;p15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9" name="Google Shape;11069;p1588"/>
            <p:cNvGrpSpPr/>
            <p:nvPr/>
          </p:nvGrpSpPr>
          <p:grpSpPr>
            <a:xfrm>
              <a:off x="7191542" y="1"/>
              <a:ext cx="5000459" cy="1425992"/>
              <a:chOff x="7186272" y="0"/>
              <a:chExt cx="5005729" cy="1427495"/>
            </a:xfrm>
          </p:grpSpPr>
          <p:sp>
            <p:nvSpPr>
              <p:cNvPr id="11070" name="Google Shape;11070;p15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71" name="Google Shape;11071;p15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72" name="Google Shape;11072;p158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1073"/>
        <p:cNvGrpSpPr/>
        <p:nvPr/>
      </p:nvGrpSpPr>
      <p:grpSpPr>
        <a:xfrm>
          <a:off x="0" y="0"/>
          <a:ext cx="0" cy="0"/>
          <a:chOff x="0" y="0"/>
          <a:chExt cx="0" cy="0"/>
        </a:xfrm>
      </p:grpSpPr>
      <p:sp>
        <p:nvSpPr>
          <p:cNvPr id="11074" name="Google Shape;11074;p15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75" name="Google Shape;11075;p15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76" name="Google Shape;11076;p1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7" name="Google Shape;11077;p15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78" name="Google Shape;11078;p1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79" name="Google Shape;11079;p1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80" name="Google Shape;11080;p1589"/>
          <p:cNvGrpSpPr/>
          <p:nvPr/>
        </p:nvGrpSpPr>
        <p:grpSpPr>
          <a:xfrm>
            <a:off x="7191543" y="1"/>
            <a:ext cx="5000459" cy="1425992"/>
            <a:chOff x="7191542" y="1"/>
            <a:chExt cx="5000459" cy="1425992"/>
          </a:xfrm>
        </p:grpSpPr>
        <p:pic>
          <p:nvPicPr>
            <p:cNvPr id="11081" name="Google Shape;11081;p1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82" name="Google Shape;11082;p1589"/>
            <p:cNvGrpSpPr/>
            <p:nvPr/>
          </p:nvGrpSpPr>
          <p:grpSpPr>
            <a:xfrm>
              <a:off x="7191542" y="1"/>
              <a:ext cx="5000459" cy="1425992"/>
              <a:chOff x="7186272" y="0"/>
              <a:chExt cx="5005729" cy="1427495"/>
            </a:xfrm>
          </p:grpSpPr>
          <p:sp>
            <p:nvSpPr>
              <p:cNvPr id="11083" name="Google Shape;11083;p1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84" name="Google Shape;11084;p1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85" name="Google Shape;11085;p15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1086"/>
        <p:cNvGrpSpPr/>
        <p:nvPr/>
      </p:nvGrpSpPr>
      <p:grpSpPr>
        <a:xfrm>
          <a:off x="0" y="0"/>
          <a:ext cx="0" cy="0"/>
          <a:chOff x="0" y="0"/>
          <a:chExt cx="0" cy="0"/>
        </a:xfrm>
      </p:grpSpPr>
      <p:sp>
        <p:nvSpPr>
          <p:cNvPr id="11087" name="Google Shape;11087;p159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88" name="Google Shape;11088;p159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89" name="Google Shape;11089;p15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0" name="Google Shape;11090;p15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91" name="Google Shape;11091;p1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2" name="Google Shape;11092;p1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93" name="Google Shape;11093;p1590"/>
          <p:cNvGrpSpPr/>
          <p:nvPr/>
        </p:nvGrpSpPr>
        <p:grpSpPr>
          <a:xfrm>
            <a:off x="7191543" y="1"/>
            <a:ext cx="5000459" cy="1425992"/>
            <a:chOff x="7191542" y="1"/>
            <a:chExt cx="5000459" cy="1425992"/>
          </a:xfrm>
        </p:grpSpPr>
        <p:pic>
          <p:nvPicPr>
            <p:cNvPr id="11094" name="Google Shape;11094;p1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5" name="Google Shape;11095;p1590"/>
            <p:cNvGrpSpPr/>
            <p:nvPr/>
          </p:nvGrpSpPr>
          <p:grpSpPr>
            <a:xfrm>
              <a:off x="7191542" y="1"/>
              <a:ext cx="5000459" cy="1425992"/>
              <a:chOff x="7186272" y="0"/>
              <a:chExt cx="5005729" cy="1427495"/>
            </a:xfrm>
          </p:grpSpPr>
          <p:sp>
            <p:nvSpPr>
              <p:cNvPr id="11096" name="Google Shape;11096;p1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97" name="Google Shape;11097;p1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98" name="Google Shape;11098;p15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1099"/>
        <p:cNvGrpSpPr/>
        <p:nvPr/>
      </p:nvGrpSpPr>
      <p:grpSpPr>
        <a:xfrm>
          <a:off x="0" y="0"/>
          <a:ext cx="0" cy="0"/>
          <a:chOff x="0" y="0"/>
          <a:chExt cx="0" cy="0"/>
        </a:xfrm>
      </p:grpSpPr>
      <p:sp>
        <p:nvSpPr>
          <p:cNvPr id="11100" name="Google Shape;11100;p15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01" name="Google Shape;11101;p15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2" name="Google Shape;11102;p15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03" name="Google Shape;11103;p15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04" name="Google Shape;11104;p15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05" name="Google Shape;11105;p15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6" name="Google Shape;11106;p1591"/>
          <p:cNvGrpSpPr/>
          <p:nvPr/>
        </p:nvGrpSpPr>
        <p:grpSpPr>
          <a:xfrm>
            <a:off x="7191543" y="1"/>
            <a:ext cx="5000459" cy="1425992"/>
            <a:chOff x="7191542" y="1"/>
            <a:chExt cx="5000459" cy="1425992"/>
          </a:xfrm>
        </p:grpSpPr>
        <p:pic>
          <p:nvPicPr>
            <p:cNvPr id="11107" name="Google Shape;11107;p15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8" name="Google Shape;11108;p1591"/>
            <p:cNvGrpSpPr/>
            <p:nvPr/>
          </p:nvGrpSpPr>
          <p:grpSpPr>
            <a:xfrm>
              <a:off x="7191542" y="1"/>
              <a:ext cx="5000459" cy="1425992"/>
              <a:chOff x="7186272" y="0"/>
              <a:chExt cx="5005729" cy="1427495"/>
            </a:xfrm>
          </p:grpSpPr>
          <p:sp>
            <p:nvSpPr>
              <p:cNvPr id="11109" name="Google Shape;11109;p15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10" name="Google Shape;11110;p15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11" name="Google Shape;11111;p15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1112"/>
        <p:cNvGrpSpPr/>
        <p:nvPr/>
      </p:nvGrpSpPr>
      <p:grpSpPr>
        <a:xfrm>
          <a:off x="0" y="0"/>
          <a:ext cx="0" cy="0"/>
          <a:chOff x="0" y="0"/>
          <a:chExt cx="0" cy="0"/>
        </a:xfrm>
      </p:grpSpPr>
      <p:sp>
        <p:nvSpPr>
          <p:cNvPr id="11113" name="Google Shape;11113;p159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4" name="Google Shape;11114;p159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5" name="Google Shape;11115;p159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16" name="Google Shape;11116;p1592"/>
          <p:cNvSpPr>
            <a:spLocks noGrp="1"/>
          </p:cNvSpPr>
          <p:nvPr>
            <p:ph type="pic" idx="2"/>
          </p:nvPr>
        </p:nvSpPr>
        <p:spPr>
          <a:xfrm>
            <a:off x="7118684" y="233915"/>
            <a:ext cx="5073316" cy="5943600"/>
          </a:xfrm>
          <a:prstGeom prst="rect">
            <a:avLst/>
          </a:prstGeom>
          <a:noFill/>
          <a:ln>
            <a:noFill/>
          </a:ln>
        </p:spPr>
      </p:sp>
      <p:grpSp>
        <p:nvGrpSpPr>
          <p:cNvPr id="11117" name="Google Shape;11117;p1592"/>
          <p:cNvGrpSpPr/>
          <p:nvPr/>
        </p:nvGrpSpPr>
        <p:grpSpPr>
          <a:xfrm>
            <a:off x="0" y="5020349"/>
            <a:ext cx="12192000" cy="1837653"/>
            <a:chOff x="0" y="5020348"/>
            <a:chExt cx="12192000" cy="1837653"/>
          </a:xfrm>
        </p:grpSpPr>
        <p:sp>
          <p:nvSpPr>
            <p:cNvPr id="11118" name="Google Shape;11118;p1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9" name="Google Shape;11119;p15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0" name="Google Shape;11120;p1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70"/>
        <p:cNvGrpSpPr/>
        <p:nvPr/>
      </p:nvGrpSpPr>
      <p:grpSpPr>
        <a:xfrm>
          <a:off x="0" y="0"/>
          <a:ext cx="0" cy="0"/>
          <a:chOff x="0" y="0"/>
          <a:chExt cx="0" cy="0"/>
        </a:xfrm>
      </p:grpSpPr>
      <p:grpSp>
        <p:nvGrpSpPr>
          <p:cNvPr id="571" name="Google Shape;571;p1198"/>
          <p:cNvGrpSpPr/>
          <p:nvPr/>
        </p:nvGrpSpPr>
        <p:grpSpPr>
          <a:xfrm>
            <a:off x="7191542" y="1"/>
            <a:ext cx="5000459" cy="1425992"/>
            <a:chOff x="7191542" y="1"/>
            <a:chExt cx="5000459" cy="1425992"/>
          </a:xfrm>
        </p:grpSpPr>
        <p:pic>
          <p:nvPicPr>
            <p:cNvPr id="572" name="Google Shape;572;p1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 name="Google Shape;573;p1198"/>
            <p:cNvGrpSpPr/>
            <p:nvPr/>
          </p:nvGrpSpPr>
          <p:grpSpPr>
            <a:xfrm>
              <a:off x="7191542" y="1"/>
              <a:ext cx="5000459" cy="1425992"/>
              <a:chOff x="7186272" y="0"/>
              <a:chExt cx="5005729" cy="1427495"/>
            </a:xfrm>
          </p:grpSpPr>
          <p:sp>
            <p:nvSpPr>
              <p:cNvPr id="574" name="Google Shape;574;p1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 name="Google Shape;575;p1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6" name="Google Shape;576;p1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7" name="Google Shape;577;p119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8" name="Google Shape;578;p119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11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 name="Google Shape;580;p11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1" name="Google Shape;581;p1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1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1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1121"/>
        <p:cNvGrpSpPr/>
        <p:nvPr/>
      </p:nvGrpSpPr>
      <p:grpSpPr>
        <a:xfrm>
          <a:off x="0" y="0"/>
          <a:ext cx="0" cy="0"/>
          <a:chOff x="0" y="0"/>
          <a:chExt cx="0" cy="0"/>
        </a:xfrm>
      </p:grpSpPr>
      <p:grpSp>
        <p:nvGrpSpPr>
          <p:cNvPr id="11122" name="Google Shape;11122;p1593"/>
          <p:cNvGrpSpPr/>
          <p:nvPr/>
        </p:nvGrpSpPr>
        <p:grpSpPr>
          <a:xfrm>
            <a:off x="0" y="5020348"/>
            <a:ext cx="12192000" cy="1837653"/>
            <a:chOff x="0" y="5020347"/>
            <a:chExt cx="12192000" cy="1837653"/>
          </a:xfrm>
        </p:grpSpPr>
        <p:sp>
          <p:nvSpPr>
            <p:cNvPr id="11123" name="Google Shape;11123;p159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4" name="Google Shape;11124;p15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5" name="Google Shape;11125;p159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6" name="Google Shape;11126;p15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27" name="Google Shape;11127;p159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28" name="Google Shape;11128;p159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1129"/>
        <p:cNvGrpSpPr/>
        <p:nvPr/>
      </p:nvGrpSpPr>
      <p:grpSpPr>
        <a:xfrm>
          <a:off x="0" y="0"/>
          <a:ext cx="0" cy="0"/>
          <a:chOff x="0" y="0"/>
          <a:chExt cx="0" cy="0"/>
        </a:xfrm>
      </p:grpSpPr>
      <p:sp>
        <p:nvSpPr>
          <p:cNvPr id="11130" name="Google Shape;11130;p159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31" name="Google Shape;11131;p15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32" name="Google Shape;11132;p1594"/>
          <p:cNvGrpSpPr/>
          <p:nvPr/>
        </p:nvGrpSpPr>
        <p:grpSpPr>
          <a:xfrm>
            <a:off x="0" y="5379427"/>
            <a:ext cx="2807368" cy="753891"/>
            <a:chOff x="0" y="5379426"/>
            <a:chExt cx="2807368" cy="753891"/>
          </a:xfrm>
        </p:grpSpPr>
        <p:sp>
          <p:nvSpPr>
            <p:cNvPr id="11133" name="Google Shape;11133;p15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4" name="Google Shape;11134;p15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135" name="Google Shape;11135;p1594"/>
          <p:cNvSpPr>
            <a:spLocks noGrp="1"/>
          </p:cNvSpPr>
          <p:nvPr>
            <p:ph type="pic" idx="2"/>
          </p:nvPr>
        </p:nvSpPr>
        <p:spPr>
          <a:xfrm>
            <a:off x="2807368" y="457202"/>
            <a:ext cx="8915400" cy="5943598"/>
          </a:xfrm>
          <a:prstGeom prst="rect">
            <a:avLst/>
          </a:prstGeom>
          <a:noFill/>
          <a:ln>
            <a:noFill/>
          </a:ln>
        </p:spPr>
      </p:sp>
      <p:pic>
        <p:nvPicPr>
          <p:cNvPr id="11136" name="Google Shape;11136;p159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1137"/>
        <p:cNvGrpSpPr/>
        <p:nvPr/>
      </p:nvGrpSpPr>
      <p:grpSpPr>
        <a:xfrm>
          <a:off x="0" y="0"/>
          <a:ext cx="0" cy="0"/>
          <a:chOff x="0" y="0"/>
          <a:chExt cx="0" cy="0"/>
        </a:xfrm>
      </p:grpSpPr>
      <p:sp>
        <p:nvSpPr>
          <p:cNvPr id="11138" name="Google Shape;11138;p15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9" name="Google Shape;11139;p15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0" name="Google Shape;11140;p15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1" name="Google Shape;11141;p15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42" name="Google Shape;11142;p1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43" name="Google Shape;11143;p1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44" name="Google Shape;11144;p1595"/>
          <p:cNvGrpSpPr/>
          <p:nvPr/>
        </p:nvGrpSpPr>
        <p:grpSpPr>
          <a:xfrm>
            <a:off x="7191543" y="1"/>
            <a:ext cx="5000459" cy="1425992"/>
            <a:chOff x="7191542" y="1"/>
            <a:chExt cx="5000459" cy="1425992"/>
          </a:xfrm>
        </p:grpSpPr>
        <p:pic>
          <p:nvPicPr>
            <p:cNvPr id="11145" name="Google Shape;11145;p1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6" name="Google Shape;11146;p1595"/>
            <p:cNvGrpSpPr/>
            <p:nvPr/>
          </p:nvGrpSpPr>
          <p:grpSpPr>
            <a:xfrm>
              <a:off x="7191542" y="1"/>
              <a:ext cx="5000459" cy="1425992"/>
              <a:chOff x="7186272" y="0"/>
              <a:chExt cx="5005729" cy="1427495"/>
            </a:xfrm>
          </p:grpSpPr>
          <p:sp>
            <p:nvSpPr>
              <p:cNvPr id="11147" name="Google Shape;11147;p1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48" name="Google Shape;11148;p1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49" name="Google Shape;11149;p15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1150"/>
        <p:cNvGrpSpPr/>
        <p:nvPr/>
      </p:nvGrpSpPr>
      <p:grpSpPr>
        <a:xfrm>
          <a:off x="0" y="0"/>
          <a:ext cx="0" cy="0"/>
          <a:chOff x="0" y="0"/>
          <a:chExt cx="0" cy="0"/>
        </a:xfrm>
      </p:grpSpPr>
      <p:grpSp>
        <p:nvGrpSpPr>
          <p:cNvPr id="11151" name="Google Shape;11151;p1596"/>
          <p:cNvGrpSpPr/>
          <p:nvPr/>
        </p:nvGrpSpPr>
        <p:grpSpPr>
          <a:xfrm>
            <a:off x="7191543" y="1"/>
            <a:ext cx="5000459" cy="1425992"/>
            <a:chOff x="7191542" y="1"/>
            <a:chExt cx="5000459" cy="1425992"/>
          </a:xfrm>
        </p:grpSpPr>
        <p:pic>
          <p:nvPicPr>
            <p:cNvPr id="11152" name="Google Shape;11152;p1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53" name="Google Shape;11153;p1596"/>
            <p:cNvGrpSpPr/>
            <p:nvPr/>
          </p:nvGrpSpPr>
          <p:grpSpPr>
            <a:xfrm>
              <a:off x="7191542" y="1"/>
              <a:ext cx="5000459" cy="1425992"/>
              <a:chOff x="7186272" y="0"/>
              <a:chExt cx="5005729" cy="1427495"/>
            </a:xfrm>
          </p:grpSpPr>
          <p:sp>
            <p:nvSpPr>
              <p:cNvPr id="11154" name="Google Shape;11154;p1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55" name="Google Shape;11155;p1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56" name="Google Shape;11156;p1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7" name="Google Shape;11157;p159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8" name="Google Shape;11158;p15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59" name="Google Shape;11159;p1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0" name="Google Shape;11160;p1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1161"/>
        <p:cNvGrpSpPr/>
        <p:nvPr/>
      </p:nvGrpSpPr>
      <p:grpSpPr>
        <a:xfrm>
          <a:off x="0" y="0"/>
          <a:ext cx="0" cy="0"/>
          <a:chOff x="0" y="0"/>
          <a:chExt cx="0" cy="0"/>
        </a:xfrm>
      </p:grpSpPr>
      <p:sp>
        <p:nvSpPr>
          <p:cNvPr id="11162" name="Google Shape;11162;p1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63" name="Google Shape;11163;p159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164" name="Google Shape;11164;p1597"/>
          <p:cNvGrpSpPr/>
          <p:nvPr/>
        </p:nvGrpSpPr>
        <p:grpSpPr>
          <a:xfrm>
            <a:off x="7191543" y="1"/>
            <a:ext cx="5000459" cy="1425992"/>
            <a:chOff x="7191542" y="1"/>
            <a:chExt cx="5000459" cy="1425992"/>
          </a:xfrm>
        </p:grpSpPr>
        <p:pic>
          <p:nvPicPr>
            <p:cNvPr id="11165" name="Google Shape;11165;p1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66" name="Google Shape;11166;p1597"/>
            <p:cNvGrpSpPr/>
            <p:nvPr/>
          </p:nvGrpSpPr>
          <p:grpSpPr>
            <a:xfrm>
              <a:off x="7191542" y="1"/>
              <a:ext cx="5000459" cy="1425992"/>
              <a:chOff x="7186272" y="0"/>
              <a:chExt cx="5005729" cy="1427495"/>
            </a:xfrm>
          </p:grpSpPr>
          <p:sp>
            <p:nvSpPr>
              <p:cNvPr id="11167" name="Google Shape;11167;p1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68" name="Google Shape;11168;p1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69" name="Google Shape;11169;p159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0" name="Google Shape;11170;p159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71" name="Google Shape;11171;p1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2" name="Google Shape;11172;p1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1173"/>
        <p:cNvGrpSpPr/>
        <p:nvPr/>
      </p:nvGrpSpPr>
      <p:grpSpPr>
        <a:xfrm>
          <a:off x="0" y="0"/>
          <a:ext cx="0" cy="0"/>
          <a:chOff x="0" y="0"/>
          <a:chExt cx="0" cy="0"/>
        </a:xfrm>
      </p:grpSpPr>
      <p:grpSp>
        <p:nvGrpSpPr>
          <p:cNvPr id="11174" name="Google Shape;11174;p1598"/>
          <p:cNvGrpSpPr/>
          <p:nvPr/>
        </p:nvGrpSpPr>
        <p:grpSpPr>
          <a:xfrm>
            <a:off x="7191543" y="1"/>
            <a:ext cx="5000459" cy="1425992"/>
            <a:chOff x="7191542" y="1"/>
            <a:chExt cx="5000459" cy="1425992"/>
          </a:xfrm>
        </p:grpSpPr>
        <p:pic>
          <p:nvPicPr>
            <p:cNvPr id="11175" name="Google Shape;11175;p1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6" name="Google Shape;11176;p1598"/>
            <p:cNvGrpSpPr/>
            <p:nvPr/>
          </p:nvGrpSpPr>
          <p:grpSpPr>
            <a:xfrm>
              <a:off x="7191542" y="1"/>
              <a:ext cx="5000459" cy="1425992"/>
              <a:chOff x="7186272" y="0"/>
              <a:chExt cx="5005729" cy="1427495"/>
            </a:xfrm>
          </p:grpSpPr>
          <p:sp>
            <p:nvSpPr>
              <p:cNvPr id="11177" name="Google Shape;11177;p1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78" name="Google Shape;11178;p1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79" name="Google Shape;11179;p159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80" name="Google Shape;11180;p159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1" name="Google Shape;11181;p159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2" name="Google Shape;11182;p15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3" name="Google Shape;11183;p15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4" name="Google Shape;11184;p15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85" name="Google Shape;11185;p1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6" name="Google Shape;11186;p1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1187"/>
        <p:cNvGrpSpPr/>
        <p:nvPr/>
      </p:nvGrpSpPr>
      <p:grpSpPr>
        <a:xfrm>
          <a:off x="0" y="0"/>
          <a:ext cx="0" cy="0"/>
          <a:chOff x="0" y="0"/>
          <a:chExt cx="0" cy="0"/>
        </a:xfrm>
      </p:grpSpPr>
      <p:grpSp>
        <p:nvGrpSpPr>
          <p:cNvPr id="11188" name="Google Shape;11188;p1599"/>
          <p:cNvGrpSpPr/>
          <p:nvPr/>
        </p:nvGrpSpPr>
        <p:grpSpPr>
          <a:xfrm>
            <a:off x="7191543" y="1"/>
            <a:ext cx="5000459" cy="1425992"/>
            <a:chOff x="7191542" y="1"/>
            <a:chExt cx="5000459" cy="1425992"/>
          </a:xfrm>
        </p:grpSpPr>
        <p:pic>
          <p:nvPicPr>
            <p:cNvPr id="11189" name="Google Shape;11189;p1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90" name="Google Shape;11190;p1599"/>
            <p:cNvGrpSpPr/>
            <p:nvPr/>
          </p:nvGrpSpPr>
          <p:grpSpPr>
            <a:xfrm>
              <a:off x="7191542" y="1"/>
              <a:ext cx="5000459" cy="1425992"/>
              <a:chOff x="7186272" y="0"/>
              <a:chExt cx="5005729" cy="1427495"/>
            </a:xfrm>
          </p:grpSpPr>
          <p:sp>
            <p:nvSpPr>
              <p:cNvPr id="11191" name="Google Shape;11191;p1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92" name="Google Shape;11192;p1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93" name="Google Shape;11193;p15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94" name="Google Shape;11194;p15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95" name="Google Shape;11195;p1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96" name="Google Shape;11196;p1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1197"/>
        <p:cNvGrpSpPr/>
        <p:nvPr/>
      </p:nvGrpSpPr>
      <p:grpSpPr>
        <a:xfrm>
          <a:off x="0" y="0"/>
          <a:ext cx="0" cy="0"/>
          <a:chOff x="0" y="0"/>
          <a:chExt cx="0" cy="0"/>
        </a:xfrm>
      </p:grpSpPr>
      <p:grpSp>
        <p:nvGrpSpPr>
          <p:cNvPr id="11198" name="Google Shape;11198;p1600"/>
          <p:cNvGrpSpPr/>
          <p:nvPr/>
        </p:nvGrpSpPr>
        <p:grpSpPr>
          <a:xfrm>
            <a:off x="0" y="0"/>
            <a:ext cx="12192000" cy="2148830"/>
            <a:chOff x="0" y="0"/>
            <a:chExt cx="12192000" cy="2148830"/>
          </a:xfrm>
        </p:grpSpPr>
        <p:sp>
          <p:nvSpPr>
            <p:cNvPr id="11199" name="Google Shape;11199;p160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00" name="Google Shape;11200;p160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201" name="Google Shape;11201;p160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02" name="Google Shape;11202;p160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03" name="Google Shape;11203;p160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04" name="Google Shape;11204;p160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205" name="Google Shape;11205;p160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1206"/>
        <p:cNvGrpSpPr/>
        <p:nvPr/>
      </p:nvGrpSpPr>
      <p:grpSpPr>
        <a:xfrm>
          <a:off x="0" y="0"/>
          <a:ext cx="0" cy="0"/>
          <a:chOff x="0" y="0"/>
          <a:chExt cx="0" cy="0"/>
        </a:xfrm>
      </p:grpSpPr>
      <p:sp>
        <p:nvSpPr>
          <p:cNvPr id="11207" name="Google Shape;11207;p16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08" name="Google Shape;11208;p1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09" name="Google Shape;11209;p1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10" name="Google Shape;11210;p1601"/>
          <p:cNvGrpSpPr/>
          <p:nvPr/>
        </p:nvGrpSpPr>
        <p:grpSpPr>
          <a:xfrm>
            <a:off x="7191543" y="1"/>
            <a:ext cx="5000459" cy="1425992"/>
            <a:chOff x="7191542" y="1"/>
            <a:chExt cx="5000459" cy="1425992"/>
          </a:xfrm>
        </p:grpSpPr>
        <p:pic>
          <p:nvPicPr>
            <p:cNvPr id="11211" name="Google Shape;11211;p1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2" name="Google Shape;11212;p1601"/>
            <p:cNvGrpSpPr/>
            <p:nvPr/>
          </p:nvGrpSpPr>
          <p:grpSpPr>
            <a:xfrm>
              <a:off x="7191542" y="1"/>
              <a:ext cx="5000459" cy="1425992"/>
              <a:chOff x="7186272" y="0"/>
              <a:chExt cx="5005729" cy="1427495"/>
            </a:xfrm>
          </p:grpSpPr>
          <p:sp>
            <p:nvSpPr>
              <p:cNvPr id="11213" name="Google Shape;11213;p1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14" name="Google Shape;11214;p1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1215"/>
        <p:cNvGrpSpPr/>
        <p:nvPr/>
      </p:nvGrpSpPr>
      <p:grpSpPr>
        <a:xfrm>
          <a:off x="0" y="0"/>
          <a:ext cx="0" cy="0"/>
          <a:chOff x="0" y="0"/>
          <a:chExt cx="0" cy="0"/>
        </a:xfrm>
      </p:grpSpPr>
      <p:sp>
        <p:nvSpPr>
          <p:cNvPr id="11216" name="Google Shape;11216;p160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17" name="Google Shape;11217;p160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18" name="Google Shape;11218;p160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219" name="Google Shape;11219;p1602"/>
          <p:cNvSpPr>
            <a:spLocks noGrp="1"/>
          </p:cNvSpPr>
          <p:nvPr>
            <p:ph type="pic" idx="2"/>
          </p:nvPr>
        </p:nvSpPr>
        <p:spPr>
          <a:xfrm>
            <a:off x="7118684" y="233915"/>
            <a:ext cx="5073316" cy="5943600"/>
          </a:xfrm>
          <a:prstGeom prst="rect">
            <a:avLst/>
          </a:prstGeom>
          <a:noFill/>
          <a:ln>
            <a:noFill/>
          </a:ln>
        </p:spPr>
      </p:sp>
      <p:grpSp>
        <p:nvGrpSpPr>
          <p:cNvPr id="11220" name="Google Shape;11220;p1602"/>
          <p:cNvGrpSpPr/>
          <p:nvPr/>
        </p:nvGrpSpPr>
        <p:grpSpPr>
          <a:xfrm>
            <a:off x="0" y="5020349"/>
            <a:ext cx="12192000" cy="1837653"/>
            <a:chOff x="0" y="5020348"/>
            <a:chExt cx="12192000" cy="1837653"/>
          </a:xfrm>
        </p:grpSpPr>
        <p:sp>
          <p:nvSpPr>
            <p:cNvPr id="11221" name="Google Shape;11221;p16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2" name="Google Shape;11222;p16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3" name="Google Shape;11223;p16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84"/>
        <p:cNvGrpSpPr/>
        <p:nvPr/>
      </p:nvGrpSpPr>
      <p:grpSpPr>
        <a:xfrm>
          <a:off x="0" y="0"/>
          <a:ext cx="0" cy="0"/>
          <a:chOff x="0" y="0"/>
          <a:chExt cx="0" cy="0"/>
        </a:xfrm>
      </p:grpSpPr>
      <p:grpSp>
        <p:nvGrpSpPr>
          <p:cNvPr id="585" name="Google Shape;585;p1199"/>
          <p:cNvGrpSpPr/>
          <p:nvPr/>
        </p:nvGrpSpPr>
        <p:grpSpPr>
          <a:xfrm>
            <a:off x="7191542" y="1"/>
            <a:ext cx="5000459" cy="1425992"/>
            <a:chOff x="7191542" y="1"/>
            <a:chExt cx="5000459" cy="1425992"/>
          </a:xfrm>
        </p:grpSpPr>
        <p:pic>
          <p:nvPicPr>
            <p:cNvPr id="586" name="Google Shape;586;p1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7" name="Google Shape;587;p1199"/>
            <p:cNvGrpSpPr/>
            <p:nvPr/>
          </p:nvGrpSpPr>
          <p:grpSpPr>
            <a:xfrm>
              <a:off x="7191542" y="1"/>
              <a:ext cx="5000459" cy="1425992"/>
              <a:chOff x="7186272" y="0"/>
              <a:chExt cx="5005729" cy="1427495"/>
            </a:xfrm>
          </p:grpSpPr>
          <p:sp>
            <p:nvSpPr>
              <p:cNvPr id="588" name="Google Shape;588;p1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9" name="Google Shape;589;p1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0" name="Google Shape;590;p1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 name="Google Shape;591;p1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 name="Google Shape;592;p1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 name="Google Shape;593;p1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17_Divider">
  <p:cSld name="17_Divider">
    <p:bg>
      <p:bgPr>
        <a:solidFill>
          <a:schemeClr val="lt2"/>
        </a:solidFill>
        <a:effectLst/>
      </p:bgPr>
    </p:bg>
    <p:spTree>
      <p:nvGrpSpPr>
        <p:cNvPr id="1" name="Shape 11224"/>
        <p:cNvGrpSpPr/>
        <p:nvPr/>
      </p:nvGrpSpPr>
      <p:grpSpPr>
        <a:xfrm>
          <a:off x="0" y="0"/>
          <a:ext cx="0" cy="0"/>
          <a:chOff x="0" y="0"/>
          <a:chExt cx="0" cy="0"/>
        </a:xfrm>
      </p:grpSpPr>
      <p:grpSp>
        <p:nvGrpSpPr>
          <p:cNvPr id="11225" name="Google Shape;11225;p1603"/>
          <p:cNvGrpSpPr/>
          <p:nvPr/>
        </p:nvGrpSpPr>
        <p:grpSpPr>
          <a:xfrm>
            <a:off x="0" y="5020348"/>
            <a:ext cx="12192000" cy="1837653"/>
            <a:chOff x="0" y="5020347"/>
            <a:chExt cx="12192000" cy="1837653"/>
          </a:xfrm>
        </p:grpSpPr>
        <p:sp>
          <p:nvSpPr>
            <p:cNvPr id="11226" name="Google Shape;11226;p160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7" name="Google Shape;11227;p16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8" name="Google Shape;11228;p160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9" name="Google Shape;11229;p16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230" name="Google Shape;11230;p160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1" name="Google Shape;11231;p160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1232"/>
        <p:cNvGrpSpPr/>
        <p:nvPr/>
      </p:nvGrpSpPr>
      <p:grpSpPr>
        <a:xfrm>
          <a:off x="0" y="0"/>
          <a:ext cx="0" cy="0"/>
          <a:chOff x="0" y="0"/>
          <a:chExt cx="0" cy="0"/>
        </a:xfrm>
      </p:grpSpPr>
      <p:sp>
        <p:nvSpPr>
          <p:cNvPr id="11233" name="Google Shape;11233;p160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34" name="Google Shape;11234;p16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35" name="Google Shape;11235;p1604"/>
          <p:cNvGrpSpPr/>
          <p:nvPr/>
        </p:nvGrpSpPr>
        <p:grpSpPr>
          <a:xfrm>
            <a:off x="0" y="5379427"/>
            <a:ext cx="2807368" cy="753891"/>
            <a:chOff x="0" y="5379426"/>
            <a:chExt cx="2807368" cy="753891"/>
          </a:xfrm>
        </p:grpSpPr>
        <p:sp>
          <p:nvSpPr>
            <p:cNvPr id="11236" name="Google Shape;11236;p16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37" name="Google Shape;11237;p16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238" name="Google Shape;11238;p1604"/>
          <p:cNvSpPr>
            <a:spLocks noGrp="1"/>
          </p:cNvSpPr>
          <p:nvPr>
            <p:ph type="pic" idx="2"/>
          </p:nvPr>
        </p:nvSpPr>
        <p:spPr>
          <a:xfrm>
            <a:off x="2807368" y="457202"/>
            <a:ext cx="8915400" cy="5943598"/>
          </a:xfrm>
          <a:prstGeom prst="rect">
            <a:avLst/>
          </a:prstGeom>
          <a:noFill/>
          <a:ln>
            <a:noFill/>
          </a:ln>
        </p:spPr>
      </p:sp>
      <p:pic>
        <p:nvPicPr>
          <p:cNvPr id="11239" name="Google Shape;11239;p160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1240"/>
        <p:cNvGrpSpPr/>
        <p:nvPr/>
      </p:nvGrpSpPr>
      <p:grpSpPr>
        <a:xfrm>
          <a:off x="0" y="0"/>
          <a:ext cx="0" cy="0"/>
          <a:chOff x="0" y="0"/>
          <a:chExt cx="0" cy="0"/>
        </a:xfrm>
      </p:grpSpPr>
      <p:sp>
        <p:nvSpPr>
          <p:cNvPr id="11241" name="Google Shape;11241;p160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42" name="Google Shape;11242;p160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3" name="Google Shape;11243;p16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4" name="Google Shape;11244;p16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45" name="Google Shape;11245;p1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46" name="Google Shape;11246;p1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47" name="Google Shape;11247;p1605"/>
          <p:cNvGrpSpPr/>
          <p:nvPr/>
        </p:nvGrpSpPr>
        <p:grpSpPr>
          <a:xfrm>
            <a:off x="7191543" y="1"/>
            <a:ext cx="5000459" cy="1425992"/>
            <a:chOff x="7191542" y="1"/>
            <a:chExt cx="5000459" cy="1425992"/>
          </a:xfrm>
        </p:grpSpPr>
        <p:pic>
          <p:nvPicPr>
            <p:cNvPr id="11248" name="Google Shape;11248;p1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49" name="Google Shape;11249;p1605"/>
            <p:cNvGrpSpPr/>
            <p:nvPr/>
          </p:nvGrpSpPr>
          <p:grpSpPr>
            <a:xfrm>
              <a:off x="7191542" y="1"/>
              <a:ext cx="5000459" cy="1425992"/>
              <a:chOff x="7186272" y="0"/>
              <a:chExt cx="5005729" cy="1427495"/>
            </a:xfrm>
          </p:grpSpPr>
          <p:sp>
            <p:nvSpPr>
              <p:cNvPr id="11250" name="Google Shape;11250;p1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1" name="Google Shape;11251;p1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52" name="Google Shape;11252;p160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1253"/>
        <p:cNvGrpSpPr/>
        <p:nvPr/>
      </p:nvGrpSpPr>
      <p:grpSpPr>
        <a:xfrm>
          <a:off x="0" y="0"/>
          <a:ext cx="0" cy="0"/>
          <a:chOff x="0" y="0"/>
          <a:chExt cx="0" cy="0"/>
        </a:xfrm>
      </p:grpSpPr>
      <p:grpSp>
        <p:nvGrpSpPr>
          <p:cNvPr id="11254" name="Google Shape;11254;p1606"/>
          <p:cNvGrpSpPr/>
          <p:nvPr/>
        </p:nvGrpSpPr>
        <p:grpSpPr>
          <a:xfrm>
            <a:off x="7191543" y="1"/>
            <a:ext cx="5000459" cy="1425992"/>
            <a:chOff x="7191542" y="1"/>
            <a:chExt cx="5000459" cy="1425992"/>
          </a:xfrm>
        </p:grpSpPr>
        <p:pic>
          <p:nvPicPr>
            <p:cNvPr id="11255" name="Google Shape;11255;p1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56" name="Google Shape;11256;p1606"/>
            <p:cNvGrpSpPr/>
            <p:nvPr/>
          </p:nvGrpSpPr>
          <p:grpSpPr>
            <a:xfrm>
              <a:off x="7191542" y="1"/>
              <a:ext cx="5000459" cy="1425992"/>
              <a:chOff x="7186272" y="0"/>
              <a:chExt cx="5005729" cy="1427495"/>
            </a:xfrm>
          </p:grpSpPr>
          <p:sp>
            <p:nvSpPr>
              <p:cNvPr id="11257" name="Google Shape;11257;p1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8" name="Google Shape;11258;p1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59" name="Google Shape;11259;p1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0" name="Google Shape;11260;p16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1" name="Google Shape;11261;p16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62" name="Google Shape;11262;p1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3" name="Google Shape;11263;p1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1264"/>
        <p:cNvGrpSpPr/>
        <p:nvPr/>
      </p:nvGrpSpPr>
      <p:grpSpPr>
        <a:xfrm>
          <a:off x="0" y="0"/>
          <a:ext cx="0" cy="0"/>
          <a:chOff x="0" y="0"/>
          <a:chExt cx="0" cy="0"/>
        </a:xfrm>
      </p:grpSpPr>
      <p:sp>
        <p:nvSpPr>
          <p:cNvPr id="11265" name="Google Shape;11265;p1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6" name="Google Shape;11266;p160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67" name="Google Shape;11267;p1607"/>
          <p:cNvGrpSpPr/>
          <p:nvPr/>
        </p:nvGrpSpPr>
        <p:grpSpPr>
          <a:xfrm>
            <a:off x="7191543" y="1"/>
            <a:ext cx="5000459" cy="1425992"/>
            <a:chOff x="7191542" y="1"/>
            <a:chExt cx="5000459" cy="1425992"/>
          </a:xfrm>
        </p:grpSpPr>
        <p:pic>
          <p:nvPicPr>
            <p:cNvPr id="11268" name="Google Shape;11268;p1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69" name="Google Shape;11269;p1607"/>
            <p:cNvGrpSpPr/>
            <p:nvPr/>
          </p:nvGrpSpPr>
          <p:grpSpPr>
            <a:xfrm>
              <a:off x="7191542" y="1"/>
              <a:ext cx="5000459" cy="1425992"/>
              <a:chOff x="7186272" y="0"/>
              <a:chExt cx="5005729" cy="1427495"/>
            </a:xfrm>
          </p:grpSpPr>
          <p:sp>
            <p:nvSpPr>
              <p:cNvPr id="11270" name="Google Shape;11270;p1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71" name="Google Shape;11271;p1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72" name="Google Shape;11272;p160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3" name="Google Shape;11273;p160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74" name="Google Shape;11274;p1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75" name="Google Shape;11275;p1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1276"/>
        <p:cNvGrpSpPr/>
        <p:nvPr/>
      </p:nvGrpSpPr>
      <p:grpSpPr>
        <a:xfrm>
          <a:off x="0" y="0"/>
          <a:ext cx="0" cy="0"/>
          <a:chOff x="0" y="0"/>
          <a:chExt cx="0" cy="0"/>
        </a:xfrm>
      </p:grpSpPr>
      <p:grpSp>
        <p:nvGrpSpPr>
          <p:cNvPr id="11277" name="Google Shape;11277;p1608"/>
          <p:cNvGrpSpPr/>
          <p:nvPr/>
        </p:nvGrpSpPr>
        <p:grpSpPr>
          <a:xfrm>
            <a:off x="7191543" y="1"/>
            <a:ext cx="5000459" cy="1425992"/>
            <a:chOff x="7191542" y="1"/>
            <a:chExt cx="5000459" cy="1425992"/>
          </a:xfrm>
        </p:grpSpPr>
        <p:pic>
          <p:nvPicPr>
            <p:cNvPr id="11278" name="Google Shape;11278;p1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79" name="Google Shape;11279;p1608"/>
            <p:cNvGrpSpPr/>
            <p:nvPr/>
          </p:nvGrpSpPr>
          <p:grpSpPr>
            <a:xfrm>
              <a:off x="7191542" y="1"/>
              <a:ext cx="5000459" cy="1425992"/>
              <a:chOff x="7186272" y="0"/>
              <a:chExt cx="5005729" cy="1427495"/>
            </a:xfrm>
          </p:grpSpPr>
          <p:sp>
            <p:nvSpPr>
              <p:cNvPr id="11280" name="Google Shape;11280;p1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81" name="Google Shape;11281;p1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82" name="Google Shape;11282;p160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83" name="Google Shape;11283;p160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4" name="Google Shape;11284;p160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5" name="Google Shape;11285;p16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6" name="Google Shape;11286;p16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7" name="Google Shape;11287;p16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8" name="Google Shape;11288;p1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9" name="Google Shape;11289;p1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1290"/>
        <p:cNvGrpSpPr/>
        <p:nvPr/>
      </p:nvGrpSpPr>
      <p:grpSpPr>
        <a:xfrm>
          <a:off x="0" y="0"/>
          <a:ext cx="0" cy="0"/>
          <a:chOff x="0" y="0"/>
          <a:chExt cx="0" cy="0"/>
        </a:xfrm>
      </p:grpSpPr>
      <p:grpSp>
        <p:nvGrpSpPr>
          <p:cNvPr id="11291" name="Google Shape;11291;p1609"/>
          <p:cNvGrpSpPr/>
          <p:nvPr/>
        </p:nvGrpSpPr>
        <p:grpSpPr>
          <a:xfrm>
            <a:off x="7191543" y="1"/>
            <a:ext cx="5000459" cy="1425992"/>
            <a:chOff x="7191542" y="1"/>
            <a:chExt cx="5000459" cy="1425992"/>
          </a:xfrm>
        </p:grpSpPr>
        <p:pic>
          <p:nvPicPr>
            <p:cNvPr id="11292" name="Google Shape;11292;p1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3" name="Google Shape;11293;p1609"/>
            <p:cNvGrpSpPr/>
            <p:nvPr/>
          </p:nvGrpSpPr>
          <p:grpSpPr>
            <a:xfrm>
              <a:off x="7191542" y="1"/>
              <a:ext cx="5000459" cy="1425992"/>
              <a:chOff x="7186272" y="0"/>
              <a:chExt cx="5005729" cy="1427495"/>
            </a:xfrm>
          </p:grpSpPr>
          <p:sp>
            <p:nvSpPr>
              <p:cNvPr id="11294" name="Google Shape;11294;p1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95" name="Google Shape;11295;p1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96" name="Google Shape;11296;p16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97" name="Google Shape;11297;p16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98" name="Google Shape;11298;p1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9" name="Google Shape;11299;p1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1300"/>
        <p:cNvGrpSpPr/>
        <p:nvPr/>
      </p:nvGrpSpPr>
      <p:grpSpPr>
        <a:xfrm>
          <a:off x="0" y="0"/>
          <a:ext cx="0" cy="0"/>
          <a:chOff x="0" y="0"/>
          <a:chExt cx="0" cy="0"/>
        </a:xfrm>
      </p:grpSpPr>
      <p:grpSp>
        <p:nvGrpSpPr>
          <p:cNvPr id="11301" name="Google Shape;11301;p1610"/>
          <p:cNvGrpSpPr/>
          <p:nvPr/>
        </p:nvGrpSpPr>
        <p:grpSpPr>
          <a:xfrm>
            <a:off x="0" y="0"/>
            <a:ext cx="12192000" cy="2148830"/>
            <a:chOff x="0" y="0"/>
            <a:chExt cx="12192000" cy="2148830"/>
          </a:xfrm>
        </p:grpSpPr>
        <p:sp>
          <p:nvSpPr>
            <p:cNvPr id="11302" name="Google Shape;11302;p16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03" name="Google Shape;11303;p16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304" name="Google Shape;11304;p161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05" name="Google Shape;11305;p161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6" name="Google Shape;11306;p16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07" name="Google Shape;11307;p161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308" name="Google Shape;11308;p16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1309"/>
        <p:cNvGrpSpPr/>
        <p:nvPr/>
      </p:nvGrpSpPr>
      <p:grpSpPr>
        <a:xfrm>
          <a:off x="0" y="0"/>
          <a:ext cx="0" cy="0"/>
          <a:chOff x="0" y="0"/>
          <a:chExt cx="0" cy="0"/>
        </a:xfrm>
      </p:grpSpPr>
      <p:sp>
        <p:nvSpPr>
          <p:cNvPr id="11310" name="Google Shape;11310;p16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311" name="Google Shape;11311;p16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12" name="Google Shape;11312;p16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13" name="Google Shape;11313;p1611"/>
          <p:cNvGrpSpPr/>
          <p:nvPr/>
        </p:nvGrpSpPr>
        <p:grpSpPr>
          <a:xfrm>
            <a:off x="7191543" y="1"/>
            <a:ext cx="5000459" cy="1425992"/>
            <a:chOff x="7191542" y="1"/>
            <a:chExt cx="5000459" cy="1425992"/>
          </a:xfrm>
        </p:grpSpPr>
        <p:pic>
          <p:nvPicPr>
            <p:cNvPr id="11314" name="Google Shape;11314;p16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15" name="Google Shape;11315;p1611"/>
            <p:cNvGrpSpPr/>
            <p:nvPr/>
          </p:nvGrpSpPr>
          <p:grpSpPr>
            <a:xfrm>
              <a:off x="7191542" y="1"/>
              <a:ext cx="5000459" cy="1425992"/>
              <a:chOff x="7186272" y="0"/>
              <a:chExt cx="5005729" cy="1427495"/>
            </a:xfrm>
          </p:grpSpPr>
          <p:sp>
            <p:nvSpPr>
              <p:cNvPr id="11316" name="Google Shape;11316;p16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17" name="Google Shape;11317;p16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1318"/>
        <p:cNvGrpSpPr/>
        <p:nvPr/>
      </p:nvGrpSpPr>
      <p:grpSpPr>
        <a:xfrm>
          <a:off x="0" y="0"/>
          <a:ext cx="0" cy="0"/>
          <a:chOff x="0" y="0"/>
          <a:chExt cx="0" cy="0"/>
        </a:xfrm>
      </p:grpSpPr>
      <p:sp>
        <p:nvSpPr>
          <p:cNvPr id="11319" name="Google Shape;11319;p16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20" name="Google Shape;11320;p16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21" name="Google Shape;11321;p1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22" name="Google Shape;11322;p16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23" name="Google Shape;11323;p1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4" name="Google Shape;11324;p1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25" name="Google Shape;11325;p1612"/>
          <p:cNvGrpSpPr/>
          <p:nvPr/>
        </p:nvGrpSpPr>
        <p:grpSpPr>
          <a:xfrm>
            <a:off x="7191543" y="1"/>
            <a:ext cx="5000459" cy="1425992"/>
            <a:chOff x="7191542" y="1"/>
            <a:chExt cx="5000459" cy="1425992"/>
          </a:xfrm>
        </p:grpSpPr>
        <p:pic>
          <p:nvPicPr>
            <p:cNvPr id="11326" name="Google Shape;11326;p1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27" name="Google Shape;11327;p1612"/>
            <p:cNvGrpSpPr/>
            <p:nvPr/>
          </p:nvGrpSpPr>
          <p:grpSpPr>
            <a:xfrm>
              <a:off x="7191542" y="1"/>
              <a:ext cx="5000459" cy="1425992"/>
              <a:chOff x="7186272" y="0"/>
              <a:chExt cx="5005729" cy="1427495"/>
            </a:xfrm>
          </p:grpSpPr>
          <p:sp>
            <p:nvSpPr>
              <p:cNvPr id="11328" name="Google Shape;11328;p1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29" name="Google Shape;11329;p1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330" name="Google Shape;11330;p16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594"/>
        <p:cNvGrpSpPr/>
        <p:nvPr/>
      </p:nvGrpSpPr>
      <p:grpSpPr>
        <a:xfrm>
          <a:off x="0" y="0"/>
          <a:ext cx="0" cy="0"/>
          <a:chOff x="0" y="0"/>
          <a:chExt cx="0" cy="0"/>
        </a:xfrm>
      </p:grpSpPr>
      <p:sp>
        <p:nvSpPr>
          <p:cNvPr id="595" name="Google Shape;595;p12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6" name="Google Shape;596;p12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12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8" name="Google Shape;598;p1200"/>
          <p:cNvSpPr>
            <a:spLocks noGrp="1"/>
          </p:cNvSpPr>
          <p:nvPr>
            <p:ph type="pic" idx="2"/>
          </p:nvPr>
        </p:nvSpPr>
        <p:spPr>
          <a:xfrm>
            <a:off x="7118684" y="233915"/>
            <a:ext cx="5073316" cy="5943600"/>
          </a:xfrm>
          <a:prstGeom prst="rect">
            <a:avLst/>
          </a:prstGeom>
          <a:noFill/>
          <a:ln>
            <a:noFill/>
          </a:ln>
        </p:spPr>
      </p:sp>
      <p:grpSp>
        <p:nvGrpSpPr>
          <p:cNvPr id="599" name="Google Shape;599;p1200"/>
          <p:cNvGrpSpPr/>
          <p:nvPr/>
        </p:nvGrpSpPr>
        <p:grpSpPr>
          <a:xfrm>
            <a:off x="0" y="5020348"/>
            <a:ext cx="12192000" cy="1837653"/>
            <a:chOff x="0" y="5020348"/>
            <a:chExt cx="12192000" cy="1837653"/>
          </a:xfrm>
        </p:grpSpPr>
        <p:sp>
          <p:nvSpPr>
            <p:cNvPr id="600" name="Google Shape;600;p1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 name="Google Shape;601;p12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2" name="Google Shape;602;p1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1331"/>
        <p:cNvGrpSpPr/>
        <p:nvPr/>
      </p:nvGrpSpPr>
      <p:grpSpPr>
        <a:xfrm>
          <a:off x="0" y="0"/>
          <a:ext cx="0" cy="0"/>
          <a:chOff x="0" y="0"/>
          <a:chExt cx="0" cy="0"/>
        </a:xfrm>
      </p:grpSpPr>
      <p:sp>
        <p:nvSpPr>
          <p:cNvPr id="11332" name="Google Shape;11332;p161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3" name="Google Shape;11333;p161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334" name="Google Shape;11334;p161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35" name="Google Shape;11335;p1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6" name="Google Shape;11336;p1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1337"/>
        <p:cNvGrpSpPr/>
        <p:nvPr/>
      </p:nvGrpSpPr>
      <p:grpSpPr>
        <a:xfrm>
          <a:off x="0" y="0"/>
          <a:ext cx="0" cy="0"/>
          <a:chOff x="0" y="0"/>
          <a:chExt cx="0" cy="0"/>
        </a:xfrm>
      </p:grpSpPr>
      <p:sp>
        <p:nvSpPr>
          <p:cNvPr id="11338" name="Google Shape;11338;p161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9" name="Google Shape;11339;p161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40" name="Google Shape;11340;p161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41" name="Google Shape;11341;p1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42" name="Google Shape;11342;p1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43" name="Google Shape;11343;p161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4" name="Google Shape;11344;p161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5" name="Google Shape;11345;p161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46" name="Google Shape;11346;p161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1347"/>
        <p:cNvGrpSpPr/>
        <p:nvPr/>
      </p:nvGrpSpPr>
      <p:grpSpPr>
        <a:xfrm>
          <a:off x="0" y="0"/>
          <a:ext cx="0" cy="0"/>
          <a:chOff x="0" y="0"/>
          <a:chExt cx="0" cy="0"/>
        </a:xfrm>
      </p:grpSpPr>
      <p:sp>
        <p:nvSpPr>
          <p:cNvPr id="11348" name="Google Shape;11348;p161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49" name="Google Shape;11349;p161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0" name="Google Shape;11350;p16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51" name="Google Shape;11351;p1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2" name="Google Shape;11352;p1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53" name="Google Shape;11353;p161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4" name="Google Shape;11354;p161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5" name="Google Shape;11355;p161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56" name="Google Shape;11356;p161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1357"/>
        <p:cNvGrpSpPr/>
        <p:nvPr/>
      </p:nvGrpSpPr>
      <p:grpSpPr>
        <a:xfrm>
          <a:off x="0" y="0"/>
          <a:ext cx="0" cy="0"/>
          <a:chOff x="0" y="0"/>
          <a:chExt cx="0" cy="0"/>
        </a:xfrm>
      </p:grpSpPr>
      <p:sp>
        <p:nvSpPr>
          <p:cNvPr id="11358" name="Google Shape;11358;p161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9" name="Google Shape;11359;p16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0" name="Google Shape;11360;p16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1" name="Google Shape;11361;p161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62" name="Google Shape;11362;p161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1363"/>
        <p:cNvGrpSpPr/>
        <p:nvPr/>
      </p:nvGrpSpPr>
      <p:grpSpPr>
        <a:xfrm>
          <a:off x="0" y="0"/>
          <a:ext cx="0" cy="0"/>
          <a:chOff x="0" y="0"/>
          <a:chExt cx="0" cy="0"/>
        </a:xfrm>
      </p:grpSpPr>
      <p:sp>
        <p:nvSpPr>
          <p:cNvPr id="11364" name="Google Shape;11364;p161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65" name="Google Shape;11365;p16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1366" name="Google Shape;11366;p161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7" name="Google Shape;11367;p161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8" name="Google Shape;11368;p161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1369"/>
        <p:cNvGrpSpPr/>
        <p:nvPr/>
      </p:nvGrpSpPr>
      <p:grpSpPr>
        <a:xfrm>
          <a:off x="0" y="0"/>
          <a:ext cx="0" cy="0"/>
          <a:chOff x="0" y="0"/>
          <a:chExt cx="0" cy="0"/>
        </a:xfrm>
      </p:grpSpPr>
      <p:sp>
        <p:nvSpPr>
          <p:cNvPr id="11370" name="Google Shape;11370;p161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1" name="Google Shape;11371;p161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2" name="Google Shape;11372;p161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3" name="Google Shape;11373;p161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4" name="Google Shape;11374;p161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75" name="Google Shape;11375;p16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1376"/>
        <p:cNvGrpSpPr/>
        <p:nvPr/>
      </p:nvGrpSpPr>
      <p:grpSpPr>
        <a:xfrm>
          <a:off x="0" y="0"/>
          <a:ext cx="0" cy="0"/>
          <a:chOff x="0" y="0"/>
          <a:chExt cx="0" cy="0"/>
        </a:xfrm>
      </p:grpSpPr>
      <p:sp>
        <p:nvSpPr>
          <p:cNvPr id="11377" name="Google Shape;11377;p161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8" name="Google Shape;11378;p161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9" name="Google Shape;11379;p16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80" name="Google Shape;11380;p1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81" name="Google Shape;11381;p1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82" name="Google Shape;11382;p161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3" name="Google Shape;11383;p161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4" name="Google Shape;11384;p161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85" name="Google Shape;11385;p161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1386"/>
        <p:cNvGrpSpPr/>
        <p:nvPr/>
      </p:nvGrpSpPr>
      <p:grpSpPr>
        <a:xfrm>
          <a:off x="0" y="0"/>
          <a:ext cx="0" cy="0"/>
          <a:chOff x="0" y="0"/>
          <a:chExt cx="0" cy="0"/>
        </a:xfrm>
      </p:grpSpPr>
      <p:sp>
        <p:nvSpPr>
          <p:cNvPr id="11387" name="Google Shape;11387;p162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88" name="Google Shape;11388;p162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89" name="Google Shape;11389;p162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0" name="Google Shape;11390;p162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91" name="Google Shape;11391;p162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1392"/>
        <p:cNvGrpSpPr/>
        <p:nvPr/>
      </p:nvGrpSpPr>
      <p:grpSpPr>
        <a:xfrm>
          <a:off x="0" y="0"/>
          <a:ext cx="0" cy="0"/>
          <a:chOff x="0" y="0"/>
          <a:chExt cx="0" cy="0"/>
        </a:xfrm>
      </p:grpSpPr>
      <p:sp>
        <p:nvSpPr>
          <p:cNvPr id="11393" name="Google Shape;11393;p162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94" name="Google Shape;11394;p162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95" name="Google Shape;11395;p162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6" name="Google Shape;11396;p162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97" name="Google Shape;11397;p162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1398"/>
        <p:cNvGrpSpPr/>
        <p:nvPr/>
      </p:nvGrpSpPr>
      <p:grpSpPr>
        <a:xfrm>
          <a:off x="0" y="0"/>
          <a:ext cx="0" cy="0"/>
          <a:chOff x="0" y="0"/>
          <a:chExt cx="0" cy="0"/>
        </a:xfrm>
      </p:grpSpPr>
      <p:sp>
        <p:nvSpPr>
          <p:cNvPr id="11399" name="Google Shape;11399;p162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0" name="Google Shape;11400;p162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1" name="Google Shape;11401;p162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2" name="Google Shape;11402;p162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3" name="Google Shape;11403;p162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04" name="Google Shape;11404;p16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03"/>
        <p:cNvGrpSpPr/>
        <p:nvPr/>
      </p:nvGrpSpPr>
      <p:grpSpPr>
        <a:xfrm>
          <a:off x="0" y="0"/>
          <a:ext cx="0" cy="0"/>
          <a:chOff x="0" y="0"/>
          <a:chExt cx="0" cy="0"/>
        </a:xfrm>
      </p:grpSpPr>
      <p:grpSp>
        <p:nvGrpSpPr>
          <p:cNvPr id="604" name="Google Shape;604;p1201"/>
          <p:cNvGrpSpPr/>
          <p:nvPr/>
        </p:nvGrpSpPr>
        <p:grpSpPr>
          <a:xfrm>
            <a:off x="0" y="5020347"/>
            <a:ext cx="12192000" cy="1837653"/>
            <a:chOff x="0" y="5020347"/>
            <a:chExt cx="12192000" cy="1837653"/>
          </a:xfrm>
        </p:grpSpPr>
        <p:sp>
          <p:nvSpPr>
            <p:cNvPr id="605" name="Google Shape;605;p12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 name="Google Shape;606;p12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 name="Google Shape;607;p12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8" name="Google Shape;608;p12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9" name="Google Shape;609;p12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 name="Google Shape;610;p12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1405"/>
        <p:cNvGrpSpPr/>
        <p:nvPr/>
      </p:nvGrpSpPr>
      <p:grpSpPr>
        <a:xfrm>
          <a:off x="0" y="0"/>
          <a:ext cx="0" cy="0"/>
          <a:chOff x="0" y="0"/>
          <a:chExt cx="0" cy="0"/>
        </a:xfrm>
      </p:grpSpPr>
      <p:sp>
        <p:nvSpPr>
          <p:cNvPr id="11406" name="Google Shape;11406;p162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7" name="Google Shape;11407;p162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8" name="Google Shape;11408;p16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09" name="Google Shape;11409;p1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10" name="Google Shape;11410;p1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11" name="Google Shape;11411;p162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2" name="Google Shape;11412;p162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3" name="Google Shape;11413;p162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14" name="Google Shape;11414;p162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1415"/>
        <p:cNvGrpSpPr/>
        <p:nvPr/>
      </p:nvGrpSpPr>
      <p:grpSpPr>
        <a:xfrm>
          <a:off x="0" y="0"/>
          <a:ext cx="0" cy="0"/>
          <a:chOff x="0" y="0"/>
          <a:chExt cx="0" cy="0"/>
        </a:xfrm>
      </p:grpSpPr>
      <p:sp>
        <p:nvSpPr>
          <p:cNvPr id="11416" name="Google Shape;11416;p162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7" name="Google Shape;11417;p162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18" name="Google Shape;11418;p16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19" name="Google Shape;11419;p1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20" name="Google Shape;11420;p1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21" name="Google Shape;11421;p162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2" name="Google Shape;11422;p162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3" name="Google Shape;11423;p162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24" name="Google Shape;11424;p162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1425"/>
        <p:cNvGrpSpPr/>
        <p:nvPr/>
      </p:nvGrpSpPr>
      <p:grpSpPr>
        <a:xfrm>
          <a:off x="0" y="0"/>
          <a:ext cx="0" cy="0"/>
          <a:chOff x="0" y="0"/>
          <a:chExt cx="0" cy="0"/>
        </a:xfrm>
      </p:grpSpPr>
      <p:sp>
        <p:nvSpPr>
          <p:cNvPr id="11426" name="Google Shape;11426;p162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7" name="Google Shape;11427;p162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28" name="Google Shape;11428;p16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29" name="Google Shape;11429;p1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30" name="Google Shape;11430;p1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31" name="Google Shape;11431;p162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2" name="Google Shape;11432;p162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3" name="Google Shape;11433;p162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34" name="Google Shape;11434;p162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1435"/>
        <p:cNvGrpSpPr/>
        <p:nvPr/>
      </p:nvGrpSpPr>
      <p:grpSpPr>
        <a:xfrm>
          <a:off x="0" y="0"/>
          <a:ext cx="0" cy="0"/>
          <a:chOff x="0" y="0"/>
          <a:chExt cx="0" cy="0"/>
        </a:xfrm>
      </p:grpSpPr>
      <p:sp>
        <p:nvSpPr>
          <p:cNvPr id="11436" name="Google Shape;11436;p162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37" name="Google Shape;11437;p162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8" name="Google Shape;11438;p162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9" name="Google Shape;11439;p162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40" name="Google Shape;11440;p16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1441"/>
        <p:cNvGrpSpPr/>
        <p:nvPr/>
      </p:nvGrpSpPr>
      <p:grpSpPr>
        <a:xfrm>
          <a:off x="0" y="0"/>
          <a:ext cx="0" cy="0"/>
          <a:chOff x="0" y="0"/>
          <a:chExt cx="0" cy="0"/>
        </a:xfrm>
      </p:grpSpPr>
      <p:sp>
        <p:nvSpPr>
          <p:cNvPr id="11442" name="Google Shape;11442;p162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43" name="Google Shape;11443;p16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44" name="Google Shape;11444;p162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5" name="Google Shape;11445;p162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6" name="Google Shape;11446;p162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1447"/>
        <p:cNvGrpSpPr/>
        <p:nvPr/>
      </p:nvGrpSpPr>
      <p:grpSpPr>
        <a:xfrm>
          <a:off x="0" y="0"/>
          <a:ext cx="0" cy="0"/>
          <a:chOff x="0" y="0"/>
          <a:chExt cx="0" cy="0"/>
        </a:xfrm>
      </p:grpSpPr>
      <p:sp>
        <p:nvSpPr>
          <p:cNvPr id="11448" name="Google Shape;11448;p162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9" name="Google Shape;11449;p162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50" name="Google Shape;11450;p162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1" name="Google Shape;11451;p162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2" name="Google Shape;11452;p162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53" name="Google Shape;11453;p16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1454"/>
        <p:cNvGrpSpPr/>
        <p:nvPr/>
      </p:nvGrpSpPr>
      <p:grpSpPr>
        <a:xfrm>
          <a:off x="0" y="0"/>
          <a:ext cx="0" cy="0"/>
          <a:chOff x="0" y="0"/>
          <a:chExt cx="0" cy="0"/>
        </a:xfrm>
      </p:grpSpPr>
      <p:sp>
        <p:nvSpPr>
          <p:cNvPr id="11455" name="Google Shape;11455;p162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6" name="Google Shape;11456;p162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57" name="Google Shape;11457;p16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58" name="Google Shape;11458;p1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59" name="Google Shape;11459;p1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60" name="Google Shape;11460;p162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1" name="Google Shape;11461;p162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2" name="Google Shape;11462;p162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3" name="Google Shape;11463;p162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1464"/>
        <p:cNvGrpSpPr/>
        <p:nvPr/>
      </p:nvGrpSpPr>
      <p:grpSpPr>
        <a:xfrm>
          <a:off x="0" y="0"/>
          <a:ext cx="0" cy="0"/>
          <a:chOff x="0" y="0"/>
          <a:chExt cx="0" cy="0"/>
        </a:xfrm>
      </p:grpSpPr>
      <p:sp>
        <p:nvSpPr>
          <p:cNvPr id="11465" name="Google Shape;11465;p163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66" name="Google Shape;11466;p163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7" name="Google Shape;11467;p163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8" name="Google Shape;11468;p163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9" name="Google Shape;11469;p163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1470"/>
        <p:cNvGrpSpPr/>
        <p:nvPr/>
      </p:nvGrpSpPr>
      <p:grpSpPr>
        <a:xfrm>
          <a:off x="0" y="0"/>
          <a:ext cx="0" cy="0"/>
          <a:chOff x="0" y="0"/>
          <a:chExt cx="0" cy="0"/>
        </a:xfrm>
      </p:grpSpPr>
      <p:sp>
        <p:nvSpPr>
          <p:cNvPr id="11471" name="Google Shape;11471;p163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72" name="Google Shape;11472;p163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73" name="Google Shape;11473;p163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4" name="Google Shape;11474;p163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75" name="Google Shape;11475;p163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1476"/>
        <p:cNvGrpSpPr/>
        <p:nvPr/>
      </p:nvGrpSpPr>
      <p:grpSpPr>
        <a:xfrm>
          <a:off x="0" y="0"/>
          <a:ext cx="0" cy="0"/>
          <a:chOff x="0" y="0"/>
          <a:chExt cx="0" cy="0"/>
        </a:xfrm>
      </p:grpSpPr>
      <p:sp>
        <p:nvSpPr>
          <p:cNvPr id="11477" name="Google Shape;11477;p163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8" name="Google Shape;11478;p163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9" name="Google Shape;11479;p163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0" name="Google Shape;11480;p163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1" name="Google Shape;11481;p163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82" name="Google Shape;11482;p163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11"/>
        <p:cNvGrpSpPr/>
        <p:nvPr/>
      </p:nvGrpSpPr>
      <p:grpSpPr>
        <a:xfrm>
          <a:off x="0" y="0"/>
          <a:ext cx="0" cy="0"/>
          <a:chOff x="0" y="0"/>
          <a:chExt cx="0" cy="0"/>
        </a:xfrm>
      </p:grpSpPr>
      <p:sp>
        <p:nvSpPr>
          <p:cNvPr id="612" name="Google Shape;612;p12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3" name="Google Shape;613;p12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4" name="Google Shape;614;p1202"/>
          <p:cNvGrpSpPr/>
          <p:nvPr/>
        </p:nvGrpSpPr>
        <p:grpSpPr>
          <a:xfrm>
            <a:off x="0" y="5379426"/>
            <a:ext cx="2807368" cy="753891"/>
            <a:chOff x="0" y="5379426"/>
            <a:chExt cx="2807368" cy="753891"/>
          </a:xfrm>
        </p:grpSpPr>
        <p:sp>
          <p:nvSpPr>
            <p:cNvPr id="615" name="Google Shape;615;p12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 name="Google Shape;616;p12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7" name="Google Shape;617;p1202"/>
          <p:cNvSpPr>
            <a:spLocks noGrp="1"/>
          </p:cNvSpPr>
          <p:nvPr>
            <p:ph type="pic" idx="2"/>
          </p:nvPr>
        </p:nvSpPr>
        <p:spPr>
          <a:xfrm>
            <a:off x="2807368" y="457202"/>
            <a:ext cx="8915400" cy="5943598"/>
          </a:xfrm>
          <a:prstGeom prst="rect">
            <a:avLst/>
          </a:prstGeom>
          <a:noFill/>
          <a:ln>
            <a:noFill/>
          </a:ln>
        </p:spPr>
      </p:sp>
      <p:pic>
        <p:nvPicPr>
          <p:cNvPr id="618" name="Google Shape;618;p12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1483"/>
        <p:cNvGrpSpPr/>
        <p:nvPr/>
      </p:nvGrpSpPr>
      <p:grpSpPr>
        <a:xfrm>
          <a:off x="0" y="0"/>
          <a:ext cx="0" cy="0"/>
          <a:chOff x="0" y="0"/>
          <a:chExt cx="0" cy="0"/>
        </a:xfrm>
      </p:grpSpPr>
      <p:sp>
        <p:nvSpPr>
          <p:cNvPr id="11484" name="Google Shape;11484;p163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85" name="Google Shape;11485;p163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6" name="Google Shape;11486;p163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7" name="Google Shape;11487;p163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88" name="Google Shape;11488;p16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1489"/>
        <p:cNvGrpSpPr/>
        <p:nvPr/>
      </p:nvGrpSpPr>
      <p:grpSpPr>
        <a:xfrm>
          <a:off x="0" y="0"/>
          <a:ext cx="0" cy="0"/>
          <a:chOff x="0" y="0"/>
          <a:chExt cx="0" cy="0"/>
        </a:xfrm>
      </p:grpSpPr>
      <p:sp>
        <p:nvSpPr>
          <p:cNvPr id="11490" name="Google Shape;11490;p16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91" name="Google Shape;11491;p16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1492" name="Google Shape;11492;p16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3" name="Google Shape;11493;p163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94" name="Google Shape;11494;p163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1495"/>
        <p:cNvGrpSpPr/>
        <p:nvPr/>
      </p:nvGrpSpPr>
      <p:grpSpPr>
        <a:xfrm>
          <a:off x="0" y="0"/>
          <a:ext cx="0" cy="0"/>
          <a:chOff x="0" y="0"/>
          <a:chExt cx="0" cy="0"/>
        </a:xfrm>
      </p:grpSpPr>
      <p:sp>
        <p:nvSpPr>
          <p:cNvPr id="11496" name="Google Shape;11496;p163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7" name="Google Shape;11497;p163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8" name="Google Shape;11498;p163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9" name="Google Shape;11499;p163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0" name="Google Shape;11500;p163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01" name="Google Shape;11501;p16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1502"/>
        <p:cNvGrpSpPr/>
        <p:nvPr/>
      </p:nvGrpSpPr>
      <p:grpSpPr>
        <a:xfrm>
          <a:off x="0" y="0"/>
          <a:ext cx="0" cy="0"/>
          <a:chOff x="0" y="0"/>
          <a:chExt cx="0" cy="0"/>
        </a:xfrm>
      </p:grpSpPr>
      <p:sp>
        <p:nvSpPr>
          <p:cNvPr id="11503" name="Google Shape;11503;p163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4" name="Google Shape;11504;p163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5" name="Google Shape;11505;p16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506" name="Google Shape;11506;p1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07" name="Google Shape;11507;p1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508" name="Google Shape;11508;p163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09" name="Google Shape;11509;p163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10" name="Google Shape;11510;p163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1" name="Google Shape;11511;p163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1512"/>
        <p:cNvGrpSpPr/>
        <p:nvPr/>
      </p:nvGrpSpPr>
      <p:grpSpPr>
        <a:xfrm>
          <a:off x="0" y="0"/>
          <a:ext cx="0" cy="0"/>
          <a:chOff x="0" y="0"/>
          <a:chExt cx="0" cy="0"/>
        </a:xfrm>
      </p:grpSpPr>
      <p:sp>
        <p:nvSpPr>
          <p:cNvPr id="11513" name="Google Shape;11513;p163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4" name="Google Shape;11514;p163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5" name="Google Shape;11515;p163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6" name="Google Shape;11516;p163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7" name="Google Shape;11517;p16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1518"/>
        <p:cNvGrpSpPr/>
        <p:nvPr/>
      </p:nvGrpSpPr>
      <p:grpSpPr>
        <a:xfrm>
          <a:off x="0" y="0"/>
          <a:ext cx="0" cy="0"/>
          <a:chOff x="0" y="0"/>
          <a:chExt cx="0" cy="0"/>
        </a:xfrm>
      </p:grpSpPr>
      <p:sp>
        <p:nvSpPr>
          <p:cNvPr id="11519" name="Google Shape;11519;p163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20" name="Google Shape;11520;p163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21" name="Google Shape;11521;p163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2" name="Google Shape;11522;p163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23" name="Google Shape;11523;p163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1524"/>
        <p:cNvGrpSpPr/>
        <p:nvPr/>
      </p:nvGrpSpPr>
      <p:grpSpPr>
        <a:xfrm>
          <a:off x="0" y="0"/>
          <a:ext cx="0" cy="0"/>
          <a:chOff x="0" y="0"/>
          <a:chExt cx="0" cy="0"/>
        </a:xfrm>
      </p:grpSpPr>
      <p:sp>
        <p:nvSpPr>
          <p:cNvPr id="11525" name="Google Shape;11525;p163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6" name="Google Shape;11526;p163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7" name="Google Shape;11527;p163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8" name="Google Shape;11528;p163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9" name="Google Shape;11529;p163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30" name="Google Shape;11530;p16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1531"/>
        <p:cNvGrpSpPr/>
        <p:nvPr/>
      </p:nvGrpSpPr>
      <p:grpSpPr>
        <a:xfrm>
          <a:off x="0" y="0"/>
          <a:ext cx="0" cy="0"/>
          <a:chOff x="0" y="0"/>
          <a:chExt cx="0" cy="0"/>
        </a:xfrm>
      </p:grpSpPr>
      <p:sp>
        <p:nvSpPr>
          <p:cNvPr id="11532" name="Google Shape;11532;p164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3" name="Google Shape;11533;p164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4" name="Google Shape;11534;p164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5" name="Google Shape;11535;p164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36" name="Google Shape;11536;p16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1537"/>
        <p:cNvGrpSpPr/>
        <p:nvPr/>
      </p:nvGrpSpPr>
      <p:grpSpPr>
        <a:xfrm>
          <a:off x="0" y="0"/>
          <a:ext cx="0" cy="0"/>
          <a:chOff x="0" y="0"/>
          <a:chExt cx="0" cy="0"/>
        </a:xfrm>
      </p:grpSpPr>
      <p:sp>
        <p:nvSpPr>
          <p:cNvPr id="11538" name="Google Shape;11538;p164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39" name="Google Shape;11539;p164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40" name="Google Shape;11540;p164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1" name="Google Shape;11541;p164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42" name="Google Shape;11542;p164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1543"/>
        <p:cNvGrpSpPr/>
        <p:nvPr/>
      </p:nvGrpSpPr>
      <p:grpSpPr>
        <a:xfrm>
          <a:off x="0" y="0"/>
          <a:ext cx="0" cy="0"/>
          <a:chOff x="0" y="0"/>
          <a:chExt cx="0" cy="0"/>
        </a:xfrm>
      </p:grpSpPr>
      <p:sp>
        <p:nvSpPr>
          <p:cNvPr id="11544" name="Google Shape;11544;p164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5" name="Google Shape;11545;p164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6" name="Google Shape;11546;p164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7" name="Google Shape;11547;p164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8" name="Google Shape;11548;p164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49" name="Google Shape;11549;p16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58"/>
        <p:cNvGrpSpPr/>
        <p:nvPr/>
      </p:nvGrpSpPr>
      <p:grpSpPr>
        <a:xfrm>
          <a:off x="0" y="0"/>
          <a:ext cx="0" cy="0"/>
          <a:chOff x="0" y="0"/>
          <a:chExt cx="0" cy="0"/>
        </a:xfrm>
      </p:grpSpPr>
      <p:grpSp>
        <p:nvGrpSpPr>
          <p:cNvPr id="59" name="Google Shape;59;p65"/>
          <p:cNvGrpSpPr/>
          <p:nvPr/>
        </p:nvGrpSpPr>
        <p:grpSpPr>
          <a:xfrm>
            <a:off x="7191542" y="1"/>
            <a:ext cx="5000459" cy="1425992"/>
            <a:chOff x="7191542" y="1"/>
            <a:chExt cx="5000459" cy="1425992"/>
          </a:xfrm>
        </p:grpSpPr>
        <p:pic>
          <p:nvPicPr>
            <p:cNvPr id="60" name="Google Shape;60;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 name="Google Shape;61;p65"/>
            <p:cNvGrpSpPr/>
            <p:nvPr/>
          </p:nvGrpSpPr>
          <p:grpSpPr>
            <a:xfrm>
              <a:off x="7191542" y="1"/>
              <a:ext cx="5000459" cy="1425992"/>
              <a:chOff x="7186272" y="0"/>
              <a:chExt cx="5005729" cy="1427495"/>
            </a:xfrm>
          </p:grpSpPr>
          <p:sp>
            <p:nvSpPr>
              <p:cNvPr id="62" name="Google Shape;62;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 name="Google Shape;63;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 name="Google Shape;64;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 name="Google Shape;66;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 name="Google Shape;67;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 name="Google Shape;68;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19"/>
        <p:cNvGrpSpPr/>
        <p:nvPr/>
      </p:nvGrpSpPr>
      <p:grpSpPr>
        <a:xfrm>
          <a:off x="0" y="0"/>
          <a:ext cx="0" cy="0"/>
          <a:chOff x="0" y="0"/>
          <a:chExt cx="0" cy="0"/>
        </a:xfrm>
      </p:grpSpPr>
      <p:sp>
        <p:nvSpPr>
          <p:cNvPr id="620" name="Google Shape;620;p12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1" name="Google Shape;621;p12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 name="Google Shape;622;p1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 name="Google Shape;623;p1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4" name="Google Shape;624;p1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5" name="Google Shape;625;p1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6" name="Google Shape;626;p1203"/>
          <p:cNvGrpSpPr/>
          <p:nvPr/>
        </p:nvGrpSpPr>
        <p:grpSpPr>
          <a:xfrm>
            <a:off x="7191542" y="1"/>
            <a:ext cx="5000459" cy="1425992"/>
            <a:chOff x="7191542" y="1"/>
            <a:chExt cx="5000459" cy="1425992"/>
          </a:xfrm>
        </p:grpSpPr>
        <p:pic>
          <p:nvPicPr>
            <p:cNvPr id="627" name="Google Shape;627;p1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8" name="Google Shape;628;p1203"/>
            <p:cNvGrpSpPr/>
            <p:nvPr/>
          </p:nvGrpSpPr>
          <p:grpSpPr>
            <a:xfrm>
              <a:off x="7191542" y="1"/>
              <a:ext cx="5000459" cy="1425992"/>
              <a:chOff x="7186272" y="0"/>
              <a:chExt cx="5005729" cy="1427495"/>
            </a:xfrm>
          </p:grpSpPr>
          <p:sp>
            <p:nvSpPr>
              <p:cNvPr id="629" name="Google Shape;629;p1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 name="Google Shape;630;p1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1" name="Google Shape;631;p12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1550"/>
        <p:cNvGrpSpPr/>
        <p:nvPr/>
      </p:nvGrpSpPr>
      <p:grpSpPr>
        <a:xfrm>
          <a:off x="0" y="0"/>
          <a:ext cx="0" cy="0"/>
          <a:chOff x="0" y="0"/>
          <a:chExt cx="0" cy="0"/>
        </a:xfrm>
      </p:grpSpPr>
      <p:sp>
        <p:nvSpPr>
          <p:cNvPr id="11551" name="Google Shape;11551;p164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2" name="Google Shape;11552;p164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3" name="Google Shape;11553;p164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4" name="Google Shape;11554;p164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55" name="Google Shape;11555;p16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11556"/>
        <p:cNvGrpSpPr/>
        <p:nvPr/>
      </p:nvGrpSpPr>
      <p:grpSpPr>
        <a:xfrm>
          <a:off x="0" y="0"/>
          <a:ext cx="0" cy="0"/>
          <a:chOff x="0" y="0"/>
          <a:chExt cx="0" cy="0"/>
        </a:xfrm>
      </p:grpSpPr>
      <p:sp>
        <p:nvSpPr>
          <p:cNvPr id="11557" name="Google Shape;11557;p164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58" name="Google Shape;11558;p16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59" name="Google Shape;11559;p164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60" name="Google Shape;11560;p164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1" name="Google Shape;11561;p164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11562"/>
        <p:cNvGrpSpPr/>
        <p:nvPr/>
      </p:nvGrpSpPr>
      <p:grpSpPr>
        <a:xfrm>
          <a:off x="0" y="0"/>
          <a:ext cx="0" cy="0"/>
          <a:chOff x="0" y="0"/>
          <a:chExt cx="0" cy="0"/>
        </a:xfrm>
      </p:grpSpPr>
      <p:sp>
        <p:nvSpPr>
          <p:cNvPr id="11563" name="Google Shape;11563;p16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4" name="Google Shape;11564;p16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5" name="Google Shape;11565;p16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66" name="Google Shape;11566;p1645"/>
          <p:cNvSpPr>
            <a:spLocks noGrp="1"/>
          </p:cNvSpPr>
          <p:nvPr>
            <p:ph type="pic" idx="2"/>
          </p:nvPr>
        </p:nvSpPr>
        <p:spPr>
          <a:xfrm>
            <a:off x="7118684" y="233915"/>
            <a:ext cx="5073316" cy="5943600"/>
          </a:xfrm>
          <a:prstGeom prst="rect">
            <a:avLst/>
          </a:prstGeom>
          <a:noFill/>
          <a:ln>
            <a:noFill/>
          </a:ln>
        </p:spPr>
      </p:sp>
      <p:grpSp>
        <p:nvGrpSpPr>
          <p:cNvPr id="11567" name="Google Shape;11567;p1645"/>
          <p:cNvGrpSpPr/>
          <p:nvPr/>
        </p:nvGrpSpPr>
        <p:grpSpPr>
          <a:xfrm>
            <a:off x="0" y="5020348"/>
            <a:ext cx="12192000" cy="1837653"/>
            <a:chOff x="0" y="5020348"/>
            <a:chExt cx="12192000" cy="1837653"/>
          </a:xfrm>
        </p:grpSpPr>
        <p:sp>
          <p:nvSpPr>
            <p:cNvPr id="11568" name="Google Shape;11568;p16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9" name="Google Shape;11569;p16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70" name="Google Shape;11570;p16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11571"/>
        <p:cNvGrpSpPr/>
        <p:nvPr/>
      </p:nvGrpSpPr>
      <p:grpSpPr>
        <a:xfrm>
          <a:off x="0" y="0"/>
          <a:ext cx="0" cy="0"/>
          <a:chOff x="0" y="0"/>
          <a:chExt cx="0" cy="0"/>
        </a:xfrm>
      </p:grpSpPr>
      <p:sp>
        <p:nvSpPr>
          <p:cNvPr id="11572" name="Google Shape;11572;p16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73" name="Google Shape;11573;p16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4" name="Google Shape;11574;p16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5" name="Google Shape;11575;p1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76" name="Google Shape;11576;p1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77" name="Google Shape;11577;p1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78" name="Google Shape;11578;p1646"/>
          <p:cNvGrpSpPr/>
          <p:nvPr/>
        </p:nvGrpSpPr>
        <p:grpSpPr>
          <a:xfrm>
            <a:off x="7191542" y="1"/>
            <a:ext cx="5000459" cy="1425992"/>
            <a:chOff x="7191542" y="1"/>
            <a:chExt cx="5000459" cy="1425992"/>
          </a:xfrm>
        </p:grpSpPr>
        <p:pic>
          <p:nvPicPr>
            <p:cNvPr id="11579" name="Google Shape;11579;p1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0" name="Google Shape;11580;p1646"/>
            <p:cNvGrpSpPr/>
            <p:nvPr/>
          </p:nvGrpSpPr>
          <p:grpSpPr>
            <a:xfrm>
              <a:off x="7191542" y="1"/>
              <a:ext cx="5000459" cy="1425992"/>
              <a:chOff x="7186272" y="0"/>
              <a:chExt cx="5005729" cy="1427495"/>
            </a:xfrm>
          </p:grpSpPr>
          <p:sp>
            <p:nvSpPr>
              <p:cNvPr id="11581" name="Google Shape;11581;p1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2" name="Google Shape;11582;p1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583" name="Google Shape;11583;p164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11584"/>
        <p:cNvGrpSpPr/>
        <p:nvPr/>
      </p:nvGrpSpPr>
      <p:grpSpPr>
        <a:xfrm>
          <a:off x="0" y="0"/>
          <a:ext cx="0" cy="0"/>
          <a:chOff x="0" y="0"/>
          <a:chExt cx="0" cy="0"/>
        </a:xfrm>
      </p:grpSpPr>
      <p:grpSp>
        <p:nvGrpSpPr>
          <p:cNvPr id="11585" name="Google Shape;11585;p1647"/>
          <p:cNvGrpSpPr/>
          <p:nvPr/>
        </p:nvGrpSpPr>
        <p:grpSpPr>
          <a:xfrm>
            <a:off x="0" y="5020347"/>
            <a:ext cx="12192000" cy="1837653"/>
            <a:chOff x="0" y="5020347"/>
            <a:chExt cx="12192000" cy="1837653"/>
          </a:xfrm>
        </p:grpSpPr>
        <p:sp>
          <p:nvSpPr>
            <p:cNvPr id="11586" name="Google Shape;11586;p1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7" name="Google Shape;11587;p1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8" name="Google Shape;11588;p1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89" name="Google Shape;11589;p1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90" name="Google Shape;11590;p1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1" name="Google Shape;11591;p1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1592"/>
        <p:cNvGrpSpPr/>
        <p:nvPr/>
      </p:nvGrpSpPr>
      <p:grpSpPr>
        <a:xfrm>
          <a:off x="0" y="0"/>
          <a:ext cx="0" cy="0"/>
          <a:chOff x="0" y="0"/>
          <a:chExt cx="0" cy="0"/>
        </a:xfrm>
      </p:grpSpPr>
      <p:sp>
        <p:nvSpPr>
          <p:cNvPr id="11593" name="Google Shape;11593;p16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94" name="Google Shape;11594;p16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5" name="Google Shape;11595;p16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6" name="Google Shape;11596;p1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97" name="Google Shape;11597;p1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8" name="Google Shape;11598;p1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99" name="Google Shape;11599;p1648"/>
          <p:cNvGrpSpPr/>
          <p:nvPr/>
        </p:nvGrpSpPr>
        <p:grpSpPr>
          <a:xfrm>
            <a:off x="7191542" y="1"/>
            <a:ext cx="5000459" cy="1425992"/>
            <a:chOff x="7191542" y="1"/>
            <a:chExt cx="5000459" cy="1425992"/>
          </a:xfrm>
        </p:grpSpPr>
        <p:pic>
          <p:nvPicPr>
            <p:cNvPr id="11600" name="Google Shape;11600;p1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1" name="Google Shape;11601;p1648"/>
            <p:cNvGrpSpPr/>
            <p:nvPr/>
          </p:nvGrpSpPr>
          <p:grpSpPr>
            <a:xfrm>
              <a:off x="7191542" y="1"/>
              <a:ext cx="5000459" cy="1425992"/>
              <a:chOff x="7186272" y="0"/>
              <a:chExt cx="5005729" cy="1427495"/>
            </a:xfrm>
          </p:grpSpPr>
          <p:sp>
            <p:nvSpPr>
              <p:cNvPr id="11602" name="Google Shape;11602;p1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3" name="Google Shape;11603;p1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604" name="Google Shape;11604;p16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11605"/>
        <p:cNvGrpSpPr/>
        <p:nvPr/>
      </p:nvGrpSpPr>
      <p:grpSpPr>
        <a:xfrm>
          <a:off x="0" y="0"/>
          <a:ext cx="0" cy="0"/>
          <a:chOff x="0" y="0"/>
          <a:chExt cx="0" cy="0"/>
        </a:xfrm>
      </p:grpSpPr>
      <p:grpSp>
        <p:nvGrpSpPr>
          <p:cNvPr id="11606" name="Google Shape;11606;p1649"/>
          <p:cNvGrpSpPr/>
          <p:nvPr/>
        </p:nvGrpSpPr>
        <p:grpSpPr>
          <a:xfrm>
            <a:off x="7191542" y="1"/>
            <a:ext cx="5000459" cy="1425992"/>
            <a:chOff x="7191542" y="1"/>
            <a:chExt cx="5000459" cy="1425992"/>
          </a:xfrm>
        </p:grpSpPr>
        <p:pic>
          <p:nvPicPr>
            <p:cNvPr id="11607" name="Google Shape;11607;p1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8" name="Google Shape;11608;p1649"/>
            <p:cNvGrpSpPr/>
            <p:nvPr/>
          </p:nvGrpSpPr>
          <p:grpSpPr>
            <a:xfrm>
              <a:off x="7191542" y="1"/>
              <a:ext cx="5000459" cy="1425992"/>
              <a:chOff x="7186272" y="0"/>
              <a:chExt cx="5005729" cy="1427495"/>
            </a:xfrm>
          </p:grpSpPr>
          <p:sp>
            <p:nvSpPr>
              <p:cNvPr id="11609" name="Google Shape;11609;p1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0" name="Google Shape;11610;p1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11" name="Google Shape;11611;p16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2" name="Google Shape;11612;p16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13" name="Google Shape;11613;p16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14" name="Google Shape;11614;p1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5" name="Google Shape;11615;p1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11616"/>
        <p:cNvGrpSpPr/>
        <p:nvPr/>
      </p:nvGrpSpPr>
      <p:grpSpPr>
        <a:xfrm>
          <a:off x="0" y="0"/>
          <a:ext cx="0" cy="0"/>
          <a:chOff x="0" y="0"/>
          <a:chExt cx="0" cy="0"/>
        </a:xfrm>
      </p:grpSpPr>
      <p:sp>
        <p:nvSpPr>
          <p:cNvPr id="11617" name="Google Shape;11617;p1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8" name="Google Shape;11618;p16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19" name="Google Shape;11619;p1650"/>
          <p:cNvGrpSpPr/>
          <p:nvPr/>
        </p:nvGrpSpPr>
        <p:grpSpPr>
          <a:xfrm>
            <a:off x="7191542" y="1"/>
            <a:ext cx="5000459" cy="1425992"/>
            <a:chOff x="7191542" y="1"/>
            <a:chExt cx="5000459" cy="1425992"/>
          </a:xfrm>
        </p:grpSpPr>
        <p:pic>
          <p:nvPicPr>
            <p:cNvPr id="11620" name="Google Shape;11620;p1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1" name="Google Shape;11621;p1650"/>
            <p:cNvGrpSpPr/>
            <p:nvPr/>
          </p:nvGrpSpPr>
          <p:grpSpPr>
            <a:xfrm>
              <a:off x="7191542" y="1"/>
              <a:ext cx="5000459" cy="1425992"/>
              <a:chOff x="7186272" y="0"/>
              <a:chExt cx="5005729" cy="1427495"/>
            </a:xfrm>
          </p:grpSpPr>
          <p:sp>
            <p:nvSpPr>
              <p:cNvPr id="11622" name="Google Shape;11622;p1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23" name="Google Shape;11623;p1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24" name="Google Shape;11624;p16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5" name="Google Shape;11625;p16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26" name="Google Shape;11626;p1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7" name="Google Shape;11627;p1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11628"/>
        <p:cNvGrpSpPr/>
        <p:nvPr/>
      </p:nvGrpSpPr>
      <p:grpSpPr>
        <a:xfrm>
          <a:off x="0" y="0"/>
          <a:ext cx="0" cy="0"/>
          <a:chOff x="0" y="0"/>
          <a:chExt cx="0" cy="0"/>
        </a:xfrm>
      </p:grpSpPr>
      <p:grpSp>
        <p:nvGrpSpPr>
          <p:cNvPr id="11629" name="Google Shape;11629;p1651"/>
          <p:cNvGrpSpPr/>
          <p:nvPr/>
        </p:nvGrpSpPr>
        <p:grpSpPr>
          <a:xfrm>
            <a:off x="7191542" y="1"/>
            <a:ext cx="5000459" cy="1425992"/>
            <a:chOff x="7191542" y="1"/>
            <a:chExt cx="5000459" cy="1425992"/>
          </a:xfrm>
        </p:grpSpPr>
        <p:pic>
          <p:nvPicPr>
            <p:cNvPr id="11630" name="Google Shape;11630;p1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31" name="Google Shape;11631;p1651"/>
            <p:cNvGrpSpPr/>
            <p:nvPr/>
          </p:nvGrpSpPr>
          <p:grpSpPr>
            <a:xfrm>
              <a:off x="7191542" y="1"/>
              <a:ext cx="5000459" cy="1425992"/>
              <a:chOff x="7186272" y="0"/>
              <a:chExt cx="5005729" cy="1427495"/>
            </a:xfrm>
          </p:grpSpPr>
          <p:sp>
            <p:nvSpPr>
              <p:cNvPr id="11632" name="Google Shape;11632;p1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33" name="Google Shape;11633;p1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34" name="Google Shape;11634;p1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35" name="Google Shape;11635;p165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6" name="Google Shape;11636;p165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7" name="Google Shape;11637;p165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8" name="Google Shape;11638;p165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9" name="Google Shape;11639;p1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40" name="Google Shape;11640;p1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1" name="Google Shape;11641;p1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1642"/>
        <p:cNvGrpSpPr/>
        <p:nvPr/>
      </p:nvGrpSpPr>
      <p:grpSpPr>
        <a:xfrm>
          <a:off x="0" y="0"/>
          <a:ext cx="0" cy="0"/>
          <a:chOff x="0" y="0"/>
          <a:chExt cx="0" cy="0"/>
        </a:xfrm>
      </p:grpSpPr>
      <p:sp>
        <p:nvSpPr>
          <p:cNvPr id="11643" name="Google Shape;11643;p165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4" name="Google Shape;11644;p165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5" name="Google Shape;11645;p165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6" name="Google Shape;11646;p165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7" name="Google Shape;11647;p165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48" name="Google Shape;11648;p16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32"/>
        <p:cNvGrpSpPr/>
        <p:nvPr/>
      </p:nvGrpSpPr>
      <p:grpSpPr>
        <a:xfrm>
          <a:off x="0" y="0"/>
          <a:ext cx="0" cy="0"/>
          <a:chOff x="0" y="0"/>
          <a:chExt cx="0" cy="0"/>
        </a:xfrm>
      </p:grpSpPr>
      <p:sp>
        <p:nvSpPr>
          <p:cNvPr id="633" name="Google Shape;633;p12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12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 name="Google Shape;635;p1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6" name="Google Shape;636;p1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7" name="Google Shape;637;p1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 name="Google Shape;638;p1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39" name="Google Shape;639;p1204"/>
          <p:cNvGrpSpPr/>
          <p:nvPr/>
        </p:nvGrpSpPr>
        <p:grpSpPr>
          <a:xfrm>
            <a:off x="7191542" y="1"/>
            <a:ext cx="5000459" cy="1425992"/>
            <a:chOff x="7191542" y="1"/>
            <a:chExt cx="5000459" cy="1425992"/>
          </a:xfrm>
        </p:grpSpPr>
        <p:pic>
          <p:nvPicPr>
            <p:cNvPr id="640" name="Google Shape;640;p1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1" name="Google Shape;641;p1204"/>
            <p:cNvGrpSpPr/>
            <p:nvPr/>
          </p:nvGrpSpPr>
          <p:grpSpPr>
            <a:xfrm>
              <a:off x="7191542" y="1"/>
              <a:ext cx="5000459" cy="1425992"/>
              <a:chOff x="7186272" y="0"/>
              <a:chExt cx="5005729" cy="1427495"/>
            </a:xfrm>
          </p:grpSpPr>
          <p:sp>
            <p:nvSpPr>
              <p:cNvPr id="642" name="Google Shape;642;p1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3" name="Google Shape;643;p1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4" name="Google Shape;644;p12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1649"/>
        <p:cNvGrpSpPr/>
        <p:nvPr/>
      </p:nvGrpSpPr>
      <p:grpSpPr>
        <a:xfrm>
          <a:off x="0" y="0"/>
          <a:ext cx="0" cy="0"/>
          <a:chOff x="0" y="0"/>
          <a:chExt cx="0" cy="0"/>
        </a:xfrm>
      </p:grpSpPr>
      <p:sp>
        <p:nvSpPr>
          <p:cNvPr id="11650" name="Google Shape;11650;p16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1" name="Google Shape;11651;p16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52" name="Google Shape;11652;p16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653" name="Google Shape;11653;p1653"/>
          <p:cNvSpPr>
            <a:spLocks noGrp="1"/>
          </p:cNvSpPr>
          <p:nvPr>
            <p:ph type="pic" idx="2"/>
          </p:nvPr>
        </p:nvSpPr>
        <p:spPr>
          <a:xfrm>
            <a:off x="7118684" y="233915"/>
            <a:ext cx="5073316" cy="5943600"/>
          </a:xfrm>
          <a:prstGeom prst="rect">
            <a:avLst/>
          </a:prstGeom>
          <a:noFill/>
          <a:ln>
            <a:noFill/>
          </a:ln>
        </p:spPr>
      </p:sp>
      <p:grpSp>
        <p:nvGrpSpPr>
          <p:cNvPr id="11654" name="Google Shape;11654;p1653"/>
          <p:cNvGrpSpPr/>
          <p:nvPr/>
        </p:nvGrpSpPr>
        <p:grpSpPr>
          <a:xfrm>
            <a:off x="0" y="5020349"/>
            <a:ext cx="12192000" cy="1837653"/>
            <a:chOff x="0" y="5020348"/>
            <a:chExt cx="12192000" cy="1837653"/>
          </a:xfrm>
        </p:grpSpPr>
        <p:sp>
          <p:nvSpPr>
            <p:cNvPr id="11655" name="Google Shape;11655;p1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6" name="Google Shape;11656;p16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57" name="Google Shape;11657;p1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1658"/>
        <p:cNvGrpSpPr/>
        <p:nvPr/>
      </p:nvGrpSpPr>
      <p:grpSpPr>
        <a:xfrm>
          <a:off x="0" y="0"/>
          <a:ext cx="0" cy="0"/>
          <a:chOff x="0" y="0"/>
          <a:chExt cx="0" cy="0"/>
        </a:xfrm>
      </p:grpSpPr>
      <p:grpSp>
        <p:nvGrpSpPr>
          <p:cNvPr id="11659" name="Google Shape;11659;p1654"/>
          <p:cNvGrpSpPr/>
          <p:nvPr/>
        </p:nvGrpSpPr>
        <p:grpSpPr>
          <a:xfrm>
            <a:off x="0" y="5020348"/>
            <a:ext cx="12192000" cy="1837653"/>
            <a:chOff x="0" y="5020347"/>
            <a:chExt cx="12192000" cy="1837653"/>
          </a:xfrm>
        </p:grpSpPr>
        <p:sp>
          <p:nvSpPr>
            <p:cNvPr id="11660" name="Google Shape;11660;p16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1" name="Google Shape;11661;p16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2" name="Google Shape;11662;p16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63" name="Google Shape;11663;p16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664" name="Google Shape;11664;p16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5" name="Google Shape;11665;p16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1666"/>
        <p:cNvGrpSpPr/>
        <p:nvPr/>
      </p:nvGrpSpPr>
      <p:grpSpPr>
        <a:xfrm>
          <a:off x="0" y="0"/>
          <a:ext cx="0" cy="0"/>
          <a:chOff x="0" y="0"/>
          <a:chExt cx="0" cy="0"/>
        </a:xfrm>
      </p:grpSpPr>
      <p:sp>
        <p:nvSpPr>
          <p:cNvPr id="11667" name="Google Shape;11667;p16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68" name="Google Shape;11668;p16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669" name="Google Shape;11669;p1655"/>
          <p:cNvGrpSpPr/>
          <p:nvPr/>
        </p:nvGrpSpPr>
        <p:grpSpPr>
          <a:xfrm>
            <a:off x="0" y="5379427"/>
            <a:ext cx="2807368" cy="753891"/>
            <a:chOff x="0" y="5379426"/>
            <a:chExt cx="2807368" cy="753891"/>
          </a:xfrm>
        </p:grpSpPr>
        <p:sp>
          <p:nvSpPr>
            <p:cNvPr id="11670" name="Google Shape;11670;p16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1" name="Google Shape;11671;p16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672" name="Google Shape;11672;p1655"/>
          <p:cNvSpPr>
            <a:spLocks noGrp="1"/>
          </p:cNvSpPr>
          <p:nvPr>
            <p:ph type="pic" idx="2"/>
          </p:nvPr>
        </p:nvSpPr>
        <p:spPr>
          <a:xfrm>
            <a:off x="2807368" y="457202"/>
            <a:ext cx="8915400" cy="5943598"/>
          </a:xfrm>
          <a:prstGeom prst="rect">
            <a:avLst/>
          </a:prstGeom>
          <a:noFill/>
          <a:ln>
            <a:noFill/>
          </a:ln>
        </p:spPr>
      </p:sp>
      <p:pic>
        <p:nvPicPr>
          <p:cNvPr id="11673" name="Google Shape;11673;p16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1674"/>
        <p:cNvGrpSpPr/>
        <p:nvPr/>
      </p:nvGrpSpPr>
      <p:grpSpPr>
        <a:xfrm>
          <a:off x="0" y="0"/>
          <a:ext cx="0" cy="0"/>
          <a:chOff x="0" y="0"/>
          <a:chExt cx="0" cy="0"/>
        </a:xfrm>
      </p:grpSpPr>
      <p:sp>
        <p:nvSpPr>
          <p:cNvPr id="11675" name="Google Shape;11675;p16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6" name="Google Shape;11676;p16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7" name="Google Shape;11677;p1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78" name="Google Shape;11678;p16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79" name="Google Shape;11679;p1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0" name="Google Shape;11680;p1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1" name="Google Shape;11681;p1656"/>
          <p:cNvGrpSpPr/>
          <p:nvPr/>
        </p:nvGrpSpPr>
        <p:grpSpPr>
          <a:xfrm>
            <a:off x="7191543" y="1"/>
            <a:ext cx="5000459" cy="1425992"/>
            <a:chOff x="7191542" y="1"/>
            <a:chExt cx="5000459" cy="1425992"/>
          </a:xfrm>
        </p:grpSpPr>
        <p:pic>
          <p:nvPicPr>
            <p:cNvPr id="11682" name="Google Shape;11682;p1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83" name="Google Shape;11683;p1656"/>
            <p:cNvGrpSpPr/>
            <p:nvPr/>
          </p:nvGrpSpPr>
          <p:grpSpPr>
            <a:xfrm>
              <a:off x="7191542" y="1"/>
              <a:ext cx="5000459" cy="1425992"/>
              <a:chOff x="7186272" y="0"/>
              <a:chExt cx="5005729" cy="1427495"/>
            </a:xfrm>
          </p:grpSpPr>
          <p:sp>
            <p:nvSpPr>
              <p:cNvPr id="11684" name="Google Shape;11684;p1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85" name="Google Shape;11685;p1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86" name="Google Shape;11686;p16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1687"/>
        <p:cNvGrpSpPr/>
        <p:nvPr/>
      </p:nvGrpSpPr>
      <p:grpSpPr>
        <a:xfrm>
          <a:off x="0" y="0"/>
          <a:ext cx="0" cy="0"/>
          <a:chOff x="0" y="0"/>
          <a:chExt cx="0" cy="0"/>
        </a:xfrm>
      </p:grpSpPr>
      <p:grpSp>
        <p:nvGrpSpPr>
          <p:cNvPr id="11688" name="Google Shape;11688;p1657"/>
          <p:cNvGrpSpPr/>
          <p:nvPr/>
        </p:nvGrpSpPr>
        <p:grpSpPr>
          <a:xfrm>
            <a:off x="7191543" y="1"/>
            <a:ext cx="5000459" cy="1425992"/>
            <a:chOff x="7191542" y="1"/>
            <a:chExt cx="5000459" cy="1425992"/>
          </a:xfrm>
        </p:grpSpPr>
        <p:pic>
          <p:nvPicPr>
            <p:cNvPr id="11689" name="Google Shape;11689;p1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0" name="Google Shape;11690;p1657"/>
            <p:cNvGrpSpPr/>
            <p:nvPr/>
          </p:nvGrpSpPr>
          <p:grpSpPr>
            <a:xfrm>
              <a:off x="7191542" y="1"/>
              <a:ext cx="5000459" cy="1425992"/>
              <a:chOff x="7186272" y="0"/>
              <a:chExt cx="5005729" cy="1427495"/>
            </a:xfrm>
          </p:grpSpPr>
          <p:sp>
            <p:nvSpPr>
              <p:cNvPr id="11691" name="Google Shape;11691;p1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92" name="Google Shape;11692;p1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693" name="Google Shape;11693;p1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94" name="Google Shape;11694;p1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5" name="Google Shape;11695;p16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96" name="Google Shape;11696;p1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7" name="Google Shape;11697;p1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1698"/>
        <p:cNvGrpSpPr/>
        <p:nvPr/>
      </p:nvGrpSpPr>
      <p:grpSpPr>
        <a:xfrm>
          <a:off x="0" y="0"/>
          <a:ext cx="0" cy="0"/>
          <a:chOff x="0" y="0"/>
          <a:chExt cx="0" cy="0"/>
        </a:xfrm>
      </p:grpSpPr>
      <p:sp>
        <p:nvSpPr>
          <p:cNvPr id="11699" name="Google Shape;11699;p1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00" name="Google Shape;11700;p165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701" name="Google Shape;11701;p1658"/>
          <p:cNvGrpSpPr/>
          <p:nvPr/>
        </p:nvGrpSpPr>
        <p:grpSpPr>
          <a:xfrm>
            <a:off x="7191543" y="1"/>
            <a:ext cx="5000459" cy="1425992"/>
            <a:chOff x="7191542" y="1"/>
            <a:chExt cx="5000459" cy="1425992"/>
          </a:xfrm>
        </p:grpSpPr>
        <p:pic>
          <p:nvPicPr>
            <p:cNvPr id="11702" name="Google Shape;11702;p1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03" name="Google Shape;11703;p1658"/>
            <p:cNvGrpSpPr/>
            <p:nvPr/>
          </p:nvGrpSpPr>
          <p:grpSpPr>
            <a:xfrm>
              <a:off x="7191542" y="1"/>
              <a:ext cx="5000459" cy="1425992"/>
              <a:chOff x="7186272" y="0"/>
              <a:chExt cx="5005729" cy="1427495"/>
            </a:xfrm>
          </p:grpSpPr>
          <p:sp>
            <p:nvSpPr>
              <p:cNvPr id="11704" name="Google Shape;11704;p1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05" name="Google Shape;11705;p1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06" name="Google Shape;11706;p165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07" name="Google Shape;11707;p165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08" name="Google Shape;11708;p1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09" name="Google Shape;11709;p1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1710"/>
        <p:cNvGrpSpPr/>
        <p:nvPr/>
      </p:nvGrpSpPr>
      <p:grpSpPr>
        <a:xfrm>
          <a:off x="0" y="0"/>
          <a:ext cx="0" cy="0"/>
          <a:chOff x="0" y="0"/>
          <a:chExt cx="0" cy="0"/>
        </a:xfrm>
      </p:grpSpPr>
      <p:grpSp>
        <p:nvGrpSpPr>
          <p:cNvPr id="11711" name="Google Shape;11711;p1659"/>
          <p:cNvGrpSpPr/>
          <p:nvPr/>
        </p:nvGrpSpPr>
        <p:grpSpPr>
          <a:xfrm>
            <a:off x="7191543" y="1"/>
            <a:ext cx="5000459" cy="1425992"/>
            <a:chOff x="7191542" y="1"/>
            <a:chExt cx="5000459" cy="1425992"/>
          </a:xfrm>
        </p:grpSpPr>
        <p:pic>
          <p:nvPicPr>
            <p:cNvPr id="11712" name="Google Shape;11712;p1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3" name="Google Shape;11713;p1659"/>
            <p:cNvGrpSpPr/>
            <p:nvPr/>
          </p:nvGrpSpPr>
          <p:grpSpPr>
            <a:xfrm>
              <a:off x="7191542" y="1"/>
              <a:ext cx="5000459" cy="1425992"/>
              <a:chOff x="7186272" y="0"/>
              <a:chExt cx="5005729" cy="1427495"/>
            </a:xfrm>
          </p:grpSpPr>
          <p:sp>
            <p:nvSpPr>
              <p:cNvPr id="11714" name="Google Shape;11714;p1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15" name="Google Shape;11715;p1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16" name="Google Shape;11716;p16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17" name="Google Shape;11717;p16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18" name="Google Shape;11718;p16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9" name="Google Shape;11719;p1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20" name="Google Shape;11720;p1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1" name="Google Shape;11721;p16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22" name="Google Shape;11722;p1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3" name="Google Shape;11723;p1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1724"/>
        <p:cNvGrpSpPr/>
        <p:nvPr/>
      </p:nvGrpSpPr>
      <p:grpSpPr>
        <a:xfrm>
          <a:off x="0" y="0"/>
          <a:ext cx="0" cy="0"/>
          <a:chOff x="0" y="0"/>
          <a:chExt cx="0" cy="0"/>
        </a:xfrm>
      </p:grpSpPr>
      <p:grpSp>
        <p:nvGrpSpPr>
          <p:cNvPr id="11725" name="Google Shape;11725;p1660"/>
          <p:cNvGrpSpPr/>
          <p:nvPr/>
        </p:nvGrpSpPr>
        <p:grpSpPr>
          <a:xfrm>
            <a:off x="7191543" y="1"/>
            <a:ext cx="5000459" cy="1425992"/>
            <a:chOff x="7191542" y="1"/>
            <a:chExt cx="5000459" cy="1425992"/>
          </a:xfrm>
        </p:grpSpPr>
        <p:pic>
          <p:nvPicPr>
            <p:cNvPr id="11726" name="Google Shape;11726;p1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7" name="Google Shape;11727;p1660"/>
            <p:cNvGrpSpPr/>
            <p:nvPr/>
          </p:nvGrpSpPr>
          <p:grpSpPr>
            <a:xfrm>
              <a:off x="7191542" y="1"/>
              <a:ext cx="5000459" cy="1425992"/>
              <a:chOff x="7186272" y="0"/>
              <a:chExt cx="5005729" cy="1427495"/>
            </a:xfrm>
          </p:grpSpPr>
          <p:sp>
            <p:nvSpPr>
              <p:cNvPr id="11728" name="Google Shape;11728;p1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29" name="Google Shape;11729;p1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30" name="Google Shape;11730;p1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1" name="Google Shape;11731;p16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32" name="Google Shape;11732;p1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33" name="Google Shape;11733;p1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1734"/>
        <p:cNvGrpSpPr/>
        <p:nvPr/>
      </p:nvGrpSpPr>
      <p:grpSpPr>
        <a:xfrm>
          <a:off x="0" y="0"/>
          <a:ext cx="0" cy="0"/>
          <a:chOff x="0" y="0"/>
          <a:chExt cx="0" cy="0"/>
        </a:xfrm>
      </p:grpSpPr>
      <p:grpSp>
        <p:nvGrpSpPr>
          <p:cNvPr id="11735" name="Google Shape;11735;p1661"/>
          <p:cNvGrpSpPr/>
          <p:nvPr/>
        </p:nvGrpSpPr>
        <p:grpSpPr>
          <a:xfrm>
            <a:off x="0" y="0"/>
            <a:ext cx="12192000" cy="2148830"/>
            <a:chOff x="0" y="0"/>
            <a:chExt cx="12192000" cy="2148830"/>
          </a:xfrm>
        </p:grpSpPr>
        <p:sp>
          <p:nvSpPr>
            <p:cNvPr id="11736" name="Google Shape;11736;p1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37" name="Google Shape;11737;p1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738" name="Google Shape;11738;p166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39" name="Google Shape;11739;p166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0" name="Google Shape;11740;p1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41" name="Google Shape;11741;p166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742" name="Google Shape;11742;p16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1743"/>
        <p:cNvGrpSpPr/>
        <p:nvPr/>
      </p:nvGrpSpPr>
      <p:grpSpPr>
        <a:xfrm>
          <a:off x="0" y="0"/>
          <a:ext cx="0" cy="0"/>
          <a:chOff x="0" y="0"/>
          <a:chExt cx="0" cy="0"/>
        </a:xfrm>
      </p:grpSpPr>
      <p:sp>
        <p:nvSpPr>
          <p:cNvPr id="11744" name="Google Shape;11744;p16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45" name="Google Shape;11745;p1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46" name="Google Shape;11746;p1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47" name="Google Shape;11747;p1662"/>
          <p:cNvGrpSpPr/>
          <p:nvPr/>
        </p:nvGrpSpPr>
        <p:grpSpPr>
          <a:xfrm>
            <a:off x="7191543" y="1"/>
            <a:ext cx="5000459" cy="1425992"/>
            <a:chOff x="7191542" y="1"/>
            <a:chExt cx="5000459" cy="1425992"/>
          </a:xfrm>
        </p:grpSpPr>
        <p:pic>
          <p:nvPicPr>
            <p:cNvPr id="11748" name="Google Shape;11748;p1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49" name="Google Shape;11749;p1662"/>
            <p:cNvGrpSpPr/>
            <p:nvPr/>
          </p:nvGrpSpPr>
          <p:grpSpPr>
            <a:xfrm>
              <a:off x="7191542" y="1"/>
              <a:ext cx="5000459" cy="1425992"/>
              <a:chOff x="7186272" y="0"/>
              <a:chExt cx="5005729" cy="1427495"/>
            </a:xfrm>
          </p:grpSpPr>
          <p:sp>
            <p:nvSpPr>
              <p:cNvPr id="11750" name="Google Shape;11750;p1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51" name="Google Shape;11751;p1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45"/>
        <p:cNvGrpSpPr/>
        <p:nvPr/>
      </p:nvGrpSpPr>
      <p:grpSpPr>
        <a:xfrm>
          <a:off x="0" y="0"/>
          <a:ext cx="0" cy="0"/>
          <a:chOff x="0" y="0"/>
          <a:chExt cx="0" cy="0"/>
        </a:xfrm>
      </p:grpSpPr>
      <p:grpSp>
        <p:nvGrpSpPr>
          <p:cNvPr id="646" name="Google Shape;646;p1205"/>
          <p:cNvGrpSpPr/>
          <p:nvPr/>
        </p:nvGrpSpPr>
        <p:grpSpPr>
          <a:xfrm>
            <a:off x="7191542" y="1"/>
            <a:ext cx="5000459" cy="1425992"/>
            <a:chOff x="7191542" y="1"/>
            <a:chExt cx="5000459" cy="1425992"/>
          </a:xfrm>
        </p:grpSpPr>
        <p:pic>
          <p:nvPicPr>
            <p:cNvPr id="647" name="Google Shape;647;p1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8" name="Google Shape;648;p1205"/>
            <p:cNvGrpSpPr/>
            <p:nvPr/>
          </p:nvGrpSpPr>
          <p:grpSpPr>
            <a:xfrm>
              <a:off x="7191542" y="1"/>
              <a:ext cx="5000459" cy="1425992"/>
              <a:chOff x="7186272" y="0"/>
              <a:chExt cx="5005729" cy="1427495"/>
            </a:xfrm>
          </p:grpSpPr>
          <p:sp>
            <p:nvSpPr>
              <p:cNvPr id="649" name="Google Shape;649;p1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0" name="Google Shape;650;p1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1" name="Google Shape;651;p1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 name="Google Shape;652;p12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 name="Google Shape;653;p1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 name="Google Shape;654;p1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 name="Google Shape;655;p1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11752"/>
        <p:cNvGrpSpPr/>
        <p:nvPr/>
      </p:nvGrpSpPr>
      <p:grpSpPr>
        <a:xfrm>
          <a:off x="0" y="0"/>
          <a:ext cx="0" cy="0"/>
          <a:chOff x="0" y="0"/>
          <a:chExt cx="0" cy="0"/>
        </a:xfrm>
      </p:grpSpPr>
      <p:sp>
        <p:nvSpPr>
          <p:cNvPr id="11753" name="Google Shape;11753;p16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4" name="Google Shape;11754;p16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9"/>
            <a:ext cx="3706284" cy="1813983"/>
          </a:xfrm>
          <a:prstGeom prst="rect">
            <a:avLst/>
          </a:prstGeom>
          <a:noFill/>
          <a:ln>
            <a:noFill/>
          </a:ln>
        </p:spPr>
      </p:pic>
      <p:grpSp>
        <p:nvGrpSpPr>
          <p:cNvPr id="11755" name="Google Shape;11755;p1663"/>
          <p:cNvGrpSpPr/>
          <p:nvPr/>
        </p:nvGrpSpPr>
        <p:grpSpPr>
          <a:xfrm>
            <a:off x="1" y="0"/>
            <a:ext cx="1862667" cy="6629400"/>
            <a:chOff x="-15876" y="0"/>
            <a:chExt cx="1927803" cy="6858000"/>
          </a:xfrm>
        </p:grpSpPr>
        <p:sp>
          <p:nvSpPr>
            <p:cNvPr id="11756" name="Google Shape;11756;p16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7" name="Google Shape;11757;p16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1758" name="Google Shape;11758;p16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759" name="Google Shape;11759;p1663"/>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0" name="Google Shape;11760;p16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1" name="Google Shape;11761;p16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1762"/>
        <p:cNvGrpSpPr/>
        <p:nvPr/>
      </p:nvGrpSpPr>
      <p:grpSpPr>
        <a:xfrm>
          <a:off x="0" y="0"/>
          <a:ext cx="0" cy="0"/>
          <a:chOff x="0" y="0"/>
          <a:chExt cx="0" cy="0"/>
        </a:xfrm>
      </p:grpSpPr>
      <p:sp>
        <p:nvSpPr>
          <p:cNvPr id="11763" name="Google Shape;11763;p1664"/>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64" name="Google Shape;11764;p1664"/>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5" name="Google Shape;11765;p1664"/>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6" name="Google Shape;11766;p1664"/>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7" name="Google Shape;11767;p1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768" name="Google Shape;11768;p166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769"/>
        <p:cNvGrpSpPr/>
        <p:nvPr/>
      </p:nvGrpSpPr>
      <p:grpSpPr>
        <a:xfrm>
          <a:off x="0" y="0"/>
          <a:ext cx="0" cy="0"/>
          <a:chOff x="0" y="0"/>
          <a:chExt cx="0" cy="0"/>
        </a:xfrm>
      </p:grpSpPr>
      <p:grpSp>
        <p:nvGrpSpPr>
          <p:cNvPr id="11770" name="Google Shape;11770;p1665"/>
          <p:cNvGrpSpPr/>
          <p:nvPr/>
        </p:nvGrpSpPr>
        <p:grpSpPr>
          <a:xfrm>
            <a:off x="7191543" y="1"/>
            <a:ext cx="5000459" cy="1425992"/>
            <a:chOff x="7191542" y="1"/>
            <a:chExt cx="5000459" cy="1425992"/>
          </a:xfrm>
        </p:grpSpPr>
        <p:pic>
          <p:nvPicPr>
            <p:cNvPr id="11771" name="Google Shape;11771;p1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72" name="Google Shape;11772;p1665"/>
            <p:cNvGrpSpPr/>
            <p:nvPr/>
          </p:nvGrpSpPr>
          <p:grpSpPr>
            <a:xfrm>
              <a:off x="7191542" y="1"/>
              <a:ext cx="5000459" cy="1425992"/>
              <a:chOff x="7186272" y="0"/>
              <a:chExt cx="5005729" cy="1427495"/>
            </a:xfrm>
          </p:grpSpPr>
          <p:sp>
            <p:nvSpPr>
              <p:cNvPr id="11773" name="Google Shape;11773;p1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74" name="Google Shape;11774;p1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75" name="Google Shape;11775;p166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76" name="Google Shape;11776;p1665"/>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77" name="Google Shape;11777;p16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78" name="Google Shape;11778;p1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79" name="Google Shape;11779;p166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11780"/>
        <p:cNvGrpSpPr/>
        <p:nvPr/>
      </p:nvGrpSpPr>
      <p:grpSpPr>
        <a:xfrm>
          <a:off x="0" y="0"/>
          <a:ext cx="0" cy="0"/>
          <a:chOff x="0" y="0"/>
          <a:chExt cx="0" cy="0"/>
        </a:xfrm>
      </p:grpSpPr>
      <p:sp>
        <p:nvSpPr>
          <p:cNvPr id="11781" name="Google Shape;11781;p16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82" name="Google Shape;11782;p16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83" name="Google Shape;11783;p1666"/>
          <p:cNvGrpSpPr/>
          <p:nvPr/>
        </p:nvGrpSpPr>
        <p:grpSpPr>
          <a:xfrm>
            <a:off x="0" y="5379426"/>
            <a:ext cx="2807368" cy="753891"/>
            <a:chOff x="0" y="5379426"/>
            <a:chExt cx="2807368" cy="753891"/>
          </a:xfrm>
        </p:grpSpPr>
        <p:sp>
          <p:nvSpPr>
            <p:cNvPr id="11784" name="Google Shape;11784;p16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85" name="Google Shape;11785;p16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786" name="Google Shape;11786;p1666"/>
          <p:cNvSpPr>
            <a:spLocks noGrp="1"/>
          </p:cNvSpPr>
          <p:nvPr>
            <p:ph type="pic" idx="2"/>
          </p:nvPr>
        </p:nvSpPr>
        <p:spPr>
          <a:xfrm>
            <a:off x="2807368" y="457202"/>
            <a:ext cx="8915400" cy="5943598"/>
          </a:xfrm>
          <a:prstGeom prst="rect">
            <a:avLst/>
          </a:prstGeom>
          <a:noFill/>
          <a:ln>
            <a:noFill/>
          </a:ln>
        </p:spPr>
      </p:sp>
      <p:pic>
        <p:nvPicPr>
          <p:cNvPr id="11787" name="Google Shape;11787;p16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11788"/>
        <p:cNvGrpSpPr/>
        <p:nvPr/>
      </p:nvGrpSpPr>
      <p:grpSpPr>
        <a:xfrm>
          <a:off x="0" y="0"/>
          <a:ext cx="0" cy="0"/>
          <a:chOff x="0" y="0"/>
          <a:chExt cx="0" cy="0"/>
        </a:xfrm>
      </p:grpSpPr>
      <p:sp>
        <p:nvSpPr>
          <p:cNvPr id="11789" name="Google Shape;11789;p16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0" name="Google Shape;11790;p16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91" name="Google Shape;11791;p16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92" name="Google Shape;11792;p1667"/>
          <p:cNvSpPr>
            <a:spLocks noGrp="1"/>
          </p:cNvSpPr>
          <p:nvPr>
            <p:ph type="pic" idx="2"/>
          </p:nvPr>
        </p:nvSpPr>
        <p:spPr>
          <a:xfrm>
            <a:off x="7118684" y="233915"/>
            <a:ext cx="5073316" cy="5943600"/>
          </a:xfrm>
          <a:prstGeom prst="rect">
            <a:avLst/>
          </a:prstGeom>
          <a:noFill/>
          <a:ln>
            <a:noFill/>
          </a:ln>
        </p:spPr>
      </p:sp>
      <p:grpSp>
        <p:nvGrpSpPr>
          <p:cNvPr id="11793" name="Google Shape;11793;p1667"/>
          <p:cNvGrpSpPr/>
          <p:nvPr/>
        </p:nvGrpSpPr>
        <p:grpSpPr>
          <a:xfrm>
            <a:off x="0" y="5020348"/>
            <a:ext cx="12192000" cy="1837653"/>
            <a:chOff x="0" y="5020348"/>
            <a:chExt cx="12192000" cy="1837653"/>
          </a:xfrm>
        </p:grpSpPr>
        <p:sp>
          <p:nvSpPr>
            <p:cNvPr id="11794" name="Google Shape;11794;p16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5" name="Google Shape;11795;p16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796" name="Google Shape;11796;p16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11797"/>
        <p:cNvGrpSpPr/>
        <p:nvPr/>
      </p:nvGrpSpPr>
      <p:grpSpPr>
        <a:xfrm>
          <a:off x="0" y="0"/>
          <a:ext cx="0" cy="0"/>
          <a:chOff x="0" y="0"/>
          <a:chExt cx="0" cy="0"/>
        </a:xfrm>
      </p:grpSpPr>
      <p:grpSp>
        <p:nvGrpSpPr>
          <p:cNvPr id="11798" name="Google Shape;11798;p1668"/>
          <p:cNvGrpSpPr/>
          <p:nvPr/>
        </p:nvGrpSpPr>
        <p:grpSpPr>
          <a:xfrm>
            <a:off x="0" y="5020347"/>
            <a:ext cx="12192000" cy="1837653"/>
            <a:chOff x="0" y="5020347"/>
            <a:chExt cx="12192000" cy="1837653"/>
          </a:xfrm>
        </p:grpSpPr>
        <p:sp>
          <p:nvSpPr>
            <p:cNvPr id="11799" name="Google Shape;11799;p16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0" name="Google Shape;11800;p16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1" name="Google Shape;11801;p16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802" name="Google Shape;11802;p16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803" name="Google Shape;11803;p16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04" name="Google Shape;11804;p16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11805"/>
        <p:cNvGrpSpPr/>
        <p:nvPr/>
      </p:nvGrpSpPr>
      <p:grpSpPr>
        <a:xfrm>
          <a:off x="0" y="0"/>
          <a:ext cx="0" cy="0"/>
          <a:chOff x="0" y="0"/>
          <a:chExt cx="0" cy="0"/>
        </a:xfrm>
      </p:grpSpPr>
      <p:sp>
        <p:nvSpPr>
          <p:cNvPr id="11806" name="Google Shape;11806;p16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07" name="Google Shape;11807;p16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808" name="Google Shape;11808;p1669"/>
          <p:cNvGrpSpPr/>
          <p:nvPr/>
        </p:nvGrpSpPr>
        <p:grpSpPr>
          <a:xfrm>
            <a:off x="0" y="5379426"/>
            <a:ext cx="2807368" cy="753891"/>
            <a:chOff x="0" y="5379426"/>
            <a:chExt cx="2807368" cy="753891"/>
          </a:xfrm>
        </p:grpSpPr>
        <p:sp>
          <p:nvSpPr>
            <p:cNvPr id="11809" name="Google Shape;11809;p16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0" name="Google Shape;11810;p16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811" name="Google Shape;11811;p1669"/>
          <p:cNvSpPr>
            <a:spLocks noGrp="1"/>
          </p:cNvSpPr>
          <p:nvPr>
            <p:ph type="pic" idx="2"/>
          </p:nvPr>
        </p:nvSpPr>
        <p:spPr>
          <a:xfrm>
            <a:off x="2807368" y="457202"/>
            <a:ext cx="8915400" cy="5943598"/>
          </a:xfrm>
          <a:prstGeom prst="rect">
            <a:avLst/>
          </a:prstGeom>
          <a:noFill/>
          <a:ln>
            <a:noFill/>
          </a:ln>
        </p:spPr>
      </p:sp>
      <p:pic>
        <p:nvPicPr>
          <p:cNvPr id="11812" name="Google Shape;11812;p16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11813"/>
        <p:cNvGrpSpPr/>
        <p:nvPr/>
      </p:nvGrpSpPr>
      <p:grpSpPr>
        <a:xfrm>
          <a:off x="0" y="0"/>
          <a:ext cx="0" cy="0"/>
          <a:chOff x="0" y="0"/>
          <a:chExt cx="0" cy="0"/>
        </a:xfrm>
      </p:grpSpPr>
      <p:sp>
        <p:nvSpPr>
          <p:cNvPr id="11814" name="Google Shape;11814;p16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5" name="Google Shape;11815;p16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16" name="Google Shape;11816;p16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17" name="Google Shape;11817;p16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18" name="Google Shape;11818;p1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19" name="Google Shape;11819;p1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20" name="Google Shape;11820;p1670"/>
          <p:cNvGrpSpPr/>
          <p:nvPr/>
        </p:nvGrpSpPr>
        <p:grpSpPr>
          <a:xfrm>
            <a:off x="7191542" y="1"/>
            <a:ext cx="5000459" cy="1425992"/>
            <a:chOff x="7191542" y="1"/>
            <a:chExt cx="5000459" cy="1425992"/>
          </a:xfrm>
        </p:grpSpPr>
        <p:pic>
          <p:nvPicPr>
            <p:cNvPr id="11821" name="Google Shape;11821;p1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2" name="Google Shape;11822;p1670"/>
            <p:cNvGrpSpPr/>
            <p:nvPr/>
          </p:nvGrpSpPr>
          <p:grpSpPr>
            <a:xfrm>
              <a:off x="7191542" y="1"/>
              <a:ext cx="5000459" cy="1425992"/>
              <a:chOff x="7186272" y="0"/>
              <a:chExt cx="5005729" cy="1427495"/>
            </a:xfrm>
          </p:grpSpPr>
          <p:sp>
            <p:nvSpPr>
              <p:cNvPr id="11823" name="Google Shape;11823;p1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24" name="Google Shape;11824;p1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25" name="Google Shape;11825;p16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11826"/>
        <p:cNvGrpSpPr/>
        <p:nvPr/>
      </p:nvGrpSpPr>
      <p:grpSpPr>
        <a:xfrm>
          <a:off x="0" y="0"/>
          <a:ext cx="0" cy="0"/>
          <a:chOff x="0" y="0"/>
          <a:chExt cx="0" cy="0"/>
        </a:xfrm>
      </p:grpSpPr>
      <p:grpSp>
        <p:nvGrpSpPr>
          <p:cNvPr id="11827" name="Google Shape;11827;p1671"/>
          <p:cNvGrpSpPr/>
          <p:nvPr/>
        </p:nvGrpSpPr>
        <p:grpSpPr>
          <a:xfrm>
            <a:off x="7191542" y="1"/>
            <a:ext cx="5000459" cy="1425992"/>
            <a:chOff x="7191542" y="1"/>
            <a:chExt cx="5000459" cy="1425992"/>
          </a:xfrm>
        </p:grpSpPr>
        <p:pic>
          <p:nvPicPr>
            <p:cNvPr id="11828" name="Google Shape;11828;p1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9" name="Google Shape;11829;p1671"/>
            <p:cNvGrpSpPr/>
            <p:nvPr/>
          </p:nvGrpSpPr>
          <p:grpSpPr>
            <a:xfrm>
              <a:off x="7191542" y="1"/>
              <a:ext cx="5000459" cy="1425992"/>
              <a:chOff x="7186272" y="0"/>
              <a:chExt cx="5005729" cy="1427495"/>
            </a:xfrm>
          </p:grpSpPr>
          <p:sp>
            <p:nvSpPr>
              <p:cNvPr id="11830" name="Google Shape;11830;p1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31" name="Google Shape;11831;p1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32" name="Google Shape;11832;p1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33" name="Google Shape;11833;p16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4" name="Google Shape;11834;p1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35" name="Google Shape;11835;p1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36" name="Google Shape;11836;p1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11837"/>
        <p:cNvGrpSpPr/>
        <p:nvPr/>
      </p:nvGrpSpPr>
      <p:grpSpPr>
        <a:xfrm>
          <a:off x="0" y="0"/>
          <a:ext cx="0" cy="0"/>
          <a:chOff x="0" y="0"/>
          <a:chExt cx="0" cy="0"/>
        </a:xfrm>
      </p:grpSpPr>
      <p:sp>
        <p:nvSpPr>
          <p:cNvPr id="11838" name="Google Shape;11838;p16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39" name="Google Shape;11839;p16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0" name="Google Shape;11840;p16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1" name="Google Shape;11841;p1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42" name="Google Shape;11842;p1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3" name="Google Shape;11843;p1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44" name="Google Shape;11844;p1672"/>
          <p:cNvGrpSpPr/>
          <p:nvPr/>
        </p:nvGrpSpPr>
        <p:grpSpPr>
          <a:xfrm>
            <a:off x="7191542" y="1"/>
            <a:ext cx="5000459" cy="1425992"/>
            <a:chOff x="7191542" y="1"/>
            <a:chExt cx="5000459" cy="1425992"/>
          </a:xfrm>
        </p:grpSpPr>
        <p:pic>
          <p:nvPicPr>
            <p:cNvPr id="11845" name="Google Shape;11845;p1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46" name="Google Shape;11846;p1672"/>
            <p:cNvGrpSpPr/>
            <p:nvPr/>
          </p:nvGrpSpPr>
          <p:grpSpPr>
            <a:xfrm>
              <a:off x="7191542" y="1"/>
              <a:ext cx="5000459" cy="1425992"/>
              <a:chOff x="7186272" y="0"/>
              <a:chExt cx="5005729" cy="1427495"/>
            </a:xfrm>
          </p:grpSpPr>
          <p:sp>
            <p:nvSpPr>
              <p:cNvPr id="11847" name="Google Shape;11847;p1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48" name="Google Shape;11848;p1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49" name="Google Shape;11849;p16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56"/>
        <p:cNvGrpSpPr/>
        <p:nvPr/>
      </p:nvGrpSpPr>
      <p:grpSpPr>
        <a:xfrm>
          <a:off x="0" y="0"/>
          <a:ext cx="0" cy="0"/>
          <a:chOff x="0" y="0"/>
          <a:chExt cx="0" cy="0"/>
        </a:xfrm>
      </p:grpSpPr>
      <p:sp>
        <p:nvSpPr>
          <p:cNvPr id="657" name="Google Shape;657;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 name="Google Shape;658;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59" name="Google Shape;659;p121"/>
          <p:cNvGrpSpPr/>
          <p:nvPr/>
        </p:nvGrpSpPr>
        <p:grpSpPr>
          <a:xfrm>
            <a:off x="7191542" y="1"/>
            <a:ext cx="5000459" cy="1425992"/>
            <a:chOff x="7191542" y="1"/>
            <a:chExt cx="5000459" cy="1425992"/>
          </a:xfrm>
        </p:grpSpPr>
        <p:pic>
          <p:nvPicPr>
            <p:cNvPr id="660" name="Google Shape;660;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1" name="Google Shape;661;p121"/>
            <p:cNvGrpSpPr/>
            <p:nvPr/>
          </p:nvGrpSpPr>
          <p:grpSpPr>
            <a:xfrm>
              <a:off x="7191542" y="1"/>
              <a:ext cx="5000459" cy="1425992"/>
              <a:chOff x="7186272" y="0"/>
              <a:chExt cx="5005729" cy="1427495"/>
            </a:xfrm>
          </p:grpSpPr>
          <p:sp>
            <p:nvSpPr>
              <p:cNvPr id="662" name="Google Shape;662;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 name="Google Shape;663;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4" name="Google Shape;664;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5" name="Google Shape;665;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6" name="Google Shape;666;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 name="Google Shape;667;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11850"/>
        <p:cNvGrpSpPr/>
        <p:nvPr/>
      </p:nvGrpSpPr>
      <p:grpSpPr>
        <a:xfrm>
          <a:off x="0" y="0"/>
          <a:ext cx="0" cy="0"/>
          <a:chOff x="0" y="0"/>
          <a:chExt cx="0" cy="0"/>
        </a:xfrm>
      </p:grpSpPr>
      <p:grpSp>
        <p:nvGrpSpPr>
          <p:cNvPr id="11851" name="Google Shape;11851;p1673"/>
          <p:cNvGrpSpPr/>
          <p:nvPr/>
        </p:nvGrpSpPr>
        <p:grpSpPr>
          <a:xfrm>
            <a:off x="0" y="0"/>
            <a:ext cx="12192000" cy="2148830"/>
            <a:chOff x="0" y="0"/>
            <a:chExt cx="12192000" cy="2148830"/>
          </a:xfrm>
        </p:grpSpPr>
        <p:sp>
          <p:nvSpPr>
            <p:cNvPr id="11852" name="Google Shape;11852;p16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53" name="Google Shape;11853;p16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854" name="Google Shape;11854;p16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55" name="Google Shape;11855;p16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6" name="Google Shape;11856;p16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857" name="Google Shape;11857;p16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858" name="Google Shape;11858;p16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11859"/>
        <p:cNvGrpSpPr/>
        <p:nvPr/>
      </p:nvGrpSpPr>
      <p:grpSpPr>
        <a:xfrm>
          <a:off x="0" y="0"/>
          <a:ext cx="0" cy="0"/>
          <a:chOff x="0" y="0"/>
          <a:chExt cx="0" cy="0"/>
        </a:xfrm>
      </p:grpSpPr>
      <p:sp>
        <p:nvSpPr>
          <p:cNvPr id="11860" name="Google Shape;11860;p1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61" name="Google Shape;11861;p1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2" name="Google Shape;11862;p1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63" name="Google Shape;11863;p1674"/>
          <p:cNvGrpSpPr/>
          <p:nvPr/>
        </p:nvGrpSpPr>
        <p:grpSpPr>
          <a:xfrm>
            <a:off x="7191542" y="1"/>
            <a:ext cx="5000459" cy="1425992"/>
            <a:chOff x="7191542" y="1"/>
            <a:chExt cx="5000459" cy="1425992"/>
          </a:xfrm>
        </p:grpSpPr>
        <p:pic>
          <p:nvPicPr>
            <p:cNvPr id="11864" name="Google Shape;11864;p1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5" name="Google Shape;11865;p1674"/>
            <p:cNvGrpSpPr/>
            <p:nvPr/>
          </p:nvGrpSpPr>
          <p:grpSpPr>
            <a:xfrm>
              <a:off x="7191542" y="1"/>
              <a:ext cx="5000459" cy="1425992"/>
              <a:chOff x="7186272" y="0"/>
              <a:chExt cx="5005729" cy="1427495"/>
            </a:xfrm>
          </p:grpSpPr>
          <p:sp>
            <p:nvSpPr>
              <p:cNvPr id="11866" name="Google Shape;11866;p1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67" name="Google Shape;11867;p1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11868"/>
        <p:cNvGrpSpPr/>
        <p:nvPr/>
      </p:nvGrpSpPr>
      <p:grpSpPr>
        <a:xfrm>
          <a:off x="0" y="0"/>
          <a:ext cx="0" cy="0"/>
          <a:chOff x="0" y="0"/>
          <a:chExt cx="0" cy="0"/>
        </a:xfrm>
      </p:grpSpPr>
      <p:grpSp>
        <p:nvGrpSpPr>
          <p:cNvPr id="11869" name="Google Shape;11869;p1675"/>
          <p:cNvGrpSpPr/>
          <p:nvPr/>
        </p:nvGrpSpPr>
        <p:grpSpPr>
          <a:xfrm>
            <a:off x="7191542" y="1"/>
            <a:ext cx="5000459" cy="1425992"/>
            <a:chOff x="7191542" y="1"/>
            <a:chExt cx="5000459" cy="1425992"/>
          </a:xfrm>
        </p:grpSpPr>
        <p:pic>
          <p:nvPicPr>
            <p:cNvPr id="11870" name="Google Shape;11870;p1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71" name="Google Shape;11871;p1675"/>
            <p:cNvGrpSpPr/>
            <p:nvPr/>
          </p:nvGrpSpPr>
          <p:grpSpPr>
            <a:xfrm>
              <a:off x="7191542" y="1"/>
              <a:ext cx="5000459" cy="1425992"/>
              <a:chOff x="7186272" y="0"/>
              <a:chExt cx="5005729" cy="1427495"/>
            </a:xfrm>
          </p:grpSpPr>
          <p:sp>
            <p:nvSpPr>
              <p:cNvPr id="11872" name="Google Shape;11872;p1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73" name="Google Shape;11873;p1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74" name="Google Shape;11874;p16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75" name="Google Shape;11875;p1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76" name="Google Shape;11876;p1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7" name="Google Shape;11877;p1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1_Cover B">
  <p:cSld name="1_Cover B">
    <p:spTree>
      <p:nvGrpSpPr>
        <p:cNvPr id="1" name="Shape 11878"/>
        <p:cNvGrpSpPr/>
        <p:nvPr/>
      </p:nvGrpSpPr>
      <p:grpSpPr>
        <a:xfrm>
          <a:off x="0" y="0"/>
          <a:ext cx="0" cy="0"/>
          <a:chOff x="0" y="0"/>
          <a:chExt cx="0" cy="0"/>
        </a:xfrm>
      </p:grpSpPr>
      <p:sp>
        <p:nvSpPr>
          <p:cNvPr id="11879" name="Google Shape;11879;p167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80" name="Google Shape;11880;p167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881" name="Google Shape;11881;p1676"/>
          <p:cNvGrpSpPr/>
          <p:nvPr/>
        </p:nvGrpSpPr>
        <p:grpSpPr>
          <a:xfrm flipH="1">
            <a:off x="-1" y="1"/>
            <a:ext cx="6418725" cy="1509822"/>
            <a:chOff x="7522541" y="1"/>
            <a:chExt cx="4669459" cy="1098357"/>
          </a:xfrm>
        </p:grpSpPr>
        <p:sp>
          <p:nvSpPr>
            <p:cNvPr id="11882" name="Google Shape;11882;p167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83" name="Google Shape;11883;p167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1884" name="Google Shape;11884;p16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1885"/>
        <p:cNvGrpSpPr/>
        <p:nvPr/>
      </p:nvGrpSpPr>
      <p:grpSpPr>
        <a:xfrm>
          <a:off x="0" y="0"/>
          <a:ext cx="0" cy="0"/>
          <a:chOff x="0" y="0"/>
          <a:chExt cx="0" cy="0"/>
        </a:xfrm>
      </p:grpSpPr>
      <p:sp>
        <p:nvSpPr>
          <p:cNvPr id="11886" name="Google Shape;11886;p16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87" name="Google Shape;11887;p16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88" name="Google Shape;11888;p16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89" name="Google Shape;11889;p16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90" name="Google Shape;11890;p16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1" name="Google Shape;11891;p16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92" name="Google Shape;11892;p16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893" name="Google Shape;11893;p16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894" name="Google Shape;11894;p167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11895"/>
        <p:cNvGrpSpPr/>
        <p:nvPr/>
      </p:nvGrpSpPr>
      <p:grpSpPr>
        <a:xfrm>
          <a:off x="0" y="0"/>
          <a:ext cx="0" cy="0"/>
          <a:chOff x="0" y="0"/>
          <a:chExt cx="0" cy="0"/>
        </a:xfrm>
      </p:grpSpPr>
      <p:sp>
        <p:nvSpPr>
          <p:cNvPr id="11896" name="Google Shape;11896;p16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97" name="Google Shape;11897;p16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8" name="Google Shape;11898;p16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899" name="Google Shape;11899;p1678"/>
          <p:cNvSpPr>
            <a:spLocks noGrp="1"/>
          </p:cNvSpPr>
          <p:nvPr>
            <p:ph type="pic" idx="2"/>
          </p:nvPr>
        </p:nvSpPr>
        <p:spPr>
          <a:xfrm>
            <a:off x="7118684" y="233915"/>
            <a:ext cx="5073316" cy="5943600"/>
          </a:xfrm>
          <a:prstGeom prst="rect">
            <a:avLst/>
          </a:prstGeom>
          <a:noFill/>
          <a:ln>
            <a:noFill/>
          </a:ln>
        </p:spPr>
      </p:sp>
      <p:grpSp>
        <p:nvGrpSpPr>
          <p:cNvPr id="11900" name="Google Shape;11900;p1678"/>
          <p:cNvGrpSpPr/>
          <p:nvPr/>
        </p:nvGrpSpPr>
        <p:grpSpPr>
          <a:xfrm>
            <a:off x="0" y="5020348"/>
            <a:ext cx="12192000" cy="1837653"/>
            <a:chOff x="0" y="5020348"/>
            <a:chExt cx="12192000" cy="1837653"/>
          </a:xfrm>
        </p:grpSpPr>
        <p:sp>
          <p:nvSpPr>
            <p:cNvPr id="11901" name="Google Shape;11901;p16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2" name="Google Shape;11902;p16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3" name="Google Shape;11903;p16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11904"/>
        <p:cNvGrpSpPr/>
        <p:nvPr/>
      </p:nvGrpSpPr>
      <p:grpSpPr>
        <a:xfrm>
          <a:off x="0" y="0"/>
          <a:ext cx="0" cy="0"/>
          <a:chOff x="0" y="0"/>
          <a:chExt cx="0" cy="0"/>
        </a:xfrm>
      </p:grpSpPr>
      <p:grpSp>
        <p:nvGrpSpPr>
          <p:cNvPr id="11905" name="Google Shape;11905;p1679"/>
          <p:cNvGrpSpPr/>
          <p:nvPr/>
        </p:nvGrpSpPr>
        <p:grpSpPr>
          <a:xfrm>
            <a:off x="0" y="5020347"/>
            <a:ext cx="12192000" cy="1837653"/>
            <a:chOff x="0" y="5020347"/>
            <a:chExt cx="12192000" cy="1837653"/>
          </a:xfrm>
        </p:grpSpPr>
        <p:sp>
          <p:nvSpPr>
            <p:cNvPr id="11906" name="Google Shape;11906;p16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7" name="Google Shape;11907;p16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8" name="Google Shape;11908;p16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9" name="Google Shape;11909;p16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910" name="Google Shape;11910;p16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1" name="Google Shape;11911;p16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11912"/>
        <p:cNvGrpSpPr/>
        <p:nvPr/>
      </p:nvGrpSpPr>
      <p:grpSpPr>
        <a:xfrm>
          <a:off x="0" y="0"/>
          <a:ext cx="0" cy="0"/>
          <a:chOff x="0" y="0"/>
          <a:chExt cx="0" cy="0"/>
        </a:xfrm>
      </p:grpSpPr>
      <p:sp>
        <p:nvSpPr>
          <p:cNvPr id="11913" name="Google Shape;11913;p16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914" name="Google Shape;11914;p16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915" name="Google Shape;11915;p1680"/>
          <p:cNvGrpSpPr/>
          <p:nvPr/>
        </p:nvGrpSpPr>
        <p:grpSpPr>
          <a:xfrm>
            <a:off x="0" y="5379426"/>
            <a:ext cx="2807368" cy="753891"/>
            <a:chOff x="0" y="5379426"/>
            <a:chExt cx="2807368" cy="753891"/>
          </a:xfrm>
        </p:grpSpPr>
        <p:sp>
          <p:nvSpPr>
            <p:cNvPr id="11916" name="Google Shape;11916;p16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17" name="Google Shape;11917;p16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918" name="Google Shape;11918;p1680"/>
          <p:cNvSpPr>
            <a:spLocks noGrp="1"/>
          </p:cNvSpPr>
          <p:nvPr>
            <p:ph type="pic" idx="2"/>
          </p:nvPr>
        </p:nvSpPr>
        <p:spPr>
          <a:xfrm>
            <a:off x="2807368" y="457202"/>
            <a:ext cx="8915400" cy="5943598"/>
          </a:xfrm>
          <a:prstGeom prst="rect">
            <a:avLst/>
          </a:prstGeom>
          <a:noFill/>
          <a:ln>
            <a:noFill/>
          </a:ln>
        </p:spPr>
      </p:sp>
      <p:pic>
        <p:nvPicPr>
          <p:cNvPr id="11919" name="Google Shape;11919;p16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11920"/>
        <p:cNvGrpSpPr/>
        <p:nvPr/>
      </p:nvGrpSpPr>
      <p:grpSpPr>
        <a:xfrm>
          <a:off x="0" y="0"/>
          <a:ext cx="0" cy="0"/>
          <a:chOff x="0" y="0"/>
          <a:chExt cx="0" cy="0"/>
        </a:xfrm>
      </p:grpSpPr>
      <p:sp>
        <p:nvSpPr>
          <p:cNvPr id="11921" name="Google Shape;11921;p16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22" name="Google Shape;11922;p16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23" name="Google Shape;11923;p16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4" name="Google Shape;11924;p1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25" name="Google Shape;11925;p1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6" name="Google Shape;11926;p1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27" name="Google Shape;11927;p1681"/>
          <p:cNvGrpSpPr/>
          <p:nvPr/>
        </p:nvGrpSpPr>
        <p:grpSpPr>
          <a:xfrm>
            <a:off x="7191542" y="1"/>
            <a:ext cx="5000459" cy="1425992"/>
            <a:chOff x="7191542" y="1"/>
            <a:chExt cx="5000459" cy="1425992"/>
          </a:xfrm>
        </p:grpSpPr>
        <p:pic>
          <p:nvPicPr>
            <p:cNvPr id="11928" name="Google Shape;11928;p1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29" name="Google Shape;11929;p1681"/>
            <p:cNvGrpSpPr/>
            <p:nvPr/>
          </p:nvGrpSpPr>
          <p:grpSpPr>
            <a:xfrm>
              <a:off x="7191542" y="1"/>
              <a:ext cx="5000459" cy="1425992"/>
              <a:chOff x="7186272" y="0"/>
              <a:chExt cx="5005729" cy="1427495"/>
            </a:xfrm>
          </p:grpSpPr>
          <p:sp>
            <p:nvSpPr>
              <p:cNvPr id="11930" name="Google Shape;11930;p1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31" name="Google Shape;11931;p1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32" name="Google Shape;11932;p16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11933"/>
        <p:cNvGrpSpPr/>
        <p:nvPr/>
      </p:nvGrpSpPr>
      <p:grpSpPr>
        <a:xfrm>
          <a:off x="0" y="0"/>
          <a:ext cx="0" cy="0"/>
          <a:chOff x="0" y="0"/>
          <a:chExt cx="0" cy="0"/>
        </a:xfrm>
      </p:grpSpPr>
      <p:sp>
        <p:nvSpPr>
          <p:cNvPr id="11934" name="Google Shape;11934;p16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35" name="Google Shape;11935;p16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36" name="Google Shape;11936;p16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7" name="Google Shape;11937;p16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38" name="Google Shape;11938;p1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39" name="Google Shape;11939;p1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40" name="Google Shape;11940;p1682"/>
          <p:cNvGrpSpPr/>
          <p:nvPr/>
        </p:nvGrpSpPr>
        <p:grpSpPr>
          <a:xfrm>
            <a:off x="7191542" y="1"/>
            <a:ext cx="5000459" cy="1425992"/>
            <a:chOff x="7191542" y="1"/>
            <a:chExt cx="5000459" cy="1425992"/>
          </a:xfrm>
        </p:grpSpPr>
        <p:pic>
          <p:nvPicPr>
            <p:cNvPr id="11941" name="Google Shape;11941;p1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2" name="Google Shape;11942;p1682"/>
            <p:cNvGrpSpPr/>
            <p:nvPr/>
          </p:nvGrpSpPr>
          <p:grpSpPr>
            <a:xfrm>
              <a:off x="7191542" y="1"/>
              <a:ext cx="5000459" cy="1425992"/>
              <a:chOff x="7186272" y="0"/>
              <a:chExt cx="5005729" cy="1427495"/>
            </a:xfrm>
          </p:grpSpPr>
          <p:sp>
            <p:nvSpPr>
              <p:cNvPr id="11943" name="Google Shape;11943;p1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44" name="Google Shape;11944;p1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45" name="Google Shape;11945;p16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68"/>
        <p:cNvGrpSpPr/>
        <p:nvPr/>
      </p:nvGrpSpPr>
      <p:grpSpPr>
        <a:xfrm>
          <a:off x="0" y="0"/>
          <a:ext cx="0" cy="0"/>
          <a:chOff x="0" y="0"/>
          <a:chExt cx="0" cy="0"/>
        </a:xfrm>
      </p:grpSpPr>
      <p:grpSp>
        <p:nvGrpSpPr>
          <p:cNvPr id="669" name="Google Shape;669;p122"/>
          <p:cNvGrpSpPr/>
          <p:nvPr/>
        </p:nvGrpSpPr>
        <p:grpSpPr>
          <a:xfrm>
            <a:off x="7191542" y="1"/>
            <a:ext cx="5000459" cy="1425992"/>
            <a:chOff x="7191542" y="1"/>
            <a:chExt cx="5000459" cy="1425992"/>
          </a:xfrm>
        </p:grpSpPr>
        <p:pic>
          <p:nvPicPr>
            <p:cNvPr id="670" name="Google Shape;670;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 name="Google Shape;671;p122"/>
            <p:cNvGrpSpPr/>
            <p:nvPr/>
          </p:nvGrpSpPr>
          <p:grpSpPr>
            <a:xfrm>
              <a:off x="7191542" y="1"/>
              <a:ext cx="5000459" cy="1425992"/>
              <a:chOff x="7186272" y="0"/>
              <a:chExt cx="5005729" cy="1427495"/>
            </a:xfrm>
          </p:grpSpPr>
          <p:sp>
            <p:nvSpPr>
              <p:cNvPr id="672" name="Google Shape;672;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 name="Google Shape;673;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4" name="Google Shape;674;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 name="Google Shape;675;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6" name="Google Shape;676;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 name="Google Shape;677;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8" name="Google Shape;678;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 name="Google Shape;679;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0" name="Google Shape;680;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1" name="Google Shape;681;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11946"/>
        <p:cNvGrpSpPr/>
        <p:nvPr/>
      </p:nvGrpSpPr>
      <p:grpSpPr>
        <a:xfrm>
          <a:off x="0" y="0"/>
          <a:ext cx="0" cy="0"/>
          <a:chOff x="0" y="0"/>
          <a:chExt cx="0" cy="0"/>
        </a:xfrm>
      </p:grpSpPr>
      <p:grpSp>
        <p:nvGrpSpPr>
          <p:cNvPr id="11947" name="Google Shape;11947;p1683"/>
          <p:cNvGrpSpPr/>
          <p:nvPr/>
        </p:nvGrpSpPr>
        <p:grpSpPr>
          <a:xfrm>
            <a:off x="7191542" y="1"/>
            <a:ext cx="5000459" cy="1425992"/>
            <a:chOff x="7191542" y="1"/>
            <a:chExt cx="5000459" cy="1425992"/>
          </a:xfrm>
        </p:grpSpPr>
        <p:pic>
          <p:nvPicPr>
            <p:cNvPr id="11948" name="Google Shape;11948;p1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9" name="Google Shape;11949;p1683"/>
            <p:cNvGrpSpPr/>
            <p:nvPr/>
          </p:nvGrpSpPr>
          <p:grpSpPr>
            <a:xfrm>
              <a:off x="7191542" y="1"/>
              <a:ext cx="5000459" cy="1425992"/>
              <a:chOff x="7186272" y="0"/>
              <a:chExt cx="5005729" cy="1427495"/>
            </a:xfrm>
          </p:grpSpPr>
          <p:sp>
            <p:nvSpPr>
              <p:cNvPr id="11950" name="Google Shape;11950;p1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51" name="Google Shape;11951;p1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52" name="Google Shape;11952;p1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3" name="Google Shape;11953;p16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4" name="Google Shape;11954;p16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55" name="Google Shape;11955;p1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56" name="Google Shape;11956;p1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11957"/>
        <p:cNvGrpSpPr/>
        <p:nvPr/>
      </p:nvGrpSpPr>
      <p:grpSpPr>
        <a:xfrm>
          <a:off x="0" y="0"/>
          <a:ext cx="0" cy="0"/>
          <a:chOff x="0" y="0"/>
          <a:chExt cx="0" cy="0"/>
        </a:xfrm>
      </p:grpSpPr>
      <p:sp>
        <p:nvSpPr>
          <p:cNvPr id="11958" name="Google Shape;11958;p16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9" name="Google Shape;11959;p16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960" name="Google Shape;11960;p1684"/>
          <p:cNvGrpSpPr/>
          <p:nvPr/>
        </p:nvGrpSpPr>
        <p:grpSpPr>
          <a:xfrm>
            <a:off x="7191542" y="1"/>
            <a:ext cx="5000459" cy="1425992"/>
            <a:chOff x="7191542" y="1"/>
            <a:chExt cx="5000459" cy="1425992"/>
          </a:xfrm>
        </p:grpSpPr>
        <p:pic>
          <p:nvPicPr>
            <p:cNvPr id="11961" name="Google Shape;11961;p1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62" name="Google Shape;11962;p1684"/>
            <p:cNvGrpSpPr/>
            <p:nvPr/>
          </p:nvGrpSpPr>
          <p:grpSpPr>
            <a:xfrm>
              <a:off x="7191542" y="1"/>
              <a:ext cx="5000459" cy="1425992"/>
              <a:chOff x="7186272" y="0"/>
              <a:chExt cx="5005729" cy="1427495"/>
            </a:xfrm>
          </p:grpSpPr>
          <p:sp>
            <p:nvSpPr>
              <p:cNvPr id="11963" name="Google Shape;11963;p1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64" name="Google Shape;11964;p1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65" name="Google Shape;11965;p16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66" name="Google Shape;11966;p16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67" name="Google Shape;11967;p1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8" name="Google Shape;11968;p1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11969"/>
        <p:cNvGrpSpPr/>
        <p:nvPr/>
      </p:nvGrpSpPr>
      <p:grpSpPr>
        <a:xfrm>
          <a:off x="0" y="0"/>
          <a:ext cx="0" cy="0"/>
          <a:chOff x="0" y="0"/>
          <a:chExt cx="0" cy="0"/>
        </a:xfrm>
      </p:grpSpPr>
      <p:grpSp>
        <p:nvGrpSpPr>
          <p:cNvPr id="11970" name="Google Shape;11970;p1685"/>
          <p:cNvGrpSpPr/>
          <p:nvPr/>
        </p:nvGrpSpPr>
        <p:grpSpPr>
          <a:xfrm>
            <a:off x="7191542" y="1"/>
            <a:ext cx="5000459" cy="1425992"/>
            <a:chOff x="7191542" y="1"/>
            <a:chExt cx="5000459" cy="1425992"/>
          </a:xfrm>
        </p:grpSpPr>
        <p:pic>
          <p:nvPicPr>
            <p:cNvPr id="11971" name="Google Shape;11971;p1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72" name="Google Shape;11972;p1685"/>
            <p:cNvGrpSpPr/>
            <p:nvPr/>
          </p:nvGrpSpPr>
          <p:grpSpPr>
            <a:xfrm>
              <a:off x="7191542" y="1"/>
              <a:ext cx="5000459" cy="1425992"/>
              <a:chOff x="7186272" y="0"/>
              <a:chExt cx="5005729" cy="1427495"/>
            </a:xfrm>
          </p:grpSpPr>
          <p:sp>
            <p:nvSpPr>
              <p:cNvPr id="11973" name="Google Shape;11973;p1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74" name="Google Shape;11974;p1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75" name="Google Shape;11975;p16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76" name="Google Shape;11976;p16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7" name="Google Shape;11977;p16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78" name="Google Shape;11978;p16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9" name="Google Shape;11979;p16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80" name="Google Shape;11980;p1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81" name="Google Shape;11981;p1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2" name="Google Shape;11982;p1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11983"/>
        <p:cNvGrpSpPr/>
        <p:nvPr/>
      </p:nvGrpSpPr>
      <p:grpSpPr>
        <a:xfrm>
          <a:off x="0" y="0"/>
          <a:ext cx="0" cy="0"/>
          <a:chOff x="0" y="0"/>
          <a:chExt cx="0" cy="0"/>
        </a:xfrm>
      </p:grpSpPr>
      <p:grpSp>
        <p:nvGrpSpPr>
          <p:cNvPr id="11984" name="Google Shape;11984;p1686"/>
          <p:cNvGrpSpPr/>
          <p:nvPr/>
        </p:nvGrpSpPr>
        <p:grpSpPr>
          <a:xfrm>
            <a:off x="7191542" y="1"/>
            <a:ext cx="5000459" cy="1425992"/>
            <a:chOff x="7191542" y="1"/>
            <a:chExt cx="5000459" cy="1425992"/>
          </a:xfrm>
        </p:grpSpPr>
        <p:pic>
          <p:nvPicPr>
            <p:cNvPr id="11985" name="Google Shape;11985;p1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86" name="Google Shape;11986;p1686"/>
            <p:cNvGrpSpPr/>
            <p:nvPr/>
          </p:nvGrpSpPr>
          <p:grpSpPr>
            <a:xfrm>
              <a:off x="7191542" y="1"/>
              <a:ext cx="5000459" cy="1425992"/>
              <a:chOff x="7186272" y="0"/>
              <a:chExt cx="5005729" cy="1427495"/>
            </a:xfrm>
          </p:grpSpPr>
          <p:sp>
            <p:nvSpPr>
              <p:cNvPr id="11987" name="Google Shape;11987;p1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88" name="Google Shape;11988;p1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89" name="Google Shape;11989;p16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90" name="Google Shape;11990;p1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91" name="Google Shape;11991;p1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2" name="Google Shape;11992;p1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11993"/>
        <p:cNvGrpSpPr/>
        <p:nvPr/>
      </p:nvGrpSpPr>
      <p:grpSpPr>
        <a:xfrm>
          <a:off x="0" y="0"/>
          <a:ext cx="0" cy="0"/>
          <a:chOff x="0" y="0"/>
          <a:chExt cx="0" cy="0"/>
        </a:xfrm>
      </p:grpSpPr>
      <p:grpSp>
        <p:nvGrpSpPr>
          <p:cNvPr id="11994" name="Google Shape;11994;p1687"/>
          <p:cNvGrpSpPr/>
          <p:nvPr/>
        </p:nvGrpSpPr>
        <p:grpSpPr>
          <a:xfrm>
            <a:off x="0" y="0"/>
            <a:ext cx="12192000" cy="2148830"/>
            <a:chOff x="0" y="0"/>
            <a:chExt cx="12192000" cy="2148830"/>
          </a:xfrm>
        </p:grpSpPr>
        <p:sp>
          <p:nvSpPr>
            <p:cNvPr id="11995" name="Google Shape;11995;p16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96" name="Google Shape;11996;p16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997" name="Google Shape;11997;p16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98" name="Google Shape;11998;p16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99" name="Google Shape;11999;p16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000" name="Google Shape;12000;p16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001" name="Google Shape;12001;p16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13_Blank">
  <p:cSld name="13_Blank">
    <p:spTree>
      <p:nvGrpSpPr>
        <p:cNvPr id="1" name="Shape 12002"/>
        <p:cNvGrpSpPr/>
        <p:nvPr/>
      </p:nvGrpSpPr>
      <p:grpSpPr>
        <a:xfrm>
          <a:off x="0" y="0"/>
          <a:ext cx="0" cy="0"/>
          <a:chOff x="0" y="0"/>
          <a:chExt cx="0" cy="0"/>
        </a:xfrm>
      </p:grpSpPr>
      <p:sp>
        <p:nvSpPr>
          <p:cNvPr id="12003" name="Google Shape;12003;p16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04" name="Google Shape;12004;p16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05" name="Google Shape;12005;p16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6" name="Google Shape;12006;p1688"/>
          <p:cNvGrpSpPr/>
          <p:nvPr/>
        </p:nvGrpSpPr>
        <p:grpSpPr>
          <a:xfrm>
            <a:off x="7191542" y="1"/>
            <a:ext cx="5000459" cy="1425992"/>
            <a:chOff x="7191542" y="1"/>
            <a:chExt cx="5000459" cy="1425992"/>
          </a:xfrm>
        </p:grpSpPr>
        <p:pic>
          <p:nvPicPr>
            <p:cNvPr id="12007" name="Google Shape;12007;p16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08" name="Google Shape;12008;p1688"/>
            <p:cNvGrpSpPr/>
            <p:nvPr/>
          </p:nvGrpSpPr>
          <p:grpSpPr>
            <a:xfrm>
              <a:off x="7191542" y="1"/>
              <a:ext cx="5000459" cy="1425992"/>
              <a:chOff x="7186272" y="0"/>
              <a:chExt cx="5005729" cy="1427495"/>
            </a:xfrm>
          </p:grpSpPr>
          <p:sp>
            <p:nvSpPr>
              <p:cNvPr id="12009" name="Google Shape;12009;p16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10" name="Google Shape;12010;p16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13_Cover">
  <p:cSld name="13_Cover">
    <p:spTree>
      <p:nvGrpSpPr>
        <p:cNvPr id="1" name="Shape 12011"/>
        <p:cNvGrpSpPr/>
        <p:nvPr/>
      </p:nvGrpSpPr>
      <p:grpSpPr>
        <a:xfrm>
          <a:off x="0" y="0"/>
          <a:ext cx="0" cy="0"/>
          <a:chOff x="0" y="0"/>
          <a:chExt cx="0" cy="0"/>
        </a:xfrm>
      </p:grpSpPr>
      <p:sp>
        <p:nvSpPr>
          <p:cNvPr id="12012" name="Google Shape;12012;p16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3" name="Google Shape;12013;p16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4" name="Google Shape;12014;p16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15" name="Google Shape;12015;p1689"/>
          <p:cNvSpPr>
            <a:spLocks noGrp="1"/>
          </p:cNvSpPr>
          <p:nvPr>
            <p:ph type="pic" idx="2"/>
          </p:nvPr>
        </p:nvSpPr>
        <p:spPr>
          <a:xfrm>
            <a:off x="7118684" y="233915"/>
            <a:ext cx="5073316" cy="5943600"/>
          </a:xfrm>
          <a:prstGeom prst="rect">
            <a:avLst/>
          </a:prstGeom>
          <a:noFill/>
          <a:ln>
            <a:noFill/>
          </a:ln>
        </p:spPr>
      </p:sp>
      <p:grpSp>
        <p:nvGrpSpPr>
          <p:cNvPr id="12016" name="Google Shape;12016;p1689"/>
          <p:cNvGrpSpPr/>
          <p:nvPr/>
        </p:nvGrpSpPr>
        <p:grpSpPr>
          <a:xfrm>
            <a:off x="0" y="5020348"/>
            <a:ext cx="12192000" cy="1837653"/>
            <a:chOff x="0" y="5020348"/>
            <a:chExt cx="12192000" cy="1837653"/>
          </a:xfrm>
        </p:grpSpPr>
        <p:sp>
          <p:nvSpPr>
            <p:cNvPr id="12017" name="Google Shape;12017;p16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8" name="Google Shape;12018;p16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19" name="Google Shape;12019;p16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12020"/>
        <p:cNvGrpSpPr/>
        <p:nvPr/>
      </p:nvGrpSpPr>
      <p:grpSpPr>
        <a:xfrm>
          <a:off x="0" y="0"/>
          <a:ext cx="0" cy="0"/>
          <a:chOff x="0" y="0"/>
          <a:chExt cx="0" cy="0"/>
        </a:xfrm>
      </p:grpSpPr>
      <p:grpSp>
        <p:nvGrpSpPr>
          <p:cNvPr id="12021" name="Google Shape;12021;p1690"/>
          <p:cNvGrpSpPr/>
          <p:nvPr/>
        </p:nvGrpSpPr>
        <p:grpSpPr>
          <a:xfrm>
            <a:off x="0" y="5020347"/>
            <a:ext cx="12192000" cy="1837653"/>
            <a:chOff x="0" y="5020347"/>
            <a:chExt cx="12192000" cy="1837653"/>
          </a:xfrm>
        </p:grpSpPr>
        <p:sp>
          <p:nvSpPr>
            <p:cNvPr id="12022" name="Google Shape;12022;p16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3" name="Google Shape;12023;p16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4" name="Google Shape;12024;p16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25" name="Google Shape;12025;p16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26" name="Google Shape;12026;p16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27" name="Google Shape;12027;p16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12028"/>
        <p:cNvGrpSpPr/>
        <p:nvPr/>
      </p:nvGrpSpPr>
      <p:grpSpPr>
        <a:xfrm>
          <a:off x="0" y="0"/>
          <a:ext cx="0" cy="0"/>
          <a:chOff x="0" y="0"/>
          <a:chExt cx="0" cy="0"/>
        </a:xfrm>
      </p:grpSpPr>
      <p:sp>
        <p:nvSpPr>
          <p:cNvPr id="12029" name="Google Shape;12029;p16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030" name="Google Shape;12030;p16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031" name="Google Shape;12031;p1691"/>
          <p:cNvGrpSpPr/>
          <p:nvPr/>
        </p:nvGrpSpPr>
        <p:grpSpPr>
          <a:xfrm>
            <a:off x="0" y="5379426"/>
            <a:ext cx="2807368" cy="753891"/>
            <a:chOff x="0" y="5379426"/>
            <a:chExt cx="2807368" cy="753891"/>
          </a:xfrm>
        </p:grpSpPr>
        <p:sp>
          <p:nvSpPr>
            <p:cNvPr id="12032" name="Google Shape;12032;p16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3" name="Google Shape;12033;p16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034" name="Google Shape;12034;p1691"/>
          <p:cNvSpPr>
            <a:spLocks noGrp="1"/>
          </p:cNvSpPr>
          <p:nvPr>
            <p:ph type="pic" idx="2"/>
          </p:nvPr>
        </p:nvSpPr>
        <p:spPr>
          <a:xfrm>
            <a:off x="2807368" y="457202"/>
            <a:ext cx="8915400" cy="5943598"/>
          </a:xfrm>
          <a:prstGeom prst="rect">
            <a:avLst/>
          </a:prstGeom>
          <a:noFill/>
          <a:ln>
            <a:noFill/>
          </a:ln>
        </p:spPr>
      </p:sp>
      <p:pic>
        <p:nvPicPr>
          <p:cNvPr id="12035" name="Google Shape;12035;p16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12036"/>
        <p:cNvGrpSpPr/>
        <p:nvPr/>
      </p:nvGrpSpPr>
      <p:grpSpPr>
        <a:xfrm>
          <a:off x="0" y="0"/>
          <a:ext cx="0" cy="0"/>
          <a:chOff x="0" y="0"/>
          <a:chExt cx="0" cy="0"/>
        </a:xfrm>
      </p:grpSpPr>
      <p:sp>
        <p:nvSpPr>
          <p:cNvPr id="12037" name="Google Shape;12037;p16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8" name="Google Shape;12038;p16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9" name="Google Shape;12039;p16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40" name="Google Shape;12040;p16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41" name="Google Shape;12041;p1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42" name="Google Shape;12042;p1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43" name="Google Shape;12043;p1692"/>
          <p:cNvGrpSpPr/>
          <p:nvPr/>
        </p:nvGrpSpPr>
        <p:grpSpPr>
          <a:xfrm>
            <a:off x="7191542" y="1"/>
            <a:ext cx="5000459" cy="1425992"/>
            <a:chOff x="7191542" y="1"/>
            <a:chExt cx="5000459" cy="1425992"/>
          </a:xfrm>
        </p:grpSpPr>
        <p:pic>
          <p:nvPicPr>
            <p:cNvPr id="12044" name="Google Shape;12044;p1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45" name="Google Shape;12045;p1692"/>
            <p:cNvGrpSpPr/>
            <p:nvPr/>
          </p:nvGrpSpPr>
          <p:grpSpPr>
            <a:xfrm>
              <a:off x="7191542" y="1"/>
              <a:ext cx="5000459" cy="1425992"/>
              <a:chOff x="7186272" y="0"/>
              <a:chExt cx="5005729" cy="1427495"/>
            </a:xfrm>
          </p:grpSpPr>
          <p:sp>
            <p:nvSpPr>
              <p:cNvPr id="12046" name="Google Shape;12046;p1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47" name="Google Shape;12047;p1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048" name="Google Shape;12048;p16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2"/>
        <p:cNvGrpSpPr/>
        <p:nvPr/>
      </p:nvGrpSpPr>
      <p:grpSpPr>
        <a:xfrm>
          <a:off x="0" y="0"/>
          <a:ext cx="0" cy="0"/>
          <a:chOff x="0" y="0"/>
          <a:chExt cx="0" cy="0"/>
        </a:xfrm>
      </p:grpSpPr>
      <p:grpSp>
        <p:nvGrpSpPr>
          <p:cNvPr id="683" name="Google Shape;683;p361"/>
          <p:cNvGrpSpPr/>
          <p:nvPr/>
        </p:nvGrpSpPr>
        <p:grpSpPr>
          <a:xfrm>
            <a:off x="7191542" y="1"/>
            <a:ext cx="5000459" cy="1425992"/>
            <a:chOff x="7191542" y="1"/>
            <a:chExt cx="5000459" cy="1425992"/>
          </a:xfrm>
        </p:grpSpPr>
        <p:pic>
          <p:nvPicPr>
            <p:cNvPr id="684" name="Google Shape;684;p3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5" name="Google Shape;685;p361"/>
            <p:cNvGrpSpPr/>
            <p:nvPr/>
          </p:nvGrpSpPr>
          <p:grpSpPr>
            <a:xfrm>
              <a:off x="7191542" y="1"/>
              <a:ext cx="5000459" cy="1425992"/>
              <a:chOff x="7186272" y="0"/>
              <a:chExt cx="5005729" cy="1427495"/>
            </a:xfrm>
          </p:grpSpPr>
          <p:sp>
            <p:nvSpPr>
              <p:cNvPr id="686" name="Google Shape;686;p3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7" name="Google Shape;687;p3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8" name="Google Shape;688;p3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 name="Google Shape;689;p3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 name="Google Shape;690;p3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 name="Google Shape;691;p3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12049"/>
        <p:cNvGrpSpPr/>
        <p:nvPr/>
      </p:nvGrpSpPr>
      <p:grpSpPr>
        <a:xfrm>
          <a:off x="0" y="0"/>
          <a:ext cx="0" cy="0"/>
          <a:chOff x="0" y="0"/>
          <a:chExt cx="0" cy="0"/>
        </a:xfrm>
      </p:grpSpPr>
      <p:grpSp>
        <p:nvGrpSpPr>
          <p:cNvPr id="12050" name="Google Shape;12050;p1693"/>
          <p:cNvGrpSpPr/>
          <p:nvPr/>
        </p:nvGrpSpPr>
        <p:grpSpPr>
          <a:xfrm>
            <a:off x="7191542" y="1"/>
            <a:ext cx="5000459" cy="1425992"/>
            <a:chOff x="7191542" y="1"/>
            <a:chExt cx="5000459" cy="1425992"/>
          </a:xfrm>
        </p:grpSpPr>
        <p:pic>
          <p:nvPicPr>
            <p:cNvPr id="12051" name="Google Shape;12051;p16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52" name="Google Shape;12052;p1693"/>
            <p:cNvGrpSpPr/>
            <p:nvPr/>
          </p:nvGrpSpPr>
          <p:grpSpPr>
            <a:xfrm>
              <a:off x="7191542" y="1"/>
              <a:ext cx="5000459" cy="1425992"/>
              <a:chOff x="7186272" y="0"/>
              <a:chExt cx="5005729" cy="1427495"/>
            </a:xfrm>
          </p:grpSpPr>
          <p:sp>
            <p:nvSpPr>
              <p:cNvPr id="12053" name="Google Shape;12053;p16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54" name="Google Shape;12054;p16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55" name="Google Shape;12055;p16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6" name="Google Shape;12056;p16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57" name="Google Shape;12057;p16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58" name="Google Shape;12058;p16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59" name="Google Shape;12059;p16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12060"/>
        <p:cNvGrpSpPr/>
        <p:nvPr/>
      </p:nvGrpSpPr>
      <p:grpSpPr>
        <a:xfrm>
          <a:off x="0" y="0"/>
          <a:ext cx="0" cy="0"/>
          <a:chOff x="0" y="0"/>
          <a:chExt cx="0" cy="0"/>
        </a:xfrm>
      </p:grpSpPr>
      <p:sp>
        <p:nvSpPr>
          <p:cNvPr id="12061" name="Google Shape;12061;p16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62" name="Google Shape;12062;p16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063" name="Google Shape;12063;p1694"/>
          <p:cNvGrpSpPr/>
          <p:nvPr/>
        </p:nvGrpSpPr>
        <p:grpSpPr>
          <a:xfrm>
            <a:off x="7191542" y="1"/>
            <a:ext cx="5000459" cy="1425992"/>
            <a:chOff x="7191542" y="1"/>
            <a:chExt cx="5000459" cy="1425992"/>
          </a:xfrm>
        </p:grpSpPr>
        <p:pic>
          <p:nvPicPr>
            <p:cNvPr id="12064" name="Google Shape;12064;p1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65" name="Google Shape;12065;p1694"/>
            <p:cNvGrpSpPr/>
            <p:nvPr/>
          </p:nvGrpSpPr>
          <p:grpSpPr>
            <a:xfrm>
              <a:off x="7191542" y="1"/>
              <a:ext cx="5000459" cy="1425992"/>
              <a:chOff x="7186272" y="0"/>
              <a:chExt cx="5005729" cy="1427495"/>
            </a:xfrm>
          </p:grpSpPr>
          <p:sp>
            <p:nvSpPr>
              <p:cNvPr id="12066" name="Google Shape;12066;p1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67" name="Google Shape;12067;p1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68" name="Google Shape;12068;p16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9" name="Google Shape;12069;p16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70" name="Google Shape;12070;p1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71" name="Google Shape;12071;p1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12072"/>
        <p:cNvGrpSpPr/>
        <p:nvPr/>
      </p:nvGrpSpPr>
      <p:grpSpPr>
        <a:xfrm>
          <a:off x="0" y="0"/>
          <a:ext cx="0" cy="0"/>
          <a:chOff x="0" y="0"/>
          <a:chExt cx="0" cy="0"/>
        </a:xfrm>
      </p:grpSpPr>
      <p:grpSp>
        <p:nvGrpSpPr>
          <p:cNvPr id="12073" name="Google Shape;12073;p1695"/>
          <p:cNvGrpSpPr/>
          <p:nvPr/>
        </p:nvGrpSpPr>
        <p:grpSpPr>
          <a:xfrm>
            <a:off x="7191542" y="1"/>
            <a:ext cx="5000459" cy="1425992"/>
            <a:chOff x="7191542" y="1"/>
            <a:chExt cx="5000459" cy="1425992"/>
          </a:xfrm>
        </p:grpSpPr>
        <p:pic>
          <p:nvPicPr>
            <p:cNvPr id="12074" name="Google Shape;12074;p16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75" name="Google Shape;12075;p1695"/>
            <p:cNvGrpSpPr/>
            <p:nvPr/>
          </p:nvGrpSpPr>
          <p:grpSpPr>
            <a:xfrm>
              <a:off x="7191542" y="1"/>
              <a:ext cx="5000459" cy="1425992"/>
              <a:chOff x="7186272" y="0"/>
              <a:chExt cx="5005729" cy="1427495"/>
            </a:xfrm>
          </p:grpSpPr>
          <p:sp>
            <p:nvSpPr>
              <p:cNvPr id="12076" name="Google Shape;12076;p16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77" name="Google Shape;12077;p16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78" name="Google Shape;12078;p16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79" name="Google Shape;12079;p16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0" name="Google Shape;12080;p16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1" name="Google Shape;12081;p16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2" name="Google Shape;12082;p16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3" name="Google Shape;12083;p1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84" name="Google Shape;12084;p16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5" name="Google Shape;12085;p1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12086"/>
        <p:cNvGrpSpPr/>
        <p:nvPr/>
      </p:nvGrpSpPr>
      <p:grpSpPr>
        <a:xfrm>
          <a:off x="0" y="0"/>
          <a:ext cx="0" cy="0"/>
          <a:chOff x="0" y="0"/>
          <a:chExt cx="0" cy="0"/>
        </a:xfrm>
      </p:grpSpPr>
      <p:grpSp>
        <p:nvGrpSpPr>
          <p:cNvPr id="12087" name="Google Shape;12087;p1696"/>
          <p:cNvGrpSpPr/>
          <p:nvPr/>
        </p:nvGrpSpPr>
        <p:grpSpPr>
          <a:xfrm>
            <a:off x="7191542" y="1"/>
            <a:ext cx="5000459" cy="1425992"/>
            <a:chOff x="7191542" y="1"/>
            <a:chExt cx="5000459" cy="1425992"/>
          </a:xfrm>
        </p:grpSpPr>
        <p:pic>
          <p:nvPicPr>
            <p:cNvPr id="12088" name="Google Shape;12088;p1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89" name="Google Shape;12089;p1696"/>
            <p:cNvGrpSpPr/>
            <p:nvPr/>
          </p:nvGrpSpPr>
          <p:grpSpPr>
            <a:xfrm>
              <a:off x="7191542" y="1"/>
              <a:ext cx="5000459" cy="1425992"/>
              <a:chOff x="7186272" y="0"/>
              <a:chExt cx="5005729" cy="1427495"/>
            </a:xfrm>
          </p:grpSpPr>
          <p:sp>
            <p:nvSpPr>
              <p:cNvPr id="12090" name="Google Shape;12090;p1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1" name="Google Shape;12091;p1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92" name="Google Shape;12092;p16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93" name="Google Shape;12093;p1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94" name="Google Shape;12094;p1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95" name="Google Shape;12095;p1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12096"/>
        <p:cNvGrpSpPr/>
        <p:nvPr/>
      </p:nvGrpSpPr>
      <p:grpSpPr>
        <a:xfrm>
          <a:off x="0" y="0"/>
          <a:ext cx="0" cy="0"/>
          <a:chOff x="0" y="0"/>
          <a:chExt cx="0" cy="0"/>
        </a:xfrm>
      </p:grpSpPr>
      <p:grpSp>
        <p:nvGrpSpPr>
          <p:cNvPr id="12097" name="Google Shape;12097;p1697"/>
          <p:cNvGrpSpPr/>
          <p:nvPr/>
        </p:nvGrpSpPr>
        <p:grpSpPr>
          <a:xfrm>
            <a:off x="0" y="0"/>
            <a:ext cx="12192000" cy="2148830"/>
            <a:chOff x="0" y="0"/>
            <a:chExt cx="12192000" cy="2148830"/>
          </a:xfrm>
        </p:grpSpPr>
        <p:sp>
          <p:nvSpPr>
            <p:cNvPr id="12098" name="Google Shape;12098;p16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9" name="Google Shape;12099;p16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00" name="Google Shape;12100;p16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01" name="Google Shape;12101;p16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2" name="Google Shape;12102;p16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03" name="Google Shape;12103;p16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04" name="Google Shape;12104;p16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12105"/>
        <p:cNvGrpSpPr/>
        <p:nvPr/>
      </p:nvGrpSpPr>
      <p:grpSpPr>
        <a:xfrm>
          <a:off x="0" y="0"/>
          <a:ext cx="0" cy="0"/>
          <a:chOff x="0" y="0"/>
          <a:chExt cx="0" cy="0"/>
        </a:xfrm>
      </p:grpSpPr>
      <p:sp>
        <p:nvSpPr>
          <p:cNvPr id="12106" name="Google Shape;12106;p16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07" name="Google Shape;12107;p1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8" name="Google Shape;12108;p1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09" name="Google Shape;12109;p1698"/>
          <p:cNvGrpSpPr/>
          <p:nvPr/>
        </p:nvGrpSpPr>
        <p:grpSpPr>
          <a:xfrm>
            <a:off x="7191542" y="1"/>
            <a:ext cx="5000459" cy="1425992"/>
            <a:chOff x="7191542" y="1"/>
            <a:chExt cx="5000459" cy="1425992"/>
          </a:xfrm>
        </p:grpSpPr>
        <p:pic>
          <p:nvPicPr>
            <p:cNvPr id="12110" name="Google Shape;12110;p1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1" name="Google Shape;12111;p1698"/>
            <p:cNvGrpSpPr/>
            <p:nvPr/>
          </p:nvGrpSpPr>
          <p:grpSpPr>
            <a:xfrm>
              <a:off x="7191542" y="1"/>
              <a:ext cx="5000459" cy="1425992"/>
              <a:chOff x="7186272" y="0"/>
              <a:chExt cx="5005729" cy="1427495"/>
            </a:xfrm>
          </p:grpSpPr>
          <p:sp>
            <p:nvSpPr>
              <p:cNvPr id="12112" name="Google Shape;12112;p1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3" name="Google Shape;12113;p1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matchingName="4_Title Slide">
  <p:cSld name="4_Title Slide">
    <p:bg>
      <p:bgPr>
        <a:solidFill>
          <a:schemeClr val="lt1"/>
        </a:solidFill>
        <a:effectLst/>
      </p:bgPr>
    </p:bg>
    <p:spTree>
      <p:nvGrpSpPr>
        <p:cNvPr id="1" name="Shape 12114"/>
        <p:cNvGrpSpPr/>
        <p:nvPr/>
      </p:nvGrpSpPr>
      <p:grpSpPr>
        <a:xfrm>
          <a:off x="0" y="0"/>
          <a:ext cx="0" cy="0"/>
          <a:chOff x="0" y="0"/>
          <a:chExt cx="0" cy="0"/>
        </a:xfrm>
      </p:grpSpPr>
      <p:sp>
        <p:nvSpPr>
          <p:cNvPr id="12115" name="Google Shape;12115;p169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6" name="Google Shape;12116;p169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7" name="Google Shape;12117;p169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118" name="Google Shape;12118;p169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9" name="Google Shape;12119;p169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120" name="Google Shape;12120;p169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21" name="Google Shape;12121;p169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2" name="Google Shape;12122;p169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123" name="Google Shape;12123;p169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4" name="Google Shape;12124;p169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125" name="Google Shape;12125;p169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12126"/>
        <p:cNvGrpSpPr/>
        <p:nvPr/>
      </p:nvGrpSpPr>
      <p:grpSpPr>
        <a:xfrm>
          <a:off x="0" y="0"/>
          <a:ext cx="0" cy="0"/>
          <a:chOff x="0" y="0"/>
          <a:chExt cx="0" cy="0"/>
        </a:xfrm>
      </p:grpSpPr>
      <p:sp>
        <p:nvSpPr>
          <p:cNvPr id="12127" name="Google Shape;12127;p17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28" name="Google Shape;12128;p17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9" name="Google Shape;12129;p17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30" name="Google Shape;12130;p1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31" name="Google Shape;12131;p1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32" name="Google Shape;12132;p1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33" name="Google Shape;12133;p1700"/>
          <p:cNvGrpSpPr/>
          <p:nvPr/>
        </p:nvGrpSpPr>
        <p:grpSpPr>
          <a:xfrm>
            <a:off x="7191542" y="1"/>
            <a:ext cx="5000459" cy="1425992"/>
            <a:chOff x="7191542" y="1"/>
            <a:chExt cx="5000459" cy="1425992"/>
          </a:xfrm>
        </p:grpSpPr>
        <p:pic>
          <p:nvPicPr>
            <p:cNvPr id="12134" name="Google Shape;12134;p1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35" name="Google Shape;12135;p1700"/>
            <p:cNvGrpSpPr/>
            <p:nvPr/>
          </p:nvGrpSpPr>
          <p:grpSpPr>
            <a:xfrm>
              <a:off x="7191542" y="1"/>
              <a:ext cx="5000459" cy="1425992"/>
              <a:chOff x="7186272" y="0"/>
              <a:chExt cx="5005729" cy="1427495"/>
            </a:xfrm>
          </p:grpSpPr>
          <p:sp>
            <p:nvSpPr>
              <p:cNvPr id="12136" name="Google Shape;12136;p1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37" name="Google Shape;12137;p1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138" name="Google Shape;12138;p17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13_Two Content">
  <p:cSld name="13_Two Content">
    <p:spTree>
      <p:nvGrpSpPr>
        <p:cNvPr id="1" name="Shape 12139"/>
        <p:cNvGrpSpPr/>
        <p:nvPr/>
      </p:nvGrpSpPr>
      <p:grpSpPr>
        <a:xfrm>
          <a:off x="0" y="0"/>
          <a:ext cx="0" cy="0"/>
          <a:chOff x="0" y="0"/>
          <a:chExt cx="0" cy="0"/>
        </a:xfrm>
      </p:grpSpPr>
      <p:sp>
        <p:nvSpPr>
          <p:cNvPr id="12140" name="Google Shape;12140;p17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41" name="Google Shape;12141;p17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142" name="Google Shape;12142;p1701"/>
          <p:cNvGrpSpPr/>
          <p:nvPr/>
        </p:nvGrpSpPr>
        <p:grpSpPr>
          <a:xfrm>
            <a:off x="7191542" y="1"/>
            <a:ext cx="5000459" cy="1425992"/>
            <a:chOff x="7191542" y="1"/>
            <a:chExt cx="5000459" cy="1425992"/>
          </a:xfrm>
        </p:grpSpPr>
        <p:pic>
          <p:nvPicPr>
            <p:cNvPr id="12143" name="Google Shape;12143;p1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4" name="Google Shape;12144;p1701"/>
            <p:cNvGrpSpPr/>
            <p:nvPr/>
          </p:nvGrpSpPr>
          <p:grpSpPr>
            <a:xfrm>
              <a:off x="7191542" y="1"/>
              <a:ext cx="5000459" cy="1425992"/>
              <a:chOff x="7186272" y="0"/>
              <a:chExt cx="5005729" cy="1427495"/>
            </a:xfrm>
          </p:grpSpPr>
          <p:sp>
            <p:nvSpPr>
              <p:cNvPr id="12145" name="Google Shape;12145;p1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46" name="Google Shape;12146;p1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47" name="Google Shape;12147;p17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48" name="Google Shape;12148;p17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49" name="Google Shape;12149;p1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50" name="Google Shape;12150;p1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13_Comparison">
  <p:cSld name="13_Comparison">
    <p:spTree>
      <p:nvGrpSpPr>
        <p:cNvPr id="1" name="Shape 12151"/>
        <p:cNvGrpSpPr/>
        <p:nvPr/>
      </p:nvGrpSpPr>
      <p:grpSpPr>
        <a:xfrm>
          <a:off x="0" y="0"/>
          <a:ext cx="0" cy="0"/>
          <a:chOff x="0" y="0"/>
          <a:chExt cx="0" cy="0"/>
        </a:xfrm>
      </p:grpSpPr>
      <p:grpSp>
        <p:nvGrpSpPr>
          <p:cNvPr id="12152" name="Google Shape;12152;p1702"/>
          <p:cNvGrpSpPr/>
          <p:nvPr/>
        </p:nvGrpSpPr>
        <p:grpSpPr>
          <a:xfrm>
            <a:off x="7191542" y="1"/>
            <a:ext cx="5000459" cy="1425992"/>
            <a:chOff x="7191542" y="1"/>
            <a:chExt cx="5000459" cy="1425992"/>
          </a:xfrm>
        </p:grpSpPr>
        <p:pic>
          <p:nvPicPr>
            <p:cNvPr id="12153" name="Google Shape;12153;p1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54" name="Google Shape;12154;p1702"/>
            <p:cNvGrpSpPr/>
            <p:nvPr/>
          </p:nvGrpSpPr>
          <p:grpSpPr>
            <a:xfrm>
              <a:off x="7191542" y="1"/>
              <a:ext cx="5000459" cy="1425992"/>
              <a:chOff x="7186272" y="0"/>
              <a:chExt cx="5005729" cy="1427495"/>
            </a:xfrm>
          </p:grpSpPr>
          <p:sp>
            <p:nvSpPr>
              <p:cNvPr id="12155" name="Google Shape;12155;p1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56" name="Google Shape;12156;p1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57" name="Google Shape;12157;p17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58" name="Google Shape;12158;p17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59" name="Google Shape;12159;p17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0" name="Google Shape;12160;p17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61" name="Google Shape;12161;p17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2" name="Google Shape;12162;p17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63" name="Google Shape;12163;p1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64" name="Google Shape;12164;p1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92"/>
        <p:cNvGrpSpPr/>
        <p:nvPr/>
      </p:nvGrpSpPr>
      <p:grpSpPr>
        <a:xfrm>
          <a:off x="0" y="0"/>
          <a:ext cx="0" cy="0"/>
          <a:chOff x="0" y="0"/>
          <a:chExt cx="0" cy="0"/>
        </a:xfrm>
      </p:grpSpPr>
      <p:grpSp>
        <p:nvGrpSpPr>
          <p:cNvPr id="693" name="Google Shape;693;p362"/>
          <p:cNvGrpSpPr/>
          <p:nvPr/>
        </p:nvGrpSpPr>
        <p:grpSpPr>
          <a:xfrm>
            <a:off x="0" y="0"/>
            <a:ext cx="12192000" cy="2148830"/>
            <a:chOff x="0" y="0"/>
            <a:chExt cx="12192000" cy="2148830"/>
          </a:xfrm>
        </p:grpSpPr>
        <p:sp>
          <p:nvSpPr>
            <p:cNvPr id="694" name="Google Shape;694;p3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 name="Google Shape;695;p3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96" name="Google Shape;696;p3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 name="Google Shape;697;p3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3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99" name="Google Shape;699;p3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00" name="Google Shape;700;p3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13_Title Only">
  <p:cSld name="13_Title Only">
    <p:spTree>
      <p:nvGrpSpPr>
        <p:cNvPr id="1" name="Shape 12165"/>
        <p:cNvGrpSpPr/>
        <p:nvPr/>
      </p:nvGrpSpPr>
      <p:grpSpPr>
        <a:xfrm>
          <a:off x="0" y="0"/>
          <a:ext cx="0" cy="0"/>
          <a:chOff x="0" y="0"/>
          <a:chExt cx="0" cy="0"/>
        </a:xfrm>
      </p:grpSpPr>
      <p:grpSp>
        <p:nvGrpSpPr>
          <p:cNvPr id="12166" name="Google Shape;12166;p1703"/>
          <p:cNvGrpSpPr/>
          <p:nvPr/>
        </p:nvGrpSpPr>
        <p:grpSpPr>
          <a:xfrm>
            <a:off x="7191542" y="1"/>
            <a:ext cx="5000459" cy="1425992"/>
            <a:chOff x="7191542" y="1"/>
            <a:chExt cx="5000459" cy="1425992"/>
          </a:xfrm>
        </p:grpSpPr>
        <p:pic>
          <p:nvPicPr>
            <p:cNvPr id="12167" name="Google Shape;12167;p1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68" name="Google Shape;12168;p1703"/>
            <p:cNvGrpSpPr/>
            <p:nvPr/>
          </p:nvGrpSpPr>
          <p:grpSpPr>
            <a:xfrm>
              <a:off x="7191542" y="1"/>
              <a:ext cx="5000459" cy="1425992"/>
              <a:chOff x="7186272" y="0"/>
              <a:chExt cx="5005729" cy="1427495"/>
            </a:xfrm>
          </p:grpSpPr>
          <p:sp>
            <p:nvSpPr>
              <p:cNvPr id="12169" name="Google Shape;12169;p1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0" name="Google Shape;12170;p1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71" name="Google Shape;12171;p17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72" name="Google Shape;12172;p17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73" name="Google Shape;12173;p1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74" name="Google Shape;12174;p1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14_End">
  <p:cSld name="14_End">
    <p:spTree>
      <p:nvGrpSpPr>
        <p:cNvPr id="1" name="Shape 12175"/>
        <p:cNvGrpSpPr/>
        <p:nvPr/>
      </p:nvGrpSpPr>
      <p:grpSpPr>
        <a:xfrm>
          <a:off x="0" y="0"/>
          <a:ext cx="0" cy="0"/>
          <a:chOff x="0" y="0"/>
          <a:chExt cx="0" cy="0"/>
        </a:xfrm>
      </p:grpSpPr>
      <p:grpSp>
        <p:nvGrpSpPr>
          <p:cNvPr id="12176" name="Google Shape;12176;p1704"/>
          <p:cNvGrpSpPr/>
          <p:nvPr/>
        </p:nvGrpSpPr>
        <p:grpSpPr>
          <a:xfrm>
            <a:off x="0" y="0"/>
            <a:ext cx="12192000" cy="2148830"/>
            <a:chOff x="0" y="0"/>
            <a:chExt cx="12192000" cy="2148830"/>
          </a:xfrm>
        </p:grpSpPr>
        <p:sp>
          <p:nvSpPr>
            <p:cNvPr id="12177" name="Google Shape;12177;p17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8" name="Google Shape;12178;p17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79" name="Google Shape;12179;p17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80" name="Google Shape;12180;p17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81" name="Google Shape;12181;p17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82" name="Google Shape;12182;p17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83" name="Google Shape;12183;p17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18_Blank">
  <p:cSld name="18_Blank">
    <p:spTree>
      <p:nvGrpSpPr>
        <p:cNvPr id="1" name="Shape 12184"/>
        <p:cNvGrpSpPr/>
        <p:nvPr/>
      </p:nvGrpSpPr>
      <p:grpSpPr>
        <a:xfrm>
          <a:off x="0" y="0"/>
          <a:ext cx="0" cy="0"/>
          <a:chOff x="0" y="0"/>
          <a:chExt cx="0" cy="0"/>
        </a:xfrm>
      </p:grpSpPr>
      <p:sp>
        <p:nvSpPr>
          <p:cNvPr id="12185" name="Google Shape;12185;p1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86" name="Google Shape;12186;p1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87" name="Google Shape;12187;p1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88" name="Google Shape;12188;p1705"/>
          <p:cNvGrpSpPr/>
          <p:nvPr/>
        </p:nvGrpSpPr>
        <p:grpSpPr>
          <a:xfrm>
            <a:off x="7191542" y="1"/>
            <a:ext cx="5000459" cy="1425992"/>
            <a:chOff x="7191542" y="1"/>
            <a:chExt cx="5000459" cy="1425992"/>
          </a:xfrm>
        </p:grpSpPr>
        <p:pic>
          <p:nvPicPr>
            <p:cNvPr id="12189" name="Google Shape;12189;p1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90" name="Google Shape;12190;p1705"/>
            <p:cNvGrpSpPr/>
            <p:nvPr/>
          </p:nvGrpSpPr>
          <p:grpSpPr>
            <a:xfrm>
              <a:off x="7191542" y="1"/>
              <a:ext cx="5000459" cy="1425992"/>
              <a:chOff x="7186272" y="0"/>
              <a:chExt cx="5005729" cy="1427495"/>
            </a:xfrm>
          </p:grpSpPr>
          <p:sp>
            <p:nvSpPr>
              <p:cNvPr id="12191" name="Google Shape;12191;p1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2" name="Google Shape;12192;p1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12193"/>
        <p:cNvGrpSpPr/>
        <p:nvPr/>
      </p:nvGrpSpPr>
      <p:grpSpPr>
        <a:xfrm>
          <a:off x="0" y="0"/>
          <a:ext cx="0" cy="0"/>
          <a:chOff x="0" y="0"/>
          <a:chExt cx="0" cy="0"/>
        </a:xfrm>
      </p:grpSpPr>
      <p:sp>
        <p:nvSpPr>
          <p:cNvPr id="12194" name="Google Shape;12194;p17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95" name="Google Shape;12195;p17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6" name="Google Shape;12196;p17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97" name="Google Shape;12197;p1706"/>
          <p:cNvSpPr>
            <a:spLocks noGrp="1"/>
          </p:cNvSpPr>
          <p:nvPr>
            <p:ph type="pic" idx="2"/>
          </p:nvPr>
        </p:nvSpPr>
        <p:spPr>
          <a:xfrm>
            <a:off x="7118684" y="233915"/>
            <a:ext cx="5073316" cy="5943600"/>
          </a:xfrm>
          <a:prstGeom prst="rect">
            <a:avLst/>
          </a:prstGeom>
          <a:noFill/>
          <a:ln>
            <a:noFill/>
          </a:ln>
        </p:spPr>
      </p:sp>
      <p:grpSp>
        <p:nvGrpSpPr>
          <p:cNvPr id="12198" name="Google Shape;12198;p1706"/>
          <p:cNvGrpSpPr/>
          <p:nvPr/>
        </p:nvGrpSpPr>
        <p:grpSpPr>
          <a:xfrm>
            <a:off x="0" y="5020348"/>
            <a:ext cx="12192000" cy="1837653"/>
            <a:chOff x="0" y="5020348"/>
            <a:chExt cx="12192000" cy="1837653"/>
          </a:xfrm>
        </p:grpSpPr>
        <p:sp>
          <p:nvSpPr>
            <p:cNvPr id="12199" name="Google Shape;12199;p17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0" name="Google Shape;12200;p17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1" name="Google Shape;12201;p17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12202"/>
        <p:cNvGrpSpPr/>
        <p:nvPr/>
      </p:nvGrpSpPr>
      <p:grpSpPr>
        <a:xfrm>
          <a:off x="0" y="0"/>
          <a:ext cx="0" cy="0"/>
          <a:chOff x="0" y="0"/>
          <a:chExt cx="0" cy="0"/>
        </a:xfrm>
      </p:grpSpPr>
      <p:grpSp>
        <p:nvGrpSpPr>
          <p:cNvPr id="12203" name="Google Shape;12203;p1707"/>
          <p:cNvGrpSpPr/>
          <p:nvPr/>
        </p:nvGrpSpPr>
        <p:grpSpPr>
          <a:xfrm>
            <a:off x="0" y="5020347"/>
            <a:ext cx="12192000" cy="1837653"/>
            <a:chOff x="0" y="5020347"/>
            <a:chExt cx="12192000" cy="1837653"/>
          </a:xfrm>
        </p:grpSpPr>
        <p:sp>
          <p:nvSpPr>
            <p:cNvPr id="12204" name="Google Shape;12204;p17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5" name="Google Shape;12205;p17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6" name="Google Shape;12206;p17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7" name="Google Shape;12207;p17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08" name="Google Shape;12208;p17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9" name="Google Shape;12209;p17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12210"/>
        <p:cNvGrpSpPr/>
        <p:nvPr/>
      </p:nvGrpSpPr>
      <p:grpSpPr>
        <a:xfrm>
          <a:off x="0" y="0"/>
          <a:ext cx="0" cy="0"/>
          <a:chOff x="0" y="0"/>
          <a:chExt cx="0" cy="0"/>
        </a:xfrm>
      </p:grpSpPr>
      <p:sp>
        <p:nvSpPr>
          <p:cNvPr id="12211" name="Google Shape;12211;p17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2" name="Google Shape;12212;p17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13" name="Google Shape;12213;p17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14" name="Google Shape;12214;p1708"/>
          <p:cNvSpPr>
            <a:spLocks noGrp="1"/>
          </p:cNvSpPr>
          <p:nvPr>
            <p:ph type="pic" idx="2"/>
          </p:nvPr>
        </p:nvSpPr>
        <p:spPr>
          <a:xfrm>
            <a:off x="7118684" y="233915"/>
            <a:ext cx="5073316" cy="5943600"/>
          </a:xfrm>
          <a:prstGeom prst="rect">
            <a:avLst/>
          </a:prstGeom>
          <a:noFill/>
          <a:ln>
            <a:noFill/>
          </a:ln>
        </p:spPr>
      </p:sp>
      <p:grpSp>
        <p:nvGrpSpPr>
          <p:cNvPr id="12215" name="Google Shape;12215;p1708"/>
          <p:cNvGrpSpPr/>
          <p:nvPr/>
        </p:nvGrpSpPr>
        <p:grpSpPr>
          <a:xfrm>
            <a:off x="0" y="5020348"/>
            <a:ext cx="12192000" cy="1837653"/>
            <a:chOff x="0" y="5020348"/>
            <a:chExt cx="12192000" cy="1837653"/>
          </a:xfrm>
        </p:grpSpPr>
        <p:sp>
          <p:nvSpPr>
            <p:cNvPr id="12216" name="Google Shape;12216;p17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7" name="Google Shape;12217;p17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18" name="Google Shape;12218;p17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19_Divider">
  <p:cSld name="19_Divider">
    <p:bg>
      <p:bgPr>
        <a:solidFill>
          <a:schemeClr val="lt2"/>
        </a:solidFill>
        <a:effectLst/>
      </p:bgPr>
    </p:bg>
    <p:spTree>
      <p:nvGrpSpPr>
        <p:cNvPr id="1" name="Shape 12219"/>
        <p:cNvGrpSpPr/>
        <p:nvPr/>
      </p:nvGrpSpPr>
      <p:grpSpPr>
        <a:xfrm>
          <a:off x="0" y="0"/>
          <a:ext cx="0" cy="0"/>
          <a:chOff x="0" y="0"/>
          <a:chExt cx="0" cy="0"/>
        </a:xfrm>
      </p:grpSpPr>
      <p:grpSp>
        <p:nvGrpSpPr>
          <p:cNvPr id="12220" name="Google Shape;12220;p1709"/>
          <p:cNvGrpSpPr/>
          <p:nvPr/>
        </p:nvGrpSpPr>
        <p:grpSpPr>
          <a:xfrm>
            <a:off x="0" y="5020347"/>
            <a:ext cx="12192000" cy="1837653"/>
            <a:chOff x="0" y="5020347"/>
            <a:chExt cx="12192000" cy="1837653"/>
          </a:xfrm>
        </p:grpSpPr>
        <p:sp>
          <p:nvSpPr>
            <p:cNvPr id="12221" name="Google Shape;12221;p17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2" name="Google Shape;12222;p17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3" name="Google Shape;12223;p17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24" name="Google Shape;12224;p17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25" name="Google Shape;12225;p17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6" name="Google Shape;12226;p17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12227"/>
        <p:cNvGrpSpPr/>
        <p:nvPr/>
      </p:nvGrpSpPr>
      <p:grpSpPr>
        <a:xfrm>
          <a:off x="0" y="0"/>
          <a:ext cx="0" cy="0"/>
          <a:chOff x="0" y="0"/>
          <a:chExt cx="0" cy="0"/>
        </a:xfrm>
      </p:grpSpPr>
      <p:sp>
        <p:nvSpPr>
          <p:cNvPr id="12228" name="Google Shape;12228;p17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229" name="Google Shape;12229;p17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230" name="Google Shape;12230;p1710"/>
          <p:cNvGrpSpPr/>
          <p:nvPr/>
        </p:nvGrpSpPr>
        <p:grpSpPr>
          <a:xfrm>
            <a:off x="0" y="5379426"/>
            <a:ext cx="2807368" cy="753891"/>
            <a:chOff x="0" y="5379426"/>
            <a:chExt cx="2807368" cy="753891"/>
          </a:xfrm>
        </p:grpSpPr>
        <p:sp>
          <p:nvSpPr>
            <p:cNvPr id="12231" name="Google Shape;12231;p17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2" name="Google Shape;12232;p17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233" name="Google Shape;12233;p1710"/>
          <p:cNvSpPr>
            <a:spLocks noGrp="1"/>
          </p:cNvSpPr>
          <p:nvPr>
            <p:ph type="pic" idx="2"/>
          </p:nvPr>
        </p:nvSpPr>
        <p:spPr>
          <a:xfrm>
            <a:off x="2807368" y="457202"/>
            <a:ext cx="8915400" cy="5943598"/>
          </a:xfrm>
          <a:prstGeom prst="rect">
            <a:avLst/>
          </a:prstGeom>
          <a:noFill/>
          <a:ln>
            <a:noFill/>
          </a:ln>
        </p:spPr>
      </p:sp>
      <p:pic>
        <p:nvPicPr>
          <p:cNvPr id="12234" name="Google Shape;12234;p17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12235"/>
        <p:cNvGrpSpPr/>
        <p:nvPr/>
      </p:nvGrpSpPr>
      <p:grpSpPr>
        <a:xfrm>
          <a:off x="0" y="0"/>
          <a:ext cx="0" cy="0"/>
          <a:chOff x="0" y="0"/>
          <a:chExt cx="0" cy="0"/>
        </a:xfrm>
      </p:grpSpPr>
      <p:sp>
        <p:nvSpPr>
          <p:cNvPr id="12236" name="Google Shape;12236;p17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7" name="Google Shape;12237;p17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38" name="Google Shape;12238;p17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9" name="Google Shape;12239;p1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40" name="Google Shape;12240;p1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1" name="Google Shape;12241;p1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42" name="Google Shape;12242;p1711"/>
          <p:cNvGrpSpPr/>
          <p:nvPr/>
        </p:nvGrpSpPr>
        <p:grpSpPr>
          <a:xfrm>
            <a:off x="7191542" y="1"/>
            <a:ext cx="5000459" cy="1425992"/>
            <a:chOff x="7191542" y="1"/>
            <a:chExt cx="5000459" cy="1425992"/>
          </a:xfrm>
        </p:grpSpPr>
        <p:pic>
          <p:nvPicPr>
            <p:cNvPr id="12243" name="Google Shape;12243;p1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44" name="Google Shape;12244;p1711"/>
            <p:cNvGrpSpPr/>
            <p:nvPr/>
          </p:nvGrpSpPr>
          <p:grpSpPr>
            <a:xfrm>
              <a:off x="7191542" y="1"/>
              <a:ext cx="5000459" cy="1425992"/>
              <a:chOff x="7186272" y="0"/>
              <a:chExt cx="5005729" cy="1427495"/>
            </a:xfrm>
          </p:grpSpPr>
          <p:sp>
            <p:nvSpPr>
              <p:cNvPr id="12245" name="Google Shape;12245;p1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6" name="Google Shape;12246;p1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47" name="Google Shape;12247;p17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29_Quotation">
  <p:cSld name="29_Quotation">
    <p:spTree>
      <p:nvGrpSpPr>
        <p:cNvPr id="1" name="Shape 12248"/>
        <p:cNvGrpSpPr/>
        <p:nvPr/>
      </p:nvGrpSpPr>
      <p:grpSpPr>
        <a:xfrm>
          <a:off x="0" y="0"/>
          <a:ext cx="0" cy="0"/>
          <a:chOff x="0" y="0"/>
          <a:chExt cx="0" cy="0"/>
        </a:xfrm>
      </p:grpSpPr>
      <p:sp>
        <p:nvSpPr>
          <p:cNvPr id="12249" name="Google Shape;12249;p17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50" name="Google Shape;12250;p17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51" name="Google Shape;12251;p17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52" name="Google Shape;12252;p17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53" name="Google Shape;12253;p1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4" name="Google Shape;12254;p1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5" name="Google Shape;12255;p1712"/>
          <p:cNvGrpSpPr/>
          <p:nvPr/>
        </p:nvGrpSpPr>
        <p:grpSpPr>
          <a:xfrm>
            <a:off x="7191542" y="1"/>
            <a:ext cx="5000459" cy="1425992"/>
            <a:chOff x="7191542" y="1"/>
            <a:chExt cx="5000459" cy="1425992"/>
          </a:xfrm>
        </p:grpSpPr>
        <p:pic>
          <p:nvPicPr>
            <p:cNvPr id="12256" name="Google Shape;12256;p1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57" name="Google Shape;12257;p1712"/>
            <p:cNvGrpSpPr/>
            <p:nvPr/>
          </p:nvGrpSpPr>
          <p:grpSpPr>
            <a:xfrm>
              <a:off x="7191542" y="1"/>
              <a:ext cx="5000459" cy="1425992"/>
              <a:chOff x="7186272" y="0"/>
              <a:chExt cx="5005729" cy="1427495"/>
            </a:xfrm>
          </p:grpSpPr>
          <p:sp>
            <p:nvSpPr>
              <p:cNvPr id="12258" name="Google Shape;12258;p1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9" name="Google Shape;12259;p1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60" name="Google Shape;12260;p17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01"/>
        <p:cNvGrpSpPr/>
        <p:nvPr/>
      </p:nvGrpSpPr>
      <p:grpSpPr>
        <a:xfrm>
          <a:off x="0" y="0"/>
          <a:ext cx="0" cy="0"/>
          <a:chOff x="0" y="0"/>
          <a:chExt cx="0" cy="0"/>
        </a:xfrm>
      </p:grpSpPr>
      <p:sp>
        <p:nvSpPr>
          <p:cNvPr id="702" name="Google Shape;702;p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3" name="Google Shape;703;p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4" name="Google Shape;704;p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5" name="Google Shape;705;p363"/>
          <p:cNvGrpSpPr/>
          <p:nvPr/>
        </p:nvGrpSpPr>
        <p:grpSpPr>
          <a:xfrm>
            <a:off x="7191542" y="1"/>
            <a:ext cx="5000459" cy="1425992"/>
            <a:chOff x="7191542" y="1"/>
            <a:chExt cx="5000459" cy="1425992"/>
          </a:xfrm>
        </p:grpSpPr>
        <p:pic>
          <p:nvPicPr>
            <p:cNvPr id="706" name="Google Shape;706;p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 name="Google Shape;707;p363"/>
            <p:cNvGrpSpPr/>
            <p:nvPr/>
          </p:nvGrpSpPr>
          <p:grpSpPr>
            <a:xfrm>
              <a:off x="7191542" y="1"/>
              <a:ext cx="5000459" cy="1425992"/>
              <a:chOff x="7186272" y="0"/>
              <a:chExt cx="5005729" cy="1427495"/>
            </a:xfrm>
          </p:grpSpPr>
          <p:sp>
            <p:nvSpPr>
              <p:cNvPr id="708" name="Google Shape;708;p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 name="Google Shape;709;p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12261"/>
        <p:cNvGrpSpPr/>
        <p:nvPr/>
      </p:nvGrpSpPr>
      <p:grpSpPr>
        <a:xfrm>
          <a:off x="0" y="0"/>
          <a:ext cx="0" cy="0"/>
          <a:chOff x="0" y="0"/>
          <a:chExt cx="0" cy="0"/>
        </a:xfrm>
      </p:grpSpPr>
      <p:grpSp>
        <p:nvGrpSpPr>
          <p:cNvPr id="12262" name="Google Shape;12262;p1713"/>
          <p:cNvGrpSpPr/>
          <p:nvPr/>
        </p:nvGrpSpPr>
        <p:grpSpPr>
          <a:xfrm>
            <a:off x="7191542" y="1"/>
            <a:ext cx="5000459" cy="1425992"/>
            <a:chOff x="7191542" y="1"/>
            <a:chExt cx="5000459" cy="1425992"/>
          </a:xfrm>
        </p:grpSpPr>
        <p:pic>
          <p:nvPicPr>
            <p:cNvPr id="12263" name="Google Shape;12263;p1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64" name="Google Shape;12264;p1713"/>
            <p:cNvGrpSpPr/>
            <p:nvPr/>
          </p:nvGrpSpPr>
          <p:grpSpPr>
            <a:xfrm>
              <a:off x="7191542" y="1"/>
              <a:ext cx="5000459" cy="1425992"/>
              <a:chOff x="7186272" y="0"/>
              <a:chExt cx="5005729" cy="1427495"/>
            </a:xfrm>
          </p:grpSpPr>
          <p:sp>
            <p:nvSpPr>
              <p:cNvPr id="12265" name="Google Shape;12265;p1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6" name="Google Shape;12266;p1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67" name="Google Shape;12267;p17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68" name="Google Shape;12268;p17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69" name="Google Shape;12269;p17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70" name="Google Shape;12270;p1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1" name="Google Shape;12271;p1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12272"/>
        <p:cNvGrpSpPr/>
        <p:nvPr/>
      </p:nvGrpSpPr>
      <p:grpSpPr>
        <a:xfrm>
          <a:off x="0" y="0"/>
          <a:ext cx="0" cy="0"/>
          <a:chOff x="0" y="0"/>
          <a:chExt cx="0" cy="0"/>
        </a:xfrm>
      </p:grpSpPr>
      <p:sp>
        <p:nvSpPr>
          <p:cNvPr id="12273" name="Google Shape;12273;p17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74" name="Google Shape;12274;p17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75" name="Google Shape;12275;p1714"/>
          <p:cNvGrpSpPr/>
          <p:nvPr/>
        </p:nvGrpSpPr>
        <p:grpSpPr>
          <a:xfrm>
            <a:off x="7191542" y="1"/>
            <a:ext cx="5000459" cy="1425992"/>
            <a:chOff x="7191542" y="1"/>
            <a:chExt cx="5000459" cy="1425992"/>
          </a:xfrm>
        </p:grpSpPr>
        <p:pic>
          <p:nvPicPr>
            <p:cNvPr id="12276" name="Google Shape;12276;p1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7" name="Google Shape;12277;p1714"/>
            <p:cNvGrpSpPr/>
            <p:nvPr/>
          </p:nvGrpSpPr>
          <p:grpSpPr>
            <a:xfrm>
              <a:off x="7191542" y="1"/>
              <a:ext cx="5000459" cy="1425992"/>
              <a:chOff x="7186272" y="0"/>
              <a:chExt cx="5005729" cy="1427495"/>
            </a:xfrm>
          </p:grpSpPr>
          <p:sp>
            <p:nvSpPr>
              <p:cNvPr id="12278" name="Google Shape;12278;p1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9" name="Google Shape;12279;p1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80" name="Google Shape;12280;p17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81" name="Google Shape;12281;p17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82" name="Google Shape;12282;p1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83" name="Google Shape;12283;p1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12284"/>
        <p:cNvGrpSpPr/>
        <p:nvPr/>
      </p:nvGrpSpPr>
      <p:grpSpPr>
        <a:xfrm>
          <a:off x="0" y="0"/>
          <a:ext cx="0" cy="0"/>
          <a:chOff x="0" y="0"/>
          <a:chExt cx="0" cy="0"/>
        </a:xfrm>
      </p:grpSpPr>
      <p:grpSp>
        <p:nvGrpSpPr>
          <p:cNvPr id="12285" name="Google Shape;12285;p1715"/>
          <p:cNvGrpSpPr/>
          <p:nvPr/>
        </p:nvGrpSpPr>
        <p:grpSpPr>
          <a:xfrm>
            <a:off x="7191542" y="1"/>
            <a:ext cx="5000459" cy="1425992"/>
            <a:chOff x="7191542" y="1"/>
            <a:chExt cx="5000459" cy="1425992"/>
          </a:xfrm>
        </p:grpSpPr>
        <p:pic>
          <p:nvPicPr>
            <p:cNvPr id="12286" name="Google Shape;12286;p1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87" name="Google Shape;12287;p1715"/>
            <p:cNvGrpSpPr/>
            <p:nvPr/>
          </p:nvGrpSpPr>
          <p:grpSpPr>
            <a:xfrm>
              <a:off x="7191542" y="1"/>
              <a:ext cx="5000459" cy="1425992"/>
              <a:chOff x="7186272" y="0"/>
              <a:chExt cx="5005729" cy="1427495"/>
            </a:xfrm>
          </p:grpSpPr>
          <p:sp>
            <p:nvSpPr>
              <p:cNvPr id="12288" name="Google Shape;12288;p1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9" name="Google Shape;12289;p1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90" name="Google Shape;12290;p1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1" name="Google Shape;12291;p17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2" name="Google Shape;12292;p17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3" name="Google Shape;12293;p17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4" name="Google Shape;12294;p17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5" name="Google Shape;12295;p1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96" name="Google Shape;12296;p1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97" name="Google Shape;12297;p1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12298"/>
        <p:cNvGrpSpPr/>
        <p:nvPr/>
      </p:nvGrpSpPr>
      <p:grpSpPr>
        <a:xfrm>
          <a:off x="0" y="0"/>
          <a:ext cx="0" cy="0"/>
          <a:chOff x="0" y="0"/>
          <a:chExt cx="0" cy="0"/>
        </a:xfrm>
      </p:grpSpPr>
      <p:grpSp>
        <p:nvGrpSpPr>
          <p:cNvPr id="12299" name="Google Shape;12299;p1716"/>
          <p:cNvGrpSpPr/>
          <p:nvPr/>
        </p:nvGrpSpPr>
        <p:grpSpPr>
          <a:xfrm>
            <a:off x="7191542" y="1"/>
            <a:ext cx="5000459" cy="1425992"/>
            <a:chOff x="7191542" y="1"/>
            <a:chExt cx="5000459" cy="1425992"/>
          </a:xfrm>
        </p:grpSpPr>
        <p:pic>
          <p:nvPicPr>
            <p:cNvPr id="12300" name="Google Shape;12300;p1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1" name="Google Shape;12301;p1716"/>
            <p:cNvGrpSpPr/>
            <p:nvPr/>
          </p:nvGrpSpPr>
          <p:grpSpPr>
            <a:xfrm>
              <a:off x="7191542" y="1"/>
              <a:ext cx="5000459" cy="1425992"/>
              <a:chOff x="7186272" y="0"/>
              <a:chExt cx="5005729" cy="1427495"/>
            </a:xfrm>
          </p:grpSpPr>
          <p:sp>
            <p:nvSpPr>
              <p:cNvPr id="12302" name="Google Shape;12302;p1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3" name="Google Shape;12303;p1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04" name="Google Shape;12304;p1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05" name="Google Shape;12305;p17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06" name="Google Shape;12306;p1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07" name="Google Shape;12307;p1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12308"/>
        <p:cNvGrpSpPr/>
        <p:nvPr/>
      </p:nvGrpSpPr>
      <p:grpSpPr>
        <a:xfrm>
          <a:off x="0" y="0"/>
          <a:ext cx="0" cy="0"/>
          <a:chOff x="0" y="0"/>
          <a:chExt cx="0" cy="0"/>
        </a:xfrm>
      </p:grpSpPr>
      <p:grpSp>
        <p:nvGrpSpPr>
          <p:cNvPr id="12309" name="Google Shape;12309;p1717"/>
          <p:cNvGrpSpPr/>
          <p:nvPr/>
        </p:nvGrpSpPr>
        <p:grpSpPr>
          <a:xfrm>
            <a:off x="0" y="0"/>
            <a:ext cx="12192000" cy="2148830"/>
            <a:chOff x="0" y="0"/>
            <a:chExt cx="12192000" cy="2148830"/>
          </a:xfrm>
        </p:grpSpPr>
        <p:sp>
          <p:nvSpPr>
            <p:cNvPr id="12310" name="Google Shape;12310;p17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1" name="Google Shape;12311;p17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312" name="Google Shape;12312;p17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13" name="Google Shape;12313;p17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14" name="Google Shape;12314;p17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315" name="Google Shape;12315;p17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316" name="Google Shape;12316;p17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19_Blank">
  <p:cSld name="19_Blank">
    <p:spTree>
      <p:nvGrpSpPr>
        <p:cNvPr id="1" name="Shape 12317"/>
        <p:cNvGrpSpPr/>
        <p:nvPr/>
      </p:nvGrpSpPr>
      <p:grpSpPr>
        <a:xfrm>
          <a:off x="0" y="0"/>
          <a:ext cx="0" cy="0"/>
          <a:chOff x="0" y="0"/>
          <a:chExt cx="0" cy="0"/>
        </a:xfrm>
      </p:grpSpPr>
      <p:sp>
        <p:nvSpPr>
          <p:cNvPr id="12318" name="Google Shape;12318;p1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19" name="Google Shape;12319;p1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20" name="Google Shape;12320;p1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21" name="Google Shape;12321;p1718"/>
          <p:cNvGrpSpPr/>
          <p:nvPr/>
        </p:nvGrpSpPr>
        <p:grpSpPr>
          <a:xfrm>
            <a:off x="7191542" y="1"/>
            <a:ext cx="5000459" cy="1425992"/>
            <a:chOff x="7191542" y="1"/>
            <a:chExt cx="5000459" cy="1425992"/>
          </a:xfrm>
        </p:grpSpPr>
        <p:pic>
          <p:nvPicPr>
            <p:cNvPr id="12322" name="Google Shape;12322;p1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23" name="Google Shape;12323;p1718"/>
            <p:cNvGrpSpPr/>
            <p:nvPr/>
          </p:nvGrpSpPr>
          <p:grpSpPr>
            <a:xfrm>
              <a:off x="7191542" y="1"/>
              <a:ext cx="5000459" cy="1425992"/>
              <a:chOff x="7186272" y="0"/>
              <a:chExt cx="5005729" cy="1427495"/>
            </a:xfrm>
          </p:grpSpPr>
          <p:sp>
            <p:nvSpPr>
              <p:cNvPr id="12324" name="Google Shape;12324;p1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5" name="Google Shape;12325;p1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12326"/>
        <p:cNvGrpSpPr/>
        <p:nvPr/>
      </p:nvGrpSpPr>
      <p:grpSpPr>
        <a:xfrm>
          <a:off x="0" y="0"/>
          <a:ext cx="0" cy="0"/>
          <a:chOff x="0" y="0"/>
          <a:chExt cx="0" cy="0"/>
        </a:xfrm>
      </p:grpSpPr>
      <p:sp>
        <p:nvSpPr>
          <p:cNvPr id="12327" name="Google Shape;12327;p17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28" name="Google Shape;12328;p17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29" name="Google Shape;12329;p17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30" name="Google Shape;12330;p1719"/>
          <p:cNvSpPr>
            <a:spLocks noGrp="1"/>
          </p:cNvSpPr>
          <p:nvPr>
            <p:ph type="pic" idx="2"/>
          </p:nvPr>
        </p:nvSpPr>
        <p:spPr>
          <a:xfrm>
            <a:off x="7118684" y="233915"/>
            <a:ext cx="5073316" cy="5943600"/>
          </a:xfrm>
          <a:prstGeom prst="rect">
            <a:avLst/>
          </a:prstGeom>
          <a:noFill/>
          <a:ln>
            <a:noFill/>
          </a:ln>
        </p:spPr>
      </p:sp>
      <p:grpSp>
        <p:nvGrpSpPr>
          <p:cNvPr id="12331" name="Google Shape;12331;p1719"/>
          <p:cNvGrpSpPr/>
          <p:nvPr/>
        </p:nvGrpSpPr>
        <p:grpSpPr>
          <a:xfrm>
            <a:off x="0" y="5020348"/>
            <a:ext cx="12192000" cy="1837653"/>
            <a:chOff x="0" y="5020348"/>
            <a:chExt cx="12192000" cy="1837653"/>
          </a:xfrm>
        </p:grpSpPr>
        <p:sp>
          <p:nvSpPr>
            <p:cNvPr id="12332" name="Google Shape;12332;p17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3" name="Google Shape;12333;p17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34" name="Google Shape;12334;p17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2335"/>
        <p:cNvGrpSpPr/>
        <p:nvPr/>
      </p:nvGrpSpPr>
      <p:grpSpPr>
        <a:xfrm>
          <a:off x="0" y="0"/>
          <a:ext cx="0" cy="0"/>
          <a:chOff x="0" y="0"/>
          <a:chExt cx="0" cy="0"/>
        </a:xfrm>
      </p:grpSpPr>
      <p:grpSp>
        <p:nvGrpSpPr>
          <p:cNvPr id="12336" name="Google Shape;12336;p1720"/>
          <p:cNvGrpSpPr/>
          <p:nvPr/>
        </p:nvGrpSpPr>
        <p:grpSpPr>
          <a:xfrm>
            <a:off x="0" y="5020347"/>
            <a:ext cx="12192000" cy="1837653"/>
            <a:chOff x="0" y="5020347"/>
            <a:chExt cx="12192000" cy="1837653"/>
          </a:xfrm>
        </p:grpSpPr>
        <p:sp>
          <p:nvSpPr>
            <p:cNvPr id="12337" name="Google Shape;12337;p17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8" name="Google Shape;12338;p17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9" name="Google Shape;12339;p17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40" name="Google Shape;12340;p17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41" name="Google Shape;12341;p17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2" name="Google Shape;12342;p17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12343"/>
        <p:cNvGrpSpPr/>
        <p:nvPr/>
      </p:nvGrpSpPr>
      <p:grpSpPr>
        <a:xfrm>
          <a:off x="0" y="0"/>
          <a:ext cx="0" cy="0"/>
          <a:chOff x="0" y="0"/>
          <a:chExt cx="0" cy="0"/>
        </a:xfrm>
      </p:grpSpPr>
      <p:sp>
        <p:nvSpPr>
          <p:cNvPr id="12344" name="Google Shape;12344;p17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45" name="Google Shape;12345;p17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6" name="Google Shape;12346;p17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47" name="Google Shape;12347;p17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48" name="Google Shape;12348;p17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9" name="Google Shape;12349;p17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50" name="Google Shape;12350;p1721"/>
          <p:cNvGrpSpPr/>
          <p:nvPr/>
        </p:nvGrpSpPr>
        <p:grpSpPr>
          <a:xfrm>
            <a:off x="7191542" y="1"/>
            <a:ext cx="5000459" cy="1425992"/>
            <a:chOff x="7191542" y="1"/>
            <a:chExt cx="5000459" cy="1425992"/>
          </a:xfrm>
        </p:grpSpPr>
        <p:pic>
          <p:nvPicPr>
            <p:cNvPr id="12351" name="Google Shape;12351;p17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2" name="Google Shape;12352;p1721"/>
            <p:cNvGrpSpPr/>
            <p:nvPr/>
          </p:nvGrpSpPr>
          <p:grpSpPr>
            <a:xfrm>
              <a:off x="7191542" y="1"/>
              <a:ext cx="5000459" cy="1425992"/>
              <a:chOff x="7186272" y="0"/>
              <a:chExt cx="5005729" cy="1427495"/>
            </a:xfrm>
          </p:grpSpPr>
          <p:sp>
            <p:nvSpPr>
              <p:cNvPr id="12353" name="Google Shape;12353;p17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4" name="Google Shape;12354;p17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355" name="Google Shape;12355;p17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12356"/>
        <p:cNvGrpSpPr/>
        <p:nvPr/>
      </p:nvGrpSpPr>
      <p:grpSpPr>
        <a:xfrm>
          <a:off x="0" y="0"/>
          <a:ext cx="0" cy="0"/>
          <a:chOff x="0" y="0"/>
          <a:chExt cx="0" cy="0"/>
        </a:xfrm>
      </p:grpSpPr>
      <p:grpSp>
        <p:nvGrpSpPr>
          <p:cNvPr id="12357" name="Google Shape;12357;p1722"/>
          <p:cNvGrpSpPr/>
          <p:nvPr/>
        </p:nvGrpSpPr>
        <p:grpSpPr>
          <a:xfrm>
            <a:off x="7191542" y="1"/>
            <a:ext cx="5000459" cy="1425992"/>
            <a:chOff x="7191542" y="1"/>
            <a:chExt cx="5000459" cy="1425992"/>
          </a:xfrm>
        </p:grpSpPr>
        <p:pic>
          <p:nvPicPr>
            <p:cNvPr id="12358" name="Google Shape;12358;p17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9" name="Google Shape;12359;p1722"/>
            <p:cNvGrpSpPr/>
            <p:nvPr/>
          </p:nvGrpSpPr>
          <p:grpSpPr>
            <a:xfrm>
              <a:off x="7191542" y="1"/>
              <a:ext cx="5000459" cy="1425992"/>
              <a:chOff x="7186272" y="0"/>
              <a:chExt cx="5005729" cy="1427495"/>
            </a:xfrm>
          </p:grpSpPr>
          <p:sp>
            <p:nvSpPr>
              <p:cNvPr id="12360" name="Google Shape;12360;p17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1" name="Google Shape;12361;p17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62" name="Google Shape;12362;p17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3" name="Google Shape;12363;p17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64" name="Google Shape;12364;p17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65" name="Google Shape;12365;p17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66" name="Google Shape;12366;p17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0"/>
        <p:cNvGrpSpPr/>
        <p:nvPr/>
      </p:nvGrpSpPr>
      <p:grpSpPr>
        <a:xfrm>
          <a:off x="0" y="0"/>
          <a:ext cx="0" cy="0"/>
          <a:chOff x="0" y="0"/>
          <a:chExt cx="0" cy="0"/>
        </a:xfrm>
      </p:grpSpPr>
      <p:sp>
        <p:nvSpPr>
          <p:cNvPr id="711" name="Google Shape;711;p12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 name="Google Shape;712;p12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 name="Google Shape;713;p12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4" name="Google Shape;714;p1209"/>
          <p:cNvSpPr>
            <a:spLocks noGrp="1"/>
          </p:cNvSpPr>
          <p:nvPr>
            <p:ph type="pic" idx="2"/>
          </p:nvPr>
        </p:nvSpPr>
        <p:spPr>
          <a:xfrm>
            <a:off x="7118684" y="233915"/>
            <a:ext cx="5073316" cy="5943600"/>
          </a:xfrm>
          <a:prstGeom prst="rect">
            <a:avLst/>
          </a:prstGeom>
          <a:noFill/>
          <a:ln>
            <a:noFill/>
          </a:ln>
        </p:spPr>
      </p:sp>
      <p:grpSp>
        <p:nvGrpSpPr>
          <p:cNvPr id="715" name="Google Shape;715;p1209"/>
          <p:cNvGrpSpPr/>
          <p:nvPr/>
        </p:nvGrpSpPr>
        <p:grpSpPr>
          <a:xfrm>
            <a:off x="0" y="5020348"/>
            <a:ext cx="12192000" cy="1837653"/>
            <a:chOff x="0" y="5020348"/>
            <a:chExt cx="12192000" cy="1837653"/>
          </a:xfrm>
        </p:grpSpPr>
        <p:sp>
          <p:nvSpPr>
            <p:cNvPr id="716" name="Google Shape;716;p12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7" name="Google Shape;717;p12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18" name="Google Shape;718;p12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19_Two Content">
  <p:cSld name="19_Two Content">
    <p:spTree>
      <p:nvGrpSpPr>
        <p:cNvPr id="1" name="Shape 12367"/>
        <p:cNvGrpSpPr/>
        <p:nvPr/>
      </p:nvGrpSpPr>
      <p:grpSpPr>
        <a:xfrm>
          <a:off x="0" y="0"/>
          <a:ext cx="0" cy="0"/>
          <a:chOff x="0" y="0"/>
          <a:chExt cx="0" cy="0"/>
        </a:xfrm>
      </p:grpSpPr>
      <p:sp>
        <p:nvSpPr>
          <p:cNvPr id="12368" name="Google Shape;12368;p17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9" name="Google Shape;12369;p17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370" name="Google Shape;12370;p1723"/>
          <p:cNvGrpSpPr/>
          <p:nvPr/>
        </p:nvGrpSpPr>
        <p:grpSpPr>
          <a:xfrm>
            <a:off x="7191542" y="1"/>
            <a:ext cx="5000459" cy="1425992"/>
            <a:chOff x="7191542" y="1"/>
            <a:chExt cx="5000459" cy="1425992"/>
          </a:xfrm>
        </p:grpSpPr>
        <p:pic>
          <p:nvPicPr>
            <p:cNvPr id="12371" name="Google Shape;12371;p17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72" name="Google Shape;12372;p1723"/>
            <p:cNvGrpSpPr/>
            <p:nvPr/>
          </p:nvGrpSpPr>
          <p:grpSpPr>
            <a:xfrm>
              <a:off x="7191542" y="1"/>
              <a:ext cx="5000459" cy="1425992"/>
              <a:chOff x="7186272" y="0"/>
              <a:chExt cx="5005729" cy="1427495"/>
            </a:xfrm>
          </p:grpSpPr>
          <p:sp>
            <p:nvSpPr>
              <p:cNvPr id="12373" name="Google Shape;12373;p17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4" name="Google Shape;12374;p17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75" name="Google Shape;12375;p17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6" name="Google Shape;12376;p17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77" name="Google Shape;12377;p17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8" name="Google Shape;12378;p17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19_Comparison">
  <p:cSld name="19_Comparison">
    <p:spTree>
      <p:nvGrpSpPr>
        <p:cNvPr id="1" name="Shape 12379"/>
        <p:cNvGrpSpPr/>
        <p:nvPr/>
      </p:nvGrpSpPr>
      <p:grpSpPr>
        <a:xfrm>
          <a:off x="0" y="0"/>
          <a:ext cx="0" cy="0"/>
          <a:chOff x="0" y="0"/>
          <a:chExt cx="0" cy="0"/>
        </a:xfrm>
      </p:grpSpPr>
      <p:grpSp>
        <p:nvGrpSpPr>
          <p:cNvPr id="12380" name="Google Shape;12380;p1724"/>
          <p:cNvGrpSpPr/>
          <p:nvPr/>
        </p:nvGrpSpPr>
        <p:grpSpPr>
          <a:xfrm>
            <a:off x="7191542" y="1"/>
            <a:ext cx="5000459" cy="1425992"/>
            <a:chOff x="7191542" y="1"/>
            <a:chExt cx="5000459" cy="1425992"/>
          </a:xfrm>
        </p:grpSpPr>
        <p:pic>
          <p:nvPicPr>
            <p:cNvPr id="12381" name="Google Shape;12381;p1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82" name="Google Shape;12382;p1724"/>
            <p:cNvGrpSpPr/>
            <p:nvPr/>
          </p:nvGrpSpPr>
          <p:grpSpPr>
            <a:xfrm>
              <a:off x="7191542" y="1"/>
              <a:ext cx="5000459" cy="1425992"/>
              <a:chOff x="7186272" y="0"/>
              <a:chExt cx="5005729" cy="1427495"/>
            </a:xfrm>
          </p:grpSpPr>
          <p:sp>
            <p:nvSpPr>
              <p:cNvPr id="12383" name="Google Shape;12383;p1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4" name="Google Shape;12384;p1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85" name="Google Shape;12385;p17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6" name="Google Shape;12386;p17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7" name="Google Shape;12387;p17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88" name="Google Shape;12388;p17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9" name="Google Shape;12389;p17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90" name="Google Shape;12390;p1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91" name="Google Shape;12391;p1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2" name="Google Shape;12392;p1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20_Photo Slide">
  <p:cSld name="20_Photo Slide">
    <p:spTree>
      <p:nvGrpSpPr>
        <p:cNvPr id="1" name="Shape 12393"/>
        <p:cNvGrpSpPr/>
        <p:nvPr/>
      </p:nvGrpSpPr>
      <p:grpSpPr>
        <a:xfrm>
          <a:off x="0" y="0"/>
          <a:ext cx="0" cy="0"/>
          <a:chOff x="0" y="0"/>
          <a:chExt cx="0" cy="0"/>
        </a:xfrm>
      </p:grpSpPr>
      <p:sp>
        <p:nvSpPr>
          <p:cNvPr id="12394" name="Google Shape;12394;p17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395" name="Google Shape;12395;p17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396" name="Google Shape;12396;p1725"/>
          <p:cNvGrpSpPr/>
          <p:nvPr/>
        </p:nvGrpSpPr>
        <p:grpSpPr>
          <a:xfrm>
            <a:off x="0" y="5379426"/>
            <a:ext cx="2807368" cy="753891"/>
            <a:chOff x="0" y="5379426"/>
            <a:chExt cx="2807368" cy="753891"/>
          </a:xfrm>
        </p:grpSpPr>
        <p:sp>
          <p:nvSpPr>
            <p:cNvPr id="12397" name="Google Shape;12397;p17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98" name="Google Shape;12398;p17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399" name="Google Shape;12399;p1725"/>
          <p:cNvSpPr>
            <a:spLocks noGrp="1"/>
          </p:cNvSpPr>
          <p:nvPr>
            <p:ph type="pic" idx="2"/>
          </p:nvPr>
        </p:nvSpPr>
        <p:spPr>
          <a:xfrm>
            <a:off x="2807368" y="457202"/>
            <a:ext cx="8915400" cy="5943598"/>
          </a:xfrm>
          <a:prstGeom prst="rect">
            <a:avLst/>
          </a:prstGeom>
          <a:noFill/>
          <a:ln>
            <a:noFill/>
          </a:ln>
        </p:spPr>
      </p:sp>
      <p:pic>
        <p:nvPicPr>
          <p:cNvPr id="12400" name="Google Shape;12400;p17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12401"/>
        <p:cNvGrpSpPr/>
        <p:nvPr/>
      </p:nvGrpSpPr>
      <p:grpSpPr>
        <a:xfrm>
          <a:off x="0" y="0"/>
          <a:ext cx="0" cy="0"/>
          <a:chOff x="0" y="0"/>
          <a:chExt cx="0" cy="0"/>
        </a:xfrm>
      </p:grpSpPr>
      <p:grpSp>
        <p:nvGrpSpPr>
          <p:cNvPr id="12402" name="Google Shape;12402;p1726"/>
          <p:cNvGrpSpPr/>
          <p:nvPr/>
        </p:nvGrpSpPr>
        <p:grpSpPr>
          <a:xfrm>
            <a:off x="0" y="0"/>
            <a:ext cx="12192000" cy="2148830"/>
            <a:chOff x="0" y="0"/>
            <a:chExt cx="12192000" cy="2148830"/>
          </a:xfrm>
        </p:grpSpPr>
        <p:sp>
          <p:nvSpPr>
            <p:cNvPr id="12403" name="Google Shape;12403;p17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4" name="Google Shape;12404;p17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405" name="Google Shape;12405;p17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06" name="Google Shape;12406;p17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07" name="Google Shape;12407;p17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08" name="Google Shape;12408;p17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409" name="Google Shape;12409;p17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2410"/>
        <p:cNvGrpSpPr/>
        <p:nvPr/>
      </p:nvGrpSpPr>
      <p:grpSpPr>
        <a:xfrm>
          <a:off x="0" y="0"/>
          <a:ext cx="0" cy="0"/>
          <a:chOff x="0" y="0"/>
          <a:chExt cx="0" cy="0"/>
        </a:xfrm>
      </p:grpSpPr>
      <p:sp>
        <p:nvSpPr>
          <p:cNvPr id="12411" name="Google Shape;12411;p1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12" name="Google Shape;12412;p1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13" name="Google Shape;12413;p1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14" name="Google Shape;12414;p1727"/>
          <p:cNvGrpSpPr/>
          <p:nvPr/>
        </p:nvGrpSpPr>
        <p:grpSpPr>
          <a:xfrm>
            <a:off x="7191542" y="1"/>
            <a:ext cx="5000459" cy="1425992"/>
            <a:chOff x="7191542" y="1"/>
            <a:chExt cx="5000459" cy="1425992"/>
          </a:xfrm>
        </p:grpSpPr>
        <p:pic>
          <p:nvPicPr>
            <p:cNvPr id="12415" name="Google Shape;12415;p1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6" name="Google Shape;12416;p1727"/>
            <p:cNvGrpSpPr/>
            <p:nvPr/>
          </p:nvGrpSpPr>
          <p:grpSpPr>
            <a:xfrm>
              <a:off x="7191542" y="1"/>
              <a:ext cx="5000459" cy="1425992"/>
              <a:chOff x="7186272" y="0"/>
              <a:chExt cx="5005729" cy="1427495"/>
            </a:xfrm>
          </p:grpSpPr>
          <p:sp>
            <p:nvSpPr>
              <p:cNvPr id="12417" name="Google Shape;12417;p1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8" name="Google Shape;12418;p1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19_Title Only">
  <p:cSld name="19_Title Only">
    <p:spTree>
      <p:nvGrpSpPr>
        <p:cNvPr id="1" name="Shape 12419"/>
        <p:cNvGrpSpPr/>
        <p:nvPr/>
      </p:nvGrpSpPr>
      <p:grpSpPr>
        <a:xfrm>
          <a:off x="0" y="0"/>
          <a:ext cx="0" cy="0"/>
          <a:chOff x="0" y="0"/>
          <a:chExt cx="0" cy="0"/>
        </a:xfrm>
      </p:grpSpPr>
      <p:grpSp>
        <p:nvGrpSpPr>
          <p:cNvPr id="12420" name="Google Shape;12420;p1728"/>
          <p:cNvGrpSpPr/>
          <p:nvPr/>
        </p:nvGrpSpPr>
        <p:grpSpPr>
          <a:xfrm>
            <a:off x="7191542" y="1"/>
            <a:ext cx="5000459" cy="1425992"/>
            <a:chOff x="7191542" y="1"/>
            <a:chExt cx="5000459" cy="1425992"/>
          </a:xfrm>
        </p:grpSpPr>
        <p:pic>
          <p:nvPicPr>
            <p:cNvPr id="12421" name="Google Shape;12421;p1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2" name="Google Shape;12422;p1728"/>
            <p:cNvGrpSpPr/>
            <p:nvPr/>
          </p:nvGrpSpPr>
          <p:grpSpPr>
            <a:xfrm>
              <a:off x="7191542" y="1"/>
              <a:ext cx="5000459" cy="1425992"/>
              <a:chOff x="7186272" y="0"/>
              <a:chExt cx="5005729" cy="1427495"/>
            </a:xfrm>
          </p:grpSpPr>
          <p:sp>
            <p:nvSpPr>
              <p:cNvPr id="12423" name="Google Shape;12423;p1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4" name="Google Shape;12424;p1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25" name="Google Shape;12425;p1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26" name="Google Shape;12426;p1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27" name="Google Shape;12427;p1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28" name="Google Shape;12428;p1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2429"/>
        <p:cNvGrpSpPr/>
        <p:nvPr/>
      </p:nvGrpSpPr>
      <p:grpSpPr>
        <a:xfrm>
          <a:off x="0" y="0"/>
          <a:ext cx="0" cy="0"/>
          <a:chOff x="0" y="0"/>
          <a:chExt cx="0" cy="0"/>
        </a:xfrm>
      </p:grpSpPr>
      <p:sp>
        <p:nvSpPr>
          <p:cNvPr id="12430" name="Google Shape;12430;p17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1" name="Google Shape;12431;p17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32" name="Google Shape;12432;p17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433" name="Google Shape;12433;p1729"/>
          <p:cNvSpPr>
            <a:spLocks noGrp="1"/>
          </p:cNvSpPr>
          <p:nvPr>
            <p:ph type="pic" idx="2"/>
          </p:nvPr>
        </p:nvSpPr>
        <p:spPr>
          <a:xfrm>
            <a:off x="7118684" y="233915"/>
            <a:ext cx="5073316" cy="5943600"/>
          </a:xfrm>
          <a:prstGeom prst="rect">
            <a:avLst/>
          </a:prstGeom>
          <a:noFill/>
          <a:ln>
            <a:noFill/>
          </a:ln>
        </p:spPr>
      </p:sp>
      <p:grpSp>
        <p:nvGrpSpPr>
          <p:cNvPr id="12434" name="Google Shape;12434;p1729"/>
          <p:cNvGrpSpPr/>
          <p:nvPr/>
        </p:nvGrpSpPr>
        <p:grpSpPr>
          <a:xfrm>
            <a:off x="0" y="5020348"/>
            <a:ext cx="12192000" cy="1837653"/>
            <a:chOff x="0" y="5020348"/>
            <a:chExt cx="12192000" cy="1837653"/>
          </a:xfrm>
        </p:grpSpPr>
        <p:sp>
          <p:nvSpPr>
            <p:cNvPr id="12435" name="Google Shape;12435;p17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6" name="Google Shape;12436;p17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37" name="Google Shape;12437;p17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2438"/>
        <p:cNvGrpSpPr/>
        <p:nvPr/>
      </p:nvGrpSpPr>
      <p:grpSpPr>
        <a:xfrm>
          <a:off x="0" y="0"/>
          <a:ext cx="0" cy="0"/>
          <a:chOff x="0" y="0"/>
          <a:chExt cx="0" cy="0"/>
        </a:xfrm>
      </p:grpSpPr>
      <p:grpSp>
        <p:nvGrpSpPr>
          <p:cNvPr id="12439" name="Google Shape;12439;p1730"/>
          <p:cNvGrpSpPr/>
          <p:nvPr/>
        </p:nvGrpSpPr>
        <p:grpSpPr>
          <a:xfrm>
            <a:off x="0" y="5020347"/>
            <a:ext cx="12192000" cy="1837653"/>
            <a:chOff x="0" y="5020347"/>
            <a:chExt cx="12192000" cy="1837653"/>
          </a:xfrm>
        </p:grpSpPr>
        <p:sp>
          <p:nvSpPr>
            <p:cNvPr id="12440" name="Google Shape;12440;p17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1" name="Google Shape;12441;p17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2" name="Google Shape;12442;p17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43" name="Google Shape;12443;p17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444" name="Google Shape;12444;p17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5" name="Google Shape;12445;p17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12446"/>
        <p:cNvGrpSpPr/>
        <p:nvPr/>
      </p:nvGrpSpPr>
      <p:grpSpPr>
        <a:xfrm>
          <a:off x="0" y="0"/>
          <a:ext cx="0" cy="0"/>
          <a:chOff x="0" y="0"/>
          <a:chExt cx="0" cy="0"/>
        </a:xfrm>
      </p:grpSpPr>
      <p:sp>
        <p:nvSpPr>
          <p:cNvPr id="12447" name="Google Shape;12447;p17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8" name="Google Shape;12448;p17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9" name="Google Shape;12449;p17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50" name="Google Shape;12450;p17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51" name="Google Shape;12451;p17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52" name="Google Shape;12452;p17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53" name="Google Shape;12453;p1731"/>
          <p:cNvGrpSpPr/>
          <p:nvPr/>
        </p:nvGrpSpPr>
        <p:grpSpPr>
          <a:xfrm>
            <a:off x="7191542" y="1"/>
            <a:ext cx="5000459" cy="1425992"/>
            <a:chOff x="7191542" y="1"/>
            <a:chExt cx="5000459" cy="1425992"/>
          </a:xfrm>
        </p:grpSpPr>
        <p:pic>
          <p:nvPicPr>
            <p:cNvPr id="12454" name="Google Shape;12454;p17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55" name="Google Shape;12455;p1731"/>
            <p:cNvGrpSpPr/>
            <p:nvPr/>
          </p:nvGrpSpPr>
          <p:grpSpPr>
            <a:xfrm>
              <a:off x="7191542" y="1"/>
              <a:ext cx="5000459" cy="1425992"/>
              <a:chOff x="7186272" y="0"/>
              <a:chExt cx="5005729" cy="1427495"/>
            </a:xfrm>
          </p:grpSpPr>
          <p:sp>
            <p:nvSpPr>
              <p:cNvPr id="12456" name="Google Shape;12456;p17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7" name="Google Shape;12457;p17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458" name="Google Shape;12458;p17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p:spTree>
      <p:nvGrpSpPr>
        <p:cNvPr id="1" name="Shape 12459"/>
        <p:cNvGrpSpPr/>
        <p:nvPr/>
      </p:nvGrpSpPr>
      <p:grpSpPr>
        <a:xfrm>
          <a:off x="0" y="0"/>
          <a:ext cx="0" cy="0"/>
          <a:chOff x="0" y="0"/>
          <a:chExt cx="0" cy="0"/>
        </a:xfrm>
      </p:grpSpPr>
      <p:grpSp>
        <p:nvGrpSpPr>
          <p:cNvPr id="12460" name="Google Shape;12460;p1732"/>
          <p:cNvGrpSpPr/>
          <p:nvPr/>
        </p:nvGrpSpPr>
        <p:grpSpPr>
          <a:xfrm>
            <a:off x="7191542" y="1"/>
            <a:ext cx="5000459" cy="1425992"/>
            <a:chOff x="7191542" y="1"/>
            <a:chExt cx="5000459" cy="1425992"/>
          </a:xfrm>
        </p:grpSpPr>
        <p:pic>
          <p:nvPicPr>
            <p:cNvPr id="12461" name="Google Shape;12461;p1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2" name="Google Shape;12462;p1732"/>
            <p:cNvGrpSpPr/>
            <p:nvPr/>
          </p:nvGrpSpPr>
          <p:grpSpPr>
            <a:xfrm>
              <a:off x="7191542" y="1"/>
              <a:ext cx="5000459" cy="1425992"/>
              <a:chOff x="7186272" y="0"/>
              <a:chExt cx="5005729" cy="1427495"/>
            </a:xfrm>
          </p:grpSpPr>
          <p:sp>
            <p:nvSpPr>
              <p:cNvPr id="12463" name="Google Shape;12463;p1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4" name="Google Shape;12464;p1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65" name="Google Shape;12465;p17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66" name="Google Shape;12466;p17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7" name="Google Shape;12467;p1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68" name="Google Shape;12468;p1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69" name="Google Shape;12469;p1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19"/>
        <p:cNvGrpSpPr/>
        <p:nvPr/>
      </p:nvGrpSpPr>
      <p:grpSpPr>
        <a:xfrm>
          <a:off x="0" y="0"/>
          <a:ext cx="0" cy="0"/>
          <a:chOff x="0" y="0"/>
          <a:chExt cx="0" cy="0"/>
        </a:xfrm>
      </p:grpSpPr>
      <p:grpSp>
        <p:nvGrpSpPr>
          <p:cNvPr id="720" name="Google Shape;720;p127"/>
          <p:cNvGrpSpPr/>
          <p:nvPr/>
        </p:nvGrpSpPr>
        <p:grpSpPr>
          <a:xfrm>
            <a:off x="0" y="5020347"/>
            <a:ext cx="12192000" cy="1837653"/>
            <a:chOff x="0" y="5020347"/>
            <a:chExt cx="12192000" cy="1837653"/>
          </a:xfrm>
        </p:grpSpPr>
        <p:sp>
          <p:nvSpPr>
            <p:cNvPr id="721" name="Google Shape;721;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 name="Google Shape;722;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 name="Google Shape;723;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4" name="Google Shape;724;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5" name="Google Shape;725;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 name="Google Shape;726;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20_Two Content">
  <p:cSld name="20_Two Content">
    <p:spTree>
      <p:nvGrpSpPr>
        <p:cNvPr id="1" name="Shape 12470"/>
        <p:cNvGrpSpPr/>
        <p:nvPr/>
      </p:nvGrpSpPr>
      <p:grpSpPr>
        <a:xfrm>
          <a:off x="0" y="0"/>
          <a:ext cx="0" cy="0"/>
          <a:chOff x="0" y="0"/>
          <a:chExt cx="0" cy="0"/>
        </a:xfrm>
      </p:grpSpPr>
      <p:sp>
        <p:nvSpPr>
          <p:cNvPr id="12471" name="Google Shape;12471;p17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72" name="Google Shape;12472;p17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73" name="Google Shape;12473;p1733"/>
          <p:cNvGrpSpPr/>
          <p:nvPr/>
        </p:nvGrpSpPr>
        <p:grpSpPr>
          <a:xfrm>
            <a:off x="7191542" y="1"/>
            <a:ext cx="5000459" cy="1425992"/>
            <a:chOff x="7191542" y="1"/>
            <a:chExt cx="5000459" cy="1425992"/>
          </a:xfrm>
        </p:grpSpPr>
        <p:pic>
          <p:nvPicPr>
            <p:cNvPr id="12474" name="Google Shape;12474;p1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5" name="Google Shape;12475;p1733"/>
            <p:cNvGrpSpPr/>
            <p:nvPr/>
          </p:nvGrpSpPr>
          <p:grpSpPr>
            <a:xfrm>
              <a:off x="7191542" y="1"/>
              <a:ext cx="5000459" cy="1425992"/>
              <a:chOff x="7186272" y="0"/>
              <a:chExt cx="5005729" cy="1427495"/>
            </a:xfrm>
          </p:grpSpPr>
          <p:sp>
            <p:nvSpPr>
              <p:cNvPr id="12476" name="Google Shape;12476;p1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7" name="Google Shape;12477;p1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78" name="Google Shape;12478;p17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9" name="Google Shape;12479;p17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80" name="Google Shape;12480;p1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81" name="Google Shape;12481;p1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20_Comparison">
  <p:cSld name="20_Comparison">
    <p:spTree>
      <p:nvGrpSpPr>
        <p:cNvPr id="1" name="Shape 12482"/>
        <p:cNvGrpSpPr/>
        <p:nvPr/>
      </p:nvGrpSpPr>
      <p:grpSpPr>
        <a:xfrm>
          <a:off x="0" y="0"/>
          <a:ext cx="0" cy="0"/>
          <a:chOff x="0" y="0"/>
          <a:chExt cx="0" cy="0"/>
        </a:xfrm>
      </p:grpSpPr>
      <p:grpSp>
        <p:nvGrpSpPr>
          <p:cNvPr id="12483" name="Google Shape;12483;p1734"/>
          <p:cNvGrpSpPr/>
          <p:nvPr/>
        </p:nvGrpSpPr>
        <p:grpSpPr>
          <a:xfrm>
            <a:off x="7191542" y="1"/>
            <a:ext cx="5000459" cy="1425992"/>
            <a:chOff x="7191542" y="1"/>
            <a:chExt cx="5000459" cy="1425992"/>
          </a:xfrm>
        </p:grpSpPr>
        <p:pic>
          <p:nvPicPr>
            <p:cNvPr id="12484" name="Google Shape;12484;p1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85" name="Google Shape;12485;p1734"/>
            <p:cNvGrpSpPr/>
            <p:nvPr/>
          </p:nvGrpSpPr>
          <p:grpSpPr>
            <a:xfrm>
              <a:off x="7191542" y="1"/>
              <a:ext cx="5000459" cy="1425992"/>
              <a:chOff x="7186272" y="0"/>
              <a:chExt cx="5005729" cy="1427495"/>
            </a:xfrm>
          </p:grpSpPr>
          <p:sp>
            <p:nvSpPr>
              <p:cNvPr id="12486" name="Google Shape;12486;p1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7" name="Google Shape;12487;p1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88" name="Google Shape;12488;p17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89" name="Google Shape;12489;p17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0" name="Google Shape;12490;p17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1" name="Google Shape;12491;p17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2" name="Google Shape;12492;p17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3" name="Google Shape;12493;p17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94" name="Google Shape;12494;p1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5" name="Google Shape;12495;p1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21_Photo Slide">
  <p:cSld name="21_Photo Slide">
    <p:spTree>
      <p:nvGrpSpPr>
        <p:cNvPr id="1" name="Shape 12496"/>
        <p:cNvGrpSpPr/>
        <p:nvPr/>
      </p:nvGrpSpPr>
      <p:grpSpPr>
        <a:xfrm>
          <a:off x="0" y="0"/>
          <a:ext cx="0" cy="0"/>
          <a:chOff x="0" y="0"/>
          <a:chExt cx="0" cy="0"/>
        </a:xfrm>
      </p:grpSpPr>
      <p:sp>
        <p:nvSpPr>
          <p:cNvPr id="12497" name="Google Shape;12497;p173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498" name="Google Shape;12498;p173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499" name="Google Shape;12499;p1735"/>
          <p:cNvGrpSpPr/>
          <p:nvPr/>
        </p:nvGrpSpPr>
        <p:grpSpPr>
          <a:xfrm>
            <a:off x="0" y="5379426"/>
            <a:ext cx="2807368" cy="753891"/>
            <a:chOff x="0" y="5379426"/>
            <a:chExt cx="2807368" cy="753891"/>
          </a:xfrm>
        </p:grpSpPr>
        <p:sp>
          <p:nvSpPr>
            <p:cNvPr id="12500" name="Google Shape;12500;p173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1" name="Google Shape;12501;p173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02" name="Google Shape;12502;p1735"/>
          <p:cNvSpPr>
            <a:spLocks noGrp="1"/>
          </p:cNvSpPr>
          <p:nvPr>
            <p:ph type="pic" idx="2"/>
          </p:nvPr>
        </p:nvSpPr>
        <p:spPr>
          <a:xfrm>
            <a:off x="2807368" y="457202"/>
            <a:ext cx="8915400" cy="5943598"/>
          </a:xfrm>
          <a:prstGeom prst="rect">
            <a:avLst/>
          </a:prstGeom>
          <a:noFill/>
          <a:ln>
            <a:noFill/>
          </a:ln>
        </p:spPr>
      </p:sp>
      <p:pic>
        <p:nvPicPr>
          <p:cNvPr id="12503" name="Google Shape;12503;p173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12504"/>
        <p:cNvGrpSpPr/>
        <p:nvPr/>
      </p:nvGrpSpPr>
      <p:grpSpPr>
        <a:xfrm>
          <a:off x="0" y="0"/>
          <a:ext cx="0" cy="0"/>
          <a:chOff x="0" y="0"/>
          <a:chExt cx="0" cy="0"/>
        </a:xfrm>
      </p:grpSpPr>
      <p:sp>
        <p:nvSpPr>
          <p:cNvPr id="12505" name="Google Shape;12505;p17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6" name="Google Shape;12506;p17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07" name="Google Shape;12507;p17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8" name="Google Shape;12508;p1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09" name="Google Shape;12509;p1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0" name="Google Shape;12510;p1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11" name="Google Shape;12511;p1736"/>
          <p:cNvGrpSpPr/>
          <p:nvPr/>
        </p:nvGrpSpPr>
        <p:grpSpPr>
          <a:xfrm>
            <a:off x="7191542" y="1"/>
            <a:ext cx="5000459" cy="1425992"/>
            <a:chOff x="7191542" y="1"/>
            <a:chExt cx="5000459" cy="1425992"/>
          </a:xfrm>
        </p:grpSpPr>
        <p:pic>
          <p:nvPicPr>
            <p:cNvPr id="12512" name="Google Shape;12512;p1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13" name="Google Shape;12513;p1736"/>
            <p:cNvGrpSpPr/>
            <p:nvPr/>
          </p:nvGrpSpPr>
          <p:grpSpPr>
            <a:xfrm>
              <a:off x="7191542" y="1"/>
              <a:ext cx="5000459" cy="1425992"/>
              <a:chOff x="7186272" y="0"/>
              <a:chExt cx="5005729" cy="1427495"/>
            </a:xfrm>
          </p:grpSpPr>
          <p:sp>
            <p:nvSpPr>
              <p:cNvPr id="12514" name="Google Shape;12514;p1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5" name="Google Shape;12515;p1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16" name="Google Shape;12516;p17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20_End">
  <p:cSld name="20_End">
    <p:spTree>
      <p:nvGrpSpPr>
        <p:cNvPr id="1" name="Shape 12517"/>
        <p:cNvGrpSpPr/>
        <p:nvPr/>
      </p:nvGrpSpPr>
      <p:grpSpPr>
        <a:xfrm>
          <a:off x="0" y="0"/>
          <a:ext cx="0" cy="0"/>
          <a:chOff x="0" y="0"/>
          <a:chExt cx="0" cy="0"/>
        </a:xfrm>
      </p:grpSpPr>
      <p:grpSp>
        <p:nvGrpSpPr>
          <p:cNvPr id="12518" name="Google Shape;12518;p1737"/>
          <p:cNvGrpSpPr/>
          <p:nvPr/>
        </p:nvGrpSpPr>
        <p:grpSpPr>
          <a:xfrm>
            <a:off x="0" y="0"/>
            <a:ext cx="12192000" cy="2148830"/>
            <a:chOff x="0" y="0"/>
            <a:chExt cx="12192000" cy="2148830"/>
          </a:xfrm>
        </p:grpSpPr>
        <p:sp>
          <p:nvSpPr>
            <p:cNvPr id="12519" name="Google Shape;12519;p17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0" name="Google Shape;12520;p17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521" name="Google Shape;12521;p17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22" name="Google Shape;12522;p17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23" name="Google Shape;12523;p17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524" name="Google Shape;12524;p17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525" name="Google Shape;12525;p17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12526"/>
        <p:cNvGrpSpPr/>
        <p:nvPr/>
      </p:nvGrpSpPr>
      <p:grpSpPr>
        <a:xfrm>
          <a:off x="0" y="0"/>
          <a:ext cx="0" cy="0"/>
          <a:chOff x="0" y="0"/>
          <a:chExt cx="0" cy="0"/>
        </a:xfrm>
      </p:grpSpPr>
      <p:sp>
        <p:nvSpPr>
          <p:cNvPr id="12527" name="Google Shape;12527;p1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28" name="Google Shape;12528;p17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9" name="Google Shape;12529;p1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30" name="Google Shape;12530;p1738"/>
          <p:cNvGrpSpPr/>
          <p:nvPr/>
        </p:nvGrpSpPr>
        <p:grpSpPr>
          <a:xfrm>
            <a:off x="7191542" y="1"/>
            <a:ext cx="5000459" cy="1425992"/>
            <a:chOff x="7191542" y="1"/>
            <a:chExt cx="5000459" cy="1425992"/>
          </a:xfrm>
        </p:grpSpPr>
        <p:pic>
          <p:nvPicPr>
            <p:cNvPr id="12531" name="Google Shape;12531;p17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2" name="Google Shape;12532;p1738"/>
            <p:cNvGrpSpPr/>
            <p:nvPr/>
          </p:nvGrpSpPr>
          <p:grpSpPr>
            <a:xfrm>
              <a:off x="7191542" y="1"/>
              <a:ext cx="5000459" cy="1425992"/>
              <a:chOff x="7186272" y="0"/>
              <a:chExt cx="5005729" cy="1427495"/>
            </a:xfrm>
          </p:grpSpPr>
          <p:sp>
            <p:nvSpPr>
              <p:cNvPr id="12533" name="Google Shape;12533;p17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4" name="Google Shape;12534;p17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20_Title Only">
  <p:cSld name="20_Title Only">
    <p:spTree>
      <p:nvGrpSpPr>
        <p:cNvPr id="1" name="Shape 12535"/>
        <p:cNvGrpSpPr/>
        <p:nvPr/>
      </p:nvGrpSpPr>
      <p:grpSpPr>
        <a:xfrm>
          <a:off x="0" y="0"/>
          <a:ext cx="0" cy="0"/>
          <a:chOff x="0" y="0"/>
          <a:chExt cx="0" cy="0"/>
        </a:xfrm>
      </p:grpSpPr>
      <p:grpSp>
        <p:nvGrpSpPr>
          <p:cNvPr id="12536" name="Google Shape;12536;p1739"/>
          <p:cNvGrpSpPr/>
          <p:nvPr/>
        </p:nvGrpSpPr>
        <p:grpSpPr>
          <a:xfrm>
            <a:off x="7191542" y="1"/>
            <a:ext cx="5000459" cy="1425992"/>
            <a:chOff x="7191542" y="1"/>
            <a:chExt cx="5000459" cy="1425992"/>
          </a:xfrm>
        </p:grpSpPr>
        <p:pic>
          <p:nvPicPr>
            <p:cNvPr id="12537" name="Google Shape;12537;p17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8" name="Google Shape;12538;p1739"/>
            <p:cNvGrpSpPr/>
            <p:nvPr/>
          </p:nvGrpSpPr>
          <p:grpSpPr>
            <a:xfrm>
              <a:off x="7191542" y="1"/>
              <a:ext cx="5000459" cy="1425992"/>
              <a:chOff x="7186272" y="0"/>
              <a:chExt cx="5005729" cy="1427495"/>
            </a:xfrm>
          </p:grpSpPr>
          <p:sp>
            <p:nvSpPr>
              <p:cNvPr id="12539" name="Google Shape;12539;p17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0" name="Google Shape;12540;p17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41" name="Google Shape;12541;p17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42" name="Google Shape;12542;p17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43" name="Google Shape;12543;p17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44" name="Google Shape;12544;p17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2545"/>
        <p:cNvGrpSpPr/>
        <p:nvPr/>
      </p:nvGrpSpPr>
      <p:grpSpPr>
        <a:xfrm>
          <a:off x="0" y="0"/>
          <a:ext cx="0" cy="0"/>
          <a:chOff x="0" y="0"/>
          <a:chExt cx="0" cy="0"/>
        </a:xfrm>
      </p:grpSpPr>
      <p:sp>
        <p:nvSpPr>
          <p:cNvPr id="12546" name="Google Shape;12546;p17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7" name="Google Shape;12547;p17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48" name="Google Shape;12548;p1740"/>
          <p:cNvGrpSpPr/>
          <p:nvPr/>
        </p:nvGrpSpPr>
        <p:grpSpPr>
          <a:xfrm>
            <a:off x="0" y="5379426"/>
            <a:ext cx="2807368" cy="753891"/>
            <a:chOff x="0" y="5379426"/>
            <a:chExt cx="2807368" cy="753891"/>
          </a:xfrm>
        </p:grpSpPr>
        <p:sp>
          <p:nvSpPr>
            <p:cNvPr id="12549" name="Google Shape;12549;p17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0" name="Google Shape;12550;p17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51" name="Google Shape;12551;p1740"/>
          <p:cNvSpPr>
            <a:spLocks noGrp="1"/>
          </p:cNvSpPr>
          <p:nvPr>
            <p:ph type="pic" idx="2"/>
          </p:nvPr>
        </p:nvSpPr>
        <p:spPr>
          <a:xfrm>
            <a:off x="2807368" y="457202"/>
            <a:ext cx="8915400" cy="5943598"/>
          </a:xfrm>
          <a:prstGeom prst="rect">
            <a:avLst/>
          </a:prstGeom>
          <a:noFill/>
          <a:ln>
            <a:noFill/>
          </a:ln>
        </p:spPr>
      </p:sp>
      <p:pic>
        <p:nvPicPr>
          <p:cNvPr id="12552" name="Google Shape;12552;p17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2553"/>
        <p:cNvGrpSpPr/>
        <p:nvPr/>
      </p:nvGrpSpPr>
      <p:grpSpPr>
        <a:xfrm>
          <a:off x="0" y="0"/>
          <a:ext cx="0" cy="0"/>
          <a:chOff x="0" y="0"/>
          <a:chExt cx="0" cy="0"/>
        </a:xfrm>
      </p:grpSpPr>
      <p:sp>
        <p:nvSpPr>
          <p:cNvPr id="12554" name="Google Shape;12554;p17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5" name="Google Shape;12555;p17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56" name="Google Shape;12556;p17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57" name="Google Shape;12557;p17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58" name="Google Shape;12558;p17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9" name="Google Shape;12559;p17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60" name="Google Shape;12560;p1741"/>
          <p:cNvGrpSpPr/>
          <p:nvPr/>
        </p:nvGrpSpPr>
        <p:grpSpPr>
          <a:xfrm>
            <a:off x="7191542" y="1"/>
            <a:ext cx="5000459" cy="1425992"/>
            <a:chOff x="7191542" y="1"/>
            <a:chExt cx="5000459" cy="1425992"/>
          </a:xfrm>
        </p:grpSpPr>
        <p:pic>
          <p:nvPicPr>
            <p:cNvPr id="12561" name="Google Shape;12561;p17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2" name="Google Shape;12562;p1741"/>
            <p:cNvGrpSpPr/>
            <p:nvPr/>
          </p:nvGrpSpPr>
          <p:grpSpPr>
            <a:xfrm>
              <a:off x="7191542" y="1"/>
              <a:ext cx="5000459" cy="1425992"/>
              <a:chOff x="7186272" y="0"/>
              <a:chExt cx="5005729" cy="1427495"/>
            </a:xfrm>
          </p:grpSpPr>
          <p:sp>
            <p:nvSpPr>
              <p:cNvPr id="12563" name="Google Shape;12563;p17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4" name="Google Shape;12564;p17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65" name="Google Shape;12565;p17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31_Title and Content">
  <p:cSld name="31_Title and Content">
    <p:spTree>
      <p:nvGrpSpPr>
        <p:cNvPr id="1" name="Shape 12566"/>
        <p:cNvGrpSpPr/>
        <p:nvPr/>
      </p:nvGrpSpPr>
      <p:grpSpPr>
        <a:xfrm>
          <a:off x="0" y="0"/>
          <a:ext cx="0" cy="0"/>
          <a:chOff x="0" y="0"/>
          <a:chExt cx="0" cy="0"/>
        </a:xfrm>
      </p:grpSpPr>
      <p:grpSp>
        <p:nvGrpSpPr>
          <p:cNvPr id="12567" name="Google Shape;12567;p1742"/>
          <p:cNvGrpSpPr/>
          <p:nvPr/>
        </p:nvGrpSpPr>
        <p:grpSpPr>
          <a:xfrm>
            <a:off x="7191542" y="1"/>
            <a:ext cx="5000459" cy="1425992"/>
            <a:chOff x="7191542" y="1"/>
            <a:chExt cx="5000459" cy="1425992"/>
          </a:xfrm>
        </p:grpSpPr>
        <p:pic>
          <p:nvPicPr>
            <p:cNvPr id="12568" name="Google Shape;12568;p17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9" name="Google Shape;12569;p1742"/>
            <p:cNvGrpSpPr/>
            <p:nvPr/>
          </p:nvGrpSpPr>
          <p:grpSpPr>
            <a:xfrm>
              <a:off x="7191542" y="1"/>
              <a:ext cx="5000459" cy="1425992"/>
              <a:chOff x="7186272" y="0"/>
              <a:chExt cx="5005729" cy="1427495"/>
            </a:xfrm>
          </p:grpSpPr>
          <p:sp>
            <p:nvSpPr>
              <p:cNvPr id="12570" name="Google Shape;12570;p17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1" name="Google Shape;12571;p17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72" name="Google Shape;12572;p17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3" name="Google Shape;12573;p17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74" name="Google Shape;12574;p17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75" name="Google Shape;12575;p17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76" name="Google Shape;12576;p17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
        <p:cNvGrpSpPr/>
        <p:nvPr/>
      </p:nvGrpSpPr>
      <p:grpSpPr>
        <a:xfrm>
          <a:off x="0" y="0"/>
          <a:ext cx="0" cy="0"/>
          <a:chOff x="0" y="0"/>
          <a:chExt cx="0" cy="0"/>
        </a:xfrm>
      </p:grpSpPr>
      <p:grpSp>
        <p:nvGrpSpPr>
          <p:cNvPr id="70" name="Google Shape;70;p54"/>
          <p:cNvGrpSpPr/>
          <p:nvPr/>
        </p:nvGrpSpPr>
        <p:grpSpPr>
          <a:xfrm>
            <a:off x="7191542" y="1"/>
            <a:ext cx="5000459" cy="1425992"/>
            <a:chOff x="7191542" y="1"/>
            <a:chExt cx="5000459" cy="1425992"/>
          </a:xfrm>
        </p:grpSpPr>
        <p:pic>
          <p:nvPicPr>
            <p:cNvPr id="71" name="Google Shape;71;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 name="Google Shape;72;p54"/>
            <p:cNvGrpSpPr/>
            <p:nvPr/>
          </p:nvGrpSpPr>
          <p:grpSpPr>
            <a:xfrm>
              <a:off x="7191542" y="1"/>
              <a:ext cx="5000459" cy="1425992"/>
              <a:chOff x="7186272" y="0"/>
              <a:chExt cx="5005729" cy="1427495"/>
            </a:xfrm>
          </p:grpSpPr>
          <p:sp>
            <p:nvSpPr>
              <p:cNvPr id="73" name="Google Shape;73;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 name="Google Shape;74;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 name="Google Shape;75;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27"/>
        <p:cNvGrpSpPr/>
        <p:nvPr/>
      </p:nvGrpSpPr>
      <p:grpSpPr>
        <a:xfrm>
          <a:off x="0" y="0"/>
          <a:ext cx="0" cy="0"/>
          <a:chOff x="0" y="0"/>
          <a:chExt cx="0" cy="0"/>
        </a:xfrm>
      </p:grpSpPr>
      <p:sp>
        <p:nvSpPr>
          <p:cNvPr id="728" name="Google Shape;728;p3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 name="Google Shape;729;p3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0" name="Google Shape;730;p3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 name="Google Shape;731;p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 name="Google Shape;732;p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 name="Google Shape;733;p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4" name="Google Shape;734;p364"/>
          <p:cNvGrpSpPr/>
          <p:nvPr/>
        </p:nvGrpSpPr>
        <p:grpSpPr>
          <a:xfrm>
            <a:off x="7191542" y="1"/>
            <a:ext cx="5000459" cy="1425992"/>
            <a:chOff x="7191542" y="1"/>
            <a:chExt cx="5000459" cy="1425992"/>
          </a:xfrm>
        </p:grpSpPr>
        <p:pic>
          <p:nvPicPr>
            <p:cNvPr id="735" name="Google Shape;735;p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364"/>
            <p:cNvGrpSpPr/>
            <p:nvPr/>
          </p:nvGrpSpPr>
          <p:grpSpPr>
            <a:xfrm>
              <a:off x="7191542" y="1"/>
              <a:ext cx="5000459" cy="1425992"/>
              <a:chOff x="7186272" y="0"/>
              <a:chExt cx="5005729" cy="1427495"/>
            </a:xfrm>
          </p:grpSpPr>
          <p:sp>
            <p:nvSpPr>
              <p:cNvPr id="737" name="Google Shape;737;p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8" name="Google Shape;738;p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9" name="Google Shape;739;p3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12577"/>
        <p:cNvGrpSpPr/>
        <p:nvPr/>
      </p:nvGrpSpPr>
      <p:grpSpPr>
        <a:xfrm>
          <a:off x="0" y="0"/>
          <a:ext cx="0" cy="0"/>
          <a:chOff x="0" y="0"/>
          <a:chExt cx="0" cy="0"/>
        </a:xfrm>
      </p:grpSpPr>
      <p:sp>
        <p:nvSpPr>
          <p:cNvPr id="12578" name="Google Shape;12578;p17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9" name="Google Shape;12579;p174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580" name="Google Shape;12580;p1743"/>
          <p:cNvGrpSpPr/>
          <p:nvPr/>
        </p:nvGrpSpPr>
        <p:grpSpPr>
          <a:xfrm>
            <a:off x="7191542" y="1"/>
            <a:ext cx="5000459" cy="1425992"/>
            <a:chOff x="7191542" y="1"/>
            <a:chExt cx="5000459" cy="1425992"/>
          </a:xfrm>
        </p:grpSpPr>
        <p:pic>
          <p:nvPicPr>
            <p:cNvPr id="12581" name="Google Shape;12581;p1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82" name="Google Shape;12582;p1743"/>
            <p:cNvGrpSpPr/>
            <p:nvPr/>
          </p:nvGrpSpPr>
          <p:grpSpPr>
            <a:xfrm>
              <a:off x="7191542" y="1"/>
              <a:ext cx="5000459" cy="1425992"/>
              <a:chOff x="7186272" y="0"/>
              <a:chExt cx="5005729" cy="1427495"/>
            </a:xfrm>
          </p:grpSpPr>
          <p:sp>
            <p:nvSpPr>
              <p:cNvPr id="12583" name="Google Shape;12583;p1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4" name="Google Shape;12584;p1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85" name="Google Shape;12585;p174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6" name="Google Shape;12586;p174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87" name="Google Shape;12587;p1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88" name="Google Shape;12588;p1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12589"/>
        <p:cNvGrpSpPr/>
        <p:nvPr/>
      </p:nvGrpSpPr>
      <p:grpSpPr>
        <a:xfrm>
          <a:off x="0" y="0"/>
          <a:ext cx="0" cy="0"/>
          <a:chOff x="0" y="0"/>
          <a:chExt cx="0" cy="0"/>
        </a:xfrm>
      </p:grpSpPr>
      <p:grpSp>
        <p:nvGrpSpPr>
          <p:cNvPr id="12590" name="Google Shape;12590;p1744"/>
          <p:cNvGrpSpPr/>
          <p:nvPr/>
        </p:nvGrpSpPr>
        <p:grpSpPr>
          <a:xfrm>
            <a:off x="7191542" y="1"/>
            <a:ext cx="5000459" cy="1425992"/>
            <a:chOff x="7191542" y="1"/>
            <a:chExt cx="5000459" cy="1425992"/>
          </a:xfrm>
        </p:grpSpPr>
        <p:pic>
          <p:nvPicPr>
            <p:cNvPr id="12591" name="Google Shape;12591;p1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92" name="Google Shape;12592;p1744"/>
            <p:cNvGrpSpPr/>
            <p:nvPr/>
          </p:nvGrpSpPr>
          <p:grpSpPr>
            <a:xfrm>
              <a:off x="7191542" y="1"/>
              <a:ext cx="5000459" cy="1425992"/>
              <a:chOff x="7186272" y="0"/>
              <a:chExt cx="5005729" cy="1427495"/>
            </a:xfrm>
          </p:grpSpPr>
          <p:sp>
            <p:nvSpPr>
              <p:cNvPr id="12593" name="Google Shape;12593;p1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4" name="Google Shape;12594;p1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95" name="Google Shape;12595;p17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96" name="Google Shape;12596;p174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7" name="Google Shape;12597;p174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98" name="Google Shape;12598;p174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9" name="Google Shape;12599;p174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0" name="Google Shape;12600;p1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01" name="Google Shape;12601;p1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02" name="Google Shape;12602;p1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12603"/>
        <p:cNvGrpSpPr/>
        <p:nvPr/>
      </p:nvGrpSpPr>
      <p:grpSpPr>
        <a:xfrm>
          <a:off x="0" y="0"/>
          <a:ext cx="0" cy="0"/>
          <a:chOff x="0" y="0"/>
          <a:chExt cx="0" cy="0"/>
        </a:xfrm>
      </p:grpSpPr>
      <p:grpSp>
        <p:nvGrpSpPr>
          <p:cNvPr id="12604" name="Google Shape;12604;p1745"/>
          <p:cNvGrpSpPr/>
          <p:nvPr/>
        </p:nvGrpSpPr>
        <p:grpSpPr>
          <a:xfrm>
            <a:off x="7191542" y="1"/>
            <a:ext cx="5000459" cy="1425992"/>
            <a:chOff x="7191542" y="1"/>
            <a:chExt cx="5000459" cy="1425992"/>
          </a:xfrm>
        </p:grpSpPr>
        <p:pic>
          <p:nvPicPr>
            <p:cNvPr id="12605" name="Google Shape;12605;p1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06" name="Google Shape;12606;p1745"/>
            <p:cNvGrpSpPr/>
            <p:nvPr/>
          </p:nvGrpSpPr>
          <p:grpSpPr>
            <a:xfrm>
              <a:off x="7191542" y="1"/>
              <a:ext cx="5000459" cy="1425992"/>
              <a:chOff x="7186272" y="0"/>
              <a:chExt cx="5005729" cy="1427495"/>
            </a:xfrm>
          </p:grpSpPr>
          <p:sp>
            <p:nvSpPr>
              <p:cNvPr id="12607" name="Google Shape;12607;p1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8" name="Google Shape;12608;p1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09" name="Google Shape;12609;p1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10" name="Google Shape;12610;p1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11" name="Google Shape;12611;p1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12" name="Google Shape;12612;p1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12613"/>
        <p:cNvGrpSpPr/>
        <p:nvPr/>
      </p:nvGrpSpPr>
      <p:grpSpPr>
        <a:xfrm>
          <a:off x="0" y="0"/>
          <a:ext cx="0" cy="0"/>
          <a:chOff x="0" y="0"/>
          <a:chExt cx="0" cy="0"/>
        </a:xfrm>
      </p:grpSpPr>
      <p:grpSp>
        <p:nvGrpSpPr>
          <p:cNvPr id="12614" name="Google Shape;12614;p1746"/>
          <p:cNvGrpSpPr/>
          <p:nvPr/>
        </p:nvGrpSpPr>
        <p:grpSpPr>
          <a:xfrm>
            <a:off x="0" y="0"/>
            <a:ext cx="12192000" cy="2148830"/>
            <a:chOff x="0" y="0"/>
            <a:chExt cx="12192000" cy="2148830"/>
          </a:xfrm>
        </p:grpSpPr>
        <p:sp>
          <p:nvSpPr>
            <p:cNvPr id="12615" name="Google Shape;12615;p174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6" name="Google Shape;12616;p174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617" name="Google Shape;12617;p174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18" name="Google Shape;12618;p174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9" name="Google Shape;12619;p174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20" name="Google Shape;12620;p174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21" name="Google Shape;12621;p174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22_Blank">
  <p:cSld name="22_Blank">
    <p:spTree>
      <p:nvGrpSpPr>
        <p:cNvPr id="1" name="Shape 12622"/>
        <p:cNvGrpSpPr/>
        <p:nvPr/>
      </p:nvGrpSpPr>
      <p:grpSpPr>
        <a:xfrm>
          <a:off x="0" y="0"/>
          <a:ext cx="0" cy="0"/>
          <a:chOff x="0" y="0"/>
          <a:chExt cx="0" cy="0"/>
        </a:xfrm>
      </p:grpSpPr>
      <p:sp>
        <p:nvSpPr>
          <p:cNvPr id="12623" name="Google Shape;12623;p1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24" name="Google Shape;12624;p1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5" name="Google Shape;12625;p1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26" name="Google Shape;12626;p1747"/>
          <p:cNvGrpSpPr/>
          <p:nvPr/>
        </p:nvGrpSpPr>
        <p:grpSpPr>
          <a:xfrm>
            <a:off x="7191542" y="1"/>
            <a:ext cx="5000459" cy="1425992"/>
            <a:chOff x="7191542" y="1"/>
            <a:chExt cx="5000459" cy="1425992"/>
          </a:xfrm>
        </p:grpSpPr>
        <p:pic>
          <p:nvPicPr>
            <p:cNvPr id="12627" name="Google Shape;12627;p1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28" name="Google Shape;12628;p1747"/>
            <p:cNvGrpSpPr/>
            <p:nvPr/>
          </p:nvGrpSpPr>
          <p:grpSpPr>
            <a:xfrm>
              <a:off x="7191542" y="1"/>
              <a:ext cx="5000459" cy="1425992"/>
              <a:chOff x="7186272" y="0"/>
              <a:chExt cx="5005729" cy="1427495"/>
            </a:xfrm>
          </p:grpSpPr>
          <p:sp>
            <p:nvSpPr>
              <p:cNvPr id="12629" name="Google Shape;12629;p1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0" name="Google Shape;12630;p1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12631"/>
        <p:cNvGrpSpPr/>
        <p:nvPr/>
      </p:nvGrpSpPr>
      <p:grpSpPr>
        <a:xfrm>
          <a:off x="0" y="0"/>
          <a:ext cx="0" cy="0"/>
          <a:chOff x="0" y="0"/>
          <a:chExt cx="0" cy="0"/>
        </a:xfrm>
      </p:grpSpPr>
      <p:sp>
        <p:nvSpPr>
          <p:cNvPr id="12632" name="Google Shape;12632;p17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33" name="Google Shape;12633;p17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34" name="Google Shape;12634;p17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5" name="Google Shape;12635;p1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36" name="Google Shape;12636;p1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37" name="Google Shape;12637;p1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8" name="Google Shape;12638;p1748"/>
          <p:cNvGrpSpPr/>
          <p:nvPr/>
        </p:nvGrpSpPr>
        <p:grpSpPr>
          <a:xfrm>
            <a:off x="7191542" y="1"/>
            <a:ext cx="5000459" cy="1425992"/>
            <a:chOff x="7191542" y="1"/>
            <a:chExt cx="5000459" cy="1425992"/>
          </a:xfrm>
        </p:grpSpPr>
        <p:pic>
          <p:nvPicPr>
            <p:cNvPr id="12639" name="Google Shape;12639;p1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40" name="Google Shape;12640;p1748"/>
            <p:cNvGrpSpPr/>
            <p:nvPr/>
          </p:nvGrpSpPr>
          <p:grpSpPr>
            <a:xfrm>
              <a:off x="7191542" y="1"/>
              <a:ext cx="5000459" cy="1425992"/>
              <a:chOff x="7186272" y="0"/>
              <a:chExt cx="5005729" cy="1427495"/>
            </a:xfrm>
          </p:grpSpPr>
          <p:sp>
            <p:nvSpPr>
              <p:cNvPr id="12641" name="Google Shape;12641;p1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2" name="Google Shape;12642;p1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43" name="Google Shape;12643;p17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12644"/>
        <p:cNvGrpSpPr/>
        <p:nvPr/>
      </p:nvGrpSpPr>
      <p:grpSpPr>
        <a:xfrm>
          <a:off x="0" y="0"/>
          <a:ext cx="0" cy="0"/>
          <a:chOff x="0" y="0"/>
          <a:chExt cx="0" cy="0"/>
        </a:xfrm>
      </p:grpSpPr>
      <p:sp>
        <p:nvSpPr>
          <p:cNvPr id="12645" name="Google Shape;12645;p174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46" name="Google Shape;12646;p174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47" name="Google Shape;12647;p174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648" name="Google Shape;12648;p1749"/>
          <p:cNvSpPr>
            <a:spLocks noGrp="1"/>
          </p:cNvSpPr>
          <p:nvPr>
            <p:ph type="pic" idx="2"/>
          </p:nvPr>
        </p:nvSpPr>
        <p:spPr>
          <a:xfrm>
            <a:off x="7118684" y="233915"/>
            <a:ext cx="5073316" cy="5943600"/>
          </a:xfrm>
          <a:prstGeom prst="rect">
            <a:avLst/>
          </a:prstGeom>
          <a:noFill/>
          <a:ln>
            <a:noFill/>
          </a:ln>
        </p:spPr>
      </p:sp>
      <p:grpSp>
        <p:nvGrpSpPr>
          <p:cNvPr id="12649" name="Google Shape;12649;p1749"/>
          <p:cNvGrpSpPr/>
          <p:nvPr/>
        </p:nvGrpSpPr>
        <p:grpSpPr>
          <a:xfrm>
            <a:off x="0" y="5020348"/>
            <a:ext cx="12192000" cy="1837653"/>
            <a:chOff x="0" y="5020348"/>
            <a:chExt cx="12192000" cy="1837653"/>
          </a:xfrm>
        </p:grpSpPr>
        <p:sp>
          <p:nvSpPr>
            <p:cNvPr id="12650" name="Google Shape;12650;p17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1" name="Google Shape;12651;p17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2" name="Google Shape;12652;p17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12653"/>
        <p:cNvGrpSpPr/>
        <p:nvPr/>
      </p:nvGrpSpPr>
      <p:grpSpPr>
        <a:xfrm>
          <a:off x="0" y="0"/>
          <a:ext cx="0" cy="0"/>
          <a:chOff x="0" y="0"/>
          <a:chExt cx="0" cy="0"/>
        </a:xfrm>
      </p:grpSpPr>
      <p:grpSp>
        <p:nvGrpSpPr>
          <p:cNvPr id="12654" name="Google Shape;12654;p1750"/>
          <p:cNvGrpSpPr/>
          <p:nvPr/>
        </p:nvGrpSpPr>
        <p:grpSpPr>
          <a:xfrm>
            <a:off x="0" y="5020347"/>
            <a:ext cx="12192000" cy="1837653"/>
            <a:chOff x="0" y="5020347"/>
            <a:chExt cx="12192000" cy="1837653"/>
          </a:xfrm>
        </p:grpSpPr>
        <p:sp>
          <p:nvSpPr>
            <p:cNvPr id="12655" name="Google Shape;12655;p17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6" name="Google Shape;12656;p17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7" name="Google Shape;12657;p17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8" name="Google Shape;12658;p17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59" name="Google Shape;12659;p17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60" name="Google Shape;12660;p17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23_Photo Slide">
  <p:cSld name="23_Photo Slide">
    <p:spTree>
      <p:nvGrpSpPr>
        <p:cNvPr id="1" name="Shape 12661"/>
        <p:cNvGrpSpPr/>
        <p:nvPr/>
      </p:nvGrpSpPr>
      <p:grpSpPr>
        <a:xfrm>
          <a:off x="0" y="0"/>
          <a:ext cx="0" cy="0"/>
          <a:chOff x="0" y="0"/>
          <a:chExt cx="0" cy="0"/>
        </a:xfrm>
      </p:grpSpPr>
      <p:sp>
        <p:nvSpPr>
          <p:cNvPr id="12662" name="Google Shape;12662;p17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63" name="Google Shape;12663;p17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664" name="Google Shape;12664;p1751"/>
          <p:cNvGrpSpPr/>
          <p:nvPr/>
        </p:nvGrpSpPr>
        <p:grpSpPr>
          <a:xfrm>
            <a:off x="0" y="5379426"/>
            <a:ext cx="2807368" cy="753891"/>
            <a:chOff x="0" y="5379426"/>
            <a:chExt cx="2807368" cy="753891"/>
          </a:xfrm>
        </p:grpSpPr>
        <p:sp>
          <p:nvSpPr>
            <p:cNvPr id="12665" name="Google Shape;12665;p17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66" name="Google Shape;12666;p17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667" name="Google Shape;12667;p1751"/>
          <p:cNvSpPr>
            <a:spLocks noGrp="1"/>
          </p:cNvSpPr>
          <p:nvPr>
            <p:ph type="pic" idx="2"/>
          </p:nvPr>
        </p:nvSpPr>
        <p:spPr>
          <a:xfrm>
            <a:off x="2807368" y="457202"/>
            <a:ext cx="8915400" cy="5943598"/>
          </a:xfrm>
          <a:prstGeom prst="rect">
            <a:avLst/>
          </a:prstGeom>
          <a:noFill/>
          <a:ln>
            <a:noFill/>
          </a:ln>
        </p:spPr>
      </p:sp>
      <p:pic>
        <p:nvPicPr>
          <p:cNvPr id="12668" name="Google Shape;12668;p175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12669"/>
        <p:cNvGrpSpPr/>
        <p:nvPr/>
      </p:nvGrpSpPr>
      <p:grpSpPr>
        <a:xfrm>
          <a:off x="0" y="0"/>
          <a:ext cx="0" cy="0"/>
          <a:chOff x="0" y="0"/>
          <a:chExt cx="0" cy="0"/>
        </a:xfrm>
      </p:grpSpPr>
      <p:sp>
        <p:nvSpPr>
          <p:cNvPr id="12670" name="Google Shape;12670;p17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71" name="Google Shape;12671;p17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2" name="Google Shape;12672;p17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3" name="Google Shape;12673;p17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74" name="Google Shape;12674;p17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75" name="Google Shape;12675;p17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76" name="Google Shape;12676;p1752"/>
          <p:cNvGrpSpPr/>
          <p:nvPr/>
        </p:nvGrpSpPr>
        <p:grpSpPr>
          <a:xfrm>
            <a:off x="7191542" y="1"/>
            <a:ext cx="5000459" cy="1425992"/>
            <a:chOff x="7191542" y="1"/>
            <a:chExt cx="5000459" cy="1425992"/>
          </a:xfrm>
        </p:grpSpPr>
        <p:pic>
          <p:nvPicPr>
            <p:cNvPr id="12677" name="Google Shape;12677;p17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78" name="Google Shape;12678;p1752"/>
            <p:cNvGrpSpPr/>
            <p:nvPr/>
          </p:nvGrpSpPr>
          <p:grpSpPr>
            <a:xfrm>
              <a:off x="7191542" y="1"/>
              <a:ext cx="5000459" cy="1425992"/>
              <a:chOff x="7186272" y="0"/>
              <a:chExt cx="5005729" cy="1427495"/>
            </a:xfrm>
          </p:grpSpPr>
          <p:sp>
            <p:nvSpPr>
              <p:cNvPr id="12679" name="Google Shape;12679;p17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0" name="Google Shape;12680;p17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81" name="Google Shape;12681;p17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0"/>
        <p:cNvGrpSpPr/>
        <p:nvPr/>
      </p:nvGrpSpPr>
      <p:grpSpPr>
        <a:xfrm>
          <a:off x="0" y="0"/>
          <a:ext cx="0" cy="0"/>
          <a:chOff x="0" y="0"/>
          <a:chExt cx="0" cy="0"/>
        </a:xfrm>
      </p:grpSpPr>
      <p:grpSp>
        <p:nvGrpSpPr>
          <p:cNvPr id="741" name="Google Shape;741;p129"/>
          <p:cNvGrpSpPr/>
          <p:nvPr/>
        </p:nvGrpSpPr>
        <p:grpSpPr>
          <a:xfrm>
            <a:off x="7191542" y="1"/>
            <a:ext cx="5000459" cy="1425992"/>
            <a:chOff x="7191542" y="1"/>
            <a:chExt cx="5000459" cy="1425992"/>
          </a:xfrm>
        </p:grpSpPr>
        <p:pic>
          <p:nvPicPr>
            <p:cNvPr id="742" name="Google Shape;742;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3" name="Google Shape;743;p129"/>
            <p:cNvGrpSpPr/>
            <p:nvPr/>
          </p:nvGrpSpPr>
          <p:grpSpPr>
            <a:xfrm>
              <a:off x="7191542" y="1"/>
              <a:ext cx="5000459" cy="1425992"/>
              <a:chOff x="7186272" y="0"/>
              <a:chExt cx="5005729" cy="1427495"/>
            </a:xfrm>
          </p:grpSpPr>
          <p:sp>
            <p:nvSpPr>
              <p:cNvPr id="744" name="Google Shape;744;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5" name="Google Shape;745;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6" name="Google Shape;746;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 name="Google Shape;747;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 name="Google Shape;748;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9" name="Google Shape;749;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0" name="Google Shape;750;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32_Title and Content">
  <p:cSld name="32_Title and Content">
    <p:spTree>
      <p:nvGrpSpPr>
        <p:cNvPr id="1" name="Shape 12682"/>
        <p:cNvGrpSpPr/>
        <p:nvPr/>
      </p:nvGrpSpPr>
      <p:grpSpPr>
        <a:xfrm>
          <a:off x="0" y="0"/>
          <a:ext cx="0" cy="0"/>
          <a:chOff x="0" y="0"/>
          <a:chExt cx="0" cy="0"/>
        </a:xfrm>
      </p:grpSpPr>
      <p:grpSp>
        <p:nvGrpSpPr>
          <p:cNvPr id="12683" name="Google Shape;12683;p1753"/>
          <p:cNvGrpSpPr/>
          <p:nvPr/>
        </p:nvGrpSpPr>
        <p:grpSpPr>
          <a:xfrm>
            <a:off x="7191542" y="1"/>
            <a:ext cx="5000459" cy="1425992"/>
            <a:chOff x="7191542" y="1"/>
            <a:chExt cx="5000459" cy="1425992"/>
          </a:xfrm>
        </p:grpSpPr>
        <p:pic>
          <p:nvPicPr>
            <p:cNvPr id="12684" name="Google Shape;12684;p17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85" name="Google Shape;12685;p1753"/>
            <p:cNvGrpSpPr/>
            <p:nvPr/>
          </p:nvGrpSpPr>
          <p:grpSpPr>
            <a:xfrm>
              <a:off x="7191542" y="1"/>
              <a:ext cx="5000459" cy="1425992"/>
              <a:chOff x="7186272" y="0"/>
              <a:chExt cx="5005729" cy="1427495"/>
            </a:xfrm>
          </p:grpSpPr>
          <p:sp>
            <p:nvSpPr>
              <p:cNvPr id="12686" name="Google Shape;12686;p17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7" name="Google Shape;12687;p17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88" name="Google Shape;12688;p17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89" name="Google Shape;12689;p17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90" name="Google Shape;12690;p17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91" name="Google Shape;12691;p17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92" name="Google Shape;12692;p17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22_Two Content">
  <p:cSld name="22_Two Content">
    <p:spTree>
      <p:nvGrpSpPr>
        <p:cNvPr id="1" name="Shape 12693"/>
        <p:cNvGrpSpPr/>
        <p:nvPr/>
      </p:nvGrpSpPr>
      <p:grpSpPr>
        <a:xfrm>
          <a:off x="0" y="0"/>
          <a:ext cx="0" cy="0"/>
          <a:chOff x="0" y="0"/>
          <a:chExt cx="0" cy="0"/>
        </a:xfrm>
      </p:grpSpPr>
      <p:sp>
        <p:nvSpPr>
          <p:cNvPr id="12694" name="Google Shape;12694;p17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95" name="Google Shape;12695;p175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96" name="Google Shape;12696;p1754"/>
          <p:cNvGrpSpPr/>
          <p:nvPr/>
        </p:nvGrpSpPr>
        <p:grpSpPr>
          <a:xfrm>
            <a:off x="7191542" y="1"/>
            <a:ext cx="5000459" cy="1425992"/>
            <a:chOff x="7191542" y="1"/>
            <a:chExt cx="5000459" cy="1425992"/>
          </a:xfrm>
        </p:grpSpPr>
        <p:pic>
          <p:nvPicPr>
            <p:cNvPr id="12697" name="Google Shape;12697;p17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98" name="Google Shape;12698;p1754"/>
            <p:cNvGrpSpPr/>
            <p:nvPr/>
          </p:nvGrpSpPr>
          <p:grpSpPr>
            <a:xfrm>
              <a:off x="7191542" y="1"/>
              <a:ext cx="5000459" cy="1425992"/>
              <a:chOff x="7186272" y="0"/>
              <a:chExt cx="5005729" cy="1427495"/>
            </a:xfrm>
          </p:grpSpPr>
          <p:sp>
            <p:nvSpPr>
              <p:cNvPr id="12699" name="Google Shape;12699;p17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0" name="Google Shape;12700;p17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01" name="Google Shape;12701;p175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2" name="Google Shape;12702;p175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03" name="Google Shape;12703;p17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04" name="Google Shape;12704;p17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22_Comparison">
  <p:cSld name="22_Comparison">
    <p:spTree>
      <p:nvGrpSpPr>
        <p:cNvPr id="1" name="Shape 12705"/>
        <p:cNvGrpSpPr/>
        <p:nvPr/>
      </p:nvGrpSpPr>
      <p:grpSpPr>
        <a:xfrm>
          <a:off x="0" y="0"/>
          <a:ext cx="0" cy="0"/>
          <a:chOff x="0" y="0"/>
          <a:chExt cx="0" cy="0"/>
        </a:xfrm>
      </p:grpSpPr>
      <p:grpSp>
        <p:nvGrpSpPr>
          <p:cNvPr id="12706" name="Google Shape;12706;p1755"/>
          <p:cNvGrpSpPr/>
          <p:nvPr/>
        </p:nvGrpSpPr>
        <p:grpSpPr>
          <a:xfrm>
            <a:off x="7191542" y="1"/>
            <a:ext cx="5000459" cy="1425992"/>
            <a:chOff x="7191542" y="1"/>
            <a:chExt cx="5000459" cy="1425992"/>
          </a:xfrm>
        </p:grpSpPr>
        <p:pic>
          <p:nvPicPr>
            <p:cNvPr id="12707" name="Google Shape;12707;p1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08" name="Google Shape;12708;p1755"/>
            <p:cNvGrpSpPr/>
            <p:nvPr/>
          </p:nvGrpSpPr>
          <p:grpSpPr>
            <a:xfrm>
              <a:off x="7191542" y="1"/>
              <a:ext cx="5000459" cy="1425992"/>
              <a:chOff x="7186272" y="0"/>
              <a:chExt cx="5005729" cy="1427495"/>
            </a:xfrm>
          </p:grpSpPr>
          <p:sp>
            <p:nvSpPr>
              <p:cNvPr id="12709" name="Google Shape;12709;p1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0" name="Google Shape;12710;p1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11" name="Google Shape;12711;p17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12" name="Google Shape;12712;p175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3" name="Google Shape;12713;p175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4" name="Google Shape;12714;p17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5" name="Google Shape;12715;p17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6" name="Google Shape;12716;p17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7" name="Google Shape;12717;p1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18" name="Google Shape;12718;p1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22_Title Only">
  <p:cSld name="22_Title Only">
    <p:spTree>
      <p:nvGrpSpPr>
        <p:cNvPr id="1" name="Shape 12719"/>
        <p:cNvGrpSpPr/>
        <p:nvPr/>
      </p:nvGrpSpPr>
      <p:grpSpPr>
        <a:xfrm>
          <a:off x="0" y="0"/>
          <a:ext cx="0" cy="0"/>
          <a:chOff x="0" y="0"/>
          <a:chExt cx="0" cy="0"/>
        </a:xfrm>
      </p:grpSpPr>
      <p:grpSp>
        <p:nvGrpSpPr>
          <p:cNvPr id="12720" name="Google Shape;12720;p1756"/>
          <p:cNvGrpSpPr/>
          <p:nvPr/>
        </p:nvGrpSpPr>
        <p:grpSpPr>
          <a:xfrm>
            <a:off x="7191542" y="1"/>
            <a:ext cx="5000459" cy="1425992"/>
            <a:chOff x="7191542" y="1"/>
            <a:chExt cx="5000459" cy="1425992"/>
          </a:xfrm>
        </p:grpSpPr>
        <p:pic>
          <p:nvPicPr>
            <p:cNvPr id="12721" name="Google Shape;12721;p1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22" name="Google Shape;12722;p1756"/>
            <p:cNvGrpSpPr/>
            <p:nvPr/>
          </p:nvGrpSpPr>
          <p:grpSpPr>
            <a:xfrm>
              <a:off x="7191542" y="1"/>
              <a:ext cx="5000459" cy="1425992"/>
              <a:chOff x="7186272" y="0"/>
              <a:chExt cx="5005729" cy="1427495"/>
            </a:xfrm>
          </p:grpSpPr>
          <p:sp>
            <p:nvSpPr>
              <p:cNvPr id="12723" name="Google Shape;12723;p1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4" name="Google Shape;12724;p1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25" name="Google Shape;12725;p1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26" name="Google Shape;12726;p1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27" name="Google Shape;12727;p1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8" name="Google Shape;12728;p1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12729"/>
        <p:cNvGrpSpPr/>
        <p:nvPr/>
      </p:nvGrpSpPr>
      <p:grpSpPr>
        <a:xfrm>
          <a:off x="0" y="0"/>
          <a:ext cx="0" cy="0"/>
          <a:chOff x="0" y="0"/>
          <a:chExt cx="0" cy="0"/>
        </a:xfrm>
      </p:grpSpPr>
      <p:grpSp>
        <p:nvGrpSpPr>
          <p:cNvPr id="12730" name="Google Shape;12730;p1757"/>
          <p:cNvGrpSpPr/>
          <p:nvPr/>
        </p:nvGrpSpPr>
        <p:grpSpPr>
          <a:xfrm>
            <a:off x="0" y="0"/>
            <a:ext cx="12192000" cy="2148830"/>
            <a:chOff x="0" y="0"/>
            <a:chExt cx="12192000" cy="2148830"/>
          </a:xfrm>
        </p:grpSpPr>
        <p:sp>
          <p:nvSpPr>
            <p:cNvPr id="12731" name="Google Shape;12731;p17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2" name="Google Shape;12732;p17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733" name="Google Shape;12733;p175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34" name="Google Shape;12734;p175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5" name="Google Shape;12735;p17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36" name="Google Shape;12736;p175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737" name="Google Shape;12737;p17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23_Blank">
  <p:cSld name="23_Blank">
    <p:spTree>
      <p:nvGrpSpPr>
        <p:cNvPr id="1" name="Shape 12738"/>
        <p:cNvGrpSpPr/>
        <p:nvPr/>
      </p:nvGrpSpPr>
      <p:grpSpPr>
        <a:xfrm>
          <a:off x="0" y="0"/>
          <a:ext cx="0" cy="0"/>
          <a:chOff x="0" y="0"/>
          <a:chExt cx="0" cy="0"/>
        </a:xfrm>
      </p:grpSpPr>
      <p:sp>
        <p:nvSpPr>
          <p:cNvPr id="12739" name="Google Shape;12739;p1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40" name="Google Shape;12740;p1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41" name="Google Shape;12741;p1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42" name="Google Shape;12742;p1758"/>
          <p:cNvGrpSpPr/>
          <p:nvPr/>
        </p:nvGrpSpPr>
        <p:grpSpPr>
          <a:xfrm>
            <a:off x="7191542" y="1"/>
            <a:ext cx="5000459" cy="1425992"/>
            <a:chOff x="7191542" y="1"/>
            <a:chExt cx="5000459" cy="1425992"/>
          </a:xfrm>
        </p:grpSpPr>
        <p:pic>
          <p:nvPicPr>
            <p:cNvPr id="12743" name="Google Shape;12743;p1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44" name="Google Shape;12744;p1758"/>
            <p:cNvGrpSpPr/>
            <p:nvPr/>
          </p:nvGrpSpPr>
          <p:grpSpPr>
            <a:xfrm>
              <a:off x="7191542" y="1"/>
              <a:ext cx="5000459" cy="1425992"/>
              <a:chOff x="7186272" y="0"/>
              <a:chExt cx="5005729" cy="1427495"/>
            </a:xfrm>
          </p:grpSpPr>
          <p:sp>
            <p:nvSpPr>
              <p:cNvPr id="12745" name="Google Shape;12745;p1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6" name="Google Shape;12746;p1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12747"/>
        <p:cNvGrpSpPr/>
        <p:nvPr/>
      </p:nvGrpSpPr>
      <p:grpSpPr>
        <a:xfrm>
          <a:off x="0" y="0"/>
          <a:ext cx="0" cy="0"/>
          <a:chOff x="0" y="0"/>
          <a:chExt cx="0" cy="0"/>
        </a:xfrm>
      </p:grpSpPr>
      <p:sp>
        <p:nvSpPr>
          <p:cNvPr id="12748" name="Google Shape;12748;p17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49" name="Google Shape;12749;p17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50" name="Google Shape;12750;p17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751" name="Google Shape;12751;p1759"/>
          <p:cNvSpPr>
            <a:spLocks noGrp="1"/>
          </p:cNvSpPr>
          <p:nvPr>
            <p:ph type="pic" idx="2"/>
          </p:nvPr>
        </p:nvSpPr>
        <p:spPr>
          <a:xfrm>
            <a:off x="7118684" y="233915"/>
            <a:ext cx="5073316" cy="5943600"/>
          </a:xfrm>
          <a:prstGeom prst="rect">
            <a:avLst/>
          </a:prstGeom>
          <a:noFill/>
          <a:ln>
            <a:noFill/>
          </a:ln>
        </p:spPr>
      </p:sp>
      <p:grpSp>
        <p:nvGrpSpPr>
          <p:cNvPr id="12752" name="Google Shape;12752;p1759"/>
          <p:cNvGrpSpPr/>
          <p:nvPr/>
        </p:nvGrpSpPr>
        <p:grpSpPr>
          <a:xfrm>
            <a:off x="0" y="5020348"/>
            <a:ext cx="12192000" cy="1837653"/>
            <a:chOff x="0" y="5020348"/>
            <a:chExt cx="12192000" cy="1837653"/>
          </a:xfrm>
        </p:grpSpPr>
        <p:sp>
          <p:nvSpPr>
            <p:cNvPr id="12753" name="Google Shape;12753;p17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4" name="Google Shape;12754;p17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55" name="Google Shape;12755;p17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12756"/>
        <p:cNvGrpSpPr/>
        <p:nvPr/>
      </p:nvGrpSpPr>
      <p:grpSpPr>
        <a:xfrm>
          <a:off x="0" y="0"/>
          <a:ext cx="0" cy="0"/>
          <a:chOff x="0" y="0"/>
          <a:chExt cx="0" cy="0"/>
        </a:xfrm>
      </p:grpSpPr>
      <p:grpSp>
        <p:nvGrpSpPr>
          <p:cNvPr id="12757" name="Google Shape;12757;p1760"/>
          <p:cNvGrpSpPr/>
          <p:nvPr/>
        </p:nvGrpSpPr>
        <p:grpSpPr>
          <a:xfrm>
            <a:off x="0" y="5020347"/>
            <a:ext cx="12192000" cy="1837653"/>
            <a:chOff x="0" y="5020347"/>
            <a:chExt cx="12192000" cy="1837653"/>
          </a:xfrm>
        </p:grpSpPr>
        <p:sp>
          <p:nvSpPr>
            <p:cNvPr id="12758" name="Google Shape;12758;p17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9" name="Google Shape;12759;p17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0" name="Google Shape;12760;p17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61" name="Google Shape;12761;p17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762" name="Google Shape;12762;p17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3" name="Google Shape;12763;p17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12764"/>
        <p:cNvGrpSpPr/>
        <p:nvPr/>
      </p:nvGrpSpPr>
      <p:grpSpPr>
        <a:xfrm>
          <a:off x="0" y="0"/>
          <a:ext cx="0" cy="0"/>
          <a:chOff x="0" y="0"/>
          <a:chExt cx="0" cy="0"/>
        </a:xfrm>
      </p:grpSpPr>
      <p:sp>
        <p:nvSpPr>
          <p:cNvPr id="12765" name="Google Shape;12765;p17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6" name="Google Shape;12766;p17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7" name="Google Shape;12767;p17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8" name="Google Shape;12768;p1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69" name="Google Shape;12769;p1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0" name="Google Shape;12770;p1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71" name="Google Shape;12771;p1761"/>
          <p:cNvGrpSpPr/>
          <p:nvPr/>
        </p:nvGrpSpPr>
        <p:grpSpPr>
          <a:xfrm>
            <a:off x="7191542" y="1"/>
            <a:ext cx="5000459" cy="1425992"/>
            <a:chOff x="7191542" y="1"/>
            <a:chExt cx="5000459" cy="1425992"/>
          </a:xfrm>
        </p:grpSpPr>
        <p:pic>
          <p:nvPicPr>
            <p:cNvPr id="12772" name="Google Shape;12772;p1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3" name="Google Shape;12773;p1761"/>
            <p:cNvGrpSpPr/>
            <p:nvPr/>
          </p:nvGrpSpPr>
          <p:grpSpPr>
            <a:xfrm>
              <a:off x="7191542" y="1"/>
              <a:ext cx="5000459" cy="1425992"/>
              <a:chOff x="7186272" y="0"/>
              <a:chExt cx="5005729" cy="1427495"/>
            </a:xfrm>
          </p:grpSpPr>
          <p:sp>
            <p:nvSpPr>
              <p:cNvPr id="12774" name="Google Shape;12774;p1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5" name="Google Shape;12775;p1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76" name="Google Shape;12776;p17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12777"/>
        <p:cNvGrpSpPr/>
        <p:nvPr/>
      </p:nvGrpSpPr>
      <p:grpSpPr>
        <a:xfrm>
          <a:off x="0" y="0"/>
          <a:ext cx="0" cy="0"/>
          <a:chOff x="0" y="0"/>
          <a:chExt cx="0" cy="0"/>
        </a:xfrm>
      </p:grpSpPr>
      <p:sp>
        <p:nvSpPr>
          <p:cNvPr id="12778" name="Google Shape;12778;p17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779" name="Google Shape;12779;p17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80" name="Google Shape;12780;p1762"/>
          <p:cNvGrpSpPr/>
          <p:nvPr/>
        </p:nvGrpSpPr>
        <p:grpSpPr>
          <a:xfrm>
            <a:off x="0" y="5379426"/>
            <a:ext cx="2807368" cy="753891"/>
            <a:chOff x="0" y="5379426"/>
            <a:chExt cx="2807368" cy="753891"/>
          </a:xfrm>
        </p:grpSpPr>
        <p:sp>
          <p:nvSpPr>
            <p:cNvPr id="12781" name="Google Shape;12781;p17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2" name="Google Shape;12782;p17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783" name="Google Shape;12783;p1762"/>
          <p:cNvSpPr>
            <a:spLocks noGrp="1"/>
          </p:cNvSpPr>
          <p:nvPr>
            <p:ph type="pic" idx="2"/>
          </p:nvPr>
        </p:nvSpPr>
        <p:spPr>
          <a:xfrm>
            <a:off x="2807368" y="457202"/>
            <a:ext cx="8915400" cy="5943598"/>
          </a:xfrm>
          <a:prstGeom prst="rect">
            <a:avLst/>
          </a:prstGeom>
          <a:noFill/>
          <a:ln>
            <a:noFill/>
          </a:ln>
        </p:spPr>
      </p:sp>
      <p:pic>
        <p:nvPicPr>
          <p:cNvPr id="12784" name="Google Shape;12784;p17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1"/>
        <p:cNvGrpSpPr/>
        <p:nvPr/>
      </p:nvGrpSpPr>
      <p:grpSpPr>
        <a:xfrm>
          <a:off x="0" y="0"/>
          <a:ext cx="0" cy="0"/>
          <a:chOff x="0" y="0"/>
          <a:chExt cx="0" cy="0"/>
        </a:xfrm>
      </p:grpSpPr>
      <p:sp>
        <p:nvSpPr>
          <p:cNvPr id="752" name="Google Shape;752;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4" name="Google Shape;754;p130"/>
          <p:cNvGrpSpPr/>
          <p:nvPr/>
        </p:nvGrpSpPr>
        <p:grpSpPr>
          <a:xfrm>
            <a:off x="7191542" y="1"/>
            <a:ext cx="5000459" cy="1425992"/>
            <a:chOff x="7191542" y="1"/>
            <a:chExt cx="5000459" cy="1425992"/>
          </a:xfrm>
        </p:grpSpPr>
        <p:pic>
          <p:nvPicPr>
            <p:cNvPr id="755" name="Google Shape;755;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6" name="Google Shape;756;p130"/>
            <p:cNvGrpSpPr/>
            <p:nvPr/>
          </p:nvGrpSpPr>
          <p:grpSpPr>
            <a:xfrm>
              <a:off x="7191542" y="1"/>
              <a:ext cx="5000459" cy="1425992"/>
              <a:chOff x="7186272" y="0"/>
              <a:chExt cx="5005729" cy="1427495"/>
            </a:xfrm>
          </p:grpSpPr>
          <p:sp>
            <p:nvSpPr>
              <p:cNvPr id="757" name="Google Shape;757;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8" name="Google Shape;758;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9" name="Google Shape;759;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47_Quotation">
  <p:cSld name="47_Quotation">
    <p:spTree>
      <p:nvGrpSpPr>
        <p:cNvPr id="1" name="Shape 12785"/>
        <p:cNvGrpSpPr/>
        <p:nvPr/>
      </p:nvGrpSpPr>
      <p:grpSpPr>
        <a:xfrm>
          <a:off x="0" y="0"/>
          <a:ext cx="0" cy="0"/>
          <a:chOff x="0" y="0"/>
          <a:chExt cx="0" cy="0"/>
        </a:xfrm>
      </p:grpSpPr>
      <p:sp>
        <p:nvSpPr>
          <p:cNvPr id="12786" name="Google Shape;12786;p17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7" name="Google Shape;12787;p17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8" name="Google Shape;12788;p17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9" name="Google Shape;12789;p1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90" name="Google Shape;12790;p1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91" name="Google Shape;12791;p1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92" name="Google Shape;12792;p1763"/>
          <p:cNvGrpSpPr/>
          <p:nvPr/>
        </p:nvGrpSpPr>
        <p:grpSpPr>
          <a:xfrm>
            <a:off x="7191542" y="1"/>
            <a:ext cx="5000459" cy="1425992"/>
            <a:chOff x="7191542" y="1"/>
            <a:chExt cx="5000459" cy="1425992"/>
          </a:xfrm>
        </p:grpSpPr>
        <p:pic>
          <p:nvPicPr>
            <p:cNvPr id="12793" name="Google Shape;12793;p1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94" name="Google Shape;12794;p1763"/>
            <p:cNvGrpSpPr/>
            <p:nvPr/>
          </p:nvGrpSpPr>
          <p:grpSpPr>
            <a:xfrm>
              <a:off x="7191542" y="1"/>
              <a:ext cx="5000459" cy="1425992"/>
              <a:chOff x="7186272" y="0"/>
              <a:chExt cx="5005729" cy="1427495"/>
            </a:xfrm>
          </p:grpSpPr>
          <p:sp>
            <p:nvSpPr>
              <p:cNvPr id="12795" name="Google Shape;12795;p1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6" name="Google Shape;12796;p1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97" name="Google Shape;12797;p17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33_Title and Content">
  <p:cSld name="33_Title and Content">
    <p:spTree>
      <p:nvGrpSpPr>
        <p:cNvPr id="1" name="Shape 12798"/>
        <p:cNvGrpSpPr/>
        <p:nvPr/>
      </p:nvGrpSpPr>
      <p:grpSpPr>
        <a:xfrm>
          <a:off x="0" y="0"/>
          <a:ext cx="0" cy="0"/>
          <a:chOff x="0" y="0"/>
          <a:chExt cx="0" cy="0"/>
        </a:xfrm>
      </p:grpSpPr>
      <p:grpSp>
        <p:nvGrpSpPr>
          <p:cNvPr id="12799" name="Google Shape;12799;p1764"/>
          <p:cNvGrpSpPr/>
          <p:nvPr/>
        </p:nvGrpSpPr>
        <p:grpSpPr>
          <a:xfrm>
            <a:off x="7191542" y="1"/>
            <a:ext cx="5000459" cy="1425992"/>
            <a:chOff x="7191542" y="1"/>
            <a:chExt cx="5000459" cy="1425992"/>
          </a:xfrm>
        </p:grpSpPr>
        <p:pic>
          <p:nvPicPr>
            <p:cNvPr id="12800" name="Google Shape;12800;p17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1" name="Google Shape;12801;p1764"/>
            <p:cNvGrpSpPr/>
            <p:nvPr/>
          </p:nvGrpSpPr>
          <p:grpSpPr>
            <a:xfrm>
              <a:off x="7191542" y="1"/>
              <a:ext cx="5000459" cy="1425992"/>
              <a:chOff x="7186272" y="0"/>
              <a:chExt cx="5005729" cy="1427495"/>
            </a:xfrm>
          </p:grpSpPr>
          <p:sp>
            <p:nvSpPr>
              <p:cNvPr id="12802" name="Google Shape;12802;p17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3" name="Google Shape;12803;p17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04" name="Google Shape;12804;p17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05" name="Google Shape;12805;p17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06" name="Google Shape;12806;p17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07" name="Google Shape;12807;p17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8" name="Google Shape;12808;p1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23_Two Content">
  <p:cSld name="23_Two Content">
    <p:spTree>
      <p:nvGrpSpPr>
        <p:cNvPr id="1" name="Shape 12809"/>
        <p:cNvGrpSpPr/>
        <p:nvPr/>
      </p:nvGrpSpPr>
      <p:grpSpPr>
        <a:xfrm>
          <a:off x="0" y="0"/>
          <a:ext cx="0" cy="0"/>
          <a:chOff x="0" y="0"/>
          <a:chExt cx="0" cy="0"/>
        </a:xfrm>
      </p:grpSpPr>
      <p:sp>
        <p:nvSpPr>
          <p:cNvPr id="12810" name="Google Shape;12810;p17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11" name="Google Shape;12811;p17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812" name="Google Shape;12812;p1765"/>
          <p:cNvGrpSpPr/>
          <p:nvPr/>
        </p:nvGrpSpPr>
        <p:grpSpPr>
          <a:xfrm>
            <a:off x="7191542" y="1"/>
            <a:ext cx="5000459" cy="1425992"/>
            <a:chOff x="7191542" y="1"/>
            <a:chExt cx="5000459" cy="1425992"/>
          </a:xfrm>
        </p:grpSpPr>
        <p:pic>
          <p:nvPicPr>
            <p:cNvPr id="12813" name="Google Shape;12813;p17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4" name="Google Shape;12814;p1765"/>
            <p:cNvGrpSpPr/>
            <p:nvPr/>
          </p:nvGrpSpPr>
          <p:grpSpPr>
            <a:xfrm>
              <a:off x="7191542" y="1"/>
              <a:ext cx="5000459" cy="1425992"/>
              <a:chOff x="7186272" y="0"/>
              <a:chExt cx="5005729" cy="1427495"/>
            </a:xfrm>
          </p:grpSpPr>
          <p:sp>
            <p:nvSpPr>
              <p:cNvPr id="12815" name="Google Shape;12815;p17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6" name="Google Shape;12816;p17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17" name="Google Shape;12817;p17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18" name="Google Shape;12818;p17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19" name="Google Shape;12819;p17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20" name="Google Shape;12820;p17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23_Comparison">
  <p:cSld name="23_Comparison">
    <p:spTree>
      <p:nvGrpSpPr>
        <p:cNvPr id="1" name="Shape 12821"/>
        <p:cNvGrpSpPr/>
        <p:nvPr/>
      </p:nvGrpSpPr>
      <p:grpSpPr>
        <a:xfrm>
          <a:off x="0" y="0"/>
          <a:ext cx="0" cy="0"/>
          <a:chOff x="0" y="0"/>
          <a:chExt cx="0" cy="0"/>
        </a:xfrm>
      </p:grpSpPr>
      <p:grpSp>
        <p:nvGrpSpPr>
          <p:cNvPr id="12822" name="Google Shape;12822;p1766"/>
          <p:cNvGrpSpPr/>
          <p:nvPr/>
        </p:nvGrpSpPr>
        <p:grpSpPr>
          <a:xfrm>
            <a:off x="7191542" y="1"/>
            <a:ext cx="5000459" cy="1425992"/>
            <a:chOff x="7191542" y="1"/>
            <a:chExt cx="5000459" cy="1425992"/>
          </a:xfrm>
        </p:grpSpPr>
        <p:pic>
          <p:nvPicPr>
            <p:cNvPr id="12823" name="Google Shape;12823;p17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24" name="Google Shape;12824;p1766"/>
            <p:cNvGrpSpPr/>
            <p:nvPr/>
          </p:nvGrpSpPr>
          <p:grpSpPr>
            <a:xfrm>
              <a:off x="7191542" y="1"/>
              <a:ext cx="5000459" cy="1425992"/>
              <a:chOff x="7186272" y="0"/>
              <a:chExt cx="5005729" cy="1427495"/>
            </a:xfrm>
          </p:grpSpPr>
          <p:sp>
            <p:nvSpPr>
              <p:cNvPr id="12825" name="Google Shape;12825;p17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6" name="Google Shape;12826;p17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27" name="Google Shape;12827;p17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28" name="Google Shape;12828;p17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29" name="Google Shape;12829;p17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0" name="Google Shape;12830;p17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31" name="Google Shape;12831;p17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2" name="Google Shape;12832;p17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33" name="Google Shape;12833;p17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34" name="Google Shape;12834;p17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23_Title Only">
  <p:cSld name="23_Title Only">
    <p:spTree>
      <p:nvGrpSpPr>
        <p:cNvPr id="1" name="Shape 12835"/>
        <p:cNvGrpSpPr/>
        <p:nvPr/>
      </p:nvGrpSpPr>
      <p:grpSpPr>
        <a:xfrm>
          <a:off x="0" y="0"/>
          <a:ext cx="0" cy="0"/>
          <a:chOff x="0" y="0"/>
          <a:chExt cx="0" cy="0"/>
        </a:xfrm>
      </p:grpSpPr>
      <p:grpSp>
        <p:nvGrpSpPr>
          <p:cNvPr id="12836" name="Google Shape;12836;p1767"/>
          <p:cNvGrpSpPr/>
          <p:nvPr/>
        </p:nvGrpSpPr>
        <p:grpSpPr>
          <a:xfrm>
            <a:off x="7191542" y="1"/>
            <a:ext cx="5000459" cy="1425992"/>
            <a:chOff x="7191542" y="1"/>
            <a:chExt cx="5000459" cy="1425992"/>
          </a:xfrm>
        </p:grpSpPr>
        <p:pic>
          <p:nvPicPr>
            <p:cNvPr id="12837" name="Google Shape;12837;p1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38" name="Google Shape;12838;p1767"/>
            <p:cNvGrpSpPr/>
            <p:nvPr/>
          </p:nvGrpSpPr>
          <p:grpSpPr>
            <a:xfrm>
              <a:off x="7191542" y="1"/>
              <a:ext cx="5000459" cy="1425992"/>
              <a:chOff x="7186272" y="0"/>
              <a:chExt cx="5005729" cy="1427495"/>
            </a:xfrm>
          </p:grpSpPr>
          <p:sp>
            <p:nvSpPr>
              <p:cNvPr id="12839" name="Google Shape;12839;p1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0" name="Google Shape;12840;p1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41" name="Google Shape;12841;p17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42" name="Google Shape;12842;p1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43" name="Google Shape;12843;p1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44" name="Google Shape;12844;p1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12845"/>
        <p:cNvGrpSpPr/>
        <p:nvPr/>
      </p:nvGrpSpPr>
      <p:grpSpPr>
        <a:xfrm>
          <a:off x="0" y="0"/>
          <a:ext cx="0" cy="0"/>
          <a:chOff x="0" y="0"/>
          <a:chExt cx="0" cy="0"/>
        </a:xfrm>
      </p:grpSpPr>
      <p:grpSp>
        <p:nvGrpSpPr>
          <p:cNvPr id="12846" name="Google Shape;12846;p1768"/>
          <p:cNvGrpSpPr/>
          <p:nvPr/>
        </p:nvGrpSpPr>
        <p:grpSpPr>
          <a:xfrm>
            <a:off x="0" y="0"/>
            <a:ext cx="12192000" cy="2148830"/>
            <a:chOff x="0" y="0"/>
            <a:chExt cx="12192000" cy="2148830"/>
          </a:xfrm>
        </p:grpSpPr>
        <p:sp>
          <p:nvSpPr>
            <p:cNvPr id="12847" name="Google Shape;12847;p17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8" name="Google Shape;12848;p17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849" name="Google Shape;12849;p17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50" name="Google Shape;12850;p17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51" name="Google Shape;12851;p17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852" name="Google Shape;12852;p17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853" name="Google Shape;12853;p17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24_Blank">
  <p:cSld name="24_Blank">
    <p:spTree>
      <p:nvGrpSpPr>
        <p:cNvPr id="1" name="Shape 12854"/>
        <p:cNvGrpSpPr/>
        <p:nvPr/>
      </p:nvGrpSpPr>
      <p:grpSpPr>
        <a:xfrm>
          <a:off x="0" y="0"/>
          <a:ext cx="0" cy="0"/>
          <a:chOff x="0" y="0"/>
          <a:chExt cx="0" cy="0"/>
        </a:xfrm>
      </p:grpSpPr>
      <p:sp>
        <p:nvSpPr>
          <p:cNvPr id="12855" name="Google Shape;12855;p1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56" name="Google Shape;12856;p1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57" name="Google Shape;12857;p1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58" name="Google Shape;12858;p1769"/>
          <p:cNvGrpSpPr/>
          <p:nvPr/>
        </p:nvGrpSpPr>
        <p:grpSpPr>
          <a:xfrm>
            <a:off x="7191542" y="1"/>
            <a:ext cx="5000459" cy="1425992"/>
            <a:chOff x="7191542" y="1"/>
            <a:chExt cx="5000459" cy="1425992"/>
          </a:xfrm>
        </p:grpSpPr>
        <p:pic>
          <p:nvPicPr>
            <p:cNvPr id="12859" name="Google Shape;12859;p1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60" name="Google Shape;12860;p1769"/>
            <p:cNvGrpSpPr/>
            <p:nvPr/>
          </p:nvGrpSpPr>
          <p:grpSpPr>
            <a:xfrm>
              <a:off x="7191542" y="1"/>
              <a:ext cx="5000459" cy="1425992"/>
              <a:chOff x="7186272" y="0"/>
              <a:chExt cx="5005729" cy="1427495"/>
            </a:xfrm>
          </p:grpSpPr>
          <p:sp>
            <p:nvSpPr>
              <p:cNvPr id="12861" name="Google Shape;12861;p1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2" name="Google Shape;12862;p1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48_Quotation">
  <p:cSld name="48_Quotation">
    <p:spTree>
      <p:nvGrpSpPr>
        <p:cNvPr id="1" name="Shape 12863"/>
        <p:cNvGrpSpPr/>
        <p:nvPr/>
      </p:nvGrpSpPr>
      <p:grpSpPr>
        <a:xfrm>
          <a:off x="0" y="0"/>
          <a:ext cx="0" cy="0"/>
          <a:chOff x="0" y="0"/>
          <a:chExt cx="0" cy="0"/>
        </a:xfrm>
      </p:grpSpPr>
      <p:sp>
        <p:nvSpPr>
          <p:cNvPr id="12864" name="Google Shape;12864;p17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65" name="Google Shape;12865;p17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66" name="Google Shape;12866;p17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7" name="Google Shape;12867;p1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68" name="Google Shape;12868;p1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69" name="Google Shape;12869;p1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70" name="Google Shape;12870;p1770"/>
          <p:cNvGrpSpPr/>
          <p:nvPr/>
        </p:nvGrpSpPr>
        <p:grpSpPr>
          <a:xfrm>
            <a:off x="7191542" y="1"/>
            <a:ext cx="5000459" cy="1425992"/>
            <a:chOff x="7191542" y="1"/>
            <a:chExt cx="5000459" cy="1425992"/>
          </a:xfrm>
        </p:grpSpPr>
        <p:pic>
          <p:nvPicPr>
            <p:cNvPr id="12871" name="Google Shape;12871;p1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72" name="Google Shape;12872;p1770"/>
            <p:cNvGrpSpPr/>
            <p:nvPr/>
          </p:nvGrpSpPr>
          <p:grpSpPr>
            <a:xfrm>
              <a:off x="7191542" y="1"/>
              <a:ext cx="5000459" cy="1425992"/>
              <a:chOff x="7186272" y="0"/>
              <a:chExt cx="5005729" cy="1427495"/>
            </a:xfrm>
          </p:grpSpPr>
          <p:sp>
            <p:nvSpPr>
              <p:cNvPr id="12873" name="Google Shape;12873;p1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4" name="Google Shape;12874;p1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75" name="Google Shape;12875;p17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12876"/>
        <p:cNvGrpSpPr/>
        <p:nvPr/>
      </p:nvGrpSpPr>
      <p:grpSpPr>
        <a:xfrm>
          <a:off x="0" y="0"/>
          <a:ext cx="0" cy="0"/>
          <a:chOff x="0" y="0"/>
          <a:chExt cx="0" cy="0"/>
        </a:xfrm>
      </p:grpSpPr>
      <p:sp>
        <p:nvSpPr>
          <p:cNvPr id="12877" name="Google Shape;12877;p17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78" name="Google Shape;12878;p17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9" name="Google Shape;12879;p17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0" name="Google Shape;12880;p1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81" name="Google Shape;12881;p1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2" name="Google Shape;12882;p1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83" name="Google Shape;12883;p1771"/>
          <p:cNvGrpSpPr/>
          <p:nvPr/>
        </p:nvGrpSpPr>
        <p:grpSpPr>
          <a:xfrm>
            <a:off x="7191542" y="1"/>
            <a:ext cx="5000459" cy="1425992"/>
            <a:chOff x="7191542" y="1"/>
            <a:chExt cx="5000459" cy="1425992"/>
          </a:xfrm>
        </p:grpSpPr>
        <p:pic>
          <p:nvPicPr>
            <p:cNvPr id="12884" name="Google Shape;12884;p1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85" name="Google Shape;12885;p1771"/>
            <p:cNvGrpSpPr/>
            <p:nvPr/>
          </p:nvGrpSpPr>
          <p:grpSpPr>
            <a:xfrm>
              <a:off x="7191542" y="1"/>
              <a:ext cx="5000459" cy="1425992"/>
              <a:chOff x="7186272" y="0"/>
              <a:chExt cx="5005729" cy="1427495"/>
            </a:xfrm>
          </p:grpSpPr>
          <p:sp>
            <p:nvSpPr>
              <p:cNvPr id="12886" name="Google Shape;12886;p1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7" name="Google Shape;12887;p1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88" name="Google Shape;12888;p17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matchingName="5_Title Slide">
  <p:cSld name="5_Title Slide">
    <p:bg>
      <p:bgPr>
        <a:solidFill>
          <a:schemeClr val="lt1"/>
        </a:solidFill>
        <a:effectLst/>
      </p:bgPr>
    </p:bg>
    <p:spTree>
      <p:nvGrpSpPr>
        <p:cNvPr id="1" name="Shape 12889"/>
        <p:cNvGrpSpPr/>
        <p:nvPr/>
      </p:nvGrpSpPr>
      <p:grpSpPr>
        <a:xfrm>
          <a:off x="0" y="0"/>
          <a:ext cx="0" cy="0"/>
          <a:chOff x="0" y="0"/>
          <a:chExt cx="0" cy="0"/>
        </a:xfrm>
      </p:grpSpPr>
      <p:sp>
        <p:nvSpPr>
          <p:cNvPr id="12890" name="Google Shape;12890;p177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1" name="Google Shape;12891;p177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2" name="Google Shape;12892;p177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893" name="Google Shape;12893;p177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4" name="Google Shape;12894;p177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895" name="Google Shape;12895;p177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6" name="Google Shape;12896;p177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97" name="Google Shape;12897;p177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898" name="Google Shape;12898;p177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99" name="Google Shape;12899;p177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00" name="Google Shape;12900;p177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63"/>
        <p:cNvGrpSpPr/>
        <p:nvPr/>
      </p:nvGrpSpPr>
      <p:grpSpPr>
        <a:xfrm>
          <a:off x="0" y="0"/>
          <a:ext cx="0" cy="0"/>
          <a:chOff x="0" y="0"/>
          <a:chExt cx="0" cy="0"/>
        </a:xfrm>
      </p:grpSpPr>
      <p:grpSp>
        <p:nvGrpSpPr>
          <p:cNvPr id="764" name="Google Shape;764;p131"/>
          <p:cNvGrpSpPr/>
          <p:nvPr/>
        </p:nvGrpSpPr>
        <p:grpSpPr>
          <a:xfrm>
            <a:off x="7191542" y="1"/>
            <a:ext cx="5000459" cy="1425992"/>
            <a:chOff x="7191542" y="1"/>
            <a:chExt cx="5000459" cy="1425992"/>
          </a:xfrm>
        </p:grpSpPr>
        <p:pic>
          <p:nvPicPr>
            <p:cNvPr id="765" name="Google Shape;765;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31"/>
            <p:cNvGrpSpPr/>
            <p:nvPr/>
          </p:nvGrpSpPr>
          <p:grpSpPr>
            <a:xfrm>
              <a:off x="7191542" y="1"/>
              <a:ext cx="5000459" cy="1425992"/>
              <a:chOff x="7186272" y="0"/>
              <a:chExt cx="5005729" cy="1427495"/>
            </a:xfrm>
          </p:grpSpPr>
          <p:sp>
            <p:nvSpPr>
              <p:cNvPr id="767" name="Google Shape;767;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1" name="Google Shape;771;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 name="Google Shape;772;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3" name="Google Shape;773;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 name="Google Shape;774;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5" name="Google Shape;775;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 name="Google Shape;776;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12901"/>
        <p:cNvGrpSpPr/>
        <p:nvPr/>
      </p:nvGrpSpPr>
      <p:grpSpPr>
        <a:xfrm>
          <a:off x="0" y="0"/>
          <a:ext cx="0" cy="0"/>
          <a:chOff x="0" y="0"/>
          <a:chExt cx="0" cy="0"/>
        </a:xfrm>
      </p:grpSpPr>
      <p:sp>
        <p:nvSpPr>
          <p:cNvPr id="12902" name="Google Shape;12902;p177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3" name="Google Shape;12903;p177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4" name="Google Shape;12904;p177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05" name="Google Shape;12905;p1773"/>
          <p:cNvSpPr>
            <a:spLocks noGrp="1"/>
          </p:cNvSpPr>
          <p:nvPr>
            <p:ph type="pic" idx="2"/>
          </p:nvPr>
        </p:nvSpPr>
        <p:spPr>
          <a:xfrm>
            <a:off x="7118684" y="233915"/>
            <a:ext cx="5073316" cy="5943600"/>
          </a:xfrm>
          <a:prstGeom prst="rect">
            <a:avLst/>
          </a:prstGeom>
          <a:noFill/>
          <a:ln>
            <a:noFill/>
          </a:ln>
        </p:spPr>
      </p:sp>
      <p:grpSp>
        <p:nvGrpSpPr>
          <p:cNvPr id="12906" name="Google Shape;12906;p1773"/>
          <p:cNvGrpSpPr/>
          <p:nvPr/>
        </p:nvGrpSpPr>
        <p:grpSpPr>
          <a:xfrm>
            <a:off x="0" y="5020348"/>
            <a:ext cx="12192000" cy="1837653"/>
            <a:chOff x="0" y="5020348"/>
            <a:chExt cx="12192000" cy="1837653"/>
          </a:xfrm>
        </p:grpSpPr>
        <p:sp>
          <p:nvSpPr>
            <p:cNvPr id="12907" name="Google Shape;12907;p17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8" name="Google Shape;12908;p17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09" name="Google Shape;12909;p17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25_Divider">
  <p:cSld name="25_Divider">
    <p:bg>
      <p:bgPr>
        <a:solidFill>
          <a:schemeClr val="lt2"/>
        </a:solidFill>
        <a:effectLst/>
      </p:bgPr>
    </p:bg>
    <p:spTree>
      <p:nvGrpSpPr>
        <p:cNvPr id="1" name="Shape 12910"/>
        <p:cNvGrpSpPr/>
        <p:nvPr/>
      </p:nvGrpSpPr>
      <p:grpSpPr>
        <a:xfrm>
          <a:off x="0" y="0"/>
          <a:ext cx="0" cy="0"/>
          <a:chOff x="0" y="0"/>
          <a:chExt cx="0" cy="0"/>
        </a:xfrm>
      </p:grpSpPr>
      <p:grpSp>
        <p:nvGrpSpPr>
          <p:cNvPr id="12911" name="Google Shape;12911;p1774"/>
          <p:cNvGrpSpPr/>
          <p:nvPr/>
        </p:nvGrpSpPr>
        <p:grpSpPr>
          <a:xfrm>
            <a:off x="0" y="5020347"/>
            <a:ext cx="12192000" cy="1837653"/>
            <a:chOff x="0" y="5020347"/>
            <a:chExt cx="12192000" cy="1837653"/>
          </a:xfrm>
        </p:grpSpPr>
        <p:sp>
          <p:nvSpPr>
            <p:cNvPr id="12912" name="Google Shape;12912;p17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3" name="Google Shape;12913;p17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4" name="Google Shape;12914;p17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15" name="Google Shape;12915;p17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916" name="Google Shape;12916;p177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17" name="Google Shape;12917;p177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26_Photo Slide">
  <p:cSld name="26_Photo Slide">
    <p:spTree>
      <p:nvGrpSpPr>
        <p:cNvPr id="1" name="Shape 12918"/>
        <p:cNvGrpSpPr/>
        <p:nvPr/>
      </p:nvGrpSpPr>
      <p:grpSpPr>
        <a:xfrm>
          <a:off x="0" y="0"/>
          <a:ext cx="0" cy="0"/>
          <a:chOff x="0" y="0"/>
          <a:chExt cx="0" cy="0"/>
        </a:xfrm>
      </p:grpSpPr>
      <p:sp>
        <p:nvSpPr>
          <p:cNvPr id="12919" name="Google Shape;12919;p177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920" name="Google Shape;12920;p17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921" name="Google Shape;12921;p1775"/>
          <p:cNvGrpSpPr/>
          <p:nvPr/>
        </p:nvGrpSpPr>
        <p:grpSpPr>
          <a:xfrm>
            <a:off x="0" y="5379426"/>
            <a:ext cx="2807368" cy="753891"/>
            <a:chOff x="0" y="5379426"/>
            <a:chExt cx="2807368" cy="753891"/>
          </a:xfrm>
        </p:grpSpPr>
        <p:sp>
          <p:nvSpPr>
            <p:cNvPr id="12922" name="Google Shape;12922;p17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3" name="Google Shape;12923;p17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924" name="Google Shape;12924;p1775"/>
          <p:cNvSpPr>
            <a:spLocks noGrp="1"/>
          </p:cNvSpPr>
          <p:nvPr>
            <p:ph type="pic" idx="2"/>
          </p:nvPr>
        </p:nvSpPr>
        <p:spPr>
          <a:xfrm>
            <a:off x="2807368" y="457202"/>
            <a:ext cx="8915400" cy="5943598"/>
          </a:xfrm>
          <a:prstGeom prst="rect">
            <a:avLst/>
          </a:prstGeom>
          <a:noFill/>
          <a:ln>
            <a:noFill/>
          </a:ln>
        </p:spPr>
      </p:sp>
      <p:pic>
        <p:nvPicPr>
          <p:cNvPr id="12925" name="Google Shape;12925;p177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12926"/>
        <p:cNvGrpSpPr/>
        <p:nvPr/>
      </p:nvGrpSpPr>
      <p:grpSpPr>
        <a:xfrm>
          <a:off x="0" y="0"/>
          <a:ext cx="0" cy="0"/>
          <a:chOff x="0" y="0"/>
          <a:chExt cx="0" cy="0"/>
        </a:xfrm>
      </p:grpSpPr>
      <p:sp>
        <p:nvSpPr>
          <p:cNvPr id="12927" name="Google Shape;12927;p17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8" name="Google Shape;12928;p17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29" name="Google Shape;12929;p17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30" name="Google Shape;12930;p1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31" name="Google Shape;12931;p17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32" name="Google Shape;12932;p17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33" name="Google Shape;12933;p1776"/>
          <p:cNvGrpSpPr/>
          <p:nvPr/>
        </p:nvGrpSpPr>
        <p:grpSpPr>
          <a:xfrm>
            <a:off x="7191542" y="1"/>
            <a:ext cx="5000459" cy="1425992"/>
            <a:chOff x="7191542" y="1"/>
            <a:chExt cx="5000459" cy="1425992"/>
          </a:xfrm>
        </p:grpSpPr>
        <p:pic>
          <p:nvPicPr>
            <p:cNvPr id="12934" name="Google Shape;12934;p17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5" name="Google Shape;12935;p1776"/>
            <p:cNvGrpSpPr/>
            <p:nvPr/>
          </p:nvGrpSpPr>
          <p:grpSpPr>
            <a:xfrm>
              <a:off x="7191542" y="1"/>
              <a:ext cx="5000459" cy="1425992"/>
              <a:chOff x="7186272" y="0"/>
              <a:chExt cx="5005729" cy="1427495"/>
            </a:xfrm>
          </p:grpSpPr>
          <p:sp>
            <p:nvSpPr>
              <p:cNvPr id="12936" name="Google Shape;12936;p17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7" name="Google Shape;12937;p17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38" name="Google Shape;12938;p17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12939"/>
        <p:cNvGrpSpPr/>
        <p:nvPr/>
      </p:nvGrpSpPr>
      <p:grpSpPr>
        <a:xfrm>
          <a:off x="0" y="0"/>
          <a:ext cx="0" cy="0"/>
          <a:chOff x="0" y="0"/>
          <a:chExt cx="0" cy="0"/>
        </a:xfrm>
      </p:grpSpPr>
      <p:sp>
        <p:nvSpPr>
          <p:cNvPr id="12940" name="Google Shape;12940;p17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41" name="Google Shape;12941;p17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42" name="Google Shape;12942;p17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43" name="Google Shape;12943;p1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44" name="Google Shape;12944;p17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45" name="Google Shape;12945;p1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46" name="Google Shape;12946;p1777"/>
          <p:cNvGrpSpPr/>
          <p:nvPr/>
        </p:nvGrpSpPr>
        <p:grpSpPr>
          <a:xfrm>
            <a:off x="7191542" y="1"/>
            <a:ext cx="5000459" cy="1425992"/>
            <a:chOff x="7191542" y="1"/>
            <a:chExt cx="5000459" cy="1425992"/>
          </a:xfrm>
        </p:grpSpPr>
        <p:pic>
          <p:nvPicPr>
            <p:cNvPr id="12947" name="Google Shape;12947;p17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48" name="Google Shape;12948;p1777"/>
            <p:cNvGrpSpPr/>
            <p:nvPr/>
          </p:nvGrpSpPr>
          <p:grpSpPr>
            <a:xfrm>
              <a:off x="7191542" y="1"/>
              <a:ext cx="5000459" cy="1425992"/>
              <a:chOff x="7186272" y="0"/>
              <a:chExt cx="5005729" cy="1427495"/>
            </a:xfrm>
          </p:grpSpPr>
          <p:sp>
            <p:nvSpPr>
              <p:cNvPr id="12949" name="Google Shape;12949;p17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0" name="Google Shape;12950;p17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51" name="Google Shape;12951;p17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12952"/>
        <p:cNvGrpSpPr/>
        <p:nvPr/>
      </p:nvGrpSpPr>
      <p:grpSpPr>
        <a:xfrm>
          <a:off x="0" y="0"/>
          <a:ext cx="0" cy="0"/>
          <a:chOff x="0" y="0"/>
          <a:chExt cx="0" cy="0"/>
        </a:xfrm>
      </p:grpSpPr>
      <p:grpSp>
        <p:nvGrpSpPr>
          <p:cNvPr id="12953" name="Google Shape;12953;p1778"/>
          <p:cNvGrpSpPr/>
          <p:nvPr/>
        </p:nvGrpSpPr>
        <p:grpSpPr>
          <a:xfrm>
            <a:off x="7191542" y="1"/>
            <a:ext cx="5000459" cy="1425992"/>
            <a:chOff x="7191542" y="1"/>
            <a:chExt cx="5000459" cy="1425992"/>
          </a:xfrm>
        </p:grpSpPr>
        <p:pic>
          <p:nvPicPr>
            <p:cNvPr id="12954" name="Google Shape;12954;p1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55" name="Google Shape;12955;p1778"/>
            <p:cNvGrpSpPr/>
            <p:nvPr/>
          </p:nvGrpSpPr>
          <p:grpSpPr>
            <a:xfrm>
              <a:off x="7191542" y="1"/>
              <a:ext cx="5000459" cy="1425992"/>
              <a:chOff x="7186272" y="0"/>
              <a:chExt cx="5005729" cy="1427495"/>
            </a:xfrm>
          </p:grpSpPr>
          <p:sp>
            <p:nvSpPr>
              <p:cNvPr id="12956" name="Google Shape;12956;p1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7" name="Google Shape;12957;p1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58" name="Google Shape;12958;p17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59" name="Google Shape;12959;p177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0" name="Google Shape;12960;p1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61" name="Google Shape;12961;p1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62" name="Google Shape;12962;p1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25_Two Content">
  <p:cSld name="25_Two Content">
    <p:spTree>
      <p:nvGrpSpPr>
        <p:cNvPr id="1" name="Shape 12963"/>
        <p:cNvGrpSpPr/>
        <p:nvPr/>
      </p:nvGrpSpPr>
      <p:grpSpPr>
        <a:xfrm>
          <a:off x="0" y="0"/>
          <a:ext cx="0" cy="0"/>
          <a:chOff x="0" y="0"/>
          <a:chExt cx="0" cy="0"/>
        </a:xfrm>
      </p:grpSpPr>
      <p:sp>
        <p:nvSpPr>
          <p:cNvPr id="12964" name="Google Shape;12964;p17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5" name="Google Shape;12965;p17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966" name="Google Shape;12966;p1779"/>
          <p:cNvGrpSpPr/>
          <p:nvPr/>
        </p:nvGrpSpPr>
        <p:grpSpPr>
          <a:xfrm>
            <a:off x="7191542" y="1"/>
            <a:ext cx="5000459" cy="1425992"/>
            <a:chOff x="7191542" y="1"/>
            <a:chExt cx="5000459" cy="1425992"/>
          </a:xfrm>
        </p:grpSpPr>
        <p:pic>
          <p:nvPicPr>
            <p:cNvPr id="12967" name="Google Shape;12967;p1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68" name="Google Shape;12968;p1779"/>
            <p:cNvGrpSpPr/>
            <p:nvPr/>
          </p:nvGrpSpPr>
          <p:grpSpPr>
            <a:xfrm>
              <a:off x="7191542" y="1"/>
              <a:ext cx="5000459" cy="1425992"/>
              <a:chOff x="7186272" y="0"/>
              <a:chExt cx="5005729" cy="1427495"/>
            </a:xfrm>
          </p:grpSpPr>
          <p:sp>
            <p:nvSpPr>
              <p:cNvPr id="12969" name="Google Shape;12969;p1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0" name="Google Shape;12970;p1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71" name="Google Shape;12971;p17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2" name="Google Shape;12972;p17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73" name="Google Shape;12973;p1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74" name="Google Shape;12974;p1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24_Comparison">
  <p:cSld name="24_Comparison">
    <p:spTree>
      <p:nvGrpSpPr>
        <p:cNvPr id="1" name="Shape 12975"/>
        <p:cNvGrpSpPr/>
        <p:nvPr/>
      </p:nvGrpSpPr>
      <p:grpSpPr>
        <a:xfrm>
          <a:off x="0" y="0"/>
          <a:ext cx="0" cy="0"/>
          <a:chOff x="0" y="0"/>
          <a:chExt cx="0" cy="0"/>
        </a:xfrm>
      </p:grpSpPr>
      <p:grpSp>
        <p:nvGrpSpPr>
          <p:cNvPr id="12976" name="Google Shape;12976;p1780"/>
          <p:cNvGrpSpPr/>
          <p:nvPr/>
        </p:nvGrpSpPr>
        <p:grpSpPr>
          <a:xfrm>
            <a:off x="7191542" y="1"/>
            <a:ext cx="5000459" cy="1425992"/>
            <a:chOff x="7191542" y="1"/>
            <a:chExt cx="5000459" cy="1425992"/>
          </a:xfrm>
        </p:grpSpPr>
        <p:pic>
          <p:nvPicPr>
            <p:cNvPr id="12977" name="Google Shape;12977;p1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78" name="Google Shape;12978;p1780"/>
            <p:cNvGrpSpPr/>
            <p:nvPr/>
          </p:nvGrpSpPr>
          <p:grpSpPr>
            <a:xfrm>
              <a:off x="7191542" y="1"/>
              <a:ext cx="5000459" cy="1425992"/>
              <a:chOff x="7186272" y="0"/>
              <a:chExt cx="5005729" cy="1427495"/>
            </a:xfrm>
          </p:grpSpPr>
          <p:sp>
            <p:nvSpPr>
              <p:cNvPr id="12979" name="Google Shape;12979;p1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0" name="Google Shape;12980;p1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81" name="Google Shape;12981;p17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82" name="Google Shape;12982;p17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3" name="Google Shape;12983;p17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4" name="Google Shape;12984;p17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5" name="Google Shape;12985;p17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6" name="Google Shape;12986;p17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87" name="Google Shape;12987;p1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88" name="Google Shape;12988;p1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24_Title Only">
  <p:cSld name="24_Title Only">
    <p:spTree>
      <p:nvGrpSpPr>
        <p:cNvPr id="1" name="Shape 12989"/>
        <p:cNvGrpSpPr/>
        <p:nvPr/>
      </p:nvGrpSpPr>
      <p:grpSpPr>
        <a:xfrm>
          <a:off x="0" y="0"/>
          <a:ext cx="0" cy="0"/>
          <a:chOff x="0" y="0"/>
          <a:chExt cx="0" cy="0"/>
        </a:xfrm>
      </p:grpSpPr>
      <p:grpSp>
        <p:nvGrpSpPr>
          <p:cNvPr id="12990" name="Google Shape;12990;p1781"/>
          <p:cNvGrpSpPr/>
          <p:nvPr/>
        </p:nvGrpSpPr>
        <p:grpSpPr>
          <a:xfrm>
            <a:off x="7191542" y="1"/>
            <a:ext cx="5000459" cy="1425992"/>
            <a:chOff x="7191542" y="1"/>
            <a:chExt cx="5000459" cy="1425992"/>
          </a:xfrm>
        </p:grpSpPr>
        <p:pic>
          <p:nvPicPr>
            <p:cNvPr id="12991" name="Google Shape;12991;p1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92" name="Google Shape;12992;p1781"/>
            <p:cNvGrpSpPr/>
            <p:nvPr/>
          </p:nvGrpSpPr>
          <p:grpSpPr>
            <a:xfrm>
              <a:off x="7191542" y="1"/>
              <a:ext cx="5000459" cy="1425992"/>
              <a:chOff x="7186272" y="0"/>
              <a:chExt cx="5005729" cy="1427495"/>
            </a:xfrm>
          </p:grpSpPr>
          <p:sp>
            <p:nvSpPr>
              <p:cNvPr id="12993" name="Google Shape;12993;p1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4" name="Google Shape;12994;p1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95" name="Google Shape;12995;p17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96" name="Google Shape;12996;p1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97" name="Google Shape;12997;p1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98" name="Google Shape;12998;p1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12999"/>
        <p:cNvGrpSpPr/>
        <p:nvPr/>
      </p:nvGrpSpPr>
      <p:grpSpPr>
        <a:xfrm>
          <a:off x="0" y="0"/>
          <a:ext cx="0" cy="0"/>
          <a:chOff x="0" y="0"/>
          <a:chExt cx="0" cy="0"/>
        </a:xfrm>
      </p:grpSpPr>
      <p:grpSp>
        <p:nvGrpSpPr>
          <p:cNvPr id="13000" name="Google Shape;13000;p1782"/>
          <p:cNvGrpSpPr/>
          <p:nvPr/>
        </p:nvGrpSpPr>
        <p:grpSpPr>
          <a:xfrm>
            <a:off x="0" y="0"/>
            <a:ext cx="12192000" cy="2148830"/>
            <a:chOff x="0" y="0"/>
            <a:chExt cx="12192000" cy="2148830"/>
          </a:xfrm>
        </p:grpSpPr>
        <p:sp>
          <p:nvSpPr>
            <p:cNvPr id="13001" name="Google Shape;13001;p17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2" name="Google Shape;13002;p17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003" name="Google Shape;13003;p17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04" name="Google Shape;13004;p17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5" name="Google Shape;13005;p17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06" name="Google Shape;13006;p17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007" name="Google Shape;13007;p17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77"/>
        <p:cNvGrpSpPr/>
        <p:nvPr/>
      </p:nvGrpSpPr>
      <p:grpSpPr>
        <a:xfrm>
          <a:off x="0" y="0"/>
          <a:ext cx="0" cy="0"/>
          <a:chOff x="0" y="0"/>
          <a:chExt cx="0" cy="0"/>
        </a:xfrm>
      </p:grpSpPr>
      <p:sp>
        <p:nvSpPr>
          <p:cNvPr id="778" name="Google Shape;778;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79" name="Google Shape;779;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80" name="Google Shape;780;p132"/>
          <p:cNvGrpSpPr/>
          <p:nvPr/>
        </p:nvGrpSpPr>
        <p:grpSpPr>
          <a:xfrm>
            <a:off x="0" y="5379426"/>
            <a:ext cx="2807368" cy="753891"/>
            <a:chOff x="0" y="5379426"/>
            <a:chExt cx="2807368" cy="753891"/>
          </a:xfrm>
        </p:grpSpPr>
        <p:sp>
          <p:nvSpPr>
            <p:cNvPr id="781" name="Google Shape;781;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2" name="Google Shape;782;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83" name="Google Shape;783;p132"/>
          <p:cNvSpPr>
            <a:spLocks noGrp="1"/>
          </p:cNvSpPr>
          <p:nvPr>
            <p:ph type="pic" idx="2"/>
          </p:nvPr>
        </p:nvSpPr>
        <p:spPr>
          <a:xfrm>
            <a:off x="2807368" y="457202"/>
            <a:ext cx="8915400" cy="5943598"/>
          </a:xfrm>
          <a:prstGeom prst="rect">
            <a:avLst/>
          </a:prstGeom>
          <a:noFill/>
          <a:ln>
            <a:noFill/>
          </a:ln>
        </p:spPr>
      </p:sp>
      <p:pic>
        <p:nvPicPr>
          <p:cNvPr id="784" name="Google Shape;784;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25_Blank">
  <p:cSld name="25_Blank">
    <p:spTree>
      <p:nvGrpSpPr>
        <p:cNvPr id="1" name="Shape 13008"/>
        <p:cNvGrpSpPr/>
        <p:nvPr/>
      </p:nvGrpSpPr>
      <p:grpSpPr>
        <a:xfrm>
          <a:off x="0" y="0"/>
          <a:ext cx="0" cy="0"/>
          <a:chOff x="0" y="0"/>
          <a:chExt cx="0" cy="0"/>
        </a:xfrm>
      </p:grpSpPr>
      <p:sp>
        <p:nvSpPr>
          <p:cNvPr id="13009" name="Google Shape;13009;p1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010" name="Google Shape;13010;p1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1" name="Google Shape;13011;p1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12" name="Google Shape;13012;p1783"/>
          <p:cNvGrpSpPr/>
          <p:nvPr/>
        </p:nvGrpSpPr>
        <p:grpSpPr>
          <a:xfrm>
            <a:off x="7191542" y="1"/>
            <a:ext cx="5000459" cy="1425992"/>
            <a:chOff x="7191542" y="1"/>
            <a:chExt cx="5000459" cy="1425992"/>
          </a:xfrm>
        </p:grpSpPr>
        <p:pic>
          <p:nvPicPr>
            <p:cNvPr id="13013" name="Google Shape;13013;p1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14" name="Google Shape;13014;p1783"/>
            <p:cNvGrpSpPr/>
            <p:nvPr/>
          </p:nvGrpSpPr>
          <p:grpSpPr>
            <a:xfrm>
              <a:off x="7191542" y="1"/>
              <a:ext cx="5000459" cy="1425992"/>
              <a:chOff x="7186272" y="0"/>
              <a:chExt cx="5005729" cy="1427495"/>
            </a:xfrm>
          </p:grpSpPr>
          <p:sp>
            <p:nvSpPr>
              <p:cNvPr id="13015" name="Google Shape;13015;p1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6" name="Google Shape;13016;p1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13017"/>
        <p:cNvGrpSpPr/>
        <p:nvPr/>
      </p:nvGrpSpPr>
      <p:grpSpPr>
        <a:xfrm>
          <a:off x="0" y="0"/>
          <a:ext cx="0" cy="0"/>
          <a:chOff x="0" y="0"/>
          <a:chExt cx="0" cy="0"/>
        </a:xfrm>
      </p:grpSpPr>
      <p:sp>
        <p:nvSpPr>
          <p:cNvPr id="13018" name="Google Shape;13018;p17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19" name="Google Shape;13019;p17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20" name="Google Shape;13020;p17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1" name="Google Shape;13021;p1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22" name="Google Shape;13022;p1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23" name="Google Shape;13023;p1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4" name="Google Shape;13024;p1784"/>
          <p:cNvGrpSpPr/>
          <p:nvPr/>
        </p:nvGrpSpPr>
        <p:grpSpPr>
          <a:xfrm>
            <a:off x="7191542" y="1"/>
            <a:ext cx="5000459" cy="1425992"/>
            <a:chOff x="7191542" y="1"/>
            <a:chExt cx="5000459" cy="1425992"/>
          </a:xfrm>
        </p:grpSpPr>
        <p:pic>
          <p:nvPicPr>
            <p:cNvPr id="13025" name="Google Shape;13025;p1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26" name="Google Shape;13026;p1784"/>
            <p:cNvGrpSpPr/>
            <p:nvPr/>
          </p:nvGrpSpPr>
          <p:grpSpPr>
            <a:xfrm>
              <a:off x="7191542" y="1"/>
              <a:ext cx="5000459" cy="1425992"/>
              <a:chOff x="7186272" y="0"/>
              <a:chExt cx="5005729" cy="1427495"/>
            </a:xfrm>
          </p:grpSpPr>
          <p:sp>
            <p:nvSpPr>
              <p:cNvPr id="13027" name="Google Shape;13027;p1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8" name="Google Shape;13028;p1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29" name="Google Shape;13029;p17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13030"/>
        <p:cNvGrpSpPr/>
        <p:nvPr/>
      </p:nvGrpSpPr>
      <p:grpSpPr>
        <a:xfrm>
          <a:off x="0" y="0"/>
          <a:ext cx="0" cy="0"/>
          <a:chOff x="0" y="0"/>
          <a:chExt cx="0" cy="0"/>
        </a:xfrm>
      </p:grpSpPr>
      <p:sp>
        <p:nvSpPr>
          <p:cNvPr id="13031" name="Google Shape;13031;p17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32" name="Google Shape;13032;p17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33" name="Google Shape;13033;p17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4" name="Google Shape;13034;p1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35" name="Google Shape;13035;p1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6" name="Google Shape;13036;p1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37" name="Google Shape;13037;p1785"/>
          <p:cNvGrpSpPr/>
          <p:nvPr/>
        </p:nvGrpSpPr>
        <p:grpSpPr>
          <a:xfrm>
            <a:off x="7191542" y="1"/>
            <a:ext cx="5000459" cy="1425992"/>
            <a:chOff x="7191542" y="1"/>
            <a:chExt cx="5000459" cy="1425992"/>
          </a:xfrm>
        </p:grpSpPr>
        <p:pic>
          <p:nvPicPr>
            <p:cNvPr id="13038" name="Google Shape;13038;p1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39" name="Google Shape;13039;p1785"/>
            <p:cNvGrpSpPr/>
            <p:nvPr/>
          </p:nvGrpSpPr>
          <p:grpSpPr>
            <a:xfrm>
              <a:off x="7191542" y="1"/>
              <a:ext cx="5000459" cy="1425992"/>
              <a:chOff x="7186272" y="0"/>
              <a:chExt cx="5005729" cy="1427495"/>
            </a:xfrm>
          </p:grpSpPr>
          <p:sp>
            <p:nvSpPr>
              <p:cNvPr id="13040" name="Google Shape;13040;p1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1" name="Google Shape;13041;p1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42" name="Google Shape;13042;p17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13043"/>
        <p:cNvGrpSpPr/>
        <p:nvPr/>
      </p:nvGrpSpPr>
      <p:grpSpPr>
        <a:xfrm>
          <a:off x="0" y="0"/>
          <a:ext cx="0" cy="0"/>
          <a:chOff x="0" y="0"/>
          <a:chExt cx="0" cy="0"/>
        </a:xfrm>
      </p:grpSpPr>
      <p:sp>
        <p:nvSpPr>
          <p:cNvPr id="13044" name="Google Shape;13044;p17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45" name="Google Shape;13045;p17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6" name="Google Shape;13046;p17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7" name="Google Shape;13047;p1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48" name="Google Shape;13048;p1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49" name="Google Shape;13049;p1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50" name="Google Shape;13050;p1786"/>
          <p:cNvGrpSpPr/>
          <p:nvPr/>
        </p:nvGrpSpPr>
        <p:grpSpPr>
          <a:xfrm>
            <a:off x="7191542" y="1"/>
            <a:ext cx="5000459" cy="1425992"/>
            <a:chOff x="7191542" y="1"/>
            <a:chExt cx="5000459" cy="1425992"/>
          </a:xfrm>
        </p:grpSpPr>
        <p:pic>
          <p:nvPicPr>
            <p:cNvPr id="13051" name="Google Shape;13051;p1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52" name="Google Shape;13052;p1786"/>
            <p:cNvGrpSpPr/>
            <p:nvPr/>
          </p:nvGrpSpPr>
          <p:grpSpPr>
            <a:xfrm>
              <a:off x="7191542" y="1"/>
              <a:ext cx="5000459" cy="1425992"/>
              <a:chOff x="7186272" y="0"/>
              <a:chExt cx="5005729" cy="1427495"/>
            </a:xfrm>
          </p:grpSpPr>
          <p:sp>
            <p:nvSpPr>
              <p:cNvPr id="13053" name="Google Shape;13053;p1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4" name="Google Shape;13054;p1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55" name="Google Shape;13055;p17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13056"/>
        <p:cNvGrpSpPr/>
        <p:nvPr/>
      </p:nvGrpSpPr>
      <p:grpSpPr>
        <a:xfrm>
          <a:off x="0" y="0"/>
          <a:ext cx="0" cy="0"/>
          <a:chOff x="0" y="0"/>
          <a:chExt cx="0" cy="0"/>
        </a:xfrm>
      </p:grpSpPr>
      <p:sp>
        <p:nvSpPr>
          <p:cNvPr id="13057" name="Google Shape;13057;p17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58" name="Google Shape;13058;p17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59" name="Google Shape;13059;p17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0" name="Google Shape;13060;p1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61" name="Google Shape;13061;p1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62" name="Google Shape;13062;p1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63" name="Google Shape;13063;p1787"/>
          <p:cNvGrpSpPr/>
          <p:nvPr/>
        </p:nvGrpSpPr>
        <p:grpSpPr>
          <a:xfrm>
            <a:off x="7191542" y="1"/>
            <a:ext cx="5000459" cy="1425992"/>
            <a:chOff x="7191542" y="1"/>
            <a:chExt cx="5000459" cy="1425992"/>
          </a:xfrm>
        </p:grpSpPr>
        <p:pic>
          <p:nvPicPr>
            <p:cNvPr id="13064" name="Google Shape;13064;p1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5" name="Google Shape;13065;p1787"/>
            <p:cNvGrpSpPr/>
            <p:nvPr/>
          </p:nvGrpSpPr>
          <p:grpSpPr>
            <a:xfrm>
              <a:off x="7191542" y="1"/>
              <a:ext cx="5000459" cy="1425992"/>
              <a:chOff x="7186272" y="0"/>
              <a:chExt cx="5005729" cy="1427495"/>
            </a:xfrm>
          </p:grpSpPr>
          <p:sp>
            <p:nvSpPr>
              <p:cNvPr id="13066" name="Google Shape;13066;p1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7" name="Google Shape;13067;p1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68" name="Google Shape;13068;p17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13069"/>
        <p:cNvGrpSpPr/>
        <p:nvPr/>
      </p:nvGrpSpPr>
      <p:grpSpPr>
        <a:xfrm>
          <a:off x="0" y="0"/>
          <a:ext cx="0" cy="0"/>
          <a:chOff x="0" y="0"/>
          <a:chExt cx="0" cy="0"/>
        </a:xfrm>
      </p:grpSpPr>
      <p:sp>
        <p:nvSpPr>
          <p:cNvPr id="13070" name="Google Shape;13070;p17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1" name="Google Shape;13071;p17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2" name="Google Shape;13072;p17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73" name="Google Shape;13073;p1788"/>
          <p:cNvSpPr>
            <a:spLocks noGrp="1"/>
          </p:cNvSpPr>
          <p:nvPr>
            <p:ph type="pic" idx="2"/>
          </p:nvPr>
        </p:nvSpPr>
        <p:spPr>
          <a:xfrm>
            <a:off x="7118684" y="233915"/>
            <a:ext cx="5073316" cy="5943600"/>
          </a:xfrm>
          <a:prstGeom prst="rect">
            <a:avLst/>
          </a:prstGeom>
          <a:noFill/>
          <a:ln>
            <a:noFill/>
          </a:ln>
        </p:spPr>
      </p:sp>
      <p:grpSp>
        <p:nvGrpSpPr>
          <p:cNvPr id="13074" name="Google Shape;13074;p1788"/>
          <p:cNvGrpSpPr/>
          <p:nvPr/>
        </p:nvGrpSpPr>
        <p:grpSpPr>
          <a:xfrm>
            <a:off x="0" y="5020348"/>
            <a:ext cx="12192000" cy="1837653"/>
            <a:chOff x="0" y="5020348"/>
            <a:chExt cx="12192000" cy="1837653"/>
          </a:xfrm>
        </p:grpSpPr>
        <p:sp>
          <p:nvSpPr>
            <p:cNvPr id="13075" name="Google Shape;13075;p17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6" name="Google Shape;13076;p17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77" name="Google Shape;13077;p17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26_Divider">
  <p:cSld name="26_Divider">
    <p:bg>
      <p:bgPr>
        <a:solidFill>
          <a:schemeClr val="lt2"/>
        </a:solidFill>
        <a:effectLst/>
      </p:bgPr>
    </p:bg>
    <p:spTree>
      <p:nvGrpSpPr>
        <p:cNvPr id="1" name="Shape 13078"/>
        <p:cNvGrpSpPr/>
        <p:nvPr/>
      </p:nvGrpSpPr>
      <p:grpSpPr>
        <a:xfrm>
          <a:off x="0" y="0"/>
          <a:ext cx="0" cy="0"/>
          <a:chOff x="0" y="0"/>
          <a:chExt cx="0" cy="0"/>
        </a:xfrm>
      </p:grpSpPr>
      <p:grpSp>
        <p:nvGrpSpPr>
          <p:cNvPr id="13079" name="Google Shape;13079;p1789"/>
          <p:cNvGrpSpPr/>
          <p:nvPr/>
        </p:nvGrpSpPr>
        <p:grpSpPr>
          <a:xfrm>
            <a:off x="0" y="5020347"/>
            <a:ext cx="12192000" cy="1837653"/>
            <a:chOff x="0" y="5020347"/>
            <a:chExt cx="12192000" cy="1837653"/>
          </a:xfrm>
        </p:grpSpPr>
        <p:sp>
          <p:nvSpPr>
            <p:cNvPr id="13080" name="Google Shape;13080;p17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1" name="Google Shape;13081;p17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2" name="Google Shape;13082;p17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83" name="Google Shape;13083;p17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084" name="Google Shape;13084;p17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85" name="Google Shape;13085;p17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27_Photo Slide">
  <p:cSld name="27_Photo Slide">
    <p:spTree>
      <p:nvGrpSpPr>
        <p:cNvPr id="1" name="Shape 13086"/>
        <p:cNvGrpSpPr/>
        <p:nvPr/>
      </p:nvGrpSpPr>
      <p:grpSpPr>
        <a:xfrm>
          <a:off x="0" y="0"/>
          <a:ext cx="0" cy="0"/>
          <a:chOff x="0" y="0"/>
          <a:chExt cx="0" cy="0"/>
        </a:xfrm>
      </p:grpSpPr>
      <p:sp>
        <p:nvSpPr>
          <p:cNvPr id="13087" name="Google Shape;13087;p17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88" name="Google Shape;13088;p17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89" name="Google Shape;13089;p1790"/>
          <p:cNvGrpSpPr/>
          <p:nvPr/>
        </p:nvGrpSpPr>
        <p:grpSpPr>
          <a:xfrm>
            <a:off x="0" y="5379426"/>
            <a:ext cx="2807368" cy="753891"/>
            <a:chOff x="0" y="5379426"/>
            <a:chExt cx="2807368" cy="753891"/>
          </a:xfrm>
        </p:grpSpPr>
        <p:sp>
          <p:nvSpPr>
            <p:cNvPr id="13090" name="Google Shape;13090;p17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1" name="Google Shape;13091;p17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092" name="Google Shape;13092;p1790"/>
          <p:cNvSpPr>
            <a:spLocks noGrp="1"/>
          </p:cNvSpPr>
          <p:nvPr>
            <p:ph type="pic" idx="2"/>
          </p:nvPr>
        </p:nvSpPr>
        <p:spPr>
          <a:xfrm>
            <a:off x="2807368" y="457202"/>
            <a:ext cx="8915400" cy="5943598"/>
          </a:xfrm>
          <a:prstGeom prst="rect">
            <a:avLst/>
          </a:prstGeom>
          <a:noFill/>
          <a:ln>
            <a:noFill/>
          </a:ln>
        </p:spPr>
      </p:sp>
      <p:pic>
        <p:nvPicPr>
          <p:cNvPr id="13093" name="Google Shape;13093;p17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13094"/>
        <p:cNvGrpSpPr/>
        <p:nvPr/>
      </p:nvGrpSpPr>
      <p:grpSpPr>
        <a:xfrm>
          <a:off x="0" y="0"/>
          <a:ext cx="0" cy="0"/>
          <a:chOff x="0" y="0"/>
          <a:chExt cx="0" cy="0"/>
        </a:xfrm>
      </p:grpSpPr>
      <p:sp>
        <p:nvSpPr>
          <p:cNvPr id="13095" name="Google Shape;13095;p17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6" name="Google Shape;13096;p17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97" name="Google Shape;13097;p17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98" name="Google Shape;13098;p17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99" name="Google Shape;13099;p17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00" name="Google Shape;13100;p17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01" name="Google Shape;13101;p1791"/>
          <p:cNvGrpSpPr/>
          <p:nvPr/>
        </p:nvGrpSpPr>
        <p:grpSpPr>
          <a:xfrm>
            <a:off x="7191542" y="1"/>
            <a:ext cx="5000459" cy="1425992"/>
            <a:chOff x="7191542" y="1"/>
            <a:chExt cx="5000459" cy="1425992"/>
          </a:xfrm>
        </p:grpSpPr>
        <p:pic>
          <p:nvPicPr>
            <p:cNvPr id="13102" name="Google Shape;13102;p17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03" name="Google Shape;13103;p1791"/>
            <p:cNvGrpSpPr/>
            <p:nvPr/>
          </p:nvGrpSpPr>
          <p:grpSpPr>
            <a:xfrm>
              <a:off x="7191542" y="1"/>
              <a:ext cx="5000459" cy="1425992"/>
              <a:chOff x="7186272" y="0"/>
              <a:chExt cx="5005729" cy="1427495"/>
            </a:xfrm>
          </p:grpSpPr>
          <p:sp>
            <p:nvSpPr>
              <p:cNvPr id="13104" name="Google Shape;13104;p17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5" name="Google Shape;13105;p17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106" name="Google Shape;13106;p17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13107"/>
        <p:cNvGrpSpPr/>
        <p:nvPr/>
      </p:nvGrpSpPr>
      <p:grpSpPr>
        <a:xfrm>
          <a:off x="0" y="0"/>
          <a:ext cx="0" cy="0"/>
          <a:chOff x="0" y="0"/>
          <a:chExt cx="0" cy="0"/>
        </a:xfrm>
      </p:grpSpPr>
      <p:grpSp>
        <p:nvGrpSpPr>
          <p:cNvPr id="13108" name="Google Shape;13108;p1792"/>
          <p:cNvGrpSpPr/>
          <p:nvPr/>
        </p:nvGrpSpPr>
        <p:grpSpPr>
          <a:xfrm>
            <a:off x="7191542" y="1"/>
            <a:ext cx="5000459" cy="1425992"/>
            <a:chOff x="7191542" y="1"/>
            <a:chExt cx="5000459" cy="1425992"/>
          </a:xfrm>
        </p:grpSpPr>
        <p:pic>
          <p:nvPicPr>
            <p:cNvPr id="13109" name="Google Shape;13109;p1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10" name="Google Shape;13110;p1792"/>
            <p:cNvGrpSpPr/>
            <p:nvPr/>
          </p:nvGrpSpPr>
          <p:grpSpPr>
            <a:xfrm>
              <a:off x="7191542" y="1"/>
              <a:ext cx="5000459" cy="1425992"/>
              <a:chOff x="7186272" y="0"/>
              <a:chExt cx="5005729" cy="1427495"/>
            </a:xfrm>
          </p:grpSpPr>
          <p:sp>
            <p:nvSpPr>
              <p:cNvPr id="13111" name="Google Shape;13111;p1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2" name="Google Shape;13112;p1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13" name="Google Shape;13113;p17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14" name="Google Shape;13114;p17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5" name="Google Shape;13115;p17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116" name="Google Shape;13116;p1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17" name="Google Shape;13117;p1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85"/>
        <p:cNvGrpSpPr/>
        <p:nvPr/>
      </p:nvGrpSpPr>
      <p:grpSpPr>
        <a:xfrm>
          <a:off x="0" y="0"/>
          <a:ext cx="0" cy="0"/>
          <a:chOff x="0" y="0"/>
          <a:chExt cx="0" cy="0"/>
        </a:xfrm>
      </p:grpSpPr>
      <p:grpSp>
        <p:nvGrpSpPr>
          <p:cNvPr id="786" name="Google Shape;786;p133"/>
          <p:cNvGrpSpPr/>
          <p:nvPr/>
        </p:nvGrpSpPr>
        <p:grpSpPr>
          <a:xfrm>
            <a:off x="0" y="0"/>
            <a:ext cx="12192000" cy="2148830"/>
            <a:chOff x="0" y="0"/>
            <a:chExt cx="12192000" cy="2148830"/>
          </a:xfrm>
        </p:grpSpPr>
        <p:sp>
          <p:nvSpPr>
            <p:cNvPr id="787" name="Google Shape;787;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8" name="Google Shape;788;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89" name="Google Shape;789;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0" name="Google Shape;790;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 name="Google Shape;791;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2" name="Google Shape;792;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3" name="Google Shape;793;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26_Two Content">
  <p:cSld name="26_Two Content">
    <p:spTree>
      <p:nvGrpSpPr>
        <p:cNvPr id="1" name="Shape 13118"/>
        <p:cNvGrpSpPr/>
        <p:nvPr/>
      </p:nvGrpSpPr>
      <p:grpSpPr>
        <a:xfrm>
          <a:off x="0" y="0"/>
          <a:ext cx="0" cy="0"/>
          <a:chOff x="0" y="0"/>
          <a:chExt cx="0" cy="0"/>
        </a:xfrm>
      </p:grpSpPr>
      <p:sp>
        <p:nvSpPr>
          <p:cNvPr id="13119" name="Google Shape;13119;p1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20" name="Google Shape;13120;p17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121" name="Google Shape;13121;p1793"/>
          <p:cNvGrpSpPr/>
          <p:nvPr/>
        </p:nvGrpSpPr>
        <p:grpSpPr>
          <a:xfrm>
            <a:off x="7191542" y="1"/>
            <a:ext cx="5000459" cy="1425992"/>
            <a:chOff x="7191542" y="1"/>
            <a:chExt cx="5000459" cy="1425992"/>
          </a:xfrm>
        </p:grpSpPr>
        <p:pic>
          <p:nvPicPr>
            <p:cNvPr id="13122" name="Google Shape;13122;p1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23" name="Google Shape;13123;p1793"/>
            <p:cNvGrpSpPr/>
            <p:nvPr/>
          </p:nvGrpSpPr>
          <p:grpSpPr>
            <a:xfrm>
              <a:off x="7191542" y="1"/>
              <a:ext cx="5000459" cy="1425992"/>
              <a:chOff x="7186272" y="0"/>
              <a:chExt cx="5005729" cy="1427495"/>
            </a:xfrm>
          </p:grpSpPr>
          <p:sp>
            <p:nvSpPr>
              <p:cNvPr id="13124" name="Google Shape;13124;p1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5" name="Google Shape;13125;p1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26" name="Google Shape;13126;p17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27" name="Google Shape;13127;p17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28" name="Google Shape;13128;p1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29" name="Google Shape;13129;p1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25_Comparison">
  <p:cSld name="25_Comparison">
    <p:spTree>
      <p:nvGrpSpPr>
        <p:cNvPr id="1" name="Shape 13130"/>
        <p:cNvGrpSpPr/>
        <p:nvPr/>
      </p:nvGrpSpPr>
      <p:grpSpPr>
        <a:xfrm>
          <a:off x="0" y="0"/>
          <a:ext cx="0" cy="0"/>
          <a:chOff x="0" y="0"/>
          <a:chExt cx="0" cy="0"/>
        </a:xfrm>
      </p:grpSpPr>
      <p:grpSp>
        <p:nvGrpSpPr>
          <p:cNvPr id="13131" name="Google Shape;13131;p1794"/>
          <p:cNvGrpSpPr/>
          <p:nvPr/>
        </p:nvGrpSpPr>
        <p:grpSpPr>
          <a:xfrm>
            <a:off x="7191542" y="1"/>
            <a:ext cx="5000459" cy="1425992"/>
            <a:chOff x="7191542" y="1"/>
            <a:chExt cx="5000459" cy="1425992"/>
          </a:xfrm>
        </p:grpSpPr>
        <p:pic>
          <p:nvPicPr>
            <p:cNvPr id="13132" name="Google Shape;13132;p1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33" name="Google Shape;13133;p1794"/>
            <p:cNvGrpSpPr/>
            <p:nvPr/>
          </p:nvGrpSpPr>
          <p:grpSpPr>
            <a:xfrm>
              <a:off x="7191542" y="1"/>
              <a:ext cx="5000459" cy="1425992"/>
              <a:chOff x="7186272" y="0"/>
              <a:chExt cx="5005729" cy="1427495"/>
            </a:xfrm>
          </p:grpSpPr>
          <p:sp>
            <p:nvSpPr>
              <p:cNvPr id="13134" name="Google Shape;13134;p1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5" name="Google Shape;13135;p1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36" name="Google Shape;13136;p1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7" name="Google Shape;13137;p17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38" name="Google Shape;13138;p17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9" name="Google Shape;13139;p17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40" name="Google Shape;13140;p17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1" name="Google Shape;13141;p1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42" name="Google Shape;13142;p1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43" name="Google Shape;13143;p1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25_Title Only">
  <p:cSld name="25_Title Only">
    <p:spTree>
      <p:nvGrpSpPr>
        <p:cNvPr id="1" name="Shape 13144"/>
        <p:cNvGrpSpPr/>
        <p:nvPr/>
      </p:nvGrpSpPr>
      <p:grpSpPr>
        <a:xfrm>
          <a:off x="0" y="0"/>
          <a:ext cx="0" cy="0"/>
          <a:chOff x="0" y="0"/>
          <a:chExt cx="0" cy="0"/>
        </a:xfrm>
      </p:grpSpPr>
      <p:grpSp>
        <p:nvGrpSpPr>
          <p:cNvPr id="13145" name="Google Shape;13145;p1795"/>
          <p:cNvGrpSpPr/>
          <p:nvPr/>
        </p:nvGrpSpPr>
        <p:grpSpPr>
          <a:xfrm>
            <a:off x="7191542" y="1"/>
            <a:ext cx="5000459" cy="1425992"/>
            <a:chOff x="7191542" y="1"/>
            <a:chExt cx="5000459" cy="1425992"/>
          </a:xfrm>
        </p:grpSpPr>
        <p:pic>
          <p:nvPicPr>
            <p:cNvPr id="13146" name="Google Shape;13146;p1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47" name="Google Shape;13147;p1795"/>
            <p:cNvGrpSpPr/>
            <p:nvPr/>
          </p:nvGrpSpPr>
          <p:grpSpPr>
            <a:xfrm>
              <a:off x="7191542" y="1"/>
              <a:ext cx="5000459" cy="1425992"/>
              <a:chOff x="7186272" y="0"/>
              <a:chExt cx="5005729" cy="1427495"/>
            </a:xfrm>
          </p:grpSpPr>
          <p:sp>
            <p:nvSpPr>
              <p:cNvPr id="13148" name="Google Shape;13148;p1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9" name="Google Shape;13149;p1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50" name="Google Shape;13150;p1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51" name="Google Shape;13151;p17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52" name="Google Shape;13152;p1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53" name="Google Shape;13153;p1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13154"/>
        <p:cNvGrpSpPr/>
        <p:nvPr/>
      </p:nvGrpSpPr>
      <p:grpSpPr>
        <a:xfrm>
          <a:off x="0" y="0"/>
          <a:ext cx="0" cy="0"/>
          <a:chOff x="0" y="0"/>
          <a:chExt cx="0" cy="0"/>
        </a:xfrm>
      </p:grpSpPr>
      <p:grpSp>
        <p:nvGrpSpPr>
          <p:cNvPr id="13155" name="Google Shape;13155;p1796"/>
          <p:cNvGrpSpPr/>
          <p:nvPr/>
        </p:nvGrpSpPr>
        <p:grpSpPr>
          <a:xfrm>
            <a:off x="0" y="0"/>
            <a:ext cx="12192000" cy="2148830"/>
            <a:chOff x="0" y="0"/>
            <a:chExt cx="12192000" cy="2148830"/>
          </a:xfrm>
        </p:grpSpPr>
        <p:sp>
          <p:nvSpPr>
            <p:cNvPr id="13156" name="Google Shape;13156;p17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7" name="Google Shape;13157;p17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158" name="Google Shape;13158;p17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59" name="Google Shape;13159;p17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0" name="Google Shape;13160;p17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61" name="Google Shape;13161;p17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162" name="Google Shape;13162;p17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26_Blank">
  <p:cSld name="26_Blank">
    <p:spTree>
      <p:nvGrpSpPr>
        <p:cNvPr id="1" name="Shape 13163"/>
        <p:cNvGrpSpPr/>
        <p:nvPr/>
      </p:nvGrpSpPr>
      <p:grpSpPr>
        <a:xfrm>
          <a:off x="0" y="0"/>
          <a:ext cx="0" cy="0"/>
          <a:chOff x="0" y="0"/>
          <a:chExt cx="0" cy="0"/>
        </a:xfrm>
      </p:grpSpPr>
      <p:sp>
        <p:nvSpPr>
          <p:cNvPr id="13164" name="Google Shape;13164;p1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65" name="Google Shape;13165;p1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6" name="Google Shape;13166;p1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67" name="Google Shape;13167;p1797"/>
          <p:cNvGrpSpPr/>
          <p:nvPr/>
        </p:nvGrpSpPr>
        <p:grpSpPr>
          <a:xfrm>
            <a:off x="7191542" y="1"/>
            <a:ext cx="5000459" cy="1425992"/>
            <a:chOff x="7191542" y="1"/>
            <a:chExt cx="5000459" cy="1425992"/>
          </a:xfrm>
        </p:grpSpPr>
        <p:pic>
          <p:nvPicPr>
            <p:cNvPr id="13168" name="Google Shape;13168;p1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69" name="Google Shape;13169;p1797"/>
            <p:cNvGrpSpPr/>
            <p:nvPr/>
          </p:nvGrpSpPr>
          <p:grpSpPr>
            <a:xfrm>
              <a:off x="7191542" y="1"/>
              <a:ext cx="5000459" cy="1425992"/>
              <a:chOff x="7186272" y="0"/>
              <a:chExt cx="5005729" cy="1427495"/>
            </a:xfrm>
          </p:grpSpPr>
          <p:sp>
            <p:nvSpPr>
              <p:cNvPr id="13170" name="Google Shape;13170;p1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1" name="Google Shape;13171;p1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13172"/>
        <p:cNvGrpSpPr/>
        <p:nvPr/>
      </p:nvGrpSpPr>
      <p:grpSpPr>
        <a:xfrm>
          <a:off x="0" y="0"/>
          <a:ext cx="0" cy="0"/>
          <a:chOff x="0" y="0"/>
          <a:chExt cx="0" cy="0"/>
        </a:xfrm>
      </p:grpSpPr>
      <p:sp>
        <p:nvSpPr>
          <p:cNvPr id="13173" name="Google Shape;13173;p17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4" name="Google Shape;13174;p17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5" name="Google Shape;13175;p17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76" name="Google Shape;13176;p1798"/>
          <p:cNvSpPr>
            <a:spLocks noGrp="1"/>
          </p:cNvSpPr>
          <p:nvPr>
            <p:ph type="pic" idx="2"/>
          </p:nvPr>
        </p:nvSpPr>
        <p:spPr>
          <a:xfrm>
            <a:off x="7118684" y="233915"/>
            <a:ext cx="5073316" cy="5943600"/>
          </a:xfrm>
          <a:prstGeom prst="rect">
            <a:avLst/>
          </a:prstGeom>
          <a:noFill/>
          <a:ln>
            <a:noFill/>
          </a:ln>
        </p:spPr>
      </p:sp>
      <p:grpSp>
        <p:nvGrpSpPr>
          <p:cNvPr id="13177" name="Google Shape;13177;p1798"/>
          <p:cNvGrpSpPr/>
          <p:nvPr/>
        </p:nvGrpSpPr>
        <p:grpSpPr>
          <a:xfrm>
            <a:off x="0" y="5020348"/>
            <a:ext cx="12192000" cy="1837653"/>
            <a:chOff x="0" y="5020348"/>
            <a:chExt cx="12192000" cy="1837653"/>
          </a:xfrm>
        </p:grpSpPr>
        <p:sp>
          <p:nvSpPr>
            <p:cNvPr id="13178" name="Google Shape;13178;p1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9" name="Google Shape;13179;p17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0" name="Google Shape;13180;p1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13181"/>
        <p:cNvGrpSpPr/>
        <p:nvPr/>
      </p:nvGrpSpPr>
      <p:grpSpPr>
        <a:xfrm>
          <a:off x="0" y="0"/>
          <a:ext cx="0" cy="0"/>
          <a:chOff x="0" y="0"/>
          <a:chExt cx="0" cy="0"/>
        </a:xfrm>
      </p:grpSpPr>
      <p:grpSp>
        <p:nvGrpSpPr>
          <p:cNvPr id="13182" name="Google Shape;13182;p1799"/>
          <p:cNvGrpSpPr/>
          <p:nvPr/>
        </p:nvGrpSpPr>
        <p:grpSpPr>
          <a:xfrm>
            <a:off x="0" y="5020347"/>
            <a:ext cx="12192000" cy="1837653"/>
            <a:chOff x="0" y="5020347"/>
            <a:chExt cx="12192000" cy="1837653"/>
          </a:xfrm>
        </p:grpSpPr>
        <p:sp>
          <p:nvSpPr>
            <p:cNvPr id="13183" name="Google Shape;13183;p17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4" name="Google Shape;13184;p17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5" name="Google Shape;13185;p17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6" name="Google Shape;13186;p17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187" name="Google Shape;13187;p17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88" name="Google Shape;13188;p17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13189"/>
        <p:cNvGrpSpPr/>
        <p:nvPr/>
      </p:nvGrpSpPr>
      <p:grpSpPr>
        <a:xfrm>
          <a:off x="0" y="0"/>
          <a:ext cx="0" cy="0"/>
          <a:chOff x="0" y="0"/>
          <a:chExt cx="0" cy="0"/>
        </a:xfrm>
      </p:grpSpPr>
      <p:sp>
        <p:nvSpPr>
          <p:cNvPr id="13190" name="Google Shape;13190;p18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191" name="Google Shape;13191;p18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192" name="Google Shape;13192;p1800"/>
          <p:cNvGrpSpPr/>
          <p:nvPr/>
        </p:nvGrpSpPr>
        <p:grpSpPr>
          <a:xfrm>
            <a:off x="0" y="5379426"/>
            <a:ext cx="2807368" cy="753891"/>
            <a:chOff x="0" y="5379426"/>
            <a:chExt cx="2807368" cy="753891"/>
          </a:xfrm>
        </p:grpSpPr>
        <p:sp>
          <p:nvSpPr>
            <p:cNvPr id="13193" name="Google Shape;13193;p18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4" name="Google Shape;13194;p18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195" name="Google Shape;13195;p1800"/>
          <p:cNvSpPr>
            <a:spLocks noGrp="1"/>
          </p:cNvSpPr>
          <p:nvPr>
            <p:ph type="pic" idx="2"/>
          </p:nvPr>
        </p:nvSpPr>
        <p:spPr>
          <a:xfrm>
            <a:off x="2807368" y="457202"/>
            <a:ext cx="8915400" cy="5943598"/>
          </a:xfrm>
          <a:prstGeom prst="rect">
            <a:avLst/>
          </a:prstGeom>
          <a:noFill/>
          <a:ln>
            <a:noFill/>
          </a:ln>
        </p:spPr>
      </p:sp>
      <p:pic>
        <p:nvPicPr>
          <p:cNvPr id="13196" name="Google Shape;13196;p18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13197"/>
        <p:cNvGrpSpPr/>
        <p:nvPr/>
      </p:nvGrpSpPr>
      <p:grpSpPr>
        <a:xfrm>
          <a:off x="0" y="0"/>
          <a:ext cx="0" cy="0"/>
          <a:chOff x="0" y="0"/>
          <a:chExt cx="0" cy="0"/>
        </a:xfrm>
      </p:grpSpPr>
      <p:sp>
        <p:nvSpPr>
          <p:cNvPr id="13198" name="Google Shape;13198;p1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9" name="Google Shape;13199;p1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00" name="Google Shape;13200;p1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1" name="Google Shape;13201;p1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02" name="Google Shape;13202;p1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03" name="Google Shape;13203;p1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04" name="Google Shape;13204;p1801"/>
          <p:cNvGrpSpPr/>
          <p:nvPr/>
        </p:nvGrpSpPr>
        <p:grpSpPr>
          <a:xfrm>
            <a:off x="7191542" y="1"/>
            <a:ext cx="5000459" cy="1425992"/>
            <a:chOff x="7191542" y="1"/>
            <a:chExt cx="5000459" cy="1425992"/>
          </a:xfrm>
        </p:grpSpPr>
        <p:pic>
          <p:nvPicPr>
            <p:cNvPr id="13205" name="Google Shape;13205;p1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06" name="Google Shape;13206;p1801"/>
            <p:cNvGrpSpPr/>
            <p:nvPr/>
          </p:nvGrpSpPr>
          <p:grpSpPr>
            <a:xfrm>
              <a:off x="7191542" y="1"/>
              <a:ext cx="5000459" cy="1425992"/>
              <a:chOff x="7186272" y="0"/>
              <a:chExt cx="5005729" cy="1427495"/>
            </a:xfrm>
          </p:grpSpPr>
          <p:sp>
            <p:nvSpPr>
              <p:cNvPr id="13207" name="Google Shape;13207;p1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8" name="Google Shape;13208;p1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09" name="Google Shape;13209;p18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13210"/>
        <p:cNvGrpSpPr/>
        <p:nvPr/>
      </p:nvGrpSpPr>
      <p:grpSpPr>
        <a:xfrm>
          <a:off x="0" y="0"/>
          <a:ext cx="0" cy="0"/>
          <a:chOff x="0" y="0"/>
          <a:chExt cx="0" cy="0"/>
        </a:xfrm>
      </p:grpSpPr>
      <p:grpSp>
        <p:nvGrpSpPr>
          <p:cNvPr id="13211" name="Google Shape;13211;p1802"/>
          <p:cNvGrpSpPr/>
          <p:nvPr/>
        </p:nvGrpSpPr>
        <p:grpSpPr>
          <a:xfrm>
            <a:off x="7191542" y="1"/>
            <a:ext cx="5000459" cy="1425992"/>
            <a:chOff x="7191542" y="1"/>
            <a:chExt cx="5000459" cy="1425992"/>
          </a:xfrm>
        </p:grpSpPr>
        <p:pic>
          <p:nvPicPr>
            <p:cNvPr id="13212" name="Google Shape;13212;p1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13" name="Google Shape;13213;p1802"/>
            <p:cNvGrpSpPr/>
            <p:nvPr/>
          </p:nvGrpSpPr>
          <p:grpSpPr>
            <a:xfrm>
              <a:off x="7191542" y="1"/>
              <a:ext cx="5000459" cy="1425992"/>
              <a:chOff x="7186272" y="0"/>
              <a:chExt cx="5005729" cy="1427495"/>
            </a:xfrm>
          </p:grpSpPr>
          <p:sp>
            <p:nvSpPr>
              <p:cNvPr id="13214" name="Google Shape;13214;p1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5" name="Google Shape;13215;p1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16" name="Google Shape;13216;p18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17" name="Google Shape;13217;p180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18" name="Google Shape;13218;p18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19" name="Google Shape;13219;p1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20" name="Google Shape;13220;p1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794"/>
        <p:cNvGrpSpPr/>
        <p:nvPr/>
      </p:nvGrpSpPr>
      <p:grpSpPr>
        <a:xfrm>
          <a:off x="0" y="0"/>
          <a:ext cx="0" cy="0"/>
          <a:chOff x="0" y="0"/>
          <a:chExt cx="0" cy="0"/>
        </a:xfrm>
      </p:grpSpPr>
      <p:sp>
        <p:nvSpPr>
          <p:cNvPr id="795" name="Google Shape;795;p1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6" name="Google Shape;796;p1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7" name="Google Shape;797;p1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98" name="Google Shape;798;p1211"/>
          <p:cNvGrpSpPr/>
          <p:nvPr/>
        </p:nvGrpSpPr>
        <p:grpSpPr>
          <a:xfrm>
            <a:off x="7191542" y="1"/>
            <a:ext cx="5000459" cy="1425992"/>
            <a:chOff x="7191542" y="1"/>
            <a:chExt cx="5000459" cy="1425992"/>
          </a:xfrm>
        </p:grpSpPr>
        <p:pic>
          <p:nvPicPr>
            <p:cNvPr id="799" name="Google Shape;799;p1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0" name="Google Shape;800;p1211"/>
            <p:cNvGrpSpPr/>
            <p:nvPr/>
          </p:nvGrpSpPr>
          <p:grpSpPr>
            <a:xfrm>
              <a:off x="7191542" y="1"/>
              <a:ext cx="5000459" cy="1425992"/>
              <a:chOff x="7186272" y="0"/>
              <a:chExt cx="5005729" cy="1427495"/>
            </a:xfrm>
          </p:grpSpPr>
          <p:sp>
            <p:nvSpPr>
              <p:cNvPr id="801" name="Google Shape;801;p1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 name="Google Shape;802;p1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27_Two Content">
  <p:cSld name="27_Two Content">
    <p:spTree>
      <p:nvGrpSpPr>
        <p:cNvPr id="1" name="Shape 13221"/>
        <p:cNvGrpSpPr/>
        <p:nvPr/>
      </p:nvGrpSpPr>
      <p:grpSpPr>
        <a:xfrm>
          <a:off x="0" y="0"/>
          <a:ext cx="0" cy="0"/>
          <a:chOff x="0" y="0"/>
          <a:chExt cx="0" cy="0"/>
        </a:xfrm>
      </p:grpSpPr>
      <p:sp>
        <p:nvSpPr>
          <p:cNvPr id="13222" name="Google Shape;13222;p1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23" name="Google Shape;13223;p18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224" name="Google Shape;13224;p1803"/>
          <p:cNvGrpSpPr/>
          <p:nvPr/>
        </p:nvGrpSpPr>
        <p:grpSpPr>
          <a:xfrm>
            <a:off x="7191542" y="1"/>
            <a:ext cx="5000459" cy="1425992"/>
            <a:chOff x="7191542" y="1"/>
            <a:chExt cx="5000459" cy="1425992"/>
          </a:xfrm>
        </p:grpSpPr>
        <p:pic>
          <p:nvPicPr>
            <p:cNvPr id="13225" name="Google Shape;13225;p1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26" name="Google Shape;13226;p1803"/>
            <p:cNvGrpSpPr/>
            <p:nvPr/>
          </p:nvGrpSpPr>
          <p:grpSpPr>
            <a:xfrm>
              <a:off x="7191542" y="1"/>
              <a:ext cx="5000459" cy="1425992"/>
              <a:chOff x="7186272" y="0"/>
              <a:chExt cx="5005729" cy="1427495"/>
            </a:xfrm>
          </p:grpSpPr>
          <p:sp>
            <p:nvSpPr>
              <p:cNvPr id="13227" name="Google Shape;13227;p1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8" name="Google Shape;13228;p1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29" name="Google Shape;13229;p180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30" name="Google Shape;13230;p180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31" name="Google Shape;13231;p1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32" name="Google Shape;13232;p1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26_Comparison">
  <p:cSld name="26_Comparison">
    <p:spTree>
      <p:nvGrpSpPr>
        <p:cNvPr id="1" name="Shape 13233"/>
        <p:cNvGrpSpPr/>
        <p:nvPr/>
      </p:nvGrpSpPr>
      <p:grpSpPr>
        <a:xfrm>
          <a:off x="0" y="0"/>
          <a:ext cx="0" cy="0"/>
          <a:chOff x="0" y="0"/>
          <a:chExt cx="0" cy="0"/>
        </a:xfrm>
      </p:grpSpPr>
      <p:grpSp>
        <p:nvGrpSpPr>
          <p:cNvPr id="13234" name="Google Shape;13234;p1804"/>
          <p:cNvGrpSpPr/>
          <p:nvPr/>
        </p:nvGrpSpPr>
        <p:grpSpPr>
          <a:xfrm>
            <a:off x="7191542" y="1"/>
            <a:ext cx="5000459" cy="1425992"/>
            <a:chOff x="7191542" y="1"/>
            <a:chExt cx="5000459" cy="1425992"/>
          </a:xfrm>
        </p:grpSpPr>
        <p:pic>
          <p:nvPicPr>
            <p:cNvPr id="13235" name="Google Shape;13235;p1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36" name="Google Shape;13236;p1804"/>
            <p:cNvGrpSpPr/>
            <p:nvPr/>
          </p:nvGrpSpPr>
          <p:grpSpPr>
            <a:xfrm>
              <a:off x="7191542" y="1"/>
              <a:ext cx="5000459" cy="1425992"/>
              <a:chOff x="7186272" y="0"/>
              <a:chExt cx="5005729" cy="1427495"/>
            </a:xfrm>
          </p:grpSpPr>
          <p:sp>
            <p:nvSpPr>
              <p:cNvPr id="13237" name="Google Shape;13237;p1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8" name="Google Shape;13238;p1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39" name="Google Shape;13239;p18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40" name="Google Shape;13240;p180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1" name="Google Shape;13241;p180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2" name="Google Shape;13242;p18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3" name="Google Shape;13243;p18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4" name="Google Shape;13244;p1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45" name="Google Shape;13245;p1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46" name="Google Shape;13246;p1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26_Title Only">
  <p:cSld name="26_Title Only">
    <p:spTree>
      <p:nvGrpSpPr>
        <p:cNvPr id="1" name="Shape 13247"/>
        <p:cNvGrpSpPr/>
        <p:nvPr/>
      </p:nvGrpSpPr>
      <p:grpSpPr>
        <a:xfrm>
          <a:off x="0" y="0"/>
          <a:ext cx="0" cy="0"/>
          <a:chOff x="0" y="0"/>
          <a:chExt cx="0" cy="0"/>
        </a:xfrm>
      </p:grpSpPr>
      <p:grpSp>
        <p:nvGrpSpPr>
          <p:cNvPr id="13248" name="Google Shape;13248;p1805"/>
          <p:cNvGrpSpPr/>
          <p:nvPr/>
        </p:nvGrpSpPr>
        <p:grpSpPr>
          <a:xfrm>
            <a:off x="7191542" y="1"/>
            <a:ext cx="5000459" cy="1425992"/>
            <a:chOff x="7191542" y="1"/>
            <a:chExt cx="5000459" cy="1425992"/>
          </a:xfrm>
        </p:grpSpPr>
        <p:pic>
          <p:nvPicPr>
            <p:cNvPr id="13249" name="Google Shape;13249;p1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50" name="Google Shape;13250;p1805"/>
            <p:cNvGrpSpPr/>
            <p:nvPr/>
          </p:nvGrpSpPr>
          <p:grpSpPr>
            <a:xfrm>
              <a:off x="7191542" y="1"/>
              <a:ext cx="5000459" cy="1425992"/>
              <a:chOff x="7186272" y="0"/>
              <a:chExt cx="5005729" cy="1427495"/>
            </a:xfrm>
          </p:grpSpPr>
          <p:sp>
            <p:nvSpPr>
              <p:cNvPr id="13251" name="Google Shape;13251;p1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2" name="Google Shape;13252;p1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53" name="Google Shape;13253;p18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54" name="Google Shape;13254;p1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55" name="Google Shape;13255;p1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56" name="Google Shape;13256;p1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13257"/>
        <p:cNvGrpSpPr/>
        <p:nvPr/>
      </p:nvGrpSpPr>
      <p:grpSpPr>
        <a:xfrm>
          <a:off x="0" y="0"/>
          <a:ext cx="0" cy="0"/>
          <a:chOff x="0" y="0"/>
          <a:chExt cx="0" cy="0"/>
        </a:xfrm>
      </p:grpSpPr>
      <p:grpSp>
        <p:nvGrpSpPr>
          <p:cNvPr id="13258" name="Google Shape;13258;p1806"/>
          <p:cNvGrpSpPr/>
          <p:nvPr/>
        </p:nvGrpSpPr>
        <p:grpSpPr>
          <a:xfrm>
            <a:off x="0" y="0"/>
            <a:ext cx="12192000" cy="2148830"/>
            <a:chOff x="0" y="0"/>
            <a:chExt cx="12192000" cy="2148830"/>
          </a:xfrm>
        </p:grpSpPr>
        <p:sp>
          <p:nvSpPr>
            <p:cNvPr id="13259" name="Google Shape;13259;p18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0" name="Google Shape;13260;p18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261" name="Google Shape;13261;p180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62" name="Google Shape;13262;p180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63" name="Google Shape;13263;p18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264" name="Google Shape;13264;p180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265" name="Google Shape;13265;p18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27_Blank">
  <p:cSld name="27_Blank">
    <p:spTree>
      <p:nvGrpSpPr>
        <p:cNvPr id="1" name="Shape 13266"/>
        <p:cNvGrpSpPr/>
        <p:nvPr/>
      </p:nvGrpSpPr>
      <p:grpSpPr>
        <a:xfrm>
          <a:off x="0" y="0"/>
          <a:ext cx="0" cy="0"/>
          <a:chOff x="0" y="0"/>
          <a:chExt cx="0" cy="0"/>
        </a:xfrm>
      </p:grpSpPr>
      <p:sp>
        <p:nvSpPr>
          <p:cNvPr id="13267" name="Google Shape;13267;p1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68" name="Google Shape;13268;p1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69" name="Google Shape;13269;p1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70" name="Google Shape;13270;p1807"/>
          <p:cNvGrpSpPr/>
          <p:nvPr/>
        </p:nvGrpSpPr>
        <p:grpSpPr>
          <a:xfrm>
            <a:off x="7191542" y="1"/>
            <a:ext cx="5000459" cy="1425992"/>
            <a:chOff x="7191542" y="1"/>
            <a:chExt cx="5000459" cy="1425992"/>
          </a:xfrm>
        </p:grpSpPr>
        <p:pic>
          <p:nvPicPr>
            <p:cNvPr id="13271" name="Google Shape;13271;p1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72" name="Google Shape;13272;p1807"/>
            <p:cNvGrpSpPr/>
            <p:nvPr/>
          </p:nvGrpSpPr>
          <p:grpSpPr>
            <a:xfrm>
              <a:off x="7191542" y="1"/>
              <a:ext cx="5000459" cy="1425992"/>
              <a:chOff x="7186272" y="0"/>
              <a:chExt cx="5005729" cy="1427495"/>
            </a:xfrm>
          </p:grpSpPr>
          <p:sp>
            <p:nvSpPr>
              <p:cNvPr id="13273" name="Google Shape;13273;p1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4" name="Google Shape;13274;p1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58_Quotation">
  <p:cSld name="58_Quotation">
    <p:spTree>
      <p:nvGrpSpPr>
        <p:cNvPr id="1" name="Shape 13275"/>
        <p:cNvGrpSpPr/>
        <p:nvPr/>
      </p:nvGrpSpPr>
      <p:grpSpPr>
        <a:xfrm>
          <a:off x="0" y="0"/>
          <a:ext cx="0" cy="0"/>
          <a:chOff x="0" y="0"/>
          <a:chExt cx="0" cy="0"/>
        </a:xfrm>
      </p:grpSpPr>
      <p:sp>
        <p:nvSpPr>
          <p:cNvPr id="13276" name="Google Shape;13276;p18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77" name="Google Shape;13277;p18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78" name="Google Shape;13278;p18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9" name="Google Shape;13279;p18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80" name="Google Shape;13280;p18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1" name="Google Shape;13281;p18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82" name="Google Shape;13282;p1808"/>
          <p:cNvGrpSpPr/>
          <p:nvPr/>
        </p:nvGrpSpPr>
        <p:grpSpPr>
          <a:xfrm>
            <a:off x="7191542" y="1"/>
            <a:ext cx="5000459" cy="1425992"/>
            <a:chOff x="7191542" y="1"/>
            <a:chExt cx="5000459" cy="1425992"/>
          </a:xfrm>
        </p:grpSpPr>
        <p:pic>
          <p:nvPicPr>
            <p:cNvPr id="13283" name="Google Shape;13283;p18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84" name="Google Shape;13284;p1808"/>
            <p:cNvGrpSpPr/>
            <p:nvPr/>
          </p:nvGrpSpPr>
          <p:grpSpPr>
            <a:xfrm>
              <a:off x="7191542" y="1"/>
              <a:ext cx="5000459" cy="1425992"/>
              <a:chOff x="7186272" y="0"/>
              <a:chExt cx="5005729" cy="1427495"/>
            </a:xfrm>
          </p:grpSpPr>
          <p:sp>
            <p:nvSpPr>
              <p:cNvPr id="13285" name="Google Shape;13285;p18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6" name="Google Shape;13286;p18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87" name="Google Shape;13287;p180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13288"/>
        <p:cNvGrpSpPr/>
        <p:nvPr/>
      </p:nvGrpSpPr>
      <p:grpSpPr>
        <a:xfrm>
          <a:off x="0" y="0"/>
          <a:ext cx="0" cy="0"/>
          <a:chOff x="0" y="0"/>
          <a:chExt cx="0" cy="0"/>
        </a:xfrm>
      </p:grpSpPr>
      <p:sp>
        <p:nvSpPr>
          <p:cNvPr id="13289" name="Google Shape;13289;p1809"/>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0" name="Google Shape;13290;p1809"/>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291" name="Google Shape;13291;p18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2" name="Google Shape;13292;p18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3" name="Google Shape;13293;p18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13294"/>
        <p:cNvGrpSpPr/>
        <p:nvPr/>
      </p:nvGrpSpPr>
      <p:grpSpPr>
        <a:xfrm>
          <a:off x="0" y="0"/>
          <a:ext cx="0" cy="0"/>
          <a:chOff x="0" y="0"/>
          <a:chExt cx="0" cy="0"/>
        </a:xfrm>
      </p:grpSpPr>
      <p:sp>
        <p:nvSpPr>
          <p:cNvPr id="13295" name="Google Shape;13295;p181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6" name="Google Shape;13296;p181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7" name="Google Shape;13297;p181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8" name="Google Shape;13298;p1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9" name="Google Shape;13299;p18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00" name="Google Shape;13300;p181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1" name="Google Shape;13301;p181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2" name="Google Shape;13302;p181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03" name="Google Shape;13303;p181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13304"/>
        <p:cNvGrpSpPr/>
        <p:nvPr/>
      </p:nvGrpSpPr>
      <p:grpSpPr>
        <a:xfrm>
          <a:off x="0" y="0"/>
          <a:ext cx="0" cy="0"/>
          <a:chOff x="0" y="0"/>
          <a:chExt cx="0" cy="0"/>
        </a:xfrm>
      </p:grpSpPr>
      <p:sp>
        <p:nvSpPr>
          <p:cNvPr id="13305" name="Google Shape;13305;p18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6" name="Google Shape;13306;p18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07" name="Google Shape;13307;p18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08" name="Google Shape;13308;p1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9" name="Google Shape;13309;p1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10" name="Google Shape;13310;p18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1" name="Google Shape;13311;p18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2" name="Google Shape;13312;p18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3" name="Google Shape;13313;p18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13314"/>
        <p:cNvGrpSpPr/>
        <p:nvPr/>
      </p:nvGrpSpPr>
      <p:grpSpPr>
        <a:xfrm>
          <a:off x="0" y="0"/>
          <a:ext cx="0" cy="0"/>
          <a:chOff x="0" y="0"/>
          <a:chExt cx="0" cy="0"/>
        </a:xfrm>
      </p:grpSpPr>
      <p:sp>
        <p:nvSpPr>
          <p:cNvPr id="13315" name="Google Shape;13315;p181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16" name="Google Shape;13316;p18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7" name="Google Shape;13317;p18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8" name="Google Shape;13318;p181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9" name="Google Shape;13319;p18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03"/>
        <p:cNvGrpSpPr/>
        <p:nvPr/>
      </p:nvGrpSpPr>
      <p:grpSpPr>
        <a:xfrm>
          <a:off x="0" y="0"/>
          <a:ext cx="0" cy="0"/>
          <a:chOff x="0" y="0"/>
          <a:chExt cx="0" cy="0"/>
        </a:xfrm>
      </p:grpSpPr>
      <p:grpSp>
        <p:nvGrpSpPr>
          <p:cNvPr id="804" name="Google Shape;804;p135"/>
          <p:cNvGrpSpPr/>
          <p:nvPr/>
        </p:nvGrpSpPr>
        <p:grpSpPr>
          <a:xfrm>
            <a:off x="7191542" y="1"/>
            <a:ext cx="5000459" cy="1425992"/>
            <a:chOff x="7191542" y="1"/>
            <a:chExt cx="5000459" cy="1425992"/>
          </a:xfrm>
        </p:grpSpPr>
        <p:pic>
          <p:nvPicPr>
            <p:cNvPr id="805" name="Google Shape;805;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6" name="Google Shape;806;p135"/>
            <p:cNvGrpSpPr/>
            <p:nvPr/>
          </p:nvGrpSpPr>
          <p:grpSpPr>
            <a:xfrm>
              <a:off x="7191542" y="1"/>
              <a:ext cx="5000459" cy="1425992"/>
              <a:chOff x="7186272" y="0"/>
              <a:chExt cx="5005729" cy="1427495"/>
            </a:xfrm>
          </p:grpSpPr>
          <p:sp>
            <p:nvSpPr>
              <p:cNvPr id="807" name="Google Shape;807;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8" name="Google Shape;808;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9" name="Google Shape;809;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 name="Google Shape;810;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1" name="Google Shape;811;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2" name="Google Shape;812;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13320"/>
        <p:cNvGrpSpPr/>
        <p:nvPr/>
      </p:nvGrpSpPr>
      <p:grpSpPr>
        <a:xfrm>
          <a:off x="0" y="0"/>
          <a:ext cx="0" cy="0"/>
          <a:chOff x="0" y="0"/>
          <a:chExt cx="0" cy="0"/>
        </a:xfrm>
      </p:grpSpPr>
      <p:sp>
        <p:nvSpPr>
          <p:cNvPr id="13321" name="Google Shape;13321;p18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22" name="Google Shape;13322;p18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23" name="Google Shape;13323;p18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4" name="Google Shape;13324;p181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5" name="Google Shape;13325;p181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13326"/>
        <p:cNvGrpSpPr/>
        <p:nvPr/>
      </p:nvGrpSpPr>
      <p:grpSpPr>
        <a:xfrm>
          <a:off x="0" y="0"/>
          <a:ext cx="0" cy="0"/>
          <a:chOff x="0" y="0"/>
          <a:chExt cx="0" cy="0"/>
        </a:xfrm>
      </p:grpSpPr>
      <p:sp>
        <p:nvSpPr>
          <p:cNvPr id="13327" name="Google Shape;13327;p181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8" name="Google Shape;13328;p181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9" name="Google Shape;13329;p181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0" name="Google Shape;13330;p181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1" name="Google Shape;13331;p181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32" name="Google Shape;13332;p18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13333"/>
        <p:cNvGrpSpPr/>
        <p:nvPr/>
      </p:nvGrpSpPr>
      <p:grpSpPr>
        <a:xfrm>
          <a:off x="0" y="0"/>
          <a:ext cx="0" cy="0"/>
          <a:chOff x="0" y="0"/>
          <a:chExt cx="0" cy="0"/>
        </a:xfrm>
      </p:grpSpPr>
      <p:sp>
        <p:nvSpPr>
          <p:cNvPr id="13334" name="Google Shape;13334;p181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5" name="Google Shape;13335;p181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36" name="Google Shape;13336;p18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37" name="Google Shape;13337;p1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8" name="Google Shape;13338;p1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39" name="Google Shape;13339;p181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0" name="Google Shape;13340;p181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1" name="Google Shape;13341;p181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2" name="Google Shape;13342;p181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3343"/>
        <p:cNvGrpSpPr/>
        <p:nvPr/>
      </p:nvGrpSpPr>
      <p:grpSpPr>
        <a:xfrm>
          <a:off x="0" y="0"/>
          <a:ext cx="0" cy="0"/>
          <a:chOff x="0" y="0"/>
          <a:chExt cx="0" cy="0"/>
        </a:xfrm>
      </p:grpSpPr>
      <p:sp>
        <p:nvSpPr>
          <p:cNvPr id="13344" name="Google Shape;13344;p181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45" name="Google Shape;13345;p181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6" name="Google Shape;13346;p181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7" name="Google Shape;13347;p181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8" name="Google Shape;13348;p18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13349"/>
        <p:cNvGrpSpPr/>
        <p:nvPr/>
      </p:nvGrpSpPr>
      <p:grpSpPr>
        <a:xfrm>
          <a:off x="0" y="0"/>
          <a:ext cx="0" cy="0"/>
          <a:chOff x="0" y="0"/>
          <a:chExt cx="0" cy="0"/>
        </a:xfrm>
      </p:grpSpPr>
      <p:sp>
        <p:nvSpPr>
          <p:cNvPr id="13350" name="Google Shape;13350;p181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51" name="Google Shape;13351;p18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352" name="Google Shape;13352;p181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3" name="Google Shape;13353;p181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4" name="Google Shape;13354;p181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3355"/>
        <p:cNvGrpSpPr/>
        <p:nvPr/>
      </p:nvGrpSpPr>
      <p:grpSpPr>
        <a:xfrm>
          <a:off x="0" y="0"/>
          <a:ext cx="0" cy="0"/>
          <a:chOff x="0" y="0"/>
          <a:chExt cx="0" cy="0"/>
        </a:xfrm>
      </p:grpSpPr>
      <p:sp>
        <p:nvSpPr>
          <p:cNvPr id="13356" name="Google Shape;13356;p18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7" name="Google Shape;13357;p18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8" name="Google Shape;13358;p181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9" name="Google Shape;13359;p181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0" name="Google Shape;13360;p181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61" name="Google Shape;13361;p18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13362"/>
        <p:cNvGrpSpPr/>
        <p:nvPr/>
      </p:nvGrpSpPr>
      <p:grpSpPr>
        <a:xfrm>
          <a:off x="0" y="0"/>
          <a:ext cx="0" cy="0"/>
          <a:chOff x="0" y="0"/>
          <a:chExt cx="0" cy="0"/>
        </a:xfrm>
      </p:grpSpPr>
      <p:sp>
        <p:nvSpPr>
          <p:cNvPr id="13363" name="Google Shape;13363;p181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4" name="Google Shape;13364;p181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65" name="Google Shape;13365;p18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66" name="Google Shape;13366;p18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7" name="Google Shape;13367;p1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68" name="Google Shape;13368;p181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69" name="Google Shape;13369;p181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0" name="Google Shape;13370;p181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71" name="Google Shape;13371;p181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15_Title Slide_Yale Blue">
  <p:cSld name="15_Title Slide_Yale Blue">
    <p:spTree>
      <p:nvGrpSpPr>
        <p:cNvPr id="1" name="Shape 13372"/>
        <p:cNvGrpSpPr/>
        <p:nvPr/>
      </p:nvGrpSpPr>
      <p:grpSpPr>
        <a:xfrm>
          <a:off x="0" y="0"/>
          <a:ext cx="0" cy="0"/>
          <a:chOff x="0" y="0"/>
          <a:chExt cx="0" cy="0"/>
        </a:xfrm>
      </p:grpSpPr>
      <p:sp>
        <p:nvSpPr>
          <p:cNvPr id="13373" name="Google Shape;13373;p182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4" name="Google Shape;13374;p182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75" name="Google Shape;13375;p18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76" name="Google Shape;13376;p1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77" name="Google Shape;13377;p1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78" name="Google Shape;13378;p182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9" name="Google Shape;13379;p182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0" name="Google Shape;13380;p182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81" name="Google Shape;13381;p182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16_Title Slide_Yale Blue">
  <p:cSld name="16_Title Slide_Yale Blue">
    <p:spTree>
      <p:nvGrpSpPr>
        <p:cNvPr id="1" name="Shape 13382"/>
        <p:cNvGrpSpPr/>
        <p:nvPr/>
      </p:nvGrpSpPr>
      <p:grpSpPr>
        <a:xfrm>
          <a:off x="0" y="0"/>
          <a:ext cx="0" cy="0"/>
          <a:chOff x="0" y="0"/>
          <a:chExt cx="0" cy="0"/>
        </a:xfrm>
      </p:grpSpPr>
      <p:sp>
        <p:nvSpPr>
          <p:cNvPr id="13383" name="Google Shape;13383;p18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4" name="Google Shape;13384;p18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85" name="Google Shape;13385;p18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86" name="Google Shape;13386;p1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7" name="Google Shape;13387;p1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88" name="Google Shape;13388;p18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9" name="Google Shape;13389;p18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90" name="Google Shape;13390;p18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1" name="Google Shape;13391;p18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3392"/>
        <p:cNvGrpSpPr/>
        <p:nvPr/>
      </p:nvGrpSpPr>
      <p:grpSpPr>
        <a:xfrm>
          <a:off x="0" y="0"/>
          <a:ext cx="0" cy="0"/>
          <a:chOff x="0" y="0"/>
          <a:chExt cx="0" cy="0"/>
        </a:xfrm>
      </p:grpSpPr>
      <p:sp>
        <p:nvSpPr>
          <p:cNvPr id="13393" name="Google Shape;13393;p18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4" name="Google Shape;13394;p18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5" name="Google Shape;13395;p18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6" name="Google Shape;13396;p18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7" name="Google Shape;13397;p18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13"/>
        <p:cNvGrpSpPr/>
        <p:nvPr/>
      </p:nvGrpSpPr>
      <p:grpSpPr>
        <a:xfrm>
          <a:off x="0" y="0"/>
          <a:ext cx="0" cy="0"/>
          <a:chOff x="0" y="0"/>
          <a:chExt cx="0" cy="0"/>
        </a:xfrm>
      </p:grpSpPr>
      <p:sp>
        <p:nvSpPr>
          <p:cNvPr id="814" name="Google Shape;814;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5" name="Google Shape;815;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 name="Google Shape;816;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7" name="Google Shape;817;p136"/>
          <p:cNvSpPr>
            <a:spLocks noGrp="1"/>
          </p:cNvSpPr>
          <p:nvPr>
            <p:ph type="pic" idx="2"/>
          </p:nvPr>
        </p:nvSpPr>
        <p:spPr>
          <a:xfrm>
            <a:off x="7118684" y="233915"/>
            <a:ext cx="5073316" cy="5943600"/>
          </a:xfrm>
          <a:prstGeom prst="rect">
            <a:avLst/>
          </a:prstGeom>
          <a:noFill/>
          <a:ln>
            <a:noFill/>
          </a:ln>
        </p:spPr>
      </p:sp>
      <p:grpSp>
        <p:nvGrpSpPr>
          <p:cNvPr id="818" name="Google Shape;818;p136"/>
          <p:cNvGrpSpPr/>
          <p:nvPr/>
        </p:nvGrpSpPr>
        <p:grpSpPr>
          <a:xfrm>
            <a:off x="0" y="5020348"/>
            <a:ext cx="12192000" cy="1837653"/>
            <a:chOff x="0" y="5020348"/>
            <a:chExt cx="12192000" cy="1837653"/>
          </a:xfrm>
        </p:grpSpPr>
        <p:sp>
          <p:nvSpPr>
            <p:cNvPr id="819" name="Google Shape;819;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1" name="Google Shape;821;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13398"/>
        <p:cNvGrpSpPr/>
        <p:nvPr/>
      </p:nvGrpSpPr>
      <p:grpSpPr>
        <a:xfrm>
          <a:off x="0" y="0"/>
          <a:ext cx="0" cy="0"/>
          <a:chOff x="0" y="0"/>
          <a:chExt cx="0" cy="0"/>
        </a:xfrm>
      </p:grpSpPr>
      <p:sp>
        <p:nvSpPr>
          <p:cNvPr id="13399" name="Google Shape;13399;p18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00" name="Google Shape;13400;p18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01" name="Google Shape;13401;p18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2" name="Google Shape;13402;p18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03" name="Google Shape;13403;p18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3404"/>
        <p:cNvGrpSpPr/>
        <p:nvPr/>
      </p:nvGrpSpPr>
      <p:grpSpPr>
        <a:xfrm>
          <a:off x="0" y="0"/>
          <a:ext cx="0" cy="0"/>
          <a:chOff x="0" y="0"/>
          <a:chExt cx="0" cy="0"/>
        </a:xfrm>
      </p:grpSpPr>
      <p:sp>
        <p:nvSpPr>
          <p:cNvPr id="13405" name="Google Shape;13405;p18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6" name="Google Shape;13406;p18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7" name="Google Shape;13407;p18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8" name="Google Shape;13408;p18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9" name="Google Shape;13409;p18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10" name="Google Shape;13410;p18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17_Title Slide_Yale Blue">
  <p:cSld name="17_Title Slide_Yale Blue">
    <p:spTree>
      <p:nvGrpSpPr>
        <p:cNvPr id="1" name="Shape 13411"/>
        <p:cNvGrpSpPr/>
        <p:nvPr/>
      </p:nvGrpSpPr>
      <p:grpSpPr>
        <a:xfrm>
          <a:off x="0" y="0"/>
          <a:ext cx="0" cy="0"/>
          <a:chOff x="0" y="0"/>
          <a:chExt cx="0" cy="0"/>
        </a:xfrm>
      </p:grpSpPr>
      <p:sp>
        <p:nvSpPr>
          <p:cNvPr id="13412" name="Google Shape;13412;p18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3" name="Google Shape;13413;p18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14" name="Google Shape;13414;p18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15" name="Google Shape;13415;p1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16" name="Google Shape;13416;p18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17" name="Google Shape;13417;p18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8" name="Google Shape;13418;p18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9" name="Google Shape;13419;p18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0" name="Google Shape;13420;p18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13421"/>
        <p:cNvGrpSpPr/>
        <p:nvPr/>
      </p:nvGrpSpPr>
      <p:grpSpPr>
        <a:xfrm>
          <a:off x="0" y="0"/>
          <a:ext cx="0" cy="0"/>
          <a:chOff x="0" y="0"/>
          <a:chExt cx="0" cy="0"/>
        </a:xfrm>
      </p:grpSpPr>
      <p:sp>
        <p:nvSpPr>
          <p:cNvPr id="13422" name="Google Shape;13422;p18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23" name="Google Shape;13423;p18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4" name="Google Shape;13424;p18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5" name="Google Shape;13425;p18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6" name="Google Shape;13426;p18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43_Title and Content">
  <p:cSld name="43_Title and Content">
    <p:spTree>
      <p:nvGrpSpPr>
        <p:cNvPr id="1" name="Shape 13427"/>
        <p:cNvGrpSpPr/>
        <p:nvPr/>
      </p:nvGrpSpPr>
      <p:grpSpPr>
        <a:xfrm>
          <a:off x="0" y="0"/>
          <a:ext cx="0" cy="0"/>
          <a:chOff x="0" y="0"/>
          <a:chExt cx="0" cy="0"/>
        </a:xfrm>
      </p:grpSpPr>
      <p:sp>
        <p:nvSpPr>
          <p:cNvPr id="13428" name="Google Shape;13428;p18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29" name="Google Shape;13429;p18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30" name="Google Shape;13430;p18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1" name="Google Shape;13431;p18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2" name="Google Shape;13432;p18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13433"/>
        <p:cNvGrpSpPr/>
        <p:nvPr/>
      </p:nvGrpSpPr>
      <p:grpSpPr>
        <a:xfrm>
          <a:off x="0" y="0"/>
          <a:ext cx="0" cy="0"/>
          <a:chOff x="0" y="0"/>
          <a:chExt cx="0" cy="0"/>
        </a:xfrm>
      </p:grpSpPr>
      <p:sp>
        <p:nvSpPr>
          <p:cNvPr id="13434" name="Google Shape;13434;p18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5" name="Google Shape;13435;p18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6" name="Google Shape;13436;p18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7" name="Google Shape;13437;p18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8" name="Google Shape;13438;p18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39" name="Google Shape;13439;p18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12_Title and Bullets Layout">
  <p:cSld name="12_Title and Bullets Layout">
    <p:spTree>
      <p:nvGrpSpPr>
        <p:cNvPr id="1" name="Shape 13440"/>
        <p:cNvGrpSpPr/>
        <p:nvPr/>
      </p:nvGrpSpPr>
      <p:grpSpPr>
        <a:xfrm>
          <a:off x="0" y="0"/>
          <a:ext cx="0" cy="0"/>
          <a:chOff x="0" y="0"/>
          <a:chExt cx="0" cy="0"/>
        </a:xfrm>
      </p:grpSpPr>
      <p:sp>
        <p:nvSpPr>
          <p:cNvPr id="13441" name="Google Shape;13441;p182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42" name="Google Shape;13442;p18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3" name="Google Shape;13443;p18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4" name="Google Shape;13444;p182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45" name="Google Shape;13445;p18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13446"/>
        <p:cNvGrpSpPr/>
        <p:nvPr/>
      </p:nvGrpSpPr>
      <p:grpSpPr>
        <a:xfrm>
          <a:off x="0" y="0"/>
          <a:ext cx="0" cy="0"/>
          <a:chOff x="0" y="0"/>
          <a:chExt cx="0" cy="0"/>
        </a:xfrm>
      </p:grpSpPr>
      <p:sp>
        <p:nvSpPr>
          <p:cNvPr id="13447" name="Google Shape;13447;p18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48" name="Google Shape;13448;p18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449" name="Google Shape;13449;p18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0" name="Google Shape;13450;p183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51" name="Google Shape;13451;p183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12_Two Section | Picture and Copy Layout">
  <p:cSld name="12_Two Section | Picture and Copy Layout">
    <p:spTree>
      <p:nvGrpSpPr>
        <p:cNvPr id="1" name="Shape 13452"/>
        <p:cNvGrpSpPr/>
        <p:nvPr/>
      </p:nvGrpSpPr>
      <p:grpSpPr>
        <a:xfrm>
          <a:off x="0" y="0"/>
          <a:ext cx="0" cy="0"/>
          <a:chOff x="0" y="0"/>
          <a:chExt cx="0" cy="0"/>
        </a:xfrm>
      </p:grpSpPr>
      <p:sp>
        <p:nvSpPr>
          <p:cNvPr id="13453" name="Google Shape;13453;p18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4" name="Google Shape;13454;p18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5" name="Google Shape;13455;p183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6" name="Google Shape;13456;p183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7" name="Google Shape;13457;p183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58" name="Google Shape;13458;p18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18_Title Slide_Yale Blue">
  <p:cSld name="18_Title Slide_Yale Blue">
    <p:spTree>
      <p:nvGrpSpPr>
        <p:cNvPr id="1" name="Shape 13459"/>
        <p:cNvGrpSpPr/>
        <p:nvPr/>
      </p:nvGrpSpPr>
      <p:grpSpPr>
        <a:xfrm>
          <a:off x="0" y="0"/>
          <a:ext cx="0" cy="0"/>
          <a:chOff x="0" y="0"/>
          <a:chExt cx="0" cy="0"/>
        </a:xfrm>
      </p:grpSpPr>
      <p:sp>
        <p:nvSpPr>
          <p:cNvPr id="13460" name="Google Shape;13460;p183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1" name="Google Shape;13461;p183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2" name="Google Shape;13462;p18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63" name="Google Shape;13463;p1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64" name="Google Shape;13464;p1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65" name="Google Shape;13465;p183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6" name="Google Shape;13466;p183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7" name="Google Shape;13467;p183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8" name="Google Shape;13468;p183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22"/>
        <p:cNvGrpSpPr/>
        <p:nvPr/>
      </p:nvGrpSpPr>
      <p:grpSpPr>
        <a:xfrm>
          <a:off x="0" y="0"/>
          <a:ext cx="0" cy="0"/>
          <a:chOff x="0" y="0"/>
          <a:chExt cx="0" cy="0"/>
        </a:xfrm>
      </p:grpSpPr>
      <p:grpSp>
        <p:nvGrpSpPr>
          <p:cNvPr id="823" name="Google Shape;823;p137"/>
          <p:cNvGrpSpPr/>
          <p:nvPr/>
        </p:nvGrpSpPr>
        <p:grpSpPr>
          <a:xfrm>
            <a:off x="0" y="5020347"/>
            <a:ext cx="12192000" cy="1837653"/>
            <a:chOff x="0" y="5020347"/>
            <a:chExt cx="12192000" cy="1837653"/>
          </a:xfrm>
        </p:grpSpPr>
        <p:sp>
          <p:nvSpPr>
            <p:cNvPr id="824" name="Google Shape;824;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5" name="Google Shape;825;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6" name="Google Shape;826;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7" name="Google Shape;827;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8" name="Google Shape;828;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9" name="Google Shape;829;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13_Title and Bullets Layout">
  <p:cSld name="13_Title and Bullets Layout">
    <p:spTree>
      <p:nvGrpSpPr>
        <p:cNvPr id="1" name="Shape 13469"/>
        <p:cNvGrpSpPr/>
        <p:nvPr/>
      </p:nvGrpSpPr>
      <p:grpSpPr>
        <a:xfrm>
          <a:off x="0" y="0"/>
          <a:ext cx="0" cy="0"/>
          <a:chOff x="0" y="0"/>
          <a:chExt cx="0" cy="0"/>
        </a:xfrm>
      </p:grpSpPr>
      <p:sp>
        <p:nvSpPr>
          <p:cNvPr id="13470" name="Google Shape;13470;p18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71" name="Google Shape;13471;p18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2" name="Google Shape;13472;p18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3" name="Google Shape;13473;p18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74" name="Google Shape;13474;p18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45_Title and Content">
  <p:cSld name="45_Title and Content">
    <p:spTree>
      <p:nvGrpSpPr>
        <p:cNvPr id="1" name="Shape 13475"/>
        <p:cNvGrpSpPr/>
        <p:nvPr/>
      </p:nvGrpSpPr>
      <p:grpSpPr>
        <a:xfrm>
          <a:off x="0" y="0"/>
          <a:ext cx="0" cy="0"/>
          <a:chOff x="0" y="0"/>
          <a:chExt cx="0" cy="0"/>
        </a:xfrm>
      </p:grpSpPr>
      <p:sp>
        <p:nvSpPr>
          <p:cNvPr id="13476" name="Google Shape;13476;p18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77" name="Google Shape;13477;p18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78" name="Google Shape;13478;p18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9" name="Google Shape;13479;p18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80" name="Google Shape;13480;p18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13_Two Section | Picture and Copy Layout">
  <p:cSld name="13_Two Section | Picture and Copy Layout">
    <p:spTree>
      <p:nvGrpSpPr>
        <p:cNvPr id="1" name="Shape 13481"/>
        <p:cNvGrpSpPr/>
        <p:nvPr/>
      </p:nvGrpSpPr>
      <p:grpSpPr>
        <a:xfrm>
          <a:off x="0" y="0"/>
          <a:ext cx="0" cy="0"/>
          <a:chOff x="0" y="0"/>
          <a:chExt cx="0" cy="0"/>
        </a:xfrm>
      </p:grpSpPr>
      <p:sp>
        <p:nvSpPr>
          <p:cNvPr id="13482" name="Google Shape;13482;p18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3" name="Google Shape;13483;p18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4" name="Google Shape;13484;p183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5" name="Google Shape;13485;p183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6" name="Google Shape;13486;p183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87" name="Google Shape;13487;p18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14_Title and Bullets Layout">
  <p:cSld name="14_Title and Bullets Layout">
    <p:spTree>
      <p:nvGrpSpPr>
        <p:cNvPr id="1" name="Shape 13488"/>
        <p:cNvGrpSpPr/>
        <p:nvPr/>
      </p:nvGrpSpPr>
      <p:grpSpPr>
        <a:xfrm>
          <a:off x="0" y="0"/>
          <a:ext cx="0" cy="0"/>
          <a:chOff x="0" y="0"/>
          <a:chExt cx="0" cy="0"/>
        </a:xfrm>
      </p:grpSpPr>
      <p:sp>
        <p:nvSpPr>
          <p:cNvPr id="13489" name="Google Shape;13489;p183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0" name="Google Shape;13490;p18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1" name="Google Shape;13491;p18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2" name="Google Shape;13492;p183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3" name="Google Shape;13493;p183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13494"/>
        <p:cNvGrpSpPr/>
        <p:nvPr/>
      </p:nvGrpSpPr>
      <p:grpSpPr>
        <a:xfrm>
          <a:off x="0" y="0"/>
          <a:ext cx="0" cy="0"/>
          <a:chOff x="0" y="0"/>
          <a:chExt cx="0" cy="0"/>
        </a:xfrm>
      </p:grpSpPr>
      <p:sp>
        <p:nvSpPr>
          <p:cNvPr id="13495" name="Google Shape;13495;p18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96" name="Google Shape;13496;p183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97" name="Google Shape;13497;p18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8" name="Google Shape;13498;p183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9" name="Google Shape;13499;p183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14_Two Section | Picture and Copy Layout">
  <p:cSld name="14_Two Section | Picture and Copy Layout">
    <p:spTree>
      <p:nvGrpSpPr>
        <p:cNvPr id="1" name="Shape 13500"/>
        <p:cNvGrpSpPr/>
        <p:nvPr/>
      </p:nvGrpSpPr>
      <p:grpSpPr>
        <a:xfrm>
          <a:off x="0" y="0"/>
          <a:ext cx="0" cy="0"/>
          <a:chOff x="0" y="0"/>
          <a:chExt cx="0" cy="0"/>
        </a:xfrm>
      </p:grpSpPr>
      <p:sp>
        <p:nvSpPr>
          <p:cNvPr id="13501" name="Google Shape;13501;p18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2" name="Google Shape;13502;p18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3" name="Google Shape;13503;p183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4" name="Google Shape;13504;p183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5" name="Google Shape;13505;p183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06" name="Google Shape;13506;p183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15_Title and Bullets Layout">
  <p:cSld name="15_Title and Bullets Layout">
    <p:spTree>
      <p:nvGrpSpPr>
        <p:cNvPr id="1" name="Shape 13507"/>
        <p:cNvGrpSpPr/>
        <p:nvPr/>
      </p:nvGrpSpPr>
      <p:grpSpPr>
        <a:xfrm>
          <a:off x="0" y="0"/>
          <a:ext cx="0" cy="0"/>
          <a:chOff x="0" y="0"/>
          <a:chExt cx="0" cy="0"/>
        </a:xfrm>
      </p:grpSpPr>
      <p:sp>
        <p:nvSpPr>
          <p:cNvPr id="13508" name="Google Shape;13508;p183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09" name="Google Shape;13509;p18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0" name="Google Shape;13510;p18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1" name="Google Shape;13511;p183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12" name="Google Shape;13512;p18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13513"/>
        <p:cNvGrpSpPr/>
        <p:nvPr/>
      </p:nvGrpSpPr>
      <p:grpSpPr>
        <a:xfrm>
          <a:off x="0" y="0"/>
          <a:ext cx="0" cy="0"/>
          <a:chOff x="0" y="0"/>
          <a:chExt cx="0" cy="0"/>
        </a:xfrm>
      </p:grpSpPr>
      <p:sp>
        <p:nvSpPr>
          <p:cNvPr id="13514" name="Google Shape;13514;p18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515" name="Google Shape;13515;p184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16" name="Google Shape;13516;p18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7" name="Google Shape;13517;p184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18" name="Google Shape;13518;p184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15_Two Section | Picture and Copy Layout">
  <p:cSld name="15_Two Section | Picture and Copy Layout">
    <p:spTree>
      <p:nvGrpSpPr>
        <p:cNvPr id="1" name="Shape 13519"/>
        <p:cNvGrpSpPr/>
        <p:nvPr/>
      </p:nvGrpSpPr>
      <p:grpSpPr>
        <a:xfrm>
          <a:off x="0" y="0"/>
          <a:ext cx="0" cy="0"/>
          <a:chOff x="0" y="0"/>
          <a:chExt cx="0" cy="0"/>
        </a:xfrm>
      </p:grpSpPr>
      <p:sp>
        <p:nvSpPr>
          <p:cNvPr id="13520" name="Google Shape;13520;p18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1" name="Google Shape;13521;p18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2" name="Google Shape;13522;p184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3" name="Google Shape;13523;p184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4" name="Google Shape;13524;p184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25" name="Google Shape;13525;p18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13526"/>
        <p:cNvGrpSpPr/>
        <p:nvPr/>
      </p:nvGrpSpPr>
      <p:grpSpPr>
        <a:xfrm>
          <a:off x="0" y="0"/>
          <a:ext cx="0" cy="0"/>
          <a:chOff x="0" y="0"/>
          <a:chExt cx="0" cy="0"/>
        </a:xfrm>
      </p:grpSpPr>
      <p:sp>
        <p:nvSpPr>
          <p:cNvPr id="13527" name="Google Shape;13527;p18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28" name="Google Shape;13528;p18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9" name="Google Shape;13529;p18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30" name="Google Shape;13530;p1842"/>
          <p:cNvSpPr>
            <a:spLocks noGrp="1"/>
          </p:cNvSpPr>
          <p:nvPr>
            <p:ph type="pic" idx="2"/>
          </p:nvPr>
        </p:nvSpPr>
        <p:spPr>
          <a:xfrm>
            <a:off x="7118684" y="233915"/>
            <a:ext cx="5073316" cy="5943600"/>
          </a:xfrm>
          <a:prstGeom prst="rect">
            <a:avLst/>
          </a:prstGeom>
          <a:noFill/>
          <a:ln>
            <a:noFill/>
          </a:ln>
        </p:spPr>
      </p:sp>
      <p:grpSp>
        <p:nvGrpSpPr>
          <p:cNvPr id="13531" name="Google Shape;13531;p1842"/>
          <p:cNvGrpSpPr/>
          <p:nvPr/>
        </p:nvGrpSpPr>
        <p:grpSpPr>
          <a:xfrm>
            <a:off x="0" y="5020348"/>
            <a:ext cx="12192000" cy="1837653"/>
            <a:chOff x="0" y="5020348"/>
            <a:chExt cx="12192000" cy="1837653"/>
          </a:xfrm>
        </p:grpSpPr>
        <p:sp>
          <p:nvSpPr>
            <p:cNvPr id="13532" name="Google Shape;13532;p18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3" name="Google Shape;13533;p18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34" name="Google Shape;13534;p18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80"/>
        <p:cNvGrpSpPr/>
        <p:nvPr/>
      </p:nvGrpSpPr>
      <p:grpSpPr>
        <a:xfrm>
          <a:off x="0" y="0"/>
          <a:ext cx="0" cy="0"/>
          <a:chOff x="0" y="0"/>
          <a:chExt cx="0" cy="0"/>
        </a:xfrm>
      </p:grpSpPr>
      <p:grpSp>
        <p:nvGrpSpPr>
          <p:cNvPr id="81" name="Google Shape;81;p58"/>
          <p:cNvGrpSpPr/>
          <p:nvPr/>
        </p:nvGrpSpPr>
        <p:grpSpPr>
          <a:xfrm>
            <a:off x="7191542" y="1"/>
            <a:ext cx="5000459" cy="1425992"/>
            <a:chOff x="7191542" y="1"/>
            <a:chExt cx="5000459" cy="1425992"/>
          </a:xfrm>
        </p:grpSpPr>
        <p:pic>
          <p:nvPicPr>
            <p:cNvPr id="82" name="Google Shape;82;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58"/>
            <p:cNvGrpSpPr/>
            <p:nvPr/>
          </p:nvGrpSpPr>
          <p:grpSpPr>
            <a:xfrm>
              <a:off x="7191542" y="1"/>
              <a:ext cx="5000459" cy="1425992"/>
              <a:chOff x="7186272" y="0"/>
              <a:chExt cx="5005729" cy="1427495"/>
            </a:xfrm>
          </p:grpSpPr>
          <p:sp>
            <p:nvSpPr>
              <p:cNvPr id="84" name="Google Shape;84;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 name="Google Shape;85;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 name="Google Shape;8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 name="Google Shape;87;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30"/>
        <p:cNvGrpSpPr/>
        <p:nvPr/>
      </p:nvGrpSpPr>
      <p:grpSpPr>
        <a:xfrm>
          <a:off x="0" y="0"/>
          <a:ext cx="0" cy="0"/>
          <a:chOff x="0" y="0"/>
          <a:chExt cx="0" cy="0"/>
        </a:xfrm>
      </p:grpSpPr>
      <p:sp>
        <p:nvSpPr>
          <p:cNvPr id="831" name="Google Shape;831;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 name="Google Shape;832;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 name="Google Shape;833;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 name="Google Shape;834;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 name="Google Shape;835;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6" name="Google Shape;836;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37" name="Google Shape;837;p138"/>
          <p:cNvGrpSpPr/>
          <p:nvPr/>
        </p:nvGrpSpPr>
        <p:grpSpPr>
          <a:xfrm>
            <a:off x="7191542" y="1"/>
            <a:ext cx="5000459" cy="1425992"/>
            <a:chOff x="7191542" y="1"/>
            <a:chExt cx="5000459" cy="1425992"/>
          </a:xfrm>
        </p:grpSpPr>
        <p:pic>
          <p:nvPicPr>
            <p:cNvPr id="838" name="Google Shape;8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9" name="Google Shape;839;p138"/>
            <p:cNvGrpSpPr/>
            <p:nvPr/>
          </p:nvGrpSpPr>
          <p:grpSpPr>
            <a:xfrm>
              <a:off x="7191542" y="1"/>
              <a:ext cx="5000459" cy="1425992"/>
              <a:chOff x="7186272" y="0"/>
              <a:chExt cx="5005729" cy="1427495"/>
            </a:xfrm>
          </p:grpSpPr>
          <p:sp>
            <p:nvSpPr>
              <p:cNvPr id="840" name="Google Shape;8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1" name="Google Shape;8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2" name="Google Shape;842;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28_Divider">
  <p:cSld name="28_Divider">
    <p:bg>
      <p:bgPr>
        <a:solidFill>
          <a:schemeClr val="lt2"/>
        </a:solidFill>
        <a:effectLst/>
      </p:bgPr>
    </p:bg>
    <p:spTree>
      <p:nvGrpSpPr>
        <p:cNvPr id="1" name="Shape 13535"/>
        <p:cNvGrpSpPr/>
        <p:nvPr/>
      </p:nvGrpSpPr>
      <p:grpSpPr>
        <a:xfrm>
          <a:off x="0" y="0"/>
          <a:ext cx="0" cy="0"/>
          <a:chOff x="0" y="0"/>
          <a:chExt cx="0" cy="0"/>
        </a:xfrm>
      </p:grpSpPr>
      <p:grpSp>
        <p:nvGrpSpPr>
          <p:cNvPr id="13536" name="Google Shape;13536;p1843"/>
          <p:cNvGrpSpPr/>
          <p:nvPr/>
        </p:nvGrpSpPr>
        <p:grpSpPr>
          <a:xfrm>
            <a:off x="0" y="5020347"/>
            <a:ext cx="12192000" cy="1837653"/>
            <a:chOff x="0" y="5020347"/>
            <a:chExt cx="12192000" cy="1837653"/>
          </a:xfrm>
        </p:grpSpPr>
        <p:sp>
          <p:nvSpPr>
            <p:cNvPr id="13537" name="Google Shape;13537;p18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8" name="Google Shape;13538;p18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9" name="Google Shape;13539;p18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40" name="Google Shape;13540;p18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41" name="Google Shape;13541;p18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42" name="Google Shape;13542;p18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13543"/>
        <p:cNvGrpSpPr/>
        <p:nvPr/>
      </p:nvGrpSpPr>
      <p:grpSpPr>
        <a:xfrm>
          <a:off x="0" y="0"/>
          <a:ext cx="0" cy="0"/>
          <a:chOff x="0" y="0"/>
          <a:chExt cx="0" cy="0"/>
        </a:xfrm>
      </p:grpSpPr>
      <p:sp>
        <p:nvSpPr>
          <p:cNvPr id="13544" name="Google Shape;13544;p18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45" name="Google Shape;13545;p18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46" name="Google Shape;13546;p1844"/>
          <p:cNvGrpSpPr/>
          <p:nvPr/>
        </p:nvGrpSpPr>
        <p:grpSpPr>
          <a:xfrm>
            <a:off x="0" y="5379426"/>
            <a:ext cx="2807368" cy="753891"/>
            <a:chOff x="0" y="5379426"/>
            <a:chExt cx="2807368" cy="753891"/>
          </a:xfrm>
        </p:grpSpPr>
        <p:sp>
          <p:nvSpPr>
            <p:cNvPr id="13547" name="Google Shape;13547;p18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48" name="Google Shape;13548;p18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549" name="Google Shape;13549;p1844"/>
          <p:cNvSpPr>
            <a:spLocks noGrp="1"/>
          </p:cNvSpPr>
          <p:nvPr>
            <p:ph type="pic" idx="2"/>
          </p:nvPr>
        </p:nvSpPr>
        <p:spPr>
          <a:xfrm>
            <a:off x="2807368" y="457202"/>
            <a:ext cx="8915400" cy="5943598"/>
          </a:xfrm>
          <a:prstGeom prst="rect">
            <a:avLst/>
          </a:prstGeom>
          <a:noFill/>
          <a:ln>
            <a:noFill/>
          </a:ln>
        </p:spPr>
      </p:sp>
      <p:pic>
        <p:nvPicPr>
          <p:cNvPr id="13550" name="Google Shape;13550;p184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59_Quotation">
  <p:cSld name="59_Quotation">
    <p:spTree>
      <p:nvGrpSpPr>
        <p:cNvPr id="1" name="Shape 13551"/>
        <p:cNvGrpSpPr/>
        <p:nvPr/>
      </p:nvGrpSpPr>
      <p:grpSpPr>
        <a:xfrm>
          <a:off x="0" y="0"/>
          <a:ext cx="0" cy="0"/>
          <a:chOff x="0" y="0"/>
          <a:chExt cx="0" cy="0"/>
        </a:xfrm>
      </p:grpSpPr>
      <p:sp>
        <p:nvSpPr>
          <p:cNvPr id="13552" name="Google Shape;13552;p18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53" name="Google Shape;13553;p18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4" name="Google Shape;13554;p18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55" name="Google Shape;13555;p1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56" name="Google Shape;13556;p1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57" name="Google Shape;13557;p1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58" name="Google Shape;13558;p1845"/>
          <p:cNvGrpSpPr/>
          <p:nvPr/>
        </p:nvGrpSpPr>
        <p:grpSpPr>
          <a:xfrm>
            <a:off x="7191542" y="1"/>
            <a:ext cx="5000459" cy="1425992"/>
            <a:chOff x="7191542" y="1"/>
            <a:chExt cx="5000459" cy="1425992"/>
          </a:xfrm>
        </p:grpSpPr>
        <p:pic>
          <p:nvPicPr>
            <p:cNvPr id="13559" name="Google Shape;13559;p1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0" name="Google Shape;13560;p1845"/>
            <p:cNvGrpSpPr/>
            <p:nvPr/>
          </p:nvGrpSpPr>
          <p:grpSpPr>
            <a:xfrm>
              <a:off x="7191542" y="1"/>
              <a:ext cx="5000459" cy="1425992"/>
              <a:chOff x="7186272" y="0"/>
              <a:chExt cx="5005729" cy="1427495"/>
            </a:xfrm>
          </p:grpSpPr>
          <p:sp>
            <p:nvSpPr>
              <p:cNvPr id="13561" name="Google Shape;13561;p1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2" name="Google Shape;13562;p1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563" name="Google Shape;13563;p18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13564"/>
        <p:cNvGrpSpPr/>
        <p:nvPr/>
      </p:nvGrpSpPr>
      <p:grpSpPr>
        <a:xfrm>
          <a:off x="0" y="0"/>
          <a:ext cx="0" cy="0"/>
          <a:chOff x="0" y="0"/>
          <a:chExt cx="0" cy="0"/>
        </a:xfrm>
      </p:grpSpPr>
      <p:grpSp>
        <p:nvGrpSpPr>
          <p:cNvPr id="13565" name="Google Shape;13565;p1846"/>
          <p:cNvGrpSpPr/>
          <p:nvPr/>
        </p:nvGrpSpPr>
        <p:grpSpPr>
          <a:xfrm>
            <a:off x="7191542" y="1"/>
            <a:ext cx="5000459" cy="1425992"/>
            <a:chOff x="7191542" y="1"/>
            <a:chExt cx="5000459" cy="1425992"/>
          </a:xfrm>
        </p:grpSpPr>
        <p:pic>
          <p:nvPicPr>
            <p:cNvPr id="13566" name="Google Shape;13566;p1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7" name="Google Shape;13567;p1846"/>
            <p:cNvGrpSpPr/>
            <p:nvPr/>
          </p:nvGrpSpPr>
          <p:grpSpPr>
            <a:xfrm>
              <a:off x="7191542" y="1"/>
              <a:ext cx="5000459" cy="1425992"/>
              <a:chOff x="7186272" y="0"/>
              <a:chExt cx="5005729" cy="1427495"/>
            </a:xfrm>
          </p:grpSpPr>
          <p:sp>
            <p:nvSpPr>
              <p:cNvPr id="13568" name="Google Shape;13568;p1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9" name="Google Shape;13569;p1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70" name="Google Shape;13570;p18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1" name="Google Shape;13571;p18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2" name="Google Shape;13572;p1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73" name="Google Shape;13573;p1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74" name="Google Shape;13574;p1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28_Two Content">
  <p:cSld name="28_Two Content">
    <p:spTree>
      <p:nvGrpSpPr>
        <p:cNvPr id="1" name="Shape 13575"/>
        <p:cNvGrpSpPr/>
        <p:nvPr/>
      </p:nvGrpSpPr>
      <p:grpSpPr>
        <a:xfrm>
          <a:off x="0" y="0"/>
          <a:ext cx="0" cy="0"/>
          <a:chOff x="0" y="0"/>
          <a:chExt cx="0" cy="0"/>
        </a:xfrm>
      </p:grpSpPr>
      <p:sp>
        <p:nvSpPr>
          <p:cNvPr id="13576" name="Google Shape;13576;p18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7" name="Google Shape;13577;p18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578" name="Google Shape;13578;p1847"/>
          <p:cNvGrpSpPr/>
          <p:nvPr/>
        </p:nvGrpSpPr>
        <p:grpSpPr>
          <a:xfrm>
            <a:off x="7191542" y="1"/>
            <a:ext cx="5000459" cy="1425992"/>
            <a:chOff x="7191542" y="1"/>
            <a:chExt cx="5000459" cy="1425992"/>
          </a:xfrm>
        </p:grpSpPr>
        <p:pic>
          <p:nvPicPr>
            <p:cNvPr id="13579" name="Google Shape;13579;p1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80" name="Google Shape;13580;p1847"/>
            <p:cNvGrpSpPr/>
            <p:nvPr/>
          </p:nvGrpSpPr>
          <p:grpSpPr>
            <a:xfrm>
              <a:off x="7191542" y="1"/>
              <a:ext cx="5000459" cy="1425992"/>
              <a:chOff x="7186272" y="0"/>
              <a:chExt cx="5005729" cy="1427495"/>
            </a:xfrm>
          </p:grpSpPr>
          <p:sp>
            <p:nvSpPr>
              <p:cNvPr id="13581" name="Google Shape;13581;p1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2" name="Google Shape;13582;p1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83" name="Google Shape;13583;p18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4" name="Google Shape;13584;p18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85" name="Google Shape;13585;p1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86" name="Google Shape;13586;p1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27_Comparison">
  <p:cSld name="27_Comparison">
    <p:spTree>
      <p:nvGrpSpPr>
        <p:cNvPr id="1" name="Shape 13587"/>
        <p:cNvGrpSpPr/>
        <p:nvPr/>
      </p:nvGrpSpPr>
      <p:grpSpPr>
        <a:xfrm>
          <a:off x="0" y="0"/>
          <a:ext cx="0" cy="0"/>
          <a:chOff x="0" y="0"/>
          <a:chExt cx="0" cy="0"/>
        </a:xfrm>
      </p:grpSpPr>
      <p:grpSp>
        <p:nvGrpSpPr>
          <p:cNvPr id="13588" name="Google Shape;13588;p1848"/>
          <p:cNvGrpSpPr/>
          <p:nvPr/>
        </p:nvGrpSpPr>
        <p:grpSpPr>
          <a:xfrm>
            <a:off x="7191542" y="1"/>
            <a:ext cx="5000459" cy="1425992"/>
            <a:chOff x="7191542" y="1"/>
            <a:chExt cx="5000459" cy="1425992"/>
          </a:xfrm>
        </p:grpSpPr>
        <p:pic>
          <p:nvPicPr>
            <p:cNvPr id="13589" name="Google Shape;13589;p18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90" name="Google Shape;13590;p1848"/>
            <p:cNvGrpSpPr/>
            <p:nvPr/>
          </p:nvGrpSpPr>
          <p:grpSpPr>
            <a:xfrm>
              <a:off x="7191542" y="1"/>
              <a:ext cx="5000459" cy="1425992"/>
              <a:chOff x="7186272" y="0"/>
              <a:chExt cx="5005729" cy="1427495"/>
            </a:xfrm>
          </p:grpSpPr>
          <p:sp>
            <p:nvSpPr>
              <p:cNvPr id="13591" name="Google Shape;13591;p18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2" name="Google Shape;13592;p18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93" name="Google Shape;13593;p18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94" name="Google Shape;13594;p18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5" name="Google Shape;13595;p18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6" name="Google Shape;13596;p18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7" name="Google Shape;13597;p18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8" name="Google Shape;13598;p18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99" name="Google Shape;13599;p18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0" name="Google Shape;13600;p18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27_Title Only">
  <p:cSld name="27_Title Only">
    <p:spTree>
      <p:nvGrpSpPr>
        <p:cNvPr id="1" name="Shape 13601"/>
        <p:cNvGrpSpPr/>
        <p:nvPr/>
      </p:nvGrpSpPr>
      <p:grpSpPr>
        <a:xfrm>
          <a:off x="0" y="0"/>
          <a:ext cx="0" cy="0"/>
          <a:chOff x="0" y="0"/>
          <a:chExt cx="0" cy="0"/>
        </a:xfrm>
      </p:grpSpPr>
      <p:grpSp>
        <p:nvGrpSpPr>
          <p:cNvPr id="13602" name="Google Shape;13602;p1849"/>
          <p:cNvGrpSpPr/>
          <p:nvPr/>
        </p:nvGrpSpPr>
        <p:grpSpPr>
          <a:xfrm>
            <a:off x="7191542" y="1"/>
            <a:ext cx="5000459" cy="1425992"/>
            <a:chOff x="7191542" y="1"/>
            <a:chExt cx="5000459" cy="1425992"/>
          </a:xfrm>
        </p:grpSpPr>
        <p:pic>
          <p:nvPicPr>
            <p:cNvPr id="13603" name="Google Shape;13603;p1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04" name="Google Shape;13604;p1849"/>
            <p:cNvGrpSpPr/>
            <p:nvPr/>
          </p:nvGrpSpPr>
          <p:grpSpPr>
            <a:xfrm>
              <a:off x="7191542" y="1"/>
              <a:ext cx="5000459" cy="1425992"/>
              <a:chOff x="7186272" y="0"/>
              <a:chExt cx="5005729" cy="1427495"/>
            </a:xfrm>
          </p:grpSpPr>
          <p:sp>
            <p:nvSpPr>
              <p:cNvPr id="13605" name="Google Shape;13605;p1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6" name="Google Shape;13606;p1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607" name="Google Shape;13607;p18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08" name="Google Shape;13608;p1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09" name="Google Shape;13609;p1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10" name="Google Shape;13610;p1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13611"/>
        <p:cNvGrpSpPr/>
        <p:nvPr/>
      </p:nvGrpSpPr>
      <p:grpSpPr>
        <a:xfrm>
          <a:off x="0" y="0"/>
          <a:ext cx="0" cy="0"/>
          <a:chOff x="0" y="0"/>
          <a:chExt cx="0" cy="0"/>
        </a:xfrm>
      </p:grpSpPr>
      <p:grpSp>
        <p:nvGrpSpPr>
          <p:cNvPr id="13612" name="Google Shape;13612;p1850"/>
          <p:cNvGrpSpPr/>
          <p:nvPr/>
        </p:nvGrpSpPr>
        <p:grpSpPr>
          <a:xfrm>
            <a:off x="0" y="0"/>
            <a:ext cx="12192000" cy="2148830"/>
            <a:chOff x="0" y="0"/>
            <a:chExt cx="12192000" cy="2148830"/>
          </a:xfrm>
        </p:grpSpPr>
        <p:sp>
          <p:nvSpPr>
            <p:cNvPr id="13613" name="Google Shape;13613;p18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4" name="Google Shape;13614;p18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615" name="Google Shape;13615;p18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616" name="Google Shape;13616;p18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17" name="Google Shape;13617;p18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18" name="Google Shape;13618;p18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619" name="Google Shape;13619;p18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28_Blank">
  <p:cSld name="28_Blank">
    <p:spTree>
      <p:nvGrpSpPr>
        <p:cNvPr id="1" name="Shape 13620"/>
        <p:cNvGrpSpPr/>
        <p:nvPr/>
      </p:nvGrpSpPr>
      <p:grpSpPr>
        <a:xfrm>
          <a:off x="0" y="0"/>
          <a:ext cx="0" cy="0"/>
          <a:chOff x="0" y="0"/>
          <a:chExt cx="0" cy="0"/>
        </a:xfrm>
      </p:grpSpPr>
      <p:sp>
        <p:nvSpPr>
          <p:cNvPr id="13621" name="Google Shape;13621;p18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22" name="Google Shape;13622;p18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23" name="Google Shape;13623;p18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24" name="Google Shape;13624;p1851"/>
          <p:cNvGrpSpPr/>
          <p:nvPr/>
        </p:nvGrpSpPr>
        <p:grpSpPr>
          <a:xfrm>
            <a:off x="7191542" y="1"/>
            <a:ext cx="5000459" cy="1425992"/>
            <a:chOff x="7191542" y="1"/>
            <a:chExt cx="5000459" cy="1425992"/>
          </a:xfrm>
        </p:grpSpPr>
        <p:pic>
          <p:nvPicPr>
            <p:cNvPr id="13625" name="Google Shape;13625;p18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6" name="Google Shape;13626;p1851"/>
            <p:cNvGrpSpPr/>
            <p:nvPr/>
          </p:nvGrpSpPr>
          <p:grpSpPr>
            <a:xfrm>
              <a:off x="7191542" y="1"/>
              <a:ext cx="5000459" cy="1425992"/>
              <a:chOff x="7186272" y="0"/>
              <a:chExt cx="5005729" cy="1427495"/>
            </a:xfrm>
          </p:grpSpPr>
          <p:sp>
            <p:nvSpPr>
              <p:cNvPr id="13627" name="Google Shape;13627;p18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8" name="Google Shape;13628;p18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matchingName="7_Title Slide">
  <p:cSld name="7_Title Slide">
    <p:spTree>
      <p:nvGrpSpPr>
        <p:cNvPr id="1" name="Shape 13629"/>
        <p:cNvGrpSpPr/>
        <p:nvPr/>
      </p:nvGrpSpPr>
      <p:grpSpPr>
        <a:xfrm>
          <a:off x="0" y="0"/>
          <a:ext cx="0" cy="0"/>
          <a:chOff x="0" y="0"/>
          <a:chExt cx="0" cy="0"/>
        </a:xfrm>
      </p:grpSpPr>
      <p:sp>
        <p:nvSpPr>
          <p:cNvPr id="13630" name="Google Shape;13630;p185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1" name="Google Shape;13631;p18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3632" name="Google Shape;13632;p1852"/>
          <p:cNvGrpSpPr/>
          <p:nvPr/>
        </p:nvGrpSpPr>
        <p:grpSpPr>
          <a:xfrm>
            <a:off x="0" y="0"/>
            <a:ext cx="1862667" cy="6629400"/>
            <a:chOff x="-15876" y="0"/>
            <a:chExt cx="1927803" cy="6858000"/>
          </a:xfrm>
        </p:grpSpPr>
        <p:sp>
          <p:nvSpPr>
            <p:cNvPr id="13633" name="Google Shape;13633;p185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4" name="Google Shape;13634;p185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3635" name="Google Shape;13635;p185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3636" name="Google Shape;13636;p185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37" name="Google Shape;13637;p185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8" name="Google Shape;13638;p185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43"/>
        <p:cNvGrpSpPr/>
        <p:nvPr/>
      </p:nvGrpSpPr>
      <p:grpSpPr>
        <a:xfrm>
          <a:off x="0" y="0"/>
          <a:ext cx="0" cy="0"/>
          <a:chOff x="0" y="0"/>
          <a:chExt cx="0" cy="0"/>
        </a:xfrm>
      </p:grpSpPr>
      <p:grpSp>
        <p:nvGrpSpPr>
          <p:cNvPr id="844" name="Google Shape;844;p139"/>
          <p:cNvGrpSpPr/>
          <p:nvPr/>
        </p:nvGrpSpPr>
        <p:grpSpPr>
          <a:xfrm>
            <a:off x="7191542" y="1"/>
            <a:ext cx="5000459" cy="1425992"/>
            <a:chOff x="7191542" y="1"/>
            <a:chExt cx="5000459" cy="1425992"/>
          </a:xfrm>
        </p:grpSpPr>
        <p:pic>
          <p:nvPicPr>
            <p:cNvPr id="845" name="Google Shape;845;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 name="Google Shape;846;p139"/>
            <p:cNvGrpSpPr/>
            <p:nvPr/>
          </p:nvGrpSpPr>
          <p:grpSpPr>
            <a:xfrm>
              <a:off x="7191542" y="1"/>
              <a:ext cx="5000459" cy="1425992"/>
              <a:chOff x="7186272" y="0"/>
              <a:chExt cx="5005729" cy="1427495"/>
            </a:xfrm>
          </p:grpSpPr>
          <p:sp>
            <p:nvSpPr>
              <p:cNvPr id="847" name="Google Shape;847;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 name="Google Shape;848;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9" name="Google Shape;849;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3639"/>
        <p:cNvGrpSpPr/>
        <p:nvPr/>
      </p:nvGrpSpPr>
      <p:grpSpPr>
        <a:xfrm>
          <a:off x="0" y="0"/>
          <a:ext cx="0" cy="0"/>
          <a:chOff x="0" y="0"/>
          <a:chExt cx="0" cy="0"/>
        </a:xfrm>
      </p:grpSpPr>
      <p:sp>
        <p:nvSpPr>
          <p:cNvPr id="13640" name="Google Shape;13640;p185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641" name="Google Shape;13641;p185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2" name="Google Shape;13642;p185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3" name="Google Shape;13643;p185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4" name="Google Shape;13644;p18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45" name="Google Shape;13645;p185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itle and Content">
  <p:cSld name="1_Title and Content 2">
    <p:spTree>
      <p:nvGrpSpPr>
        <p:cNvPr id="1" name="Shape 13646"/>
        <p:cNvGrpSpPr/>
        <p:nvPr/>
      </p:nvGrpSpPr>
      <p:grpSpPr>
        <a:xfrm>
          <a:off x="0" y="0"/>
          <a:ext cx="0" cy="0"/>
          <a:chOff x="0" y="0"/>
          <a:chExt cx="0" cy="0"/>
        </a:xfrm>
      </p:grpSpPr>
      <p:grpSp>
        <p:nvGrpSpPr>
          <p:cNvPr id="13647" name="Google Shape;13647;p1854"/>
          <p:cNvGrpSpPr/>
          <p:nvPr/>
        </p:nvGrpSpPr>
        <p:grpSpPr>
          <a:xfrm>
            <a:off x="7191542" y="1"/>
            <a:ext cx="5000459" cy="1425992"/>
            <a:chOff x="7191542" y="1"/>
            <a:chExt cx="5000459" cy="1425992"/>
          </a:xfrm>
        </p:grpSpPr>
        <p:pic>
          <p:nvPicPr>
            <p:cNvPr id="13648" name="Google Shape;13648;p1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49" name="Google Shape;13649;p1854"/>
            <p:cNvGrpSpPr/>
            <p:nvPr/>
          </p:nvGrpSpPr>
          <p:grpSpPr>
            <a:xfrm>
              <a:off x="7191542" y="1"/>
              <a:ext cx="5000459" cy="1425992"/>
              <a:chOff x="7186272" y="0"/>
              <a:chExt cx="5005729" cy="1427495"/>
            </a:xfrm>
          </p:grpSpPr>
          <p:sp>
            <p:nvSpPr>
              <p:cNvPr id="13650" name="Google Shape;13650;p1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51" name="Google Shape;13651;p1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2" name="Google Shape;13652;p18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53" name="Google Shape;13653;p18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4" name="Google Shape;13654;p1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55" name="Google Shape;13655;p1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56" name="Google Shape;13656;p1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3657"/>
        <p:cNvGrpSpPr/>
        <p:nvPr/>
      </p:nvGrpSpPr>
      <p:grpSpPr>
        <a:xfrm>
          <a:off x="0" y="0"/>
          <a:ext cx="0" cy="0"/>
          <a:chOff x="0" y="0"/>
          <a:chExt cx="0" cy="0"/>
        </a:xfrm>
      </p:grpSpPr>
      <p:sp>
        <p:nvSpPr>
          <p:cNvPr id="13658" name="Google Shape;13658;p18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59" name="Google Shape;13659;p18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660" name="Google Shape;13660;p1855"/>
          <p:cNvGrpSpPr/>
          <p:nvPr/>
        </p:nvGrpSpPr>
        <p:grpSpPr>
          <a:xfrm>
            <a:off x="0" y="5379426"/>
            <a:ext cx="2807368" cy="753891"/>
            <a:chOff x="0" y="5379426"/>
            <a:chExt cx="2807368" cy="753891"/>
          </a:xfrm>
        </p:grpSpPr>
        <p:sp>
          <p:nvSpPr>
            <p:cNvPr id="13661" name="Google Shape;13661;p18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62" name="Google Shape;13662;p18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663" name="Google Shape;13663;p1855"/>
          <p:cNvSpPr>
            <a:spLocks noGrp="1"/>
          </p:cNvSpPr>
          <p:nvPr>
            <p:ph type="pic" idx="2"/>
          </p:nvPr>
        </p:nvSpPr>
        <p:spPr>
          <a:xfrm>
            <a:off x="2807368" y="457202"/>
            <a:ext cx="8915400" cy="5943598"/>
          </a:xfrm>
          <a:prstGeom prst="rect">
            <a:avLst/>
          </a:prstGeom>
          <a:noFill/>
          <a:ln>
            <a:noFill/>
          </a:ln>
        </p:spPr>
      </p:sp>
      <p:pic>
        <p:nvPicPr>
          <p:cNvPr id="13664" name="Google Shape;13664;p18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13665"/>
        <p:cNvGrpSpPr/>
        <p:nvPr/>
      </p:nvGrpSpPr>
      <p:grpSpPr>
        <a:xfrm>
          <a:off x="0" y="0"/>
          <a:ext cx="0" cy="0"/>
          <a:chOff x="0" y="0"/>
          <a:chExt cx="0" cy="0"/>
        </a:xfrm>
      </p:grpSpPr>
      <p:pic>
        <p:nvPicPr>
          <p:cNvPr id="13666" name="Google Shape;13666;p185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3667" name="Google Shape;13667;p185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3668" name="Google Shape;13668;p185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9" name="Google Shape;13669;p185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13670"/>
        <p:cNvGrpSpPr/>
        <p:nvPr/>
      </p:nvGrpSpPr>
      <p:grpSpPr>
        <a:xfrm>
          <a:off x="0" y="0"/>
          <a:ext cx="0" cy="0"/>
          <a:chOff x="0" y="0"/>
          <a:chExt cx="0" cy="0"/>
        </a:xfrm>
      </p:grpSpPr>
      <p:pic>
        <p:nvPicPr>
          <p:cNvPr id="13671" name="Google Shape;13671;p185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2" name="Google Shape;13672;p1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3" name="Google Shape;13673;p18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4" name="Google Shape;13674;p185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p:spTree>
      <p:nvGrpSpPr>
        <p:cNvPr id="1" name="Shape 13675"/>
        <p:cNvGrpSpPr/>
        <p:nvPr/>
      </p:nvGrpSpPr>
      <p:grpSpPr>
        <a:xfrm>
          <a:off x="0" y="0"/>
          <a:ext cx="0" cy="0"/>
          <a:chOff x="0" y="0"/>
          <a:chExt cx="0" cy="0"/>
        </a:xfrm>
      </p:grpSpPr>
      <p:pic>
        <p:nvPicPr>
          <p:cNvPr id="13676" name="Google Shape;13676;p185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7" name="Google Shape;13677;p1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8" name="Google Shape;13678;p1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9" name="Google Shape;13679;p185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3680"/>
        <p:cNvGrpSpPr/>
        <p:nvPr/>
      </p:nvGrpSpPr>
      <p:grpSpPr>
        <a:xfrm>
          <a:off x="0" y="0"/>
          <a:ext cx="0" cy="0"/>
          <a:chOff x="0" y="0"/>
          <a:chExt cx="0" cy="0"/>
        </a:xfrm>
      </p:grpSpPr>
      <p:pic>
        <p:nvPicPr>
          <p:cNvPr id="13681" name="Google Shape;13681;p185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3682" name="Google Shape;13682;p185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83" name="Google Shape;13683;p18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84" name="Google Shape;13684;p185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3685"/>
        <p:cNvGrpSpPr/>
        <p:nvPr/>
      </p:nvGrpSpPr>
      <p:grpSpPr>
        <a:xfrm>
          <a:off x="0" y="0"/>
          <a:ext cx="0" cy="0"/>
          <a:chOff x="0" y="0"/>
          <a:chExt cx="0" cy="0"/>
        </a:xfrm>
      </p:grpSpPr>
      <p:pic>
        <p:nvPicPr>
          <p:cNvPr id="13686" name="Google Shape;13686;p186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87" name="Google Shape;13687;p186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88" name="Google Shape;13688;p186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89" name="Google Shape;13689;p186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3690"/>
        <p:cNvGrpSpPr/>
        <p:nvPr/>
      </p:nvGrpSpPr>
      <p:grpSpPr>
        <a:xfrm>
          <a:off x="0" y="0"/>
          <a:ext cx="0" cy="0"/>
          <a:chOff x="0" y="0"/>
          <a:chExt cx="0" cy="0"/>
        </a:xfrm>
      </p:grpSpPr>
      <p:pic>
        <p:nvPicPr>
          <p:cNvPr id="13691" name="Google Shape;13691;p186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2" name="Google Shape;13692;p1861"/>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3693" name="Google Shape;13693;p1861"/>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4" name="Google Shape;13694;p1861"/>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3695"/>
        <p:cNvGrpSpPr/>
        <p:nvPr/>
      </p:nvGrpSpPr>
      <p:grpSpPr>
        <a:xfrm>
          <a:off x="0" y="0"/>
          <a:ext cx="0" cy="0"/>
          <a:chOff x="0" y="0"/>
          <a:chExt cx="0" cy="0"/>
        </a:xfrm>
      </p:grpSpPr>
      <p:pic>
        <p:nvPicPr>
          <p:cNvPr id="13696" name="Google Shape;13696;p18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7" name="Google Shape;13697;p1862"/>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98" name="Google Shape;13698;p1862"/>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9" name="Google Shape;13699;p186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54"/>
        <p:cNvGrpSpPr/>
        <p:nvPr/>
      </p:nvGrpSpPr>
      <p:grpSpPr>
        <a:xfrm>
          <a:off x="0" y="0"/>
          <a:ext cx="0" cy="0"/>
          <a:chOff x="0" y="0"/>
          <a:chExt cx="0" cy="0"/>
        </a:xfrm>
      </p:grpSpPr>
      <p:sp>
        <p:nvSpPr>
          <p:cNvPr id="855" name="Google Shape;855;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 name="Google Shape;856;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7" name="Google Shape;857;p140"/>
          <p:cNvGrpSpPr/>
          <p:nvPr/>
        </p:nvGrpSpPr>
        <p:grpSpPr>
          <a:xfrm>
            <a:off x="7191542" y="1"/>
            <a:ext cx="5000459" cy="1425992"/>
            <a:chOff x="7191542" y="1"/>
            <a:chExt cx="5000459" cy="1425992"/>
          </a:xfrm>
        </p:grpSpPr>
        <p:pic>
          <p:nvPicPr>
            <p:cNvPr id="858" name="Google Shape;858;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9" name="Google Shape;859;p140"/>
            <p:cNvGrpSpPr/>
            <p:nvPr/>
          </p:nvGrpSpPr>
          <p:grpSpPr>
            <a:xfrm>
              <a:off x="7191542" y="1"/>
              <a:ext cx="5000459" cy="1425992"/>
              <a:chOff x="7186272" y="0"/>
              <a:chExt cx="5005729" cy="1427495"/>
            </a:xfrm>
          </p:grpSpPr>
          <p:sp>
            <p:nvSpPr>
              <p:cNvPr id="860" name="Google Shape;860;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1" name="Google Shape;861;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2" name="Google Shape;862;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 name="Google Shape;863;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4" name="Google Shape;864;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5" name="Google Shape;865;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13700"/>
        <p:cNvGrpSpPr/>
        <p:nvPr/>
      </p:nvGrpSpPr>
      <p:grpSpPr>
        <a:xfrm>
          <a:off x="0" y="0"/>
          <a:ext cx="0" cy="0"/>
          <a:chOff x="0" y="0"/>
          <a:chExt cx="0" cy="0"/>
        </a:xfrm>
      </p:grpSpPr>
      <p:pic>
        <p:nvPicPr>
          <p:cNvPr id="13701" name="Google Shape;13701;p1863"/>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3702" name="Google Shape;13702;p18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3" name="Google Shape;13703;p1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04" name="Google Shape;13704;p1863"/>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3705"/>
        <p:cNvGrpSpPr/>
        <p:nvPr/>
      </p:nvGrpSpPr>
      <p:grpSpPr>
        <a:xfrm>
          <a:off x="0" y="0"/>
          <a:ext cx="0" cy="0"/>
          <a:chOff x="0" y="0"/>
          <a:chExt cx="0" cy="0"/>
        </a:xfrm>
      </p:grpSpPr>
      <p:pic>
        <p:nvPicPr>
          <p:cNvPr id="13706" name="Google Shape;13706;p1864"/>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3707" name="Google Shape;13707;p1864"/>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8" name="Google Shape;13708;p1864"/>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9" name="Google Shape;13709;p1864"/>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3710"/>
        <p:cNvGrpSpPr/>
        <p:nvPr/>
      </p:nvGrpSpPr>
      <p:grpSpPr>
        <a:xfrm>
          <a:off x="0" y="0"/>
          <a:ext cx="0" cy="0"/>
          <a:chOff x="0" y="0"/>
          <a:chExt cx="0" cy="0"/>
        </a:xfrm>
      </p:grpSpPr>
      <p:pic>
        <p:nvPicPr>
          <p:cNvPr id="13711" name="Google Shape;13711;p1865"/>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3712" name="Google Shape;13712;p186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Title and Content">
  <p:cSld name="1_Title and Content 3">
    <p:spTree>
      <p:nvGrpSpPr>
        <p:cNvPr id="1" name="Shape 13713"/>
        <p:cNvGrpSpPr/>
        <p:nvPr/>
      </p:nvGrpSpPr>
      <p:grpSpPr>
        <a:xfrm>
          <a:off x="0" y="0"/>
          <a:ext cx="0" cy="0"/>
          <a:chOff x="0" y="0"/>
          <a:chExt cx="0" cy="0"/>
        </a:xfrm>
      </p:grpSpPr>
      <p:grpSp>
        <p:nvGrpSpPr>
          <p:cNvPr id="13714" name="Google Shape;13714;p1866"/>
          <p:cNvGrpSpPr/>
          <p:nvPr/>
        </p:nvGrpSpPr>
        <p:grpSpPr>
          <a:xfrm>
            <a:off x="7191543" y="1"/>
            <a:ext cx="5000459" cy="1425992"/>
            <a:chOff x="7191542" y="1"/>
            <a:chExt cx="5000459" cy="1425992"/>
          </a:xfrm>
        </p:grpSpPr>
        <p:pic>
          <p:nvPicPr>
            <p:cNvPr id="13715" name="Google Shape;13715;p1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16" name="Google Shape;13716;p1866"/>
            <p:cNvGrpSpPr/>
            <p:nvPr/>
          </p:nvGrpSpPr>
          <p:grpSpPr>
            <a:xfrm>
              <a:off x="7191542" y="1"/>
              <a:ext cx="5000459" cy="1425992"/>
              <a:chOff x="7186272" y="0"/>
              <a:chExt cx="5005729" cy="1427495"/>
            </a:xfrm>
          </p:grpSpPr>
          <p:sp>
            <p:nvSpPr>
              <p:cNvPr id="13717" name="Google Shape;13717;p1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18" name="Google Shape;13718;p1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19" name="Google Shape;13719;p186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0" name="Google Shape;13720;p186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1" name="Google Shape;13721;p18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22" name="Google Shape;13722;p1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3" name="Google Shape;13723;p186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13724"/>
        <p:cNvGrpSpPr/>
        <p:nvPr/>
      </p:nvGrpSpPr>
      <p:grpSpPr>
        <a:xfrm>
          <a:off x="0" y="0"/>
          <a:ext cx="0" cy="0"/>
          <a:chOff x="0" y="0"/>
          <a:chExt cx="0" cy="0"/>
        </a:xfrm>
      </p:grpSpPr>
      <p:sp>
        <p:nvSpPr>
          <p:cNvPr id="13725" name="Google Shape;13725;p186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26" name="Google Shape;13726;p18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727" name="Google Shape;13727;p1867"/>
          <p:cNvGrpSpPr/>
          <p:nvPr/>
        </p:nvGrpSpPr>
        <p:grpSpPr>
          <a:xfrm>
            <a:off x="0" y="5379427"/>
            <a:ext cx="2807368" cy="753891"/>
            <a:chOff x="0" y="5379426"/>
            <a:chExt cx="2807368" cy="753891"/>
          </a:xfrm>
        </p:grpSpPr>
        <p:sp>
          <p:nvSpPr>
            <p:cNvPr id="13728" name="Google Shape;13728;p18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29" name="Google Shape;13729;p18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730" name="Google Shape;13730;p1867"/>
          <p:cNvSpPr>
            <a:spLocks noGrp="1"/>
          </p:cNvSpPr>
          <p:nvPr>
            <p:ph type="pic" idx="2"/>
          </p:nvPr>
        </p:nvSpPr>
        <p:spPr>
          <a:xfrm>
            <a:off x="2807368" y="457202"/>
            <a:ext cx="8915400" cy="5943598"/>
          </a:xfrm>
          <a:prstGeom prst="rect">
            <a:avLst/>
          </a:prstGeom>
          <a:noFill/>
          <a:ln>
            <a:noFill/>
          </a:ln>
        </p:spPr>
      </p:sp>
      <p:pic>
        <p:nvPicPr>
          <p:cNvPr id="13731" name="Google Shape;13731;p186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19_Title Slide_Yale Blue">
  <p:cSld name="19_Title Slide_Yale Blue">
    <p:spTree>
      <p:nvGrpSpPr>
        <p:cNvPr id="1" name="Shape 13732"/>
        <p:cNvGrpSpPr/>
        <p:nvPr/>
      </p:nvGrpSpPr>
      <p:grpSpPr>
        <a:xfrm>
          <a:off x="0" y="0"/>
          <a:ext cx="0" cy="0"/>
          <a:chOff x="0" y="0"/>
          <a:chExt cx="0" cy="0"/>
        </a:xfrm>
      </p:grpSpPr>
      <p:sp>
        <p:nvSpPr>
          <p:cNvPr id="13733" name="Google Shape;13733;p186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34" name="Google Shape;13734;p186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35" name="Google Shape;13735;p18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36" name="Google Shape;13736;p1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37" name="Google Shape;13737;p1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38" name="Google Shape;13738;p186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39" name="Google Shape;13739;p186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40" name="Google Shape;13740;p186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1" name="Google Shape;13741;p186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13742"/>
        <p:cNvGrpSpPr/>
        <p:nvPr/>
      </p:nvGrpSpPr>
      <p:grpSpPr>
        <a:xfrm>
          <a:off x="0" y="0"/>
          <a:ext cx="0" cy="0"/>
          <a:chOff x="0" y="0"/>
          <a:chExt cx="0" cy="0"/>
        </a:xfrm>
      </p:grpSpPr>
      <p:sp>
        <p:nvSpPr>
          <p:cNvPr id="13743" name="Google Shape;13743;p186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4" name="Google Shape;13744;p186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5" name="Google Shape;13745;p186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6" name="Google Shape;13746;p186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7" name="Google Shape;13747;p18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52_Title and Content">
  <p:cSld name="52_Title and Content">
    <p:spTree>
      <p:nvGrpSpPr>
        <p:cNvPr id="1" name="Shape 13748"/>
        <p:cNvGrpSpPr/>
        <p:nvPr/>
      </p:nvGrpSpPr>
      <p:grpSpPr>
        <a:xfrm>
          <a:off x="0" y="0"/>
          <a:ext cx="0" cy="0"/>
          <a:chOff x="0" y="0"/>
          <a:chExt cx="0" cy="0"/>
        </a:xfrm>
      </p:grpSpPr>
      <p:sp>
        <p:nvSpPr>
          <p:cNvPr id="13749" name="Google Shape;13749;p187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750" name="Google Shape;13750;p18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751" name="Google Shape;13751;p18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2" name="Google Shape;13752;p187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53" name="Google Shape;13753;p187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13754"/>
        <p:cNvGrpSpPr/>
        <p:nvPr/>
      </p:nvGrpSpPr>
      <p:grpSpPr>
        <a:xfrm>
          <a:off x="0" y="0"/>
          <a:ext cx="0" cy="0"/>
          <a:chOff x="0" y="0"/>
          <a:chExt cx="0" cy="0"/>
        </a:xfrm>
      </p:grpSpPr>
      <p:sp>
        <p:nvSpPr>
          <p:cNvPr id="13755" name="Google Shape;13755;p187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6" name="Google Shape;13756;p18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7" name="Google Shape;13757;p187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8" name="Google Shape;13758;p187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9" name="Google Shape;13759;p187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60" name="Google Shape;13760;p18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13761"/>
        <p:cNvGrpSpPr/>
        <p:nvPr/>
      </p:nvGrpSpPr>
      <p:grpSpPr>
        <a:xfrm>
          <a:off x="0" y="0"/>
          <a:ext cx="0" cy="0"/>
          <a:chOff x="0" y="0"/>
          <a:chExt cx="0" cy="0"/>
        </a:xfrm>
      </p:grpSpPr>
      <p:sp>
        <p:nvSpPr>
          <p:cNvPr id="13762" name="Google Shape;13762;p1872"/>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63" name="Google Shape;13763;p1872"/>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64" name="Google Shape;13764;p187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5" name="Google Shape;13765;p187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6" name="Google Shape;13766;p1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767" name="Google Shape;13767;p187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66"/>
        <p:cNvGrpSpPr/>
        <p:nvPr/>
      </p:nvGrpSpPr>
      <p:grpSpPr>
        <a:xfrm>
          <a:off x="0" y="0"/>
          <a:ext cx="0" cy="0"/>
          <a:chOff x="0" y="0"/>
          <a:chExt cx="0" cy="0"/>
        </a:xfrm>
      </p:grpSpPr>
      <p:grpSp>
        <p:nvGrpSpPr>
          <p:cNvPr id="867" name="Google Shape;867;p141"/>
          <p:cNvGrpSpPr/>
          <p:nvPr/>
        </p:nvGrpSpPr>
        <p:grpSpPr>
          <a:xfrm>
            <a:off x="7191542" y="1"/>
            <a:ext cx="5000459" cy="1425992"/>
            <a:chOff x="7191542" y="1"/>
            <a:chExt cx="5000459" cy="1425992"/>
          </a:xfrm>
        </p:grpSpPr>
        <p:pic>
          <p:nvPicPr>
            <p:cNvPr id="868" name="Google Shape;868;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9" name="Google Shape;869;p141"/>
            <p:cNvGrpSpPr/>
            <p:nvPr/>
          </p:nvGrpSpPr>
          <p:grpSpPr>
            <a:xfrm>
              <a:off x="7191542" y="1"/>
              <a:ext cx="5000459" cy="1425992"/>
              <a:chOff x="7186272" y="0"/>
              <a:chExt cx="5005729" cy="1427495"/>
            </a:xfrm>
          </p:grpSpPr>
          <p:sp>
            <p:nvSpPr>
              <p:cNvPr id="870" name="Google Shape;870;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1" name="Google Shape;871;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2" name="Google Shape;872;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 name="Google Shape;873;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4" name="Google Shape;874;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 name="Google Shape;875;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6" name="Google Shape;876;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7" name="Google Shape;877;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8" name="Google Shape;878;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9" name="Google Shape;879;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768"/>
        <p:cNvGrpSpPr/>
        <p:nvPr/>
      </p:nvGrpSpPr>
      <p:grpSpPr>
        <a:xfrm>
          <a:off x="0" y="0"/>
          <a:ext cx="0" cy="0"/>
          <a:chOff x="0" y="0"/>
          <a:chExt cx="0" cy="0"/>
        </a:xfrm>
      </p:grpSpPr>
      <p:sp>
        <p:nvSpPr>
          <p:cNvPr id="13769" name="Google Shape;13769;p1873"/>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0" name="Google Shape;13770;p1873"/>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771" name="Google Shape;13771;p18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2" name="Google Shape;13772;p1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3" name="Google Shape;13773;p1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774"/>
        <p:cNvGrpSpPr/>
        <p:nvPr/>
      </p:nvGrpSpPr>
      <p:grpSpPr>
        <a:xfrm>
          <a:off x="0" y="0"/>
          <a:ext cx="0" cy="0"/>
          <a:chOff x="0" y="0"/>
          <a:chExt cx="0" cy="0"/>
        </a:xfrm>
      </p:grpSpPr>
      <p:sp>
        <p:nvSpPr>
          <p:cNvPr id="13775" name="Google Shape;13775;p1874"/>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6" name="Google Shape;13776;p1874"/>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777" name="Google Shape;13777;p1874"/>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778" name="Google Shape;13778;p18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9" name="Google Shape;13779;p1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0" name="Google Shape;13780;p1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13781"/>
        <p:cNvGrpSpPr/>
        <p:nvPr/>
      </p:nvGrpSpPr>
      <p:grpSpPr>
        <a:xfrm>
          <a:off x="0" y="0"/>
          <a:ext cx="0" cy="0"/>
          <a:chOff x="0" y="0"/>
          <a:chExt cx="0" cy="0"/>
        </a:xfrm>
      </p:grpSpPr>
      <p:sp>
        <p:nvSpPr>
          <p:cNvPr id="13782" name="Google Shape;13782;p18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83" name="Google Shape;13783;p18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4" name="Google Shape;13784;p18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5" name="Google Shape;13785;p18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6" name="Google Shape;13786;p18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87" name="Google Shape;13787;p18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88" name="Google Shape;13788;p187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789" name="Google Shape;13789;p187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790" name="Google Shape;13790;p187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Title and Content">
  <p:cSld name="1_Title and Content 4">
    <p:spTree>
      <p:nvGrpSpPr>
        <p:cNvPr id="1" name="Shape 13791"/>
        <p:cNvGrpSpPr/>
        <p:nvPr/>
      </p:nvGrpSpPr>
      <p:grpSpPr>
        <a:xfrm>
          <a:off x="0" y="0"/>
          <a:ext cx="0" cy="0"/>
          <a:chOff x="0" y="0"/>
          <a:chExt cx="0" cy="0"/>
        </a:xfrm>
      </p:grpSpPr>
      <p:grpSp>
        <p:nvGrpSpPr>
          <p:cNvPr id="13792" name="Google Shape;13792;p1876"/>
          <p:cNvGrpSpPr/>
          <p:nvPr/>
        </p:nvGrpSpPr>
        <p:grpSpPr>
          <a:xfrm>
            <a:off x="7191543" y="1"/>
            <a:ext cx="5000459" cy="1425992"/>
            <a:chOff x="7191542" y="1"/>
            <a:chExt cx="5000459" cy="1425992"/>
          </a:xfrm>
        </p:grpSpPr>
        <p:pic>
          <p:nvPicPr>
            <p:cNvPr id="13793" name="Google Shape;13793;p18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94" name="Google Shape;13794;p1876"/>
            <p:cNvGrpSpPr/>
            <p:nvPr/>
          </p:nvGrpSpPr>
          <p:grpSpPr>
            <a:xfrm>
              <a:off x="7191542" y="1"/>
              <a:ext cx="5000459" cy="1425992"/>
              <a:chOff x="7186272" y="0"/>
              <a:chExt cx="5005729" cy="1427495"/>
            </a:xfrm>
          </p:grpSpPr>
          <p:sp>
            <p:nvSpPr>
              <p:cNvPr id="13795" name="Google Shape;13795;p18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96" name="Google Shape;13796;p18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97" name="Google Shape;13797;p187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98" name="Google Shape;13798;p187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99" name="Google Shape;13799;p18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00" name="Google Shape;13800;p18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01" name="Google Shape;13801;p187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13802"/>
        <p:cNvGrpSpPr/>
        <p:nvPr/>
      </p:nvGrpSpPr>
      <p:grpSpPr>
        <a:xfrm>
          <a:off x="0" y="0"/>
          <a:ext cx="0" cy="0"/>
          <a:chOff x="0" y="0"/>
          <a:chExt cx="0" cy="0"/>
        </a:xfrm>
      </p:grpSpPr>
      <p:sp>
        <p:nvSpPr>
          <p:cNvPr id="13803" name="Google Shape;13803;p187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04" name="Google Shape;13804;p18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05" name="Google Shape;13805;p1877"/>
          <p:cNvGrpSpPr/>
          <p:nvPr/>
        </p:nvGrpSpPr>
        <p:grpSpPr>
          <a:xfrm>
            <a:off x="0" y="5379427"/>
            <a:ext cx="2807368" cy="753891"/>
            <a:chOff x="0" y="5379426"/>
            <a:chExt cx="2807368" cy="753891"/>
          </a:xfrm>
        </p:grpSpPr>
        <p:sp>
          <p:nvSpPr>
            <p:cNvPr id="13806" name="Google Shape;13806;p18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07" name="Google Shape;13807;p18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08" name="Google Shape;13808;p1877"/>
          <p:cNvSpPr>
            <a:spLocks noGrp="1"/>
          </p:cNvSpPr>
          <p:nvPr>
            <p:ph type="pic" idx="2"/>
          </p:nvPr>
        </p:nvSpPr>
        <p:spPr>
          <a:xfrm>
            <a:off x="2807368" y="457202"/>
            <a:ext cx="8915400" cy="5943598"/>
          </a:xfrm>
          <a:prstGeom prst="rect">
            <a:avLst/>
          </a:prstGeom>
          <a:noFill/>
          <a:ln>
            <a:noFill/>
          </a:ln>
        </p:spPr>
      </p:sp>
      <p:pic>
        <p:nvPicPr>
          <p:cNvPr id="13809" name="Google Shape;13809;p187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13810"/>
        <p:cNvGrpSpPr/>
        <p:nvPr/>
      </p:nvGrpSpPr>
      <p:grpSpPr>
        <a:xfrm>
          <a:off x="0" y="0"/>
          <a:ext cx="0" cy="0"/>
          <a:chOff x="0" y="0"/>
          <a:chExt cx="0" cy="0"/>
        </a:xfrm>
      </p:grpSpPr>
      <p:sp>
        <p:nvSpPr>
          <p:cNvPr id="13811" name="Google Shape;13811;p187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12" name="Google Shape;13812;p18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13" name="Google Shape;13813;p1878"/>
          <p:cNvGrpSpPr/>
          <p:nvPr/>
        </p:nvGrpSpPr>
        <p:grpSpPr>
          <a:xfrm>
            <a:off x="0" y="5379427"/>
            <a:ext cx="2807368" cy="753891"/>
            <a:chOff x="0" y="5379426"/>
            <a:chExt cx="2807368" cy="753891"/>
          </a:xfrm>
        </p:grpSpPr>
        <p:sp>
          <p:nvSpPr>
            <p:cNvPr id="13814" name="Google Shape;13814;p18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5" name="Google Shape;13815;p18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16" name="Google Shape;13816;p1878"/>
          <p:cNvSpPr>
            <a:spLocks noGrp="1"/>
          </p:cNvSpPr>
          <p:nvPr>
            <p:ph type="pic" idx="2"/>
          </p:nvPr>
        </p:nvSpPr>
        <p:spPr>
          <a:xfrm>
            <a:off x="2807368" y="457202"/>
            <a:ext cx="8915400" cy="5943598"/>
          </a:xfrm>
          <a:prstGeom prst="rect">
            <a:avLst/>
          </a:prstGeom>
          <a:noFill/>
          <a:ln>
            <a:noFill/>
          </a:ln>
        </p:spPr>
      </p:sp>
      <p:pic>
        <p:nvPicPr>
          <p:cNvPr id="13817" name="Google Shape;13817;p187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matchingName="2_EVERYDAY - CONTENT ONLY">
  <p:cSld name="2_EVERYDAY - CONTENT ONLY">
    <p:spTree>
      <p:nvGrpSpPr>
        <p:cNvPr id="1" name="Shape 13818"/>
        <p:cNvGrpSpPr/>
        <p:nvPr/>
      </p:nvGrpSpPr>
      <p:grpSpPr>
        <a:xfrm>
          <a:off x="0" y="0"/>
          <a:ext cx="0" cy="0"/>
          <a:chOff x="0" y="0"/>
          <a:chExt cx="0" cy="0"/>
        </a:xfrm>
      </p:grpSpPr>
      <p:sp>
        <p:nvSpPr>
          <p:cNvPr id="13819" name="Google Shape;13819;p187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20" name="Google Shape;13820;p187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1" name="Google Shape;13821;p187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2" name="Google Shape;13822;p187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3" name="Google Shape;13823;p187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4" name="Google Shape;13824;p187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25" name="Google Shape;13825;p187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26" name="Google Shape;13826;p187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27" name="Google Shape;13827;p1879"/>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3828"/>
        <p:cNvGrpSpPr/>
        <p:nvPr/>
      </p:nvGrpSpPr>
      <p:grpSpPr>
        <a:xfrm>
          <a:off x="0" y="0"/>
          <a:ext cx="0" cy="0"/>
          <a:chOff x="0" y="0"/>
          <a:chExt cx="0" cy="0"/>
        </a:xfrm>
      </p:grpSpPr>
      <p:sp>
        <p:nvSpPr>
          <p:cNvPr id="13829" name="Google Shape;13829;p188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30" name="Google Shape;13830;p188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1" name="Google Shape;13831;p188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2" name="Google Shape;13832;p188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3" name="Google Shape;13833;p188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4" name="Google Shape;13834;p188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35" name="Google Shape;13835;p188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36" name="Google Shape;13836;p188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37" name="Google Shape;13837;p188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60_Quotation">
  <p:cSld name="60_Quotation">
    <p:spTree>
      <p:nvGrpSpPr>
        <p:cNvPr id="1" name="Shape 13838"/>
        <p:cNvGrpSpPr/>
        <p:nvPr/>
      </p:nvGrpSpPr>
      <p:grpSpPr>
        <a:xfrm>
          <a:off x="0" y="0"/>
          <a:ext cx="0" cy="0"/>
          <a:chOff x="0" y="0"/>
          <a:chExt cx="0" cy="0"/>
        </a:xfrm>
      </p:grpSpPr>
      <p:sp>
        <p:nvSpPr>
          <p:cNvPr id="13839" name="Google Shape;13839;p18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40" name="Google Shape;13840;p18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41" name="Google Shape;13841;p18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42" name="Google Shape;13842;p18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43" name="Google Shape;13843;p1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4" name="Google Shape;13844;p1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45" name="Google Shape;13845;p1881"/>
          <p:cNvGrpSpPr/>
          <p:nvPr/>
        </p:nvGrpSpPr>
        <p:grpSpPr>
          <a:xfrm>
            <a:off x="7191543" y="1"/>
            <a:ext cx="5000459" cy="1425992"/>
            <a:chOff x="7191542" y="1"/>
            <a:chExt cx="5000459" cy="1425992"/>
          </a:xfrm>
        </p:grpSpPr>
        <p:pic>
          <p:nvPicPr>
            <p:cNvPr id="13846" name="Google Shape;13846;p1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47" name="Google Shape;13847;p1881"/>
            <p:cNvGrpSpPr/>
            <p:nvPr/>
          </p:nvGrpSpPr>
          <p:grpSpPr>
            <a:xfrm>
              <a:off x="7191542" y="1"/>
              <a:ext cx="5000459" cy="1425992"/>
              <a:chOff x="7186272" y="0"/>
              <a:chExt cx="5005729" cy="1427495"/>
            </a:xfrm>
          </p:grpSpPr>
          <p:sp>
            <p:nvSpPr>
              <p:cNvPr id="13848" name="Google Shape;13848;p1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49" name="Google Shape;13849;p1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50" name="Google Shape;13850;p18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13851"/>
        <p:cNvGrpSpPr/>
        <p:nvPr/>
      </p:nvGrpSpPr>
      <p:grpSpPr>
        <a:xfrm>
          <a:off x="0" y="0"/>
          <a:ext cx="0" cy="0"/>
          <a:chOff x="0" y="0"/>
          <a:chExt cx="0" cy="0"/>
        </a:xfrm>
      </p:grpSpPr>
      <p:sp>
        <p:nvSpPr>
          <p:cNvPr id="13852" name="Google Shape;13852;p18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53" name="Google Shape;13853;p18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54" name="Google Shape;13854;p18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55" name="Google Shape;13855;p18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56" name="Google Shape;13856;p1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57" name="Google Shape;13857;p1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58" name="Google Shape;13858;p1882"/>
          <p:cNvGrpSpPr/>
          <p:nvPr/>
        </p:nvGrpSpPr>
        <p:grpSpPr>
          <a:xfrm>
            <a:off x="7191543" y="1"/>
            <a:ext cx="5000459" cy="1425992"/>
            <a:chOff x="7191542" y="1"/>
            <a:chExt cx="5000459" cy="1425992"/>
          </a:xfrm>
        </p:grpSpPr>
        <p:pic>
          <p:nvPicPr>
            <p:cNvPr id="13859" name="Google Shape;13859;p1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0" name="Google Shape;13860;p1882"/>
            <p:cNvGrpSpPr/>
            <p:nvPr/>
          </p:nvGrpSpPr>
          <p:grpSpPr>
            <a:xfrm>
              <a:off x="7191542" y="1"/>
              <a:ext cx="5000459" cy="1425992"/>
              <a:chOff x="7186272" y="0"/>
              <a:chExt cx="5005729" cy="1427495"/>
            </a:xfrm>
          </p:grpSpPr>
          <p:sp>
            <p:nvSpPr>
              <p:cNvPr id="13861" name="Google Shape;13861;p1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62" name="Google Shape;13862;p1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63" name="Google Shape;13863;p188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80"/>
        <p:cNvGrpSpPr/>
        <p:nvPr/>
      </p:nvGrpSpPr>
      <p:grpSpPr>
        <a:xfrm>
          <a:off x="0" y="0"/>
          <a:ext cx="0" cy="0"/>
          <a:chOff x="0" y="0"/>
          <a:chExt cx="0" cy="0"/>
        </a:xfrm>
      </p:grpSpPr>
      <p:sp>
        <p:nvSpPr>
          <p:cNvPr id="881" name="Google Shape;881;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2" name="Google Shape;882;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3" name="Google Shape;883;p142"/>
          <p:cNvGrpSpPr/>
          <p:nvPr/>
        </p:nvGrpSpPr>
        <p:grpSpPr>
          <a:xfrm>
            <a:off x="0" y="5379426"/>
            <a:ext cx="2807368" cy="753891"/>
            <a:chOff x="0" y="5379426"/>
            <a:chExt cx="2807368" cy="753891"/>
          </a:xfrm>
        </p:grpSpPr>
        <p:sp>
          <p:nvSpPr>
            <p:cNvPr id="884" name="Google Shape;884;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 name="Google Shape;885;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86" name="Google Shape;886;p142"/>
          <p:cNvSpPr>
            <a:spLocks noGrp="1"/>
          </p:cNvSpPr>
          <p:nvPr>
            <p:ph type="pic" idx="2"/>
          </p:nvPr>
        </p:nvSpPr>
        <p:spPr>
          <a:xfrm>
            <a:off x="2807368" y="457202"/>
            <a:ext cx="8915400" cy="5943598"/>
          </a:xfrm>
          <a:prstGeom prst="rect">
            <a:avLst/>
          </a:prstGeom>
          <a:noFill/>
          <a:ln>
            <a:noFill/>
          </a:ln>
        </p:spPr>
      </p:sp>
      <p:pic>
        <p:nvPicPr>
          <p:cNvPr id="887" name="Google Shape;887;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13864"/>
        <p:cNvGrpSpPr/>
        <p:nvPr/>
      </p:nvGrpSpPr>
      <p:grpSpPr>
        <a:xfrm>
          <a:off x="0" y="0"/>
          <a:ext cx="0" cy="0"/>
          <a:chOff x="0" y="0"/>
          <a:chExt cx="0" cy="0"/>
        </a:xfrm>
      </p:grpSpPr>
      <p:sp>
        <p:nvSpPr>
          <p:cNvPr id="13865" name="Google Shape;13865;p188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66" name="Google Shape;13866;p188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67" name="Google Shape;13867;p188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868" name="Google Shape;13868;p1883"/>
          <p:cNvSpPr>
            <a:spLocks noGrp="1"/>
          </p:cNvSpPr>
          <p:nvPr>
            <p:ph type="pic" idx="2"/>
          </p:nvPr>
        </p:nvSpPr>
        <p:spPr>
          <a:xfrm>
            <a:off x="7118684" y="233915"/>
            <a:ext cx="5073316" cy="5943600"/>
          </a:xfrm>
          <a:prstGeom prst="rect">
            <a:avLst/>
          </a:prstGeom>
          <a:noFill/>
          <a:ln>
            <a:noFill/>
          </a:ln>
        </p:spPr>
      </p:sp>
      <p:grpSp>
        <p:nvGrpSpPr>
          <p:cNvPr id="13869" name="Google Shape;13869;p1883"/>
          <p:cNvGrpSpPr/>
          <p:nvPr/>
        </p:nvGrpSpPr>
        <p:grpSpPr>
          <a:xfrm>
            <a:off x="0" y="5020349"/>
            <a:ext cx="12192000" cy="1837653"/>
            <a:chOff x="0" y="5020348"/>
            <a:chExt cx="12192000" cy="1837653"/>
          </a:xfrm>
        </p:grpSpPr>
        <p:sp>
          <p:nvSpPr>
            <p:cNvPr id="13870" name="Google Shape;13870;p1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1" name="Google Shape;13871;p1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2" name="Google Shape;13872;p1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29_Divider">
  <p:cSld name="29_Divider">
    <p:bg>
      <p:bgPr>
        <a:solidFill>
          <a:schemeClr val="lt2"/>
        </a:solidFill>
        <a:effectLst/>
      </p:bgPr>
    </p:bg>
    <p:spTree>
      <p:nvGrpSpPr>
        <p:cNvPr id="1" name="Shape 13873"/>
        <p:cNvGrpSpPr/>
        <p:nvPr/>
      </p:nvGrpSpPr>
      <p:grpSpPr>
        <a:xfrm>
          <a:off x="0" y="0"/>
          <a:ext cx="0" cy="0"/>
          <a:chOff x="0" y="0"/>
          <a:chExt cx="0" cy="0"/>
        </a:xfrm>
      </p:grpSpPr>
      <p:grpSp>
        <p:nvGrpSpPr>
          <p:cNvPr id="13874" name="Google Shape;13874;p1884"/>
          <p:cNvGrpSpPr/>
          <p:nvPr/>
        </p:nvGrpSpPr>
        <p:grpSpPr>
          <a:xfrm>
            <a:off x="0" y="5020348"/>
            <a:ext cx="12192000" cy="1837653"/>
            <a:chOff x="0" y="5020347"/>
            <a:chExt cx="12192000" cy="1837653"/>
          </a:xfrm>
        </p:grpSpPr>
        <p:sp>
          <p:nvSpPr>
            <p:cNvPr id="13875" name="Google Shape;13875;p1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6" name="Google Shape;13876;p1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7" name="Google Shape;13877;p1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8" name="Google Shape;13878;p1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879" name="Google Shape;13879;p188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80" name="Google Shape;13880;p188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30_Photo Slide">
  <p:cSld name="30_Photo Slide">
    <p:spTree>
      <p:nvGrpSpPr>
        <p:cNvPr id="1" name="Shape 13881"/>
        <p:cNvGrpSpPr/>
        <p:nvPr/>
      </p:nvGrpSpPr>
      <p:grpSpPr>
        <a:xfrm>
          <a:off x="0" y="0"/>
          <a:ext cx="0" cy="0"/>
          <a:chOff x="0" y="0"/>
          <a:chExt cx="0" cy="0"/>
        </a:xfrm>
      </p:grpSpPr>
      <p:sp>
        <p:nvSpPr>
          <p:cNvPr id="13882" name="Google Shape;13882;p188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83" name="Google Shape;13883;p1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84" name="Google Shape;13884;p1885"/>
          <p:cNvGrpSpPr/>
          <p:nvPr/>
        </p:nvGrpSpPr>
        <p:grpSpPr>
          <a:xfrm>
            <a:off x="0" y="5379427"/>
            <a:ext cx="2807368" cy="753891"/>
            <a:chOff x="0" y="5379426"/>
            <a:chExt cx="2807368" cy="753891"/>
          </a:xfrm>
        </p:grpSpPr>
        <p:sp>
          <p:nvSpPr>
            <p:cNvPr id="13885" name="Google Shape;13885;p1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86" name="Google Shape;13886;p1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887" name="Google Shape;13887;p1885"/>
          <p:cNvSpPr>
            <a:spLocks noGrp="1"/>
          </p:cNvSpPr>
          <p:nvPr>
            <p:ph type="pic" idx="2"/>
          </p:nvPr>
        </p:nvSpPr>
        <p:spPr>
          <a:xfrm>
            <a:off x="2807368" y="457202"/>
            <a:ext cx="8915400" cy="5943598"/>
          </a:xfrm>
          <a:prstGeom prst="rect">
            <a:avLst/>
          </a:prstGeom>
          <a:noFill/>
          <a:ln>
            <a:noFill/>
          </a:ln>
        </p:spPr>
      </p:sp>
      <p:pic>
        <p:nvPicPr>
          <p:cNvPr id="13888" name="Google Shape;13888;p188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13889"/>
        <p:cNvGrpSpPr/>
        <p:nvPr/>
      </p:nvGrpSpPr>
      <p:grpSpPr>
        <a:xfrm>
          <a:off x="0" y="0"/>
          <a:ext cx="0" cy="0"/>
          <a:chOff x="0" y="0"/>
          <a:chExt cx="0" cy="0"/>
        </a:xfrm>
      </p:grpSpPr>
      <p:sp>
        <p:nvSpPr>
          <p:cNvPr id="13890" name="Google Shape;13890;p18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91" name="Google Shape;13891;p18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92" name="Google Shape;13892;p18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3" name="Google Shape;13893;p18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94" name="Google Shape;13894;p1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95" name="Google Shape;13895;p1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96" name="Google Shape;13896;p1886"/>
          <p:cNvGrpSpPr/>
          <p:nvPr/>
        </p:nvGrpSpPr>
        <p:grpSpPr>
          <a:xfrm>
            <a:off x="7191543" y="1"/>
            <a:ext cx="5000459" cy="1425992"/>
            <a:chOff x="7191542" y="1"/>
            <a:chExt cx="5000459" cy="1425992"/>
          </a:xfrm>
        </p:grpSpPr>
        <p:pic>
          <p:nvPicPr>
            <p:cNvPr id="13897" name="Google Shape;13897;p1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98" name="Google Shape;13898;p1886"/>
            <p:cNvGrpSpPr/>
            <p:nvPr/>
          </p:nvGrpSpPr>
          <p:grpSpPr>
            <a:xfrm>
              <a:off x="7191542" y="1"/>
              <a:ext cx="5000459" cy="1425992"/>
              <a:chOff x="7186272" y="0"/>
              <a:chExt cx="5005729" cy="1427495"/>
            </a:xfrm>
          </p:grpSpPr>
          <p:sp>
            <p:nvSpPr>
              <p:cNvPr id="13899" name="Google Shape;13899;p1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00" name="Google Shape;13900;p1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01" name="Google Shape;13901;p18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63_Quotation">
  <p:cSld name="63_Quotation">
    <p:spTree>
      <p:nvGrpSpPr>
        <p:cNvPr id="1" name="Shape 13902"/>
        <p:cNvGrpSpPr/>
        <p:nvPr/>
      </p:nvGrpSpPr>
      <p:grpSpPr>
        <a:xfrm>
          <a:off x="0" y="0"/>
          <a:ext cx="0" cy="0"/>
          <a:chOff x="0" y="0"/>
          <a:chExt cx="0" cy="0"/>
        </a:xfrm>
      </p:grpSpPr>
      <p:sp>
        <p:nvSpPr>
          <p:cNvPr id="13903" name="Google Shape;13903;p18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04" name="Google Shape;13904;p18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05" name="Google Shape;13905;p18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06" name="Google Shape;13906;p18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07" name="Google Shape;13907;p1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08" name="Google Shape;13908;p1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09" name="Google Shape;13909;p1887"/>
          <p:cNvGrpSpPr/>
          <p:nvPr/>
        </p:nvGrpSpPr>
        <p:grpSpPr>
          <a:xfrm>
            <a:off x="7191543" y="1"/>
            <a:ext cx="5000459" cy="1425992"/>
            <a:chOff x="7191542" y="1"/>
            <a:chExt cx="5000459" cy="1425992"/>
          </a:xfrm>
        </p:grpSpPr>
        <p:pic>
          <p:nvPicPr>
            <p:cNvPr id="13910" name="Google Shape;13910;p1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1" name="Google Shape;13911;p1887"/>
            <p:cNvGrpSpPr/>
            <p:nvPr/>
          </p:nvGrpSpPr>
          <p:grpSpPr>
            <a:xfrm>
              <a:off x="7191542" y="1"/>
              <a:ext cx="5000459" cy="1425992"/>
              <a:chOff x="7186272" y="0"/>
              <a:chExt cx="5005729" cy="1427495"/>
            </a:xfrm>
          </p:grpSpPr>
          <p:sp>
            <p:nvSpPr>
              <p:cNvPr id="13912" name="Google Shape;13912;p1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13" name="Google Shape;13913;p1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14" name="Google Shape;13914;p18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53_Title and Content">
  <p:cSld name="53_Title and Content">
    <p:spTree>
      <p:nvGrpSpPr>
        <p:cNvPr id="1" name="Shape 13915"/>
        <p:cNvGrpSpPr/>
        <p:nvPr/>
      </p:nvGrpSpPr>
      <p:grpSpPr>
        <a:xfrm>
          <a:off x="0" y="0"/>
          <a:ext cx="0" cy="0"/>
          <a:chOff x="0" y="0"/>
          <a:chExt cx="0" cy="0"/>
        </a:xfrm>
      </p:grpSpPr>
      <p:grpSp>
        <p:nvGrpSpPr>
          <p:cNvPr id="13916" name="Google Shape;13916;p1888"/>
          <p:cNvGrpSpPr/>
          <p:nvPr/>
        </p:nvGrpSpPr>
        <p:grpSpPr>
          <a:xfrm>
            <a:off x="7191543" y="1"/>
            <a:ext cx="5000459" cy="1425992"/>
            <a:chOff x="7191542" y="1"/>
            <a:chExt cx="5000459" cy="1425992"/>
          </a:xfrm>
        </p:grpSpPr>
        <p:pic>
          <p:nvPicPr>
            <p:cNvPr id="13917" name="Google Shape;13917;p1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8" name="Google Shape;13918;p1888"/>
            <p:cNvGrpSpPr/>
            <p:nvPr/>
          </p:nvGrpSpPr>
          <p:grpSpPr>
            <a:xfrm>
              <a:off x="7191542" y="1"/>
              <a:ext cx="5000459" cy="1425992"/>
              <a:chOff x="7186272" y="0"/>
              <a:chExt cx="5005729" cy="1427495"/>
            </a:xfrm>
          </p:grpSpPr>
          <p:sp>
            <p:nvSpPr>
              <p:cNvPr id="13919" name="Google Shape;13919;p1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20" name="Google Shape;13920;p1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21" name="Google Shape;13921;p1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2" name="Google Shape;13922;p18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3" name="Google Shape;13923;p18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24" name="Google Shape;13924;p1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5" name="Google Shape;13925;p1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29_Two Content">
  <p:cSld name="29_Two Content">
    <p:spTree>
      <p:nvGrpSpPr>
        <p:cNvPr id="1" name="Shape 13926"/>
        <p:cNvGrpSpPr/>
        <p:nvPr/>
      </p:nvGrpSpPr>
      <p:grpSpPr>
        <a:xfrm>
          <a:off x="0" y="0"/>
          <a:ext cx="0" cy="0"/>
          <a:chOff x="0" y="0"/>
          <a:chExt cx="0" cy="0"/>
        </a:xfrm>
      </p:grpSpPr>
      <p:sp>
        <p:nvSpPr>
          <p:cNvPr id="13927" name="Google Shape;13927;p1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8" name="Google Shape;13928;p188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929" name="Google Shape;13929;p1889"/>
          <p:cNvGrpSpPr/>
          <p:nvPr/>
        </p:nvGrpSpPr>
        <p:grpSpPr>
          <a:xfrm>
            <a:off x="7191543" y="1"/>
            <a:ext cx="5000459" cy="1425992"/>
            <a:chOff x="7191542" y="1"/>
            <a:chExt cx="5000459" cy="1425992"/>
          </a:xfrm>
        </p:grpSpPr>
        <p:pic>
          <p:nvPicPr>
            <p:cNvPr id="13930" name="Google Shape;13930;p1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31" name="Google Shape;13931;p1889"/>
            <p:cNvGrpSpPr/>
            <p:nvPr/>
          </p:nvGrpSpPr>
          <p:grpSpPr>
            <a:xfrm>
              <a:off x="7191542" y="1"/>
              <a:ext cx="5000459" cy="1425992"/>
              <a:chOff x="7186272" y="0"/>
              <a:chExt cx="5005729" cy="1427495"/>
            </a:xfrm>
          </p:grpSpPr>
          <p:sp>
            <p:nvSpPr>
              <p:cNvPr id="13932" name="Google Shape;13932;p1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33" name="Google Shape;13933;p1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34" name="Google Shape;13934;p188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35" name="Google Shape;13935;p188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36" name="Google Shape;13936;p1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37" name="Google Shape;13937;p1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28_Comparison">
  <p:cSld name="28_Comparison">
    <p:spTree>
      <p:nvGrpSpPr>
        <p:cNvPr id="1" name="Shape 13938"/>
        <p:cNvGrpSpPr/>
        <p:nvPr/>
      </p:nvGrpSpPr>
      <p:grpSpPr>
        <a:xfrm>
          <a:off x="0" y="0"/>
          <a:ext cx="0" cy="0"/>
          <a:chOff x="0" y="0"/>
          <a:chExt cx="0" cy="0"/>
        </a:xfrm>
      </p:grpSpPr>
      <p:grpSp>
        <p:nvGrpSpPr>
          <p:cNvPr id="13939" name="Google Shape;13939;p1890"/>
          <p:cNvGrpSpPr/>
          <p:nvPr/>
        </p:nvGrpSpPr>
        <p:grpSpPr>
          <a:xfrm>
            <a:off x="7191543" y="1"/>
            <a:ext cx="5000459" cy="1425992"/>
            <a:chOff x="7191542" y="1"/>
            <a:chExt cx="5000459" cy="1425992"/>
          </a:xfrm>
        </p:grpSpPr>
        <p:pic>
          <p:nvPicPr>
            <p:cNvPr id="13940" name="Google Shape;13940;p1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41" name="Google Shape;13941;p1890"/>
            <p:cNvGrpSpPr/>
            <p:nvPr/>
          </p:nvGrpSpPr>
          <p:grpSpPr>
            <a:xfrm>
              <a:off x="7191542" y="1"/>
              <a:ext cx="5000459" cy="1425992"/>
              <a:chOff x="7186272" y="0"/>
              <a:chExt cx="5005729" cy="1427495"/>
            </a:xfrm>
          </p:grpSpPr>
          <p:sp>
            <p:nvSpPr>
              <p:cNvPr id="13942" name="Google Shape;13942;p1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43" name="Google Shape;13943;p1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44" name="Google Shape;13944;p189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5" name="Google Shape;13945;p189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6" name="Google Shape;13946;p189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7" name="Google Shape;13947;p18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8" name="Google Shape;13948;p18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9" name="Google Shape;13949;p18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50" name="Google Shape;13950;p1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1" name="Google Shape;13951;p1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28_Title Only">
  <p:cSld name="28_Title Only">
    <p:spTree>
      <p:nvGrpSpPr>
        <p:cNvPr id="1" name="Shape 13952"/>
        <p:cNvGrpSpPr/>
        <p:nvPr/>
      </p:nvGrpSpPr>
      <p:grpSpPr>
        <a:xfrm>
          <a:off x="0" y="0"/>
          <a:ext cx="0" cy="0"/>
          <a:chOff x="0" y="0"/>
          <a:chExt cx="0" cy="0"/>
        </a:xfrm>
      </p:grpSpPr>
      <p:grpSp>
        <p:nvGrpSpPr>
          <p:cNvPr id="13953" name="Google Shape;13953;p1891"/>
          <p:cNvGrpSpPr/>
          <p:nvPr/>
        </p:nvGrpSpPr>
        <p:grpSpPr>
          <a:xfrm>
            <a:off x="7191543" y="1"/>
            <a:ext cx="5000459" cy="1425992"/>
            <a:chOff x="7191542" y="1"/>
            <a:chExt cx="5000459" cy="1425992"/>
          </a:xfrm>
        </p:grpSpPr>
        <p:pic>
          <p:nvPicPr>
            <p:cNvPr id="13954" name="Google Shape;13954;p18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55" name="Google Shape;13955;p1891"/>
            <p:cNvGrpSpPr/>
            <p:nvPr/>
          </p:nvGrpSpPr>
          <p:grpSpPr>
            <a:xfrm>
              <a:off x="7191542" y="1"/>
              <a:ext cx="5000459" cy="1425992"/>
              <a:chOff x="7186272" y="0"/>
              <a:chExt cx="5005729" cy="1427495"/>
            </a:xfrm>
          </p:grpSpPr>
          <p:sp>
            <p:nvSpPr>
              <p:cNvPr id="13956" name="Google Shape;13956;p18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57" name="Google Shape;13957;p18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58" name="Google Shape;13958;p18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59" name="Google Shape;13959;p18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60" name="Google Shape;13960;p18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1" name="Google Shape;13961;p18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29_End">
  <p:cSld name="29_End">
    <p:spTree>
      <p:nvGrpSpPr>
        <p:cNvPr id="1" name="Shape 13962"/>
        <p:cNvGrpSpPr/>
        <p:nvPr/>
      </p:nvGrpSpPr>
      <p:grpSpPr>
        <a:xfrm>
          <a:off x="0" y="0"/>
          <a:ext cx="0" cy="0"/>
          <a:chOff x="0" y="0"/>
          <a:chExt cx="0" cy="0"/>
        </a:xfrm>
      </p:grpSpPr>
      <p:grpSp>
        <p:nvGrpSpPr>
          <p:cNvPr id="13963" name="Google Shape;13963;p1892"/>
          <p:cNvGrpSpPr/>
          <p:nvPr/>
        </p:nvGrpSpPr>
        <p:grpSpPr>
          <a:xfrm>
            <a:off x="0" y="0"/>
            <a:ext cx="12192000" cy="2148830"/>
            <a:chOff x="0" y="0"/>
            <a:chExt cx="12192000" cy="2148830"/>
          </a:xfrm>
        </p:grpSpPr>
        <p:sp>
          <p:nvSpPr>
            <p:cNvPr id="13964" name="Google Shape;13964;p18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65" name="Google Shape;13965;p18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966" name="Google Shape;13966;p189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67" name="Google Shape;13967;p189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68" name="Google Shape;13968;p18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69" name="Google Shape;13969;p189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970" name="Google Shape;13970;p18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88"/>
        <p:cNvGrpSpPr/>
        <p:nvPr/>
      </p:nvGrpSpPr>
      <p:grpSpPr>
        <a:xfrm>
          <a:off x="0" y="0"/>
          <a:ext cx="0" cy="0"/>
          <a:chOff x="0" y="0"/>
          <a:chExt cx="0" cy="0"/>
        </a:xfrm>
      </p:grpSpPr>
      <p:sp>
        <p:nvSpPr>
          <p:cNvPr id="889" name="Google Shape;889;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0" name="Google Shape;890;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 name="Google Shape;891;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 name="Google Shape;892;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3" name="Google Shape;893;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4" name="Google Shape;894;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5" name="Google Shape;895;p143"/>
          <p:cNvGrpSpPr/>
          <p:nvPr/>
        </p:nvGrpSpPr>
        <p:grpSpPr>
          <a:xfrm>
            <a:off x="7191542" y="1"/>
            <a:ext cx="5000459" cy="1425992"/>
            <a:chOff x="7191542" y="1"/>
            <a:chExt cx="5000459" cy="1425992"/>
          </a:xfrm>
        </p:grpSpPr>
        <p:pic>
          <p:nvPicPr>
            <p:cNvPr id="896" name="Google Shape;896;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3"/>
            <p:cNvGrpSpPr/>
            <p:nvPr/>
          </p:nvGrpSpPr>
          <p:grpSpPr>
            <a:xfrm>
              <a:off x="7191542" y="1"/>
              <a:ext cx="5000459" cy="1425992"/>
              <a:chOff x="7186272" y="0"/>
              <a:chExt cx="5005729" cy="1427495"/>
            </a:xfrm>
          </p:grpSpPr>
          <p:sp>
            <p:nvSpPr>
              <p:cNvPr id="898" name="Google Shape;898;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 name="Google Shape;899;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0" name="Google Shape;900;p1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29_Blank">
  <p:cSld name="29_Blank">
    <p:spTree>
      <p:nvGrpSpPr>
        <p:cNvPr id="1" name="Shape 13971"/>
        <p:cNvGrpSpPr/>
        <p:nvPr/>
      </p:nvGrpSpPr>
      <p:grpSpPr>
        <a:xfrm>
          <a:off x="0" y="0"/>
          <a:ext cx="0" cy="0"/>
          <a:chOff x="0" y="0"/>
          <a:chExt cx="0" cy="0"/>
        </a:xfrm>
      </p:grpSpPr>
      <p:sp>
        <p:nvSpPr>
          <p:cNvPr id="13972" name="Google Shape;13972;p18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73" name="Google Shape;13973;p1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4" name="Google Shape;13974;p1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75" name="Google Shape;13975;p1893"/>
          <p:cNvGrpSpPr/>
          <p:nvPr/>
        </p:nvGrpSpPr>
        <p:grpSpPr>
          <a:xfrm>
            <a:off x="7191543" y="1"/>
            <a:ext cx="5000459" cy="1425992"/>
            <a:chOff x="7191542" y="1"/>
            <a:chExt cx="5000459" cy="1425992"/>
          </a:xfrm>
        </p:grpSpPr>
        <p:pic>
          <p:nvPicPr>
            <p:cNvPr id="13976" name="Google Shape;13976;p1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77" name="Google Shape;13977;p1893"/>
            <p:cNvGrpSpPr/>
            <p:nvPr/>
          </p:nvGrpSpPr>
          <p:grpSpPr>
            <a:xfrm>
              <a:off x="7191542" y="1"/>
              <a:ext cx="5000459" cy="1425992"/>
              <a:chOff x="7186272" y="0"/>
              <a:chExt cx="5005729" cy="1427495"/>
            </a:xfrm>
          </p:grpSpPr>
          <p:sp>
            <p:nvSpPr>
              <p:cNvPr id="13978" name="Google Shape;13978;p1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79" name="Google Shape;13979;p1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itle and Content">
  <p:cSld name="1_Title and Content 5">
    <p:spTree>
      <p:nvGrpSpPr>
        <p:cNvPr id="1" name="Shape 13980"/>
        <p:cNvGrpSpPr/>
        <p:nvPr/>
      </p:nvGrpSpPr>
      <p:grpSpPr>
        <a:xfrm>
          <a:off x="0" y="0"/>
          <a:ext cx="0" cy="0"/>
          <a:chOff x="0" y="0"/>
          <a:chExt cx="0" cy="0"/>
        </a:xfrm>
      </p:grpSpPr>
      <p:grpSp>
        <p:nvGrpSpPr>
          <p:cNvPr id="13981" name="Google Shape;13981;p1894"/>
          <p:cNvGrpSpPr/>
          <p:nvPr/>
        </p:nvGrpSpPr>
        <p:grpSpPr>
          <a:xfrm>
            <a:off x="7191542" y="1"/>
            <a:ext cx="5000459" cy="1425992"/>
            <a:chOff x="7191542" y="1"/>
            <a:chExt cx="5000459" cy="1425992"/>
          </a:xfrm>
        </p:grpSpPr>
        <p:pic>
          <p:nvPicPr>
            <p:cNvPr id="13982" name="Google Shape;13982;p1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3" name="Google Shape;13983;p1894"/>
            <p:cNvGrpSpPr/>
            <p:nvPr/>
          </p:nvGrpSpPr>
          <p:grpSpPr>
            <a:xfrm>
              <a:off x="7191542" y="1"/>
              <a:ext cx="5000459" cy="1425992"/>
              <a:chOff x="7186272" y="0"/>
              <a:chExt cx="5005729" cy="1427495"/>
            </a:xfrm>
          </p:grpSpPr>
          <p:sp>
            <p:nvSpPr>
              <p:cNvPr id="13984" name="Google Shape;13984;p1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85" name="Google Shape;13985;p1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986" name="Google Shape;13986;p1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87" name="Google Shape;13987;p18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88" name="Google Shape;13988;p1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89" name="Google Shape;13989;p1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90" name="Google Shape;13990;p1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13991"/>
        <p:cNvGrpSpPr/>
        <p:nvPr/>
      </p:nvGrpSpPr>
      <p:grpSpPr>
        <a:xfrm>
          <a:off x="0" y="0"/>
          <a:ext cx="0" cy="0"/>
          <a:chOff x="0" y="0"/>
          <a:chExt cx="0" cy="0"/>
        </a:xfrm>
      </p:grpSpPr>
      <p:sp>
        <p:nvSpPr>
          <p:cNvPr id="13992" name="Google Shape;13992;p189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993" name="Google Shape;13993;p18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994" name="Google Shape;13994;p1895"/>
          <p:cNvGrpSpPr/>
          <p:nvPr/>
        </p:nvGrpSpPr>
        <p:grpSpPr>
          <a:xfrm>
            <a:off x="0" y="5379426"/>
            <a:ext cx="2807368" cy="753891"/>
            <a:chOff x="0" y="5379426"/>
            <a:chExt cx="2807368" cy="753891"/>
          </a:xfrm>
        </p:grpSpPr>
        <p:sp>
          <p:nvSpPr>
            <p:cNvPr id="13995" name="Google Shape;13995;p18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96" name="Google Shape;13996;p18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997" name="Google Shape;13997;p1895"/>
          <p:cNvSpPr>
            <a:spLocks noGrp="1"/>
          </p:cNvSpPr>
          <p:nvPr>
            <p:ph type="pic" idx="2"/>
          </p:nvPr>
        </p:nvSpPr>
        <p:spPr>
          <a:xfrm>
            <a:off x="2807368" y="457202"/>
            <a:ext cx="8915400" cy="5943598"/>
          </a:xfrm>
          <a:prstGeom prst="rect">
            <a:avLst/>
          </a:prstGeom>
          <a:noFill/>
          <a:ln>
            <a:noFill/>
          </a:ln>
        </p:spPr>
      </p:sp>
      <p:pic>
        <p:nvPicPr>
          <p:cNvPr id="13998" name="Google Shape;13998;p189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13999"/>
        <p:cNvGrpSpPr/>
        <p:nvPr/>
      </p:nvGrpSpPr>
      <p:grpSpPr>
        <a:xfrm>
          <a:off x="0" y="0"/>
          <a:ext cx="0" cy="0"/>
          <a:chOff x="0" y="0"/>
          <a:chExt cx="0" cy="0"/>
        </a:xfrm>
      </p:grpSpPr>
      <p:pic>
        <p:nvPicPr>
          <p:cNvPr id="14000" name="Google Shape;14000;p189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01" name="Google Shape;14001;p189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02" name="Google Shape;14002;p189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03" name="Google Shape;14003;p189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1_Image Left">
  <p:cSld name="1_Image Left">
    <p:spTree>
      <p:nvGrpSpPr>
        <p:cNvPr id="1" name="Shape 14004"/>
        <p:cNvGrpSpPr/>
        <p:nvPr/>
      </p:nvGrpSpPr>
      <p:grpSpPr>
        <a:xfrm>
          <a:off x="0" y="0"/>
          <a:ext cx="0" cy="0"/>
          <a:chOff x="0" y="0"/>
          <a:chExt cx="0" cy="0"/>
        </a:xfrm>
      </p:grpSpPr>
      <p:pic>
        <p:nvPicPr>
          <p:cNvPr id="14005" name="Google Shape;14005;p189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4006" name="Google Shape;14006;p189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07" name="Google Shape;14007;p1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4008" name="Google Shape;14008;p189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4009"/>
        <p:cNvGrpSpPr/>
        <p:nvPr/>
      </p:nvGrpSpPr>
      <p:grpSpPr>
        <a:xfrm>
          <a:off x="0" y="0"/>
          <a:ext cx="0" cy="0"/>
          <a:chOff x="0" y="0"/>
          <a:chExt cx="0" cy="0"/>
        </a:xfrm>
      </p:grpSpPr>
      <p:pic>
        <p:nvPicPr>
          <p:cNvPr id="14010" name="Google Shape;14010;p189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4011" name="Google Shape;14011;p189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4012" name="Google Shape;14012;p189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13" name="Google Shape;14013;p189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54_Title and Content">
  <p:cSld name="54_Title and Content">
    <p:spTree>
      <p:nvGrpSpPr>
        <p:cNvPr id="1" name="Shape 14014"/>
        <p:cNvGrpSpPr/>
        <p:nvPr/>
      </p:nvGrpSpPr>
      <p:grpSpPr>
        <a:xfrm>
          <a:off x="0" y="0"/>
          <a:ext cx="0" cy="0"/>
          <a:chOff x="0" y="0"/>
          <a:chExt cx="0" cy="0"/>
        </a:xfrm>
      </p:grpSpPr>
      <p:pic>
        <p:nvPicPr>
          <p:cNvPr id="14015" name="Google Shape;14015;p1899"/>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4016" name="Google Shape;14016;p18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7" name="Google Shape;14017;p18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18" name="Google Shape;14018;p1899"/>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1_Blue Graphic Right">
  <p:cSld name="1_Blue Graphic Right">
    <p:spTree>
      <p:nvGrpSpPr>
        <p:cNvPr id="1" name="Shape 14019"/>
        <p:cNvGrpSpPr/>
        <p:nvPr/>
      </p:nvGrpSpPr>
      <p:grpSpPr>
        <a:xfrm>
          <a:off x="0" y="0"/>
          <a:ext cx="0" cy="0"/>
          <a:chOff x="0" y="0"/>
          <a:chExt cx="0" cy="0"/>
        </a:xfrm>
      </p:grpSpPr>
      <p:pic>
        <p:nvPicPr>
          <p:cNvPr id="14020" name="Google Shape;14020;p1900"/>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4021" name="Google Shape;14021;p1900"/>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22" name="Google Shape;14022;p1900"/>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23" name="Google Shape;14023;p1900"/>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1_3-Closing Slide">
  <p:cSld name="1_3-Closing Slide">
    <p:spTree>
      <p:nvGrpSpPr>
        <p:cNvPr id="1" name="Shape 14024"/>
        <p:cNvGrpSpPr/>
        <p:nvPr/>
      </p:nvGrpSpPr>
      <p:grpSpPr>
        <a:xfrm>
          <a:off x="0" y="0"/>
          <a:ext cx="0" cy="0"/>
          <a:chOff x="0" y="0"/>
          <a:chExt cx="0" cy="0"/>
        </a:xfrm>
      </p:grpSpPr>
      <p:pic>
        <p:nvPicPr>
          <p:cNvPr id="14025" name="Google Shape;14025;p1901"/>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4026" name="Google Shape;14026;p190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14027"/>
        <p:cNvGrpSpPr/>
        <p:nvPr/>
      </p:nvGrpSpPr>
      <p:grpSpPr>
        <a:xfrm>
          <a:off x="0" y="0"/>
          <a:ext cx="0" cy="0"/>
          <a:chOff x="0" y="0"/>
          <a:chExt cx="0" cy="0"/>
        </a:xfrm>
      </p:grpSpPr>
      <p:pic>
        <p:nvPicPr>
          <p:cNvPr id="14028" name="Google Shape;14028;p190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29" name="Google Shape;14029;p190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30" name="Google Shape;14030;p190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1" name="Google Shape;14031;p190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01"/>
        <p:cNvGrpSpPr/>
        <p:nvPr/>
      </p:nvGrpSpPr>
      <p:grpSpPr>
        <a:xfrm>
          <a:off x="0" y="0"/>
          <a:ext cx="0" cy="0"/>
          <a:chOff x="0" y="0"/>
          <a:chExt cx="0" cy="0"/>
        </a:xfrm>
      </p:grpSpPr>
      <p:grpSp>
        <p:nvGrpSpPr>
          <p:cNvPr id="902" name="Google Shape;902;p144"/>
          <p:cNvGrpSpPr/>
          <p:nvPr/>
        </p:nvGrpSpPr>
        <p:grpSpPr>
          <a:xfrm>
            <a:off x="0" y="0"/>
            <a:ext cx="12192000" cy="2148830"/>
            <a:chOff x="0" y="0"/>
            <a:chExt cx="12192000" cy="2148830"/>
          </a:xfrm>
        </p:grpSpPr>
        <p:sp>
          <p:nvSpPr>
            <p:cNvPr id="903" name="Google Shape;903;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 name="Google Shape;904;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05" name="Google Shape;905;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 name="Google Shape;906;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7" name="Google Shape;907;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8" name="Google Shape;908;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9" name="Google Shape;909;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20_Title Slide_Yale Blue">
  <p:cSld name="20_Title Slide_Yale Blue">
    <p:spTree>
      <p:nvGrpSpPr>
        <p:cNvPr id="1" name="Shape 14032"/>
        <p:cNvGrpSpPr/>
        <p:nvPr/>
      </p:nvGrpSpPr>
      <p:grpSpPr>
        <a:xfrm>
          <a:off x="0" y="0"/>
          <a:ext cx="0" cy="0"/>
          <a:chOff x="0" y="0"/>
          <a:chExt cx="0" cy="0"/>
        </a:xfrm>
      </p:grpSpPr>
      <p:sp>
        <p:nvSpPr>
          <p:cNvPr id="14033" name="Google Shape;14033;p19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4" name="Google Shape;14034;p19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35" name="Google Shape;14035;p19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36" name="Google Shape;14036;p19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37" name="Google Shape;14037;p19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38" name="Google Shape;14038;p19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39" name="Google Shape;14039;p19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40" name="Google Shape;14040;p19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1" name="Google Shape;14041;p19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14042"/>
        <p:cNvGrpSpPr/>
        <p:nvPr/>
      </p:nvGrpSpPr>
      <p:grpSpPr>
        <a:xfrm>
          <a:off x="0" y="0"/>
          <a:ext cx="0" cy="0"/>
          <a:chOff x="0" y="0"/>
          <a:chExt cx="0" cy="0"/>
        </a:xfrm>
      </p:grpSpPr>
      <p:sp>
        <p:nvSpPr>
          <p:cNvPr id="14043" name="Google Shape;14043;p19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4" name="Google Shape;14044;p19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5" name="Google Shape;14045;p19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6" name="Google Shape;14046;p19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7" name="Google Shape;14047;p19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55_Title and Content">
  <p:cSld name="55_Title and Content">
    <p:spTree>
      <p:nvGrpSpPr>
        <p:cNvPr id="1" name="Shape 14048"/>
        <p:cNvGrpSpPr/>
        <p:nvPr/>
      </p:nvGrpSpPr>
      <p:grpSpPr>
        <a:xfrm>
          <a:off x="0" y="0"/>
          <a:ext cx="0" cy="0"/>
          <a:chOff x="0" y="0"/>
          <a:chExt cx="0" cy="0"/>
        </a:xfrm>
      </p:grpSpPr>
      <p:sp>
        <p:nvSpPr>
          <p:cNvPr id="14049" name="Google Shape;14049;p19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050" name="Google Shape;14050;p19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51" name="Google Shape;14051;p19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2" name="Google Shape;14052;p19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53" name="Google Shape;14053;p19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14054"/>
        <p:cNvGrpSpPr/>
        <p:nvPr/>
      </p:nvGrpSpPr>
      <p:grpSpPr>
        <a:xfrm>
          <a:off x="0" y="0"/>
          <a:ext cx="0" cy="0"/>
          <a:chOff x="0" y="0"/>
          <a:chExt cx="0" cy="0"/>
        </a:xfrm>
      </p:grpSpPr>
      <p:sp>
        <p:nvSpPr>
          <p:cNvPr id="14055" name="Google Shape;14055;p19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6" name="Google Shape;14056;p19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7" name="Google Shape;14057;p19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8" name="Google Shape;14058;p19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9" name="Google Shape;14059;p19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060" name="Google Shape;14060;p19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matchingName="3_Table of Content">
  <p:cSld name="3_Table of Content">
    <p:spTree>
      <p:nvGrpSpPr>
        <p:cNvPr id="1" name="Shape 14061"/>
        <p:cNvGrpSpPr/>
        <p:nvPr/>
      </p:nvGrpSpPr>
      <p:grpSpPr>
        <a:xfrm>
          <a:off x="0" y="0"/>
          <a:ext cx="0" cy="0"/>
          <a:chOff x="0" y="0"/>
          <a:chExt cx="0" cy="0"/>
        </a:xfrm>
      </p:grpSpPr>
      <p:sp>
        <p:nvSpPr>
          <p:cNvPr id="14062" name="Google Shape;14062;p190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63" name="Google Shape;14063;p190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64" name="Google Shape;14064;p190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5" name="Google Shape;14065;p190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6" name="Google Shape;14066;p19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067" name="Google Shape;14067;p190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1_Section Header">
  <p:cSld name="1_Section Header">
    <p:spTree>
      <p:nvGrpSpPr>
        <p:cNvPr id="1" name="Shape 14068"/>
        <p:cNvGrpSpPr/>
        <p:nvPr/>
      </p:nvGrpSpPr>
      <p:grpSpPr>
        <a:xfrm>
          <a:off x="0" y="0"/>
          <a:ext cx="0" cy="0"/>
          <a:chOff x="0" y="0"/>
          <a:chExt cx="0" cy="0"/>
        </a:xfrm>
      </p:grpSpPr>
      <p:sp>
        <p:nvSpPr>
          <p:cNvPr id="14069" name="Google Shape;14069;p190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0" name="Google Shape;14070;p190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4071" name="Google Shape;14071;p190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2" name="Google Shape;14072;p19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73" name="Google Shape;14073;p19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1_Content with Caption">
  <p:cSld name="1_Content with Caption">
    <p:spTree>
      <p:nvGrpSpPr>
        <p:cNvPr id="1" name="Shape 14074"/>
        <p:cNvGrpSpPr/>
        <p:nvPr/>
      </p:nvGrpSpPr>
      <p:grpSpPr>
        <a:xfrm>
          <a:off x="0" y="0"/>
          <a:ext cx="0" cy="0"/>
          <a:chOff x="0" y="0"/>
          <a:chExt cx="0" cy="0"/>
        </a:xfrm>
      </p:grpSpPr>
      <p:sp>
        <p:nvSpPr>
          <p:cNvPr id="14075" name="Google Shape;14075;p1909"/>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6" name="Google Shape;14076;p1909"/>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4077" name="Google Shape;14077;p1909"/>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4078" name="Google Shape;14078;p19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9" name="Google Shape;14079;p19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0" name="Google Shape;14080;p19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Title and Content">
  <p:cSld name="1_Title and Content 6">
    <p:spTree>
      <p:nvGrpSpPr>
        <p:cNvPr id="1" name="Shape 14081"/>
        <p:cNvGrpSpPr/>
        <p:nvPr/>
      </p:nvGrpSpPr>
      <p:grpSpPr>
        <a:xfrm>
          <a:off x="0" y="0"/>
          <a:ext cx="0" cy="0"/>
          <a:chOff x="0" y="0"/>
          <a:chExt cx="0" cy="0"/>
        </a:xfrm>
      </p:grpSpPr>
      <p:grpSp>
        <p:nvGrpSpPr>
          <p:cNvPr id="14082" name="Google Shape;14082;p1910"/>
          <p:cNvGrpSpPr/>
          <p:nvPr/>
        </p:nvGrpSpPr>
        <p:grpSpPr>
          <a:xfrm>
            <a:off x="7191542" y="1"/>
            <a:ext cx="5000459" cy="1425992"/>
            <a:chOff x="7191542" y="1"/>
            <a:chExt cx="5000459" cy="1425992"/>
          </a:xfrm>
        </p:grpSpPr>
        <p:pic>
          <p:nvPicPr>
            <p:cNvPr id="14083" name="Google Shape;14083;p1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4" name="Google Shape;14084;p1910"/>
            <p:cNvGrpSpPr/>
            <p:nvPr/>
          </p:nvGrpSpPr>
          <p:grpSpPr>
            <a:xfrm>
              <a:off x="7191542" y="1"/>
              <a:ext cx="5000459" cy="1425992"/>
              <a:chOff x="7186272" y="0"/>
              <a:chExt cx="5005729" cy="1427495"/>
            </a:xfrm>
          </p:grpSpPr>
          <p:sp>
            <p:nvSpPr>
              <p:cNvPr id="14085" name="Google Shape;14085;p1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86" name="Google Shape;14086;p1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87" name="Google Shape;14087;p1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8" name="Google Shape;14088;p1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9" name="Google Shape;14089;p1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90" name="Google Shape;14090;p1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1" name="Google Shape;14091;p1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Photo Slide">
  <p:cSld name="1_Photo Slide 6">
    <p:spTree>
      <p:nvGrpSpPr>
        <p:cNvPr id="1" name="Shape 14092"/>
        <p:cNvGrpSpPr/>
        <p:nvPr/>
      </p:nvGrpSpPr>
      <p:grpSpPr>
        <a:xfrm>
          <a:off x="0" y="0"/>
          <a:ext cx="0" cy="0"/>
          <a:chOff x="0" y="0"/>
          <a:chExt cx="0" cy="0"/>
        </a:xfrm>
      </p:grpSpPr>
      <p:sp>
        <p:nvSpPr>
          <p:cNvPr id="14093" name="Google Shape;14093;p19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94" name="Google Shape;14094;p19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95" name="Google Shape;14095;p1911"/>
          <p:cNvGrpSpPr/>
          <p:nvPr/>
        </p:nvGrpSpPr>
        <p:grpSpPr>
          <a:xfrm>
            <a:off x="0" y="5379426"/>
            <a:ext cx="2807368" cy="753891"/>
            <a:chOff x="0" y="5379426"/>
            <a:chExt cx="2807368" cy="753891"/>
          </a:xfrm>
        </p:grpSpPr>
        <p:sp>
          <p:nvSpPr>
            <p:cNvPr id="14096" name="Google Shape;14096;p19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97" name="Google Shape;14097;p19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098" name="Google Shape;14098;p1911"/>
          <p:cNvSpPr>
            <a:spLocks noGrp="1"/>
          </p:cNvSpPr>
          <p:nvPr>
            <p:ph type="pic" idx="2"/>
          </p:nvPr>
        </p:nvSpPr>
        <p:spPr>
          <a:xfrm>
            <a:off x="2807368" y="457202"/>
            <a:ext cx="8915400" cy="5943598"/>
          </a:xfrm>
          <a:prstGeom prst="rect">
            <a:avLst/>
          </a:prstGeom>
          <a:noFill/>
          <a:ln>
            <a:noFill/>
          </a:ln>
        </p:spPr>
      </p:sp>
      <p:pic>
        <p:nvPicPr>
          <p:cNvPr id="14099" name="Google Shape;14099;p19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Photo Slide">
  <p:cSld name="1_Photo Slide 7">
    <p:spTree>
      <p:nvGrpSpPr>
        <p:cNvPr id="1" name="Shape 14100"/>
        <p:cNvGrpSpPr/>
        <p:nvPr/>
      </p:nvGrpSpPr>
      <p:grpSpPr>
        <a:xfrm>
          <a:off x="0" y="0"/>
          <a:ext cx="0" cy="0"/>
          <a:chOff x="0" y="0"/>
          <a:chExt cx="0" cy="0"/>
        </a:xfrm>
      </p:grpSpPr>
      <p:sp>
        <p:nvSpPr>
          <p:cNvPr id="14101" name="Google Shape;14101;p1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2" name="Google Shape;14102;p1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03" name="Google Shape;14103;p1912"/>
          <p:cNvGrpSpPr/>
          <p:nvPr/>
        </p:nvGrpSpPr>
        <p:grpSpPr>
          <a:xfrm>
            <a:off x="0" y="5379426"/>
            <a:ext cx="2807368" cy="753891"/>
            <a:chOff x="0" y="5379426"/>
            <a:chExt cx="2807368" cy="753891"/>
          </a:xfrm>
        </p:grpSpPr>
        <p:sp>
          <p:nvSpPr>
            <p:cNvPr id="14104" name="Google Shape;14104;p1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05" name="Google Shape;14105;p1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106" name="Google Shape;14106;p1912"/>
          <p:cNvSpPr>
            <a:spLocks noGrp="1"/>
          </p:cNvSpPr>
          <p:nvPr>
            <p:ph type="pic" idx="2"/>
          </p:nvPr>
        </p:nvSpPr>
        <p:spPr>
          <a:xfrm>
            <a:off x="2807368" y="457202"/>
            <a:ext cx="8915400" cy="5943598"/>
          </a:xfrm>
          <a:prstGeom prst="rect">
            <a:avLst/>
          </a:prstGeom>
          <a:noFill/>
          <a:ln>
            <a:noFill/>
          </a:ln>
        </p:spPr>
      </p:sp>
      <p:pic>
        <p:nvPicPr>
          <p:cNvPr id="14107" name="Google Shape;14107;p1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10"/>
        <p:cNvGrpSpPr/>
        <p:nvPr/>
      </p:nvGrpSpPr>
      <p:grpSpPr>
        <a:xfrm>
          <a:off x="0" y="0"/>
          <a:ext cx="0" cy="0"/>
          <a:chOff x="0" y="0"/>
          <a:chExt cx="0" cy="0"/>
        </a:xfrm>
      </p:grpSpPr>
      <p:sp>
        <p:nvSpPr>
          <p:cNvPr id="911" name="Google Shape;911;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 name="Google Shape;912;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3" name="Google Shape;913;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14" name="Google Shape;914;p145"/>
          <p:cNvGrpSpPr/>
          <p:nvPr/>
        </p:nvGrpSpPr>
        <p:grpSpPr>
          <a:xfrm>
            <a:off x="7191542" y="1"/>
            <a:ext cx="5000459" cy="1425992"/>
            <a:chOff x="7191542" y="1"/>
            <a:chExt cx="5000459" cy="1425992"/>
          </a:xfrm>
        </p:grpSpPr>
        <p:pic>
          <p:nvPicPr>
            <p:cNvPr id="915" name="Google Shape;915;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 name="Google Shape;916;p145"/>
            <p:cNvGrpSpPr/>
            <p:nvPr/>
          </p:nvGrpSpPr>
          <p:grpSpPr>
            <a:xfrm>
              <a:off x="7191542" y="1"/>
              <a:ext cx="5000459" cy="1425992"/>
              <a:chOff x="7186272" y="0"/>
              <a:chExt cx="5005729" cy="1427495"/>
            </a:xfrm>
          </p:grpSpPr>
          <p:sp>
            <p:nvSpPr>
              <p:cNvPr id="917" name="Google Shape;917;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8" name="Google Shape;918;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matchingName="4_EVERYDAY - CONTENT ONLY">
  <p:cSld name="4_EVERYDAY - CONTENT ONLY">
    <p:spTree>
      <p:nvGrpSpPr>
        <p:cNvPr id="1" name="Shape 14108"/>
        <p:cNvGrpSpPr/>
        <p:nvPr/>
      </p:nvGrpSpPr>
      <p:grpSpPr>
        <a:xfrm>
          <a:off x="0" y="0"/>
          <a:ext cx="0" cy="0"/>
          <a:chOff x="0" y="0"/>
          <a:chExt cx="0" cy="0"/>
        </a:xfrm>
      </p:grpSpPr>
      <p:sp>
        <p:nvSpPr>
          <p:cNvPr id="14109" name="Google Shape;14109;p191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10" name="Google Shape;14110;p191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1" name="Google Shape;14111;p191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12" name="Google Shape;14112;p191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3" name="Google Shape;14113;p191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14" name="Google Shape;14114;p191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15" name="Google Shape;14115;p191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16" name="Google Shape;14116;p191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17" name="Google Shape;14117;p191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matchingName="5_EVERYDAY - CONTENT ONLY">
  <p:cSld name="5_EVERYDAY - CONTENT ONLY">
    <p:spTree>
      <p:nvGrpSpPr>
        <p:cNvPr id="1" name="Shape 14118"/>
        <p:cNvGrpSpPr/>
        <p:nvPr/>
      </p:nvGrpSpPr>
      <p:grpSpPr>
        <a:xfrm>
          <a:off x="0" y="0"/>
          <a:ext cx="0" cy="0"/>
          <a:chOff x="0" y="0"/>
          <a:chExt cx="0" cy="0"/>
        </a:xfrm>
      </p:grpSpPr>
      <p:sp>
        <p:nvSpPr>
          <p:cNvPr id="14119" name="Google Shape;14119;p191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20" name="Google Shape;14120;p191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1" name="Google Shape;14121;p1914"/>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22" name="Google Shape;14122;p191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3" name="Google Shape;14123;p191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24" name="Google Shape;14124;p1914"/>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25" name="Google Shape;14125;p1914"/>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26" name="Google Shape;14126;p1914"/>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27" name="Google Shape;14127;p1914"/>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14128"/>
        <p:cNvGrpSpPr/>
        <p:nvPr/>
      </p:nvGrpSpPr>
      <p:grpSpPr>
        <a:xfrm>
          <a:off x="0" y="0"/>
          <a:ext cx="0" cy="0"/>
          <a:chOff x="0" y="0"/>
          <a:chExt cx="0" cy="0"/>
        </a:xfrm>
      </p:grpSpPr>
      <p:sp>
        <p:nvSpPr>
          <p:cNvPr id="14129" name="Google Shape;14129;p19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30" name="Google Shape;14130;p19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31" name="Google Shape;14131;p19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32" name="Google Shape;14132;p1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33" name="Google Shape;14133;p1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34" name="Google Shape;14134;p1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35" name="Google Shape;14135;p1915"/>
          <p:cNvGrpSpPr/>
          <p:nvPr/>
        </p:nvGrpSpPr>
        <p:grpSpPr>
          <a:xfrm>
            <a:off x="7191542" y="1"/>
            <a:ext cx="5000459" cy="1425992"/>
            <a:chOff x="7191542" y="1"/>
            <a:chExt cx="5000459" cy="1425992"/>
          </a:xfrm>
        </p:grpSpPr>
        <p:pic>
          <p:nvPicPr>
            <p:cNvPr id="14136" name="Google Shape;14136;p1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37" name="Google Shape;14137;p1915"/>
            <p:cNvGrpSpPr/>
            <p:nvPr/>
          </p:nvGrpSpPr>
          <p:grpSpPr>
            <a:xfrm>
              <a:off x="7191542" y="1"/>
              <a:ext cx="5000459" cy="1425992"/>
              <a:chOff x="7186272" y="0"/>
              <a:chExt cx="5005729" cy="1427495"/>
            </a:xfrm>
          </p:grpSpPr>
          <p:sp>
            <p:nvSpPr>
              <p:cNvPr id="14138" name="Google Shape;14138;p1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9" name="Google Shape;14139;p1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40" name="Google Shape;14140;p191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65_Quotation">
  <p:cSld name="65_Quotation">
    <p:spTree>
      <p:nvGrpSpPr>
        <p:cNvPr id="1" name="Shape 14141"/>
        <p:cNvGrpSpPr/>
        <p:nvPr/>
      </p:nvGrpSpPr>
      <p:grpSpPr>
        <a:xfrm>
          <a:off x="0" y="0"/>
          <a:ext cx="0" cy="0"/>
          <a:chOff x="0" y="0"/>
          <a:chExt cx="0" cy="0"/>
        </a:xfrm>
      </p:grpSpPr>
      <p:sp>
        <p:nvSpPr>
          <p:cNvPr id="14142" name="Google Shape;14142;p19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43" name="Google Shape;14143;p19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44" name="Google Shape;14144;p19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5" name="Google Shape;14145;p19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46" name="Google Shape;14146;p1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47" name="Google Shape;14147;p1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48" name="Google Shape;14148;p1916"/>
          <p:cNvGrpSpPr/>
          <p:nvPr/>
        </p:nvGrpSpPr>
        <p:grpSpPr>
          <a:xfrm>
            <a:off x="7191542" y="1"/>
            <a:ext cx="5000459" cy="1425992"/>
            <a:chOff x="7191542" y="1"/>
            <a:chExt cx="5000459" cy="1425992"/>
          </a:xfrm>
        </p:grpSpPr>
        <p:pic>
          <p:nvPicPr>
            <p:cNvPr id="14149" name="Google Shape;14149;p1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0" name="Google Shape;14150;p1916"/>
            <p:cNvGrpSpPr/>
            <p:nvPr/>
          </p:nvGrpSpPr>
          <p:grpSpPr>
            <a:xfrm>
              <a:off x="7191542" y="1"/>
              <a:ext cx="5000459" cy="1425992"/>
              <a:chOff x="7186272" y="0"/>
              <a:chExt cx="5005729" cy="1427495"/>
            </a:xfrm>
          </p:grpSpPr>
          <p:sp>
            <p:nvSpPr>
              <p:cNvPr id="14151" name="Google Shape;14151;p1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2" name="Google Shape;14152;p1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53" name="Google Shape;14153;p19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14154"/>
        <p:cNvGrpSpPr/>
        <p:nvPr/>
      </p:nvGrpSpPr>
      <p:grpSpPr>
        <a:xfrm>
          <a:off x="0" y="0"/>
          <a:ext cx="0" cy="0"/>
          <a:chOff x="0" y="0"/>
          <a:chExt cx="0" cy="0"/>
        </a:xfrm>
      </p:grpSpPr>
      <p:sp>
        <p:nvSpPr>
          <p:cNvPr id="14155" name="Google Shape;14155;p19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56" name="Google Shape;14156;p19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57" name="Google Shape;14157;p19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8" name="Google Shape;14158;p1917"/>
          <p:cNvSpPr>
            <a:spLocks noGrp="1"/>
          </p:cNvSpPr>
          <p:nvPr>
            <p:ph type="pic" idx="2"/>
          </p:nvPr>
        </p:nvSpPr>
        <p:spPr>
          <a:xfrm>
            <a:off x="7118684" y="233915"/>
            <a:ext cx="5073316" cy="5943600"/>
          </a:xfrm>
          <a:prstGeom prst="rect">
            <a:avLst/>
          </a:prstGeom>
          <a:noFill/>
          <a:ln>
            <a:noFill/>
          </a:ln>
        </p:spPr>
      </p:sp>
      <p:grpSp>
        <p:nvGrpSpPr>
          <p:cNvPr id="14159" name="Google Shape;14159;p1917"/>
          <p:cNvGrpSpPr/>
          <p:nvPr/>
        </p:nvGrpSpPr>
        <p:grpSpPr>
          <a:xfrm>
            <a:off x="0" y="5020348"/>
            <a:ext cx="12192000" cy="1837653"/>
            <a:chOff x="0" y="5020348"/>
            <a:chExt cx="12192000" cy="1837653"/>
          </a:xfrm>
        </p:grpSpPr>
        <p:sp>
          <p:nvSpPr>
            <p:cNvPr id="14160" name="Google Shape;14160;p19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1" name="Google Shape;14161;p19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2" name="Google Shape;14162;p19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30_Divider">
  <p:cSld name="30_Divider">
    <p:bg>
      <p:bgPr>
        <a:solidFill>
          <a:schemeClr val="lt2"/>
        </a:solidFill>
        <a:effectLst/>
      </p:bgPr>
    </p:bg>
    <p:spTree>
      <p:nvGrpSpPr>
        <p:cNvPr id="1" name="Shape 14163"/>
        <p:cNvGrpSpPr/>
        <p:nvPr/>
      </p:nvGrpSpPr>
      <p:grpSpPr>
        <a:xfrm>
          <a:off x="0" y="0"/>
          <a:ext cx="0" cy="0"/>
          <a:chOff x="0" y="0"/>
          <a:chExt cx="0" cy="0"/>
        </a:xfrm>
      </p:grpSpPr>
      <p:grpSp>
        <p:nvGrpSpPr>
          <p:cNvPr id="14164" name="Google Shape;14164;p1918"/>
          <p:cNvGrpSpPr/>
          <p:nvPr/>
        </p:nvGrpSpPr>
        <p:grpSpPr>
          <a:xfrm>
            <a:off x="0" y="5020347"/>
            <a:ext cx="12192000" cy="1837653"/>
            <a:chOff x="0" y="5020347"/>
            <a:chExt cx="12192000" cy="1837653"/>
          </a:xfrm>
        </p:grpSpPr>
        <p:sp>
          <p:nvSpPr>
            <p:cNvPr id="14165" name="Google Shape;14165;p19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6" name="Google Shape;14166;p19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7" name="Google Shape;14167;p19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8" name="Google Shape;14168;p19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69" name="Google Shape;14169;p19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70" name="Google Shape;14170;p19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14171"/>
        <p:cNvGrpSpPr/>
        <p:nvPr/>
      </p:nvGrpSpPr>
      <p:grpSpPr>
        <a:xfrm>
          <a:off x="0" y="0"/>
          <a:ext cx="0" cy="0"/>
          <a:chOff x="0" y="0"/>
          <a:chExt cx="0" cy="0"/>
        </a:xfrm>
      </p:grpSpPr>
      <p:sp>
        <p:nvSpPr>
          <p:cNvPr id="14172" name="Google Shape;14172;p19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73" name="Google Shape;14173;p19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74" name="Google Shape;14174;p1919"/>
          <p:cNvGrpSpPr/>
          <p:nvPr/>
        </p:nvGrpSpPr>
        <p:grpSpPr>
          <a:xfrm>
            <a:off x="0" y="5379426"/>
            <a:ext cx="2807368" cy="753891"/>
            <a:chOff x="0" y="5379426"/>
            <a:chExt cx="2807368" cy="753891"/>
          </a:xfrm>
        </p:grpSpPr>
        <p:sp>
          <p:nvSpPr>
            <p:cNvPr id="14175" name="Google Shape;14175;p19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76" name="Google Shape;14176;p19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4177" name="Google Shape;14177;p1919"/>
          <p:cNvSpPr>
            <a:spLocks noGrp="1"/>
          </p:cNvSpPr>
          <p:nvPr>
            <p:ph type="pic" idx="2"/>
          </p:nvPr>
        </p:nvSpPr>
        <p:spPr>
          <a:xfrm>
            <a:off x="2807368" y="457202"/>
            <a:ext cx="8915400" cy="5943598"/>
          </a:xfrm>
          <a:prstGeom prst="rect">
            <a:avLst/>
          </a:prstGeom>
          <a:noFill/>
          <a:ln>
            <a:noFill/>
          </a:ln>
        </p:spPr>
      </p:sp>
      <p:pic>
        <p:nvPicPr>
          <p:cNvPr id="14178" name="Google Shape;14178;p19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14179"/>
        <p:cNvGrpSpPr/>
        <p:nvPr/>
      </p:nvGrpSpPr>
      <p:grpSpPr>
        <a:xfrm>
          <a:off x="0" y="0"/>
          <a:ext cx="0" cy="0"/>
          <a:chOff x="0" y="0"/>
          <a:chExt cx="0" cy="0"/>
        </a:xfrm>
      </p:grpSpPr>
      <p:sp>
        <p:nvSpPr>
          <p:cNvPr id="14180" name="Google Shape;14180;p19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81" name="Google Shape;14181;p19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82" name="Google Shape;14182;p19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83" name="Google Shape;14183;p1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84" name="Google Shape;14184;p1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85" name="Google Shape;14185;p1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86" name="Google Shape;14186;p1920"/>
          <p:cNvGrpSpPr/>
          <p:nvPr/>
        </p:nvGrpSpPr>
        <p:grpSpPr>
          <a:xfrm>
            <a:off x="7191542" y="1"/>
            <a:ext cx="5000459" cy="1425992"/>
            <a:chOff x="7191542" y="1"/>
            <a:chExt cx="5000459" cy="1425992"/>
          </a:xfrm>
        </p:grpSpPr>
        <p:pic>
          <p:nvPicPr>
            <p:cNvPr id="14187" name="Google Shape;14187;p1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88" name="Google Shape;14188;p1920"/>
            <p:cNvGrpSpPr/>
            <p:nvPr/>
          </p:nvGrpSpPr>
          <p:grpSpPr>
            <a:xfrm>
              <a:off x="7191542" y="1"/>
              <a:ext cx="5000459" cy="1425992"/>
              <a:chOff x="7186272" y="0"/>
              <a:chExt cx="5005729" cy="1427495"/>
            </a:xfrm>
          </p:grpSpPr>
          <p:sp>
            <p:nvSpPr>
              <p:cNvPr id="14189" name="Google Shape;14189;p1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0" name="Google Shape;14190;p1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91" name="Google Shape;14191;p19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67_Quotation">
  <p:cSld name="67_Quotation">
    <p:spTree>
      <p:nvGrpSpPr>
        <p:cNvPr id="1" name="Shape 14192"/>
        <p:cNvGrpSpPr/>
        <p:nvPr/>
      </p:nvGrpSpPr>
      <p:grpSpPr>
        <a:xfrm>
          <a:off x="0" y="0"/>
          <a:ext cx="0" cy="0"/>
          <a:chOff x="0" y="0"/>
          <a:chExt cx="0" cy="0"/>
        </a:xfrm>
      </p:grpSpPr>
      <p:sp>
        <p:nvSpPr>
          <p:cNvPr id="14193" name="Google Shape;14193;p19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94" name="Google Shape;14194;p19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5" name="Google Shape;14195;p19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6" name="Google Shape;14196;p19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97" name="Google Shape;14197;p1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98" name="Google Shape;14198;p1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99" name="Google Shape;14199;p1921"/>
          <p:cNvGrpSpPr/>
          <p:nvPr/>
        </p:nvGrpSpPr>
        <p:grpSpPr>
          <a:xfrm>
            <a:off x="7191542" y="1"/>
            <a:ext cx="5000459" cy="1425992"/>
            <a:chOff x="7191542" y="1"/>
            <a:chExt cx="5000459" cy="1425992"/>
          </a:xfrm>
        </p:grpSpPr>
        <p:pic>
          <p:nvPicPr>
            <p:cNvPr id="14200" name="Google Shape;14200;p1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1" name="Google Shape;14201;p1921"/>
            <p:cNvGrpSpPr/>
            <p:nvPr/>
          </p:nvGrpSpPr>
          <p:grpSpPr>
            <a:xfrm>
              <a:off x="7191542" y="1"/>
              <a:ext cx="5000459" cy="1425992"/>
              <a:chOff x="7186272" y="0"/>
              <a:chExt cx="5005729" cy="1427495"/>
            </a:xfrm>
          </p:grpSpPr>
          <p:sp>
            <p:nvSpPr>
              <p:cNvPr id="14202" name="Google Shape;14202;p1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3" name="Google Shape;14203;p1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204" name="Google Shape;14204;p19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56_Title and Content">
  <p:cSld name="56_Title and Content">
    <p:spTree>
      <p:nvGrpSpPr>
        <p:cNvPr id="1" name="Shape 14205"/>
        <p:cNvGrpSpPr/>
        <p:nvPr/>
      </p:nvGrpSpPr>
      <p:grpSpPr>
        <a:xfrm>
          <a:off x="0" y="0"/>
          <a:ext cx="0" cy="0"/>
          <a:chOff x="0" y="0"/>
          <a:chExt cx="0" cy="0"/>
        </a:xfrm>
      </p:grpSpPr>
      <p:grpSp>
        <p:nvGrpSpPr>
          <p:cNvPr id="14206" name="Google Shape;14206;p1922"/>
          <p:cNvGrpSpPr/>
          <p:nvPr/>
        </p:nvGrpSpPr>
        <p:grpSpPr>
          <a:xfrm>
            <a:off x="7191542" y="1"/>
            <a:ext cx="5000459" cy="1425992"/>
            <a:chOff x="7191542" y="1"/>
            <a:chExt cx="5000459" cy="1425992"/>
          </a:xfrm>
        </p:grpSpPr>
        <p:pic>
          <p:nvPicPr>
            <p:cNvPr id="14207" name="Google Shape;14207;p19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8" name="Google Shape;14208;p1922"/>
            <p:cNvGrpSpPr/>
            <p:nvPr/>
          </p:nvGrpSpPr>
          <p:grpSpPr>
            <a:xfrm>
              <a:off x="7191542" y="1"/>
              <a:ext cx="5000459" cy="1425992"/>
              <a:chOff x="7186272" y="0"/>
              <a:chExt cx="5005729" cy="1427495"/>
            </a:xfrm>
          </p:grpSpPr>
          <p:sp>
            <p:nvSpPr>
              <p:cNvPr id="14209" name="Google Shape;14209;p19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0" name="Google Shape;14210;p19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11" name="Google Shape;14211;p19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2" name="Google Shape;14212;p19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13" name="Google Shape;14213;p19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214" name="Google Shape;14214;p19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15" name="Google Shape;14215;p19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19"/>
        <p:cNvGrpSpPr/>
        <p:nvPr/>
      </p:nvGrpSpPr>
      <p:grpSpPr>
        <a:xfrm>
          <a:off x="0" y="0"/>
          <a:ext cx="0" cy="0"/>
          <a:chOff x="0" y="0"/>
          <a:chExt cx="0" cy="0"/>
        </a:xfrm>
      </p:grpSpPr>
      <p:grpSp>
        <p:nvGrpSpPr>
          <p:cNvPr id="920" name="Google Shape;920;p146"/>
          <p:cNvGrpSpPr/>
          <p:nvPr/>
        </p:nvGrpSpPr>
        <p:grpSpPr>
          <a:xfrm>
            <a:off x="7191542" y="1"/>
            <a:ext cx="5000459" cy="1425992"/>
            <a:chOff x="7191542" y="1"/>
            <a:chExt cx="5000459" cy="1425992"/>
          </a:xfrm>
        </p:grpSpPr>
        <p:pic>
          <p:nvPicPr>
            <p:cNvPr id="921" name="Google Shape;921;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 name="Google Shape;922;p146"/>
            <p:cNvGrpSpPr/>
            <p:nvPr/>
          </p:nvGrpSpPr>
          <p:grpSpPr>
            <a:xfrm>
              <a:off x="7191542" y="1"/>
              <a:ext cx="5000459" cy="1425992"/>
              <a:chOff x="7186272" y="0"/>
              <a:chExt cx="5005729" cy="1427495"/>
            </a:xfrm>
          </p:grpSpPr>
          <p:sp>
            <p:nvSpPr>
              <p:cNvPr id="923" name="Google Shape;923;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4" name="Google Shape;924;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5" name="Google Shape;925;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 name="Google Shape;926;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7" name="Google Shape;927;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8" name="Google Shape;928;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30_Two Content">
  <p:cSld name="30_Two Content">
    <p:spTree>
      <p:nvGrpSpPr>
        <p:cNvPr id="1" name="Shape 14216"/>
        <p:cNvGrpSpPr/>
        <p:nvPr/>
      </p:nvGrpSpPr>
      <p:grpSpPr>
        <a:xfrm>
          <a:off x="0" y="0"/>
          <a:ext cx="0" cy="0"/>
          <a:chOff x="0" y="0"/>
          <a:chExt cx="0" cy="0"/>
        </a:xfrm>
      </p:grpSpPr>
      <p:sp>
        <p:nvSpPr>
          <p:cNvPr id="14217" name="Google Shape;14217;p19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8" name="Google Shape;14218;p19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219" name="Google Shape;14219;p1923"/>
          <p:cNvGrpSpPr/>
          <p:nvPr/>
        </p:nvGrpSpPr>
        <p:grpSpPr>
          <a:xfrm>
            <a:off x="7191542" y="1"/>
            <a:ext cx="5000459" cy="1425992"/>
            <a:chOff x="7191542" y="1"/>
            <a:chExt cx="5000459" cy="1425992"/>
          </a:xfrm>
        </p:grpSpPr>
        <p:pic>
          <p:nvPicPr>
            <p:cNvPr id="14220" name="Google Shape;14220;p19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21" name="Google Shape;14221;p1923"/>
            <p:cNvGrpSpPr/>
            <p:nvPr/>
          </p:nvGrpSpPr>
          <p:grpSpPr>
            <a:xfrm>
              <a:off x="7191542" y="1"/>
              <a:ext cx="5000459" cy="1425992"/>
              <a:chOff x="7186272" y="0"/>
              <a:chExt cx="5005729" cy="1427495"/>
            </a:xfrm>
          </p:grpSpPr>
          <p:sp>
            <p:nvSpPr>
              <p:cNvPr id="14222" name="Google Shape;14222;p19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3" name="Google Shape;14223;p19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24" name="Google Shape;14224;p19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5" name="Google Shape;14225;p19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26" name="Google Shape;14226;p19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7" name="Google Shape;14227;p1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29_Comparison">
  <p:cSld name="29_Comparison">
    <p:spTree>
      <p:nvGrpSpPr>
        <p:cNvPr id="1" name="Shape 14228"/>
        <p:cNvGrpSpPr/>
        <p:nvPr/>
      </p:nvGrpSpPr>
      <p:grpSpPr>
        <a:xfrm>
          <a:off x="0" y="0"/>
          <a:ext cx="0" cy="0"/>
          <a:chOff x="0" y="0"/>
          <a:chExt cx="0" cy="0"/>
        </a:xfrm>
      </p:grpSpPr>
      <p:grpSp>
        <p:nvGrpSpPr>
          <p:cNvPr id="14229" name="Google Shape;14229;p1924"/>
          <p:cNvGrpSpPr/>
          <p:nvPr/>
        </p:nvGrpSpPr>
        <p:grpSpPr>
          <a:xfrm>
            <a:off x="7191542" y="1"/>
            <a:ext cx="5000459" cy="1425992"/>
            <a:chOff x="7191542" y="1"/>
            <a:chExt cx="5000459" cy="1425992"/>
          </a:xfrm>
        </p:grpSpPr>
        <p:pic>
          <p:nvPicPr>
            <p:cNvPr id="14230" name="Google Shape;14230;p19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31" name="Google Shape;14231;p1924"/>
            <p:cNvGrpSpPr/>
            <p:nvPr/>
          </p:nvGrpSpPr>
          <p:grpSpPr>
            <a:xfrm>
              <a:off x="7191542" y="1"/>
              <a:ext cx="5000459" cy="1425992"/>
              <a:chOff x="7186272" y="0"/>
              <a:chExt cx="5005729" cy="1427495"/>
            </a:xfrm>
          </p:grpSpPr>
          <p:sp>
            <p:nvSpPr>
              <p:cNvPr id="14232" name="Google Shape;14232;p19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3" name="Google Shape;14233;p19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34" name="Google Shape;14234;p19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35" name="Google Shape;14235;p19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6" name="Google Shape;14236;p19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7" name="Google Shape;14237;p19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8" name="Google Shape;14238;p19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9" name="Google Shape;14239;p19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40" name="Google Shape;14240;p19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41" name="Google Shape;14241;p19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29_Title Only">
  <p:cSld name="29_Title Only">
    <p:spTree>
      <p:nvGrpSpPr>
        <p:cNvPr id="1" name="Shape 14242"/>
        <p:cNvGrpSpPr/>
        <p:nvPr/>
      </p:nvGrpSpPr>
      <p:grpSpPr>
        <a:xfrm>
          <a:off x="0" y="0"/>
          <a:ext cx="0" cy="0"/>
          <a:chOff x="0" y="0"/>
          <a:chExt cx="0" cy="0"/>
        </a:xfrm>
      </p:grpSpPr>
      <p:grpSp>
        <p:nvGrpSpPr>
          <p:cNvPr id="14243" name="Google Shape;14243;p1925"/>
          <p:cNvGrpSpPr/>
          <p:nvPr/>
        </p:nvGrpSpPr>
        <p:grpSpPr>
          <a:xfrm>
            <a:off x="7191542" y="1"/>
            <a:ext cx="5000459" cy="1425992"/>
            <a:chOff x="7191542" y="1"/>
            <a:chExt cx="5000459" cy="1425992"/>
          </a:xfrm>
        </p:grpSpPr>
        <p:pic>
          <p:nvPicPr>
            <p:cNvPr id="14244" name="Google Shape;14244;p19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45" name="Google Shape;14245;p1925"/>
            <p:cNvGrpSpPr/>
            <p:nvPr/>
          </p:nvGrpSpPr>
          <p:grpSpPr>
            <a:xfrm>
              <a:off x="7191542" y="1"/>
              <a:ext cx="5000459" cy="1425992"/>
              <a:chOff x="7186272" y="0"/>
              <a:chExt cx="5005729" cy="1427495"/>
            </a:xfrm>
          </p:grpSpPr>
          <p:sp>
            <p:nvSpPr>
              <p:cNvPr id="14246" name="Google Shape;14246;p19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7" name="Google Shape;14247;p19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48" name="Google Shape;14248;p19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49" name="Google Shape;14249;p19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50" name="Google Shape;14250;p19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51" name="Google Shape;14251;p19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30_End">
  <p:cSld name="30_End">
    <p:spTree>
      <p:nvGrpSpPr>
        <p:cNvPr id="1" name="Shape 14252"/>
        <p:cNvGrpSpPr/>
        <p:nvPr/>
      </p:nvGrpSpPr>
      <p:grpSpPr>
        <a:xfrm>
          <a:off x="0" y="0"/>
          <a:ext cx="0" cy="0"/>
          <a:chOff x="0" y="0"/>
          <a:chExt cx="0" cy="0"/>
        </a:xfrm>
      </p:grpSpPr>
      <p:grpSp>
        <p:nvGrpSpPr>
          <p:cNvPr id="14253" name="Google Shape;14253;p1926"/>
          <p:cNvGrpSpPr/>
          <p:nvPr/>
        </p:nvGrpSpPr>
        <p:grpSpPr>
          <a:xfrm>
            <a:off x="0" y="0"/>
            <a:ext cx="12192000" cy="2148830"/>
            <a:chOff x="0" y="0"/>
            <a:chExt cx="12192000" cy="2148830"/>
          </a:xfrm>
        </p:grpSpPr>
        <p:sp>
          <p:nvSpPr>
            <p:cNvPr id="14254" name="Google Shape;14254;p19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5" name="Google Shape;14255;p19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4256" name="Google Shape;14256;p19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257" name="Google Shape;14257;p19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58" name="Google Shape;14258;p19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59" name="Google Shape;14259;p19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60" name="Google Shape;14260;p19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30_Blank">
  <p:cSld name="30_Blank">
    <p:spTree>
      <p:nvGrpSpPr>
        <p:cNvPr id="1" name="Shape 14261"/>
        <p:cNvGrpSpPr/>
        <p:nvPr/>
      </p:nvGrpSpPr>
      <p:grpSpPr>
        <a:xfrm>
          <a:off x="0" y="0"/>
          <a:ext cx="0" cy="0"/>
          <a:chOff x="0" y="0"/>
          <a:chExt cx="0" cy="0"/>
        </a:xfrm>
      </p:grpSpPr>
      <p:sp>
        <p:nvSpPr>
          <p:cNvPr id="14262" name="Google Shape;14262;p19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63" name="Google Shape;14263;p19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64" name="Google Shape;14264;p19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65" name="Google Shape;14265;p1927"/>
          <p:cNvGrpSpPr/>
          <p:nvPr/>
        </p:nvGrpSpPr>
        <p:grpSpPr>
          <a:xfrm>
            <a:off x="7191542" y="1"/>
            <a:ext cx="5000459" cy="1425992"/>
            <a:chOff x="7191542" y="1"/>
            <a:chExt cx="5000459" cy="1425992"/>
          </a:xfrm>
        </p:grpSpPr>
        <p:pic>
          <p:nvPicPr>
            <p:cNvPr id="14266" name="Google Shape;14266;p19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67" name="Google Shape;14267;p1927"/>
            <p:cNvGrpSpPr/>
            <p:nvPr/>
          </p:nvGrpSpPr>
          <p:grpSpPr>
            <a:xfrm>
              <a:off x="7191542" y="1"/>
              <a:ext cx="5000459" cy="1425992"/>
              <a:chOff x="7186272" y="0"/>
              <a:chExt cx="5005729" cy="1427495"/>
            </a:xfrm>
          </p:grpSpPr>
          <p:sp>
            <p:nvSpPr>
              <p:cNvPr id="14268" name="Google Shape;14268;p19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9" name="Google Shape;14269;p19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865"/>
        <p:cNvGrpSpPr/>
        <p:nvPr/>
      </p:nvGrpSpPr>
      <p:grpSpPr>
        <a:xfrm>
          <a:off x="0" y="0"/>
          <a:ext cx="0" cy="0"/>
          <a:chOff x="0" y="0"/>
          <a:chExt cx="0" cy="0"/>
        </a:xfrm>
      </p:grpSpPr>
      <p:sp>
        <p:nvSpPr>
          <p:cNvPr id="18866" name="Google Shape;18866;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7" name="Google Shape;18867;p13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68" name="Google Shape;18868;p1326"/>
          <p:cNvGrpSpPr/>
          <p:nvPr/>
        </p:nvGrpSpPr>
        <p:grpSpPr>
          <a:xfrm>
            <a:off x="7191542" y="1"/>
            <a:ext cx="5000459" cy="1425992"/>
            <a:chOff x="7191542" y="1"/>
            <a:chExt cx="5000459" cy="1425992"/>
          </a:xfrm>
        </p:grpSpPr>
        <p:pic>
          <p:nvPicPr>
            <p:cNvPr id="18869" name="Google Shape;18869;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70" name="Google Shape;18870;p1326"/>
            <p:cNvGrpSpPr/>
            <p:nvPr/>
          </p:nvGrpSpPr>
          <p:grpSpPr>
            <a:xfrm>
              <a:off x="7191542" y="1"/>
              <a:ext cx="5000459" cy="1425992"/>
              <a:chOff x="7186272" y="0"/>
              <a:chExt cx="5005729" cy="1427495"/>
            </a:xfrm>
          </p:grpSpPr>
          <p:sp>
            <p:nvSpPr>
              <p:cNvPr id="18871" name="Google Shape;18871;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2" name="Google Shape;18872;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873" name="Google Shape;18873;p13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4" name="Google Shape;18874;p13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75" name="Google Shape;18875;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6" name="Google Shape;18876;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8877"/>
        <p:cNvGrpSpPr/>
        <p:nvPr/>
      </p:nvGrpSpPr>
      <p:grpSpPr>
        <a:xfrm>
          <a:off x="0" y="0"/>
          <a:ext cx="0" cy="0"/>
          <a:chOff x="0" y="0"/>
          <a:chExt cx="0" cy="0"/>
        </a:xfrm>
      </p:grpSpPr>
      <p:sp>
        <p:nvSpPr>
          <p:cNvPr id="18878" name="Google Shape;18878;p13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79" name="Google Shape;18879;p13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80" name="Google Shape;18880;p13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81" name="Google Shape;18881;p1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82" name="Google Shape;18882;p1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83" name="Google Shape;18883;p1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84" name="Google Shape;18884;p1316"/>
          <p:cNvGrpSpPr/>
          <p:nvPr/>
        </p:nvGrpSpPr>
        <p:grpSpPr>
          <a:xfrm>
            <a:off x="7191542" y="1"/>
            <a:ext cx="5000459" cy="1425992"/>
            <a:chOff x="7191542" y="1"/>
            <a:chExt cx="5000459" cy="1425992"/>
          </a:xfrm>
        </p:grpSpPr>
        <p:pic>
          <p:nvPicPr>
            <p:cNvPr id="18885" name="Google Shape;18885;p1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6" name="Google Shape;18886;p1316"/>
            <p:cNvGrpSpPr/>
            <p:nvPr/>
          </p:nvGrpSpPr>
          <p:grpSpPr>
            <a:xfrm>
              <a:off x="7191542" y="1"/>
              <a:ext cx="5000459" cy="1425992"/>
              <a:chOff x="7186272" y="0"/>
              <a:chExt cx="5005729" cy="1427495"/>
            </a:xfrm>
          </p:grpSpPr>
          <p:sp>
            <p:nvSpPr>
              <p:cNvPr id="18887" name="Google Shape;18887;p1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8" name="Google Shape;18888;p1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889" name="Google Shape;18889;p13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8890"/>
        <p:cNvGrpSpPr/>
        <p:nvPr/>
      </p:nvGrpSpPr>
      <p:grpSpPr>
        <a:xfrm>
          <a:off x="0" y="0"/>
          <a:ext cx="0" cy="0"/>
          <a:chOff x="0" y="0"/>
          <a:chExt cx="0" cy="0"/>
        </a:xfrm>
      </p:grpSpPr>
      <p:sp>
        <p:nvSpPr>
          <p:cNvPr id="18891" name="Google Shape;18891;p1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92" name="Google Shape;18892;p1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93" name="Google Shape;18893;p1317"/>
          <p:cNvGrpSpPr/>
          <p:nvPr/>
        </p:nvGrpSpPr>
        <p:grpSpPr>
          <a:xfrm>
            <a:off x="0" y="5379426"/>
            <a:ext cx="2807368" cy="753891"/>
            <a:chOff x="0" y="5379426"/>
            <a:chExt cx="2807368" cy="753891"/>
          </a:xfrm>
        </p:grpSpPr>
        <p:sp>
          <p:nvSpPr>
            <p:cNvPr id="18894" name="Google Shape;18894;p1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95" name="Google Shape;18895;p1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896" name="Google Shape;18896;p1317"/>
          <p:cNvSpPr>
            <a:spLocks noGrp="1"/>
          </p:cNvSpPr>
          <p:nvPr>
            <p:ph type="pic" idx="2"/>
          </p:nvPr>
        </p:nvSpPr>
        <p:spPr>
          <a:xfrm>
            <a:off x="2807368" y="457202"/>
            <a:ext cx="8915400" cy="5943598"/>
          </a:xfrm>
          <a:prstGeom prst="rect">
            <a:avLst/>
          </a:prstGeom>
          <a:noFill/>
          <a:ln>
            <a:noFill/>
          </a:ln>
        </p:spPr>
      </p:sp>
      <p:pic>
        <p:nvPicPr>
          <p:cNvPr id="18897" name="Google Shape;18897;p1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8898"/>
        <p:cNvGrpSpPr/>
        <p:nvPr/>
      </p:nvGrpSpPr>
      <p:grpSpPr>
        <a:xfrm>
          <a:off x="0" y="0"/>
          <a:ext cx="0" cy="0"/>
          <a:chOff x="0" y="0"/>
          <a:chExt cx="0" cy="0"/>
        </a:xfrm>
      </p:grpSpPr>
      <p:sp>
        <p:nvSpPr>
          <p:cNvPr id="18899" name="Google Shape;18899;p4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00" name="Google Shape;18900;p4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01" name="Google Shape;18901;p4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02" name="Google Shape;18902;p4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03" name="Google Shape;18903;p4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04" name="Google Shape;18904;p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05" name="Google Shape;18905;p440"/>
          <p:cNvGrpSpPr/>
          <p:nvPr/>
        </p:nvGrpSpPr>
        <p:grpSpPr>
          <a:xfrm>
            <a:off x="7191542" y="1"/>
            <a:ext cx="5000459" cy="1425992"/>
            <a:chOff x="7191542" y="1"/>
            <a:chExt cx="5000459" cy="1425992"/>
          </a:xfrm>
        </p:grpSpPr>
        <p:pic>
          <p:nvPicPr>
            <p:cNvPr id="18906" name="Google Shape;18906;p4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07" name="Google Shape;18907;p440"/>
            <p:cNvGrpSpPr/>
            <p:nvPr/>
          </p:nvGrpSpPr>
          <p:grpSpPr>
            <a:xfrm>
              <a:off x="7191542" y="1"/>
              <a:ext cx="5000459" cy="1425992"/>
              <a:chOff x="7186272" y="0"/>
              <a:chExt cx="5005729" cy="1427495"/>
            </a:xfrm>
          </p:grpSpPr>
          <p:sp>
            <p:nvSpPr>
              <p:cNvPr id="18908" name="Google Shape;18908;p4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9" name="Google Shape;18909;p4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910" name="Google Shape;18910;p4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8911"/>
        <p:cNvGrpSpPr/>
        <p:nvPr/>
      </p:nvGrpSpPr>
      <p:grpSpPr>
        <a:xfrm>
          <a:off x="0" y="0"/>
          <a:ext cx="0" cy="0"/>
          <a:chOff x="0" y="0"/>
          <a:chExt cx="0" cy="0"/>
        </a:xfrm>
      </p:grpSpPr>
      <p:sp>
        <p:nvSpPr>
          <p:cNvPr id="18912" name="Google Shape;18912;p4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13" name="Google Shape;18913;p44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4" name="Google Shape;18914;p441"/>
          <p:cNvGrpSpPr/>
          <p:nvPr/>
        </p:nvGrpSpPr>
        <p:grpSpPr>
          <a:xfrm>
            <a:off x="7191542" y="1"/>
            <a:ext cx="5000459" cy="1425992"/>
            <a:chOff x="7191542" y="1"/>
            <a:chExt cx="5000459" cy="1425992"/>
          </a:xfrm>
        </p:grpSpPr>
        <p:pic>
          <p:nvPicPr>
            <p:cNvPr id="18915" name="Google Shape;18915;p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16" name="Google Shape;18916;p441"/>
            <p:cNvGrpSpPr/>
            <p:nvPr/>
          </p:nvGrpSpPr>
          <p:grpSpPr>
            <a:xfrm>
              <a:off x="7191542" y="1"/>
              <a:ext cx="5000459" cy="1425992"/>
              <a:chOff x="7186272" y="0"/>
              <a:chExt cx="5005729" cy="1427495"/>
            </a:xfrm>
          </p:grpSpPr>
          <p:sp>
            <p:nvSpPr>
              <p:cNvPr id="18917" name="Google Shape;18917;p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8" name="Google Shape;18918;p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19" name="Google Shape;18919;p44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20" name="Google Shape;18920;p44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21" name="Google Shape;18921;p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22" name="Google Shape;18922;p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29"/>
        <p:cNvGrpSpPr/>
        <p:nvPr/>
      </p:nvGrpSpPr>
      <p:grpSpPr>
        <a:xfrm>
          <a:off x="0" y="0"/>
          <a:ext cx="0" cy="0"/>
          <a:chOff x="0" y="0"/>
          <a:chExt cx="0" cy="0"/>
        </a:xfrm>
      </p:grpSpPr>
      <p:sp>
        <p:nvSpPr>
          <p:cNvPr id="930" name="Google Shape;930;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 name="Google Shape;931;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 name="Google Shape;932;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3" name="Google Shape;933;p147"/>
          <p:cNvSpPr>
            <a:spLocks noGrp="1"/>
          </p:cNvSpPr>
          <p:nvPr>
            <p:ph type="pic" idx="2"/>
          </p:nvPr>
        </p:nvSpPr>
        <p:spPr>
          <a:xfrm>
            <a:off x="7118684" y="233915"/>
            <a:ext cx="5073316" cy="5943600"/>
          </a:xfrm>
          <a:prstGeom prst="rect">
            <a:avLst/>
          </a:prstGeom>
          <a:noFill/>
          <a:ln>
            <a:noFill/>
          </a:ln>
        </p:spPr>
      </p:sp>
      <p:grpSp>
        <p:nvGrpSpPr>
          <p:cNvPr id="934" name="Google Shape;934;p147"/>
          <p:cNvGrpSpPr/>
          <p:nvPr/>
        </p:nvGrpSpPr>
        <p:grpSpPr>
          <a:xfrm>
            <a:off x="0" y="5020348"/>
            <a:ext cx="12192000" cy="1837653"/>
            <a:chOff x="0" y="5020348"/>
            <a:chExt cx="12192000" cy="1837653"/>
          </a:xfrm>
        </p:grpSpPr>
        <p:sp>
          <p:nvSpPr>
            <p:cNvPr id="935" name="Google Shape;935;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7" name="Google Shape;937;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923"/>
        <p:cNvGrpSpPr/>
        <p:nvPr/>
      </p:nvGrpSpPr>
      <p:grpSpPr>
        <a:xfrm>
          <a:off x="0" y="0"/>
          <a:ext cx="0" cy="0"/>
          <a:chOff x="0" y="0"/>
          <a:chExt cx="0" cy="0"/>
        </a:xfrm>
      </p:grpSpPr>
      <p:grpSp>
        <p:nvGrpSpPr>
          <p:cNvPr id="18924" name="Google Shape;18924;p442"/>
          <p:cNvGrpSpPr/>
          <p:nvPr/>
        </p:nvGrpSpPr>
        <p:grpSpPr>
          <a:xfrm>
            <a:off x="7191542" y="1"/>
            <a:ext cx="5000459" cy="1425992"/>
            <a:chOff x="7191542" y="1"/>
            <a:chExt cx="5000459" cy="1425992"/>
          </a:xfrm>
        </p:grpSpPr>
        <p:pic>
          <p:nvPicPr>
            <p:cNvPr id="18925" name="Google Shape;18925;p4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26" name="Google Shape;18926;p442"/>
            <p:cNvGrpSpPr/>
            <p:nvPr/>
          </p:nvGrpSpPr>
          <p:grpSpPr>
            <a:xfrm>
              <a:off x="7191542" y="1"/>
              <a:ext cx="5000459" cy="1425992"/>
              <a:chOff x="7186272" y="0"/>
              <a:chExt cx="5005729" cy="1427495"/>
            </a:xfrm>
          </p:grpSpPr>
          <p:sp>
            <p:nvSpPr>
              <p:cNvPr id="18927" name="Google Shape;18927;p4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8" name="Google Shape;18928;p4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29" name="Google Shape;18929;p4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30" name="Google Shape;18930;p4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1" name="Google Shape;18931;p4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2" name="Google Shape;18932;p4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3" name="Google Shape;18933;p4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4" name="Google Shape;18934;p4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35" name="Google Shape;18935;p4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36" name="Google Shape;18936;p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8937"/>
        <p:cNvGrpSpPr/>
        <p:nvPr/>
      </p:nvGrpSpPr>
      <p:grpSpPr>
        <a:xfrm>
          <a:off x="0" y="0"/>
          <a:ext cx="0" cy="0"/>
          <a:chOff x="0" y="0"/>
          <a:chExt cx="0" cy="0"/>
        </a:xfrm>
      </p:grpSpPr>
      <p:grpSp>
        <p:nvGrpSpPr>
          <p:cNvPr id="18938" name="Google Shape;18938;p443"/>
          <p:cNvGrpSpPr/>
          <p:nvPr/>
        </p:nvGrpSpPr>
        <p:grpSpPr>
          <a:xfrm>
            <a:off x="7191542" y="1"/>
            <a:ext cx="5000459" cy="1425992"/>
            <a:chOff x="7191542" y="1"/>
            <a:chExt cx="5000459" cy="1425992"/>
          </a:xfrm>
        </p:grpSpPr>
        <p:pic>
          <p:nvPicPr>
            <p:cNvPr id="18939" name="Google Shape;18939;p4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40" name="Google Shape;18940;p443"/>
            <p:cNvGrpSpPr/>
            <p:nvPr/>
          </p:nvGrpSpPr>
          <p:grpSpPr>
            <a:xfrm>
              <a:off x="7191542" y="1"/>
              <a:ext cx="5000459" cy="1425992"/>
              <a:chOff x="7186272" y="0"/>
              <a:chExt cx="5005729" cy="1427495"/>
            </a:xfrm>
          </p:grpSpPr>
          <p:sp>
            <p:nvSpPr>
              <p:cNvPr id="18941" name="Google Shape;18941;p4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2" name="Google Shape;18942;p4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43" name="Google Shape;18943;p4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44" name="Google Shape;18944;p4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45" name="Google Shape;18945;p4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46" name="Google Shape;18946;p4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8947"/>
        <p:cNvGrpSpPr/>
        <p:nvPr/>
      </p:nvGrpSpPr>
      <p:grpSpPr>
        <a:xfrm>
          <a:off x="0" y="0"/>
          <a:ext cx="0" cy="0"/>
          <a:chOff x="0" y="0"/>
          <a:chExt cx="0" cy="0"/>
        </a:xfrm>
      </p:grpSpPr>
      <p:grpSp>
        <p:nvGrpSpPr>
          <p:cNvPr id="18948" name="Google Shape;18948;p444"/>
          <p:cNvGrpSpPr/>
          <p:nvPr/>
        </p:nvGrpSpPr>
        <p:grpSpPr>
          <a:xfrm>
            <a:off x="0" y="0"/>
            <a:ext cx="12192000" cy="2148830"/>
            <a:chOff x="0" y="0"/>
            <a:chExt cx="12192000" cy="2148830"/>
          </a:xfrm>
        </p:grpSpPr>
        <p:sp>
          <p:nvSpPr>
            <p:cNvPr id="18949" name="Google Shape;18949;p4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0" name="Google Shape;18950;p4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951" name="Google Shape;18951;p4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52" name="Google Shape;18952;p4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3" name="Google Shape;18953;p4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954" name="Google Shape;18954;p4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955" name="Google Shape;18955;p4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956"/>
        <p:cNvGrpSpPr/>
        <p:nvPr/>
      </p:nvGrpSpPr>
      <p:grpSpPr>
        <a:xfrm>
          <a:off x="0" y="0"/>
          <a:ext cx="0" cy="0"/>
          <a:chOff x="0" y="0"/>
          <a:chExt cx="0" cy="0"/>
        </a:xfrm>
      </p:grpSpPr>
      <p:sp>
        <p:nvSpPr>
          <p:cNvPr id="18957" name="Google Shape;18957;p1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58" name="Google Shape;18958;p1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9" name="Google Shape;18959;p1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0" name="Google Shape;18960;p1323"/>
          <p:cNvGrpSpPr/>
          <p:nvPr/>
        </p:nvGrpSpPr>
        <p:grpSpPr>
          <a:xfrm>
            <a:off x="7191542" y="1"/>
            <a:ext cx="5000459" cy="1425992"/>
            <a:chOff x="7191542" y="1"/>
            <a:chExt cx="5000459" cy="1425992"/>
          </a:xfrm>
        </p:grpSpPr>
        <p:pic>
          <p:nvPicPr>
            <p:cNvPr id="18961" name="Google Shape;18961;p1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62" name="Google Shape;18962;p1323"/>
            <p:cNvGrpSpPr/>
            <p:nvPr/>
          </p:nvGrpSpPr>
          <p:grpSpPr>
            <a:xfrm>
              <a:off x="7191542" y="1"/>
              <a:ext cx="5000459" cy="1425992"/>
              <a:chOff x="7186272" y="0"/>
              <a:chExt cx="5005729" cy="1427495"/>
            </a:xfrm>
          </p:grpSpPr>
          <p:sp>
            <p:nvSpPr>
              <p:cNvPr id="18963" name="Google Shape;18963;p1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4" name="Google Shape;18964;p1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8965"/>
        <p:cNvGrpSpPr/>
        <p:nvPr/>
      </p:nvGrpSpPr>
      <p:grpSpPr>
        <a:xfrm>
          <a:off x="0" y="0"/>
          <a:ext cx="0" cy="0"/>
          <a:chOff x="0" y="0"/>
          <a:chExt cx="0" cy="0"/>
        </a:xfrm>
      </p:grpSpPr>
      <p:sp>
        <p:nvSpPr>
          <p:cNvPr id="18966" name="Google Shape;18966;p4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67" name="Google Shape;18967;p4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68" name="Google Shape;18968;p4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969" name="Google Shape;18969;p445"/>
          <p:cNvSpPr>
            <a:spLocks noGrp="1"/>
          </p:cNvSpPr>
          <p:nvPr>
            <p:ph type="pic" idx="2"/>
          </p:nvPr>
        </p:nvSpPr>
        <p:spPr>
          <a:xfrm>
            <a:off x="7118684" y="233915"/>
            <a:ext cx="5073316" cy="5943600"/>
          </a:xfrm>
          <a:prstGeom prst="rect">
            <a:avLst/>
          </a:prstGeom>
          <a:noFill/>
          <a:ln>
            <a:noFill/>
          </a:ln>
        </p:spPr>
      </p:sp>
      <p:grpSp>
        <p:nvGrpSpPr>
          <p:cNvPr id="18970" name="Google Shape;18970;p445"/>
          <p:cNvGrpSpPr/>
          <p:nvPr/>
        </p:nvGrpSpPr>
        <p:grpSpPr>
          <a:xfrm>
            <a:off x="0" y="5020348"/>
            <a:ext cx="12192000" cy="1837653"/>
            <a:chOff x="0" y="5020348"/>
            <a:chExt cx="12192000" cy="1837653"/>
          </a:xfrm>
        </p:grpSpPr>
        <p:sp>
          <p:nvSpPr>
            <p:cNvPr id="18971" name="Google Shape;18971;p4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2" name="Google Shape;18972;p4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3" name="Google Shape;18973;p4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8974"/>
        <p:cNvGrpSpPr/>
        <p:nvPr/>
      </p:nvGrpSpPr>
      <p:grpSpPr>
        <a:xfrm>
          <a:off x="0" y="0"/>
          <a:ext cx="0" cy="0"/>
          <a:chOff x="0" y="0"/>
          <a:chExt cx="0" cy="0"/>
        </a:xfrm>
      </p:grpSpPr>
      <p:grpSp>
        <p:nvGrpSpPr>
          <p:cNvPr id="18975" name="Google Shape;18975;p446"/>
          <p:cNvGrpSpPr/>
          <p:nvPr/>
        </p:nvGrpSpPr>
        <p:grpSpPr>
          <a:xfrm>
            <a:off x="0" y="5020347"/>
            <a:ext cx="12192000" cy="1837653"/>
            <a:chOff x="0" y="5020347"/>
            <a:chExt cx="12192000" cy="1837653"/>
          </a:xfrm>
        </p:grpSpPr>
        <p:sp>
          <p:nvSpPr>
            <p:cNvPr id="18976" name="Google Shape;18976;p44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7" name="Google Shape;18977;p4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8" name="Google Shape;18978;p44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9" name="Google Shape;18979;p4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980" name="Google Shape;18980;p44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81" name="Google Shape;18981;p44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982"/>
        <p:cNvGrpSpPr/>
        <p:nvPr/>
      </p:nvGrpSpPr>
      <p:grpSpPr>
        <a:xfrm>
          <a:off x="0" y="0"/>
          <a:ext cx="0" cy="0"/>
          <a:chOff x="0" y="0"/>
          <a:chExt cx="0" cy="0"/>
        </a:xfrm>
      </p:grpSpPr>
      <p:sp>
        <p:nvSpPr>
          <p:cNvPr id="18983" name="Google Shape;18983;p44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984" name="Google Shape;18984;p44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985" name="Google Shape;18985;p447"/>
          <p:cNvGrpSpPr/>
          <p:nvPr/>
        </p:nvGrpSpPr>
        <p:grpSpPr>
          <a:xfrm>
            <a:off x="0" y="5379426"/>
            <a:ext cx="2807368" cy="753891"/>
            <a:chOff x="0" y="5379426"/>
            <a:chExt cx="2807368" cy="753891"/>
          </a:xfrm>
        </p:grpSpPr>
        <p:sp>
          <p:nvSpPr>
            <p:cNvPr id="18986" name="Google Shape;18986;p44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87" name="Google Shape;18987;p44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988" name="Google Shape;18988;p447"/>
          <p:cNvSpPr>
            <a:spLocks noGrp="1"/>
          </p:cNvSpPr>
          <p:nvPr>
            <p:ph type="pic" idx="2"/>
          </p:nvPr>
        </p:nvSpPr>
        <p:spPr>
          <a:xfrm>
            <a:off x="2807368" y="457202"/>
            <a:ext cx="8915400" cy="5943598"/>
          </a:xfrm>
          <a:prstGeom prst="rect">
            <a:avLst/>
          </a:prstGeom>
          <a:noFill/>
          <a:ln>
            <a:noFill/>
          </a:ln>
        </p:spPr>
      </p:sp>
      <p:pic>
        <p:nvPicPr>
          <p:cNvPr id="18989" name="Google Shape;18989;p44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8990"/>
        <p:cNvGrpSpPr/>
        <p:nvPr/>
      </p:nvGrpSpPr>
      <p:grpSpPr>
        <a:xfrm>
          <a:off x="0" y="0"/>
          <a:ext cx="0" cy="0"/>
          <a:chOff x="0" y="0"/>
          <a:chExt cx="0" cy="0"/>
        </a:xfrm>
      </p:grpSpPr>
      <p:sp>
        <p:nvSpPr>
          <p:cNvPr id="18991" name="Google Shape;18991;p3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92" name="Google Shape;18992;p3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3" name="Google Shape;18993;p3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4" name="Google Shape;18994;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95" name="Google Shape;18995;p3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6" name="Google Shape;18996;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97" name="Google Shape;18997;p374"/>
          <p:cNvGrpSpPr/>
          <p:nvPr/>
        </p:nvGrpSpPr>
        <p:grpSpPr>
          <a:xfrm>
            <a:off x="7191542" y="1"/>
            <a:ext cx="5000459" cy="1425992"/>
            <a:chOff x="7191542" y="1"/>
            <a:chExt cx="5000459" cy="1425992"/>
          </a:xfrm>
        </p:grpSpPr>
        <p:pic>
          <p:nvPicPr>
            <p:cNvPr id="18998" name="Google Shape;18998;p3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99" name="Google Shape;18999;p374"/>
            <p:cNvGrpSpPr/>
            <p:nvPr/>
          </p:nvGrpSpPr>
          <p:grpSpPr>
            <a:xfrm>
              <a:off x="7191542" y="1"/>
              <a:ext cx="5000459" cy="1425992"/>
              <a:chOff x="7186272" y="0"/>
              <a:chExt cx="5005729" cy="1427495"/>
            </a:xfrm>
          </p:grpSpPr>
          <p:sp>
            <p:nvSpPr>
              <p:cNvPr id="19000" name="Google Shape;19000;p3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1" name="Google Shape;19001;p3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02" name="Google Shape;19002;p3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003"/>
        <p:cNvGrpSpPr/>
        <p:nvPr/>
      </p:nvGrpSpPr>
      <p:grpSpPr>
        <a:xfrm>
          <a:off x="0" y="0"/>
          <a:ext cx="0" cy="0"/>
          <a:chOff x="0" y="0"/>
          <a:chExt cx="0" cy="0"/>
        </a:xfrm>
      </p:grpSpPr>
      <p:grpSp>
        <p:nvGrpSpPr>
          <p:cNvPr id="19004" name="Google Shape;19004;p349"/>
          <p:cNvGrpSpPr/>
          <p:nvPr/>
        </p:nvGrpSpPr>
        <p:grpSpPr>
          <a:xfrm>
            <a:off x="7191542" y="1"/>
            <a:ext cx="5000459" cy="1425992"/>
            <a:chOff x="7191542" y="1"/>
            <a:chExt cx="5000459" cy="1425992"/>
          </a:xfrm>
        </p:grpSpPr>
        <p:pic>
          <p:nvPicPr>
            <p:cNvPr id="19005" name="Google Shape;19005;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06" name="Google Shape;19006;p349"/>
            <p:cNvGrpSpPr/>
            <p:nvPr/>
          </p:nvGrpSpPr>
          <p:grpSpPr>
            <a:xfrm>
              <a:off x="7191542" y="1"/>
              <a:ext cx="5000459" cy="1425992"/>
              <a:chOff x="7186272" y="0"/>
              <a:chExt cx="5005729" cy="1427495"/>
            </a:xfrm>
          </p:grpSpPr>
          <p:sp>
            <p:nvSpPr>
              <p:cNvPr id="19007" name="Google Shape;19007;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8" name="Google Shape;19008;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09" name="Google Shape;19009;p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10" name="Google Shape;19010;p3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1" name="Google Shape;19011;p3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2" name="Google Shape;19012;p3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3" name="Google Shape;19013;p3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4" name="Google Shape;19014;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15" name="Google Shape;19015;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6" name="Google Shape;19016;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017"/>
        <p:cNvGrpSpPr/>
        <p:nvPr/>
      </p:nvGrpSpPr>
      <p:grpSpPr>
        <a:xfrm>
          <a:off x="0" y="0"/>
          <a:ext cx="0" cy="0"/>
          <a:chOff x="0" y="0"/>
          <a:chExt cx="0" cy="0"/>
        </a:xfrm>
      </p:grpSpPr>
      <p:grpSp>
        <p:nvGrpSpPr>
          <p:cNvPr id="19018" name="Google Shape;19018;p350"/>
          <p:cNvGrpSpPr/>
          <p:nvPr/>
        </p:nvGrpSpPr>
        <p:grpSpPr>
          <a:xfrm>
            <a:off x="7191542" y="1"/>
            <a:ext cx="5000459" cy="1425992"/>
            <a:chOff x="7191542" y="1"/>
            <a:chExt cx="5000459" cy="1425992"/>
          </a:xfrm>
        </p:grpSpPr>
        <p:pic>
          <p:nvPicPr>
            <p:cNvPr id="19019" name="Google Shape;19019;p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20" name="Google Shape;19020;p350"/>
            <p:cNvGrpSpPr/>
            <p:nvPr/>
          </p:nvGrpSpPr>
          <p:grpSpPr>
            <a:xfrm>
              <a:off x="7191542" y="1"/>
              <a:ext cx="5000459" cy="1425992"/>
              <a:chOff x="7186272" y="0"/>
              <a:chExt cx="5005729" cy="1427495"/>
            </a:xfrm>
          </p:grpSpPr>
          <p:sp>
            <p:nvSpPr>
              <p:cNvPr id="19021" name="Google Shape;19021;p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2" name="Google Shape;19022;p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23" name="Google Shape;19023;p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24" name="Google Shape;19024;p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25" name="Google Shape;19025;p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26" name="Google Shape;19026;p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91"/>
        <p:cNvGrpSpPr/>
        <p:nvPr/>
      </p:nvGrpSpPr>
      <p:grpSpPr>
        <a:xfrm>
          <a:off x="0" y="0"/>
          <a:ext cx="0" cy="0"/>
          <a:chOff x="0" y="0"/>
          <a:chExt cx="0" cy="0"/>
        </a:xfrm>
      </p:grpSpPr>
      <p:grpSp>
        <p:nvGrpSpPr>
          <p:cNvPr id="92" name="Google Shape;92;p59"/>
          <p:cNvGrpSpPr/>
          <p:nvPr/>
        </p:nvGrpSpPr>
        <p:grpSpPr>
          <a:xfrm>
            <a:off x="7191542" y="1"/>
            <a:ext cx="5000459" cy="1425992"/>
            <a:chOff x="7191542" y="1"/>
            <a:chExt cx="5000459" cy="1425992"/>
          </a:xfrm>
        </p:grpSpPr>
        <p:pic>
          <p:nvPicPr>
            <p:cNvPr id="93" name="Google Shape;9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 name="Google Shape;94;p59"/>
            <p:cNvGrpSpPr/>
            <p:nvPr/>
          </p:nvGrpSpPr>
          <p:grpSpPr>
            <a:xfrm>
              <a:off x="7191542" y="1"/>
              <a:ext cx="5000459" cy="1425992"/>
              <a:chOff x="7186272" y="0"/>
              <a:chExt cx="5005729" cy="1427495"/>
            </a:xfrm>
          </p:grpSpPr>
          <p:sp>
            <p:nvSpPr>
              <p:cNvPr id="95" name="Google Shape;9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 name="Google Shape;9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 name="Google Shape;9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 name="Google Shape;98;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 name="Google Shape;99;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 name="Google Shape;100;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 name="Google Shape;101;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38"/>
        <p:cNvGrpSpPr/>
        <p:nvPr/>
      </p:nvGrpSpPr>
      <p:grpSpPr>
        <a:xfrm>
          <a:off x="0" y="0"/>
          <a:ext cx="0" cy="0"/>
          <a:chOff x="0" y="0"/>
          <a:chExt cx="0" cy="0"/>
        </a:xfrm>
      </p:grpSpPr>
      <p:grpSp>
        <p:nvGrpSpPr>
          <p:cNvPr id="939" name="Google Shape;939;p365"/>
          <p:cNvGrpSpPr/>
          <p:nvPr/>
        </p:nvGrpSpPr>
        <p:grpSpPr>
          <a:xfrm>
            <a:off x="0" y="5020347"/>
            <a:ext cx="12192000" cy="1837653"/>
            <a:chOff x="0" y="5020347"/>
            <a:chExt cx="12192000" cy="1837653"/>
          </a:xfrm>
        </p:grpSpPr>
        <p:sp>
          <p:nvSpPr>
            <p:cNvPr id="940" name="Google Shape;940;p3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1" name="Google Shape;941;p3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2" name="Google Shape;942;p3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3" name="Google Shape;943;p3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44" name="Google Shape;944;p3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5" name="Google Shape;945;p3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9027"/>
        <p:cNvGrpSpPr/>
        <p:nvPr/>
      </p:nvGrpSpPr>
      <p:grpSpPr>
        <a:xfrm>
          <a:off x="0" y="0"/>
          <a:ext cx="0" cy="0"/>
          <a:chOff x="0" y="0"/>
          <a:chExt cx="0" cy="0"/>
        </a:xfrm>
      </p:grpSpPr>
      <p:grpSp>
        <p:nvGrpSpPr>
          <p:cNvPr id="19028" name="Google Shape;19028;p351"/>
          <p:cNvGrpSpPr/>
          <p:nvPr/>
        </p:nvGrpSpPr>
        <p:grpSpPr>
          <a:xfrm>
            <a:off x="0" y="0"/>
            <a:ext cx="12192000" cy="2148830"/>
            <a:chOff x="0" y="0"/>
            <a:chExt cx="12192000" cy="2148830"/>
          </a:xfrm>
        </p:grpSpPr>
        <p:sp>
          <p:nvSpPr>
            <p:cNvPr id="19029" name="Google Shape;19029;p3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0" name="Google Shape;19030;p3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031" name="Google Shape;19031;p3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32" name="Google Shape;19032;p3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33" name="Google Shape;19033;p3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034" name="Google Shape;19034;p3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035" name="Google Shape;19035;p3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9036"/>
        <p:cNvGrpSpPr/>
        <p:nvPr/>
      </p:nvGrpSpPr>
      <p:grpSpPr>
        <a:xfrm>
          <a:off x="0" y="0"/>
          <a:ext cx="0" cy="0"/>
          <a:chOff x="0" y="0"/>
          <a:chExt cx="0" cy="0"/>
        </a:xfrm>
      </p:grpSpPr>
      <p:sp>
        <p:nvSpPr>
          <p:cNvPr id="19037" name="Google Shape;19037;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38" name="Google Shape;19038;p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39" name="Google Shape;19039;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40" name="Google Shape;19040;p352"/>
          <p:cNvGrpSpPr/>
          <p:nvPr/>
        </p:nvGrpSpPr>
        <p:grpSpPr>
          <a:xfrm>
            <a:off x="7191542" y="1"/>
            <a:ext cx="5000459" cy="1425992"/>
            <a:chOff x="7191542" y="1"/>
            <a:chExt cx="5000459" cy="1425992"/>
          </a:xfrm>
        </p:grpSpPr>
        <p:pic>
          <p:nvPicPr>
            <p:cNvPr id="19041" name="Google Shape;19041;p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42" name="Google Shape;19042;p352"/>
            <p:cNvGrpSpPr/>
            <p:nvPr/>
          </p:nvGrpSpPr>
          <p:grpSpPr>
            <a:xfrm>
              <a:off x="7191542" y="1"/>
              <a:ext cx="5000459" cy="1425992"/>
              <a:chOff x="7186272" y="0"/>
              <a:chExt cx="5005729" cy="1427495"/>
            </a:xfrm>
          </p:grpSpPr>
          <p:sp>
            <p:nvSpPr>
              <p:cNvPr id="19043" name="Google Shape;19043;p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4" name="Google Shape;19044;p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9045"/>
        <p:cNvGrpSpPr/>
        <p:nvPr/>
      </p:nvGrpSpPr>
      <p:grpSpPr>
        <a:xfrm>
          <a:off x="0" y="0"/>
          <a:ext cx="0" cy="0"/>
          <a:chOff x="0" y="0"/>
          <a:chExt cx="0" cy="0"/>
        </a:xfrm>
      </p:grpSpPr>
      <p:sp>
        <p:nvSpPr>
          <p:cNvPr id="19046" name="Google Shape;19046;p13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47" name="Google Shape;19047;p13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48" name="Google Shape;19048;p13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49" name="Google Shape;19049;p1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50" name="Google Shape;19050;p1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51" name="Google Shape;19051;p1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52" name="Google Shape;19052;p1327"/>
          <p:cNvGrpSpPr/>
          <p:nvPr/>
        </p:nvGrpSpPr>
        <p:grpSpPr>
          <a:xfrm>
            <a:off x="7191542" y="1"/>
            <a:ext cx="5000459" cy="1425992"/>
            <a:chOff x="7191542" y="1"/>
            <a:chExt cx="5000459" cy="1425992"/>
          </a:xfrm>
        </p:grpSpPr>
        <p:pic>
          <p:nvPicPr>
            <p:cNvPr id="19053" name="Google Shape;19053;p1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54" name="Google Shape;19054;p1327"/>
            <p:cNvGrpSpPr/>
            <p:nvPr/>
          </p:nvGrpSpPr>
          <p:grpSpPr>
            <a:xfrm>
              <a:off x="7191542" y="1"/>
              <a:ext cx="5000459" cy="1425992"/>
              <a:chOff x="7186272" y="0"/>
              <a:chExt cx="5005729" cy="1427495"/>
            </a:xfrm>
          </p:grpSpPr>
          <p:sp>
            <p:nvSpPr>
              <p:cNvPr id="19055" name="Google Shape;19055;p1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6" name="Google Shape;19056;p1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57" name="Google Shape;19057;p13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058"/>
        <p:cNvGrpSpPr/>
        <p:nvPr/>
      </p:nvGrpSpPr>
      <p:grpSpPr>
        <a:xfrm>
          <a:off x="0" y="0"/>
          <a:ext cx="0" cy="0"/>
          <a:chOff x="0" y="0"/>
          <a:chExt cx="0" cy="0"/>
        </a:xfrm>
      </p:grpSpPr>
      <p:sp>
        <p:nvSpPr>
          <p:cNvPr id="19059" name="Google Shape;19059;p13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0" name="Google Shape;19060;p13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61" name="Google Shape;19061;p13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062" name="Google Shape;19062;p1328"/>
          <p:cNvSpPr>
            <a:spLocks noGrp="1"/>
          </p:cNvSpPr>
          <p:nvPr>
            <p:ph type="pic" idx="2"/>
          </p:nvPr>
        </p:nvSpPr>
        <p:spPr>
          <a:xfrm>
            <a:off x="7118684" y="233915"/>
            <a:ext cx="5073316" cy="5943600"/>
          </a:xfrm>
          <a:prstGeom prst="rect">
            <a:avLst/>
          </a:prstGeom>
          <a:noFill/>
          <a:ln>
            <a:noFill/>
          </a:ln>
        </p:spPr>
      </p:sp>
      <p:grpSp>
        <p:nvGrpSpPr>
          <p:cNvPr id="19063" name="Google Shape;19063;p1328"/>
          <p:cNvGrpSpPr/>
          <p:nvPr/>
        </p:nvGrpSpPr>
        <p:grpSpPr>
          <a:xfrm>
            <a:off x="0" y="5020348"/>
            <a:ext cx="12192000" cy="1837653"/>
            <a:chOff x="0" y="5020348"/>
            <a:chExt cx="12192000" cy="1837653"/>
          </a:xfrm>
        </p:grpSpPr>
        <p:sp>
          <p:nvSpPr>
            <p:cNvPr id="19064" name="Google Shape;19064;p13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5" name="Google Shape;19065;p13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66" name="Google Shape;19066;p13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9067"/>
        <p:cNvGrpSpPr/>
        <p:nvPr/>
      </p:nvGrpSpPr>
      <p:grpSpPr>
        <a:xfrm>
          <a:off x="0" y="0"/>
          <a:ext cx="0" cy="0"/>
          <a:chOff x="0" y="0"/>
          <a:chExt cx="0" cy="0"/>
        </a:xfrm>
      </p:grpSpPr>
      <p:grpSp>
        <p:nvGrpSpPr>
          <p:cNvPr id="19068" name="Google Shape;19068;p1329"/>
          <p:cNvGrpSpPr/>
          <p:nvPr/>
        </p:nvGrpSpPr>
        <p:grpSpPr>
          <a:xfrm>
            <a:off x="0" y="5020347"/>
            <a:ext cx="12192000" cy="1837653"/>
            <a:chOff x="0" y="5020347"/>
            <a:chExt cx="12192000" cy="1837653"/>
          </a:xfrm>
        </p:grpSpPr>
        <p:sp>
          <p:nvSpPr>
            <p:cNvPr id="19069" name="Google Shape;19069;p13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0" name="Google Shape;19070;p13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1" name="Google Shape;19071;p13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72" name="Google Shape;19072;p13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073" name="Google Shape;19073;p13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4" name="Google Shape;19074;p13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9075"/>
        <p:cNvGrpSpPr/>
        <p:nvPr/>
      </p:nvGrpSpPr>
      <p:grpSpPr>
        <a:xfrm>
          <a:off x="0" y="0"/>
          <a:ext cx="0" cy="0"/>
          <a:chOff x="0" y="0"/>
          <a:chExt cx="0" cy="0"/>
        </a:xfrm>
      </p:grpSpPr>
      <p:sp>
        <p:nvSpPr>
          <p:cNvPr id="19076" name="Google Shape;19076;p13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77" name="Google Shape;19077;p13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78" name="Google Shape;19078;p1330"/>
          <p:cNvGrpSpPr/>
          <p:nvPr/>
        </p:nvGrpSpPr>
        <p:grpSpPr>
          <a:xfrm>
            <a:off x="0" y="5379426"/>
            <a:ext cx="2807368" cy="753891"/>
            <a:chOff x="0" y="5379426"/>
            <a:chExt cx="2807368" cy="753891"/>
          </a:xfrm>
        </p:grpSpPr>
        <p:sp>
          <p:nvSpPr>
            <p:cNvPr id="19079" name="Google Shape;19079;p13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0" name="Google Shape;19080;p13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081" name="Google Shape;19081;p1330"/>
          <p:cNvSpPr>
            <a:spLocks noGrp="1"/>
          </p:cNvSpPr>
          <p:nvPr>
            <p:ph type="pic" idx="2"/>
          </p:nvPr>
        </p:nvSpPr>
        <p:spPr>
          <a:xfrm>
            <a:off x="2807368" y="457202"/>
            <a:ext cx="8915400" cy="5943598"/>
          </a:xfrm>
          <a:prstGeom prst="rect">
            <a:avLst/>
          </a:prstGeom>
          <a:noFill/>
          <a:ln>
            <a:noFill/>
          </a:ln>
        </p:spPr>
      </p:sp>
      <p:pic>
        <p:nvPicPr>
          <p:cNvPr id="19082" name="Google Shape;19082;p13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9083"/>
        <p:cNvGrpSpPr/>
        <p:nvPr/>
      </p:nvGrpSpPr>
      <p:grpSpPr>
        <a:xfrm>
          <a:off x="0" y="0"/>
          <a:ext cx="0" cy="0"/>
          <a:chOff x="0" y="0"/>
          <a:chExt cx="0" cy="0"/>
        </a:xfrm>
      </p:grpSpPr>
      <p:sp>
        <p:nvSpPr>
          <p:cNvPr id="19084" name="Google Shape;19084;p13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5" name="Google Shape;19085;p13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86" name="Google Shape;19086;p13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87" name="Google Shape;19087;p1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88" name="Google Shape;19088;p1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89" name="Google Shape;19089;p1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90" name="Google Shape;19090;p1331"/>
          <p:cNvGrpSpPr/>
          <p:nvPr/>
        </p:nvGrpSpPr>
        <p:grpSpPr>
          <a:xfrm>
            <a:off x="7191542" y="1"/>
            <a:ext cx="5000459" cy="1425992"/>
            <a:chOff x="7191542" y="1"/>
            <a:chExt cx="5000459" cy="1425992"/>
          </a:xfrm>
        </p:grpSpPr>
        <p:pic>
          <p:nvPicPr>
            <p:cNvPr id="19091" name="Google Shape;19091;p1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2" name="Google Shape;19092;p1331"/>
            <p:cNvGrpSpPr/>
            <p:nvPr/>
          </p:nvGrpSpPr>
          <p:grpSpPr>
            <a:xfrm>
              <a:off x="7191542" y="1"/>
              <a:ext cx="5000459" cy="1425992"/>
              <a:chOff x="7186272" y="0"/>
              <a:chExt cx="5005729" cy="1427495"/>
            </a:xfrm>
          </p:grpSpPr>
          <p:sp>
            <p:nvSpPr>
              <p:cNvPr id="19093" name="Google Shape;19093;p1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4" name="Google Shape;19094;p1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95" name="Google Shape;19095;p13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9096"/>
        <p:cNvGrpSpPr/>
        <p:nvPr/>
      </p:nvGrpSpPr>
      <p:grpSpPr>
        <a:xfrm>
          <a:off x="0" y="0"/>
          <a:ext cx="0" cy="0"/>
          <a:chOff x="0" y="0"/>
          <a:chExt cx="0" cy="0"/>
        </a:xfrm>
      </p:grpSpPr>
      <p:grpSp>
        <p:nvGrpSpPr>
          <p:cNvPr id="19097" name="Google Shape;19097;p1332"/>
          <p:cNvGrpSpPr/>
          <p:nvPr/>
        </p:nvGrpSpPr>
        <p:grpSpPr>
          <a:xfrm>
            <a:off x="7191542" y="1"/>
            <a:ext cx="5000459" cy="1425992"/>
            <a:chOff x="7191542" y="1"/>
            <a:chExt cx="5000459" cy="1425992"/>
          </a:xfrm>
        </p:grpSpPr>
        <p:pic>
          <p:nvPicPr>
            <p:cNvPr id="19098" name="Google Shape;19098;p1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9" name="Google Shape;19099;p1332"/>
            <p:cNvGrpSpPr/>
            <p:nvPr/>
          </p:nvGrpSpPr>
          <p:grpSpPr>
            <a:xfrm>
              <a:off x="7191542" y="1"/>
              <a:ext cx="5000459" cy="1425992"/>
              <a:chOff x="7186272" y="0"/>
              <a:chExt cx="5005729" cy="1427495"/>
            </a:xfrm>
          </p:grpSpPr>
          <p:sp>
            <p:nvSpPr>
              <p:cNvPr id="19100" name="Google Shape;19100;p1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1" name="Google Shape;19101;p1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02" name="Google Shape;19102;p1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3" name="Google Shape;19103;p13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4" name="Google Shape;19104;p1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05" name="Google Shape;19105;p1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06" name="Google Shape;19106;p1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9107"/>
        <p:cNvGrpSpPr/>
        <p:nvPr/>
      </p:nvGrpSpPr>
      <p:grpSpPr>
        <a:xfrm>
          <a:off x="0" y="0"/>
          <a:ext cx="0" cy="0"/>
          <a:chOff x="0" y="0"/>
          <a:chExt cx="0" cy="0"/>
        </a:xfrm>
      </p:grpSpPr>
      <p:sp>
        <p:nvSpPr>
          <p:cNvPr id="19108" name="Google Shape;19108;p1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9" name="Google Shape;19109;p13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10" name="Google Shape;19110;p1333"/>
          <p:cNvGrpSpPr/>
          <p:nvPr/>
        </p:nvGrpSpPr>
        <p:grpSpPr>
          <a:xfrm>
            <a:off x="7191542" y="1"/>
            <a:ext cx="5000459" cy="1425992"/>
            <a:chOff x="7191542" y="1"/>
            <a:chExt cx="5000459" cy="1425992"/>
          </a:xfrm>
        </p:grpSpPr>
        <p:pic>
          <p:nvPicPr>
            <p:cNvPr id="19111" name="Google Shape;19111;p1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2" name="Google Shape;19112;p1333"/>
            <p:cNvGrpSpPr/>
            <p:nvPr/>
          </p:nvGrpSpPr>
          <p:grpSpPr>
            <a:xfrm>
              <a:off x="7191542" y="1"/>
              <a:ext cx="5000459" cy="1425992"/>
              <a:chOff x="7186272" y="0"/>
              <a:chExt cx="5005729" cy="1427495"/>
            </a:xfrm>
          </p:grpSpPr>
          <p:sp>
            <p:nvSpPr>
              <p:cNvPr id="19113" name="Google Shape;19113;p1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4" name="Google Shape;19114;p1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15" name="Google Shape;19115;p13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6" name="Google Shape;19116;p13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17" name="Google Shape;19117;p1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18" name="Google Shape;19118;p1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9119"/>
        <p:cNvGrpSpPr/>
        <p:nvPr/>
      </p:nvGrpSpPr>
      <p:grpSpPr>
        <a:xfrm>
          <a:off x="0" y="0"/>
          <a:ext cx="0" cy="0"/>
          <a:chOff x="0" y="0"/>
          <a:chExt cx="0" cy="0"/>
        </a:xfrm>
      </p:grpSpPr>
      <p:grpSp>
        <p:nvGrpSpPr>
          <p:cNvPr id="19120" name="Google Shape;19120;p1334"/>
          <p:cNvGrpSpPr/>
          <p:nvPr/>
        </p:nvGrpSpPr>
        <p:grpSpPr>
          <a:xfrm>
            <a:off x="7191542" y="1"/>
            <a:ext cx="5000459" cy="1425992"/>
            <a:chOff x="7191542" y="1"/>
            <a:chExt cx="5000459" cy="1425992"/>
          </a:xfrm>
        </p:grpSpPr>
        <p:pic>
          <p:nvPicPr>
            <p:cNvPr id="19121" name="Google Shape;19121;p1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22" name="Google Shape;19122;p1334"/>
            <p:cNvGrpSpPr/>
            <p:nvPr/>
          </p:nvGrpSpPr>
          <p:grpSpPr>
            <a:xfrm>
              <a:off x="7191542" y="1"/>
              <a:ext cx="5000459" cy="1425992"/>
              <a:chOff x="7186272" y="0"/>
              <a:chExt cx="5005729" cy="1427495"/>
            </a:xfrm>
          </p:grpSpPr>
          <p:sp>
            <p:nvSpPr>
              <p:cNvPr id="19123" name="Google Shape;19123;p1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4" name="Google Shape;19124;p1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25" name="Google Shape;19125;p13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26" name="Google Shape;19126;p13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7" name="Google Shape;19127;p13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28" name="Google Shape;19128;p13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9" name="Google Shape;19129;p13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0" name="Google Shape;19130;p1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31" name="Google Shape;19131;p1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2" name="Google Shape;19132;p1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46"/>
        <p:cNvGrpSpPr/>
        <p:nvPr/>
      </p:nvGrpSpPr>
      <p:grpSpPr>
        <a:xfrm>
          <a:off x="0" y="0"/>
          <a:ext cx="0" cy="0"/>
          <a:chOff x="0" y="0"/>
          <a:chExt cx="0" cy="0"/>
        </a:xfrm>
      </p:grpSpPr>
      <p:sp>
        <p:nvSpPr>
          <p:cNvPr id="947" name="Google Shape;947;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8" name="Google Shape;948;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9" name="Google Shape;949;p149"/>
          <p:cNvGrpSpPr/>
          <p:nvPr/>
        </p:nvGrpSpPr>
        <p:grpSpPr>
          <a:xfrm>
            <a:off x="0" y="5379426"/>
            <a:ext cx="2807368" cy="753891"/>
            <a:chOff x="0" y="5379426"/>
            <a:chExt cx="2807368" cy="753891"/>
          </a:xfrm>
        </p:grpSpPr>
        <p:sp>
          <p:nvSpPr>
            <p:cNvPr id="950" name="Google Shape;950;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52" name="Google Shape;952;p149"/>
          <p:cNvSpPr>
            <a:spLocks noGrp="1"/>
          </p:cNvSpPr>
          <p:nvPr>
            <p:ph type="pic" idx="2"/>
          </p:nvPr>
        </p:nvSpPr>
        <p:spPr>
          <a:xfrm>
            <a:off x="2807368" y="457202"/>
            <a:ext cx="8915400" cy="5943598"/>
          </a:xfrm>
          <a:prstGeom prst="rect">
            <a:avLst/>
          </a:prstGeom>
          <a:noFill/>
          <a:ln>
            <a:noFill/>
          </a:ln>
        </p:spPr>
      </p:sp>
      <p:pic>
        <p:nvPicPr>
          <p:cNvPr id="953" name="Google Shape;953;p1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9133"/>
        <p:cNvGrpSpPr/>
        <p:nvPr/>
      </p:nvGrpSpPr>
      <p:grpSpPr>
        <a:xfrm>
          <a:off x="0" y="0"/>
          <a:ext cx="0" cy="0"/>
          <a:chOff x="0" y="0"/>
          <a:chExt cx="0" cy="0"/>
        </a:xfrm>
      </p:grpSpPr>
      <p:grpSp>
        <p:nvGrpSpPr>
          <p:cNvPr id="19134" name="Google Shape;19134;p1335"/>
          <p:cNvGrpSpPr/>
          <p:nvPr/>
        </p:nvGrpSpPr>
        <p:grpSpPr>
          <a:xfrm>
            <a:off x="7191542" y="1"/>
            <a:ext cx="5000459" cy="1425992"/>
            <a:chOff x="7191542" y="1"/>
            <a:chExt cx="5000459" cy="1425992"/>
          </a:xfrm>
        </p:grpSpPr>
        <p:pic>
          <p:nvPicPr>
            <p:cNvPr id="19135" name="Google Shape;19135;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36" name="Google Shape;19136;p1335"/>
            <p:cNvGrpSpPr/>
            <p:nvPr/>
          </p:nvGrpSpPr>
          <p:grpSpPr>
            <a:xfrm>
              <a:off x="7191542" y="1"/>
              <a:ext cx="5000459" cy="1425992"/>
              <a:chOff x="7186272" y="0"/>
              <a:chExt cx="5005729" cy="1427495"/>
            </a:xfrm>
          </p:grpSpPr>
          <p:sp>
            <p:nvSpPr>
              <p:cNvPr id="19137" name="Google Shape;19137;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8" name="Google Shape;19138;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39" name="Google Shape;19139;p13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40" name="Google Shape;19140;p1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41" name="Google Shape;19141;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42" name="Google Shape;19142;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9143"/>
        <p:cNvGrpSpPr/>
        <p:nvPr/>
      </p:nvGrpSpPr>
      <p:grpSpPr>
        <a:xfrm>
          <a:off x="0" y="0"/>
          <a:ext cx="0" cy="0"/>
          <a:chOff x="0" y="0"/>
          <a:chExt cx="0" cy="0"/>
        </a:xfrm>
      </p:grpSpPr>
      <p:grpSp>
        <p:nvGrpSpPr>
          <p:cNvPr id="19144" name="Google Shape;19144;p448"/>
          <p:cNvGrpSpPr/>
          <p:nvPr/>
        </p:nvGrpSpPr>
        <p:grpSpPr>
          <a:xfrm>
            <a:off x="0" y="0"/>
            <a:ext cx="12192000" cy="2148830"/>
            <a:chOff x="0" y="0"/>
            <a:chExt cx="12192000" cy="2148830"/>
          </a:xfrm>
        </p:grpSpPr>
        <p:sp>
          <p:nvSpPr>
            <p:cNvPr id="19145" name="Google Shape;19145;p4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6" name="Google Shape;19146;p4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147" name="Google Shape;19147;p4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48" name="Google Shape;19148;p4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9" name="Google Shape;19149;p4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150" name="Google Shape;19150;p4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151" name="Google Shape;19151;p4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9152"/>
        <p:cNvGrpSpPr/>
        <p:nvPr/>
      </p:nvGrpSpPr>
      <p:grpSpPr>
        <a:xfrm>
          <a:off x="0" y="0"/>
          <a:ext cx="0" cy="0"/>
          <a:chOff x="0" y="0"/>
          <a:chExt cx="0" cy="0"/>
        </a:xfrm>
      </p:grpSpPr>
      <p:sp>
        <p:nvSpPr>
          <p:cNvPr id="19153" name="Google Shape;19153;p4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54" name="Google Shape;19154;p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5" name="Google Shape;19155;p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56" name="Google Shape;19156;p449"/>
          <p:cNvGrpSpPr/>
          <p:nvPr/>
        </p:nvGrpSpPr>
        <p:grpSpPr>
          <a:xfrm>
            <a:off x="7191542" y="1"/>
            <a:ext cx="5000459" cy="1425992"/>
            <a:chOff x="7191542" y="1"/>
            <a:chExt cx="5000459" cy="1425992"/>
          </a:xfrm>
        </p:grpSpPr>
        <p:pic>
          <p:nvPicPr>
            <p:cNvPr id="19157" name="Google Shape;19157;p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58" name="Google Shape;19158;p449"/>
            <p:cNvGrpSpPr/>
            <p:nvPr/>
          </p:nvGrpSpPr>
          <p:grpSpPr>
            <a:xfrm>
              <a:off x="7191542" y="1"/>
              <a:ext cx="5000459" cy="1425992"/>
              <a:chOff x="7186272" y="0"/>
              <a:chExt cx="5005729" cy="1427495"/>
            </a:xfrm>
          </p:grpSpPr>
          <p:sp>
            <p:nvSpPr>
              <p:cNvPr id="19159" name="Google Shape;19159;p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0" name="Google Shape;19160;p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9161"/>
        <p:cNvGrpSpPr/>
        <p:nvPr/>
      </p:nvGrpSpPr>
      <p:grpSpPr>
        <a:xfrm>
          <a:off x="0" y="0"/>
          <a:ext cx="0" cy="0"/>
          <a:chOff x="0" y="0"/>
          <a:chExt cx="0" cy="0"/>
        </a:xfrm>
      </p:grpSpPr>
      <p:sp>
        <p:nvSpPr>
          <p:cNvPr id="19162" name="Google Shape;19162;p9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3" name="Google Shape;19163;p9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4" name="Google Shape;19164;p9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165" name="Google Shape;19165;p932"/>
          <p:cNvSpPr>
            <a:spLocks noGrp="1"/>
          </p:cNvSpPr>
          <p:nvPr>
            <p:ph type="pic" idx="2"/>
          </p:nvPr>
        </p:nvSpPr>
        <p:spPr>
          <a:xfrm>
            <a:off x="7118684" y="233915"/>
            <a:ext cx="5073316" cy="5943600"/>
          </a:xfrm>
          <a:prstGeom prst="rect">
            <a:avLst/>
          </a:prstGeom>
          <a:noFill/>
          <a:ln>
            <a:noFill/>
          </a:ln>
        </p:spPr>
      </p:sp>
      <p:grpSp>
        <p:nvGrpSpPr>
          <p:cNvPr id="19166" name="Google Shape;19166;p932"/>
          <p:cNvGrpSpPr/>
          <p:nvPr/>
        </p:nvGrpSpPr>
        <p:grpSpPr>
          <a:xfrm>
            <a:off x="0" y="5020348"/>
            <a:ext cx="12192000" cy="1837653"/>
            <a:chOff x="0" y="5020348"/>
            <a:chExt cx="12192000" cy="1837653"/>
          </a:xfrm>
        </p:grpSpPr>
        <p:sp>
          <p:nvSpPr>
            <p:cNvPr id="19167" name="Google Shape;19167;p9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8" name="Google Shape;19168;p9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69" name="Google Shape;19169;p9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9170"/>
        <p:cNvGrpSpPr/>
        <p:nvPr/>
      </p:nvGrpSpPr>
      <p:grpSpPr>
        <a:xfrm>
          <a:off x="0" y="0"/>
          <a:ext cx="0" cy="0"/>
          <a:chOff x="0" y="0"/>
          <a:chExt cx="0" cy="0"/>
        </a:xfrm>
      </p:grpSpPr>
      <p:grpSp>
        <p:nvGrpSpPr>
          <p:cNvPr id="19171" name="Google Shape;19171;p1338"/>
          <p:cNvGrpSpPr/>
          <p:nvPr/>
        </p:nvGrpSpPr>
        <p:grpSpPr>
          <a:xfrm>
            <a:off x="0" y="5020347"/>
            <a:ext cx="12192000" cy="1837653"/>
            <a:chOff x="0" y="5020347"/>
            <a:chExt cx="12192000" cy="1837653"/>
          </a:xfrm>
        </p:grpSpPr>
        <p:sp>
          <p:nvSpPr>
            <p:cNvPr id="19172" name="Google Shape;19172;p1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3" name="Google Shape;19173;p1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4" name="Google Shape;19174;p1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75" name="Google Shape;19175;p1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76" name="Google Shape;19176;p1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77" name="Google Shape;19177;p1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9178"/>
        <p:cNvGrpSpPr/>
        <p:nvPr/>
      </p:nvGrpSpPr>
      <p:grpSpPr>
        <a:xfrm>
          <a:off x="0" y="0"/>
          <a:ext cx="0" cy="0"/>
          <a:chOff x="0" y="0"/>
          <a:chExt cx="0" cy="0"/>
        </a:xfrm>
      </p:grpSpPr>
      <p:sp>
        <p:nvSpPr>
          <p:cNvPr id="19179" name="Google Shape;19179;p1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80" name="Google Shape;19180;p1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81" name="Google Shape;19181;p1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82" name="Google Shape;19182;p1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83" name="Google Shape;19183;p1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84" name="Google Shape;19184;p1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85" name="Google Shape;19185;p1107"/>
          <p:cNvGrpSpPr/>
          <p:nvPr/>
        </p:nvGrpSpPr>
        <p:grpSpPr>
          <a:xfrm>
            <a:off x="7191542" y="1"/>
            <a:ext cx="5000459" cy="1425992"/>
            <a:chOff x="7191542" y="1"/>
            <a:chExt cx="5000459" cy="1425992"/>
          </a:xfrm>
        </p:grpSpPr>
        <p:pic>
          <p:nvPicPr>
            <p:cNvPr id="19186" name="Google Shape;19186;p1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87" name="Google Shape;19187;p1107"/>
            <p:cNvGrpSpPr/>
            <p:nvPr/>
          </p:nvGrpSpPr>
          <p:grpSpPr>
            <a:xfrm>
              <a:off x="7191542" y="1"/>
              <a:ext cx="5000459" cy="1425992"/>
              <a:chOff x="7186272" y="0"/>
              <a:chExt cx="5005729" cy="1427495"/>
            </a:xfrm>
          </p:grpSpPr>
          <p:sp>
            <p:nvSpPr>
              <p:cNvPr id="19188" name="Google Shape;19188;p1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9" name="Google Shape;19189;p1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190" name="Google Shape;19190;p11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9191"/>
        <p:cNvGrpSpPr/>
        <p:nvPr/>
      </p:nvGrpSpPr>
      <p:grpSpPr>
        <a:xfrm>
          <a:off x="0" y="0"/>
          <a:ext cx="0" cy="0"/>
          <a:chOff x="0" y="0"/>
          <a:chExt cx="0" cy="0"/>
        </a:xfrm>
      </p:grpSpPr>
      <p:sp>
        <p:nvSpPr>
          <p:cNvPr id="19192" name="Google Shape;19192;p9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93" name="Google Shape;19193;p9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94" name="Google Shape;19194;p933"/>
          <p:cNvGrpSpPr/>
          <p:nvPr/>
        </p:nvGrpSpPr>
        <p:grpSpPr>
          <a:xfrm>
            <a:off x="0" y="5379426"/>
            <a:ext cx="2807368" cy="753891"/>
            <a:chOff x="0" y="5379426"/>
            <a:chExt cx="2807368" cy="753891"/>
          </a:xfrm>
        </p:grpSpPr>
        <p:sp>
          <p:nvSpPr>
            <p:cNvPr id="19195" name="Google Shape;19195;p9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96" name="Google Shape;19196;p9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197" name="Google Shape;19197;p933"/>
          <p:cNvSpPr>
            <a:spLocks noGrp="1"/>
          </p:cNvSpPr>
          <p:nvPr>
            <p:ph type="pic" idx="2"/>
          </p:nvPr>
        </p:nvSpPr>
        <p:spPr>
          <a:xfrm>
            <a:off x="2807368" y="457202"/>
            <a:ext cx="8915400" cy="5943598"/>
          </a:xfrm>
          <a:prstGeom prst="rect">
            <a:avLst/>
          </a:prstGeom>
          <a:noFill/>
          <a:ln>
            <a:noFill/>
          </a:ln>
        </p:spPr>
      </p:sp>
      <p:pic>
        <p:nvPicPr>
          <p:cNvPr id="19198" name="Google Shape;19198;p9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9199"/>
        <p:cNvGrpSpPr/>
        <p:nvPr/>
      </p:nvGrpSpPr>
      <p:grpSpPr>
        <a:xfrm>
          <a:off x="0" y="0"/>
          <a:ext cx="0" cy="0"/>
          <a:chOff x="0" y="0"/>
          <a:chExt cx="0" cy="0"/>
        </a:xfrm>
      </p:grpSpPr>
      <p:sp>
        <p:nvSpPr>
          <p:cNvPr id="19200" name="Google Shape;19200;p1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01" name="Google Shape;19201;p1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02" name="Google Shape;19202;p1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03" name="Google Shape;19203;p1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04" name="Google Shape;19204;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05" name="Google Shape;19205;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06" name="Google Shape;19206;p1339"/>
          <p:cNvGrpSpPr/>
          <p:nvPr/>
        </p:nvGrpSpPr>
        <p:grpSpPr>
          <a:xfrm>
            <a:off x="7191542" y="1"/>
            <a:ext cx="5000459" cy="1425992"/>
            <a:chOff x="7191542" y="1"/>
            <a:chExt cx="5000459" cy="1425992"/>
          </a:xfrm>
        </p:grpSpPr>
        <p:pic>
          <p:nvPicPr>
            <p:cNvPr id="19207" name="Google Shape;19207;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08" name="Google Shape;19208;p1339"/>
            <p:cNvGrpSpPr/>
            <p:nvPr/>
          </p:nvGrpSpPr>
          <p:grpSpPr>
            <a:xfrm>
              <a:off x="7191542" y="1"/>
              <a:ext cx="5000459" cy="1425992"/>
              <a:chOff x="7186272" y="0"/>
              <a:chExt cx="5005729" cy="1427495"/>
            </a:xfrm>
          </p:grpSpPr>
          <p:sp>
            <p:nvSpPr>
              <p:cNvPr id="19209" name="Google Shape;19209;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0" name="Google Shape;19210;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211" name="Google Shape;19211;p1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9212"/>
        <p:cNvGrpSpPr/>
        <p:nvPr/>
      </p:nvGrpSpPr>
      <p:grpSpPr>
        <a:xfrm>
          <a:off x="0" y="0"/>
          <a:ext cx="0" cy="0"/>
          <a:chOff x="0" y="0"/>
          <a:chExt cx="0" cy="0"/>
        </a:xfrm>
      </p:grpSpPr>
      <p:grpSp>
        <p:nvGrpSpPr>
          <p:cNvPr id="19213" name="Google Shape;19213;p935"/>
          <p:cNvGrpSpPr/>
          <p:nvPr/>
        </p:nvGrpSpPr>
        <p:grpSpPr>
          <a:xfrm>
            <a:off x="7191542" y="1"/>
            <a:ext cx="5000459" cy="1425992"/>
            <a:chOff x="7191542" y="1"/>
            <a:chExt cx="5000459" cy="1425992"/>
          </a:xfrm>
        </p:grpSpPr>
        <p:pic>
          <p:nvPicPr>
            <p:cNvPr id="19214" name="Google Shape;19214;p9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15" name="Google Shape;19215;p935"/>
            <p:cNvGrpSpPr/>
            <p:nvPr/>
          </p:nvGrpSpPr>
          <p:grpSpPr>
            <a:xfrm>
              <a:off x="7191542" y="1"/>
              <a:ext cx="5000459" cy="1425992"/>
              <a:chOff x="7186272" y="0"/>
              <a:chExt cx="5005729" cy="1427495"/>
            </a:xfrm>
          </p:grpSpPr>
          <p:sp>
            <p:nvSpPr>
              <p:cNvPr id="19216" name="Google Shape;19216;p9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7" name="Google Shape;19217;p9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18" name="Google Shape;19218;p9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19" name="Google Shape;19219;p9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0" name="Google Shape;19220;p9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21" name="Google Shape;19221;p9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22" name="Google Shape;19222;p9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9223"/>
        <p:cNvGrpSpPr/>
        <p:nvPr/>
      </p:nvGrpSpPr>
      <p:grpSpPr>
        <a:xfrm>
          <a:off x="0" y="0"/>
          <a:ext cx="0" cy="0"/>
          <a:chOff x="0" y="0"/>
          <a:chExt cx="0" cy="0"/>
        </a:xfrm>
      </p:grpSpPr>
      <p:sp>
        <p:nvSpPr>
          <p:cNvPr id="19224" name="Google Shape;19224;p4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25" name="Google Shape;19225;p4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226" name="Google Shape;19226;p450"/>
          <p:cNvGrpSpPr/>
          <p:nvPr/>
        </p:nvGrpSpPr>
        <p:grpSpPr>
          <a:xfrm>
            <a:off x="7191542" y="1"/>
            <a:ext cx="5000459" cy="1425992"/>
            <a:chOff x="7191542" y="1"/>
            <a:chExt cx="5000459" cy="1425992"/>
          </a:xfrm>
        </p:grpSpPr>
        <p:pic>
          <p:nvPicPr>
            <p:cNvPr id="19227" name="Google Shape;19227;p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28" name="Google Shape;19228;p450"/>
            <p:cNvGrpSpPr/>
            <p:nvPr/>
          </p:nvGrpSpPr>
          <p:grpSpPr>
            <a:xfrm>
              <a:off x="7191542" y="1"/>
              <a:ext cx="5000459" cy="1425992"/>
              <a:chOff x="7186272" y="0"/>
              <a:chExt cx="5005729" cy="1427495"/>
            </a:xfrm>
          </p:grpSpPr>
          <p:sp>
            <p:nvSpPr>
              <p:cNvPr id="19229" name="Google Shape;19229;p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0" name="Google Shape;19230;p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31" name="Google Shape;19231;p4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32" name="Google Shape;19232;p4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33" name="Google Shape;19233;p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4" name="Google Shape;19234;p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54"/>
        <p:cNvGrpSpPr/>
        <p:nvPr/>
      </p:nvGrpSpPr>
      <p:grpSpPr>
        <a:xfrm>
          <a:off x="0" y="0"/>
          <a:ext cx="0" cy="0"/>
          <a:chOff x="0" y="0"/>
          <a:chExt cx="0" cy="0"/>
        </a:xfrm>
      </p:grpSpPr>
      <p:sp>
        <p:nvSpPr>
          <p:cNvPr id="955" name="Google Shape;955;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6" name="Google Shape;956;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 name="Google Shape;957;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8" name="Google Shape;958;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9" name="Google Shape;959;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 name="Google Shape;960;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1" name="Google Shape;961;p150"/>
          <p:cNvGrpSpPr/>
          <p:nvPr/>
        </p:nvGrpSpPr>
        <p:grpSpPr>
          <a:xfrm>
            <a:off x="7191542" y="1"/>
            <a:ext cx="5000459" cy="1425992"/>
            <a:chOff x="7191542" y="1"/>
            <a:chExt cx="5000459" cy="1425992"/>
          </a:xfrm>
        </p:grpSpPr>
        <p:pic>
          <p:nvPicPr>
            <p:cNvPr id="962" name="Google Shape;962;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 name="Google Shape;963;p150"/>
            <p:cNvGrpSpPr/>
            <p:nvPr/>
          </p:nvGrpSpPr>
          <p:grpSpPr>
            <a:xfrm>
              <a:off x="7191542" y="1"/>
              <a:ext cx="5000459" cy="1425992"/>
              <a:chOff x="7186272" y="0"/>
              <a:chExt cx="5005729" cy="1427495"/>
            </a:xfrm>
          </p:grpSpPr>
          <p:sp>
            <p:nvSpPr>
              <p:cNvPr id="964" name="Google Shape;964;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5" name="Google Shape;965;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6" name="Google Shape;966;p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9235"/>
        <p:cNvGrpSpPr/>
        <p:nvPr/>
      </p:nvGrpSpPr>
      <p:grpSpPr>
        <a:xfrm>
          <a:off x="0" y="0"/>
          <a:ext cx="0" cy="0"/>
          <a:chOff x="0" y="0"/>
          <a:chExt cx="0" cy="0"/>
        </a:xfrm>
      </p:grpSpPr>
      <p:grpSp>
        <p:nvGrpSpPr>
          <p:cNvPr id="19236" name="Google Shape;19236;p937"/>
          <p:cNvGrpSpPr/>
          <p:nvPr/>
        </p:nvGrpSpPr>
        <p:grpSpPr>
          <a:xfrm>
            <a:off x="7191542" y="1"/>
            <a:ext cx="5000459" cy="1425992"/>
            <a:chOff x="7191542" y="1"/>
            <a:chExt cx="5000459" cy="1425992"/>
          </a:xfrm>
        </p:grpSpPr>
        <p:pic>
          <p:nvPicPr>
            <p:cNvPr id="19237" name="Google Shape;19237;p9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38" name="Google Shape;19238;p937"/>
            <p:cNvGrpSpPr/>
            <p:nvPr/>
          </p:nvGrpSpPr>
          <p:grpSpPr>
            <a:xfrm>
              <a:off x="7191542" y="1"/>
              <a:ext cx="5000459" cy="1425992"/>
              <a:chOff x="7186272" y="0"/>
              <a:chExt cx="5005729" cy="1427495"/>
            </a:xfrm>
          </p:grpSpPr>
          <p:sp>
            <p:nvSpPr>
              <p:cNvPr id="19239" name="Google Shape;19239;p9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0" name="Google Shape;19240;p9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41" name="Google Shape;19241;p9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42" name="Google Shape;19242;p9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3" name="Google Shape;19243;p9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4" name="Google Shape;19244;p9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5" name="Google Shape;19245;p9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6" name="Google Shape;19246;p9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47" name="Google Shape;19247;p9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8" name="Google Shape;19248;p9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9249"/>
        <p:cNvGrpSpPr/>
        <p:nvPr/>
      </p:nvGrpSpPr>
      <p:grpSpPr>
        <a:xfrm>
          <a:off x="0" y="0"/>
          <a:ext cx="0" cy="0"/>
          <a:chOff x="0" y="0"/>
          <a:chExt cx="0" cy="0"/>
        </a:xfrm>
      </p:grpSpPr>
      <p:grpSp>
        <p:nvGrpSpPr>
          <p:cNvPr id="19250" name="Google Shape;19250;p938"/>
          <p:cNvGrpSpPr/>
          <p:nvPr/>
        </p:nvGrpSpPr>
        <p:grpSpPr>
          <a:xfrm>
            <a:off x="7191542" y="1"/>
            <a:ext cx="5000459" cy="1425992"/>
            <a:chOff x="7191542" y="1"/>
            <a:chExt cx="5000459" cy="1425992"/>
          </a:xfrm>
        </p:grpSpPr>
        <p:pic>
          <p:nvPicPr>
            <p:cNvPr id="19251" name="Google Shape;19251;p9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2" name="Google Shape;19252;p938"/>
            <p:cNvGrpSpPr/>
            <p:nvPr/>
          </p:nvGrpSpPr>
          <p:grpSpPr>
            <a:xfrm>
              <a:off x="7191542" y="1"/>
              <a:ext cx="5000459" cy="1425992"/>
              <a:chOff x="7186272" y="0"/>
              <a:chExt cx="5005729" cy="1427495"/>
            </a:xfrm>
          </p:grpSpPr>
          <p:sp>
            <p:nvSpPr>
              <p:cNvPr id="19253" name="Google Shape;19253;p9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4" name="Google Shape;19254;p9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55" name="Google Shape;19255;p9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6" name="Google Shape;19256;p9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57" name="Google Shape;19257;p9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8" name="Google Shape;19258;p9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9259"/>
        <p:cNvGrpSpPr/>
        <p:nvPr/>
      </p:nvGrpSpPr>
      <p:grpSpPr>
        <a:xfrm>
          <a:off x="0" y="0"/>
          <a:ext cx="0" cy="0"/>
          <a:chOff x="0" y="0"/>
          <a:chExt cx="0" cy="0"/>
        </a:xfrm>
      </p:grpSpPr>
      <p:grpSp>
        <p:nvGrpSpPr>
          <p:cNvPr id="19260" name="Google Shape;19260;p939"/>
          <p:cNvGrpSpPr/>
          <p:nvPr/>
        </p:nvGrpSpPr>
        <p:grpSpPr>
          <a:xfrm>
            <a:off x="0" y="0"/>
            <a:ext cx="12192000" cy="2148830"/>
            <a:chOff x="0" y="0"/>
            <a:chExt cx="12192000" cy="2148830"/>
          </a:xfrm>
        </p:grpSpPr>
        <p:sp>
          <p:nvSpPr>
            <p:cNvPr id="19261" name="Google Shape;19261;p9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2" name="Google Shape;19262;p9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263" name="Google Shape;19263;p9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64" name="Google Shape;19264;p9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65" name="Google Shape;19265;p9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266" name="Google Shape;19266;p9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267" name="Google Shape;19267;p9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9268"/>
        <p:cNvGrpSpPr/>
        <p:nvPr/>
      </p:nvGrpSpPr>
      <p:grpSpPr>
        <a:xfrm>
          <a:off x="0" y="0"/>
          <a:ext cx="0" cy="0"/>
          <a:chOff x="0" y="0"/>
          <a:chExt cx="0" cy="0"/>
        </a:xfrm>
      </p:grpSpPr>
      <p:sp>
        <p:nvSpPr>
          <p:cNvPr id="19269" name="Google Shape;19269;p9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70" name="Google Shape;19270;p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71" name="Google Shape;19271;p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72" name="Google Shape;19272;p940"/>
          <p:cNvGrpSpPr/>
          <p:nvPr/>
        </p:nvGrpSpPr>
        <p:grpSpPr>
          <a:xfrm>
            <a:off x="7191542" y="1"/>
            <a:ext cx="5000459" cy="1425992"/>
            <a:chOff x="7191542" y="1"/>
            <a:chExt cx="5000459" cy="1425992"/>
          </a:xfrm>
        </p:grpSpPr>
        <p:pic>
          <p:nvPicPr>
            <p:cNvPr id="19273" name="Google Shape;19273;p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74" name="Google Shape;19274;p940"/>
            <p:cNvGrpSpPr/>
            <p:nvPr/>
          </p:nvGrpSpPr>
          <p:grpSpPr>
            <a:xfrm>
              <a:off x="7191542" y="1"/>
              <a:ext cx="5000459" cy="1425992"/>
              <a:chOff x="7186272" y="0"/>
              <a:chExt cx="5005729" cy="1427495"/>
            </a:xfrm>
          </p:grpSpPr>
          <p:sp>
            <p:nvSpPr>
              <p:cNvPr id="19275" name="Google Shape;19275;p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6" name="Google Shape;19276;p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9277"/>
        <p:cNvGrpSpPr/>
        <p:nvPr/>
      </p:nvGrpSpPr>
      <p:grpSpPr>
        <a:xfrm>
          <a:off x="0" y="0"/>
          <a:ext cx="0" cy="0"/>
          <a:chOff x="0" y="0"/>
          <a:chExt cx="0" cy="0"/>
        </a:xfrm>
      </p:grpSpPr>
      <p:sp>
        <p:nvSpPr>
          <p:cNvPr id="19278" name="Google Shape;19278;p9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79" name="Google Shape;19279;p9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80" name="Google Shape;19280;p9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281" name="Google Shape;19281;p901"/>
          <p:cNvSpPr>
            <a:spLocks noGrp="1"/>
          </p:cNvSpPr>
          <p:nvPr>
            <p:ph type="pic" idx="2"/>
          </p:nvPr>
        </p:nvSpPr>
        <p:spPr>
          <a:xfrm>
            <a:off x="7118684" y="233915"/>
            <a:ext cx="5073316" cy="5943600"/>
          </a:xfrm>
          <a:prstGeom prst="rect">
            <a:avLst/>
          </a:prstGeom>
          <a:noFill/>
          <a:ln>
            <a:noFill/>
          </a:ln>
        </p:spPr>
      </p:sp>
      <p:grpSp>
        <p:nvGrpSpPr>
          <p:cNvPr id="19282" name="Google Shape;19282;p901"/>
          <p:cNvGrpSpPr/>
          <p:nvPr/>
        </p:nvGrpSpPr>
        <p:grpSpPr>
          <a:xfrm>
            <a:off x="0" y="5020348"/>
            <a:ext cx="12192000" cy="1837653"/>
            <a:chOff x="0" y="5020348"/>
            <a:chExt cx="12192000" cy="1837653"/>
          </a:xfrm>
        </p:grpSpPr>
        <p:sp>
          <p:nvSpPr>
            <p:cNvPr id="19283" name="Google Shape;19283;p9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4" name="Google Shape;19284;p9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85" name="Google Shape;19285;p9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9286"/>
        <p:cNvGrpSpPr/>
        <p:nvPr/>
      </p:nvGrpSpPr>
      <p:grpSpPr>
        <a:xfrm>
          <a:off x="0" y="0"/>
          <a:ext cx="0" cy="0"/>
          <a:chOff x="0" y="0"/>
          <a:chExt cx="0" cy="0"/>
        </a:xfrm>
      </p:grpSpPr>
      <p:grpSp>
        <p:nvGrpSpPr>
          <p:cNvPr id="19287" name="Google Shape;19287;p375"/>
          <p:cNvGrpSpPr/>
          <p:nvPr/>
        </p:nvGrpSpPr>
        <p:grpSpPr>
          <a:xfrm>
            <a:off x="0" y="5020347"/>
            <a:ext cx="12192000" cy="1837653"/>
            <a:chOff x="0" y="5020347"/>
            <a:chExt cx="12192000" cy="1837653"/>
          </a:xfrm>
        </p:grpSpPr>
        <p:sp>
          <p:nvSpPr>
            <p:cNvPr id="19288" name="Google Shape;19288;p3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9" name="Google Shape;19289;p3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0" name="Google Shape;19290;p3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91" name="Google Shape;19291;p3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292" name="Google Shape;19292;p3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93" name="Google Shape;19293;p3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9294"/>
        <p:cNvGrpSpPr/>
        <p:nvPr/>
      </p:nvGrpSpPr>
      <p:grpSpPr>
        <a:xfrm>
          <a:off x="0" y="0"/>
          <a:ext cx="0" cy="0"/>
          <a:chOff x="0" y="0"/>
          <a:chExt cx="0" cy="0"/>
        </a:xfrm>
      </p:grpSpPr>
      <p:sp>
        <p:nvSpPr>
          <p:cNvPr id="19295" name="Google Shape;19295;p13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296" name="Google Shape;19296;p13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297" name="Google Shape;19297;p1340"/>
          <p:cNvGrpSpPr/>
          <p:nvPr/>
        </p:nvGrpSpPr>
        <p:grpSpPr>
          <a:xfrm>
            <a:off x="0" y="5379426"/>
            <a:ext cx="2807368" cy="753891"/>
            <a:chOff x="0" y="5379426"/>
            <a:chExt cx="2807368" cy="753891"/>
          </a:xfrm>
        </p:grpSpPr>
        <p:sp>
          <p:nvSpPr>
            <p:cNvPr id="19298" name="Google Shape;19298;p13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9" name="Google Shape;19299;p13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300" name="Google Shape;19300;p1340"/>
          <p:cNvSpPr>
            <a:spLocks noGrp="1"/>
          </p:cNvSpPr>
          <p:nvPr>
            <p:ph type="pic" idx="2"/>
          </p:nvPr>
        </p:nvSpPr>
        <p:spPr>
          <a:xfrm>
            <a:off x="2807368" y="457202"/>
            <a:ext cx="8915400" cy="5943598"/>
          </a:xfrm>
          <a:prstGeom prst="rect">
            <a:avLst/>
          </a:prstGeom>
          <a:noFill/>
          <a:ln>
            <a:noFill/>
          </a:ln>
        </p:spPr>
      </p:sp>
      <p:pic>
        <p:nvPicPr>
          <p:cNvPr id="19301" name="Google Shape;19301;p13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9302"/>
        <p:cNvGrpSpPr/>
        <p:nvPr/>
      </p:nvGrpSpPr>
      <p:grpSpPr>
        <a:xfrm>
          <a:off x="0" y="0"/>
          <a:ext cx="0" cy="0"/>
          <a:chOff x="0" y="0"/>
          <a:chExt cx="0" cy="0"/>
        </a:xfrm>
      </p:grpSpPr>
      <p:sp>
        <p:nvSpPr>
          <p:cNvPr id="19303" name="Google Shape;19303;p13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04" name="Google Shape;19304;p13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05" name="Google Shape;19305;p13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6" name="Google Shape;19306;p1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07" name="Google Shape;19307;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08" name="Google Shape;19308;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09" name="Google Shape;19309;p1341"/>
          <p:cNvGrpSpPr/>
          <p:nvPr/>
        </p:nvGrpSpPr>
        <p:grpSpPr>
          <a:xfrm>
            <a:off x="7191542" y="1"/>
            <a:ext cx="5000459" cy="1425992"/>
            <a:chOff x="7191542" y="1"/>
            <a:chExt cx="5000459" cy="1425992"/>
          </a:xfrm>
        </p:grpSpPr>
        <p:pic>
          <p:nvPicPr>
            <p:cNvPr id="19310" name="Google Shape;19310;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11" name="Google Shape;19311;p1341"/>
            <p:cNvGrpSpPr/>
            <p:nvPr/>
          </p:nvGrpSpPr>
          <p:grpSpPr>
            <a:xfrm>
              <a:off x="7191542" y="1"/>
              <a:ext cx="5000459" cy="1425992"/>
              <a:chOff x="7186272" y="0"/>
              <a:chExt cx="5005729" cy="1427495"/>
            </a:xfrm>
          </p:grpSpPr>
          <p:sp>
            <p:nvSpPr>
              <p:cNvPr id="19312" name="Google Shape;19312;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3" name="Google Shape;19313;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14" name="Google Shape;19314;p13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9315"/>
        <p:cNvGrpSpPr/>
        <p:nvPr/>
      </p:nvGrpSpPr>
      <p:grpSpPr>
        <a:xfrm>
          <a:off x="0" y="0"/>
          <a:ext cx="0" cy="0"/>
          <a:chOff x="0" y="0"/>
          <a:chExt cx="0" cy="0"/>
        </a:xfrm>
      </p:grpSpPr>
      <p:sp>
        <p:nvSpPr>
          <p:cNvPr id="19316" name="Google Shape;19316;p13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17" name="Google Shape;19317;p13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18" name="Google Shape;19318;p13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9" name="Google Shape;19319;p1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20" name="Google Shape;19320;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21" name="Google Shape;19321;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22" name="Google Shape;19322;p1342"/>
          <p:cNvGrpSpPr/>
          <p:nvPr/>
        </p:nvGrpSpPr>
        <p:grpSpPr>
          <a:xfrm>
            <a:off x="7191542" y="1"/>
            <a:ext cx="5000459" cy="1425992"/>
            <a:chOff x="7191542" y="1"/>
            <a:chExt cx="5000459" cy="1425992"/>
          </a:xfrm>
        </p:grpSpPr>
        <p:pic>
          <p:nvPicPr>
            <p:cNvPr id="19323" name="Google Shape;19323;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24" name="Google Shape;19324;p1342"/>
            <p:cNvGrpSpPr/>
            <p:nvPr/>
          </p:nvGrpSpPr>
          <p:grpSpPr>
            <a:xfrm>
              <a:off x="7191542" y="1"/>
              <a:ext cx="5000459" cy="1425992"/>
              <a:chOff x="7186272" y="0"/>
              <a:chExt cx="5005729" cy="1427495"/>
            </a:xfrm>
          </p:grpSpPr>
          <p:sp>
            <p:nvSpPr>
              <p:cNvPr id="19325" name="Google Shape;19325;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6" name="Google Shape;19326;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27" name="Google Shape;19327;p13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9328"/>
        <p:cNvGrpSpPr/>
        <p:nvPr/>
      </p:nvGrpSpPr>
      <p:grpSpPr>
        <a:xfrm>
          <a:off x="0" y="0"/>
          <a:ext cx="0" cy="0"/>
          <a:chOff x="0" y="0"/>
          <a:chExt cx="0" cy="0"/>
        </a:xfrm>
      </p:grpSpPr>
      <p:grpSp>
        <p:nvGrpSpPr>
          <p:cNvPr id="19329" name="Google Shape;19329;p1343"/>
          <p:cNvGrpSpPr/>
          <p:nvPr/>
        </p:nvGrpSpPr>
        <p:grpSpPr>
          <a:xfrm>
            <a:off x="7191542" y="1"/>
            <a:ext cx="5000459" cy="1425992"/>
            <a:chOff x="7191542" y="1"/>
            <a:chExt cx="5000459" cy="1425992"/>
          </a:xfrm>
        </p:grpSpPr>
        <p:pic>
          <p:nvPicPr>
            <p:cNvPr id="19330" name="Google Shape;19330;p1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31" name="Google Shape;19331;p1343"/>
            <p:cNvGrpSpPr/>
            <p:nvPr/>
          </p:nvGrpSpPr>
          <p:grpSpPr>
            <a:xfrm>
              <a:off x="7191542" y="1"/>
              <a:ext cx="5000459" cy="1425992"/>
              <a:chOff x="7186272" y="0"/>
              <a:chExt cx="5005729" cy="1427495"/>
            </a:xfrm>
          </p:grpSpPr>
          <p:sp>
            <p:nvSpPr>
              <p:cNvPr id="19332" name="Google Shape;19332;p1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3" name="Google Shape;19333;p1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34" name="Google Shape;19334;p1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35" name="Google Shape;19335;p13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36" name="Google Shape;19336;p1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37" name="Google Shape;19337;p1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38" name="Google Shape;19338;p1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67"/>
        <p:cNvGrpSpPr/>
        <p:nvPr/>
      </p:nvGrpSpPr>
      <p:grpSpPr>
        <a:xfrm>
          <a:off x="0" y="0"/>
          <a:ext cx="0" cy="0"/>
          <a:chOff x="0" y="0"/>
          <a:chExt cx="0" cy="0"/>
        </a:xfrm>
      </p:grpSpPr>
      <p:sp>
        <p:nvSpPr>
          <p:cNvPr id="968" name="Google Shape;968;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 name="Google Shape;969;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0" name="Google Shape;970;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1" name="Google Shape;971;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 name="Google Shape;972;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3" name="Google Shape;973;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4" name="Google Shape;974;p151"/>
          <p:cNvGrpSpPr/>
          <p:nvPr/>
        </p:nvGrpSpPr>
        <p:grpSpPr>
          <a:xfrm>
            <a:off x="7191542" y="1"/>
            <a:ext cx="5000459" cy="1425992"/>
            <a:chOff x="7191542" y="1"/>
            <a:chExt cx="5000459" cy="1425992"/>
          </a:xfrm>
        </p:grpSpPr>
        <p:pic>
          <p:nvPicPr>
            <p:cNvPr id="975" name="Google Shape;975;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6" name="Google Shape;976;p151"/>
            <p:cNvGrpSpPr/>
            <p:nvPr/>
          </p:nvGrpSpPr>
          <p:grpSpPr>
            <a:xfrm>
              <a:off x="7191542" y="1"/>
              <a:ext cx="5000459" cy="1425992"/>
              <a:chOff x="7186272" y="0"/>
              <a:chExt cx="5005729" cy="1427495"/>
            </a:xfrm>
          </p:grpSpPr>
          <p:sp>
            <p:nvSpPr>
              <p:cNvPr id="977" name="Google Shape;977;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8" name="Google Shape;978;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9" name="Google Shape;979;p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9339"/>
        <p:cNvGrpSpPr/>
        <p:nvPr/>
      </p:nvGrpSpPr>
      <p:grpSpPr>
        <a:xfrm>
          <a:off x="0" y="0"/>
          <a:ext cx="0" cy="0"/>
          <a:chOff x="0" y="0"/>
          <a:chExt cx="0" cy="0"/>
        </a:xfrm>
      </p:grpSpPr>
      <p:sp>
        <p:nvSpPr>
          <p:cNvPr id="19340" name="Google Shape;19340;p13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41" name="Google Shape;19341;p13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342" name="Google Shape;19342;p1344"/>
          <p:cNvGrpSpPr/>
          <p:nvPr/>
        </p:nvGrpSpPr>
        <p:grpSpPr>
          <a:xfrm>
            <a:off x="7191542" y="1"/>
            <a:ext cx="5000459" cy="1425992"/>
            <a:chOff x="7191542" y="1"/>
            <a:chExt cx="5000459" cy="1425992"/>
          </a:xfrm>
        </p:grpSpPr>
        <p:pic>
          <p:nvPicPr>
            <p:cNvPr id="19343" name="Google Shape;19343;p13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44" name="Google Shape;19344;p1344"/>
            <p:cNvGrpSpPr/>
            <p:nvPr/>
          </p:nvGrpSpPr>
          <p:grpSpPr>
            <a:xfrm>
              <a:off x="7191542" y="1"/>
              <a:ext cx="5000459" cy="1425992"/>
              <a:chOff x="7186272" y="0"/>
              <a:chExt cx="5005729" cy="1427495"/>
            </a:xfrm>
          </p:grpSpPr>
          <p:sp>
            <p:nvSpPr>
              <p:cNvPr id="19345" name="Google Shape;19345;p13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6" name="Google Shape;19346;p13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47" name="Google Shape;19347;p13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8" name="Google Shape;19348;p13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49" name="Google Shape;19349;p13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50" name="Google Shape;19350;p13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9351"/>
        <p:cNvGrpSpPr/>
        <p:nvPr/>
      </p:nvGrpSpPr>
      <p:grpSpPr>
        <a:xfrm>
          <a:off x="0" y="0"/>
          <a:ext cx="0" cy="0"/>
          <a:chOff x="0" y="0"/>
          <a:chExt cx="0" cy="0"/>
        </a:xfrm>
      </p:grpSpPr>
      <p:grpSp>
        <p:nvGrpSpPr>
          <p:cNvPr id="19352" name="Google Shape;19352;p1345"/>
          <p:cNvGrpSpPr/>
          <p:nvPr/>
        </p:nvGrpSpPr>
        <p:grpSpPr>
          <a:xfrm>
            <a:off x="7191542" y="1"/>
            <a:ext cx="5000459" cy="1425992"/>
            <a:chOff x="7191542" y="1"/>
            <a:chExt cx="5000459" cy="1425992"/>
          </a:xfrm>
        </p:grpSpPr>
        <p:pic>
          <p:nvPicPr>
            <p:cNvPr id="19353" name="Google Shape;19353;p1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54" name="Google Shape;19354;p1345"/>
            <p:cNvGrpSpPr/>
            <p:nvPr/>
          </p:nvGrpSpPr>
          <p:grpSpPr>
            <a:xfrm>
              <a:off x="7191542" y="1"/>
              <a:ext cx="5000459" cy="1425992"/>
              <a:chOff x="7186272" y="0"/>
              <a:chExt cx="5005729" cy="1427495"/>
            </a:xfrm>
          </p:grpSpPr>
          <p:sp>
            <p:nvSpPr>
              <p:cNvPr id="19355" name="Google Shape;19355;p1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6" name="Google Shape;19356;p1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57" name="Google Shape;19357;p1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58" name="Google Shape;19358;p13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9" name="Google Shape;19359;p13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0" name="Google Shape;19360;p13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61" name="Google Shape;19361;p13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2" name="Google Shape;19362;p1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63" name="Google Shape;19363;p1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4" name="Google Shape;19364;p1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9365"/>
        <p:cNvGrpSpPr/>
        <p:nvPr/>
      </p:nvGrpSpPr>
      <p:grpSpPr>
        <a:xfrm>
          <a:off x="0" y="0"/>
          <a:ext cx="0" cy="0"/>
          <a:chOff x="0" y="0"/>
          <a:chExt cx="0" cy="0"/>
        </a:xfrm>
      </p:grpSpPr>
      <p:grpSp>
        <p:nvGrpSpPr>
          <p:cNvPr id="19366" name="Google Shape;19366;p1346"/>
          <p:cNvGrpSpPr/>
          <p:nvPr/>
        </p:nvGrpSpPr>
        <p:grpSpPr>
          <a:xfrm>
            <a:off x="7191542" y="1"/>
            <a:ext cx="5000459" cy="1425992"/>
            <a:chOff x="7191542" y="1"/>
            <a:chExt cx="5000459" cy="1425992"/>
          </a:xfrm>
        </p:grpSpPr>
        <p:pic>
          <p:nvPicPr>
            <p:cNvPr id="19367" name="Google Shape;19367;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68" name="Google Shape;19368;p1346"/>
            <p:cNvGrpSpPr/>
            <p:nvPr/>
          </p:nvGrpSpPr>
          <p:grpSpPr>
            <a:xfrm>
              <a:off x="7191542" y="1"/>
              <a:ext cx="5000459" cy="1425992"/>
              <a:chOff x="7186272" y="0"/>
              <a:chExt cx="5005729" cy="1427495"/>
            </a:xfrm>
          </p:grpSpPr>
          <p:sp>
            <p:nvSpPr>
              <p:cNvPr id="19369" name="Google Shape;19369;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0" name="Google Shape;19370;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71" name="Google Shape;19371;p13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72" name="Google Shape;19372;p1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73" name="Google Shape;19373;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74" name="Google Shape;19374;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9375"/>
        <p:cNvGrpSpPr/>
        <p:nvPr/>
      </p:nvGrpSpPr>
      <p:grpSpPr>
        <a:xfrm>
          <a:off x="0" y="0"/>
          <a:ext cx="0" cy="0"/>
          <a:chOff x="0" y="0"/>
          <a:chExt cx="0" cy="0"/>
        </a:xfrm>
      </p:grpSpPr>
      <p:grpSp>
        <p:nvGrpSpPr>
          <p:cNvPr id="19376" name="Google Shape;19376;p382"/>
          <p:cNvGrpSpPr/>
          <p:nvPr/>
        </p:nvGrpSpPr>
        <p:grpSpPr>
          <a:xfrm>
            <a:off x="0" y="0"/>
            <a:ext cx="12192000" cy="2148830"/>
            <a:chOff x="0" y="0"/>
            <a:chExt cx="12192000" cy="2148830"/>
          </a:xfrm>
        </p:grpSpPr>
        <p:sp>
          <p:nvSpPr>
            <p:cNvPr id="19377" name="Google Shape;19377;p3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8" name="Google Shape;19378;p3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379" name="Google Shape;19379;p3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80" name="Google Shape;19380;p3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1" name="Google Shape;19381;p3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82" name="Google Shape;19382;p3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383" name="Google Shape;19383;p3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9384"/>
        <p:cNvGrpSpPr/>
        <p:nvPr/>
      </p:nvGrpSpPr>
      <p:grpSpPr>
        <a:xfrm>
          <a:off x="0" y="0"/>
          <a:ext cx="0" cy="0"/>
          <a:chOff x="0" y="0"/>
          <a:chExt cx="0" cy="0"/>
        </a:xfrm>
      </p:grpSpPr>
      <p:sp>
        <p:nvSpPr>
          <p:cNvPr id="19385" name="Google Shape;19385;p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86" name="Google Shape;19386;p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7" name="Google Shape;19387;p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88" name="Google Shape;19388;p383"/>
          <p:cNvGrpSpPr/>
          <p:nvPr/>
        </p:nvGrpSpPr>
        <p:grpSpPr>
          <a:xfrm>
            <a:off x="7191542" y="1"/>
            <a:ext cx="5000459" cy="1425992"/>
            <a:chOff x="7191542" y="1"/>
            <a:chExt cx="5000459" cy="1425992"/>
          </a:xfrm>
        </p:grpSpPr>
        <p:pic>
          <p:nvPicPr>
            <p:cNvPr id="19389" name="Google Shape;19389;p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90" name="Google Shape;19390;p383"/>
            <p:cNvGrpSpPr/>
            <p:nvPr/>
          </p:nvGrpSpPr>
          <p:grpSpPr>
            <a:xfrm>
              <a:off x="7191542" y="1"/>
              <a:ext cx="5000459" cy="1425992"/>
              <a:chOff x="7186272" y="0"/>
              <a:chExt cx="5005729" cy="1427495"/>
            </a:xfrm>
          </p:grpSpPr>
          <p:sp>
            <p:nvSpPr>
              <p:cNvPr id="19391" name="Google Shape;19391;p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2" name="Google Shape;19392;p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9393"/>
        <p:cNvGrpSpPr/>
        <p:nvPr/>
      </p:nvGrpSpPr>
      <p:grpSpPr>
        <a:xfrm>
          <a:off x="0" y="0"/>
          <a:ext cx="0" cy="0"/>
          <a:chOff x="0" y="0"/>
          <a:chExt cx="0" cy="0"/>
        </a:xfrm>
      </p:grpSpPr>
      <p:sp>
        <p:nvSpPr>
          <p:cNvPr id="19394" name="Google Shape;19394;p7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95" name="Google Shape;19395;p7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96" name="Google Shape;19396;p7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397" name="Google Shape;19397;p786"/>
          <p:cNvSpPr>
            <a:spLocks noGrp="1"/>
          </p:cNvSpPr>
          <p:nvPr>
            <p:ph type="pic" idx="2"/>
          </p:nvPr>
        </p:nvSpPr>
        <p:spPr>
          <a:xfrm>
            <a:off x="7118684" y="233915"/>
            <a:ext cx="5073316" cy="5943600"/>
          </a:xfrm>
          <a:prstGeom prst="rect">
            <a:avLst/>
          </a:prstGeom>
          <a:noFill/>
          <a:ln>
            <a:noFill/>
          </a:ln>
        </p:spPr>
      </p:sp>
      <p:grpSp>
        <p:nvGrpSpPr>
          <p:cNvPr id="19398" name="Google Shape;19398;p786"/>
          <p:cNvGrpSpPr/>
          <p:nvPr/>
        </p:nvGrpSpPr>
        <p:grpSpPr>
          <a:xfrm>
            <a:off x="0" y="5020348"/>
            <a:ext cx="12192000" cy="1837653"/>
            <a:chOff x="0" y="5020348"/>
            <a:chExt cx="12192000" cy="1837653"/>
          </a:xfrm>
        </p:grpSpPr>
        <p:sp>
          <p:nvSpPr>
            <p:cNvPr id="19399" name="Google Shape;19399;p7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0" name="Google Shape;19400;p7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1" name="Google Shape;19401;p7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9402"/>
        <p:cNvGrpSpPr/>
        <p:nvPr/>
      </p:nvGrpSpPr>
      <p:grpSpPr>
        <a:xfrm>
          <a:off x="0" y="0"/>
          <a:ext cx="0" cy="0"/>
          <a:chOff x="0" y="0"/>
          <a:chExt cx="0" cy="0"/>
        </a:xfrm>
      </p:grpSpPr>
      <p:grpSp>
        <p:nvGrpSpPr>
          <p:cNvPr id="19403" name="Google Shape;19403;p748"/>
          <p:cNvGrpSpPr/>
          <p:nvPr/>
        </p:nvGrpSpPr>
        <p:grpSpPr>
          <a:xfrm>
            <a:off x="0" y="5020347"/>
            <a:ext cx="12192000" cy="1837653"/>
            <a:chOff x="0" y="5020347"/>
            <a:chExt cx="12192000" cy="1837653"/>
          </a:xfrm>
        </p:grpSpPr>
        <p:sp>
          <p:nvSpPr>
            <p:cNvPr id="19404" name="Google Shape;19404;p7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5" name="Google Shape;19405;p7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6" name="Google Shape;19406;p7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7" name="Google Shape;19407;p7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408" name="Google Shape;19408;p7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09" name="Google Shape;19409;p7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9410"/>
        <p:cNvGrpSpPr/>
        <p:nvPr/>
      </p:nvGrpSpPr>
      <p:grpSpPr>
        <a:xfrm>
          <a:off x="0" y="0"/>
          <a:ext cx="0" cy="0"/>
          <a:chOff x="0" y="0"/>
          <a:chExt cx="0" cy="0"/>
        </a:xfrm>
      </p:grpSpPr>
      <p:sp>
        <p:nvSpPr>
          <p:cNvPr id="19411" name="Google Shape;19411;p4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12" name="Google Shape;19412;p4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13" name="Google Shape;19413;p4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14" name="Google Shape;19414;p4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15" name="Google Shape;19415;p4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16" name="Google Shape;19416;p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17" name="Google Shape;19417;p451"/>
          <p:cNvGrpSpPr/>
          <p:nvPr/>
        </p:nvGrpSpPr>
        <p:grpSpPr>
          <a:xfrm>
            <a:off x="7191542" y="1"/>
            <a:ext cx="5000459" cy="1425992"/>
            <a:chOff x="7191542" y="1"/>
            <a:chExt cx="5000459" cy="1425992"/>
          </a:xfrm>
        </p:grpSpPr>
        <p:pic>
          <p:nvPicPr>
            <p:cNvPr id="19418" name="Google Shape;19418;p4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19" name="Google Shape;19419;p451"/>
            <p:cNvGrpSpPr/>
            <p:nvPr/>
          </p:nvGrpSpPr>
          <p:grpSpPr>
            <a:xfrm>
              <a:off x="7191542" y="1"/>
              <a:ext cx="5000459" cy="1425992"/>
              <a:chOff x="7186272" y="0"/>
              <a:chExt cx="5005729" cy="1427495"/>
            </a:xfrm>
          </p:grpSpPr>
          <p:sp>
            <p:nvSpPr>
              <p:cNvPr id="19420" name="Google Shape;19420;p4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1" name="Google Shape;19421;p4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422" name="Google Shape;19422;p4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9423"/>
        <p:cNvGrpSpPr/>
        <p:nvPr/>
      </p:nvGrpSpPr>
      <p:grpSpPr>
        <a:xfrm>
          <a:off x="0" y="0"/>
          <a:ext cx="0" cy="0"/>
          <a:chOff x="0" y="0"/>
          <a:chExt cx="0" cy="0"/>
        </a:xfrm>
      </p:grpSpPr>
      <p:grpSp>
        <p:nvGrpSpPr>
          <p:cNvPr id="19424" name="Google Shape;19424;p452"/>
          <p:cNvGrpSpPr/>
          <p:nvPr/>
        </p:nvGrpSpPr>
        <p:grpSpPr>
          <a:xfrm>
            <a:off x="7191542" y="1"/>
            <a:ext cx="5000459" cy="1425992"/>
            <a:chOff x="7191542" y="1"/>
            <a:chExt cx="5000459" cy="1425992"/>
          </a:xfrm>
        </p:grpSpPr>
        <p:pic>
          <p:nvPicPr>
            <p:cNvPr id="19425" name="Google Shape;19425;p4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26" name="Google Shape;19426;p452"/>
            <p:cNvGrpSpPr/>
            <p:nvPr/>
          </p:nvGrpSpPr>
          <p:grpSpPr>
            <a:xfrm>
              <a:off x="7191542" y="1"/>
              <a:ext cx="5000459" cy="1425992"/>
              <a:chOff x="7186272" y="0"/>
              <a:chExt cx="5005729" cy="1427495"/>
            </a:xfrm>
          </p:grpSpPr>
          <p:sp>
            <p:nvSpPr>
              <p:cNvPr id="19427" name="Google Shape;19427;p4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8" name="Google Shape;19428;p4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29" name="Google Shape;19429;p4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0" name="Google Shape;19430;p4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1" name="Google Shape;19431;p4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32" name="Google Shape;19432;p4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33" name="Google Shape;19433;p4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9434"/>
        <p:cNvGrpSpPr/>
        <p:nvPr/>
      </p:nvGrpSpPr>
      <p:grpSpPr>
        <a:xfrm>
          <a:off x="0" y="0"/>
          <a:ext cx="0" cy="0"/>
          <a:chOff x="0" y="0"/>
          <a:chExt cx="0" cy="0"/>
        </a:xfrm>
      </p:grpSpPr>
      <p:sp>
        <p:nvSpPr>
          <p:cNvPr id="19435" name="Google Shape;19435;p4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6" name="Google Shape;19436;p4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437" name="Google Shape;19437;p453"/>
          <p:cNvGrpSpPr/>
          <p:nvPr/>
        </p:nvGrpSpPr>
        <p:grpSpPr>
          <a:xfrm>
            <a:off x="7191542" y="1"/>
            <a:ext cx="5000459" cy="1425992"/>
            <a:chOff x="7191542" y="1"/>
            <a:chExt cx="5000459" cy="1425992"/>
          </a:xfrm>
        </p:grpSpPr>
        <p:pic>
          <p:nvPicPr>
            <p:cNvPr id="19438" name="Google Shape;19438;p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39" name="Google Shape;19439;p453"/>
            <p:cNvGrpSpPr/>
            <p:nvPr/>
          </p:nvGrpSpPr>
          <p:grpSpPr>
            <a:xfrm>
              <a:off x="7191542" y="1"/>
              <a:ext cx="5000459" cy="1425992"/>
              <a:chOff x="7186272" y="0"/>
              <a:chExt cx="5005729" cy="1427495"/>
            </a:xfrm>
          </p:grpSpPr>
          <p:sp>
            <p:nvSpPr>
              <p:cNvPr id="19440" name="Google Shape;19440;p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1" name="Google Shape;19441;p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42" name="Google Shape;19442;p4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3" name="Google Shape;19443;p4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44" name="Google Shape;19444;p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5" name="Google Shape;19445;p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980"/>
        <p:cNvGrpSpPr/>
        <p:nvPr/>
      </p:nvGrpSpPr>
      <p:grpSpPr>
        <a:xfrm>
          <a:off x="0" y="0"/>
          <a:ext cx="0" cy="0"/>
          <a:chOff x="0" y="0"/>
          <a:chExt cx="0" cy="0"/>
        </a:xfrm>
      </p:grpSpPr>
      <p:grpSp>
        <p:nvGrpSpPr>
          <p:cNvPr id="981" name="Google Shape;981;p152"/>
          <p:cNvGrpSpPr/>
          <p:nvPr/>
        </p:nvGrpSpPr>
        <p:grpSpPr>
          <a:xfrm>
            <a:off x="7191542" y="1"/>
            <a:ext cx="5000459" cy="1425992"/>
            <a:chOff x="7191542" y="1"/>
            <a:chExt cx="5000459" cy="1425992"/>
          </a:xfrm>
        </p:grpSpPr>
        <p:pic>
          <p:nvPicPr>
            <p:cNvPr id="982" name="Google Shape;982;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 name="Google Shape;983;p152"/>
            <p:cNvGrpSpPr/>
            <p:nvPr/>
          </p:nvGrpSpPr>
          <p:grpSpPr>
            <a:xfrm>
              <a:off x="7191542" y="1"/>
              <a:ext cx="5000459" cy="1425992"/>
              <a:chOff x="7186272" y="0"/>
              <a:chExt cx="5005729" cy="1427495"/>
            </a:xfrm>
          </p:grpSpPr>
          <p:sp>
            <p:nvSpPr>
              <p:cNvPr id="984" name="Google Shape;984;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5" name="Google Shape;985;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6" name="Google Shape;986;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7" name="Google Shape;987;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 name="Google Shape;988;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9" name="Google Shape;989;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 name="Google Shape;990;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9446"/>
        <p:cNvGrpSpPr/>
        <p:nvPr/>
      </p:nvGrpSpPr>
      <p:grpSpPr>
        <a:xfrm>
          <a:off x="0" y="0"/>
          <a:ext cx="0" cy="0"/>
          <a:chOff x="0" y="0"/>
          <a:chExt cx="0" cy="0"/>
        </a:xfrm>
      </p:grpSpPr>
      <p:grpSp>
        <p:nvGrpSpPr>
          <p:cNvPr id="19447" name="Google Shape;19447;p454"/>
          <p:cNvGrpSpPr/>
          <p:nvPr/>
        </p:nvGrpSpPr>
        <p:grpSpPr>
          <a:xfrm>
            <a:off x="7191542" y="1"/>
            <a:ext cx="5000459" cy="1425992"/>
            <a:chOff x="7191542" y="1"/>
            <a:chExt cx="5000459" cy="1425992"/>
          </a:xfrm>
        </p:grpSpPr>
        <p:pic>
          <p:nvPicPr>
            <p:cNvPr id="19448" name="Google Shape;19448;p4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49" name="Google Shape;19449;p454"/>
            <p:cNvGrpSpPr/>
            <p:nvPr/>
          </p:nvGrpSpPr>
          <p:grpSpPr>
            <a:xfrm>
              <a:off x="7191542" y="1"/>
              <a:ext cx="5000459" cy="1425992"/>
              <a:chOff x="7186272" y="0"/>
              <a:chExt cx="5005729" cy="1427495"/>
            </a:xfrm>
          </p:grpSpPr>
          <p:sp>
            <p:nvSpPr>
              <p:cNvPr id="19450" name="Google Shape;19450;p4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1" name="Google Shape;19451;p4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52" name="Google Shape;19452;p4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3" name="Google Shape;19453;p4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4" name="Google Shape;19454;p4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5" name="Google Shape;19455;p4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6" name="Google Shape;19456;p4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7" name="Google Shape;19457;p4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58" name="Google Shape;19458;p4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59" name="Google Shape;19459;p4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9460"/>
        <p:cNvGrpSpPr/>
        <p:nvPr/>
      </p:nvGrpSpPr>
      <p:grpSpPr>
        <a:xfrm>
          <a:off x="0" y="0"/>
          <a:ext cx="0" cy="0"/>
          <a:chOff x="0" y="0"/>
          <a:chExt cx="0" cy="0"/>
        </a:xfrm>
      </p:grpSpPr>
      <p:sp>
        <p:nvSpPr>
          <p:cNvPr id="19461" name="Google Shape;19461;p7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462" name="Google Shape;19462;p7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463" name="Google Shape;19463;p753"/>
          <p:cNvGrpSpPr/>
          <p:nvPr/>
        </p:nvGrpSpPr>
        <p:grpSpPr>
          <a:xfrm>
            <a:off x="0" y="5379426"/>
            <a:ext cx="2807368" cy="753891"/>
            <a:chOff x="0" y="5379426"/>
            <a:chExt cx="2807368" cy="753891"/>
          </a:xfrm>
        </p:grpSpPr>
        <p:sp>
          <p:nvSpPr>
            <p:cNvPr id="19464" name="Google Shape;19464;p7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65" name="Google Shape;19465;p7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466" name="Google Shape;19466;p753"/>
          <p:cNvSpPr>
            <a:spLocks noGrp="1"/>
          </p:cNvSpPr>
          <p:nvPr>
            <p:ph type="pic" idx="2"/>
          </p:nvPr>
        </p:nvSpPr>
        <p:spPr>
          <a:xfrm>
            <a:off x="2807368" y="457202"/>
            <a:ext cx="8915400" cy="5943598"/>
          </a:xfrm>
          <a:prstGeom prst="rect">
            <a:avLst/>
          </a:prstGeom>
          <a:noFill/>
          <a:ln>
            <a:noFill/>
          </a:ln>
        </p:spPr>
      </p:sp>
      <p:pic>
        <p:nvPicPr>
          <p:cNvPr id="19467" name="Google Shape;19467;p7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9468"/>
        <p:cNvGrpSpPr/>
        <p:nvPr/>
      </p:nvGrpSpPr>
      <p:grpSpPr>
        <a:xfrm>
          <a:off x="0" y="0"/>
          <a:ext cx="0" cy="0"/>
          <a:chOff x="0" y="0"/>
          <a:chExt cx="0" cy="0"/>
        </a:xfrm>
      </p:grpSpPr>
      <p:grpSp>
        <p:nvGrpSpPr>
          <p:cNvPr id="19469" name="Google Shape;19469;p754"/>
          <p:cNvGrpSpPr/>
          <p:nvPr/>
        </p:nvGrpSpPr>
        <p:grpSpPr>
          <a:xfrm>
            <a:off x="0" y="0"/>
            <a:ext cx="12192000" cy="2148830"/>
            <a:chOff x="0" y="0"/>
            <a:chExt cx="12192000" cy="2148830"/>
          </a:xfrm>
        </p:grpSpPr>
        <p:sp>
          <p:nvSpPr>
            <p:cNvPr id="19470" name="Google Shape;19470;p7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1" name="Google Shape;19471;p7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72" name="Google Shape;19472;p7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73" name="Google Shape;19473;p7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74" name="Google Shape;19474;p7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475" name="Google Shape;19475;p7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76" name="Google Shape;19476;p7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9477"/>
        <p:cNvGrpSpPr/>
        <p:nvPr/>
      </p:nvGrpSpPr>
      <p:grpSpPr>
        <a:xfrm>
          <a:off x="0" y="0"/>
          <a:ext cx="0" cy="0"/>
          <a:chOff x="0" y="0"/>
          <a:chExt cx="0" cy="0"/>
        </a:xfrm>
      </p:grpSpPr>
      <p:sp>
        <p:nvSpPr>
          <p:cNvPr id="19478" name="Google Shape;19478;p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79" name="Google Shape;19479;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0" name="Google Shape;19480;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81" name="Google Shape;19481;p785"/>
          <p:cNvGrpSpPr/>
          <p:nvPr/>
        </p:nvGrpSpPr>
        <p:grpSpPr>
          <a:xfrm>
            <a:off x="7191542" y="1"/>
            <a:ext cx="5000459" cy="1425992"/>
            <a:chOff x="7191542" y="1"/>
            <a:chExt cx="5000459" cy="1425992"/>
          </a:xfrm>
        </p:grpSpPr>
        <p:pic>
          <p:nvPicPr>
            <p:cNvPr id="19482" name="Google Shape;19482;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3" name="Google Shape;19483;p785"/>
            <p:cNvGrpSpPr/>
            <p:nvPr/>
          </p:nvGrpSpPr>
          <p:grpSpPr>
            <a:xfrm>
              <a:off x="7191542" y="1"/>
              <a:ext cx="5000459" cy="1425992"/>
              <a:chOff x="7186272" y="0"/>
              <a:chExt cx="5005729" cy="1427495"/>
            </a:xfrm>
          </p:grpSpPr>
          <p:sp>
            <p:nvSpPr>
              <p:cNvPr id="19484" name="Google Shape;19484;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5" name="Google Shape;19485;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9486"/>
        <p:cNvGrpSpPr/>
        <p:nvPr/>
      </p:nvGrpSpPr>
      <p:grpSpPr>
        <a:xfrm>
          <a:off x="0" y="0"/>
          <a:ext cx="0" cy="0"/>
          <a:chOff x="0" y="0"/>
          <a:chExt cx="0" cy="0"/>
        </a:xfrm>
      </p:grpSpPr>
      <p:grpSp>
        <p:nvGrpSpPr>
          <p:cNvPr id="19487" name="Google Shape;19487;p756"/>
          <p:cNvGrpSpPr/>
          <p:nvPr/>
        </p:nvGrpSpPr>
        <p:grpSpPr>
          <a:xfrm>
            <a:off x="7191542" y="1"/>
            <a:ext cx="5000459" cy="1425992"/>
            <a:chOff x="7191542" y="1"/>
            <a:chExt cx="5000459" cy="1425992"/>
          </a:xfrm>
        </p:grpSpPr>
        <p:pic>
          <p:nvPicPr>
            <p:cNvPr id="19488" name="Google Shape;19488;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9" name="Google Shape;19489;p756"/>
            <p:cNvGrpSpPr/>
            <p:nvPr/>
          </p:nvGrpSpPr>
          <p:grpSpPr>
            <a:xfrm>
              <a:off x="7191542" y="1"/>
              <a:ext cx="5000459" cy="1425992"/>
              <a:chOff x="7186272" y="0"/>
              <a:chExt cx="5005729" cy="1427495"/>
            </a:xfrm>
          </p:grpSpPr>
          <p:sp>
            <p:nvSpPr>
              <p:cNvPr id="19490" name="Google Shape;19490;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1" name="Google Shape;19491;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92" name="Google Shape;19492;p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3" name="Google Shape;19493;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94" name="Google Shape;19494;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95" name="Google Shape;19495;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9496"/>
        <p:cNvGrpSpPr/>
        <p:nvPr/>
      </p:nvGrpSpPr>
      <p:grpSpPr>
        <a:xfrm>
          <a:off x="0" y="0"/>
          <a:ext cx="0" cy="0"/>
          <a:chOff x="0" y="0"/>
          <a:chExt cx="0" cy="0"/>
        </a:xfrm>
      </p:grpSpPr>
      <p:sp>
        <p:nvSpPr>
          <p:cNvPr id="19497" name="Google Shape;19497;p13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98" name="Google Shape;19498;p13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9" name="Google Shape;19499;p13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500" name="Google Shape;19500;p1348"/>
          <p:cNvSpPr>
            <a:spLocks noGrp="1"/>
          </p:cNvSpPr>
          <p:nvPr>
            <p:ph type="pic" idx="2"/>
          </p:nvPr>
        </p:nvSpPr>
        <p:spPr>
          <a:xfrm>
            <a:off x="7118684" y="233915"/>
            <a:ext cx="5073316" cy="5943600"/>
          </a:xfrm>
          <a:prstGeom prst="rect">
            <a:avLst/>
          </a:prstGeom>
          <a:noFill/>
          <a:ln>
            <a:noFill/>
          </a:ln>
        </p:spPr>
      </p:sp>
      <p:grpSp>
        <p:nvGrpSpPr>
          <p:cNvPr id="19501" name="Google Shape;19501;p1348"/>
          <p:cNvGrpSpPr/>
          <p:nvPr/>
        </p:nvGrpSpPr>
        <p:grpSpPr>
          <a:xfrm>
            <a:off x="0" y="5020348"/>
            <a:ext cx="12192000" cy="1837653"/>
            <a:chOff x="0" y="5020348"/>
            <a:chExt cx="12192000" cy="1837653"/>
          </a:xfrm>
        </p:grpSpPr>
        <p:sp>
          <p:nvSpPr>
            <p:cNvPr id="19502" name="Google Shape;19502;p13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3" name="Google Shape;19503;p13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04" name="Google Shape;19504;p13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9505"/>
        <p:cNvGrpSpPr/>
        <p:nvPr/>
      </p:nvGrpSpPr>
      <p:grpSpPr>
        <a:xfrm>
          <a:off x="0" y="0"/>
          <a:ext cx="0" cy="0"/>
          <a:chOff x="0" y="0"/>
          <a:chExt cx="0" cy="0"/>
        </a:xfrm>
      </p:grpSpPr>
      <p:grpSp>
        <p:nvGrpSpPr>
          <p:cNvPr id="19506" name="Google Shape;19506;p1349"/>
          <p:cNvGrpSpPr/>
          <p:nvPr/>
        </p:nvGrpSpPr>
        <p:grpSpPr>
          <a:xfrm>
            <a:off x="0" y="5020347"/>
            <a:ext cx="12192000" cy="1837653"/>
            <a:chOff x="0" y="5020347"/>
            <a:chExt cx="12192000" cy="1837653"/>
          </a:xfrm>
        </p:grpSpPr>
        <p:sp>
          <p:nvSpPr>
            <p:cNvPr id="19507" name="Google Shape;19507;p13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8" name="Google Shape;19508;p13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9" name="Google Shape;19509;p13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10" name="Google Shape;19510;p13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511" name="Google Shape;19511;p13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2" name="Google Shape;19512;p13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9513"/>
        <p:cNvGrpSpPr/>
        <p:nvPr/>
      </p:nvGrpSpPr>
      <p:grpSpPr>
        <a:xfrm>
          <a:off x="0" y="0"/>
          <a:ext cx="0" cy="0"/>
          <a:chOff x="0" y="0"/>
          <a:chExt cx="0" cy="0"/>
        </a:xfrm>
      </p:grpSpPr>
      <p:sp>
        <p:nvSpPr>
          <p:cNvPr id="19514" name="Google Shape;19514;p13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15" name="Google Shape;19515;p13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6" name="Google Shape;19516;p13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17" name="Google Shape;19517;p1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18" name="Google Shape;19518;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19" name="Google Shape;19519;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20" name="Google Shape;19520;p1350"/>
          <p:cNvGrpSpPr/>
          <p:nvPr/>
        </p:nvGrpSpPr>
        <p:grpSpPr>
          <a:xfrm>
            <a:off x="7191542" y="1"/>
            <a:ext cx="5000459" cy="1425992"/>
            <a:chOff x="7191542" y="1"/>
            <a:chExt cx="5000459" cy="1425992"/>
          </a:xfrm>
        </p:grpSpPr>
        <p:pic>
          <p:nvPicPr>
            <p:cNvPr id="19521" name="Google Shape;19521;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2" name="Google Shape;19522;p1350"/>
            <p:cNvGrpSpPr/>
            <p:nvPr/>
          </p:nvGrpSpPr>
          <p:grpSpPr>
            <a:xfrm>
              <a:off x="7191542" y="1"/>
              <a:ext cx="5000459" cy="1425992"/>
              <a:chOff x="7186272" y="0"/>
              <a:chExt cx="5005729" cy="1427495"/>
            </a:xfrm>
          </p:grpSpPr>
          <p:sp>
            <p:nvSpPr>
              <p:cNvPr id="19523" name="Google Shape;19523;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4" name="Google Shape;19524;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25" name="Google Shape;19525;p13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9526"/>
        <p:cNvGrpSpPr/>
        <p:nvPr/>
      </p:nvGrpSpPr>
      <p:grpSpPr>
        <a:xfrm>
          <a:off x="0" y="0"/>
          <a:ext cx="0" cy="0"/>
          <a:chOff x="0" y="0"/>
          <a:chExt cx="0" cy="0"/>
        </a:xfrm>
      </p:grpSpPr>
      <p:grpSp>
        <p:nvGrpSpPr>
          <p:cNvPr id="19527" name="Google Shape;19527;p1351"/>
          <p:cNvGrpSpPr/>
          <p:nvPr/>
        </p:nvGrpSpPr>
        <p:grpSpPr>
          <a:xfrm>
            <a:off x="7191542" y="1"/>
            <a:ext cx="5000459" cy="1425992"/>
            <a:chOff x="7191542" y="1"/>
            <a:chExt cx="5000459" cy="1425992"/>
          </a:xfrm>
        </p:grpSpPr>
        <p:pic>
          <p:nvPicPr>
            <p:cNvPr id="19528" name="Google Shape;19528;p1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9" name="Google Shape;19529;p1351"/>
            <p:cNvGrpSpPr/>
            <p:nvPr/>
          </p:nvGrpSpPr>
          <p:grpSpPr>
            <a:xfrm>
              <a:off x="7191542" y="1"/>
              <a:ext cx="5000459" cy="1425992"/>
              <a:chOff x="7186272" y="0"/>
              <a:chExt cx="5005729" cy="1427495"/>
            </a:xfrm>
          </p:grpSpPr>
          <p:sp>
            <p:nvSpPr>
              <p:cNvPr id="19530" name="Google Shape;19530;p1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1" name="Google Shape;19531;p1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32" name="Google Shape;19532;p13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3" name="Google Shape;19533;p13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34" name="Google Shape;19534;p1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35" name="Google Shape;19535;p1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36" name="Google Shape;19536;p1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9537"/>
        <p:cNvGrpSpPr/>
        <p:nvPr/>
      </p:nvGrpSpPr>
      <p:grpSpPr>
        <a:xfrm>
          <a:off x="0" y="0"/>
          <a:ext cx="0" cy="0"/>
          <a:chOff x="0" y="0"/>
          <a:chExt cx="0" cy="0"/>
        </a:xfrm>
      </p:grpSpPr>
      <p:sp>
        <p:nvSpPr>
          <p:cNvPr id="19538" name="Google Shape;19538;p13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9" name="Google Shape;19539;p13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540" name="Google Shape;19540;p1352"/>
          <p:cNvGrpSpPr/>
          <p:nvPr/>
        </p:nvGrpSpPr>
        <p:grpSpPr>
          <a:xfrm>
            <a:off x="7191542" y="1"/>
            <a:ext cx="5000459" cy="1425992"/>
            <a:chOff x="7191542" y="1"/>
            <a:chExt cx="5000459" cy="1425992"/>
          </a:xfrm>
        </p:grpSpPr>
        <p:pic>
          <p:nvPicPr>
            <p:cNvPr id="19541" name="Google Shape;19541;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42" name="Google Shape;19542;p1352"/>
            <p:cNvGrpSpPr/>
            <p:nvPr/>
          </p:nvGrpSpPr>
          <p:grpSpPr>
            <a:xfrm>
              <a:off x="7191542" y="1"/>
              <a:ext cx="5000459" cy="1425992"/>
              <a:chOff x="7186272" y="0"/>
              <a:chExt cx="5005729" cy="1427495"/>
            </a:xfrm>
          </p:grpSpPr>
          <p:sp>
            <p:nvSpPr>
              <p:cNvPr id="19543" name="Google Shape;19543;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4" name="Google Shape;19544;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45" name="Google Shape;19545;p13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6" name="Google Shape;19546;p13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47" name="Google Shape;19547;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48" name="Google Shape;19548;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991"/>
        <p:cNvGrpSpPr/>
        <p:nvPr/>
      </p:nvGrpSpPr>
      <p:grpSpPr>
        <a:xfrm>
          <a:off x="0" y="0"/>
          <a:ext cx="0" cy="0"/>
          <a:chOff x="0" y="0"/>
          <a:chExt cx="0" cy="0"/>
        </a:xfrm>
      </p:grpSpPr>
      <p:sp>
        <p:nvSpPr>
          <p:cNvPr id="992" name="Google Shape;992;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 name="Google Shape;993;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4" name="Google Shape;994;p153"/>
          <p:cNvGrpSpPr/>
          <p:nvPr/>
        </p:nvGrpSpPr>
        <p:grpSpPr>
          <a:xfrm>
            <a:off x="7191542" y="1"/>
            <a:ext cx="5000459" cy="1425992"/>
            <a:chOff x="7191542" y="1"/>
            <a:chExt cx="5000459" cy="1425992"/>
          </a:xfrm>
        </p:grpSpPr>
        <p:pic>
          <p:nvPicPr>
            <p:cNvPr id="995" name="Google Shape;995;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 name="Google Shape;996;p153"/>
            <p:cNvGrpSpPr/>
            <p:nvPr/>
          </p:nvGrpSpPr>
          <p:grpSpPr>
            <a:xfrm>
              <a:off x="7191542" y="1"/>
              <a:ext cx="5000459" cy="1425992"/>
              <a:chOff x="7186272" y="0"/>
              <a:chExt cx="5005729" cy="1427495"/>
            </a:xfrm>
          </p:grpSpPr>
          <p:sp>
            <p:nvSpPr>
              <p:cNvPr id="997" name="Google Shape;997;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8" name="Google Shape;998;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9" name="Google Shape;999;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0" name="Google Shape;1000;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1" name="Google Shape;1001;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 name="Google Shape;1002;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9549"/>
        <p:cNvGrpSpPr/>
        <p:nvPr/>
      </p:nvGrpSpPr>
      <p:grpSpPr>
        <a:xfrm>
          <a:off x="0" y="0"/>
          <a:ext cx="0" cy="0"/>
          <a:chOff x="0" y="0"/>
          <a:chExt cx="0" cy="0"/>
        </a:xfrm>
      </p:grpSpPr>
      <p:grpSp>
        <p:nvGrpSpPr>
          <p:cNvPr id="19550" name="Google Shape;19550;p1353"/>
          <p:cNvGrpSpPr/>
          <p:nvPr/>
        </p:nvGrpSpPr>
        <p:grpSpPr>
          <a:xfrm>
            <a:off x="7191542" y="1"/>
            <a:ext cx="5000459" cy="1425992"/>
            <a:chOff x="7191542" y="1"/>
            <a:chExt cx="5000459" cy="1425992"/>
          </a:xfrm>
        </p:grpSpPr>
        <p:pic>
          <p:nvPicPr>
            <p:cNvPr id="19551" name="Google Shape;19551;p1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52" name="Google Shape;19552;p1353"/>
            <p:cNvGrpSpPr/>
            <p:nvPr/>
          </p:nvGrpSpPr>
          <p:grpSpPr>
            <a:xfrm>
              <a:off x="7191542" y="1"/>
              <a:ext cx="5000459" cy="1425992"/>
              <a:chOff x="7186272" y="0"/>
              <a:chExt cx="5005729" cy="1427495"/>
            </a:xfrm>
          </p:grpSpPr>
          <p:sp>
            <p:nvSpPr>
              <p:cNvPr id="19553" name="Google Shape;19553;p1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4" name="Google Shape;19554;p1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55" name="Google Shape;19555;p13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56" name="Google Shape;19556;p13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7" name="Google Shape;19557;p13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8" name="Google Shape;19558;p13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9" name="Google Shape;19559;p13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60" name="Google Shape;19560;p1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61" name="Google Shape;19561;p1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2" name="Google Shape;19562;p1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9563"/>
        <p:cNvGrpSpPr/>
        <p:nvPr/>
      </p:nvGrpSpPr>
      <p:grpSpPr>
        <a:xfrm>
          <a:off x="0" y="0"/>
          <a:ext cx="0" cy="0"/>
          <a:chOff x="0" y="0"/>
          <a:chExt cx="0" cy="0"/>
        </a:xfrm>
      </p:grpSpPr>
      <p:sp>
        <p:nvSpPr>
          <p:cNvPr id="19564" name="Google Shape;19564;p13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565" name="Google Shape;19565;p13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566" name="Google Shape;19566;p1354"/>
          <p:cNvGrpSpPr/>
          <p:nvPr/>
        </p:nvGrpSpPr>
        <p:grpSpPr>
          <a:xfrm>
            <a:off x="0" y="5379426"/>
            <a:ext cx="2807368" cy="753891"/>
            <a:chOff x="0" y="5379426"/>
            <a:chExt cx="2807368" cy="753891"/>
          </a:xfrm>
        </p:grpSpPr>
        <p:sp>
          <p:nvSpPr>
            <p:cNvPr id="19567" name="Google Shape;19567;p13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68" name="Google Shape;19568;p13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569" name="Google Shape;19569;p1354"/>
          <p:cNvSpPr>
            <a:spLocks noGrp="1"/>
          </p:cNvSpPr>
          <p:nvPr>
            <p:ph type="pic" idx="2"/>
          </p:nvPr>
        </p:nvSpPr>
        <p:spPr>
          <a:xfrm>
            <a:off x="2807368" y="457202"/>
            <a:ext cx="8915400" cy="5943598"/>
          </a:xfrm>
          <a:prstGeom prst="rect">
            <a:avLst/>
          </a:prstGeom>
          <a:noFill/>
          <a:ln>
            <a:noFill/>
          </a:ln>
        </p:spPr>
      </p:sp>
      <p:pic>
        <p:nvPicPr>
          <p:cNvPr id="19570" name="Google Shape;19570;p13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9571"/>
        <p:cNvGrpSpPr/>
        <p:nvPr/>
      </p:nvGrpSpPr>
      <p:grpSpPr>
        <a:xfrm>
          <a:off x="0" y="0"/>
          <a:ext cx="0" cy="0"/>
          <a:chOff x="0" y="0"/>
          <a:chExt cx="0" cy="0"/>
        </a:xfrm>
      </p:grpSpPr>
      <p:sp>
        <p:nvSpPr>
          <p:cNvPr id="19572" name="Google Shape;19572;p13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73" name="Google Shape;19573;p13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74" name="Google Shape;19574;p13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75" name="Google Shape;19575;p1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76" name="Google Shape;19576;p1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77" name="Google Shape;19577;p1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78" name="Google Shape;19578;p1355"/>
          <p:cNvGrpSpPr/>
          <p:nvPr/>
        </p:nvGrpSpPr>
        <p:grpSpPr>
          <a:xfrm>
            <a:off x="7191542" y="1"/>
            <a:ext cx="5000459" cy="1425992"/>
            <a:chOff x="7191542" y="1"/>
            <a:chExt cx="5000459" cy="1425992"/>
          </a:xfrm>
        </p:grpSpPr>
        <p:pic>
          <p:nvPicPr>
            <p:cNvPr id="19579" name="Google Shape;19579;p1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80" name="Google Shape;19580;p1355"/>
            <p:cNvGrpSpPr/>
            <p:nvPr/>
          </p:nvGrpSpPr>
          <p:grpSpPr>
            <a:xfrm>
              <a:off x="7191542" y="1"/>
              <a:ext cx="5000459" cy="1425992"/>
              <a:chOff x="7186272" y="0"/>
              <a:chExt cx="5005729" cy="1427495"/>
            </a:xfrm>
          </p:grpSpPr>
          <p:sp>
            <p:nvSpPr>
              <p:cNvPr id="19581" name="Google Shape;19581;p1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2" name="Google Shape;19582;p1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83" name="Google Shape;19583;p13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9584"/>
        <p:cNvGrpSpPr/>
        <p:nvPr/>
      </p:nvGrpSpPr>
      <p:grpSpPr>
        <a:xfrm>
          <a:off x="0" y="0"/>
          <a:ext cx="0" cy="0"/>
          <a:chOff x="0" y="0"/>
          <a:chExt cx="0" cy="0"/>
        </a:xfrm>
      </p:grpSpPr>
      <p:grpSp>
        <p:nvGrpSpPr>
          <p:cNvPr id="19585" name="Google Shape;19585;p1356"/>
          <p:cNvGrpSpPr/>
          <p:nvPr/>
        </p:nvGrpSpPr>
        <p:grpSpPr>
          <a:xfrm>
            <a:off x="0" y="0"/>
            <a:ext cx="12192000" cy="2148830"/>
            <a:chOff x="0" y="0"/>
            <a:chExt cx="12192000" cy="2148830"/>
          </a:xfrm>
        </p:grpSpPr>
        <p:sp>
          <p:nvSpPr>
            <p:cNvPr id="19586" name="Google Shape;19586;p13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7" name="Google Shape;19587;p13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88" name="Google Shape;19588;p13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89" name="Google Shape;19589;p13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0" name="Google Shape;19590;p13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91" name="Google Shape;19591;p13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592" name="Google Shape;19592;p13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9593"/>
        <p:cNvGrpSpPr/>
        <p:nvPr/>
      </p:nvGrpSpPr>
      <p:grpSpPr>
        <a:xfrm>
          <a:off x="0" y="0"/>
          <a:ext cx="0" cy="0"/>
          <a:chOff x="0" y="0"/>
          <a:chExt cx="0" cy="0"/>
        </a:xfrm>
      </p:grpSpPr>
      <p:sp>
        <p:nvSpPr>
          <p:cNvPr id="19594" name="Google Shape;19594;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95" name="Google Shape;19595;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96" name="Google Shape;19596;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97" name="Google Shape;19597;p1357"/>
          <p:cNvGrpSpPr/>
          <p:nvPr/>
        </p:nvGrpSpPr>
        <p:grpSpPr>
          <a:xfrm>
            <a:off x="7191542" y="1"/>
            <a:ext cx="5000459" cy="1425992"/>
            <a:chOff x="7191542" y="1"/>
            <a:chExt cx="5000459" cy="1425992"/>
          </a:xfrm>
        </p:grpSpPr>
        <p:pic>
          <p:nvPicPr>
            <p:cNvPr id="19598" name="Google Shape;19598;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9" name="Google Shape;19599;p1357"/>
            <p:cNvGrpSpPr/>
            <p:nvPr/>
          </p:nvGrpSpPr>
          <p:grpSpPr>
            <a:xfrm>
              <a:off x="7191542" y="1"/>
              <a:ext cx="5000459" cy="1425992"/>
              <a:chOff x="7186272" y="0"/>
              <a:chExt cx="5005729" cy="1427495"/>
            </a:xfrm>
          </p:grpSpPr>
          <p:sp>
            <p:nvSpPr>
              <p:cNvPr id="19600" name="Google Shape;19600;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1" name="Google Shape;19601;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9602"/>
        <p:cNvGrpSpPr/>
        <p:nvPr/>
      </p:nvGrpSpPr>
      <p:grpSpPr>
        <a:xfrm>
          <a:off x="0" y="0"/>
          <a:ext cx="0" cy="0"/>
          <a:chOff x="0" y="0"/>
          <a:chExt cx="0" cy="0"/>
        </a:xfrm>
      </p:grpSpPr>
      <p:grpSp>
        <p:nvGrpSpPr>
          <p:cNvPr id="19603" name="Google Shape;19603;p1358"/>
          <p:cNvGrpSpPr/>
          <p:nvPr/>
        </p:nvGrpSpPr>
        <p:grpSpPr>
          <a:xfrm>
            <a:off x="7191542" y="1"/>
            <a:ext cx="5000459" cy="1425992"/>
            <a:chOff x="7191542" y="1"/>
            <a:chExt cx="5000459" cy="1425992"/>
          </a:xfrm>
        </p:grpSpPr>
        <p:pic>
          <p:nvPicPr>
            <p:cNvPr id="19604" name="Google Shape;19604;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05" name="Google Shape;19605;p1358"/>
            <p:cNvGrpSpPr/>
            <p:nvPr/>
          </p:nvGrpSpPr>
          <p:grpSpPr>
            <a:xfrm>
              <a:off x="7191542" y="1"/>
              <a:ext cx="5000459" cy="1425992"/>
              <a:chOff x="7186272" y="0"/>
              <a:chExt cx="5005729" cy="1427495"/>
            </a:xfrm>
          </p:grpSpPr>
          <p:sp>
            <p:nvSpPr>
              <p:cNvPr id="19606" name="Google Shape;19606;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7" name="Google Shape;19607;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08" name="Google Shape;19608;p13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09" name="Google Shape;19609;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10" name="Google Shape;19610;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1" name="Google Shape;19611;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9612"/>
        <p:cNvGrpSpPr/>
        <p:nvPr/>
      </p:nvGrpSpPr>
      <p:grpSpPr>
        <a:xfrm>
          <a:off x="0" y="0"/>
          <a:ext cx="0" cy="0"/>
          <a:chOff x="0" y="0"/>
          <a:chExt cx="0" cy="0"/>
        </a:xfrm>
      </p:grpSpPr>
      <p:sp>
        <p:nvSpPr>
          <p:cNvPr id="19613" name="Google Shape;19613;p13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4" name="Google Shape;19614;p13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15" name="Google Shape;19615;p13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616" name="Google Shape;19616;p1359"/>
          <p:cNvSpPr>
            <a:spLocks noGrp="1"/>
          </p:cNvSpPr>
          <p:nvPr>
            <p:ph type="pic" idx="2"/>
          </p:nvPr>
        </p:nvSpPr>
        <p:spPr>
          <a:xfrm>
            <a:off x="7118684" y="233915"/>
            <a:ext cx="5073316" cy="5943600"/>
          </a:xfrm>
          <a:prstGeom prst="rect">
            <a:avLst/>
          </a:prstGeom>
          <a:noFill/>
          <a:ln>
            <a:noFill/>
          </a:ln>
        </p:spPr>
      </p:sp>
      <p:grpSp>
        <p:nvGrpSpPr>
          <p:cNvPr id="19617" name="Google Shape;19617;p1359"/>
          <p:cNvGrpSpPr/>
          <p:nvPr/>
        </p:nvGrpSpPr>
        <p:grpSpPr>
          <a:xfrm>
            <a:off x="0" y="5020348"/>
            <a:ext cx="12192000" cy="1837653"/>
            <a:chOff x="0" y="5020348"/>
            <a:chExt cx="12192000" cy="1837653"/>
          </a:xfrm>
        </p:grpSpPr>
        <p:sp>
          <p:nvSpPr>
            <p:cNvPr id="19618" name="Google Shape;19618;p13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9" name="Google Shape;19619;p13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0" name="Google Shape;19620;p13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9621"/>
        <p:cNvGrpSpPr/>
        <p:nvPr/>
      </p:nvGrpSpPr>
      <p:grpSpPr>
        <a:xfrm>
          <a:off x="0" y="0"/>
          <a:ext cx="0" cy="0"/>
          <a:chOff x="0" y="0"/>
          <a:chExt cx="0" cy="0"/>
        </a:xfrm>
      </p:grpSpPr>
      <p:grpSp>
        <p:nvGrpSpPr>
          <p:cNvPr id="19622" name="Google Shape;19622;p1360"/>
          <p:cNvGrpSpPr/>
          <p:nvPr/>
        </p:nvGrpSpPr>
        <p:grpSpPr>
          <a:xfrm>
            <a:off x="0" y="5020347"/>
            <a:ext cx="12192000" cy="1837653"/>
            <a:chOff x="0" y="5020347"/>
            <a:chExt cx="12192000" cy="1837653"/>
          </a:xfrm>
        </p:grpSpPr>
        <p:sp>
          <p:nvSpPr>
            <p:cNvPr id="19623" name="Google Shape;19623;p13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4" name="Google Shape;19624;p13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5" name="Google Shape;19625;p13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6" name="Google Shape;19626;p13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627" name="Google Shape;19627;p13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28" name="Google Shape;19628;p13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9629"/>
        <p:cNvGrpSpPr/>
        <p:nvPr/>
      </p:nvGrpSpPr>
      <p:grpSpPr>
        <a:xfrm>
          <a:off x="0" y="0"/>
          <a:ext cx="0" cy="0"/>
          <a:chOff x="0" y="0"/>
          <a:chExt cx="0" cy="0"/>
        </a:xfrm>
      </p:grpSpPr>
      <p:sp>
        <p:nvSpPr>
          <p:cNvPr id="19630" name="Google Shape;19630;p13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631" name="Google Shape;19631;p13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632" name="Google Shape;19632;p1361"/>
          <p:cNvGrpSpPr/>
          <p:nvPr/>
        </p:nvGrpSpPr>
        <p:grpSpPr>
          <a:xfrm>
            <a:off x="0" y="5379426"/>
            <a:ext cx="2807368" cy="753891"/>
            <a:chOff x="0" y="5379426"/>
            <a:chExt cx="2807368" cy="753891"/>
          </a:xfrm>
        </p:grpSpPr>
        <p:sp>
          <p:nvSpPr>
            <p:cNvPr id="19633" name="Google Shape;19633;p13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4" name="Google Shape;19634;p13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635" name="Google Shape;19635;p1361"/>
          <p:cNvSpPr>
            <a:spLocks noGrp="1"/>
          </p:cNvSpPr>
          <p:nvPr>
            <p:ph type="pic" idx="2"/>
          </p:nvPr>
        </p:nvSpPr>
        <p:spPr>
          <a:xfrm>
            <a:off x="2807368" y="457202"/>
            <a:ext cx="8915400" cy="5943598"/>
          </a:xfrm>
          <a:prstGeom prst="rect">
            <a:avLst/>
          </a:prstGeom>
          <a:noFill/>
          <a:ln>
            <a:noFill/>
          </a:ln>
        </p:spPr>
      </p:sp>
      <p:pic>
        <p:nvPicPr>
          <p:cNvPr id="19636" name="Google Shape;19636;p13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9637"/>
        <p:cNvGrpSpPr/>
        <p:nvPr/>
      </p:nvGrpSpPr>
      <p:grpSpPr>
        <a:xfrm>
          <a:off x="0" y="0"/>
          <a:ext cx="0" cy="0"/>
          <a:chOff x="0" y="0"/>
          <a:chExt cx="0" cy="0"/>
        </a:xfrm>
      </p:grpSpPr>
      <p:sp>
        <p:nvSpPr>
          <p:cNvPr id="19638" name="Google Shape;19638;p13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9" name="Google Shape;19639;p13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0" name="Google Shape;19640;p13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41" name="Google Shape;19641;p13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42" name="Google Shape;19642;p13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43" name="Google Shape;19643;p13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44" name="Google Shape;19644;p1362"/>
          <p:cNvGrpSpPr/>
          <p:nvPr/>
        </p:nvGrpSpPr>
        <p:grpSpPr>
          <a:xfrm>
            <a:off x="7191542" y="1"/>
            <a:ext cx="5000459" cy="1425992"/>
            <a:chOff x="7191542" y="1"/>
            <a:chExt cx="5000459" cy="1425992"/>
          </a:xfrm>
        </p:grpSpPr>
        <p:pic>
          <p:nvPicPr>
            <p:cNvPr id="19645" name="Google Shape;19645;p13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46" name="Google Shape;19646;p1362"/>
            <p:cNvGrpSpPr/>
            <p:nvPr/>
          </p:nvGrpSpPr>
          <p:grpSpPr>
            <a:xfrm>
              <a:off x="7191542" y="1"/>
              <a:ext cx="5000459" cy="1425992"/>
              <a:chOff x="7186272" y="0"/>
              <a:chExt cx="5005729" cy="1427495"/>
            </a:xfrm>
          </p:grpSpPr>
          <p:sp>
            <p:nvSpPr>
              <p:cNvPr id="19647" name="Google Shape;19647;p13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8" name="Google Shape;19648;p13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49" name="Google Shape;19649;p13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03"/>
        <p:cNvGrpSpPr/>
        <p:nvPr/>
      </p:nvGrpSpPr>
      <p:grpSpPr>
        <a:xfrm>
          <a:off x="0" y="0"/>
          <a:ext cx="0" cy="0"/>
          <a:chOff x="0" y="0"/>
          <a:chExt cx="0" cy="0"/>
        </a:xfrm>
      </p:grpSpPr>
      <p:grpSp>
        <p:nvGrpSpPr>
          <p:cNvPr id="1004" name="Google Shape;1004;p154"/>
          <p:cNvGrpSpPr/>
          <p:nvPr/>
        </p:nvGrpSpPr>
        <p:grpSpPr>
          <a:xfrm>
            <a:off x="7191542" y="1"/>
            <a:ext cx="5000459" cy="1425992"/>
            <a:chOff x="7191542" y="1"/>
            <a:chExt cx="5000459" cy="1425992"/>
          </a:xfrm>
        </p:grpSpPr>
        <p:pic>
          <p:nvPicPr>
            <p:cNvPr id="1005" name="Google Shape;1005;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 name="Google Shape;1006;p154"/>
            <p:cNvGrpSpPr/>
            <p:nvPr/>
          </p:nvGrpSpPr>
          <p:grpSpPr>
            <a:xfrm>
              <a:off x="7191542" y="1"/>
              <a:ext cx="5000459" cy="1425992"/>
              <a:chOff x="7186272" y="0"/>
              <a:chExt cx="5005729" cy="1427495"/>
            </a:xfrm>
          </p:grpSpPr>
          <p:sp>
            <p:nvSpPr>
              <p:cNvPr id="1007" name="Google Shape;1007;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8" name="Google Shape;1008;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09" name="Google Shape;1009;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0" name="Google Shape;1010;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1" name="Google Shape;1011;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 name="Google Shape;1012;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3" name="Google Shape;1013;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4" name="Google Shape;1014;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5" name="Google Shape;1015;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 name="Google Shape;1016;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9650"/>
        <p:cNvGrpSpPr/>
        <p:nvPr/>
      </p:nvGrpSpPr>
      <p:grpSpPr>
        <a:xfrm>
          <a:off x="0" y="0"/>
          <a:ext cx="0" cy="0"/>
          <a:chOff x="0" y="0"/>
          <a:chExt cx="0" cy="0"/>
        </a:xfrm>
      </p:grpSpPr>
      <p:sp>
        <p:nvSpPr>
          <p:cNvPr id="19651" name="Google Shape;19651;p13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52" name="Google Shape;19652;p13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53" name="Google Shape;19653;p13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54" name="Google Shape;19654;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55" name="Google Shape;19655;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56" name="Google Shape;19656;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57" name="Google Shape;19657;p1363"/>
          <p:cNvGrpSpPr/>
          <p:nvPr/>
        </p:nvGrpSpPr>
        <p:grpSpPr>
          <a:xfrm>
            <a:off x="7191542" y="1"/>
            <a:ext cx="5000459" cy="1425992"/>
            <a:chOff x="7191542" y="1"/>
            <a:chExt cx="5000459" cy="1425992"/>
          </a:xfrm>
        </p:grpSpPr>
        <p:pic>
          <p:nvPicPr>
            <p:cNvPr id="19658" name="Google Shape;19658;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9" name="Google Shape;19659;p1363"/>
            <p:cNvGrpSpPr/>
            <p:nvPr/>
          </p:nvGrpSpPr>
          <p:grpSpPr>
            <a:xfrm>
              <a:off x="7191542" y="1"/>
              <a:ext cx="5000459" cy="1425992"/>
              <a:chOff x="7186272" y="0"/>
              <a:chExt cx="5005729" cy="1427495"/>
            </a:xfrm>
          </p:grpSpPr>
          <p:sp>
            <p:nvSpPr>
              <p:cNvPr id="19660" name="Google Shape;19660;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1" name="Google Shape;19661;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62" name="Google Shape;19662;p13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9663"/>
        <p:cNvGrpSpPr/>
        <p:nvPr/>
      </p:nvGrpSpPr>
      <p:grpSpPr>
        <a:xfrm>
          <a:off x="0" y="0"/>
          <a:ext cx="0" cy="0"/>
          <a:chOff x="0" y="0"/>
          <a:chExt cx="0" cy="0"/>
        </a:xfrm>
      </p:grpSpPr>
      <p:grpSp>
        <p:nvGrpSpPr>
          <p:cNvPr id="19664" name="Google Shape;19664;p910"/>
          <p:cNvGrpSpPr/>
          <p:nvPr/>
        </p:nvGrpSpPr>
        <p:grpSpPr>
          <a:xfrm>
            <a:off x="7191542" y="1"/>
            <a:ext cx="5000459" cy="1425992"/>
            <a:chOff x="7191542" y="1"/>
            <a:chExt cx="5000459" cy="1425992"/>
          </a:xfrm>
        </p:grpSpPr>
        <p:pic>
          <p:nvPicPr>
            <p:cNvPr id="19665" name="Google Shape;19665;p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66" name="Google Shape;19666;p910"/>
            <p:cNvGrpSpPr/>
            <p:nvPr/>
          </p:nvGrpSpPr>
          <p:grpSpPr>
            <a:xfrm>
              <a:off x="7191542" y="1"/>
              <a:ext cx="5000459" cy="1425992"/>
              <a:chOff x="7186272" y="0"/>
              <a:chExt cx="5005729" cy="1427495"/>
            </a:xfrm>
          </p:grpSpPr>
          <p:sp>
            <p:nvSpPr>
              <p:cNvPr id="19667" name="Google Shape;19667;p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8" name="Google Shape;19668;p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69" name="Google Shape;19669;p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0" name="Google Shape;19670;p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71" name="Google Shape;19671;p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72" name="Google Shape;19672;p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73" name="Google Shape;19673;p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9674"/>
        <p:cNvGrpSpPr/>
        <p:nvPr/>
      </p:nvGrpSpPr>
      <p:grpSpPr>
        <a:xfrm>
          <a:off x="0" y="0"/>
          <a:ext cx="0" cy="0"/>
          <a:chOff x="0" y="0"/>
          <a:chExt cx="0" cy="0"/>
        </a:xfrm>
      </p:grpSpPr>
      <p:sp>
        <p:nvSpPr>
          <p:cNvPr id="19675" name="Google Shape;19675;p9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6" name="Google Shape;19676;p9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677" name="Google Shape;19677;p911"/>
          <p:cNvGrpSpPr/>
          <p:nvPr/>
        </p:nvGrpSpPr>
        <p:grpSpPr>
          <a:xfrm>
            <a:off x="7191542" y="1"/>
            <a:ext cx="5000459" cy="1425992"/>
            <a:chOff x="7191542" y="1"/>
            <a:chExt cx="5000459" cy="1425992"/>
          </a:xfrm>
        </p:grpSpPr>
        <p:pic>
          <p:nvPicPr>
            <p:cNvPr id="19678" name="Google Shape;19678;p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79" name="Google Shape;19679;p911"/>
            <p:cNvGrpSpPr/>
            <p:nvPr/>
          </p:nvGrpSpPr>
          <p:grpSpPr>
            <a:xfrm>
              <a:off x="7191542" y="1"/>
              <a:ext cx="5000459" cy="1425992"/>
              <a:chOff x="7186272" y="0"/>
              <a:chExt cx="5005729" cy="1427495"/>
            </a:xfrm>
          </p:grpSpPr>
          <p:sp>
            <p:nvSpPr>
              <p:cNvPr id="19680" name="Google Shape;19680;p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1" name="Google Shape;19681;p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82" name="Google Shape;19682;p9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83" name="Google Shape;19683;p9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84" name="Google Shape;19684;p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85" name="Google Shape;19685;p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9686"/>
        <p:cNvGrpSpPr/>
        <p:nvPr/>
      </p:nvGrpSpPr>
      <p:grpSpPr>
        <a:xfrm>
          <a:off x="0" y="0"/>
          <a:ext cx="0" cy="0"/>
          <a:chOff x="0" y="0"/>
          <a:chExt cx="0" cy="0"/>
        </a:xfrm>
      </p:grpSpPr>
      <p:grpSp>
        <p:nvGrpSpPr>
          <p:cNvPr id="19687" name="Google Shape;19687;p1364"/>
          <p:cNvGrpSpPr/>
          <p:nvPr/>
        </p:nvGrpSpPr>
        <p:grpSpPr>
          <a:xfrm>
            <a:off x="7191542" y="1"/>
            <a:ext cx="5000459" cy="1425992"/>
            <a:chOff x="7191542" y="1"/>
            <a:chExt cx="5000459" cy="1425992"/>
          </a:xfrm>
        </p:grpSpPr>
        <p:pic>
          <p:nvPicPr>
            <p:cNvPr id="19688" name="Google Shape;19688;p1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89" name="Google Shape;19689;p1364"/>
            <p:cNvGrpSpPr/>
            <p:nvPr/>
          </p:nvGrpSpPr>
          <p:grpSpPr>
            <a:xfrm>
              <a:off x="7191542" y="1"/>
              <a:ext cx="5000459" cy="1425992"/>
              <a:chOff x="7186272" y="0"/>
              <a:chExt cx="5005729" cy="1427495"/>
            </a:xfrm>
          </p:grpSpPr>
          <p:sp>
            <p:nvSpPr>
              <p:cNvPr id="19690" name="Google Shape;19690;p1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1" name="Google Shape;19691;p1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92" name="Google Shape;19692;p13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93" name="Google Shape;19693;p13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4" name="Google Shape;19694;p13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5" name="Google Shape;19695;p13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6" name="Google Shape;19696;p13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7" name="Google Shape;19697;p1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98" name="Google Shape;19698;p1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99" name="Google Shape;19699;p1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9700"/>
        <p:cNvGrpSpPr/>
        <p:nvPr/>
      </p:nvGrpSpPr>
      <p:grpSpPr>
        <a:xfrm>
          <a:off x="0" y="0"/>
          <a:ext cx="0" cy="0"/>
          <a:chOff x="0" y="0"/>
          <a:chExt cx="0" cy="0"/>
        </a:xfrm>
      </p:grpSpPr>
      <p:grpSp>
        <p:nvGrpSpPr>
          <p:cNvPr id="19701" name="Google Shape;19701;p913"/>
          <p:cNvGrpSpPr/>
          <p:nvPr/>
        </p:nvGrpSpPr>
        <p:grpSpPr>
          <a:xfrm>
            <a:off x="7191542" y="1"/>
            <a:ext cx="5000459" cy="1425992"/>
            <a:chOff x="7191542" y="1"/>
            <a:chExt cx="5000459" cy="1425992"/>
          </a:xfrm>
        </p:grpSpPr>
        <p:pic>
          <p:nvPicPr>
            <p:cNvPr id="19702" name="Google Shape;19702;p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03" name="Google Shape;19703;p913"/>
            <p:cNvGrpSpPr/>
            <p:nvPr/>
          </p:nvGrpSpPr>
          <p:grpSpPr>
            <a:xfrm>
              <a:off x="7191542" y="1"/>
              <a:ext cx="5000459" cy="1425992"/>
              <a:chOff x="7186272" y="0"/>
              <a:chExt cx="5005729" cy="1427495"/>
            </a:xfrm>
          </p:grpSpPr>
          <p:sp>
            <p:nvSpPr>
              <p:cNvPr id="19704" name="Google Shape;19704;p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5" name="Google Shape;19705;p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06" name="Google Shape;19706;p9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07" name="Google Shape;19707;p9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08" name="Google Shape;19708;p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09" name="Google Shape;19709;p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9710"/>
        <p:cNvGrpSpPr/>
        <p:nvPr/>
      </p:nvGrpSpPr>
      <p:grpSpPr>
        <a:xfrm>
          <a:off x="0" y="0"/>
          <a:ext cx="0" cy="0"/>
          <a:chOff x="0" y="0"/>
          <a:chExt cx="0" cy="0"/>
        </a:xfrm>
      </p:grpSpPr>
      <p:grpSp>
        <p:nvGrpSpPr>
          <p:cNvPr id="19711" name="Google Shape;19711;p914"/>
          <p:cNvGrpSpPr/>
          <p:nvPr/>
        </p:nvGrpSpPr>
        <p:grpSpPr>
          <a:xfrm>
            <a:off x="0" y="0"/>
            <a:ext cx="12192000" cy="2148830"/>
            <a:chOff x="0" y="0"/>
            <a:chExt cx="12192000" cy="2148830"/>
          </a:xfrm>
        </p:grpSpPr>
        <p:sp>
          <p:nvSpPr>
            <p:cNvPr id="19712" name="Google Shape;19712;p9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3" name="Google Shape;19713;p9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714" name="Google Shape;19714;p9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15" name="Google Shape;19715;p9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16" name="Google Shape;19716;p9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717" name="Google Shape;19717;p9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718" name="Google Shape;19718;p9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9719"/>
        <p:cNvGrpSpPr/>
        <p:nvPr/>
      </p:nvGrpSpPr>
      <p:grpSpPr>
        <a:xfrm>
          <a:off x="0" y="0"/>
          <a:ext cx="0" cy="0"/>
          <a:chOff x="0" y="0"/>
          <a:chExt cx="0" cy="0"/>
        </a:xfrm>
      </p:grpSpPr>
      <p:sp>
        <p:nvSpPr>
          <p:cNvPr id="19720" name="Google Shape;19720;p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21" name="Google Shape;19721;p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22" name="Google Shape;19722;p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23" name="Google Shape;19723;p915"/>
          <p:cNvGrpSpPr/>
          <p:nvPr/>
        </p:nvGrpSpPr>
        <p:grpSpPr>
          <a:xfrm>
            <a:off x="7191542" y="1"/>
            <a:ext cx="5000459" cy="1425992"/>
            <a:chOff x="7191542" y="1"/>
            <a:chExt cx="5000459" cy="1425992"/>
          </a:xfrm>
        </p:grpSpPr>
        <p:pic>
          <p:nvPicPr>
            <p:cNvPr id="19724" name="Google Shape;19724;p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25" name="Google Shape;19725;p915"/>
            <p:cNvGrpSpPr/>
            <p:nvPr/>
          </p:nvGrpSpPr>
          <p:grpSpPr>
            <a:xfrm>
              <a:off x="7191542" y="1"/>
              <a:ext cx="5000459" cy="1425992"/>
              <a:chOff x="7186272" y="0"/>
              <a:chExt cx="5005729" cy="1427495"/>
            </a:xfrm>
          </p:grpSpPr>
          <p:sp>
            <p:nvSpPr>
              <p:cNvPr id="19726" name="Google Shape;19726;p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7" name="Google Shape;19727;p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9728"/>
        <p:cNvGrpSpPr/>
        <p:nvPr/>
      </p:nvGrpSpPr>
      <p:grpSpPr>
        <a:xfrm>
          <a:off x="0" y="0"/>
          <a:ext cx="0" cy="0"/>
          <a:chOff x="0" y="0"/>
          <a:chExt cx="0" cy="0"/>
        </a:xfrm>
      </p:grpSpPr>
      <p:sp>
        <p:nvSpPr>
          <p:cNvPr id="19729" name="Google Shape;19729;p136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0" name="Google Shape;19730;p136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731" name="Google Shape;19731;p1365"/>
          <p:cNvGrpSpPr/>
          <p:nvPr/>
        </p:nvGrpSpPr>
        <p:grpSpPr>
          <a:xfrm flipH="1">
            <a:off x="-1" y="1"/>
            <a:ext cx="6418725" cy="1509822"/>
            <a:chOff x="7522541" y="1"/>
            <a:chExt cx="4669459" cy="1098357"/>
          </a:xfrm>
        </p:grpSpPr>
        <p:sp>
          <p:nvSpPr>
            <p:cNvPr id="19732" name="Google Shape;19732;p136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3" name="Google Shape;19733;p136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9734" name="Google Shape;19734;p13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9735"/>
        <p:cNvGrpSpPr/>
        <p:nvPr/>
      </p:nvGrpSpPr>
      <p:grpSpPr>
        <a:xfrm>
          <a:off x="0" y="0"/>
          <a:ext cx="0" cy="0"/>
          <a:chOff x="0" y="0"/>
          <a:chExt cx="0" cy="0"/>
        </a:xfrm>
      </p:grpSpPr>
      <p:grpSp>
        <p:nvGrpSpPr>
          <p:cNvPr id="19736" name="Google Shape;19736;p899"/>
          <p:cNvGrpSpPr/>
          <p:nvPr/>
        </p:nvGrpSpPr>
        <p:grpSpPr>
          <a:xfrm>
            <a:off x="0" y="5020347"/>
            <a:ext cx="12192000" cy="1837653"/>
            <a:chOff x="0" y="5020347"/>
            <a:chExt cx="12192000" cy="1837653"/>
          </a:xfrm>
        </p:grpSpPr>
        <p:sp>
          <p:nvSpPr>
            <p:cNvPr id="19737" name="Google Shape;19737;p8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8" name="Google Shape;19738;p8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9" name="Google Shape;19739;p8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40" name="Google Shape;19740;p8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741" name="Google Shape;19741;p8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42" name="Google Shape;19742;p8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9743"/>
        <p:cNvGrpSpPr/>
        <p:nvPr/>
      </p:nvGrpSpPr>
      <p:grpSpPr>
        <a:xfrm>
          <a:off x="0" y="0"/>
          <a:ext cx="0" cy="0"/>
          <a:chOff x="0" y="0"/>
          <a:chExt cx="0" cy="0"/>
        </a:xfrm>
      </p:grpSpPr>
      <p:sp>
        <p:nvSpPr>
          <p:cNvPr id="19744" name="Google Shape;19744;p8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745" name="Google Shape;19745;p8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746" name="Google Shape;19746;p898"/>
          <p:cNvGrpSpPr/>
          <p:nvPr/>
        </p:nvGrpSpPr>
        <p:grpSpPr>
          <a:xfrm>
            <a:off x="0" y="5379426"/>
            <a:ext cx="2807368" cy="753891"/>
            <a:chOff x="0" y="5379426"/>
            <a:chExt cx="2807368" cy="753891"/>
          </a:xfrm>
        </p:grpSpPr>
        <p:sp>
          <p:nvSpPr>
            <p:cNvPr id="19747" name="Google Shape;19747;p8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48" name="Google Shape;19748;p8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749" name="Google Shape;19749;p898"/>
          <p:cNvSpPr>
            <a:spLocks noGrp="1"/>
          </p:cNvSpPr>
          <p:nvPr>
            <p:ph type="pic" idx="2"/>
          </p:nvPr>
        </p:nvSpPr>
        <p:spPr>
          <a:xfrm>
            <a:off x="2807368" y="457202"/>
            <a:ext cx="8915400" cy="5943598"/>
          </a:xfrm>
          <a:prstGeom prst="rect">
            <a:avLst/>
          </a:prstGeom>
          <a:noFill/>
          <a:ln>
            <a:noFill/>
          </a:ln>
        </p:spPr>
      </p:sp>
      <p:pic>
        <p:nvPicPr>
          <p:cNvPr id="19750" name="Google Shape;19750;p8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17"/>
        <p:cNvGrpSpPr/>
        <p:nvPr/>
      </p:nvGrpSpPr>
      <p:grpSpPr>
        <a:xfrm>
          <a:off x="0" y="0"/>
          <a:ext cx="0" cy="0"/>
          <a:chOff x="0" y="0"/>
          <a:chExt cx="0" cy="0"/>
        </a:xfrm>
      </p:grpSpPr>
      <p:grpSp>
        <p:nvGrpSpPr>
          <p:cNvPr id="1018" name="Google Shape;1018;p155"/>
          <p:cNvGrpSpPr/>
          <p:nvPr/>
        </p:nvGrpSpPr>
        <p:grpSpPr>
          <a:xfrm>
            <a:off x="7191542" y="1"/>
            <a:ext cx="5000459" cy="1425992"/>
            <a:chOff x="7191542" y="1"/>
            <a:chExt cx="5000459" cy="1425992"/>
          </a:xfrm>
        </p:grpSpPr>
        <p:pic>
          <p:nvPicPr>
            <p:cNvPr id="1019" name="Google Shape;1019;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 name="Google Shape;1020;p155"/>
            <p:cNvGrpSpPr/>
            <p:nvPr/>
          </p:nvGrpSpPr>
          <p:grpSpPr>
            <a:xfrm>
              <a:off x="7191542" y="1"/>
              <a:ext cx="5000459" cy="1425992"/>
              <a:chOff x="7186272" y="0"/>
              <a:chExt cx="5005729" cy="1427495"/>
            </a:xfrm>
          </p:grpSpPr>
          <p:sp>
            <p:nvSpPr>
              <p:cNvPr id="1021" name="Google Shape;1021;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2" name="Google Shape;1022;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3" name="Google Shape;102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4" name="Google Shape;1024;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5" name="Google Shape;1025;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6" name="Google Shape;1026;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9751"/>
        <p:cNvGrpSpPr/>
        <p:nvPr/>
      </p:nvGrpSpPr>
      <p:grpSpPr>
        <a:xfrm>
          <a:off x="0" y="0"/>
          <a:ext cx="0" cy="0"/>
          <a:chOff x="0" y="0"/>
          <a:chExt cx="0" cy="0"/>
        </a:xfrm>
      </p:grpSpPr>
      <p:sp>
        <p:nvSpPr>
          <p:cNvPr id="19752" name="Google Shape;19752;p9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3" name="Google Shape;19753;p9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4" name="Google Shape;19754;p9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55" name="Google Shape;19755;p900"/>
          <p:cNvSpPr>
            <a:spLocks noGrp="1"/>
          </p:cNvSpPr>
          <p:nvPr>
            <p:ph type="pic" idx="2"/>
          </p:nvPr>
        </p:nvSpPr>
        <p:spPr>
          <a:xfrm>
            <a:off x="7118684" y="233915"/>
            <a:ext cx="5073316" cy="5943600"/>
          </a:xfrm>
          <a:prstGeom prst="rect">
            <a:avLst/>
          </a:prstGeom>
          <a:noFill/>
          <a:ln>
            <a:noFill/>
          </a:ln>
        </p:spPr>
      </p:sp>
      <p:grpSp>
        <p:nvGrpSpPr>
          <p:cNvPr id="19756" name="Google Shape;19756;p900"/>
          <p:cNvGrpSpPr/>
          <p:nvPr/>
        </p:nvGrpSpPr>
        <p:grpSpPr>
          <a:xfrm>
            <a:off x="0" y="5020348"/>
            <a:ext cx="12192000" cy="1837653"/>
            <a:chOff x="0" y="5020348"/>
            <a:chExt cx="12192000" cy="1837653"/>
          </a:xfrm>
        </p:grpSpPr>
        <p:sp>
          <p:nvSpPr>
            <p:cNvPr id="19757" name="Google Shape;19757;p9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8" name="Google Shape;19758;p9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59" name="Google Shape;19759;p9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9760"/>
        <p:cNvGrpSpPr/>
        <p:nvPr/>
      </p:nvGrpSpPr>
      <p:grpSpPr>
        <a:xfrm>
          <a:off x="0" y="0"/>
          <a:ext cx="0" cy="0"/>
          <a:chOff x="0" y="0"/>
          <a:chExt cx="0" cy="0"/>
        </a:xfrm>
      </p:grpSpPr>
      <p:grpSp>
        <p:nvGrpSpPr>
          <p:cNvPr id="19761" name="Google Shape;19761;p1366"/>
          <p:cNvGrpSpPr/>
          <p:nvPr/>
        </p:nvGrpSpPr>
        <p:grpSpPr>
          <a:xfrm>
            <a:off x="7191542" y="1"/>
            <a:ext cx="5000459" cy="1425992"/>
            <a:chOff x="7191542" y="1"/>
            <a:chExt cx="5000459" cy="1425992"/>
          </a:xfrm>
        </p:grpSpPr>
        <p:pic>
          <p:nvPicPr>
            <p:cNvPr id="19762" name="Google Shape;19762;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63" name="Google Shape;19763;p1366"/>
            <p:cNvGrpSpPr/>
            <p:nvPr/>
          </p:nvGrpSpPr>
          <p:grpSpPr>
            <a:xfrm>
              <a:off x="7191542" y="1"/>
              <a:ext cx="5000459" cy="1425992"/>
              <a:chOff x="7186272" y="0"/>
              <a:chExt cx="5005729" cy="1427495"/>
            </a:xfrm>
          </p:grpSpPr>
          <p:sp>
            <p:nvSpPr>
              <p:cNvPr id="19764" name="Google Shape;19764;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5" name="Google Shape;19765;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66" name="Google Shape;19766;p1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67" name="Google Shape;19767;p13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68" name="Google Shape;19768;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69" name="Google Shape;19769;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70" name="Google Shape;19770;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9771"/>
        <p:cNvGrpSpPr/>
        <p:nvPr/>
      </p:nvGrpSpPr>
      <p:grpSpPr>
        <a:xfrm>
          <a:off x="0" y="0"/>
          <a:ext cx="0" cy="0"/>
          <a:chOff x="0" y="0"/>
          <a:chExt cx="0" cy="0"/>
        </a:xfrm>
      </p:grpSpPr>
      <p:sp>
        <p:nvSpPr>
          <p:cNvPr id="19772" name="Google Shape;19772;p1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3" name="Google Shape;19773;p13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774" name="Google Shape;19774;p1367"/>
          <p:cNvGrpSpPr/>
          <p:nvPr/>
        </p:nvGrpSpPr>
        <p:grpSpPr>
          <a:xfrm>
            <a:off x="7191542" y="1"/>
            <a:ext cx="5000459" cy="1425992"/>
            <a:chOff x="7191542" y="1"/>
            <a:chExt cx="5000459" cy="1425992"/>
          </a:xfrm>
        </p:grpSpPr>
        <p:pic>
          <p:nvPicPr>
            <p:cNvPr id="19775" name="Google Shape;19775;p1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76" name="Google Shape;19776;p1367"/>
            <p:cNvGrpSpPr/>
            <p:nvPr/>
          </p:nvGrpSpPr>
          <p:grpSpPr>
            <a:xfrm>
              <a:off x="7191542" y="1"/>
              <a:ext cx="5000459" cy="1425992"/>
              <a:chOff x="7186272" y="0"/>
              <a:chExt cx="5005729" cy="1427495"/>
            </a:xfrm>
          </p:grpSpPr>
          <p:sp>
            <p:nvSpPr>
              <p:cNvPr id="19777" name="Google Shape;19777;p1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8" name="Google Shape;19778;p1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79" name="Google Shape;19779;p13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0" name="Google Shape;19780;p13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81" name="Google Shape;19781;p1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82" name="Google Shape;19782;p1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9783"/>
        <p:cNvGrpSpPr/>
        <p:nvPr/>
      </p:nvGrpSpPr>
      <p:grpSpPr>
        <a:xfrm>
          <a:off x="0" y="0"/>
          <a:ext cx="0" cy="0"/>
          <a:chOff x="0" y="0"/>
          <a:chExt cx="0" cy="0"/>
        </a:xfrm>
      </p:grpSpPr>
      <p:grpSp>
        <p:nvGrpSpPr>
          <p:cNvPr id="19784" name="Google Shape;19784;p1368"/>
          <p:cNvGrpSpPr/>
          <p:nvPr/>
        </p:nvGrpSpPr>
        <p:grpSpPr>
          <a:xfrm>
            <a:off x="7191542" y="1"/>
            <a:ext cx="5000459" cy="1425992"/>
            <a:chOff x="7191542" y="1"/>
            <a:chExt cx="5000459" cy="1425992"/>
          </a:xfrm>
        </p:grpSpPr>
        <p:pic>
          <p:nvPicPr>
            <p:cNvPr id="19785" name="Google Shape;19785;p1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6" name="Google Shape;19786;p1368"/>
            <p:cNvGrpSpPr/>
            <p:nvPr/>
          </p:nvGrpSpPr>
          <p:grpSpPr>
            <a:xfrm>
              <a:off x="7191542" y="1"/>
              <a:ext cx="5000459" cy="1425992"/>
              <a:chOff x="7186272" y="0"/>
              <a:chExt cx="5005729" cy="1427495"/>
            </a:xfrm>
          </p:grpSpPr>
          <p:sp>
            <p:nvSpPr>
              <p:cNvPr id="19787" name="Google Shape;19787;p1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8" name="Google Shape;19788;p1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89" name="Google Shape;19789;p13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90" name="Google Shape;19790;p13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1" name="Google Shape;19791;p13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2" name="Google Shape;19792;p13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3" name="Google Shape;19793;p13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4" name="Google Shape;19794;p1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95" name="Google Shape;19795;p1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96" name="Google Shape;19796;p1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9797"/>
        <p:cNvGrpSpPr/>
        <p:nvPr/>
      </p:nvGrpSpPr>
      <p:grpSpPr>
        <a:xfrm>
          <a:off x="0" y="0"/>
          <a:ext cx="0" cy="0"/>
          <a:chOff x="0" y="0"/>
          <a:chExt cx="0" cy="0"/>
        </a:xfrm>
      </p:grpSpPr>
      <p:sp>
        <p:nvSpPr>
          <p:cNvPr id="19798" name="Google Shape;19798;p13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99" name="Google Shape;19799;p13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00" name="Google Shape;19800;p13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01" name="Google Shape;19801;p1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02" name="Google Shape;19802;p1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03" name="Google Shape;19803;p1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04" name="Google Shape;19804;p1369"/>
          <p:cNvGrpSpPr/>
          <p:nvPr/>
        </p:nvGrpSpPr>
        <p:grpSpPr>
          <a:xfrm>
            <a:off x="7191542" y="1"/>
            <a:ext cx="5000459" cy="1425992"/>
            <a:chOff x="7191542" y="1"/>
            <a:chExt cx="5000459" cy="1425992"/>
          </a:xfrm>
        </p:grpSpPr>
        <p:pic>
          <p:nvPicPr>
            <p:cNvPr id="19805" name="Google Shape;19805;p1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06" name="Google Shape;19806;p1369"/>
            <p:cNvGrpSpPr/>
            <p:nvPr/>
          </p:nvGrpSpPr>
          <p:grpSpPr>
            <a:xfrm>
              <a:off x="7191542" y="1"/>
              <a:ext cx="5000459" cy="1425992"/>
              <a:chOff x="7186272" y="0"/>
              <a:chExt cx="5005729" cy="1427495"/>
            </a:xfrm>
          </p:grpSpPr>
          <p:sp>
            <p:nvSpPr>
              <p:cNvPr id="19807" name="Google Shape;19807;p1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8" name="Google Shape;19808;p1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09" name="Google Shape;19809;p13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9810"/>
        <p:cNvGrpSpPr/>
        <p:nvPr/>
      </p:nvGrpSpPr>
      <p:grpSpPr>
        <a:xfrm>
          <a:off x="0" y="0"/>
          <a:ext cx="0" cy="0"/>
          <a:chOff x="0" y="0"/>
          <a:chExt cx="0" cy="0"/>
        </a:xfrm>
      </p:grpSpPr>
      <p:grpSp>
        <p:nvGrpSpPr>
          <p:cNvPr id="19811" name="Google Shape;19811;p1370"/>
          <p:cNvGrpSpPr/>
          <p:nvPr/>
        </p:nvGrpSpPr>
        <p:grpSpPr>
          <a:xfrm>
            <a:off x="0" y="0"/>
            <a:ext cx="12192000" cy="2148830"/>
            <a:chOff x="0" y="0"/>
            <a:chExt cx="12192000" cy="2148830"/>
          </a:xfrm>
        </p:grpSpPr>
        <p:sp>
          <p:nvSpPr>
            <p:cNvPr id="19812" name="Google Shape;19812;p1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3" name="Google Shape;19813;p1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814" name="Google Shape;19814;p13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15" name="Google Shape;19815;p13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16" name="Google Shape;19816;p1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17" name="Google Shape;19817;p13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818" name="Google Shape;19818;p1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9819"/>
        <p:cNvGrpSpPr/>
        <p:nvPr/>
      </p:nvGrpSpPr>
      <p:grpSpPr>
        <a:xfrm>
          <a:off x="0" y="0"/>
          <a:ext cx="0" cy="0"/>
          <a:chOff x="0" y="0"/>
          <a:chExt cx="0" cy="0"/>
        </a:xfrm>
      </p:grpSpPr>
      <p:grpSp>
        <p:nvGrpSpPr>
          <p:cNvPr id="19820" name="Google Shape;19820;p1371"/>
          <p:cNvGrpSpPr/>
          <p:nvPr/>
        </p:nvGrpSpPr>
        <p:grpSpPr>
          <a:xfrm>
            <a:off x="7191542" y="1"/>
            <a:ext cx="5000459" cy="1425992"/>
            <a:chOff x="7191542" y="1"/>
            <a:chExt cx="5000459" cy="1425992"/>
          </a:xfrm>
        </p:grpSpPr>
        <p:pic>
          <p:nvPicPr>
            <p:cNvPr id="19821" name="Google Shape;19821;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22" name="Google Shape;19822;p1371"/>
            <p:cNvGrpSpPr/>
            <p:nvPr/>
          </p:nvGrpSpPr>
          <p:grpSpPr>
            <a:xfrm>
              <a:off x="7191542" y="1"/>
              <a:ext cx="5000459" cy="1425992"/>
              <a:chOff x="7186272" y="0"/>
              <a:chExt cx="5005729" cy="1427495"/>
            </a:xfrm>
          </p:grpSpPr>
          <p:sp>
            <p:nvSpPr>
              <p:cNvPr id="19823" name="Google Shape;19823;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4" name="Google Shape;19824;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825" name="Google Shape;19825;p1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6" name="Google Shape;19826;p1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27" name="Google Shape;19827;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28" name="Google Shape;19828;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9829"/>
        <p:cNvGrpSpPr/>
        <p:nvPr/>
      </p:nvGrpSpPr>
      <p:grpSpPr>
        <a:xfrm>
          <a:off x="0" y="0"/>
          <a:ext cx="0" cy="0"/>
          <a:chOff x="0" y="0"/>
          <a:chExt cx="0" cy="0"/>
        </a:xfrm>
      </p:grpSpPr>
      <p:sp>
        <p:nvSpPr>
          <p:cNvPr id="19830" name="Google Shape;19830;p13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31" name="Google Shape;19831;p13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32" name="Google Shape;19832;p13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3" name="Google Shape;19833;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34" name="Google Shape;19834;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35" name="Google Shape;19835;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36" name="Google Shape;19836;p1372"/>
          <p:cNvGrpSpPr/>
          <p:nvPr/>
        </p:nvGrpSpPr>
        <p:grpSpPr>
          <a:xfrm>
            <a:off x="7191542" y="1"/>
            <a:ext cx="5000459" cy="1425992"/>
            <a:chOff x="7191542" y="1"/>
            <a:chExt cx="5000459" cy="1425992"/>
          </a:xfrm>
        </p:grpSpPr>
        <p:pic>
          <p:nvPicPr>
            <p:cNvPr id="19837" name="Google Shape;19837;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38" name="Google Shape;19838;p1372"/>
            <p:cNvGrpSpPr/>
            <p:nvPr/>
          </p:nvGrpSpPr>
          <p:grpSpPr>
            <a:xfrm>
              <a:off x="7191542" y="1"/>
              <a:ext cx="5000459" cy="1425992"/>
              <a:chOff x="7186272" y="0"/>
              <a:chExt cx="5005729" cy="1427495"/>
            </a:xfrm>
          </p:grpSpPr>
          <p:sp>
            <p:nvSpPr>
              <p:cNvPr id="19839" name="Google Shape;19839;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0" name="Google Shape;19840;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41" name="Google Shape;19841;p13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9842"/>
        <p:cNvGrpSpPr/>
        <p:nvPr/>
      </p:nvGrpSpPr>
      <p:grpSpPr>
        <a:xfrm>
          <a:off x="0" y="0"/>
          <a:ext cx="0" cy="0"/>
          <a:chOff x="0" y="0"/>
          <a:chExt cx="0" cy="0"/>
        </a:xfrm>
      </p:grpSpPr>
      <p:sp>
        <p:nvSpPr>
          <p:cNvPr id="19843" name="Google Shape;19843;p1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44" name="Google Shape;19844;p1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5" name="Google Shape;19845;p1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46" name="Google Shape;19846;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47" name="Google Shape;19847;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48" name="Google Shape;19848;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49" name="Google Shape;19849;p1373"/>
          <p:cNvGrpSpPr/>
          <p:nvPr/>
        </p:nvGrpSpPr>
        <p:grpSpPr>
          <a:xfrm>
            <a:off x="7191542" y="1"/>
            <a:ext cx="5000459" cy="1425992"/>
            <a:chOff x="7191542" y="1"/>
            <a:chExt cx="5000459" cy="1425992"/>
          </a:xfrm>
        </p:grpSpPr>
        <p:pic>
          <p:nvPicPr>
            <p:cNvPr id="19850" name="Google Shape;19850;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51" name="Google Shape;19851;p1373"/>
            <p:cNvGrpSpPr/>
            <p:nvPr/>
          </p:nvGrpSpPr>
          <p:grpSpPr>
            <a:xfrm>
              <a:off x="7191542" y="1"/>
              <a:ext cx="5000459" cy="1425992"/>
              <a:chOff x="7186272" y="0"/>
              <a:chExt cx="5005729" cy="1427495"/>
            </a:xfrm>
          </p:grpSpPr>
          <p:sp>
            <p:nvSpPr>
              <p:cNvPr id="19852" name="Google Shape;19852;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3" name="Google Shape;19853;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54" name="Google Shape;19854;p13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9855"/>
        <p:cNvGrpSpPr/>
        <p:nvPr/>
      </p:nvGrpSpPr>
      <p:grpSpPr>
        <a:xfrm>
          <a:off x="0" y="0"/>
          <a:ext cx="0" cy="0"/>
          <a:chOff x="0" y="0"/>
          <a:chExt cx="0" cy="0"/>
        </a:xfrm>
      </p:grpSpPr>
      <p:sp>
        <p:nvSpPr>
          <p:cNvPr id="19856" name="Google Shape;19856;p13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7" name="Google Shape;19857;p13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58" name="Google Shape;19858;p13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859" name="Google Shape;19859;p13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60" name="Google Shape;19860;p13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861" name="Google Shape;19861;p13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2" name="Google Shape;19862;p13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3" name="Google Shape;19863;p13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864" name="Google Shape;19864;p13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5" name="Google Shape;19865;p13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9866" name="Google Shape;19866;p13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27"/>
        <p:cNvGrpSpPr/>
        <p:nvPr/>
      </p:nvGrpSpPr>
      <p:grpSpPr>
        <a:xfrm>
          <a:off x="0" y="0"/>
          <a:ext cx="0" cy="0"/>
          <a:chOff x="0" y="0"/>
          <a:chExt cx="0" cy="0"/>
        </a:xfrm>
      </p:grpSpPr>
      <p:grpSp>
        <p:nvGrpSpPr>
          <p:cNvPr id="1028" name="Google Shape;1028;p156"/>
          <p:cNvGrpSpPr/>
          <p:nvPr/>
        </p:nvGrpSpPr>
        <p:grpSpPr>
          <a:xfrm>
            <a:off x="0" y="0"/>
            <a:ext cx="12192000" cy="2148830"/>
            <a:chOff x="0" y="0"/>
            <a:chExt cx="12192000" cy="2148830"/>
          </a:xfrm>
        </p:grpSpPr>
        <p:sp>
          <p:nvSpPr>
            <p:cNvPr id="1029" name="Google Shape;1029;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0" name="Google Shape;1030;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31" name="Google Shape;1031;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2" name="Google Shape;1032;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34" name="Google Shape;1034;p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5" name="Google Shape;1035;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9867"/>
        <p:cNvGrpSpPr/>
        <p:nvPr/>
      </p:nvGrpSpPr>
      <p:grpSpPr>
        <a:xfrm>
          <a:off x="0" y="0"/>
          <a:ext cx="0" cy="0"/>
          <a:chOff x="0" y="0"/>
          <a:chExt cx="0" cy="0"/>
        </a:xfrm>
      </p:grpSpPr>
      <p:sp>
        <p:nvSpPr>
          <p:cNvPr id="19868" name="Google Shape;19868;p13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69" name="Google Shape;19869;p13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70" name="Google Shape;19870;p13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1" name="Google Shape;19871;p1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72" name="Google Shape;19872;p1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73" name="Google Shape;19873;p1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74" name="Google Shape;19874;p1375"/>
          <p:cNvGrpSpPr/>
          <p:nvPr/>
        </p:nvGrpSpPr>
        <p:grpSpPr>
          <a:xfrm>
            <a:off x="7191542" y="1"/>
            <a:ext cx="5000459" cy="1425992"/>
            <a:chOff x="7191542" y="1"/>
            <a:chExt cx="5000459" cy="1425992"/>
          </a:xfrm>
        </p:grpSpPr>
        <p:pic>
          <p:nvPicPr>
            <p:cNvPr id="19875" name="Google Shape;19875;p1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76" name="Google Shape;19876;p1375"/>
            <p:cNvGrpSpPr/>
            <p:nvPr/>
          </p:nvGrpSpPr>
          <p:grpSpPr>
            <a:xfrm>
              <a:off x="7191542" y="1"/>
              <a:ext cx="5000459" cy="1425992"/>
              <a:chOff x="7186272" y="0"/>
              <a:chExt cx="5005729" cy="1427495"/>
            </a:xfrm>
          </p:grpSpPr>
          <p:sp>
            <p:nvSpPr>
              <p:cNvPr id="19877" name="Google Shape;19877;p1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8" name="Google Shape;19878;p1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79" name="Google Shape;19879;p13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9880"/>
        <p:cNvGrpSpPr/>
        <p:nvPr/>
      </p:nvGrpSpPr>
      <p:grpSpPr>
        <a:xfrm>
          <a:off x="0" y="0"/>
          <a:ext cx="0" cy="0"/>
          <a:chOff x="0" y="0"/>
          <a:chExt cx="0" cy="0"/>
        </a:xfrm>
      </p:grpSpPr>
      <p:sp>
        <p:nvSpPr>
          <p:cNvPr id="19881" name="Google Shape;19881;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82" name="Google Shape;19882;p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83" name="Google Shape;19883;p3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84" name="Google Shape;19884;p354"/>
          <p:cNvGrpSpPr/>
          <p:nvPr/>
        </p:nvGrpSpPr>
        <p:grpSpPr>
          <a:xfrm>
            <a:off x="7191542" y="1"/>
            <a:ext cx="5000459" cy="1425992"/>
            <a:chOff x="7191542" y="1"/>
            <a:chExt cx="5000459" cy="1425992"/>
          </a:xfrm>
        </p:grpSpPr>
        <p:pic>
          <p:nvPicPr>
            <p:cNvPr id="19885" name="Google Shape;19885;p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6" name="Google Shape;19886;p354"/>
            <p:cNvGrpSpPr/>
            <p:nvPr/>
          </p:nvGrpSpPr>
          <p:grpSpPr>
            <a:xfrm>
              <a:off x="7191542" y="1"/>
              <a:ext cx="5000459" cy="1425992"/>
              <a:chOff x="7186272" y="0"/>
              <a:chExt cx="5005729" cy="1427495"/>
            </a:xfrm>
          </p:grpSpPr>
          <p:sp>
            <p:nvSpPr>
              <p:cNvPr id="19887" name="Google Shape;19887;p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8" name="Google Shape;19888;p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9889"/>
        <p:cNvGrpSpPr/>
        <p:nvPr/>
      </p:nvGrpSpPr>
      <p:grpSpPr>
        <a:xfrm>
          <a:off x="0" y="0"/>
          <a:ext cx="0" cy="0"/>
          <a:chOff x="0" y="0"/>
          <a:chExt cx="0" cy="0"/>
        </a:xfrm>
      </p:grpSpPr>
      <p:sp>
        <p:nvSpPr>
          <p:cNvPr id="19890" name="Google Shape;19890;p13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91" name="Google Shape;19891;p13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92" name="Google Shape;19892;p13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93" name="Google Shape;19893;p1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94" name="Google Shape;19894;p1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95" name="Google Shape;19895;p1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96" name="Google Shape;19896;p1376"/>
          <p:cNvGrpSpPr/>
          <p:nvPr/>
        </p:nvGrpSpPr>
        <p:grpSpPr>
          <a:xfrm>
            <a:off x="7191542" y="1"/>
            <a:ext cx="5000459" cy="1425992"/>
            <a:chOff x="7191542" y="1"/>
            <a:chExt cx="5000459" cy="1425992"/>
          </a:xfrm>
        </p:grpSpPr>
        <p:pic>
          <p:nvPicPr>
            <p:cNvPr id="19897" name="Google Shape;19897;p1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98" name="Google Shape;19898;p1376"/>
            <p:cNvGrpSpPr/>
            <p:nvPr/>
          </p:nvGrpSpPr>
          <p:grpSpPr>
            <a:xfrm>
              <a:off x="7191542" y="1"/>
              <a:ext cx="5000459" cy="1425992"/>
              <a:chOff x="7186272" y="0"/>
              <a:chExt cx="5005729" cy="1427495"/>
            </a:xfrm>
          </p:grpSpPr>
          <p:sp>
            <p:nvSpPr>
              <p:cNvPr id="19899" name="Google Shape;19899;p1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0" name="Google Shape;19900;p1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01" name="Google Shape;19901;p13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9902"/>
        <p:cNvGrpSpPr/>
        <p:nvPr/>
      </p:nvGrpSpPr>
      <p:grpSpPr>
        <a:xfrm>
          <a:off x="0" y="0"/>
          <a:ext cx="0" cy="0"/>
          <a:chOff x="0" y="0"/>
          <a:chExt cx="0" cy="0"/>
        </a:xfrm>
      </p:grpSpPr>
      <p:sp>
        <p:nvSpPr>
          <p:cNvPr id="19903" name="Google Shape;19903;p1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04" name="Google Shape;19904;p1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05" name="Google Shape;19905;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06" name="Google Shape;19906;p1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07" name="Google Shape;19907;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08" name="Google Shape;19908;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09" name="Google Shape;19909;p1377"/>
          <p:cNvGrpSpPr/>
          <p:nvPr/>
        </p:nvGrpSpPr>
        <p:grpSpPr>
          <a:xfrm>
            <a:off x="7191542" y="1"/>
            <a:ext cx="5000459" cy="1425992"/>
            <a:chOff x="7191542" y="1"/>
            <a:chExt cx="5000459" cy="1425992"/>
          </a:xfrm>
        </p:grpSpPr>
        <p:pic>
          <p:nvPicPr>
            <p:cNvPr id="19910" name="Google Shape;19910;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11" name="Google Shape;19911;p1377"/>
            <p:cNvGrpSpPr/>
            <p:nvPr/>
          </p:nvGrpSpPr>
          <p:grpSpPr>
            <a:xfrm>
              <a:off x="7191542" y="1"/>
              <a:ext cx="5000459" cy="1425992"/>
              <a:chOff x="7186272" y="0"/>
              <a:chExt cx="5005729" cy="1427495"/>
            </a:xfrm>
          </p:grpSpPr>
          <p:sp>
            <p:nvSpPr>
              <p:cNvPr id="19912" name="Google Shape;19912;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3" name="Google Shape;19913;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14" name="Google Shape;19914;p1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915"/>
        <p:cNvGrpSpPr/>
        <p:nvPr/>
      </p:nvGrpSpPr>
      <p:grpSpPr>
        <a:xfrm>
          <a:off x="0" y="0"/>
          <a:ext cx="0" cy="0"/>
          <a:chOff x="0" y="0"/>
          <a:chExt cx="0" cy="0"/>
        </a:xfrm>
      </p:grpSpPr>
      <p:sp>
        <p:nvSpPr>
          <p:cNvPr id="19916" name="Google Shape;19916;p1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17" name="Google Shape;19917;p1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18" name="Google Shape;19918;p1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19" name="Google Shape;19919;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20" name="Google Shape;19920;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21" name="Google Shape;19921;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22" name="Google Shape;19922;p1114"/>
          <p:cNvGrpSpPr/>
          <p:nvPr/>
        </p:nvGrpSpPr>
        <p:grpSpPr>
          <a:xfrm>
            <a:off x="7191542" y="1"/>
            <a:ext cx="5000459" cy="1425992"/>
            <a:chOff x="7191542" y="1"/>
            <a:chExt cx="5000459" cy="1425992"/>
          </a:xfrm>
        </p:grpSpPr>
        <p:pic>
          <p:nvPicPr>
            <p:cNvPr id="19923" name="Google Shape;19923;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24" name="Google Shape;19924;p1114"/>
            <p:cNvGrpSpPr/>
            <p:nvPr/>
          </p:nvGrpSpPr>
          <p:grpSpPr>
            <a:xfrm>
              <a:off x="7191542" y="1"/>
              <a:ext cx="5000459" cy="1425992"/>
              <a:chOff x="7186272" y="0"/>
              <a:chExt cx="5005729" cy="1427495"/>
            </a:xfrm>
          </p:grpSpPr>
          <p:sp>
            <p:nvSpPr>
              <p:cNvPr id="19925" name="Google Shape;19925;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6" name="Google Shape;19926;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27" name="Google Shape;19927;p11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9928"/>
        <p:cNvGrpSpPr/>
        <p:nvPr/>
      </p:nvGrpSpPr>
      <p:grpSpPr>
        <a:xfrm>
          <a:off x="0" y="0"/>
          <a:ext cx="0" cy="0"/>
          <a:chOff x="0" y="0"/>
          <a:chExt cx="0" cy="0"/>
        </a:xfrm>
      </p:grpSpPr>
      <p:sp>
        <p:nvSpPr>
          <p:cNvPr id="19929" name="Google Shape;19929;p13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30" name="Google Shape;19930;p13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31" name="Google Shape;19931;p13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2" name="Google Shape;19932;p13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33" name="Google Shape;19933;p13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34" name="Google Shape;19934;p13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35" name="Google Shape;19935;p1378"/>
          <p:cNvGrpSpPr/>
          <p:nvPr/>
        </p:nvGrpSpPr>
        <p:grpSpPr>
          <a:xfrm>
            <a:off x="7191542" y="1"/>
            <a:ext cx="5000459" cy="1425992"/>
            <a:chOff x="7191542" y="1"/>
            <a:chExt cx="5000459" cy="1425992"/>
          </a:xfrm>
        </p:grpSpPr>
        <p:pic>
          <p:nvPicPr>
            <p:cNvPr id="19936" name="Google Shape;19936;p13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37" name="Google Shape;19937;p1378"/>
            <p:cNvGrpSpPr/>
            <p:nvPr/>
          </p:nvGrpSpPr>
          <p:grpSpPr>
            <a:xfrm>
              <a:off x="7191542" y="1"/>
              <a:ext cx="5000459" cy="1425992"/>
              <a:chOff x="7186272" y="0"/>
              <a:chExt cx="5005729" cy="1427495"/>
            </a:xfrm>
          </p:grpSpPr>
          <p:sp>
            <p:nvSpPr>
              <p:cNvPr id="19938" name="Google Shape;19938;p13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9" name="Google Shape;19939;p13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40" name="Google Shape;19940;p13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9941"/>
        <p:cNvGrpSpPr/>
        <p:nvPr/>
      </p:nvGrpSpPr>
      <p:grpSpPr>
        <a:xfrm>
          <a:off x="0" y="0"/>
          <a:ext cx="0" cy="0"/>
          <a:chOff x="0" y="0"/>
          <a:chExt cx="0" cy="0"/>
        </a:xfrm>
      </p:grpSpPr>
      <p:sp>
        <p:nvSpPr>
          <p:cNvPr id="19942" name="Google Shape;19942;p77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3" name="Google Shape;19943;p77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4" name="Google Shape;19944;p77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945" name="Google Shape;19945;p779"/>
          <p:cNvSpPr>
            <a:spLocks noGrp="1"/>
          </p:cNvSpPr>
          <p:nvPr>
            <p:ph type="pic" idx="2"/>
          </p:nvPr>
        </p:nvSpPr>
        <p:spPr>
          <a:xfrm>
            <a:off x="7118684" y="233915"/>
            <a:ext cx="5073316" cy="5943600"/>
          </a:xfrm>
          <a:prstGeom prst="rect">
            <a:avLst/>
          </a:prstGeom>
          <a:noFill/>
          <a:ln>
            <a:noFill/>
          </a:ln>
        </p:spPr>
      </p:sp>
      <p:grpSp>
        <p:nvGrpSpPr>
          <p:cNvPr id="19946" name="Google Shape;19946;p779"/>
          <p:cNvGrpSpPr/>
          <p:nvPr/>
        </p:nvGrpSpPr>
        <p:grpSpPr>
          <a:xfrm>
            <a:off x="0" y="5020348"/>
            <a:ext cx="12192000" cy="1837653"/>
            <a:chOff x="0" y="5020348"/>
            <a:chExt cx="12192000" cy="1837653"/>
          </a:xfrm>
        </p:grpSpPr>
        <p:sp>
          <p:nvSpPr>
            <p:cNvPr id="19947" name="Google Shape;19947;p7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8" name="Google Shape;19948;p7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49" name="Google Shape;19949;p7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9950"/>
        <p:cNvGrpSpPr/>
        <p:nvPr/>
      </p:nvGrpSpPr>
      <p:grpSpPr>
        <a:xfrm>
          <a:off x="0" y="0"/>
          <a:ext cx="0" cy="0"/>
          <a:chOff x="0" y="0"/>
          <a:chExt cx="0" cy="0"/>
        </a:xfrm>
      </p:grpSpPr>
      <p:grpSp>
        <p:nvGrpSpPr>
          <p:cNvPr id="19951" name="Google Shape;19951;p816"/>
          <p:cNvGrpSpPr/>
          <p:nvPr/>
        </p:nvGrpSpPr>
        <p:grpSpPr>
          <a:xfrm>
            <a:off x="0" y="5020347"/>
            <a:ext cx="12192000" cy="1837653"/>
            <a:chOff x="0" y="5020347"/>
            <a:chExt cx="12192000" cy="1837653"/>
          </a:xfrm>
        </p:grpSpPr>
        <p:sp>
          <p:nvSpPr>
            <p:cNvPr id="19952" name="Google Shape;19952;p8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3" name="Google Shape;19953;p8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4" name="Google Shape;19954;p8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55" name="Google Shape;19955;p8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956" name="Google Shape;19956;p8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57" name="Google Shape;19957;p8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9958"/>
        <p:cNvGrpSpPr/>
        <p:nvPr/>
      </p:nvGrpSpPr>
      <p:grpSpPr>
        <a:xfrm>
          <a:off x="0" y="0"/>
          <a:ext cx="0" cy="0"/>
          <a:chOff x="0" y="0"/>
          <a:chExt cx="0" cy="0"/>
        </a:xfrm>
      </p:grpSpPr>
      <p:sp>
        <p:nvSpPr>
          <p:cNvPr id="19959" name="Google Shape;19959;p7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960" name="Google Shape;19960;p7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61" name="Google Shape;19961;p783"/>
          <p:cNvGrpSpPr/>
          <p:nvPr/>
        </p:nvGrpSpPr>
        <p:grpSpPr>
          <a:xfrm>
            <a:off x="0" y="5379426"/>
            <a:ext cx="2807368" cy="753891"/>
            <a:chOff x="0" y="5379426"/>
            <a:chExt cx="2807368" cy="753891"/>
          </a:xfrm>
        </p:grpSpPr>
        <p:sp>
          <p:nvSpPr>
            <p:cNvPr id="19962" name="Google Shape;19962;p7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3" name="Google Shape;19963;p7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964" name="Google Shape;19964;p783"/>
          <p:cNvSpPr>
            <a:spLocks noGrp="1"/>
          </p:cNvSpPr>
          <p:nvPr>
            <p:ph type="pic" idx="2"/>
          </p:nvPr>
        </p:nvSpPr>
        <p:spPr>
          <a:xfrm>
            <a:off x="2807368" y="457202"/>
            <a:ext cx="8915400" cy="5943598"/>
          </a:xfrm>
          <a:prstGeom prst="rect">
            <a:avLst/>
          </a:prstGeom>
          <a:noFill/>
          <a:ln>
            <a:noFill/>
          </a:ln>
        </p:spPr>
      </p:sp>
      <p:pic>
        <p:nvPicPr>
          <p:cNvPr id="19965" name="Google Shape;19965;p7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9966"/>
        <p:cNvGrpSpPr/>
        <p:nvPr/>
      </p:nvGrpSpPr>
      <p:grpSpPr>
        <a:xfrm>
          <a:off x="0" y="0"/>
          <a:ext cx="0" cy="0"/>
          <a:chOff x="0" y="0"/>
          <a:chExt cx="0" cy="0"/>
        </a:xfrm>
      </p:grpSpPr>
      <p:sp>
        <p:nvSpPr>
          <p:cNvPr id="19967" name="Google Shape;19967;p13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8" name="Google Shape;19968;p13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9" name="Google Shape;19969;p1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70" name="Google Shape;19970;p1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71" name="Google Shape;19971;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72" name="Google Shape;19972;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73" name="Google Shape;19973;p1379"/>
          <p:cNvGrpSpPr/>
          <p:nvPr/>
        </p:nvGrpSpPr>
        <p:grpSpPr>
          <a:xfrm>
            <a:off x="7191542" y="1"/>
            <a:ext cx="5000459" cy="1425992"/>
            <a:chOff x="7191542" y="1"/>
            <a:chExt cx="5000459" cy="1425992"/>
          </a:xfrm>
        </p:grpSpPr>
        <p:pic>
          <p:nvPicPr>
            <p:cNvPr id="19974" name="Google Shape;19974;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75" name="Google Shape;19975;p1379"/>
            <p:cNvGrpSpPr/>
            <p:nvPr/>
          </p:nvGrpSpPr>
          <p:grpSpPr>
            <a:xfrm>
              <a:off x="7191542" y="1"/>
              <a:ext cx="5000459" cy="1425992"/>
              <a:chOff x="7186272" y="0"/>
              <a:chExt cx="5005729" cy="1427495"/>
            </a:xfrm>
          </p:grpSpPr>
          <p:sp>
            <p:nvSpPr>
              <p:cNvPr id="19976" name="Google Shape;19976;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7" name="Google Shape;19977;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78" name="Google Shape;19978;p13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36"/>
        <p:cNvGrpSpPr/>
        <p:nvPr/>
      </p:nvGrpSpPr>
      <p:grpSpPr>
        <a:xfrm>
          <a:off x="0" y="0"/>
          <a:ext cx="0" cy="0"/>
          <a:chOff x="0" y="0"/>
          <a:chExt cx="0" cy="0"/>
        </a:xfrm>
      </p:grpSpPr>
      <p:sp>
        <p:nvSpPr>
          <p:cNvPr id="1037" name="Google Shape;1037;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8" name="Google Shape;1038;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 name="Google Shape;1039;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0" name="Google Shape;1040;p157"/>
          <p:cNvGrpSpPr/>
          <p:nvPr/>
        </p:nvGrpSpPr>
        <p:grpSpPr>
          <a:xfrm>
            <a:off x="7191542" y="1"/>
            <a:ext cx="5000459" cy="1425992"/>
            <a:chOff x="7191542" y="1"/>
            <a:chExt cx="5000459" cy="1425992"/>
          </a:xfrm>
        </p:grpSpPr>
        <p:pic>
          <p:nvPicPr>
            <p:cNvPr id="1041" name="Google Shape;1041;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 name="Google Shape;1042;p157"/>
            <p:cNvGrpSpPr/>
            <p:nvPr/>
          </p:nvGrpSpPr>
          <p:grpSpPr>
            <a:xfrm>
              <a:off x="7191542" y="1"/>
              <a:ext cx="5000459" cy="1425992"/>
              <a:chOff x="7186272" y="0"/>
              <a:chExt cx="5005729" cy="1427495"/>
            </a:xfrm>
          </p:grpSpPr>
          <p:sp>
            <p:nvSpPr>
              <p:cNvPr id="1043" name="Google Shape;1043;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4" name="Google Shape;1044;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9979"/>
        <p:cNvGrpSpPr/>
        <p:nvPr/>
      </p:nvGrpSpPr>
      <p:grpSpPr>
        <a:xfrm>
          <a:off x="0" y="0"/>
          <a:ext cx="0" cy="0"/>
          <a:chOff x="0" y="0"/>
          <a:chExt cx="0" cy="0"/>
        </a:xfrm>
      </p:grpSpPr>
      <p:grpSp>
        <p:nvGrpSpPr>
          <p:cNvPr id="19980" name="Google Shape;19980;p793"/>
          <p:cNvGrpSpPr/>
          <p:nvPr/>
        </p:nvGrpSpPr>
        <p:grpSpPr>
          <a:xfrm>
            <a:off x="7191542" y="1"/>
            <a:ext cx="5000459" cy="1425992"/>
            <a:chOff x="7191542" y="1"/>
            <a:chExt cx="5000459" cy="1425992"/>
          </a:xfrm>
        </p:grpSpPr>
        <p:pic>
          <p:nvPicPr>
            <p:cNvPr id="19981" name="Google Shape;19981;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2" name="Google Shape;19982;p793"/>
            <p:cNvGrpSpPr/>
            <p:nvPr/>
          </p:nvGrpSpPr>
          <p:grpSpPr>
            <a:xfrm>
              <a:off x="7191542" y="1"/>
              <a:ext cx="5000459" cy="1425992"/>
              <a:chOff x="7186272" y="0"/>
              <a:chExt cx="5005729" cy="1427495"/>
            </a:xfrm>
          </p:grpSpPr>
          <p:sp>
            <p:nvSpPr>
              <p:cNvPr id="19983" name="Google Shape;19983;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4" name="Google Shape;19984;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85" name="Google Shape;19985;p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86" name="Google Shape;19986;p7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87" name="Google Shape;19987;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88" name="Google Shape;19988;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89" name="Google Shape;19989;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9990"/>
        <p:cNvGrpSpPr/>
        <p:nvPr/>
      </p:nvGrpSpPr>
      <p:grpSpPr>
        <a:xfrm>
          <a:off x="0" y="0"/>
          <a:ext cx="0" cy="0"/>
          <a:chOff x="0" y="0"/>
          <a:chExt cx="0" cy="0"/>
        </a:xfrm>
      </p:grpSpPr>
      <p:sp>
        <p:nvSpPr>
          <p:cNvPr id="19991" name="Google Shape;19991;p8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92" name="Google Shape;19992;p81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993" name="Google Shape;19993;p810"/>
          <p:cNvGrpSpPr/>
          <p:nvPr/>
        </p:nvGrpSpPr>
        <p:grpSpPr>
          <a:xfrm>
            <a:off x="7191542" y="1"/>
            <a:ext cx="5000459" cy="1425992"/>
            <a:chOff x="7191542" y="1"/>
            <a:chExt cx="5000459" cy="1425992"/>
          </a:xfrm>
        </p:grpSpPr>
        <p:pic>
          <p:nvPicPr>
            <p:cNvPr id="19994" name="Google Shape;19994;p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95" name="Google Shape;19995;p810"/>
            <p:cNvGrpSpPr/>
            <p:nvPr/>
          </p:nvGrpSpPr>
          <p:grpSpPr>
            <a:xfrm>
              <a:off x="7191542" y="1"/>
              <a:ext cx="5000459" cy="1425992"/>
              <a:chOff x="7186272" y="0"/>
              <a:chExt cx="5005729" cy="1427495"/>
            </a:xfrm>
          </p:grpSpPr>
          <p:sp>
            <p:nvSpPr>
              <p:cNvPr id="19996" name="Google Shape;19996;p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7" name="Google Shape;19997;p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98" name="Google Shape;19998;p81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9" name="Google Shape;19999;p81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00" name="Google Shape;20000;p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01" name="Google Shape;20001;p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20002"/>
        <p:cNvGrpSpPr/>
        <p:nvPr/>
      </p:nvGrpSpPr>
      <p:grpSpPr>
        <a:xfrm>
          <a:off x="0" y="0"/>
          <a:ext cx="0" cy="0"/>
          <a:chOff x="0" y="0"/>
          <a:chExt cx="0" cy="0"/>
        </a:xfrm>
      </p:grpSpPr>
      <p:grpSp>
        <p:nvGrpSpPr>
          <p:cNvPr id="20003" name="Google Shape;20003;p126"/>
          <p:cNvGrpSpPr/>
          <p:nvPr/>
        </p:nvGrpSpPr>
        <p:grpSpPr>
          <a:xfrm>
            <a:off x="7191542" y="1"/>
            <a:ext cx="5000459" cy="1425992"/>
            <a:chOff x="7191542" y="1"/>
            <a:chExt cx="5000459" cy="1425992"/>
          </a:xfrm>
        </p:grpSpPr>
        <p:pic>
          <p:nvPicPr>
            <p:cNvPr id="20004" name="Google Shape;20004;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05" name="Google Shape;20005;p126"/>
            <p:cNvGrpSpPr/>
            <p:nvPr/>
          </p:nvGrpSpPr>
          <p:grpSpPr>
            <a:xfrm>
              <a:off x="7191542" y="1"/>
              <a:ext cx="5000459" cy="1425992"/>
              <a:chOff x="7186272" y="0"/>
              <a:chExt cx="5005729" cy="1427495"/>
            </a:xfrm>
          </p:grpSpPr>
          <p:sp>
            <p:nvSpPr>
              <p:cNvPr id="20006" name="Google Shape;20006;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7" name="Google Shape;20007;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08" name="Google Shape;20008;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09" name="Google Shape;20009;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0" name="Google Shape;20010;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1" name="Google Shape;20011;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2" name="Google Shape;20012;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3" name="Google Shape;20013;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14" name="Google Shape;20014;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5" name="Google Shape;20015;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20016"/>
        <p:cNvGrpSpPr/>
        <p:nvPr/>
      </p:nvGrpSpPr>
      <p:grpSpPr>
        <a:xfrm>
          <a:off x="0" y="0"/>
          <a:ext cx="0" cy="0"/>
          <a:chOff x="0" y="0"/>
          <a:chExt cx="0" cy="0"/>
        </a:xfrm>
      </p:grpSpPr>
      <p:grpSp>
        <p:nvGrpSpPr>
          <p:cNvPr id="20017" name="Google Shape;20017;p1380"/>
          <p:cNvGrpSpPr/>
          <p:nvPr/>
        </p:nvGrpSpPr>
        <p:grpSpPr>
          <a:xfrm>
            <a:off x="7191542" y="1"/>
            <a:ext cx="5000459" cy="1425992"/>
            <a:chOff x="7191542" y="1"/>
            <a:chExt cx="5000459" cy="1425992"/>
          </a:xfrm>
        </p:grpSpPr>
        <p:pic>
          <p:nvPicPr>
            <p:cNvPr id="20018" name="Google Shape;20018;p1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9" name="Google Shape;20019;p1380"/>
            <p:cNvGrpSpPr/>
            <p:nvPr/>
          </p:nvGrpSpPr>
          <p:grpSpPr>
            <a:xfrm>
              <a:off x="7191542" y="1"/>
              <a:ext cx="5000459" cy="1425992"/>
              <a:chOff x="7186272" y="0"/>
              <a:chExt cx="5005729" cy="1427495"/>
            </a:xfrm>
          </p:grpSpPr>
          <p:sp>
            <p:nvSpPr>
              <p:cNvPr id="20020" name="Google Shape;20020;p1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1" name="Google Shape;20021;p1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22" name="Google Shape;20022;p13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23" name="Google Shape;20023;p1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24" name="Google Shape;20024;p1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25" name="Google Shape;20025;p1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20026"/>
        <p:cNvGrpSpPr/>
        <p:nvPr/>
      </p:nvGrpSpPr>
      <p:grpSpPr>
        <a:xfrm>
          <a:off x="0" y="0"/>
          <a:ext cx="0" cy="0"/>
          <a:chOff x="0" y="0"/>
          <a:chExt cx="0" cy="0"/>
        </a:xfrm>
      </p:grpSpPr>
      <p:grpSp>
        <p:nvGrpSpPr>
          <p:cNvPr id="20027" name="Google Shape;20027;p128"/>
          <p:cNvGrpSpPr/>
          <p:nvPr/>
        </p:nvGrpSpPr>
        <p:grpSpPr>
          <a:xfrm>
            <a:off x="0" y="0"/>
            <a:ext cx="12192000" cy="2148830"/>
            <a:chOff x="0" y="0"/>
            <a:chExt cx="12192000" cy="2148830"/>
          </a:xfrm>
        </p:grpSpPr>
        <p:sp>
          <p:nvSpPr>
            <p:cNvPr id="20028" name="Google Shape;20028;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9" name="Google Shape;20029;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030" name="Google Shape;20030;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31" name="Google Shape;20031;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32" name="Google Shape;20032;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033" name="Google Shape;20033;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034" name="Google Shape;20034;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20035"/>
        <p:cNvGrpSpPr/>
        <p:nvPr/>
      </p:nvGrpSpPr>
      <p:grpSpPr>
        <a:xfrm>
          <a:off x="0" y="0"/>
          <a:ext cx="0" cy="0"/>
          <a:chOff x="0" y="0"/>
          <a:chExt cx="0" cy="0"/>
        </a:xfrm>
      </p:grpSpPr>
      <p:sp>
        <p:nvSpPr>
          <p:cNvPr id="20036" name="Google Shape;20036;p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37" name="Google Shape;20037;p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38" name="Google Shape;20038;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39" name="Google Shape;20039;p781"/>
          <p:cNvGrpSpPr/>
          <p:nvPr/>
        </p:nvGrpSpPr>
        <p:grpSpPr>
          <a:xfrm>
            <a:off x="7191542" y="1"/>
            <a:ext cx="5000459" cy="1425992"/>
            <a:chOff x="7191542" y="1"/>
            <a:chExt cx="5000459" cy="1425992"/>
          </a:xfrm>
        </p:grpSpPr>
        <p:pic>
          <p:nvPicPr>
            <p:cNvPr id="20040" name="Google Shape;20040;p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1" name="Google Shape;20041;p781"/>
            <p:cNvGrpSpPr/>
            <p:nvPr/>
          </p:nvGrpSpPr>
          <p:grpSpPr>
            <a:xfrm>
              <a:off x="7191542" y="1"/>
              <a:ext cx="5000459" cy="1425992"/>
              <a:chOff x="7186272" y="0"/>
              <a:chExt cx="5005729" cy="1427495"/>
            </a:xfrm>
          </p:grpSpPr>
          <p:sp>
            <p:nvSpPr>
              <p:cNvPr id="20042" name="Google Shape;20042;p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3" name="Google Shape;20043;p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20044"/>
        <p:cNvGrpSpPr/>
        <p:nvPr/>
      </p:nvGrpSpPr>
      <p:grpSpPr>
        <a:xfrm>
          <a:off x="0" y="0"/>
          <a:ext cx="0" cy="0"/>
          <a:chOff x="0" y="0"/>
          <a:chExt cx="0" cy="0"/>
        </a:xfrm>
      </p:grpSpPr>
      <p:sp>
        <p:nvSpPr>
          <p:cNvPr id="20045" name="Google Shape;20045;p13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46" name="Google Shape;20046;p13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47" name="Google Shape;20047;p13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048" name="Google Shape;20048;p1381"/>
          <p:cNvSpPr>
            <a:spLocks noGrp="1"/>
          </p:cNvSpPr>
          <p:nvPr>
            <p:ph type="pic" idx="2"/>
          </p:nvPr>
        </p:nvSpPr>
        <p:spPr>
          <a:xfrm>
            <a:off x="7118684" y="233915"/>
            <a:ext cx="5073316" cy="5943600"/>
          </a:xfrm>
          <a:prstGeom prst="rect">
            <a:avLst/>
          </a:prstGeom>
          <a:noFill/>
          <a:ln>
            <a:noFill/>
          </a:ln>
        </p:spPr>
      </p:sp>
      <p:grpSp>
        <p:nvGrpSpPr>
          <p:cNvPr id="20049" name="Google Shape;20049;p1381"/>
          <p:cNvGrpSpPr/>
          <p:nvPr/>
        </p:nvGrpSpPr>
        <p:grpSpPr>
          <a:xfrm>
            <a:off x="0" y="5020348"/>
            <a:ext cx="12192000" cy="1837653"/>
            <a:chOff x="0" y="5020348"/>
            <a:chExt cx="12192000" cy="1837653"/>
          </a:xfrm>
        </p:grpSpPr>
        <p:sp>
          <p:nvSpPr>
            <p:cNvPr id="20050" name="Google Shape;20050;p1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1" name="Google Shape;20051;p13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2" name="Google Shape;20052;p1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20053"/>
        <p:cNvGrpSpPr/>
        <p:nvPr/>
      </p:nvGrpSpPr>
      <p:grpSpPr>
        <a:xfrm>
          <a:off x="0" y="0"/>
          <a:ext cx="0" cy="0"/>
          <a:chOff x="0" y="0"/>
          <a:chExt cx="0" cy="0"/>
        </a:xfrm>
      </p:grpSpPr>
      <p:grpSp>
        <p:nvGrpSpPr>
          <p:cNvPr id="20054" name="Google Shape;20054;p123"/>
          <p:cNvGrpSpPr/>
          <p:nvPr/>
        </p:nvGrpSpPr>
        <p:grpSpPr>
          <a:xfrm>
            <a:off x="0" y="5020347"/>
            <a:ext cx="12192000" cy="1837653"/>
            <a:chOff x="0" y="5020347"/>
            <a:chExt cx="12192000" cy="1837653"/>
          </a:xfrm>
        </p:grpSpPr>
        <p:sp>
          <p:nvSpPr>
            <p:cNvPr id="20055" name="Google Shape;20055;p12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6" name="Google Shape;20056;p1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7" name="Google Shape;20057;p12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8" name="Google Shape;20058;p1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059" name="Google Shape;20059;p12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60" name="Google Shape;20060;p12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20061"/>
        <p:cNvGrpSpPr/>
        <p:nvPr/>
      </p:nvGrpSpPr>
      <p:grpSpPr>
        <a:xfrm>
          <a:off x="0" y="0"/>
          <a:ext cx="0" cy="0"/>
          <a:chOff x="0" y="0"/>
          <a:chExt cx="0" cy="0"/>
        </a:xfrm>
      </p:grpSpPr>
      <p:sp>
        <p:nvSpPr>
          <p:cNvPr id="20062" name="Google Shape;20062;p1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63" name="Google Shape;20063;p1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64" name="Google Shape;20064;p1382"/>
          <p:cNvGrpSpPr/>
          <p:nvPr/>
        </p:nvGrpSpPr>
        <p:grpSpPr>
          <a:xfrm>
            <a:off x="0" y="5379426"/>
            <a:ext cx="2807368" cy="753891"/>
            <a:chOff x="0" y="5379426"/>
            <a:chExt cx="2807368" cy="753891"/>
          </a:xfrm>
        </p:grpSpPr>
        <p:sp>
          <p:nvSpPr>
            <p:cNvPr id="20065" name="Google Shape;20065;p1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66" name="Google Shape;20066;p1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067" name="Google Shape;20067;p1382"/>
          <p:cNvSpPr>
            <a:spLocks noGrp="1"/>
          </p:cNvSpPr>
          <p:nvPr>
            <p:ph type="pic" idx="2"/>
          </p:nvPr>
        </p:nvSpPr>
        <p:spPr>
          <a:xfrm>
            <a:off x="2807368" y="457202"/>
            <a:ext cx="8915400" cy="5943598"/>
          </a:xfrm>
          <a:prstGeom prst="rect">
            <a:avLst/>
          </a:prstGeom>
          <a:noFill/>
          <a:ln>
            <a:noFill/>
          </a:ln>
        </p:spPr>
      </p:sp>
      <p:pic>
        <p:nvPicPr>
          <p:cNvPr id="20068" name="Google Shape;20068;p1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20069"/>
        <p:cNvGrpSpPr/>
        <p:nvPr/>
      </p:nvGrpSpPr>
      <p:grpSpPr>
        <a:xfrm>
          <a:off x="0" y="0"/>
          <a:ext cx="0" cy="0"/>
          <a:chOff x="0" y="0"/>
          <a:chExt cx="0" cy="0"/>
        </a:xfrm>
      </p:grpSpPr>
      <p:sp>
        <p:nvSpPr>
          <p:cNvPr id="20070" name="Google Shape;20070;p13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71" name="Google Shape;20071;p13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72" name="Google Shape;20072;p1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3" name="Google Shape;20073;p1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74" name="Google Shape;20074;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75" name="Google Shape;20075;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76" name="Google Shape;20076;p1383"/>
          <p:cNvGrpSpPr/>
          <p:nvPr/>
        </p:nvGrpSpPr>
        <p:grpSpPr>
          <a:xfrm>
            <a:off x="7191542" y="1"/>
            <a:ext cx="5000459" cy="1425992"/>
            <a:chOff x="7191542" y="1"/>
            <a:chExt cx="5000459" cy="1425992"/>
          </a:xfrm>
        </p:grpSpPr>
        <p:pic>
          <p:nvPicPr>
            <p:cNvPr id="20077" name="Google Shape;20077;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78" name="Google Shape;20078;p1383"/>
            <p:cNvGrpSpPr/>
            <p:nvPr/>
          </p:nvGrpSpPr>
          <p:grpSpPr>
            <a:xfrm>
              <a:off x="7191542" y="1"/>
              <a:ext cx="5000459" cy="1425992"/>
              <a:chOff x="7186272" y="0"/>
              <a:chExt cx="5005729" cy="1427495"/>
            </a:xfrm>
          </p:grpSpPr>
          <p:sp>
            <p:nvSpPr>
              <p:cNvPr id="20079" name="Google Shape;20079;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0" name="Google Shape;20080;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081" name="Google Shape;20081;p13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26" Type="http://schemas.openxmlformats.org/officeDocument/2006/relationships/slideLayout" Target="../slideLayouts/slideLayout226.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68" Type="http://schemas.openxmlformats.org/officeDocument/2006/relationships/slideLayout" Target="../slideLayouts/slideLayout268.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2" Type="http://schemas.openxmlformats.org/officeDocument/2006/relationships/slideLayout" Target="../slideLayouts/slideLayout202.xml"/><Relationship Id="rId207" Type="http://schemas.openxmlformats.org/officeDocument/2006/relationships/slideLayout" Target="../slideLayouts/slideLayout207.xml"/><Relationship Id="rId223" Type="http://schemas.openxmlformats.org/officeDocument/2006/relationships/slideLayout" Target="../slideLayouts/slideLayout223.xml"/><Relationship Id="rId228" Type="http://schemas.openxmlformats.org/officeDocument/2006/relationships/slideLayout" Target="../slideLayouts/slideLayout228.xml"/><Relationship Id="rId244" Type="http://schemas.openxmlformats.org/officeDocument/2006/relationships/slideLayout" Target="../slideLayouts/slideLayout244.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265" Type="http://schemas.openxmlformats.org/officeDocument/2006/relationships/slideLayout" Target="../slideLayouts/slideLayout265.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3" Type="http://schemas.openxmlformats.org/officeDocument/2006/relationships/slideLayout" Target="../slideLayouts/slideLayout213.xml"/><Relationship Id="rId218" Type="http://schemas.openxmlformats.org/officeDocument/2006/relationships/slideLayout" Target="../slideLayouts/slideLayout218.xml"/><Relationship Id="rId234" Type="http://schemas.openxmlformats.org/officeDocument/2006/relationships/slideLayout" Target="../slideLayouts/slideLayout234.xml"/><Relationship Id="rId239" Type="http://schemas.openxmlformats.org/officeDocument/2006/relationships/slideLayout" Target="../slideLayouts/slideLayout23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0" Type="http://schemas.openxmlformats.org/officeDocument/2006/relationships/slideLayout" Target="../slideLayouts/slideLayout250.xml"/><Relationship Id="rId255" Type="http://schemas.openxmlformats.org/officeDocument/2006/relationships/slideLayout" Target="../slideLayouts/slideLayout255.xml"/><Relationship Id="rId271" Type="http://schemas.openxmlformats.org/officeDocument/2006/relationships/theme" Target="../theme/theme1.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0" Type="http://schemas.openxmlformats.org/officeDocument/2006/relationships/slideLayout" Target="../slideLayouts/slideLayout240.xml"/><Relationship Id="rId245" Type="http://schemas.openxmlformats.org/officeDocument/2006/relationships/slideLayout" Target="../slideLayouts/slideLayout245.xml"/><Relationship Id="rId261" Type="http://schemas.openxmlformats.org/officeDocument/2006/relationships/slideLayout" Target="../slideLayouts/slideLayout261.xml"/><Relationship Id="rId266" Type="http://schemas.openxmlformats.org/officeDocument/2006/relationships/slideLayout" Target="../slideLayouts/slideLayout266.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189" Type="http://schemas.openxmlformats.org/officeDocument/2006/relationships/slideLayout" Target="../slideLayouts/slideLayout189.xml"/><Relationship Id="rId219" Type="http://schemas.openxmlformats.org/officeDocument/2006/relationships/slideLayout" Target="../slideLayouts/slideLayout21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0" Type="http://schemas.openxmlformats.org/officeDocument/2006/relationships/slideLayout" Target="../slideLayouts/slideLayout230.xml"/><Relationship Id="rId235" Type="http://schemas.openxmlformats.org/officeDocument/2006/relationships/slideLayout" Target="../slideLayouts/slideLayout235.xml"/><Relationship Id="rId251" Type="http://schemas.openxmlformats.org/officeDocument/2006/relationships/slideLayout" Target="../slideLayouts/slideLayout251.xml"/><Relationship Id="rId256" Type="http://schemas.openxmlformats.org/officeDocument/2006/relationships/slideLayout" Target="../slideLayouts/slideLayout256.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79" Type="http://schemas.openxmlformats.org/officeDocument/2006/relationships/slideLayout" Target="../slideLayouts/slideLayout179.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0" Type="http://schemas.openxmlformats.org/officeDocument/2006/relationships/slideLayout" Target="../slideLayouts/slideLayout220.xml"/><Relationship Id="rId225" Type="http://schemas.openxmlformats.org/officeDocument/2006/relationships/slideLayout" Target="../slideLayouts/slideLayout225.xml"/><Relationship Id="rId241" Type="http://schemas.openxmlformats.org/officeDocument/2006/relationships/slideLayout" Target="../slideLayouts/slideLayout241.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262" Type="http://schemas.openxmlformats.org/officeDocument/2006/relationships/slideLayout" Target="../slideLayouts/slideLayout262.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185" Type="http://schemas.openxmlformats.org/officeDocument/2006/relationships/slideLayout" Target="../slideLayouts/slideLayout185.xml"/><Relationship Id="rId4" Type="http://schemas.openxmlformats.org/officeDocument/2006/relationships/slideLayout" Target="../slideLayouts/slideLayout4.xml"/><Relationship Id="rId9" Type="http://schemas.openxmlformats.org/officeDocument/2006/relationships/slideLayout" Target="../slideLayouts/slideLayout9.xml"/><Relationship Id="rId180" Type="http://schemas.openxmlformats.org/officeDocument/2006/relationships/slideLayout" Target="../slideLayouts/slideLayout180.xml"/><Relationship Id="rId210" Type="http://schemas.openxmlformats.org/officeDocument/2006/relationships/slideLayout" Target="../slideLayouts/slideLayout21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104.xml"/><Relationship Id="rId13" Type="http://schemas.openxmlformats.org/officeDocument/2006/relationships/slideLayout" Target="../slideLayouts/slideLayout2109.xml"/><Relationship Id="rId3" Type="http://schemas.openxmlformats.org/officeDocument/2006/relationships/slideLayout" Target="../slideLayouts/slideLayout2099.xml"/><Relationship Id="rId7" Type="http://schemas.openxmlformats.org/officeDocument/2006/relationships/slideLayout" Target="../slideLayouts/slideLayout2103.xml"/><Relationship Id="rId12" Type="http://schemas.openxmlformats.org/officeDocument/2006/relationships/slideLayout" Target="../slideLayouts/slideLayout2108.xml"/><Relationship Id="rId17" Type="http://schemas.openxmlformats.org/officeDocument/2006/relationships/theme" Target="../theme/theme10.xml"/><Relationship Id="rId2" Type="http://schemas.openxmlformats.org/officeDocument/2006/relationships/slideLayout" Target="../slideLayouts/slideLayout2098.xml"/><Relationship Id="rId16" Type="http://schemas.openxmlformats.org/officeDocument/2006/relationships/slideLayout" Target="../slideLayouts/slideLayout2112.xml"/><Relationship Id="rId1" Type="http://schemas.openxmlformats.org/officeDocument/2006/relationships/slideLayout" Target="../slideLayouts/slideLayout2097.xml"/><Relationship Id="rId6" Type="http://schemas.openxmlformats.org/officeDocument/2006/relationships/slideLayout" Target="../slideLayouts/slideLayout2102.xml"/><Relationship Id="rId11" Type="http://schemas.openxmlformats.org/officeDocument/2006/relationships/slideLayout" Target="../slideLayouts/slideLayout2107.xml"/><Relationship Id="rId5" Type="http://schemas.openxmlformats.org/officeDocument/2006/relationships/slideLayout" Target="../slideLayouts/slideLayout2101.xml"/><Relationship Id="rId15" Type="http://schemas.openxmlformats.org/officeDocument/2006/relationships/slideLayout" Target="../slideLayouts/slideLayout2111.xml"/><Relationship Id="rId10" Type="http://schemas.openxmlformats.org/officeDocument/2006/relationships/slideLayout" Target="../slideLayouts/slideLayout2106.xml"/><Relationship Id="rId4" Type="http://schemas.openxmlformats.org/officeDocument/2006/relationships/slideLayout" Target="../slideLayouts/slideLayout2100.xml"/><Relationship Id="rId9" Type="http://schemas.openxmlformats.org/officeDocument/2006/relationships/slideLayout" Target="../slideLayouts/slideLayout2105.xml"/><Relationship Id="rId14" Type="http://schemas.openxmlformats.org/officeDocument/2006/relationships/slideLayout" Target="../slideLayouts/slideLayout2110.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2229.xml"/><Relationship Id="rId21" Type="http://schemas.openxmlformats.org/officeDocument/2006/relationships/slideLayout" Target="../slideLayouts/slideLayout2133.xml"/><Relationship Id="rId42" Type="http://schemas.openxmlformats.org/officeDocument/2006/relationships/slideLayout" Target="../slideLayouts/slideLayout2154.xml"/><Relationship Id="rId63" Type="http://schemas.openxmlformats.org/officeDocument/2006/relationships/slideLayout" Target="../slideLayouts/slideLayout2175.xml"/><Relationship Id="rId84" Type="http://schemas.openxmlformats.org/officeDocument/2006/relationships/slideLayout" Target="../slideLayouts/slideLayout2196.xml"/><Relationship Id="rId138" Type="http://schemas.openxmlformats.org/officeDocument/2006/relationships/slideLayout" Target="../slideLayouts/slideLayout2250.xml"/><Relationship Id="rId159" Type="http://schemas.openxmlformats.org/officeDocument/2006/relationships/slideLayout" Target="../slideLayouts/slideLayout2271.xml"/><Relationship Id="rId170" Type="http://schemas.openxmlformats.org/officeDocument/2006/relationships/slideLayout" Target="../slideLayouts/slideLayout2282.xml"/><Relationship Id="rId191" Type="http://schemas.openxmlformats.org/officeDocument/2006/relationships/slideLayout" Target="../slideLayouts/slideLayout2303.xml"/><Relationship Id="rId205" Type="http://schemas.openxmlformats.org/officeDocument/2006/relationships/slideLayout" Target="../slideLayouts/slideLayout2317.xml"/><Relationship Id="rId226" Type="http://schemas.openxmlformats.org/officeDocument/2006/relationships/slideLayout" Target="../slideLayouts/slideLayout2338.xml"/><Relationship Id="rId247" Type="http://schemas.openxmlformats.org/officeDocument/2006/relationships/slideLayout" Target="../slideLayouts/slideLayout2359.xml"/><Relationship Id="rId107" Type="http://schemas.openxmlformats.org/officeDocument/2006/relationships/slideLayout" Target="../slideLayouts/slideLayout2219.xml"/><Relationship Id="rId268" Type="http://schemas.openxmlformats.org/officeDocument/2006/relationships/slideLayout" Target="../slideLayouts/slideLayout2380.xml"/><Relationship Id="rId11" Type="http://schemas.openxmlformats.org/officeDocument/2006/relationships/slideLayout" Target="../slideLayouts/slideLayout2123.xml"/><Relationship Id="rId32" Type="http://schemas.openxmlformats.org/officeDocument/2006/relationships/slideLayout" Target="../slideLayouts/slideLayout2144.xml"/><Relationship Id="rId53" Type="http://schemas.openxmlformats.org/officeDocument/2006/relationships/slideLayout" Target="../slideLayouts/slideLayout2165.xml"/><Relationship Id="rId74" Type="http://schemas.openxmlformats.org/officeDocument/2006/relationships/slideLayout" Target="../slideLayouts/slideLayout2186.xml"/><Relationship Id="rId128" Type="http://schemas.openxmlformats.org/officeDocument/2006/relationships/slideLayout" Target="../slideLayouts/slideLayout2240.xml"/><Relationship Id="rId149" Type="http://schemas.openxmlformats.org/officeDocument/2006/relationships/slideLayout" Target="../slideLayouts/slideLayout2261.xml"/><Relationship Id="rId5" Type="http://schemas.openxmlformats.org/officeDocument/2006/relationships/slideLayout" Target="../slideLayouts/slideLayout2117.xml"/><Relationship Id="rId95" Type="http://schemas.openxmlformats.org/officeDocument/2006/relationships/slideLayout" Target="../slideLayouts/slideLayout2207.xml"/><Relationship Id="rId160" Type="http://schemas.openxmlformats.org/officeDocument/2006/relationships/slideLayout" Target="../slideLayouts/slideLayout2272.xml"/><Relationship Id="rId181" Type="http://schemas.openxmlformats.org/officeDocument/2006/relationships/slideLayout" Target="../slideLayouts/slideLayout2293.xml"/><Relationship Id="rId216" Type="http://schemas.openxmlformats.org/officeDocument/2006/relationships/slideLayout" Target="../slideLayouts/slideLayout2328.xml"/><Relationship Id="rId237" Type="http://schemas.openxmlformats.org/officeDocument/2006/relationships/slideLayout" Target="../slideLayouts/slideLayout2349.xml"/><Relationship Id="rId258" Type="http://schemas.openxmlformats.org/officeDocument/2006/relationships/slideLayout" Target="../slideLayouts/slideLayout2370.xml"/><Relationship Id="rId279" Type="http://schemas.openxmlformats.org/officeDocument/2006/relationships/slideLayout" Target="../slideLayouts/slideLayout2391.xml"/><Relationship Id="rId22" Type="http://schemas.openxmlformats.org/officeDocument/2006/relationships/slideLayout" Target="../slideLayouts/slideLayout2134.xml"/><Relationship Id="rId43" Type="http://schemas.openxmlformats.org/officeDocument/2006/relationships/slideLayout" Target="../slideLayouts/slideLayout2155.xml"/><Relationship Id="rId64" Type="http://schemas.openxmlformats.org/officeDocument/2006/relationships/slideLayout" Target="../slideLayouts/slideLayout2176.xml"/><Relationship Id="rId118" Type="http://schemas.openxmlformats.org/officeDocument/2006/relationships/slideLayout" Target="../slideLayouts/slideLayout2230.xml"/><Relationship Id="rId139" Type="http://schemas.openxmlformats.org/officeDocument/2006/relationships/slideLayout" Target="../slideLayouts/slideLayout2251.xml"/><Relationship Id="rId85" Type="http://schemas.openxmlformats.org/officeDocument/2006/relationships/slideLayout" Target="../slideLayouts/slideLayout2197.xml"/><Relationship Id="rId150" Type="http://schemas.openxmlformats.org/officeDocument/2006/relationships/slideLayout" Target="../slideLayouts/slideLayout2262.xml"/><Relationship Id="rId171" Type="http://schemas.openxmlformats.org/officeDocument/2006/relationships/slideLayout" Target="../slideLayouts/slideLayout2283.xml"/><Relationship Id="rId192" Type="http://schemas.openxmlformats.org/officeDocument/2006/relationships/slideLayout" Target="../slideLayouts/slideLayout2304.xml"/><Relationship Id="rId206" Type="http://schemas.openxmlformats.org/officeDocument/2006/relationships/slideLayout" Target="../slideLayouts/slideLayout2318.xml"/><Relationship Id="rId227" Type="http://schemas.openxmlformats.org/officeDocument/2006/relationships/slideLayout" Target="../slideLayouts/slideLayout2339.xml"/><Relationship Id="rId248" Type="http://schemas.openxmlformats.org/officeDocument/2006/relationships/slideLayout" Target="../slideLayouts/slideLayout2360.xml"/><Relationship Id="rId269" Type="http://schemas.openxmlformats.org/officeDocument/2006/relationships/slideLayout" Target="../slideLayouts/slideLayout2381.xml"/><Relationship Id="rId12" Type="http://schemas.openxmlformats.org/officeDocument/2006/relationships/slideLayout" Target="../slideLayouts/slideLayout2124.xml"/><Relationship Id="rId33" Type="http://schemas.openxmlformats.org/officeDocument/2006/relationships/slideLayout" Target="../slideLayouts/slideLayout2145.xml"/><Relationship Id="rId108" Type="http://schemas.openxmlformats.org/officeDocument/2006/relationships/slideLayout" Target="../slideLayouts/slideLayout2220.xml"/><Relationship Id="rId129" Type="http://schemas.openxmlformats.org/officeDocument/2006/relationships/slideLayout" Target="../slideLayouts/slideLayout2241.xml"/><Relationship Id="rId280" Type="http://schemas.openxmlformats.org/officeDocument/2006/relationships/slideLayout" Target="../slideLayouts/slideLayout2392.xml"/><Relationship Id="rId54" Type="http://schemas.openxmlformats.org/officeDocument/2006/relationships/slideLayout" Target="../slideLayouts/slideLayout2166.xml"/><Relationship Id="rId75" Type="http://schemas.openxmlformats.org/officeDocument/2006/relationships/slideLayout" Target="../slideLayouts/slideLayout2187.xml"/><Relationship Id="rId96" Type="http://schemas.openxmlformats.org/officeDocument/2006/relationships/slideLayout" Target="../slideLayouts/slideLayout2208.xml"/><Relationship Id="rId140" Type="http://schemas.openxmlformats.org/officeDocument/2006/relationships/slideLayout" Target="../slideLayouts/slideLayout2252.xml"/><Relationship Id="rId161" Type="http://schemas.openxmlformats.org/officeDocument/2006/relationships/slideLayout" Target="../slideLayouts/slideLayout2273.xml"/><Relationship Id="rId182" Type="http://schemas.openxmlformats.org/officeDocument/2006/relationships/slideLayout" Target="../slideLayouts/slideLayout2294.xml"/><Relationship Id="rId217" Type="http://schemas.openxmlformats.org/officeDocument/2006/relationships/slideLayout" Target="../slideLayouts/slideLayout2329.xml"/><Relationship Id="rId6" Type="http://schemas.openxmlformats.org/officeDocument/2006/relationships/slideLayout" Target="../slideLayouts/slideLayout2118.xml"/><Relationship Id="rId238" Type="http://schemas.openxmlformats.org/officeDocument/2006/relationships/slideLayout" Target="../slideLayouts/slideLayout2350.xml"/><Relationship Id="rId259" Type="http://schemas.openxmlformats.org/officeDocument/2006/relationships/slideLayout" Target="../slideLayouts/slideLayout2371.xml"/><Relationship Id="rId23" Type="http://schemas.openxmlformats.org/officeDocument/2006/relationships/slideLayout" Target="../slideLayouts/slideLayout2135.xml"/><Relationship Id="rId119" Type="http://schemas.openxmlformats.org/officeDocument/2006/relationships/slideLayout" Target="../slideLayouts/slideLayout2231.xml"/><Relationship Id="rId270" Type="http://schemas.openxmlformats.org/officeDocument/2006/relationships/slideLayout" Target="../slideLayouts/slideLayout2382.xml"/><Relationship Id="rId44" Type="http://schemas.openxmlformats.org/officeDocument/2006/relationships/slideLayout" Target="../slideLayouts/slideLayout2156.xml"/><Relationship Id="rId65" Type="http://schemas.openxmlformats.org/officeDocument/2006/relationships/slideLayout" Target="../slideLayouts/slideLayout2177.xml"/><Relationship Id="rId86" Type="http://schemas.openxmlformats.org/officeDocument/2006/relationships/slideLayout" Target="../slideLayouts/slideLayout2198.xml"/><Relationship Id="rId130" Type="http://schemas.openxmlformats.org/officeDocument/2006/relationships/slideLayout" Target="../slideLayouts/slideLayout2242.xml"/><Relationship Id="rId151" Type="http://schemas.openxmlformats.org/officeDocument/2006/relationships/slideLayout" Target="../slideLayouts/slideLayout2263.xml"/><Relationship Id="rId172" Type="http://schemas.openxmlformats.org/officeDocument/2006/relationships/slideLayout" Target="../slideLayouts/slideLayout2284.xml"/><Relationship Id="rId193" Type="http://schemas.openxmlformats.org/officeDocument/2006/relationships/slideLayout" Target="../slideLayouts/slideLayout2305.xml"/><Relationship Id="rId207" Type="http://schemas.openxmlformats.org/officeDocument/2006/relationships/slideLayout" Target="../slideLayouts/slideLayout2319.xml"/><Relationship Id="rId228" Type="http://schemas.openxmlformats.org/officeDocument/2006/relationships/slideLayout" Target="../slideLayouts/slideLayout2340.xml"/><Relationship Id="rId249" Type="http://schemas.openxmlformats.org/officeDocument/2006/relationships/slideLayout" Target="../slideLayouts/slideLayout2361.xml"/><Relationship Id="rId13" Type="http://schemas.openxmlformats.org/officeDocument/2006/relationships/slideLayout" Target="../slideLayouts/slideLayout2125.xml"/><Relationship Id="rId18" Type="http://schemas.openxmlformats.org/officeDocument/2006/relationships/slideLayout" Target="../slideLayouts/slideLayout2130.xml"/><Relationship Id="rId39" Type="http://schemas.openxmlformats.org/officeDocument/2006/relationships/slideLayout" Target="../slideLayouts/slideLayout2151.xml"/><Relationship Id="rId109" Type="http://schemas.openxmlformats.org/officeDocument/2006/relationships/slideLayout" Target="../slideLayouts/slideLayout2221.xml"/><Relationship Id="rId260" Type="http://schemas.openxmlformats.org/officeDocument/2006/relationships/slideLayout" Target="../slideLayouts/slideLayout2372.xml"/><Relationship Id="rId265" Type="http://schemas.openxmlformats.org/officeDocument/2006/relationships/slideLayout" Target="../slideLayouts/slideLayout2377.xml"/><Relationship Id="rId281" Type="http://schemas.openxmlformats.org/officeDocument/2006/relationships/slideLayout" Target="../slideLayouts/slideLayout2393.xml"/><Relationship Id="rId286" Type="http://schemas.openxmlformats.org/officeDocument/2006/relationships/theme" Target="../theme/theme11.xml"/><Relationship Id="rId34" Type="http://schemas.openxmlformats.org/officeDocument/2006/relationships/slideLayout" Target="../slideLayouts/slideLayout2146.xml"/><Relationship Id="rId50" Type="http://schemas.openxmlformats.org/officeDocument/2006/relationships/slideLayout" Target="../slideLayouts/slideLayout2162.xml"/><Relationship Id="rId55" Type="http://schemas.openxmlformats.org/officeDocument/2006/relationships/slideLayout" Target="../slideLayouts/slideLayout2167.xml"/><Relationship Id="rId76" Type="http://schemas.openxmlformats.org/officeDocument/2006/relationships/slideLayout" Target="../slideLayouts/slideLayout2188.xml"/><Relationship Id="rId97" Type="http://schemas.openxmlformats.org/officeDocument/2006/relationships/slideLayout" Target="../slideLayouts/slideLayout2209.xml"/><Relationship Id="rId104" Type="http://schemas.openxmlformats.org/officeDocument/2006/relationships/slideLayout" Target="../slideLayouts/slideLayout2216.xml"/><Relationship Id="rId120" Type="http://schemas.openxmlformats.org/officeDocument/2006/relationships/slideLayout" Target="../slideLayouts/slideLayout2232.xml"/><Relationship Id="rId125" Type="http://schemas.openxmlformats.org/officeDocument/2006/relationships/slideLayout" Target="../slideLayouts/slideLayout2237.xml"/><Relationship Id="rId141" Type="http://schemas.openxmlformats.org/officeDocument/2006/relationships/slideLayout" Target="../slideLayouts/slideLayout2253.xml"/><Relationship Id="rId146" Type="http://schemas.openxmlformats.org/officeDocument/2006/relationships/slideLayout" Target="../slideLayouts/slideLayout2258.xml"/><Relationship Id="rId167" Type="http://schemas.openxmlformats.org/officeDocument/2006/relationships/slideLayout" Target="../slideLayouts/slideLayout2279.xml"/><Relationship Id="rId188" Type="http://schemas.openxmlformats.org/officeDocument/2006/relationships/slideLayout" Target="../slideLayouts/slideLayout2300.xml"/><Relationship Id="rId7" Type="http://schemas.openxmlformats.org/officeDocument/2006/relationships/slideLayout" Target="../slideLayouts/slideLayout2119.xml"/><Relationship Id="rId71" Type="http://schemas.openxmlformats.org/officeDocument/2006/relationships/slideLayout" Target="../slideLayouts/slideLayout2183.xml"/><Relationship Id="rId92" Type="http://schemas.openxmlformats.org/officeDocument/2006/relationships/slideLayout" Target="../slideLayouts/slideLayout2204.xml"/><Relationship Id="rId162" Type="http://schemas.openxmlformats.org/officeDocument/2006/relationships/slideLayout" Target="../slideLayouts/slideLayout2274.xml"/><Relationship Id="rId183" Type="http://schemas.openxmlformats.org/officeDocument/2006/relationships/slideLayout" Target="../slideLayouts/slideLayout2295.xml"/><Relationship Id="rId213" Type="http://schemas.openxmlformats.org/officeDocument/2006/relationships/slideLayout" Target="../slideLayouts/slideLayout2325.xml"/><Relationship Id="rId218" Type="http://schemas.openxmlformats.org/officeDocument/2006/relationships/slideLayout" Target="../slideLayouts/slideLayout2330.xml"/><Relationship Id="rId234" Type="http://schemas.openxmlformats.org/officeDocument/2006/relationships/slideLayout" Target="../slideLayouts/slideLayout2346.xml"/><Relationship Id="rId239" Type="http://schemas.openxmlformats.org/officeDocument/2006/relationships/slideLayout" Target="../slideLayouts/slideLayout2351.xml"/><Relationship Id="rId2" Type="http://schemas.openxmlformats.org/officeDocument/2006/relationships/slideLayout" Target="../slideLayouts/slideLayout2114.xml"/><Relationship Id="rId29" Type="http://schemas.openxmlformats.org/officeDocument/2006/relationships/slideLayout" Target="../slideLayouts/slideLayout2141.xml"/><Relationship Id="rId250" Type="http://schemas.openxmlformats.org/officeDocument/2006/relationships/slideLayout" Target="../slideLayouts/slideLayout2362.xml"/><Relationship Id="rId255" Type="http://schemas.openxmlformats.org/officeDocument/2006/relationships/slideLayout" Target="../slideLayouts/slideLayout2367.xml"/><Relationship Id="rId271" Type="http://schemas.openxmlformats.org/officeDocument/2006/relationships/slideLayout" Target="../slideLayouts/slideLayout2383.xml"/><Relationship Id="rId276" Type="http://schemas.openxmlformats.org/officeDocument/2006/relationships/slideLayout" Target="../slideLayouts/slideLayout2388.xml"/><Relationship Id="rId24" Type="http://schemas.openxmlformats.org/officeDocument/2006/relationships/slideLayout" Target="../slideLayouts/slideLayout2136.xml"/><Relationship Id="rId40" Type="http://schemas.openxmlformats.org/officeDocument/2006/relationships/slideLayout" Target="../slideLayouts/slideLayout2152.xml"/><Relationship Id="rId45" Type="http://schemas.openxmlformats.org/officeDocument/2006/relationships/slideLayout" Target="../slideLayouts/slideLayout2157.xml"/><Relationship Id="rId66" Type="http://schemas.openxmlformats.org/officeDocument/2006/relationships/slideLayout" Target="../slideLayouts/slideLayout2178.xml"/><Relationship Id="rId87" Type="http://schemas.openxmlformats.org/officeDocument/2006/relationships/slideLayout" Target="../slideLayouts/slideLayout2199.xml"/><Relationship Id="rId110" Type="http://schemas.openxmlformats.org/officeDocument/2006/relationships/slideLayout" Target="../slideLayouts/slideLayout2222.xml"/><Relationship Id="rId115" Type="http://schemas.openxmlformats.org/officeDocument/2006/relationships/slideLayout" Target="../slideLayouts/slideLayout2227.xml"/><Relationship Id="rId131" Type="http://schemas.openxmlformats.org/officeDocument/2006/relationships/slideLayout" Target="../slideLayouts/slideLayout2243.xml"/><Relationship Id="rId136" Type="http://schemas.openxmlformats.org/officeDocument/2006/relationships/slideLayout" Target="../slideLayouts/slideLayout2248.xml"/><Relationship Id="rId157" Type="http://schemas.openxmlformats.org/officeDocument/2006/relationships/slideLayout" Target="../slideLayouts/slideLayout2269.xml"/><Relationship Id="rId178" Type="http://schemas.openxmlformats.org/officeDocument/2006/relationships/slideLayout" Target="../slideLayouts/slideLayout2290.xml"/><Relationship Id="rId61" Type="http://schemas.openxmlformats.org/officeDocument/2006/relationships/slideLayout" Target="../slideLayouts/slideLayout2173.xml"/><Relationship Id="rId82" Type="http://schemas.openxmlformats.org/officeDocument/2006/relationships/slideLayout" Target="../slideLayouts/slideLayout2194.xml"/><Relationship Id="rId152" Type="http://schemas.openxmlformats.org/officeDocument/2006/relationships/slideLayout" Target="../slideLayouts/slideLayout2264.xml"/><Relationship Id="rId173" Type="http://schemas.openxmlformats.org/officeDocument/2006/relationships/slideLayout" Target="../slideLayouts/slideLayout2285.xml"/><Relationship Id="rId194" Type="http://schemas.openxmlformats.org/officeDocument/2006/relationships/slideLayout" Target="../slideLayouts/slideLayout2306.xml"/><Relationship Id="rId199" Type="http://schemas.openxmlformats.org/officeDocument/2006/relationships/slideLayout" Target="../slideLayouts/slideLayout2311.xml"/><Relationship Id="rId203" Type="http://schemas.openxmlformats.org/officeDocument/2006/relationships/slideLayout" Target="../slideLayouts/slideLayout2315.xml"/><Relationship Id="rId208" Type="http://schemas.openxmlformats.org/officeDocument/2006/relationships/slideLayout" Target="../slideLayouts/slideLayout2320.xml"/><Relationship Id="rId229" Type="http://schemas.openxmlformats.org/officeDocument/2006/relationships/slideLayout" Target="../slideLayouts/slideLayout2341.xml"/><Relationship Id="rId19" Type="http://schemas.openxmlformats.org/officeDocument/2006/relationships/slideLayout" Target="../slideLayouts/slideLayout2131.xml"/><Relationship Id="rId224" Type="http://schemas.openxmlformats.org/officeDocument/2006/relationships/slideLayout" Target="../slideLayouts/slideLayout2336.xml"/><Relationship Id="rId240" Type="http://schemas.openxmlformats.org/officeDocument/2006/relationships/slideLayout" Target="../slideLayouts/slideLayout2352.xml"/><Relationship Id="rId245" Type="http://schemas.openxmlformats.org/officeDocument/2006/relationships/slideLayout" Target="../slideLayouts/slideLayout2357.xml"/><Relationship Id="rId261" Type="http://schemas.openxmlformats.org/officeDocument/2006/relationships/slideLayout" Target="../slideLayouts/slideLayout2373.xml"/><Relationship Id="rId266" Type="http://schemas.openxmlformats.org/officeDocument/2006/relationships/slideLayout" Target="../slideLayouts/slideLayout2378.xml"/><Relationship Id="rId14" Type="http://schemas.openxmlformats.org/officeDocument/2006/relationships/slideLayout" Target="../slideLayouts/slideLayout2126.xml"/><Relationship Id="rId30" Type="http://schemas.openxmlformats.org/officeDocument/2006/relationships/slideLayout" Target="../slideLayouts/slideLayout2142.xml"/><Relationship Id="rId35" Type="http://schemas.openxmlformats.org/officeDocument/2006/relationships/slideLayout" Target="../slideLayouts/slideLayout2147.xml"/><Relationship Id="rId56" Type="http://schemas.openxmlformats.org/officeDocument/2006/relationships/slideLayout" Target="../slideLayouts/slideLayout2168.xml"/><Relationship Id="rId77" Type="http://schemas.openxmlformats.org/officeDocument/2006/relationships/slideLayout" Target="../slideLayouts/slideLayout2189.xml"/><Relationship Id="rId100" Type="http://schemas.openxmlformats.org/officeDocument/2006/relationships/slideLayout" Target="../slideLayouts/slideLayout2212.xml"/><Relationship Id="rId105" Type="http://schemas.openxmlformats.org/officeDocument/2006/relationships/slideLayout" Target="../slideLayouts/slideLayout2217.xml"/><Relationship Id="rId126" Type="http://schemas.openxmlformats.org/officeDocument/2006/relationships/slideLayout" Target="../slideLayouts/slideLayout2238.xml"/><Relationship Id="rId147" Type="http://schemas.openxmlformats.org/officeDocument/2006/relationships/slideLayout" Target="../slideLayouts/slideLayout2259.xml"/><Relationship Id="rId168" Type="http://schemas.openxmlformats.org/officeDocument/2006/relationships/slideLayout" Target="../slideLayouts/slideLayout2280.xml"/><Relationship Id="rId282" Type="http://schemas.openxmlformats.org/officeDocument/2006/relationships/slideLayout" Target="../slideLayouts/slideLayout2394.xml"/><Relationship Id="rId8" Type="http://schemas.openxmlformats.org/officeDocument/2006/relationships/slideLayout" Target="../slideLayouts/slideLayout2120.xml"/><Relationship Id="rId51" Type="http://schemas.openxmlformats.org/officeDocument/2006/relationships/slideLayout" Target="../slideLayouts/slideLayout2163.xml"/><Relationship Id="rId72" Type="http://schemas.openxmlformats.org/officeDocument/2006/relationships/slideLayout" Target="../slideLayouts/slideLayout2184.xml"/><Relationship Id="rId93" Type="http://schemas.openxmlformats.org/officeDocument/2006/relationships/slideLayout" Target="../slideLayouts/slideLayout2205.xml"/><Relationship Id="rId98" Type="http://schemas.openxmlformats.org/officeDocument/2006/relationships/slideLayout" Target="../slideLayouts/slideLayout2210.xml"/><Relationship Id="rId121" Type="http://schemas.openxmlformats.org/officeDocument/2006/relationships/slideLayout" Target="../slideLayouts/slideLayout2233.xml"/><Relationship Id="rId142" Type="http://schemas.openxmlformats.org/officeDocument/2006/relationships/slideLayout" Target="../slideLayouts/slideLayout2254.xml"/><Relationship Id="rId163" Type="http://schemas.openxmlformats.org/officeDocument/2006/relationships/slideLayout" Target="../slideLayouts/slideLayout2275.xml"/><Relationship Id="rId184" Type="http://schemas.openxmlformats.org/officeDocument/2006/relationships/slideLayout" Target="../slideLayouts/slideLayout2296.xml"/><Relationship Id="rId189" Type="http://schemas.openxmlformats.org/officeDocument/2006/relationships/slideLayout" Target="../slideLayouts/slideLayout2301.xml"/><Relationship Id="rId219" Type="http://schemas.openxmlformats.org/officeDocument/2006/relationships/slideLayout" Target="../slideLayouts/slideLayout2331.xml"/><Relationship Id="rId3" Type="http://schemas.openxmlformats.org/officeDocument/2006/relationships/slideLayout" Target="../slideLayouts/slideLayout2115.xml"/><Relationship Id="rId214" Type="http://schemas.openxmlformats.org/officeDocument/2006/relationships/slideLayout" Target="../slideLayouts/slideLayout2326.xml"/><Relationship Id="rId230" Type="http://schemas.openxmlformats.org/officeDocument/2006/relationships/slideLayout" Target="../slideLayouts/slideLayout2342.xml"/><Relationship Id="rId235" Type="http://schemas.openxmlformats.org/officeDocument/2006/relationships/slideLayout" Target="../slideLayouts/slideLayout2347.xml"/><Relationship Id="rId251" Type="http://schemas.openxmlformats.org/officeDocument/2006/relationships/slideLayout" Target="../slideLayouts/slideLayout2363.xml"/><Relationship Id="rId256" Type="http://schemas.openxmlformats.org/officeDocument/2006/relationships/slideLayout" Target="../slideLayouts/slideLayout2368.xml"/><Relationship Id="rId277" Type="http://schemas.openxmlformats.org/officeDocument/2006/relationships/slideLayout" Target="../slideLayouts/slideLayout2389.xml"/><Relationship Id="rId25" Type="http://schemas.openxmlformats.org/officeDocument/2006/relationships/slideLayout" Target="../slideLayouts/slideLayout2137.xml"/><Relationship Id="rId46" Type="http://schemas.openxmlformats.org/officeDocument/2006/relationships/slideLayout" Target="../slideLayouts/slideLayout2158.xml"/><Relationship Id="rId67" Type="http://schemas.openxmlformats.org/officeDocument/2006/relationships/slideLayout" Target="../slideLayouts/slideLayout2179.xml"/><Relationship Id="rId116" Type="http://schemas.openxmlformats.org/officeDocument/2006/relationships/slideLayout" Target="../slideLayouts/slideLayout2228.xml"/><Relationship Id="rId137" Type="http://schemas.openxmlformats.org/officeDocument/2006/relationships/slideLayout" Target="../slideLayouts/slideLayout2249.xml"/><Relationship Id="rId158" Type="http://schemas.openxmlformats.org/officeDocument/2006/relationships/slideLayout" Target="../slideLayouts/slideLayout2270.xml"/><Relationship Id="rId272" Type="http://schemas.openxmlformats.org/officeDocument/2006/relationships/slideLayout" Target="../slideLayouts/slideLayout2384.xml"/><Relationship Id="rId20" Type="http://schemas.openxmlformats.org/officeDocument/2006/relationships/slideLayout" Target="../slideLayouts/slideLayout2132.xml"/><Relationship Id="rId41" Type="http://schemas.openxmlformats.org/officeDocument/2006/relationships/slideLayout" Target="../slideLayouts/slideLayout2153.xml"/><Relationship Id="rId62" Type="http://schemas.openxmlformats.org/officeDocument/2006/relationships/slideLayout" Target="../slideLayouts/slideLayout2174.xml"/><Relationship Id="rId83" Type="http://schemas.openxmlformats.org/officeDocument/2006/relationships/slideLayout" Target="../slideLayouts/slideLayout2195.xml"/><Relationship Id="rId88" Type="http://schemas.openxmlformats.org/officeDocument/2006/relationships/slideLayout" Target="../slideLayouts/slideLayout2200.xml"/><Relationship Id="rId111" Type="http://schemas.openxmlformats.org/officeDocument/2006/relationships/slideLayout" Target="../slideLayouts/slideLayout2223.xml"/><Relationship Id="rId132" Type="http://schemas.openxmlformats.org/officeDocument/2006/relationships/slideLayout" Target="../slideLayouts/slideLayout2244.xml"/><Relationship Id="rId153" Type="http://schemas.openxmlformats.org/officeDocument/2006/relationships/slideLayout" Target="../slideLayouts/slideLayout2265.xml"/><Relationship Id="rId174" Type="http://schemas.openxmlformats.org/officeDocument/2006/relationships/slideLayout" Target="../slideLayouts/slideLayout2286.xml"/><Relationship Id="rId179" Type="http://schemas.openxmlformats.org/officeDocument/2006/relationships/slideLayout" Target="../slideLayouts/slideLayout2291.xml"/><Relationship Id="rId195" Type="http://schemas.openxmlformats.org/officeDocument/2006/relationships/slideLayout" Target="../slideLayouts/slideLayout2307.xml"/><Relationship Id="rId209" Type="http://schemas.openxmlformats.org/officeDocument/2006/relationships/slideLayout" Target="../slideLayouts/slideLayout2321.xml"/><Relationship Id="rId190" Type="http://schemas.openxmlformats.org/officeDocument/2006/relationships/slideLayout" Target="../slideLayouts/slideLayout2302.xml"/><Relationship Id="rId204" Type="http://schemas.openxmlformats.org/officeDocument/2006/relationships/slideLayout" Target="../slideLayouts/slideLayout2316.xml"/><Relationship Id="rId220" Type="http://schemas.openxmlformats.org/officeDocument/2006/relationships/slideLayout" Target="../slideLayouts/slideLayout2332.xml"/><Relationship Id="rId225" Type="http://schemas.openxmlformats.org/officeDocument/2006/relationships/slideLayout" Target="../slideLayouts/slideLayout2337.xml"/><Relationship Id="rId241" Type="http://schemas.openxmlformats.org/officeDocument/2006/relationships/slideLayout" Target="../slideLayouts/slideLayout2353.xml"/><Relationship Id="rId246" Type="http://schemas.openxmlformats.org/officeDocument/2006/relationships/slideLayout" Target="../slideLayouts/slideLayout2358.xml"/><Relationship Id="rId267" Type="http://schemas.openxmlformats.org/officeDocument/2006/relationships/slideLayout" Target="../slideLayouts/slideLayout2379.xml"/><Relationship Id="rId15" Type="http://schemas.openxmlformats.org/officeDocument/2006/relationships/slideLayout" Target="../slideLayouts/slideLayout2127.xml"/><Relationship Id="rId36" Type="http://schemas.openxmlformats.org/officeDocument/2006/relationships/slideLayout" Target="../slideLayouts/slideLayout2148.xml"/><Relationship Id="rId57" Type="http://schemas.openxmlformats.org/officeDocument/2006/relationships/slideLayout" Target="../slideLayouts/slideLayout2169.xml"/><Relationship Id="rId106" Type="http://schemas.openxmlformats.org/officeDocument/2006/relationships/slideLayout" Target="../slideLayouts/slideLayout2218.xml"/><Relationship Id="rId127" Type="http://schemas.openxmlformats.org/officeDocument/2006/relationships/slideLayout" Target="../slideLayouts/slideLayout2239.xml"/><Relationship Id="rId262" Type="http://schemas.openxmlformats.org/officeDocument/2006/relationships/slideLayout" Target="../slideLayouts/slideLayout2374.xml"/><Relationship Id="rId283" Type="http://schemas.openxmlformats.org/officeDocument/2006/relationships/slideLayout" Target="../slideLayouts/slideLayout2395.xml"/><Relationship Id="rId10" Type="http://schemas.openxmlformats.org/officeDocument/2006/relationships/slideLayout" Target="../slideLayouts/slideLayout2122.xml"/><Relationship Id="rId31" Type="http://schemas.openxmlformats.org/officeDocument/2006/relationships/slideLayout" Target="../slideLayouts/slideLayout2143.xml"/><Relationship Id="rId52" Type="http://schemas.openxmlformats.org/officeDocument/2006/relationships/slideLayout" Target="../slideLayouts/slideLayout2164.xml"/><Relationship Id="rId73" Type="http://schemas.openxmlformats.org/officeDocument/2006/relationships/slideLayout" Target="../slideLayouts/slideLayout2185.xml"/><Relationship Id="rId78" Type="http://schemas.openxmlformats.org/officeDocument/2006/relationships/slideLayout" Target="../slideLayouts/slideLayout2190.xml"/><Relationship Id="rId94" Type="http://schemas.openxmlformats.org/officeDocument/2006/relationships/slideLayout" Target="../slideLayouts/slideLayout2206.xml"/><Relationship Id="rId99" Type="http://schemas.openxmlformats.org/officeDocument/2006/relationships/slideLayout" Target="../slideLayouts/slideLayout2211.xml"/><Relationship Id="rId101" Type="http://schemas.openxmlformats.org/officeDocument/2006/relationships/slideLayout" Target="../slideLayouts/slideLayout2213.xml"/><Relationship Id="rId122" Type="http://schemas.openxmlformats.org/officeDocument/2006/relationships/slideLayout" Target="../slideLayouts/slideLayout2234.xml"/><Relationship Id="rId143" Type="http://schemas.openxmlformats.org/officeDocument/2006/relationships/slideLayout" Target="../slideLayouts/slideLayout2255.xml"/><Relationship Id="rId148" Type="http://schemas.openxmlformats.org/officeDocument/2006/relationships/slideLayout" Target="../slideLayouts/slideLayout2260.xml"/><Relationship Id="rId164" Type="http://schemas.openxmlformats.org/officeDocument/2006/relationships/slideLayout" Target="../slideLayouts/slideLayout2276.xml"/><Relationship Id="rId169" Type="http://schemas.openxmlformats.org/officeDocument/2006/relationships/slideLayout" Target="../slideLayouts/slideLayout2281.xml"/><Relationship Id="rId185" Type="http://schemas.openxmlformats.org/officeDocument/2006/relationships/slideLayout" Target="../slideLayouts/slideLayout2297.xml"/><Relationship Id="rId4" Type="http://schemas.openxmlformats.org/officeDocument/2006/relationships/slideLayout" Target="../slideLayouts/slideLayout2116.xml"/><Relationship Id="rId9" Type="http://schemas.openxmlformats.org/officeDocument/2006/relationships/slideLayout" Target="../slideLayouts/slideLayout2121.xml"/><Relationship Id="rId180" Type="http://schemas.openxmlformats.org/officeDocument/2006/relationships/slideLayout" Target="../slideLayouts/slideLayout2292.xml"/><Relationship Id="rId210" Type="http://schemas.openxmlformats.org/officeDocument/2006/relationships/slideLayout" Target="../slideLayouts/slideLayout2322.xml"/><Relationship Id="rId215" Type="http://schemas.openxmlformats.org/officeDocument/2006/relationships/slideLayout" Target="../slideLayouts/slideLayout2327.xml"/><Relationship Id="rId236" Type="http://schemas.openxmlformats.org/officeDocument/2006/relationships/slideLayout" Target="../slideLayouts/slideLayout2348.xml"/><Relationship Id="rId257" Type="http://schemas.openxmlformats.org/officeDocument/2006/relationships/slideLayout" Target="../slideLayouts/slideLayout2369.xml"/><Relationship Id="rId278" Type="http://schemas.openxmlformats.org/officeDocument/2006/relationships/slideLayout" Target="../slideLayouts/slideLayout2390.xml"/><Relationship Id="rId26" Type="http://schemas.openxmlformats.org/officeDocument/2006/relationships/slideLayout" Target="../slideLayouts/slideLayout2138.xml"/><Relationship Id="rId231" Type="http://schemas.openxmlformats.org/officeDocument/2006/relationships/slideLayout" Target="../slideLayouts/slideLayout2343.xml"/><Relationship Id="rId252" Type="http://schemas.openxmlformats.org/officeDocument/2006/relationships/slideLayout" Target="../slideLayouts/slideLayout2364.xml"/><Relationship Id="rId273" Type="http://schemas.openxmlformats.org/officeDocument/2006/relationships/slideLayout" Target="../slideLayouts/slideLayout2385.xml"/><Relationship Id="rId47" Type="http://schemas.openxmlformats.org/officeDocument/2006/relationships/slideLayout" Target="../slideLayouts/slideLayout2159.xml"/><Relationship Id="rId68" Type="http://schemas.openxmlformats.org/officeDocument/2006/relationships/slideLayout" Target="../slideLayouts/slideLayout2180.xml"/><Relationship Id="rId89" Type="http://schemas.openxmlformats.org/officeDocument/2006/relationships/slideLayout" Target="../slideLayouts/slideLayout2201.xml"/><Relationship Id="rId112" Type="http://schemas.openxmlformats.org/officeDocument/2006/relationships/slideLayout" Target="../slideLayouts/slideLayout2224.xml"/><Relationship Id="rId133" Type="http://schemas.openxmlformats.org/officeDocument/2006/relationships/slideLayout" Target="../slideLayouts/slideLayout2245.xml"/><Relationship Id="rId154" Type="http://schemas.openxmlformats.org/officeDocument/2006/relationships/slideLayout" Target="../slideLayouts/slideLayout2266.xml"/><Relationship Id="rId175" Type="http://schemas.openxmlformats.org/officeDocument/2006/relationships/slideLayout" Target="../slideLayouts/slideLayout2287.xml"/><Relationship Id="rId196" Type="http://schemas.openxmlformats.org/officeDocument/2006/relationships/slideLayout" Target="../slideLayouts/slideLayout2308.xml"/><Relationship Id="rId200" Type="http://schemas.openxmlformats.org/officeDocument/2006/relationships/slideLayout" Target="../slideLayouts/slideLayout2312.xml"/><Relationship Id="rId16" Type="http://schemas.openxmlformats.org/officeDocument/2006/relationships/slideLayout" Target="../slideLayouts/slideLayout2128.xml"/><Relationship Id="rId221" Type="http://schemas.openxmlformats.org/officeDocument/2006/relationships/slideLayout" Target="../slideLayouts/slideLayout2333.xml"/><Relationship Id="rId242" Type="http://schemas.openxmlformats.org/officeDocument/2006/relationships/slideLayout" Target="../slideLayouts/slideLayout2354.xml"/><Relationship Id="rId263" Type="http://schemas.openxmlformats.org/officeDocument/2006/relationships/slideLayout" Target="../slideLayouts/slideLayout2375.xml"/><Relationship Id="rId284" Type="http://schemas.openxmlformats.org/officeDocument/2006/relationships/slideLayout" Target="../slideLayouts/slideLayout2396.xml"/><Relationship Id="rId37" Type="http://schemas.openxmlformats.org/officeDocument/2006/relationships/slideLayout" Target="../slideLayouts/slideLayout2149.xml"/><Relationship Id="rId58" Type="http://schemas.openxmlformats.org/officeDocument/2006/relationships/slideLayout" Target="../slideLayouts/slideLayout2170.xml"/><Relationship Id="rId79" Type="http://schemas.openxmlformats.org/officeDocument/2006/relationships/slideLayout" Target="../slideLayouts/slideLayout2191.xml"/><Relationship Id="rId102" Type="http://schemas.openxmlformats.org/officeDocument/2006/relationships/slideLayout" Target="../slideLayouts/slideLayout2214.xml"/><Relationship Id="rId123" Type="http://schemas.openxmlformats.org/officeDocument/2006/relationships/slideLayout" Target="../slideLayouts/slideLayout2235.xml"/><Relationship Id="rId144" Type="http://schemas.openxmlformats.org/officeDocument/2006/relationships/slideLayout" Target="../slideLayouts/slideLayout2256.xml"/><Relationship Id="rId90" Type="http://schemas.openxmlformats.org/officeDocument/2006/relationships/slideLayout" Target="../slideLayouts/slideLayout2202.xml"/><Relationship Id="rId165" Type="http://schemas.openxmlformats.org/officeDocument/2006/relationships/slideLayout" Target="../slideLayouts/slideLayout2277.xml"/><Relationship Id="rId186" Type="http://schemas.openxmlformats.org/officeDocument/2006/relationships/slideLayout" Target="../slideLayouts/slideLayout2298.xml"/><Relationship Id="rId211" Type="http://schemas.openxmlformats.org/officeDocument/2006/relationships/slideLayout" Target="../slideLayouts/slideLayout2323.xml"/><Relationship Id="rId232" Type="http://schemas.openxmlformats.org/officeDocument/2006/relationships/slideLayout" Target="../slideLayouts/slideLayout2344.xml"/><Relationship Id="rId253" Type="http://schemas.openxmlformats.org/officeDocument/2006/relationships/slideLayout" Target="../slideLayouts/slideLayout2365.xml"/><Relationship Id="rId274" Type="http://schemas.openxmlformats.org/officeDocument/2006/relationships/slideLayout" Target="../slideLayouts/slideLayout2386.xml"/><Relationship Id="rId27" Type="http://schemas.openxmlformats.org/officeDocument/2006/relationships/slideLayout" Target="../slideLayouts/slideLayout2139.xml"/><Relationship Id="rId48" Type="http://schemas.openxmlformats.org/officeDocument/2006/relationships/slideLayout" Target="../slideLayouts/slideLayout2160.xml"/><Relationship Id="rId69" Type="http://schemas.openxmlformats.org/officeDocument/2006/relationships/slideLayout" Target="../slideLayouts/slideLayout2181.xml"/><Relationship Id="rId113" Type="http://schemas.openxmlformats.org/officeDocument/2006/relationships/slideLayout" Target="../slideLayouts/slideLayout2225.xml"/><Relationship Id="rId134" Type="http://schemas.openxmlformats.org/officeDocument/2006/relationships/slideLayout" Target="../slideLayouts/slideLayout2246.xml"/><Relationship Id="rId80" Type="http://schemas.openxmlformats.org/officeDocument/2006/relationships/slideLayout" Target="../slideLayouts/slideLayout2192.xml"/><Relationship Id="rId155" Type="http://schemas.openxmlformats.org/officeDocument/2006/relationships/slideLayout" Target="../slideLayouts/slideLayout2267.xml"/><Relationship Id="rId176" Type="http://schemas.openxmlformats.org/officeDocument/2006/relationships/slideLayout" Target="../slideLayouts/slideLayout2288.xml"/><Relationship Id="rId197" Type="http://schemas.openxmlformats.org/officeDocument/2006/relationships/slideLayout" Target="../slideLayouts/slideLayout2309.xml"/><Relationship Id="rId201" Type="http://schemas.openxmlformats.org/officeDocument/2006/relationships/slideLayout" Target="../slideLayouts/slideLayout2313.xml"/><Relationship Id="rId222" Type="http://schemas.openxmlformats.org/officeDocument/2006/relationships/slideLayout" Target="../slideLayouts/slideLayout2334.xml"/><Relationship Id="rId243" Type="http://schemas.openxmlformats.org/officeDocument/2006/relationships/slideLayout" Target="../slideLayouts/slideLayout2355.xml"/><Relationship Id="rId264" Type="http://schemas.openxmlformats.org/officeDocument/2006/relationships/slideLayout" Target="../slideLayouts/slideLayout2376.xml"/><Relationship Id="rId285" Type="http://schemas.openxmlformats.org/officeDocument/2006/relationships/slideLayout" Target="../slideLayouts/slideLayout2397.xml"/><Relationship Id="rId17" Type="http://schemas.openxmlformats.org/officeDocument/2006/relationships/slideLayout" Target="../slideLayouts/slideLayout2129.xml"/><Relationship Id="rId38" Type="http://schemas.openxmlformats.org/officeDocument/2006/relationships/slideLayout" Target="../slideLayouts/slideLayout2150.xml"/><Relationship Id="rId59" Type="http://schemas.openxmlformats.org/officeDocument/2006/relationships/slideLayout" Target="../slideLayouts/slideLayout2171.xml"/><Relationship Id="rId103" Type="http://schemas.openxmlformats.org/officeDocument/2006/relationships/slideLayout" Target="../slideLayouts/slideLayout2215.xml"/><Relationship Id="rId124" Type="http://schemas.openxmlformats.org/officeDocument/2006/relationships/slideLayout" Target="../slideLayouts/slideLayout2236.xml"/><Relationship Id="rId70" Type="http://schemas.openxmlformats.org/officeDocument/2006/relationships/slideLayout" Target="../slideLayouts/slideLayout2182.xml"/><Relationship Id="rId91" Type="http://schemas.openxmlformats.org/officeDocument/2006/relationships/slideLayout" Target="../slideLayouts/slideLayout2203.xml"/><Relationship Id="rId145" Type="http://schemas.openxmlformats.org/officeDocument/2006/relationships/slideLayout" Target="../slideLayouts/slideLayout2257.xml"/><Relationship Id="rId166" Type="http://schemas.openxmlformats.org/officeDocument/2006/relationships/slideLayout" Target="../slideLayouts/slideLayout2278.xml"/><Relationship Id="rId187" Type="http://schemas.openxmlformats.org/officeDocument/2006/relationships/slideLayout" Target="../slideLayouts/slideLayout2299.xml"/><Relationship Id="rId1" Type="http://schemas.openxmlformats.org/officeDocument/2006/relationships/slideLayout" Target="../slideLayouts/slideLayout2113.xml"/><Relationship Id="rId212" Type="http://schemas.openxmlformats.org/officeDocument/2006/relationships/slideLayout" Target="../slideLayouts/slideLayout2324.xml"/><Relationship Id="rId233" Type="http://schemas.openxmlformats.org/officeDocument/2006/relationships/slideLayout" Target="../slideLayouts/slideLayout2345.xml"/><Relationship Id="rId254" Type="http://schemas.openxmlformats.org/officeDocument/2006/relationships/slideLayout" Target="../slideLayouts/slideLayout2366.xml"/><Relationship Id="rId28" Type="http://schemas.openxmlformats.org/officeDocument/2006/relationships/slideLayout" Target="../slideLayouts/slideLayout2140.xml"/><Relationship Id="rId49" Type="http://schemas.openxmlformats.org/officeDocument/2006/relationships/slideLayout" Target="../slideLayouts/slideLayout2161.xml"/><Relationship Id="rId114" Type="http://schemas.openxmlformats.org/officeDocument/2006/relationships/slideLayout" Target="../slideLayouts/slideLayout2226.xml"/><Relationship Id="rId275" Type="http://schemas.openxmlformats.org/officeDocument/2006/relationships/slideLayout" Target="../slideLayouts/slideLayout2387.xml"/><Relationship Id="rId60" Type="http://schemas.openxmlformats.org/officeDocument/2006/relationships/slideLayout" Target="../slideLayouts/slideLayout2172.xml"/><Relationship Id="rId81" Type="http://schemas.openxmlformats.org/officeDocument/2006/relationships/slideLayout" Target="../slideLayouts/slideLayout2193.xml"/><Relationship Id="rId135" Type="http://schemas.openxmlformats.org/officeDocument/2006/relationships/slideLayout" Target="../slideLayouts/slideLayout2247.xml"/><Relationship Id="rId156" Type="http://schemas.openxmlformats.org/officeDocument/2006/relationships/slideLayout" Target="../slideLayouts/slideLayout2268.xml"/><Relationship Id="rId177" Type="http://schemas.openxmlformats.org/officeDocument/2006/relationships/slideLayout" Target="../slideLayouts/slideLayout2289.xml"/><Relationship Id="rId198" Type="http://schemas.openxmlformats.org/officeDocument/2006/relationships/slideLayout" Target="../slideLayouts/slideLayout2310.xml"/><Relationship Id="rId202" Type="http://schemas.openxmlformats.org/officeDocument/2006/relationships/slideLayout" Target="../slideLayouts/slideLayout2314.xml"/><Relationship Id="rId223" Type="http://schemas.openxmlformats.org/officeDocument/2006/relationships/slideLayout" Target="../slideLayouts/slideLayout2335.xml"/><Relationship Id="rId244" Type="http://schemas.openxmlformats.org/officeDocument/2006/relationships/slideLayout" Target="../slideLayouts/slideLayout235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405.xml"/><Relationship Id="rId13" Type="http://schemas.openxmlformats.org/officeDocument/2006/relationships/theme" Target="../theme/theme12.xml"/><Relationship Id="rId3" Type="http://schemas.openxmlformats.org/officeDocument/2006/relationships/slideLayout" Target="../slideLayouts/slideLayout2400.xml"/><Relationship Id="rId7" Type="http://schemas.openxmlformats.org/officeDocument/2006/relationships/slideLayout" Target="../slideLayouts/slideLayout2404.xml"/><Relationship Id="rId12" Type="http://schemas.openxmlformats.org/officeDocument/2006/relationships/slideLayout" Target="../slideLayouts/slideLayout2409.xml"/><Relationship Id="rId2" Type="http://schemas.openxmlformats.org/officeDocument/2006/relationships/slideLayout" Target="../slideLayouts/slideLayout2399.xml"/><Relationship Id="rId1" Type="http://schemas.openxmlformats.org/officeDocument/2006/relationships/slideLayout" Target="../slideLayouts/slideLayout2398.xml"/><Relationship Id="rId6" Type="http://schemas.openxmlformats.org/officeDocument/2006/relationships/slideLayout" Target="../slideLayouts/slideLayout2403.xml"/><Relationship Id="rId11" Type="http://schemas.openxmlformats.org/officeDocument/2006/relationships/slideLayout" Target="../slideLayouts/slideLayout2408.xml"/><Relationship Id="rId5" Type="http://schemas.openxmlformats.org/officeDocument/2006/relationships/slideLayout" Target="../slideLayouts/slideLayout2402.xml"/><Relationship Id="rId10" Type="http://schemas.openxmlformats.org/officeDocument/2006/relationships/slideLayout" Target="../slideLayouts/slideLayout2407.xml"/><Relationship Id="rId4" Type="http://schemas.openxmlformats.org/officeDocument/2006/relationships/slideLayout" Target="../slideLayouts/slideLayout2401.xml"/><Relationship Id="rId9" Type="http://schemas.openxmlformats.org/officeDocument/2006/relationships/slideLayout" Target="../slideLayouts/slideLayout2406.xml"/><Relationship Id="rId14" Type="http://schemas.openxmlformats.org/officeDocument/2006/relationships/image" Target="../media/image104.jpeg"/></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296.xml"/><Relationship Id="rId117" Type="http://schemas.openxmlformats.org/officeDocument/2006/relationships/slideLayout" Target="../slideLayouts/slideLayout387.xml"/><Relationship Id="rId21" Type="http://schemas.openxmlformats.org/officeDocument/2006/relationships/slideLayout" Target="../slideLayouts/slideLayout291.xml"/><Relationship Id="rId42" Type="http://schemas.openxmlformats.org/officeDocument/2006/relationships/slideLayout" Target="../slideLayouts/slideLayout312.xml"/><Relationship Id="rId47" Type="http://schemas.openxmlformats.org/officeDocument/2006/relationships/slideLayout" Target="../slideLayouts/slideLayout317.xml"/><Relationship Id="rId63" Type="http://schemas.openxmlformats.org/officeDocument/2006/relationships/slideLayout" Target="../slideLayouts/slideLayout333.xml"/><Relationship Id="rId68" Type="http://schemas.openxmlformats.org/officeDocument/2006/relationships/slideLayout" Target="../slideLayouts/slideLayout338.xml"/><Relationship Id="rId84" Type="http://schemas.openxmlformats.org/officeDocument/2006/relationships/slideLayout" Target="../slideLayouts/slideLayout354.xml"/><Relationship Id="rId89" Type="http://schemas.openxmlformats.org/officeDocument/2006/relationships/slideLayout" Target="../slideLayouts/slideLayout359.xml"/><Relationship Id="rId112" Type="http://schemas.openxmlformats.org/officeDocument/2006/relationships/slideLayout" Target="../slideLayouts/slideLayout382.xml"/><Relationship Id="rId133" Type="http://schemas.openxmlformats.org/officeDocument/2006/relationships/slideLayout" Target="../slideLayouts/slideLayout403.xml"/><Relationship Id="rId138" Type="http://schemas.openxmlformats.org/officeDocument/2006/relationships/slideLayout" Target="../slideLayouts/slideLayout408.xml"/><Relationship Id="rId16" Type="http://schemas.openxmlformats.org/officeDocument/2006/relationships/slideLayout" Target="../slideLayouts/slideLayout286.xml"/><Relationship Id="rId107" Type="http://schemas.openxmlformats.org/officeDocument/2006/relationships/slideLayout" Target="../slideLayouts/slideLayout377.xml"/><Relationship Id="rId11" Type="http://schemas.openxmlformats.org/officeDocument/2006/relationships/slideLayout" Target="../slideLayouts/slideLayout281.xml"/><Relationship Id="rId32" Type="http://schemas.openxmlformats.org/officeDocument/2006/relationships/slideLayout" Target="../slideLayouts/slideLayout302.xml"/><Relationship Id="rId37" Type="http://schemas.openxmlformats.org/officeDocument/2006/relationships/slideLayout" Target="../slideLayouts/slideLayout307.xml"/><Relationship Id="rId53" Type="http://schemas.openxmlformats.org/officeDocument/2006/relationships/slideLayout" Target="../slideLayouts/slideLayout323.xml"/><Relationship Id="rId58" Type="http://schemas.openxmlformats.org/officeDocument/2006/relationships/slideLayout" Target="../slideLayouts/slideLayout328.xml"/><Relationship Id="rId74" Type="http://schemas.openxmlformats.org/officeDocument/2006/relationships/slideLayout" Target="../slideLayouts/slideLayout344.xml"/><Relationship Id="rId79" Type="http://schemas.openxmlformats.org/officeDocument/2006/relationships/slideLayout" Target="../slideLayouts/slideLayout349.xml"/><Relationship Id="rId102" Type="http://schemas.openxmlformats.org/officeDocument/2006/relationships/slideLayout" Target="../slideLayouts/slideLayout372.xml"/><Relationship Id="rId123" Type="http://schemas.openxmlformats.org/officeDocument/2006/relationships/slideLayout" Target="../slideLayouts/slideLayout393.xml"/><Relationship Id="rId128" Type="http://schemas.openxmlformats.org/officeDocument/2006/relationships/slideLayout" Target="../slideLayouts/slideLayout398.xml"/><Relationship Id="rId144" Type="http://schemas.openxmlformats.org/officeDocument/2006/relationships/slideLayout" Target="../slideLayouts/slideLayout414.xml"/><Relationship Id="rId149" Type="http://schemas.openxmlformats.org/officeDocument/2006/relationships/slideLayout" Target="../slideLayouts/slideLayout419.xml"/><Relationship Id="rId5" Type="http://schemas.openxmlformats.org/officeDocument/2006/relationships/slideLayout" Target="../slideLayouts/slideLayout275.xml"/><Relationship Id="rId90" Type="http://schemas.openxmlformats.org/officeDocument/2006/relationships/slideLayout" Target="../slideLayouts/slideLayout360.xml"/><Relationship Id="rId95" Type="http://schemas.openxmlformats.org/officeDocument/2006/relationships/slideLayout" Target="../slideLayouts/slideLayout365.xml"/><Relationship Id="rId22" Type="http://schemas.openxmlformats.org/officeDocument/2006/relationships/slideLayout" Target="../slideLayouts/slideLayout292.xml"/><Relationship Id="rId27" Type="http://schemas.openxmlformats.org/officeDocument/2006/relationships/slideLayout" Target="../slideLayouts/slideLayout297.xml"/><Relationship Id="rId43" Type="http://schemas.openxmlformats.org/officeDocument/2006/relationships/slideLayout" Target="../slideLayouts/slideLayout313.xml"/><Relationship Id="rId48" Type="http://schemas.openxmlformats.org/officeDocument/2006/relationships/slideLayout" Target="../slideLayouts/slideLayout318.xml"/><Relationship Id="rId64" Type="http://schemas.openxmlformats.org/officeDocument/2006/relationships/slideLayout" Target="../slideLayouts/slideLayout334.xml"/><Relationship Id="rId69" Type="http://schemas.openxmlformats.org/officeDocument/2006/relationships/slideLayout" Target="../slideLayouts/slideLayout339.xml"/><Relationship Id="rId113" Type="http://schemas.openxmlformats.org/officeDocument/2006/relationships/slideLayout" Target="../slideLayouts/slideLayout383.xml"/><Relationship Id="rId118" Type="http://schemas.openxmlformats.org/officeDocument/2006/relationships/slideLayout" Target="../slideLayouts/slideLayout388.xml"/><Relationship Id="rId134" Type="http://schemas.openxmlformats.org/officeDocument/2006/relationships/slideLayout" Target="../slideLayouts/slideLayout404.xml"/><Relationship Id="rId139" Type="http://schemas.openxmlformats.org/officeDocument/2006/relationships/slideLayout" Target="../slideLayouts/slideLayout409.xml"/><Relationship Id="rId80" Type="http://schemas.openxmlformats.org/officeDocument/2006/relationships/slideLayout" Target="../slideLayouts/slideLayout350.xml"/><Relationship Id="rId85" Type="http://schemas.openxmlformats.org/officeDocument/2006/relationships/slideLayout" Target="../slideLayouts/slideLayout355.xml"/><Relationship Id="rId150" Type="http://schemas.openxmlformats.org/officeDocument/2006/relationships/slideLayout" Target="../slideLayouts/slideLayout420.xml"/><Relationship Id="rId12" Type="http://schemas.openxmlformats.org/officeDocument/2006/relationships/slideLayout" Target="../slideLayouts/slideLayout282.xml"/><Relationship Id="rId17" Type="http://schemas.openxmlformats.org/officeDocument/2006/relationships/slideLayout" Target="../slideLayouts/slideLayout287.xml"/><Relationship Id="rId25" Type="http://schemas.openxmlformats.org/officeDocument/2006/relationships/slideLayout" Target="../slideLayouts/slideLayout295.xml"/><Relationship Id="rId33" Type="http://schemas.openxmlformats.org/officeDocument/2006/relationships/slideLayout" Target="../slideLayouts/slideLayout303.xml"/><Relationship Id="rId38" Type="http://schemas.openxmlformats.org/officeDocument/2006/relationships/slideLayout" Target="../slideLayouts/slideLayout308.xml"/><Relationship Id="rId46" Type="http://schemas.openxmlformats.org/officeDocument/2006/relationships/slideLayout" Target="../slideLayouts/slideLayout316.xml"/><Relationship Id="rId59" Type="http://schemas.openxmlformats.org/officeDocument/2006/relationships/slideLayout" Target="../slideLayouts/slideLayout329.xml"/><Relationship Id="rId67" Type="http://schemas.openxmlformats.org/officeDocument/2006/relationships/slideLayout" Target="../slideLayouts/slideLayout337.xml"/><Relationship Id="rId103" Type="http://schemas.openxmlformats.org/officeDocument/2006/relationships/slideLayout" Target="../slideLayouts/slideLayout373.xml"/><Relationship Id="rId108" Type="http://schemas.openxmlformats.org/officeDocument/2006/relationships/slideLayout" Target="../slideLayouts/slideLayout378.xml"/><Relationship Id="rId116" Type="http://schemas.openxmlformats.org/officeDocument/2006/relationships/slideLayout" Target="../slideLayouts/slideLayout386.xml"/><Relationship Id="rId124" Type="http://schemas.openxmlformats.org/officeDocument/2006/relationships/slideLayout" Target="../slideLayouts/slideLayout394.xml"/><Relationship Id="rId129" Type="http://schemas.openxmlformats.org/officeDocument/2006/relationships/slideLayout" Target="../slideLayouts/slideLayout399.xml"/><Relationship Id="rId137" Type="http://schemas.openxmlformats.org/officeDocument/2006/relationships/slideLayout" Target="../slideLayouts/slideLayout407.xml"/><Relationship Id="rId20" Type="http://schemas.openxmlformats.org/officeDocument/2006/relationships/slideLayout" Target="../slideLayouts/slideLayout290.xml"/><Relationship Id="rId41" Type="http://schemas.openxmlformats.org/officeDocument/2006/relationships/slideLayout" Target="../slideLayouts/slideLayout311.xml"/><Relationship Id="rId54" Type="http://schemas.openxmlformats.org/officeDocument/2006/relationships/slideLayout" Target="../slideLayouts/slideLayout324.xml"/><Relationship Id="rId62" Type="http://schemas.openxmlformats.org/officeDocument/2006/relationships/slideLayout" Target="../slideLayouts/slideLayout332.xml"/><Relationship Id="rId70" Type="http://schemas.openxmlformats.org/officeDocument/2006/relationships/slideLayout" Target="../slideLayouts/slideLayout340.xml"/><Relationship Id="rId75" Type="http://schemas.openxmlformats.org/officeDocument/2006/relationships/slideLayout" Target="../slideLayouts/slideLayout345.xml"/><Relationship Id="rId83" Type="http://schemas.openxmlformats.org/officeDocument/2006/relationships/slideLayout" Target="../slideLayouts/slideLayout353.xml"/><Relationship Id="rId88" Type="http://schemas.openxmlformats.org/officeDocument/2006/relationships/slideLayout" Target="../slideLayouts/slideLayout358.xml"/><Relationship Id="rId91" Type="http://schemas.openxmlformats.org/officeDocument/2006/relationships/slideLayout" Target="../slideLayouts/slideLayout361.xml"/><Relationship Id="rId96" Type="http://schemas.openxmlformats.org/officeDocument/2006/relationships/slideLayout" Target="../slideLayouts/slideLayout366.xml"/><Relationship Id="rId111" Type="http://schemas.openxmlformats.org/officeDocument/2006/relationships/slideLayout" Target="../slideLayouts/slideLayout381.xml"/><Relationship Id="rId132" Type="http://schemas.openxmlformats.org/officeDocument/2006/relationships/slideLayout" Target="../slideLayouts/slideLayout402.xml"/><Relationship Id="rId140" Type="http://schemas.openxmlformats.org/officeDocument/2006/relationships/slideLayout" Target="../slideLayouts/slideLayout410.xml"/><Relationship Id="rId145" Type="http://schemas.openxmlformats.org/officeDocument/2006/relationships/slideLayout" Target="../slideLayouts/slideLayout415.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5" Type="http://schemas.openxmlformats.org/officeDocument/2006/relationships/slideLayout" Target="../slideLayouts/slideLayout285.xml"/><Relationship Id="rId23" Type="http://schemas.openxmlformats.org/officeDocument/2006/relationships/slideLayout" Target="../slideLayouts/slideLayout293.xml"/><Relationship Id="rId28" Type="http://schemas.openxmlformats.org/officeDocument/2006/relationships/slideLayout" Target="../slideLayouts/slideLayout298.xml"/><Relationship Id="rId36" Type="http://schemas.openxmlformats.org/officeDocument/2006/relationships/slideLayout" Target="../slideLayouts/slideLayout306.xml"/><Relationship Id="rId49" Type="http://schemas.openxmlformats.org/officeDocument/2006/relationships/slideLayout" Target="../slideLayouts/slideLayout319.xml"/><Relationship Id="rId57" Type="http://schemas.openxmlformats.org/officeDocument/2006/relationships/slideLayout" Target="../slideLayouts/slideLayout327.xml"/><Relationship Id="rId106" Type="http://schemas.openxmlformats.org/officeDocument/2006/relationships/slideLayout" Target="../slideLayouts/slideLayout376.xml"/><Relationship Id="rId114" Type="http://schemas.openxmlformats.org/officeDocument/2006/relationships/slideLayout" Target="../slideLayouts/slideLayout384.xml"/><Relationship Id="rId119" Type="http://schemas.openxmlformats.org/officeDocument/2006/relationships/slideLayout" Target="../slideLayouts/slideLayout389.xml"/><Relationship Id="rId127" Type="http://schemas.openxmlformats.org/officeDocument/2006/relationships/slideLayout" Target="../slideLayouts/slideLayout397.xml"/><Relationship Id="rId10" Type="http://schemas.openxmlformats.org/officeDocument/2006/relationships/slideLayout" Target="../slideLayouts/slideLayout280.xml"/><Relationship Id="rId31" Type="http://schemas.openxmlformats.org/officeDocument/2006/relationships/slideLayout" Target="../slideLayouts/slideLayout301.xml"/><Relationship Id="rId44" Type="http://schemas.openxmlformats.org/officeDocument/2006/relationships/slideLayout" Target="../slideLayouts/slideLayout314.xml"/><Relationship Id="rId52" Type="http://schemas.openxmlformats.org/officeDocument/2006/relationships/slideLayout" Target="../slideLayouts/slideLayout322.xml"/><Relationship Id="rId60" Type="http://schemas.openxmlformats.org/officeDocument/2006/relationships/slideLayout" Target="../slideLayouts/slideLayout330.xml"/><Relationship Id="rId65" Type="http://schemas.openxmlformats.org/officeDocument/2006/relationships/slideLayout" Target="../slideLayouts/slideLayout335.xml"/><Relationship Id="rId73" Type="http://schemas.openxmlformats.org/officeDocument/2006/relationships/slideLayout" Target="../slideLayouts/slideLayout343.xml"/><Relationship Id="rId78" Type="http://schemas.openxmlformats.org/officeDocument/2006/relationships/slideLayout" Target="../slideLayouts/slideLayout348.xml"/><Relationship Id="rId81" Type="http://schemas.openxmlformats.org/officeDocument/2006/relationships/slideLayout" Target="../slideLayouts/slideLayout351.xml"/><Relationship Id="rId86" Type="http://schemas.openxmlformats.org/officeDocument/2006/relationships/slideLayout" Target="../slideLayouts/slideLayout356.xml"/><Relationship Id="rId94" Type="http://schemas.openxmlformats.org/officeDocument/2006/relationships/slideLayout" Target="../slideLayouts/slideLayout364.xml"/><Relationship Id="rId99" Type="http://schemas.openxmlformats.org/officeDocument/2006/relationships/slideLayout" Target="../slideLayouts/slideLayout369.xml"/><Relationship Id="rId101" Type="http://schemas.openxmlformats.org/officeDocument/2006/relationships/slideLayout" Target="../slideLayouts/slideLayout371.xml"/><Relationship Id="rId122" Type="http://schemas.openxmlformats.org/officeDocument/2006/relationships/slideLayout" Target="../slideLayouts/slideLayout392.xml"/><Relationship Id="rId130" Type="http://schemas.openxmlformats.org/officeDocument/2006/relationships/slideLayout" Target="../slideLayouts/slideLayout400.xml"/><Relationship Id="rId135" Type="http://schemas.openxmlformats.org/officeDocument/2006/relationships/slideLayout" Target="../slideLayouts/slideLayout405.xml"/><Relationship Id="rId143" Type="http://schemas.openxmlformats.org/officeDocument/2006/relationships/slideLayout" Target="../slideLayouts/slideLayout413.xml"/><Relationship Id="rId148" Type="http://schemas.openxmlformats.org/officeDocument/2006/relationships/slideLayout" Target="../slideLayouts/slideLayout418.xml"/><Relationship Id="rId151" Type="http://schemas.openxmlformats.org/officeDocument/2006/relationships/theme" Target="../theme/theme2.xml"/><Relationship Id="rId4" Type="http://schemas.openxmlformats.org/officeDocument/2006/relationships/slideLayout" Target="../slideLayouts/slideLayout274.xml"/><Relationship Id="rId9" Type="http://schemas.openxmlformats.org/officeDocument/2006/relationships/slideLayout" Target="../slideLayouts/slideLayout279.xml"/><Relationship Id="rId13" Type="http://schemas.openxmlformats.org/officeDocument/2006/relationships/slideLayout" Target="../slideLayouts/slideLayout283.xml"/><Relationship Id="rId18" Type="http://schemas.openxmlformats.org/officeDocument/2006/relationships/slideLayout" Target="../slideLayouts/slideLayout288.xml"/><Relationship Id="rId39" Type="http://schemas.openxmlformats.org/officeDocument/2006/relationships/slideLayout" Target="../slideLayouts/slideLayout309.xml"/><Relationship Id="rId109" Type="http://schemas.openxmlformats.org/officeDocument/2006/relationships/slideLayout" Target="../slideLayouts/slideLayout379.xml"/><Relationship Id="rId34" Type="http://schemas.openxmlformats.org/officeDocument/2006/relationships/slideLayout" Target="../slideLayouts/slideLayout304.xml"/><Relationship Id="rId50" Type="http://schemas.openxmlformats.org/officeDocument/2006/relationships/slideLayout" Target="../slideLayouts/slideLayout320.xml"/><Relationship Id="rId55" Type="http://schemas.openxmlformats.org/officeDocument/2006/relationships/slideLayout" Target="../slideLayouts/slideLayout325.xml"/><Relationship Id="rId76" Type="http://schemas.openxmlformats.org/officeDocument/2006/relationships/slideLayout" Target="../slideLayouts/slideLayout346.xml"/><Relationship Id="rId97" Type="http://schemas.openxmlformats.org/officeDocument/2006/relationships/slideLayout" Target="../slideLayouts/slideLayout367.xml"/><Relationship Id="rId104" Type="http://schemas.openxmlformats.org/officeDocument/2006/relationships/slideLayout" Target="../slideLayouts/slideLayout374.xml"/><Relationship Id="rId120" Type="http://schemas.openxmlformats.org/officeDocument/2006/relationships/slideLayout" Target="../slideLayouts/slideLayout390.xml"/><Relationship Id="rId125" Type="http://schemas.openxmlformats.org/officeDocument/2006/relationships/slideLayout" Target="../slideLayouts/slideLayout395.xml"/><Relationship Id="rId141" Type="http://schemas.openxmlformats.org/officeDocument/2006/relationships/slideLayout" Target="../slideLayouts/slideLayout411.xml"/><Relationship Id="rId146" Type="http://schemas.openxmlformats.org/officeDocument/2006/relationships/slideLayout" Target="../slideLayouts/slideLayout416.xml"/><Relationship Id="rId7" Type="http://schemas.openxmlformats.org/officeDocument/2006/relationships/slideLayout" Target="../slideLayouts/slideLayout277.xml"/><Relationship Id="rId71" Type="http://schemas.openxmlformats.org/officeDocument/2006/relationships/slideLayout" Target="../slideLayouts/slideLayout341.xml"/><Relationship Id="rId92" Type="http://schemas.openxmlformats.org/officeDocument/2006/relationships/slideLayout" Target="../slideLayouts/slideLayout362.xml"/><Relationship Id="rId2" Type="http://schemas.openxmlformats.org/officeDocument/2006/relationships/slideLayout" Target="../slideLayouts/slideLayout272.xml"/><Relationship Id="rId29" Type="http://schemas.openxmlformats.org/officeDocument/2006/relationships/slideLayout" Target="../slideLayouts/slideLayout299.xml"/><Relationship Id="rId24" Type="http://schemas.openxmlformats.org/officeDocument/2006/relationships/slideLayout" Target="../slideLayouts/slideLayout294.xml"/><Relationship Id="rId40" Type="http://schemas.openxmlformats.org/officeDocument/2006/relationships/slideLayout" Target="../slideLayouts/slideLayout310.xml"/><Relationship Id="rId45" Type="http://schemas.openxmlformats.org/officeDocument/2006/relationships/slideLayout" Target="../slideLayouts/slideLayout315.xml"/><Relationship Id="rId66" Type="http://schemas.openxmlformats.org/officeDocument/2006/relationships/slideLayout" Target="../slideLayouts/slideLayout336.xml"/><Relationship Id="rId87" Type="http://schemas.openxmlformats.org/officeDocument/2006/relationships/slideLayout" Target="../slideLayouts/slideLayout357.xml"/><Relationship Id="rId110" Type="http://schemas.openxmlformats.org/officeDocument/2006/relationships/slideLayout" Target="../slideLayouts/slideLayout380.xml"/><Relationship Id="rId115" Type="http://schemas.openxmlformats.org/officeDocument/2006/relationships/slideLayout" Target="../slideLayouts/slideLayout385.xml"/><Relationship Id="rId131" Type="http://schemas.openxmlformats.org/officeDocument/2006/relationships/slideLayout" Target="../slideLayouts/slideLayout401.xml"/><Relationship Id="rId136" Type="http://schemas.openxmlformats.org/officeDocument/2006/relationships/slideLayout" Target="../slideLayouts/slideLayout406.xml"/><Relationship Id="rId61" Type="http://schemas.openxmlformats.org/officeDocument/2006/relationships/slideLayout" Target="../slideLayouts/slideLayout331.xml"/><Relationship Id="rId82" Type="http://schemas.openxmlformats.org/officeDocument/2006/relationships/slideLayout" Target="../slideLayouts/slideLayout352.xml"/><Relationship Id="rId19" Type="http://schemas.openxmlformats.org/officeDocument/2006/relationships/slideLayout" Target="../slideLayouts/slideLayout289.xml"/><Relationship Id="rId14" Type="http://schemas.openxmlformats.org/officeDocument/2006/relationships/slideLayout" Target="../slideLayouts/slideLayout284.xml"/><Relationship Id="rId30" Type="http://schemas.openxmlformats.org/officeDocument/2006/relationships/slideLayout" Target="../slideLayouts/slideLayout300.xml"/><Relationship Id="rId35" Type="http://schemas.openxmlformats.org/officeDocument/2006/relationships/slideLayout" Target="../slideLayouts/slideLayout305.xml"/><Relationship Id="rId56" Type="http://schemas.openxmlformats.org/officeDocument/2006/relationships/slideLayout" Target="../slideLayouts/slideLayout326.xml"/><Relationship Id="rId77" Type="http://schemas.openxmlformats.org/officeDocument/2006/relationships/slideLayout" Target="../slideLayouts/slideLayout347.xml"/><Relationship Id="rId100" Type="http://schemas.openxmlformats.org/officeDocument/2006/relationships/slideLayout" Target="../slideLayouts/slideLayout370.xml"/><Relationship Id="rId105" Type="http://schemas.openxmlformats.org/officeDocument/2006/relationships/slideLayout" Target="../slideLayouts/slideLayout375.xml"/><Relationship Id="rId126" Type="http://schemas.openxmlformats.org/officeDocument/2006/relationships/slideLayout" Target="../slideLayouts/slideLayout396.xml"/><Relationship Id="rId147" Type="http://schemas.openxmlformats.org/officeDocument/2006/relationships/slideLayout" Target="../slideLayouts/slideLayout417.xml"/><Relationship Id="rId8" Type="http://schemas.openxmlformats.org/officeDocument/2006/relationships/slideLayout" Target="../slideLayouts/slideLayout278.xml"/><Relationship Id="rId51" Type="http://schemas.openxmlformats.org/officeDocument/2006/relationships/slideLayout" Target="../slideLayouts/slideLayout321.xml"/><Relationship Id="rId72" Type="http://schemas.openxmlformats.org/officeDocument/2006/relationships/slideLayout" Target="../slideLayouts/slideLayout342.xml"/><Relationship Id="rId93" Type="http://schemas.openxmlformats.org/officeDocument/2006/relationships/slideLayout" Target="../slideLayouts/slideLayout363.xml"/><Relationship Id="rId98" Type="http://schemas.openxmlformats.org/officeDocument/2006/relationships/slideLayout" Target="../slideLayouts/slideLayout368.xml"/><Relationship Id="rId121" Type="http://schemas.openxmlformats.org/officeDocument/2006/relationships/slideLayout" Target="../slideLayouts/slideLayout391.xml"/><Relationship Id="rId142" Type="http://schemas.openxmlformats.org/officeDocument/2006/relationships/slideLayout" Target="../slideLayouts/slideLayout412.xml"/><Relationship Id="rId3" Type="http://schemas.openxmlformats.org/officeDocument/2006/relationships/slideLayout" Target="../slideLayouts/slideLayout273.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537.xml"/><Relationship Id="rId299" Type="http://schemas.openxmlformats.org/officeDocument/2006/relationships/slideLayout" Target="../slideLayouts/slideLayout719.xml"/><Relationship Id="rId21" Type="http://schemas.openxmlformats.org/officeDocument/2006/relationships/slideLayout" Target="../slideLayouts/slideLayout441.xml"/><Relationship Id="rId63" Type="http://schemas.openxmlformats.org/officeDocument/2006/relationships/slideLayout" Target="../slideLayouts/slideLayout483.xml"/><Relationship Id="rId159" Type="http://schemas.openxmlformats.org/officeDocument/2006/relationships/slideLayout" Target="../slideLayouts/slideLayout579.xml"/><Relationship Id="rId324" Type="http://schemas.openxmlformats.org/officeDocument/2006/relationships/slideLayout" Target="../slideLayouts/slideLayout744.xml"/><Relationship Id="rId366" Type="http://schemas.openxmlformats.org/officeDocument/2006/relationships/slideLayout" Target="../slideLayouts/slideLayout786.xml"/><Relationship Id="rId170" Type="http://schemas.openxmlformats.org/officeDocument/2006/relationships/slideLayout" Target="../slideLayouts/slideLayout590.xml"/><Relationship Id="rId226" Type="http://schemas.openxmlformats.org/officeDocument/2006/relationships/slideLayout" Target="../slideLayouts/slideLayout646.xml"/><Relationship Id="rId433" Type="http://schemas.openxmlformats.org/officeDocument/2006/relationships/slideLayout" Target="../slideLayouts/slideLayout853.xml"/><Relationship Id="rId268" Type="http://schemas.openxmlformats.org/officeDocument/2006/relationships/slideLayout" Target="../slideLayouts/slideLayout688.xml"/><Relationship Id="rId32" Type="http://schemas.openxmlformats.org/officeDocument/2006/relationships/slideLayout" Target="../slideLayouts/slideLayout452.xml"/><Relationship Id="rId74" Type="http://schemas.openxmlformats.org/officeDocument/2006/relationships/slideLayout" Target="../slideLayouts/slideLayout494.xml"/><Relationship Id="rId128" Type="http://schemas.openxmlformats.org/officeDocument/2006/relationships/slideLayout" Target="../slideLayouts/slideLayout548.xml"/><Relationship Id="rId335" Type="http://schemas.openxmlformats.org/officeDocument/2006/relationships/slideLayout" Target="../slideLayouts/slideLayout755.xml"/><Relationship Id="rId377" Type="http://schemas.openxmlformats.org/officeDocument/2006/relationships/slideLayout" Target="../slideLayouts/slideLayout797.xml"/><Relationship Id="rId5" Type="http://schemas.openxmlformats.org/officeDocument/2006/relationships/slideLayout" Target="../slideLayouts/slideLayout425.xml"/><Relationship Id="rId181" Type="http://schemas.openxmlformats.org/officeDocument/2006/relationships/slideLayout" Target="../slideLayouts/slideLayout601.xml"/><Relationship Id="rId237" Type="http://schemas.openxmlformats.org/officeDocument/2006/relationships/slideLayout" Target="../slideLayouts/slideLayout657.xml"/><Relationship Id="rId402" Type="http://schemas.openxmlformats.org/officeDocument/2006/relationships/slideLayout" Target="../slideLayouts/slideLayout822.xml"/><Relationship Id="rId279" Type="http://schemas.openxmlformats.org/officeDocument/2006/relationships/slideLayout" Target="../slideLayouts/slideLayout699.xml"/><Relationship Id="rId444" Type="http://schemas.openxmlformats.org/officeDocument/2006/relationships/slideLayout" Target="../slideLayouts/slideLayout864.xml"/><Relationship Id="rId43" Type="http://schemas.openxmlformats.org/officeDocument/2006/relationships/slideLayout" Target="../slideLayouts/slideLayout463.xml"/><Relationship Id="rId139" Type="http://schemas.openxmlformats.org/officeDocument/2006/relationships/slideLayout" Target="../slideLayouts/slideLayout559.xml"/><Relationship Id="rId290" Type="http://schemas.openxmlformats.org/officeDocument/2006/relationships/slideLayout" Target="../slideLayouts/slideLayout710.xml"/><Relationship Id="rId304" Type="http://schemas.openxmlformats.org/officeDocument/2006/relationships/slideLayout" Target="../slideLayouts/slideLayout724.xml"/><Relationship Id="rId346" Type="http://schemas.openxmlformats.org/officeDocument/2006/relationships/slideLayout" Target="../slideLayouts/slideLayout766.xml"/><Relationship Id="rId388" Type="http://schemas.openxmlformats.org/officeDocument/2006/relationships/slideLayout" Target="../slideLayouts/slideLayout808.xml"/><Relationship Id="rId85" Type="http://schemas.openxmlformats.org/officeDocument/2006/relationships/slideLayout" Target="../slideLayouts/slideLayout505.xml"/><Relationship Id="rId150" Type="http://schemas.openxmlformats.org/officeDocument/2006/relationships/slideLayout" Target="../slideLayouts/slideLayout570.xml"/><Relationship Id="rId192" Type="http://schemas.openxmlformats.org/officeDocument/2006/relationships/slideLayout" Target="../slideLayouts/slideLayout612.xml"/><Relationship Id="rId206" Type="http://schemas.openxmlformats.org/officeDocument/2006/relationships/slideLayout" Target="../slideLayouts/slideLayout626.xml"/><Relationship Id="rId413" Type="http://schemas.openxmlformats.org/officeDocument/2006/relationships/slideLayout" Target="../slideLayouts/slideLayout833.xml"/><Relationship Id="rId248" Type="http://schemas.openxmlformats.org/officeDocument/2006/relationships/slideLayout" Target="../slideLayouts/slideLayout668.xml"/><Relationship Id="rId455" Type="http://schemas.openxmlformats.org/officeDocument/2006/relationships/slideLayout" Target="../slideLayouts/slideLayout875.xml"/><Relationship Id="rId12" Type="http://schemas.openxmlformats.org/officeDocument/2006/relationships/slideLayout" Target="../slideLayouts/slideLayout432.xml"/><Relationship Id="rId108" Type="http://schemas.openxmlformats.org/officeDocument/2006/relationships/slideLayout" Target="../slideLayouts/slideLayout528.xml"/><Relationship Id="rId315" Type="http://schemas.openxmlformats.org/officeDocument/2006/relationships/slideLayout" Target="../slideLayouts/slideLayout735.xml"/><Relationship Id="rId357" Type="http://schemas.openxmlformats.org/officeDocument/2006/relationships/slideLayout" Target="../slideLayouts/slideLayout777.xml"/><Relationship Id="rId54" Type="http://schemas.openxmlformats.org/officeDocument/2006/relationships/slideLayout" Target="../slideLayouts/slideLayout474.xml"/><Relationship Id="rId96" Type="http://schemas.openxmlformats.org/officeDocument/2006/relationships/slideLayout" Target="../slideLayouts/slideLayout516.xml"/><Relationship Id="rId161" Type="http://schemas.openxmlformats.org/officeDocument/2006/relationships/slideLayout" Target="../slideLayouts/slideLayout581.xml"/><Relationship Id="rId217" Type="http://schemas.openxmlformats.org/officeDocument/2006/relationships/slideLayout" Target="../slideLayouts/slideLayout637.xml"/><Relationship Id="rId399" Type="http://schemas.openxmlformats.org/officeDocument/2006/relationships/slideLayout" Target="../slideLayouts/slideLayout819.xml"/><Relationship Id="rId259" Type="http://schemas.openxmlformats.org/officeDocument/2006/relationships/slideLayout" Target="../slideLayouts/slideLayout679.xml"/><Relationship Id="rId424" Type="http://schemas.openxmlformats.org/officeDocument/2006/relationships/slideLayout" Target="../slideLayouts/slideLayout844.xml"/><Relationship Id="rId23" Type="http://schemas.openxmlformats.org/officeDocument/2006/relationships/slideLayout" Target="../slideLayouts/slideLayout443.xml"/><Relationship Id="rId119" Type="http://schemas.openxmlformats.org/officeDocument/2006/relationships/slideLayout" Target="../slideLayouts/slideLayout539.xml"/><Relationship Id="rId270" Type="http://schemas.openxmlformats.org/officeDocument/2006/relationships/slideLayout" Target="../slideLayouts/slideLayout690.xml"/><Relationship Id="rId326" Type="http://schemas.openxmlformats.org/officeDocument/2006/relationships/slideLayout" Target="../slideLayouts/slideLayout746.xml"/><Relationship Id="rId44" Type="http://schemas.openxmlformats.org/officeDocument/2006/relationships/slideLayout" Target="../slideLayouts/slideLayout464.xml"/><Relationship Id="rId65" Type="http://schemas.openxmlformats.org/officeDocument/2006/relationships/slideLayout" Target="../slideLayouts/slideLayout485.xml"/><Relationship Id="rId86" Type="http://schemas.openxmlformats.org/officeDocument/2006/relationships/slideLayout" Target="../slideLayouts/slideLayout506.xml"/><Relationship Id="rId130" Type="http://schemas.openxmlformats.org/officeDocument/2006/relationships/slideLayout" Target="../slideLayouts/slideLayout550.xml"/><Relationship Id="rId151" Type="http://schemas.openxmlformats.org/officeDocument/2006/relationships/slideLayout" Target="../slideLayouts/slideLayout571.xml"/><Relationship Id="rId368" Type="http://schemas.openxmlformats.org/officeDocument/2006/relationships/slideLayout" Target="../slideLayouts/slideLayout788.xml"/><Relationship Id="rId389" Type="http://schemas.openxmlformats.org/officeDocument/2006/relationships/slideLayout" Target="../slideLayouts/slideLayout809.xml"/><Relationship Id="rId172" Type="http://schemas.openxmlformats.org/officeDocument/2006/relationships/slideLayout" Target="../slideLayouts/slideLayout592.xml"/><Relationship Id="rId193" Type="http://schemas.openxmlformats.org/officeDocument/2006/relationships/slideLayout" Target="../slideLayouts/slideLayout613.xml"/><Relationship Id="rId207" Type="http://schemas.openxmlformats.org/officeDocument/2006/relationships/slideLayout" Target="../slideLayouts/slideLayout627.xml"/><Relationship Id="rId228" Type="http://schemas.openxmlformats.org/officeDocument/2006/relationships/slideLayout" Target="../slideLayouts/slideLayout648.xml"/><Relationship Id="rId249" Type="http://schemas.openxmlformats.org/officeDocument/2006/relationships/slideLayout" Target="../slideLayouts/slideLayout669.xml"/><Relationship Id="rId414" Type="http://schemas.openxmlformats.org/officeDocument/2006/relationships/slideLayout" Target="../slideLayouts/slideLayout834.xml"/><Relationship Id="rId435" Type="http://schemas.openxmlformats.org/officeDocument/2006/relationships/slideLayout" Target="../slideLayouts/slideLayout855.xml"/><Relationship Id="rId456" Type="http://schemas.openxmlformats.org/officeDocument/2006/relationships/slideLayout" Target="../slideLayouts/slideLayout876.xml"/><Relationship Id="rId13" Type="http://schemas.openxmlformats.org/officeDocument/2006/relationships/slideLayout" Target="../slideLayouts/slideLayout433.xml"/><Relationship Id="rId109" Type="http://schemas.openxmlformats.org/officeDocument/2006/relationships/slideLayout" Target="../slideLayouts/slideLayout529.xml"/><Relationship Id="rId260" Type="http://schemas.openxmlformats.org/officeDocument/2006/relationships/slideLayout" Target="../slideLayouts/slideLayout680.xml"/><Relationship Id="rId281" Type="http://schemas.openxmlformats.org/officeDocument/2006/relationships/slideLayout" Target="../slideLayouts/slideLayout701.xml"/><Relationship Id="rId316" Type="http://schemas.openxmlformats.org/officeDocument/2006/relationships/slideLayout" Target="../slideLayouts/slideLayout736.xml"/><Relationship Id="rId337" Type="http://schemas.openxmlformats.org/officeDocument/2006/relationships/slideLayout" Target="../slideLayouts/slideLayout757.xml"/><Relationship Id="rId34" Type="http://schemas.openxmlformats.org/officeDocument/2006/relationships/slideLayout" Target="../slideLayouts/slideLayout454.xml"/><Relationship Id="rId55" Type="http://schemas.openxmlformats.org/officeDocument/2006/relationships/slideLayout" Target="../slideLayouts/slideLayout475.xml"/><Relationship Id="rId76" Type="http://schemas.openxmlformats.org/officeDocument/2006/relationships/slideLayout" Target="../slideLayouts/slideLayout496.xml"/><Relationship Id="rId97" Type="http://schemas.openxmlformats.org/officeDocument/2006/relationships/slideLayout" Target="../slideLayouts/slideLayout517.xml"/><Relationship Id="rId120" Type="http://schemas.openxmlformats.org/officeDocument/2006/relationships/slideLayout" Target="../slideLayouts/slideLayout540.xml"/><Relationship Id="rId141" Type="http://schemas.openxmlformats.org/officeDocument/2006/relationships/slideLayout" Target="../slideLayouts/slideLayout561.xml"/><Relationship Id="rId358" Type="http://schemas.openxmlformats.org/officeDocument/2006/relationships/slideLayout" Target="../slideLayouts/slideLayout778.xml"/><Relationship Id="rId379" Type="http://schemas.openxmlformats.org/officeDocument/2006/relationships/slideLayout" Target="../slideLayouts/slideLayout799.xml"/><Relationship Id="rId7" Type="http://schemas.openxmlformats.org/officeDocument/2006/relationships/slideLayout" Target="../slideLayouts/slideLayout427.xml"/><Relationship Id="rId162" Type="http://schemas.openxmlformats.org/officeDocument/2006/relationships/slideLayout" Target="../slideLayouts/slideLayout582.xml"/><Relationship Id="rId183" Type="http://schemas.openxmlformats.org/officeDocument/2006/relationships/slideLayout" Target="../slideLayouts/slideLayout603.xml"/><Relationship Id="rId218" Type="http://schemas.openxmlformats.org/officeDocument/2006/relationships/slideLayout" Target="../slideLayouts/slideLayout638.xml"/><Relationship Id="rId239" Type="http://schemas.openxmlformats.org/officeDocument/2006/relationships/slideLayout" Target="../slideLayouts/slideLayout659.xml"/><Relationship Id="rId390" Type="http://schemas.openxmlformats.org/officeDocument/2006/relationships/slideLayout" Target="../slideLayouts/slideLayout810.xml"/><Relationship Id="rId404" Type="http://schemas.openxmlformats.org/officeDocument/2006/relationships/slideLayout" Target="../slideLayouts/slideLayout824.xml"/><Relationship Id="rId425" Type="http://schemas.openxmlformats.org/officeDocument/2006/relationships/slideLayout" Target="../slideLayouts/slideLayout845.xml"/><Relationship Id="rId446" Type="http://schemas.openxmlformats.org/officeDocument/2006/relationships/slideLayout" Target="../slideLayouts/slideLayout866.xml"/><Relationship Id="rId250" Type="http://schemas.openxmlformats.org/officeDocument/2006/relationships/slideLayout" Target="../slideLayouts/slideLayout670.xml"/><Relationship Id="rId271" Type="http://schemas.openxmlformats.org/officeDocument/2006/relationships/slideLayout" Target="../slideLayouts/slideLayout691.xml"/><Relationship Id="rId292" Type="http://schemas.openxmlformats.org/officeDocument/2006/relationships/slideLayout" Target="../slideLayouts/slideLayout712.xml"/><Relationship Id="rId306" Type="http://schemas.openxmlformats.org/officeDocument/2006/relationships/slideLayout" Target="../slideLayouts/slideLayout726.xml"/><Relationship Id="rId24" Type="http://schemas.openxmlformats.org/officeDocument/2006/relationships/slideLayout" Target="../slideLayouts/slideLayout444.xml"/><Relationship Id="rId45" Type="http://schemas.openxmlformats.org/officeDocument/2006/relationships/slideLayout" Target="../slideLayouts/slideLayout465.xml"/><Relationship Id="rId66" Type="http://schemas.openxmlformats.org/officeDocument/2006/relationships/slideLayout" Target="../slideLayouts/slideLayout486.xml"/><Relationship Id="rId87" Type="http://schemas.openxmlformats.org/officeDocument/2006/relationships/slideLayout" Target="../slideLayouts/slideLayout507.xml"/><Relationship Id="rId110" Type="http://schemas.openxmlformats.org/officeDocument/2006/relationships/slideLayout" Target="../slideLayouts/slideLayout530.xml"/><Relationship Id="rId131" Type="http://schemas.openxmlformats.org/officeDocument/2006/relationships/slideLayout" Target="../slideLayouts/slideLayout551.xml"/><Relationship Id="rId327" Type="http://schemas.openxmlformats.org/officeDocument/2006/relationships/slideLayout" Target="../slideLayouts/slideLayout747.xml"/><Relationship Id="rId348" Type="http://schemas.openxmlformats.org/officeDocument/2006/relationships/slideLayout" Target="../slideLayouts/slideLayout768.xml"/><Relationship Id="rId369" Type="http://schemas.openxmlformats.org/officeDocument/2006/relationships/slideLayout" Target="../slideLayouts/slideLayout789.xml"/><Relationship Id="rId152" Type="http://schemas.openxmlformats.org/officeDocument/2006/relationships/slideLayout" Target="../slideLayouts/slideLayout572.xml"/><Relationship Id="rId173" Type="http://schemas.openxmlformats.org/officeDocument/2006/relationships/slideLayout" Target="../slideLayouts/slideLayout593.xml"/><Relationship Id="rId194" Type="http://schemas.openxmlformats.org/officeDocument/2006/relationships/slideLayout" Target="../slideLayouts/slideLayout614.xml"/><Relationship Id="rId208" Type="http://schemas.openxmlformats.org/officeDocument/2006/relationships/slideLayout" Target="../slideLayouts/slideLayout628.xml"/><Relationship Id="rId229" Type="http://schemas.openxmlformats.org/officeDocument/2006/relationships/slideLayout" Target="../slideLayouts/slideLayout649.xml"/><Relationship Id="rId380" Type="http://schemas.openxmlformats.org/officeDocument/2006/relationships/slideLayout" Target="../slideLayouts/slideLayout800.xml"/><Relationship Id="rId415" Type="http://schemas.openxmlformats.org/officeDocument/2006/relationships/slideLayout" Target="../slideLayouts/slideLayout835.xml"/><Relationship Id="rId436" Type="http://schemas.openxmlformats.org/officeDocument/2006/relationships/slideLayout" Target="../slideLayouts/slideLayout856.xml"/><Relationship Id="rId457" Type="http://schemas.openxmlformats.org/officeDocument/2006/relationships/slideLayout" Target="../slideLayouts/slideLayout877.xml"/><Relationship Id="rId240" Type="http://schemas.openxmlformats.org/officeDocument/2006/relationships/slideLayout" Target="../slideLayouts/slideLayout660.xml"/><Relationship Id="rId261" Type="http://schemas.openxmlformats.org/officeDocument/2006/relationships/slideLayout" Target="../slideLayouts/slideLayout681.xml"/><Relationship Id="rId14" Type="http://schemas.openxmlformats.org/officeDocument/2006/relationships/slideLayout" Target="../slideLayouts/slideLayout434.xml"/><Relationship Id="rId35" Type="http://schemas.openxmlformats.org/officeDocument/2006/relationships/slideLayout" Target="../slideLayouts/slideLayout455.xml"/><Relationship Id="rId56" Type="http://schemas.openxmlformats.org/officeDocument/2006/relationships/slideLayout" Target="../slideLayouts/slideLayout476.xml"/><Relationship Id="rId77" Type="http://schemas.openxmlformats.org/officeDocument/2006/relationships/slideLayout" Target="../slideLayouts/slideLayout497.xml"/><Relationship Id="rId100" Type="http://schemas.openxmlformats.org/officeDocument/2006/relationships/slideLayout" Target="../slideLayouts/slideLayout520.xml"/><Relationship Id="rId282" Type="http://schemas.openxmlformats.org/officeDocument/2006/relationships/slideLayout" Target="../slideLayouts/slideLayout702.xml"/><Relationship Id="rId317" Type="http://schemas.openxmlformats.org/officeDocument/2006/relationships/slideLayout" Target="../slideLayouts/slideLayout737.xml"/><Relationship Id="rId338" Type="http://schemas.openxmlformats.org/officeDocument/2006/relationships/slideLayout" Target="../slideLayouts/slideLayout758.xml"/><Relationship Id="rId359" Type="http://schemas.openxmlformats.org/officeDocument/2006/relationships/slideLayout" Target="../slideLayouts/slideLayout779.xml"/><Relationship Id="rId8" Type="http://schemas.openxmlformats.org/officeDocument/2006/relationships/slideLayout" Target="../slideLayouts/slideLayout428.xml"/><Relationship Id="rId98" Type="http://schemas.openxmlformats.org/officeDocument/2006/relationships/slideLayout" Target="../slideLayouts/slideLayout518.xml"/><Relationship Id="rId121" Type="http://schemas.openxmlformats.org/officeDocument/2006/relationships/slideLayout" Target="../slideLayouts/slideLayout541.xml"/><Relationship Id="rId142" Type="http://schemas.openxmlformats.org/officeDocument/2006/relationships/slideLayout" Target="../slideLayouts/slideLayout562.xml"/><Relationship Id="rId163" Type="http://schemas.openxmlformats.org/officeDocument/2006/relationships/slideLayout" Target="../slideLayouts/slideLayout583.xml"/><Relationship Id="rId184" Type="http://schemas.openxmlformats.org/officeDocument/2006/relationships/slideLayout" Target="../slideLayouts/slideLayout604.xml"/><Relationship Id="rId219" Type="http://schemas.openxmlformats.org/officeDocument/2006/relationships/slideLayout" Target="../slideLayouts/slideLayout639.xml"/><Relationship Id="rId370" Type="http://schemas.openxmlformats.org/officeDocument/2006/relationships/slideLayout" Target="../slideLayouts/slideLayout790.xml"/><Relationship Id="rId391" Type="http://schemas.openxmlformats.org/officeDocument/2006/relationships/slideLayout" Target="../slideLayouts/slideLayout811.xml"/><Relationship Id="rId405" Type="http://schemas.openxmlformats.org/officeDocument/2006/relationships/slideLayout" Target="../slideLayouts/slideLayout825.xml"/><Relationship Id="rId426" Type="http://schemas.openxmlformats.org/officeDocument/2006/relationships/slideLayout" Target="../slideLayouts/slideLayout846.xml"/><Relationship Id="rId447" Type="http://schemas.openxmlformats.org/officeDocument/2006/relationships/slideLayout" Target="../slideLayouts/slideLayout867.xml"/><Relationship Id="rId230" Type="http://schemas.openxmlformats.org/officeDocument/2006/relationships/slideLayout" Target="../slideLayouts/slideLayout650.xml"/><Relationship Id="rId251" Type="http://schemas.openxmlformats.org/officeDocument/2006/relationships/slideLayout" Target="../slideLayouts/slideLayout671.xml"/><Relationship Id="rId25" Type="http://schemas.openxmlformats.org/officeDocument/2006/relationships/slideLayout" Target="../slideLayouts/slideLayout445.xml"/><Relationship Id="rId46" Type="http://schemas.openxmlformats.org/officeDocument/2006/relationships/slideLayout" Target="../slideLayouts/slideLayout466.xml"/><Relationship Id="rId67" Type="http://schemas.openxmlformats.org/officeDocument/2006/relationships/slideLayout" Target="../slideLayouts/slideLayout487.xml"/><Relationship Id="rId272" Type="http://schemas.openxmlformats.org/officeDocument/2006/relationships/slideLayout" Target="../slideLayouts/slideLayout692.xml"/><Relationship Id="rId293" Type="http://schemas.openxmlformats.org/officeDocument/2006/relationships/slideLayout" Target="../slideLayouts/slideLayout713.xml"/><Relationship Id="rId307" Type="http://schemas.openxmlformats.org/officeDocument/2006/relationships/slideLayout" Target="../slideLayouts/slideLayout727.xml"/><Relationship Id="rId328" Type="http://schemas.openxmlformats.org/officeDocument/2006/relationships/slideLayout" Target="../slideLayouts/slideLayout748.xml"/><Relationship Id="rId349" Type="http://schemas.openxmlformats.org/officeDocument/2006/relationships/slideLayout" Target="../slideLayouts/slideLayout769.xml"/><Relationship Id="rId88" Type="http://schemas.openxmlformats.org/officeDocument/2006/relationships/slideLayout" Target="../slideLayouts/slideLayout508.xml"/><Relationship Id="rId111" Type="http://schemas.openxmlformats.org/officeDocument/2006/relationships/slideLayout" Target="../slideLayouts/slideLayout531.xml"/><Relationship Id="rId132" Type="http://schemas.openxmlformats.org/officeDocument/2006/relationships/slideLayout" Target="../slideLayouts/slideLayout552.xml"/><Relationship Id="rId153" Type="http://schemas.openxmlformats.org/officeDocument/2006/relationships/slideLayout" Target="../slideLayouts/slideLayout573.xml"/><Relationship Id="rId174" Type="http://schemas.openxmlformats.org/officeDocument/2006/relationships/slideLayout" Target="../slideLayouts/slideLayout594.xml"/><Relationship Id="rId195" Type="http://schemas.openxmlformats.org/officeDocument/2006/relationships/slideLayout" Target="../slideLayouts/slideLayout615.xml"/><Relationship Id="rId209" Type="http://schemas.openxmlformats.org/officeDocument/2006/relationships/slideLayout" Target="../slideLayouts/slideLayout629.xml"/><Relationship Id="rId360" Type="http://schemas.openxmlformats.org/officeDocument/2006/relationships/slideLayout" Target="../slideLayouts/slideLayout780.xml"/><Relationship Id="rId381" Type="http://schemas.openxmlformats.org/officeDocument/2006/relationships/slideLayout" Target="../slideLayouts/slideLayout801.xml"/><Relationship Id="rId416" Type="http://schemas.openxmlformats.org/officeDocument/2006/relationships/slideLayout" Target="../slideLayouts/slideLayout836.xml"/><Relationship Id="rId220" Type="http://schemas.openxmlformats.org/officeDocument/2006/relationships/slideLayout" Target="../slideLayouts/slideLayout640.xml"/><Relationship Id="rId241" Type="http://schemas.openxmlformats.org/officeDocument/2006/relationships/slideLayout" Target="../slideLayouts/slideLayout661.xml"/><Relationship Id="rId437" Type="http://schemas.openxmlformats.org/officeDocument/2006/relationships/slideLayout" Target="../slideLayouts/slideLayout857.xml"/><Relationship Id="rId458" Type="http://schemas.openxmlformats.org/officeDocument/2006/relationships/slideLayout" Target="../slideLayouts/slideLayout878.xml"/><Relationship Id="rId15" Type="http://schemas.openxmlformats.org/officeDocument/2006/relationships/slideLayout" Target="../slideLayouts/slideLayout435.xml"/><Relationship Id="rId36" Type="http://schemas.openxmlformats.org/officeDocument/2006/relationships/slideLayout" Target="../slideLayouts/slideLayout456.xml"/><Relationship Id="rId57" Type="http://schemas.openxmlformats.org/officeDocument/2006/relationships/slideLayout" Target="../slideLayouts/slideLayout477.xml"/><Relationship Id="rId262" Type="http://schemas.openxmlformats.org/officeDocument/2006/relationships/slideLayout" Target="../slideLayouts/slideLayout682.xml"/><Relationship Id="rId283" Type="http://schemas.openxmlformats.org/officeDocument/2006/relationships/slideLayout" Target="../slideLayouts/slideLayout703.xml"/><Relationship Id="rId318" Type="http://schemas.openxmlformats.org/officeDocument/2006/relationships/slideLayout" Target="../slideLayouts/slideLayout738.xml"/><Relationship Id="rId339" Type="http://schemas.openxmlformats.org/officeDocument/2006/relationships/slideLayout" Target="../slideLayouts/slideLayout759.xml"/><Relationship Id="rId78" Type="http://schemas.openxmlformats.org/officeDocument/2006/relationships/slideLayout" Target="../slideLayouts/slideLayout498.xml"/><Relationship Id="rId99" Type="http://schemas.openxmlformats.org/officeDocument/2006/relationships/slideLayout" Target="../slideLayouts/slideLayout519.xml"/><Relationship Id="rId101" Type="http://schemas.openxmlformats.org/officeDocument/2006/relationships/slideLayout" Target="../slideLayouts/slideLayout521.xml"/><Relationship Id="rId122" Type="http://schemas.openxmlformats.org/officeDocument/2006/relationships/slideLayout" Target="../slideLayouts/slideLayout542.xml"/><Relationship Id="rId143" Type="http://schemas.openxmlformats.org/officeDocument/2006/relationships/slideLayout" Target="../slideLayouts/slideLayout563.xml"/><Relationship Id="rId164" Type="http://schemas.openxmlformats.org/officeDocument/2006/relationships/slideLayout" Target="../slideLayouts/slideLayout584.xml"/><Relationship Id="rId185" Type="http://schemas.openxmlformats.org/officeDocument/2006/relationships/slideLayout" Target="../slideLayouts/slideLayout605.xml"/><Relationship Id="rId350" Type="http://schemas.openxmlformats.org/officeDocument/2006/relationships/slideLayout" Target="../slideLayouts/slideLayout770.xml"/><Relationship Id="rId371" Type="http://schemas.openxmlformats.org/officeDocument/2006/relationships/slideLayout" Target="../slideLayouts/slideLayout791.xml"/><Relationship Id="rId406" Type="http://schemas.openxmlformats.org/officeDocument/2006/relationships/slideLayout" Target="../slideLayouts/slideLayout826.xml"/><Relationship Id="rId9" Type="http://schemas.openxmlformats.org/officeDocument/2006/relationships/slideLayout" Target="../slideLayouts/slideLayout429.xml"/><Relationship Id="rId210" Type="http://schemas.openxmlformats.org/officeDocument/2006/relationships/slideLayout" Target="../slideLayouts/slideLayout630.xml"/><Relationship Id="rId392" Type="http://schemas.openxmlformats.org/officeDocument/2006/relationships/slideLayout" Target="../slideLayouts/slideLayout812.xml"/><Relationship Id="rId427" Type="http://schemas.openxmlformats.org/officeDocument/2006/relationships/slideLayout" Target="../slideLayouts/slideLayout847.xml"/><Relationship Id="rId448" Type="http://schemas.openxmlformats.org/officeDocument/2006/relationships/slideLayout" Target="../slideLayouts/slideLayout868.xml"/><Relationship Id="rId26" Type="http://schemas.openxmlformats.org/officeDocument/2006/relationships/slideLayout" Target="../slideLayouts/slideLayout446.xml"/><Relationship Id="rId231" Type="http://schemas.openxmlformats.org/officeDocument/2006/relationships/slideLayout" Target="../slideLayouts/slideLayout651.xml"/><Relationship Id="rId252" Type="http://schemas.openxmlformats.org/officeDocument/2006/relationships/slideLayout" Target="../slideLayouts/slideLayout672.xml"/><Relationship Id="rId273" Type="http://schemas.openxmlformats.org/officeDocument/2006/relationships/slideLayout" Target="../slideLayouts/slideLayout693.xml"/><Relationship Id="rId294" Type="http://schemas.openxmlformats.org/officeDocument/2006/relationships/slideLayout" Target="../slideLayouts/slideLayout714.xml"/><Relationship Id="rId308" Type="http://schemas.openxmlformats.org/officeDocument/2006/relationships/slideLayout" Target="../slideLayouts/slideLayout728.xml"/><Relationship Id="rId329" Type="http://schemas.openxmlformats.org/officeDocument/2006/relationships/slideLayout" Target="../slideLayouts/slideLayout749.xml"/><Relationship Id="rId47" Type="http://schemas.openxmlformats.org/officeDocument/2006/relationships/slideLayout" Target="../slideLayouts/slideLayout467.xml"/><Relationship Id="rId68" Type="http://schemas.openxmlformats.org/officeDocument/2006/relationships/slideLayout" Target="../slideLayouts/slideLayout488.xml"/><Relationship Id="rId89" Type="http://schemas.openxmlformats.org/officeDocument/2006/relationships/slideLayout" Target="../slideLayouts/slideLayout509.xml"/><Relationship Id="rId112" Type="http://schemas.openxmlformats.org/officeDocument/2006/relationships/slideLayout" Target="../slideLayouts/slideLayout532.xml"/><Relationship Id="rId133" Type="http://schemas.openxmlformats.org/officeDocument/2006/relationships/slideLayout" Target="../slideLayouts/slideLayout553.xml"/><Relationship Id="rId154" Type="http://schemas.openxmlformats.org/officeDocument/2006/relationships/slideLayout" Target="../slideLayouts/slideLayout574.xml"/><Relationship Id="rId175" Type="http://schemas.openxmlformats.org/officeDocument/2006/relationships/slideLayout" Target="../slideLayouts/slideLayout595.xml"/><Relationship Id="rId340" Type="http://schemas.openxmlformats.org/officeDocument/2006/relationships/slideLayout" Target="../slideLayouts/slideLayout760.xml"/><Relationship Id="rId361" Type="http://schemas.openxmlformats.org/officeDocument/2006/relationships/slideLayout" Target="../slideLayouts/slideLayout781.xml"/><Relationship Id="rId196" Type="http://schemas.openxmlformats.org/officeDocument/2006/relationships/slideLayout" Target="../slideLayouts/slideLayout616.xml"/><Relationship Id="rId200" Type="http://schemas.openxmlformats.org/officeDocument/2006/relationships/slideLayout" Target="../slideLayouts/slideLayout620.xml"/><Relationship Id="rId382" Type="http://schemas.openxmlformats.org/officeDocument/2006/relationships/slideLayout" Target="../slideLayouts/slideLayout802.xml"/><Relationship Id="rId417" Type="http://schemas.openxmlformats.org/officeDocument/2006/relationships/slideLayout" Target="../slideLayouts/slideLayout837.xml"/><Relationship Id="rId438" Type="http://schemas.openxmlformats.org/officeDocument/2006/relationships/slideLayout" Target="../slideLayouts/slideLayout858.xml"/><Relationship Id="rId459" Type="http://schemas.openxmlformats.org/officeDocument/2006/relationships/slideLayout" Target="../slideLayouts/slideLayout879.xml"/><Relationship Id="rId16" Type="http://schemas.openxmlformats.org/officeDocument/2006/relationships/slideLayout" Target="../slideLayouts/slideLayout436.xml"/><Relationship Id="rId221" Type="http://schemas.openxmlformats.org/officeDocument/2006/relationships/slideLayout" Target="../slideLayouts/slideLayout641.xml"/><Relationship Id="rId242" Type="http://schemas.openxmlformats.org/officeDocument/2006/relationships/slideLayout" Target="../slideLayouts/slideLayout662.xml"/><Relationship Id="rId263" Type="http://schemas.openxmlformats.org/officeDocument/2006/relationships/slideLayout" Target="../slideLayouts/slideLayout683.xml"/><Relationship Id="rId284" Type="http://schemas.openxmlformats.org/officeDocument/2006/relationships/slideLayout" Target="../slideLayouts/slideLayout704.xml"/><Relationship Id="rId319" Type="http://schemas.openxmlformats.org/officeDocument/2006/relationships/slideLayout" Target="../slideLayouts/slideLayout739.xml"/><Relationship Id="rId37" Type="http://schemas.openxmlformats.org/officeDocument/2006/relationships/slideLayout" Target="../slideLayouts/slideLayout457.xml"/><Relationship Id="rId58" Type="http://schemas.openxmlformats.org/officeDocument/2006/relationships/slideLayout" Target="../slideLayouts/slideLayout478.xml"/><Relationship Id="rId79" Type="http://schemas.openxmlformats.org/officeDocument/2006/relationships/slideLayout" Target="../slideLayouts/slideLayout499.xml"/><Relationship Id="rId102" Type="http://schemas.openxmlformats.org/officeDocument/2006/relationships/slideLayout" Target="../slideLayouts/slideLayout522.xml"/><Relationship Id="rId123" Type="http://schemas.openxmlformats.org/officeDocument/2006/relationships/slideLayout" Target="../slideLayouts/slideLayout543.xml"/><Relationship Id="rId144" Type="http://schemas.openxmlformats.org/officeDocument/2006/relationships/slideLayout" Target="../slideLayouts/slideLayout564.xml"/><Relationship Id="rId330" Type="http://schemas.openxmlformats.org/officeDocument/2006/relationships/slideLayout" Target="../slideLayouts/slideLayout750.xml"/><Relationship Id="rId90" Type="http://schemas.openxmlformats.org/officeDocument/2006/relationships/slideLayout" Target="../slideLayouts/slideLayout510.xml"/><Relationship Id="rId165" Type="http://schemas.openxmlformats.org/officeDocument/2006/relationships/slideLayout" Target="../slideLayouts/slideLayout585.xml"/><Relationship Id="rId186" Type="http://schemas.openxmlformats.org/officeDocument/2006/relationships/slideLayout" Target="../slideLayouts/slideLayout606.xml"/><Relationship Id="rId351" Type="http://schemas.openxmlformats.org/officeDocument/2006/relationships/slideLayout" Target="../slideLayouts/slideLayout771.xml"/><Relationship Id="rId372" Type="http://schemas.openxmlformats.org/officeDocument/2006/relationships/slideLayout" Target="../slideLayouts/slideLayout792.xml"/><Relationship Id="rId393" Type="http://schemas.openxmlformats.org/officeDocument/2006/relationships/slideLayout" Target="../slideLayouts/slideLayout813.xml"/><Relationship Id="rId407" Type="http://schemas.openxmlformats.org/officeDocument/2006/relationships/slideLayout" Target="../slideLayouts/slideLayout827.xml"/><Relationship Id="rId428" Type="http://schemas.openxmlformats.org/officeDocument/2006/relationships/slideLayout" Target="../slideLayouts/slideLayout848.xml"/><Relationship Id="rId449" Type="http://schemas.openxmlformats.org/officeDocument/2006/relationships/slideLayout" Target="../slideLayouts/slideLayout869.xml"/><Relationship Id="rId211" Type="http://schemas.openxmlformats.org/officeDocument/2006/relationships/slideLayout" Target="../slideLayouts/slideLayout631.xml"/><Relationship Id="rId232" Type="http://schemas.openxmlformats.org/officeDocument/2006/relationships/slideLayout" Target="../slideLayouts/slideLayout652.xml"/><Relationship Id="rId253" Type="http://schemas.openxmlformats.org/officeDocument/2006/relationships/slideLayout" Target="../slideLayouts/slideLayout673.xml"/><Relationship Id="rId274" Type="http://schemas.openxmlformats.org/officeDocument/2006/relationships/slideLayout" Target="../slideLayouts/slideLayout694.xml"/><Relationship Id="rId295" Type="http://schemas.openxmlformats.org/officeDocument/2006/relationships/slideLayout" Target="../slideLayouts/slideLayout715.xml"/><Relationship Id="rId309" Type="http://schemas.openxmlformats.org/officeDocument/2006/relationships/slideLayout" Target="../slideLayouts/slideLayout729.xml"/><Relationship Id="rId460" Type="http://schemas.openxmlformats.org/officeDocument/2006/relationships/slideLayout" Target="../slideLayouts/slideLayout880.xml"/><Relationship Id="rId27" Type="http://schemas.openxmlformats.org/officeDocument/2006/relationships/slideLayout" Target="../slideLayouts/slideLayout447.xml"/><Relationship Id="rId48" Type="http://schemas.openxmlformats.org/officeDocument/2006/relationships/slideLayout" Target="../slideLayouts/slideLayout468.xml"/><Relationship Id="rId69" Type="http://schemas.openxmlformats.org/officeDocument/2006/relationships/slideLayout" Target="../slideLayouts/slideLayout489.xml"/><Relationship Id="rId113" Type="http://schemas.openxmlformats.org/officeDocument/2006/relationships/slideLayout" Target="../slideLayouts/slideLayout533.xml"/><Relationship Id="rId134" Type="http://schemas.openxmlformats.org/officeDocument/2006/relationships/slideLayout" Target="../slideLayouts/slideLayout554.xml"/><Relationship Id="rId320" Type="http://schemas.openxmlformats.org/officeDocument/2006/relationships/slideLayout" Target="../slideLayouts/slideLayout740.xml"/><Relationship Id="rId80" Type="http://schemas.openxmlformats.org/officeDocument/2006/relationships/slideLayout" Target="../slideLayouts/slideLayout500.xml"/><Relationship Id="rId155" Type="http://schemas.openxmlformats.org/officeDocument/2006/relationships/slideLayout" Target="../slideLayouts/slideLayout575.xml"/><Relationship Id="rId176" Type="http://schemas.openxmlformats.org/officeDocument/2006/relationships/slideLayout" Target="../slideLayouts/slideLayout596.xml"/><Relationship Id="rId197" Type="http://schemas.openxmlformats.org/officeDocument/2006/relationships/slideLayout" Target="../slideLayouts/slideLayout617.xml"/><Relationship Id="rId341" Type="http://schemas.openxmlformats.org/officeDocument/2006/relationships/slideLayout" Target="../slideLayouts/slideLayout761.xml"/><Relationship Id="rId362" Type="http://schemas.openxmlformats.org/officeDocument/2006/relationships/slideLayout" Target="../slideLayouts/slideLayout782.xml"/><Relationship Id="rId383" Type="http://schemas.openxmlformats.org/officeDocument/2006/relationships/slideLayout" Target="../slideLayouts/slideLayout803.xml"/><Relationship Id="rId418" Type="http://schemas.openxmlformats.org/officeDocument/2006/relationships/slideLayout" Target="../slideLayouts/slideLayout838.xml"/><Relationship Id="rId439" Type="http://schemas.openxmlformats.org/officeDocument/2006/relationships/slideLayout" Target="../slideLayouts/slideLayout859.xml"/><Relationship Id="rId201" Type="http://schemas.openxmlformats.org/officeDocument/2006/relationships/slideLayout" Target="../slideLayouts/slideLayout621.xml"/><Relationship Id="rId222" Type="http://schemas.openxmlformats.org/officeDocument/2006/relationships/slideLayout" Target="../slideLayouts/slideLayout642.xml"/><Relationship Id="rId243" Type="http://schemas.openxmlformats.org/officeDocument/2006/relationships/slideLayout" Target="../slideLayouts/slideLayout663.xml"/><Relationship Id="rId264" Type="http://schemas.openxmlformats.org/officeDocument/2006/relationships/slideLayout" Target="../slideLayouts/slideLayout684.xml"/><Relationship Id="rId285" Type="http://schemas.openxmlformats.org/officeDocument/2006/relationships/slideLayout" Target="../slideLayouts/slideLayout705.xml"/><Relationship Id="rId450" Type="http://schemas.openxmlformats.org/officeDocument/2006/relationships/slideLayout" Target="../slideLayouts/slideLayout870.xml"/><Relationship Id="rId17" Type="http://schemas.openxmlformats.org/officeDocument/2006/relationships/slideLayout" Target="../slideLayouts/slideLayout437.xml"/><Relationship Id="rId38" Type="http://schemas.openxmlformats.org/officeDocument/2006/relationships/slideLayout" Target="../slideLayouts/slideLayout458.xml"/><Relationship Id="rId59" Type="http://schemas.openxmlformats.org/officeDocument/2006/relationships/slideLayout" Target="../slideLayouts/slideLayout479.xml"/><Relationship Id="rId103" Type="http://schemas.openxmlformats.org/officeDocument/2006/relationships/slideLayout" Target="../slideLayouts/slideLayout523.xml"/><Relationship Id="rId124" Type="http://schemas.openxmlformats.org/officeDocument/2006/relationships/slideLayout" Target="../slideLayouts/slideLayout544.xml"/><Relationship Id="rId310" Type="http://schemas.openxmlformats.org/officeDocument/2006/relationships/slideLayout" Target="../slideLayouts/slideLayout730.xml"/><Relationship Id="rId70" Type="http://schemas.openxmlformats.org/officeDocument/2006/relationships/slideLayout" Target="../slideLayouts/slideLayout490.xml"/><Relationship Id="rId91" Type="http://schemas.openxmlformats.org/officeDocument/2006/relationships/slideLayout" Target="../slideLayouts/slideLayout511.xml"/><Relationship Id="rId145" Type="http://schemas.openxmlformats.org/officeDocument/2006/relationships/slideLayout" Target="../slideLayouts/slideLayout565.xml"/><Relationship Id="rId166" Type="http://schemas.openxmlformats.org/officeDocument/2006/relationships/slideLayout" Target="../slideLayouts/slideLayout586.xml"/><Relationship Id="rId187" Type="http://schemas.openxmlformats.org/officeDocument/2006/relationships/slideLayout" Target="../slideLayouts/slideLayout607.xml"/><Relationship Id="rId331" Type="http://schemas.openxmlformats.org/officeDocument/2006/relationships/slideLayout" Target="../slideLayouts/slideLayout751.xml"/><Relationship Id="rId352" Type="http://schemas.openxmlformats.org/officeDocument/2006/relationships/slideLayout" Target="../slideLayouts/slideLayout772.xml"/><Relationship Id="rId373" Type="http://schemas.openxmlformats.org/officeDocument/2006/relationships/slideLayout" Target="../slideLayouts/slideLayout793.xml"/><Relationship Id="rId394" Type="http://schemas.openxmlformats.org/officeDocument/2006/relationships/slideLayout" Target="../slideLayouts/slideLayout814.xml"/><Relationship Id="rId408" Type="http://schemas.openxmlformats.org/officeDocument/2006/relationships/slideLayout" Target="../slideLayouts/slideLayout828.xml"/><Relationship Id="rId429" Type="http://schemas.openxmlformats.org/officeDocument/2006/relationships/slideLayout" Target="../slideLayouts/slideLayout849.xml"/><Relationship Id="rId1" Type="http://schemas.openxmlformats.org/officeDocument/2006/relationships/slideLayout" Target="../slideLayouts/slideLayout421.xml"/><Relationship Id="rId212" Type="http://schemas.openxmlformats.org/officeDocument/2006/relationships/slideLayout" Target="../slideLayouts/slideLayout632.xml"/><Relationship Id="rId233" Type="http://schemas.openxmlformats.org/officeDocument/2006/relationships/slideLayout" Target="../slideLayouts/slideLayout653.xml"/><Relationship Id="rId254" Type="http://schemas.openxmlformats.org/officeDocument/2006/relationships/slideLayout" Target="../slideLayouts/slideLayout674.xml"/><Relationship Id="rId440" Type="http://schemas.openxmlformats.org/officeDocument/2006/relationships/slideLayout" Target="../slideLayouts/slideLayout860.xml"/><Relationship Id="rId28" Type="http://schemas.openxmlformats.org/officeDocument/2006/relationships/slideLayout" Target="../slideLayouts/slideLayout448.xml"/><Relationship Id="rId49" Type="http://schemas.openxmlformats.org/officeDocument/2006/relationships/slideLayout" Target="../slideLayouts/slideLayout469.xml"/><Relationship Id="rId114" Type="http://schemas.openxmlformats.org/officeDocument/2006/relationships/slideLayout" Target="../slideLayouts/slideLayout534.xml"/><Relationship Id="rId275" Type="http://schemas.openxmlformats.org/officeDocument/2006/relationships/slideLayout" Target="../slideLayouts/slideLayout695.xml"/><Relationship Id="rId296" Type="http://schemas.openxmlformats.org/officeDocument/2006/relationships/slideLayout" Target="../slideLayouts/slideLayout716.xml"/><Relationship Id="rId300" Type="http://schemas.openxmlformats.org/officeDocument/2006/relationships/slideLayout" Target="../slideLayouts/slideLayout720.xml"/><Relationship Id="rId461" Type="http://schemas.openxmlformats.org/officeDocument/2006/relationships/slideLayout" Target="../slideLayouts/slideLayout881.xml"/><Relationship Id="rId60" Type="http://schemas.openxmlformats.org/officeDocument/2006/relationships/slideLayout" Target="../slideLayouts/slideLayout480.xml"/><Relationship Id="rId81" Type="http://schemas.openxmlformats.org/officeDocument/2006/relationships/slideLayout" Target="../slideLayouts/slideLayout501.xml"/><Relationship Id="rId135" Type="http://schemas.openxmlformats.org/officeDocument/2006/relationships/slideLayout" Target="../slideLayouts/slideLayout555.xml"/><Relationship Id="rId156" Type="http://schemas.openxmlformats.org/officeDocument/2006/relationships/slideLayout" Target="../slideLayouts/slideLayout576.xml"/><Relationship Id="rId177" Type="http://schemas.openxmlformats.org/officeDocument/2006/relationships/slideLayout" Target="../slideLayouts/slideLayout597.xml"/><Relationship Id="rId198" Type="http://schemas.openxmlformats.org/officeDocument/2006/relationships/slideLayout" Target="../slideLayouts/slideLayout618.xml"/><Relationship Id="rId321" Type="http://schemas.openxmlformats.org/officeDocument/2006/relationships/slideLayout" Target="../slideLayouts/slideLayout741.xml"/><Relationship Id="rId342" Type="http://schemas.openxmlformats.org/officeDocument/2006/relationships/slideLayout" Target="../slideLayouts/slideLayout762.xml"/><Relationship Id="rId363" Type="http://schemas.openxmlformats.org/officeDocument/2006/relationships/slideLayout" Target="../slideLayouts/slideLayout783.xml"/><Relationship Id="rId384" Type="http://schemas.openxmlformats.org/officeDocument/2006/relationships/slideLayout" Target="../slideLayouts/slideLayout804.xml"/><Relationship Id="rId419" Type="http://schemas.openxmlformats.org/officeDocument/2006/relationships/slideLayout" Target="../slideLayouts/slideLayout839.xml"/><Relationship Id="rId202" Type="http://schemas.openxmlformats.org/officeDocument/2006/relationships/slideLayout" Target="../slideLayouts/slideLayout622.xml"/><Relationship Id="rId223" Type="http://schemas.openxmlformats.org/officeDocument/2006/relationships/slideLayout" Target="../slideLayouts/slideLayout643.xml"/><Relationship Id="rId244" Type="http://schemas.openxmlformats.org/officeDocument/2006/relationships/slideLayout" Target="../slideLayouts/slideLayout664.xml"/><Relationship Id="rId430" Type="http://schemas.openxmlformats.org/officeDocument/2006/relationships/slideLayout" Target="../slideLayouts/slideLayout850.xml"/><Relationship Id="rId18" Type="http://schemas.openxmlformats.org/officeDocument/2006/relationships/slideLayout" Target="../slideLayouts/slideLayout438.xml"/><Relationship Id="rId39" Type="http://schemas.openxmlformats.org/officeDocument/2006/relationships/slideLayout" Target="../slideLayouts/slideLayout459.xml"/><Relationship Id="rId265" Type="http://schemas.openxmlformats.org/officeDocument/2006/relationships/slideLayout" Target="../slideLayouts/slideLayout685.xml"/><Relationship Id="rId286" Type="http://schemas.openxmlformats.org/officeDocument/2006/relationships/slideLayout" Target="../slideLayouts/slideLayout706.xml"/><Relationship Id="rId451" Type="http://schemas.openxmlformats.org/officeDocument/2006/relationships/slideLayout" Target="../slideLayouts/slideLayout871.xml"/><Relationship Id="rId50" Type="http://schemas.openxmlformats.org/officeDocument/2006/relationships/slideLayout" Target="../slideLayouts/slideLayout470.xml"/><Relationship Id="rId104" Type="http://schemas.openxmlformats.org/officeDocument/2006/relationships/slideLayout" Target="../slideLayouts/slideLayout524.xml"/><Relationship Id="rId125" Type="http://schemas.openxmlformats.org/officeDocument/2006/relationships/slideLayout" Target="../slideLayouts/slideLayout545.xml"/><Relationship Id="rId146" Type="http://schemas.openxmlformats.org/officeDocument/2006/relationships/slideLayout" Target="../slideLayouts/slideLayout566.xml"/><Relationship Id="rId167" Type="http://schemas.openxmlformats.org/officeDocument/2006/relationships/slideLayout" Target="../slideLayouts/slideLayout587.xml"/><Relationship Id="rId188" Type="http://schemas.openxmlformats.org/officeDocument/2006/relationships/slideLayout" Target="../slideLayouts/slideLayout608.xml"/><Relationship Id="rId311" Type="http://schemas.openxmlformats.org/officeDocument/2006/relationships/slideLayout" Target="../slideLayouts/slideLayout731.xml"/><Relationship Id="rId332" Type="http://schemas.openxmlformats.org/officeDocument/2006/relationships/slideLayout" Target="../slideLayouts/slideLayout752.xml"/><Relationship Id="rId353" Type="http://schemas.openxmlformats.org/officeDocument/2006/relationships/slideLayout" Target="../slideLayouts/slideLayout773.xml"/><Relationship Id="rId374" Type="http://schemas.openxmlformats.org/officeDocument/2006/relationships/slideLayout" Target="../slideLayouts/slideLayout794.xml"/><Relationship Id="rId395" Type="http://schemas.openxmlformats.org/officeDocument/2006/relationships/slideLayout" Target="../slideLayouts/slideLayout815.xml"/><Relationship Id="rId409" Type="http://schemas.openxmlformats.org/officeDocument/2006/relationships/slideLayout" Target="../slideLayouts/slideLayout829.xml"/><Relationship Id="rId71" Type="http://schemas.openxmlformats.org/officeDocument/2006/relationships/slideLayout" Target="../slideLayouts/slideLayout491.xml"/><Relationship Id="rId92" Type="http://schemas.openxmlformats.org/officeDocument/2006/relationships/slideLayout" Target="../slideLayouts/slideLayout512.xml"/><Relationship Id="rId213" Type="http://schemas.openxmlformats.org/officeDocument/2006/relationships/slideLayout" Target="../slideLayouts/slideLayout633.xml"/><Relationship Id="rId234" Type="http://schemas.openxmlformats.org/officeDocument/2006/relationships/slideLayout" Target="../slideLayouts/slideLayout654.xml"/><Relationship Id="rId420" Type="http://schemas.openxmlformats.org/officeDocument/2006/relationships/slideLayout" Target="../slideLayouts/slideLayout840.xml"/><Relationship Id="rId2" Type="http://schemas.openxmlformats.org/officeDocument/2006/relationships/slideLayout" Target="../slideLayouts/slideLayout422.xml"/><Relationship Id="rId29" Type="http://schemas.openxmlformats.org/officeDocument/2006/relationships/slideLayout" Target="../slideLayouts/slideLayout449.xml"/><Relationship Id="rId255" Type="http://schemas.openxmlformats.org/officeDocument/2006/relationships/slideLayout" Target="../slideLayouts/slideLayout675.xml"/><Relationship Id="rId276" Type="http://schemas.openxmlformats.org/officeDocument/2006/relationships/slideLayout" Target="../slideLayouts/slideLayout696.xml"/><Relationship Id="rId297" Type="http://schemas.openxmlformats.org/officeDocument/2006/relationships/slideLayout" Target="../slideLayouts/slideLayout717.xml"/><Relationship Id="rId441" Type="http://schemas.openxmlformats.org/officeDocument/2006/relationships/slideLayout" Target="../slideLayouts/slideLayout861.xml"/><Relationship Id="rId462" Type="http://schemas.openxmlformats.org/officeDocument/2006/relationships/slideLayout" Target="../slideLayouts/slideLayout882.xml"/><Relationship Id="rId40" Type="http://schemas.openxmlformats.org/officeDocument/2006/relationships/slideLayout" Target="../slideLayouts/slideLayout460.xml"/><Relationship Id="rId115" Type="http://schemas.openxmlformats.org/officeDocument/2006/relationships/slideLayout" Target="../slideLayouts/slideLayout535.xml"/><Relationship Id="rId136" Type="http://schemas.openxmlformats.org/officeDocument/2006/relationships/slideLayout" Target="../slideLayouts/slideLayout556.xml"/><Relationship Id="rId157" Type="http://schemas.openxmlformats.org/officeDocument/2006/relationships/slideLayout" Target="../slideLayouts/slideLayout577.xml"/><Relationship Id="rId178" Type="http://schemas.openxmlformats.org/officeDocument/2006/relationships/slideLayout" Target="../slideLayouts/slideLayout598.xml"/><Relationship Id="rId301" Type="http://schemas.openxmlformats.org/officeDocument/2006/relationships/slideLayout" Target="../slideLayouts/slideLayout721.xml"/><Relationship Id="rId322" Type="http://schemas.openxmlformats.org/officeDocument/2006/relationships/slideLayout" Target="../slideLayouts/slideLayout742.xml"/><Relationship Id="rId343" Type="http://schemas.openxmlformats.org/officeDocument/2006/relationships/slideLayout" Target="../slideLayouts/slideLayout763.xml"/><Relationship Id="rId364" Type="http://schemas.openxmlformats.org/officeDocument/2006/relationships/slideLayout" Target="../slideLayouts/slideLayout784.xml"/><Relationship Id="rId61" Type="http://schemas.openxmlformats.org/officeDocument/2006/relationships/slideLayout" Target="../slideLayouts/slideLayout481.xml"/><Relationship Id="rId82" Type="http://schemas.openxmlformats.org/officeDocument/2006/relationships/slideLayout" Target="../slideLayouts/slideLayout502.xml"/><Relationship Id="rId199" Type="http://schemas.openxmlformats.org/officeDocument/2006/relationships/slideLayout" Target="../slideLayouts/slideLayout619.xml"/><Relationship Id="rId203" Type="http://schemas.openxmlformats.org/officeDocument/2006/relationships/slideLayout" Target="../slideLayouts/slideLayout623.xml"/><Relationship Id="rId385" Type="http://schemas.openxmlformats.org/officeDocument/2006/relationships/slideLayout" Target="../slideLayouts/slideLayout805.xml"/><Relationship Id="rId19" Type="http://schemas.openxmlformats.org/officeDocument/2006/relationships/slideLayout" Target="../slideLayouts/slideLayout439.xml"/><Relationship Id="rId224" Type="http://schemas.openxmlformats.org/officeDocument/2006/relationships/slideLayout" Target="../slideLayouts/slideLayout644.xml"/><Relationship Id="rId245" Type="http://schemas.openxmlformats.org/officeDocument/2006/relationships/slideLayout" Target="../slideLayouts/slideLayout665.xml"/><Relationship Id="rId266" Type="http://schemas.openxmlformats.org/officeDocument/2006/relationships/slideLayout" Target="../slideLayouts/slideLayout686.xml"/><Relationship Id="rId287" Type="http://schemas.openxmlformats.org/officeDocument/2006/relationships/slideLayout" Target="../slideLayouts/slideLayout707.xml"/><Relationship Id="rId410" Type="http://schemas.openxmlformats.org/officeDocument/2006/relationships/slideLayout" Target="../slideLayouts/slideLayout830.xml"/><Relationship Id="rId431" Type="http://schemas.openxmlformats.org/officeDocument/2006/relationships/slideLayout" Target="../slideLayouts/slideLayout851.xml"/><Relationship Id="rId452" Type="http://schemas.openxmlformats.org/officeDocument/2006/relationships/slideLayout" Target="../slideLayouts/slideLayout872.xml"/><Relationship Id="rId30" Type="http://schemas.openxmlformats.org/officeDocument/2006/relationships/slideLayout" Target="../slideLayouts/slideLayout450.xml"/><Relationship Id="rId105" Type="http://schemas.openxmlformats.org/officeDocument/2006/relationships/slideLayout" Target="../slideLayouts/slideLayout525.xml"/><Relationship Id="rId126" Type="http://schemas.openxmlformats.org/officeDocument/2006/relationships/slideLayout" Target="../slideLayouts/slideLayout546.xml"/><Relationship Id="rId147" Type="http://schemas.openxmlformats.org/officeDocument/2006/relationships/slideLayout" Target="../slideLayouts/slideLayout567.xml"/><Relationship Id="rId168" Type="http://schemas.openxmlformats.org/officeDocument/2006/relationships/slideLayout" Target="../slideLayouts/slideLayout588.xml"/><Relationship Id="rId312" Type="http://schemas.openxmlformats.org/officeDocument/2006/relationships/slideLayout" Target="../slideLayouts/slideLayout732.xml"/><Relationship Id="rId333" Type="http://schemas.openxmlformats.org/officeDocument/2006/relationships/slideLayout" Target="../slideLayouts/slideLayout753.xml"/><Relationship Id="rId354" Type="http://schemas.openxmlformats.org/officeDocument/2006/relationships/slideLayout" Target="../slideLayouts/slideLayout774.xml"/><Relationship Id="rId51" Type="http://schemas.openxmlformats.org/officeDocument/2006/relationships/slideLayout" Target="../slideLayouts/slideLayout471.xml"/><Relationship Id="rId72" Type="http://schemas.openxmlformats.org/officeDocument/2006/relationships/slideLayout" Target="../slideLayouts/slideLayout492.xml"/><Relationship Id="rId93" Type="http://schemas.openxmlformats.org/officeDocument/2006/relationships/slideLayout" Target="../slideLayouts/slideLayout513.xml"/><Relationship Id="rId189" Type="http://schemas.openxmlformats.org/officeDocument/2006/relationships/slideLayout" Target="../slideLayouts/slideLayout609.xml"/><Relationship Id="rId375" Type="http://schemas.openxmlformats.org/officeDocument/2006/relationships/slideLayout" Target="../slideLayouts/slideLayout795.xml"/><Relationship Id="rId396" Type="http://schemas.openxmlformats.org/officeDocument/2006/relationships/slideLayout" Target="../slideLayouts/slideLayout816.xml"/><Relationship Id="rId3" Type="http://schemas.openxmlformats.org/officeDocument/2006/relationships/slideLayout" Target="../slideLayouts/slideLayout423.xml"/><Relationship Id="rId214" Type="http://schemas.openxmlformats.org/officeDocument/2006/relationships/slideLayout" Target="../slideLayouts/slideLayout634.xml"/><Relationship Id="rId235" Type="http://schemas.openxmlformats.org/officeDocument/2006/relationships/slideLayout" Target="../slideLayouts/slideLayout655.xml"/><Relationship Id="rId256" Type="http://schemas.openxmlformats.org/officeDocument/2006/relationships/slideLayout" Target="../slideLayouts/slideLayout676.xml"/><Relationship Id="rId277" Type="http://schemas.openxmlformats.org/officeDocument/2006/relationships/slideLayout" Target="../slideLayouts/slideLayout697.xml"/><Relationship Id="rId298" Type="http://schemas.openxmlformats.org/officeDocument/2006/relationships/slideLayout" Target="../slideLayouts/slideLayout718.xml"/><Relationship Id="rId400" Type="http://schemas.openxmlformats.org/officeDocument/2006/relationships/slideLayout" Target="../slideLayouts/slideLayout820.xml"/><Relationship Id="rId421" Type="http://schemas.openxmlformats.org/officeDocument/2006/relationships/slideLayout" Target="../slideLayouts/slideLayout841.xml"/><Relationship Id="rId442" Type="http://schemas.openxmlformats.org/officeDocument/2006/relationships/slideLayout" Target="../slideLayouts/slideLayout862.xml"/><Relationship Id="rId463" Type="http://schemas.openxmlformats.org/officeDocument/2006/relationships/slideLayout" Target="../slideLayouts/slideLayout883.xml"/><Relationship Id="rId116" Type="http://schemas.openxmlformats.org/officeDocument/2006/relationships/slideLayout" Target="../slideLayouts/slideLayout536.xml"/><Relationship Id="rId137" Type="http://schemas.openxmlformats.org/officeDocument/2006/relationships/slideLayout" Target="../slideLayouts/slideLayout557.xml"/><Relationship Id="rId158" Type="http://schemas.openxmlformats.org/officeDocument/2006/relationships/slideLayout" Target="../slideLayouts/slideLayout578.xml"/><Relationship Id="rId302" Type="http://schemas.openxmlformats.org/officeDocument/2006/relationships/slideLayout" Target="../slideLayouts/slideLayout722.xml"/><Relationship Id="rId323" Type="http://schemas.openxmlformats.org/officeDocument/2006/relationships/slideLayout" Target="../slideLayouts/slideLayout743.xml"/><Relationship Id="rId344" Type="http://schemas.openxmlformats.org/officeDocument/2006/relationships/slideLayout" Target="../slideLayouts/slideLayout764.xml"/><Relationship Id="rId20" Type="http://schemas.openxmlformats.org/officeDocument/2006/relationships/slideLayout" Target="../slideLayouts/slideLayout440.xml"/><Relationship Id="rId41" Type="http://schemas.openxmlformats.org/officeDocument/2006/relationships/slideLayout" Target="../slideLayouts/slideLayout461.xml"/><Relationship Id="rId62" Type="http://schemas.openxmlformats.org/officeDocument/2006/relationships/slideLayout" Target="../slideLayouts/slideLayout482.xml"/><Relationship Id="rId83" Type="http://schemas.openxmlformats.org/officeDocument/2006/relationships/slideLayout" Target="../slideLayouts/slideLayout503.xml"/><Relationship Id="rId179" Type="http://schemas.openxmlformats.org/officeDocument/2006/relationships/slideLayout" Target="../slideLayouts/slideLayout599.xml"/><Relationship Id="rId365" Type="http://schemas.openxmlformats.org/officeDocument/2006/relationships/slideLayout" Target="../slideLayouts/slideLayout785.xml"/><Relationship Id="rId386" Type="http://schemas.openxmlformats.org/officeDocument/2006/relationships/slideLayout" Target="../slideLayouts/slideLayout806.xml"/><Relationship Id="rId190" Type="http://schemas.openxmlformats.org/officeDocument/2006/relationships/slideLayout" Target="../slideLayouts/slideLayout610.xml"/><Relationship Id="rId204" Type="http://schemas.openxmlformats.org/officeDocument/2006/relationships/slideLayout" Target="../slideLayouts/slideLayout624.xml"/><Relationship Id="rId225" Type="http://schemas.openxmlformats.org/officeDocument/2006/relationships/slideLayout" Target="../slideLayouts/slideLayout645.xml"/><Relationship Id="rId246" Type="http://schemas.openxmlformats.org/officeDocument/2006/relationships/slideLayout" Target="../slideLayouts/slideLayout666.xml"/><Relationship Id="rId267" Type="http://schemas.openxmlformats.org/officeDocument/2006/relationships/slideLayout" Target="../slideLayouts/slideLayout687.xml"/><Relationship Id="rId288" Type="http://schemas.openxmlformats.org/officeDocument/2006/relationships/slideLayout" Target="../slideLayouts/slideLayout708.xml"/><Relationship Id="rId411" Type="http://schemas.openxmlformats.org/officeDocument/2006/relationships/slideLayout" Target="../slideLayouts/slideLayout831.xml"/><Relationship Id="rId432" Type="http://schemas.openxmlformats.org/officeDocument/2006/relationships/slideLayout" Target="../slideLayouts/slideLayout852.xml"/><Relationship Id="rId453" Type="http://schemas.openxmlformats.org/officeDocument/2006/relationships/slideLayout" Target="../slideLayouts/slideLayout873.xml"/><Relationship Id="rId106" Type="http://schemas.openxmlformats.org/officeDocument/2006/relationships/slideLayout" Target="../slideLayouts/slideLayout526.xml"/><Relationship Id="rId127" Type="http://schemas.openxmlformats.org/officeDocument/2006/relationships/slideLayout" Target="../slideLayouts/slideLayout547.xml"/><Relationship Id="rId313" Type="http://schemas.openxmlformats.org/officeDocument/2006/relationships/slideLayout" Target="../slideLayouts/slideLayout733.xml"/><Relationship Id="rId10" Type="http://schemas.openxmlformats.org/officeDocument/2006/relationships/slideLayout" Target="../slideLayouts/slideLayout430.xml"/><Relationship Id="rId31" Type="http://schemas.openxmlformats.org/officeDocument/2006/relationships/slideLayout" Target="../slideLayouts/slideLayout451.xml"/><Relationship Id="rId52" Type="http://schemas.openxmlformats.org/officeDocument/2006/relationships/slideLayout" Target="../slideLayouts/slideLayout472.xml"/><Relationship Id="rId73" Type="http://schemas.openxmlformats.org/officeDocument/2006/relationships/slideLayout" Target="../slideLayouts/slideLayout493.xml"/><Relationship Id="rId94" Type="http://schemas.openxmlformats.org/officeDocument/2006/relationships/slideLayout" Target="../slideLayouts/slideLayout514.xml"/><Relationship Id="rId148" Type="http://schemas.openxmlformats.org/officeDocument/2006/relationships/slideLayout" Target="../slideLayouts/slideLayout568.xml"/><Relationship Id="rId169" Type="http://schemas.openxmlformats.org/officeDocument/2006/relationships/slideLayout" Target="../slideLayouts/slideLayout589.xml"/><Relationship Id="rId334" Type="http://schemas.openxmlformats.org/officeDocument/2006/relationships/slideLayout" Target="../slideLayouts/slideLayout754.xml"/><Relationship Id="rId355" Type="http://schemas.openxmlformats.org/officeDocument/2006/relationships/slideLayout" Target="../slideLayouts/slideLayout775.xml"/><Relationship Id="rId376" Type="http://schemas.openxmlformats.org/officeDocument/2006/relationships/slideLayout" Target="../slideLayouts/slideLayout796.xml"/><Relationship Id="rId397" Type="http://schemas.openxmlformats.org/officeDocument/2006/relationships/slideLayout" Target="../slideLayouts/slideLayout817.xml"/><Relationship Id="rId4" Type="http://schemas.openxmlformats.org/officeDocument/2006/relationships/slideLayout" Target="../slideLayouts/slideLayout424.xml"/><Relationship Id="rId180" Type="http://schemas.openxmlformats.org/officeDocument/2006/relationships/slideLayout" Target="../slideLayouts/slideLayout600.xml"/><Relationship Id="rId215" Type="http://schemas.openxmlformats.org/officeDocument/2006/relationships/slideLayout" Target="../slideLayouts/slideLayout635.xml"/><Relationship Id="rId236" Type="http://schemas.openxmlformats.org/officeDocument/2006/relationships/slideLayout" Target="../slideLayouts/slideLayout656.xml"/><Relationship Id="rId257" Type="http://schemas.openxmlformats.org/officeDocument/2006/relationships/slideLayout" Target="../slideLayouts/slideLayout677.xml"/><Relationship Id="rId278" Type="http://schemas.openxmlformats.org/officeDocument/2006/relationships/slideLayout" Target="../slideLayouts/slideLayout698.xml"/><Relationship Id="rId401" Type="http://schemas.openxmlformats.org/officeDocument/2006/relationships/slideLayout" Target="../slideLayouts/slideLayout821.xml"/><Relationship Id="rId422" Type="http://schemas.openxmlformats.org/officeDocument/2006/relationships/slideLayout" Target="../slideLayouts/slideLayout842.xml"/><Relationship Id="rId443" Type="http://schemas.openxmlformats.org/officeDocument/2006/relationships/slideLayout" Target="../slideLayouts/slideLayout863.xml"/><Relationship Id="rId464" Type="http://schemas.openxmlformats.org/officeDocument/2006/relationships/slideLayout" Target="../slideLayouts/slideLayout884.xml"/><Relationship Id="rId303" Type="http://schemas.openxmlformats.org/officeDocument/2006/relationships/slideLayout" Target="../slideLayouts/slideLayout723.xml"/><Relationship Id="rId42" Type="http://schemas.openxmlformats.org/officeDocument/2006/relationships/slideLayout" Target="../slideLayouts/slideLayout462.xml"/><Relationship Id="rId84" Type="http://schemas.openxmlformats.org/officeDocument/2006/relationships/slideLayout" Target="../slideLayouts/slideLayout504.xml"/><Relationship Id="rId138" Type="http://schemas.openxmlformats.org/officeDocument/2006/relationships/slideLayout" Target="../slideLayouts/slideLayout558.xml"/><Relationship Id="rId345" Type="http://schemas.openxmlformats.org/officeDocument/2006/relationships/slideLayout" Target="../slideLayouts/slideLayout765.xml"/><Relationship Id="rId387" Type="http://schemas.openxmlformats.org/officeDocument/2006/relationships/slideLayout" Target="../slideLayouts/slideLayout807.xml"/><Relationship Id="rId191" Type="http://schemas.openxmlformats.org/officeDocument/2006/relationships/slideLayout" Target="../slideLayouts/slideLayout611.xml"/><Relationship Id="rId205" Type="http://schemas.openxmlformats.org/officeDocument/2006/relationships/slideLayout" Target="../slideLayouts/slideLayout625.xml"/><Relationship Id="rId247" Type="http://schemas.openxmlformats.org/officeDocument/2006/relationships/slideLayout" Target="../slideLayouts/slideLayout667.xml"/><Relationship Id="rId412" Type="http://schemas.openxmlformats.org/officeDocument/2006/relationships/slideLayout" Target="../slideLayouts/slideLayout832.xml"/><Relationship Id="rId107" Type="http://schemas.openxmlformats.org/officeDocument/2006/relationships/slideLayout" Target="../slideLayouts/slideLayout527.xml"/><Relationship Id="rId289" Type="http://schemas.openxmlformats.org/officeDocument/2006/relationships/slideLayout" Target="../slideLayouts/slideLayout709.xml"/><Relationship Id="rId454" Type="http://schemas.openxmlformats.org/officeDocument/2006/relationships/slideLayout" Target="../slideLayouts/slideLayout874.xml"/><Relationship Id="rId11" Type="http://schemas.openxmlformats.org/officeDocument/2006/relationships/slideLayout" Target="../slideLayouts/slideLayout431.xml"/><Relationship Id="rId53" Type="http://schemas.openxmlformats.org/officeDocument/2006/relationships/slideLayout" Target="../slideLayouts/slideLayout473.xml"/><Relationship Id="rId149" Type="http://schemas.openxmlformats.org/officeDocument/2006/relationships/slideLayout" Target="../slideLayouts/slideLayout569.xml"/><Relationship Id="rId314" Type="http://schemas.openxmlformats.org/officeDocument/2006/relationships/slideLayout" Target="../slideLayouts/slideLayout734.xml"/><Relationship Id="rId356" Type="http://schemas.openxmlformats.org/officeDocument/2006/relationships/slideLayout" Target="../slideLayouts/slideLayout776.xml"/><Relationship Id="rId398" Type="http://schemas.openxmlformats.org/officeDocument/2006/relationships/slideLayout" Target="../slideLayouts/slideLayout818.xml"/><Relationship Id="rId95" Type="http://schemas.openxmlformats.org/officeDocument/2006/relationships/slideLayout" Target="../slideLayouts/slideLayout515.xml"/><Relationship Id="rId160" Type="http://schemas.openxmlformats.org/officeDocument/2006/relationships/slideLayout" Target="../slideLayouts/slideLayout580.xml"/><Relationship Id="rId216" Type="http://schemas.openxmlformats.org/officeDocument/2006/relationships/slideLayout" Target="../slideLayouts/slideLayout636.xml"/><Relationship Id="rId423" Type="http://schemas.openxmlformats.org/officeDocument/2006/relationships/slideLayout" Target="../slideLayouts/slideLayout843.xml"/><Relationship Id="rId258" Type="http://schemas.openxmlformats.org/officeDocument/2006/relationships/slideLayout" Target="../slideLayouts/slideLayout678.xml"/><Relationship Id="rId465" Type="http://schemas.openxmlformats.org/officeDocument/2006/relationships/theme" Target="../theme/theme3.xml"/><Relationship Id="rId22" Type="http://schemas.openxmlformats.org/officeDocument/2006/relationships/slideLayout" Target="../slideLayouts/slideLayout442.xml"/><Relationship Id="rId64" Type="http://schemas.openxmlformats.org/officeDocument/2006/relationships/slideLayout" Target="../slideLayouts/slideLayout484.xml"/><Relationship Id="rId118" Type="http://schemas.openxmlformats.org/officeDocument/2006/relationships/slideLayout" Target="../slideLayouts/slideLayout538.xml"/><Relationship Id="rId325" Type="http://schemas.openxmlformats.org/officeDocument/2006/relationships/slideLayout" Target="../slideLayouts/slideLayout745.xml"/><Relationship Id="rId367" Type="http://schemas.openxmlformats.org/officeDocument/2006/relationships/slideLayout" Target="../slideLayouts/slideLayout787.xml"/><Relationship Id="rId171" Type="http://schemas.openxmlformats.org/officeDocument/2006/relationships/slideLayout" Target="../slideLayouts/slideLayout591.xml"/><Relationship Id="rId227" Type="http://schemas.openxmlformats.org/officeDocument/2006/relationships/slideLayout" Target="../slideLayouts/slideLayout647.xml"/><Relationship Id="rId269" Type="http://schemas.openxmlformats.org/officeDocument/2006/relationships/slideLayout" Target="../slideLayouts/slideLayout689.xml"/><Relationship Id="rId434" Type="http://schemas.openxmlformats.org/officeDocument/2006/relationships/slideLayout" Target="../slideLayouts/slideLayout854.xml"/><Relationship Id="rId33" Type="http://schemas.openxmlformats.org/officeDocument/2006/relationships/slideLayout" Target="../slideLayouts/slideLayout453.xml"/><Relationship Id="rId129" Type="http://schemas.openxmlformats.org/officeDocument/2006/relationships/slideLayout" Target="../slideLayouts/slideLayout549.xml"/><Relationship Id="rId280" Type="http://schemas.openxmlformats.org/officeDocument/2006/relationships/slideLayout" Target="../slideLayouts/slideLayout700.xml"/><Relationship Id="rId336" Type="http://schemas.openxmlformats.org/officeDocument/2006/relationships/slideLayout" Target="../slideLayouts/slideLayout756.xml"/><Relationship Id="rId75" Type="http://schemas.openxmlformats.org/officeDocument/2006/relationships/slideLayout" Target="../slideLayouts/slideLayout495.xml"/><Relationship Id="rId140" Type="http://schemas.openxmlformats.org/officeDocument/2006/relationships/slideLayout" Target="../slideLayouts/slideLayout560.xml"/><Relationship Id="rId182" Type="http://schemas.openxmlformats.org/officeDocument/2006/relationships/slideLayout" Target="../slideLayouts/slideLayout602.xml"/><Relationship Id="rId378" Type="http://schemas.openxmlformats.org/officeDocument/2006/relationships/slideLayout" Target="../slideLayouts/slideLayout798.xml"/><Relationship Id="rId403" Type="http://schemas.openxmlformats.org/officeDocument/2006/relationships/slideLayout" Target="../slideLayouts/slideLayout823.xml"/><Relationship Id="rId6" Type="http://schemas.openxmlformats.org/officeDocument/2006/relationships/slideLayout" Target="../slideLayouts/slideLayout426.xml"/><Relationship Id="rId238" Type="http://schemas.openxmlformats.org/officeDocument/2006/relationships/slideLayout" Target="../slideLayouts/slideLayout658.xml"/><Relationship Id="rId445" Type="http://schemas.openxmlformats.org/officeDocument/2006/relationships/slideLayout" Target="../slideLayouts/slideLayout865.xml"/><Relationship Id="rId291" Type="http://schemas.openxmlformats.org/officeDocument/2006/relationships/slideLayout" Target="../slideLayouts/slideLayout711.xml"/><Relationship Id="rId305" Type="http://schemas.openxmlformats.org/officeDocument/2006/relationships/slideLayout" Target="../slideLayouts/slideLayout725.xml"/><Relationship Id="rId347" Type="http://schemas.openxmlformats.org/officeDocument/2006/relationships/slideLayout" Target="../slideLayouts/slideLayout767.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001.xml"/><Relationship Id="rId21" Type="http://schemas.openxmlformats.org/officeDocument/2006/relationships/slideLayout" Target="../slideLayouts/slideLayout905.xml"/><Relationship Id="rId42" Type="http://schemas.openxmlformats.org/officeDocument/2006/relationships/slideLayout" Target="../slideLayouts/slideLayout926.xml"/><Relationship Id="rId63" Type="http://schemas.openxmlformats.org/officeDocument/2006/relationships/slideLayout" Target="../slideLayouts/slideLayout947.xml"/><Relationship Id="rId84" Type="http://schemas.openxmlformats.org/officeDocument/2006/relationships/slideLayout" Target="../slideLayouts/slideLayout968.xml"/><Relationship Id="rId138" Type="http://schemas.openxmlformats.org/officeDocument/2006/relationships/slideLayout" Target="../slideLayouts/slideLayout1022.xml"/><Relationship Id="rId159" Type="http://schemas.openxmlformats.org/officeDocument/2006/relationships/slideLayout" Target="../slideLayouts/slideLayout1043.xml"/><Relationship Id="rId170" Type="http://schemas.openxmlformats.org/officeDocument/2006/relationships/slideLayout" Target="../slideLayouts/slideLayout1054.xml"/><Relationship Id="rId191" Type="http://schemas.openxmlformats.org/officeDocument/2006/relationships/slideLayout" Target="../slideLayouts/slideLayout1075.xml"/><Relationship Id="rId205" Type="http://schemas.openxmlformats.org/officeDocument/2006/relationships/slideLayout" Target="../slideLayouts/slideLayout1089.xml"/><Relationship Id="rId226" Type="http://schemas.openxmlformats.org/officeDocument/2006/relationships/slideLayout" Target="../slideLayouts/slideLayout1110.xml"/><Relationship Id="rId107" Type="http://schemas.openxmlformats.org/officeDocument/2006/relationships/slideLayout" Target="../slideLayouts/slideLayout991.xml"/><Relationship Id="rId11" Type="http://schemas.openxmlformats.org/officeDocument/2006/relationships/slideLayout" Target="../slideLayouts/slideLayout895.xml"/><Relationship Id="rId32" Type="http://schemas.openxmlformats.org/officeDocument/2006/relationships/slideLayout" Target="../slideLayouts/slideLayout916.xml"/><Relationship Id="rId53" Type="http://schemas.openxmlformats.org/officeDocument/2006/relationships/slideLayout" Target="../slideLayouts/slideLayout937.xml"/><Relationship Id="rId74" Type="http://schemas.openxmlformats.org/officeDocument/2006/relationships/slideLayout" Target="../slideLayouts/slideLayout958.xml"/><Relationship Id="rId128" Type="http://schemas.openxmlformats.org/officeDocument/2006/relationships/slideLayout" Target="../slideLayouts/slideLayout1012.xml"/><Relationship Id="rId149" Type="http://schemas.openxmlformats.org/officeDocument/2006/relationships/slideLayout" Target="../slideLayouts/slideLayout1033.xml"/><Relationship Id="rId5" Type="http://schemas.openxmlformats.org/officeDocument/2006/relationships/slideLayout" Target="../slideLayouts/slideLayout889.xml"/><Relationship Id="rId95" Type="http://schemas.openxmlformats.org/officeDocument/2006/relationships/slideLayout" Target="../slideLayouts/slideLayout979.xml"/><Relationship Id="rId160" Type="http://schemas.openxmlformats.org/officeDocument/2006/relationships/slideLayout" Target="../slideLayouts/slideLayout1044.xml"/><Relationship Id="rId181" Type="http://schemas.openxmlformats.org/officeDocument/2006/relationships/slideLayout" Target="../slideLayouts/slideLayout1065.xml"/><Relationship Id="rId216" Type="http://schemas.openxmlformats.org/officeDocument/2006/relationships/slideLayout" Target="../slideLayouts/slideLayout1100.xml"/><Relationship Id="rId22" Type="http://schemas.openxmlformats.org/officeDocument/2006/relationships/slideLayout" Target="../slideLayouts/slideLayout906.xml"/><Relationship Id="rId27" Type="http://schemas.openxmlformats.org/officeDocument/2006/relationships/slideLayout" Target="../slideLayouts/slideLayout911.xml"/><Relationship Id="rId43" Type="http://schemas.openxmlformats.org/officeDocument/2006/relationships/slideLayout" Target="../slideLayouts/slideLayout927.xml"/><Relationship Id="rId48" Type="http://schemas.openxmlformats.org/officeDocument/2006/relationships/slideLayout" Target="../slideLayouts/slideLayout932.xml"/><Relationship Id="rId64" Type="http://schemas.openxmlformats.org/officeDocument/2006/relationships/slideLayout" Target="../slideLayouts/slideLayout948.xml"/><Relationship Id="rId69" Type="http://schemas.openxmlformats.org/officeDocument/2006/relationships/slideLayout" Target="../slideLayouts/slideLayout953.xml"/><Relationship Id="rId113" Type="http://schemas.openxmlformats.org/officeDocument/2006/relationships/slideLayout" Target="../slideLayouts/slideLayout997.xml"/><Relationship Id="rId118" Type="http://schemas.openxmlformats.org/officeDocument/2006/relationships/slideLayout" Target="../slideLayouts/slideLayout1002.xml"/><Relationship Id="rId134" Type="http://schemas.openxmlformats.org/officeDocument/2006/relationships/slideLayout" Target="../slideLayouts/slideLayout1018.xml"/><Relationship Id="rId139" Type="http://schemas.openxmlformats.org/officeDocument/2006/relationships/slideLayout" Target="../slideLayouts/slideLayout1023.xml"/><Relationship Id="rId80" Type="http://schemas.openxmlformats.org/officeDocument/2006/relationships/slideLayout" Target="../slideLayouts/slideLayout964.xml"/><Relationship Id="rId85" Type="http://schemas.openxmlformats.org/officeDocument/2006/relationships/slideLayout" Target="../slideLayouts/slideLayout969.xml"/><Relationship Id="rId150" Type="http://schemas.openxmlformats.org/officeDocument/2006/relationships/slideLayout" Target="../slideLayouts/slideLayout1034.xml"/><Relationship Id="rId155" Type="http://schemas.openxmlformats.org/officeDocument/2006/relationships/slideLayout" Target="../slideLayouts/slideLayout1039.xml"/><Relationship Id="rId171" Type="http://schemas.openxmlformats.org/officeDocument/2006/relationships/slideLayout" Target="../slideLayouts/slideLayout1055.xml"/><Relationship Id="rId176" Type="http://schemas.openxmlformats.org/officeDocument/2006/relationships/slideLayout" Target="../slideLayouts/slideLayout1060.xml"/><Relationship Id="rId192" Type="http://schemas.openxmlformats.org/officeDocument/2006/relationships/slideLayout" Target="../slideLayouts/slideLayout1076.xml"/><Relationship Id="rId197" Type="http://schemas.openxmlformats.org/officeDocument/2006/relationships/slideLayout" Target="../slideLayouts/slideLayout1081.xml"/><Relationship Id="rId206" Type="http://schemas.openxmlformats.org/officeDocument/2006/relationships/slideLayout" Target="../slideLayouts/slideLayout1090.xml"/><Relationship Id="rId227" Type="http://schemas.openxmlformats.org/officeDocument/2006/relationships/slideLayout" Target="../slideLayouts/slideLayout1111.xml"/><Relationship Id="rId201" Type="http://schemas.openxmlformats.org/officeDocument/2006/relationships/slideLayout" Target="../slideLayouts/slideLayout1085.xml"/><Relationship Id="rId222" Type="http://schemas.openxmlformats.org/officeDocument/2006/relationships/slideLayout" Target="../slideLayouts/slideLayout1106.xml"/><Relationship Id="rId12" Type="http://schemas.openxmlformats.org/officeDocument/2006/relationships/slideLayout" Target="../slideLayouts/slideLayout896.xml"/><Relationship Id="rId17" Type="http://schemas.openxmlformats.org/officeDocument/2006/relationships/slideLayout" Target="../slideLayouts/slideLayout901.xml"/><Relationship Id="rId33" Type="http://schemas.openxmlformats.org/officeDocument/2006/relationships/slideLayout" Target="../slideLayouts/slideLayout917.xml"/><Relationship Id="rId38" Type="http://schemas.openxmlformats.org/officeDocument/2006/relationships/slideLayout" Target="../slideLayouts/slideLayout922.xml"/><Relationship Id="rId59" Type="http://schemas.openxmlformats.org/officeDocument/2006/relationships/slideLayout" Target="../slideLayouts/slideLayout943.xml"/><Relationship Id="rId103" Type="http://schemas.openxmlformats.org/officeDocument/2006/relationships/slideLayout" Target="../slideLayouts/slideLayout987.xml"/><Relationship Id="rId108" Type="http://schemas.openxmlformats.org/officeDocument/2006/relationships/slideLayout" Target="../slideLayouts/slideLayout992.xml"/><Relationship Id="rId124" Type="http://schemas.openxmlformats.org/officeDocument/2006/relationships/slideLayout" Target="../slideLayouts/slideLayout1008.xml"/><Relationship Id="rId129" Type="http://schemas.openxmlformats.org/officeDocument/2006/relationships/slideLayout" Target="../slideLayouts/slideLayout1013.xml"/><Relationship Id="rId54" Type="http://schemas.openxmlformats.org/officeDocument/2006/relationships/slideLayout" Target="../slideLayouts/slideLayout938.xml"/><Relationship Id="rId70" Type="http://schemas.openxmlformats.org/officeDocument/2006/relationships/slideLayout" Target="../slideLayouts/slideLayout954.xml"/><Relationship Id="rId75" Type="http://schemas.openxmlformats.org/officeDocument/2006/relationships/slideLayout" Target="../slideLayouts/slideLayout959.xml"/><Relationship Id="rId91" Type="http://schemas.openxmlformats.org/officeDocument/2006/relationships/slideLayout" Target="../slideLayouts/slideLayout975.xml"/><Relationship Id="rId96" Type="http://schemas.openxmlformats.org/officeDocument/2006/relationships/slideLayout" Target="../slideLayouts/slideLayout980.xml"/><Relationship Id="rId140" Type="http://schemas.openxmlformats.org/officeDocument/2006/relationships/slideLayout" Target="../slideLayouts/slideLayout1024.xml"/><Relationship Id="rId145" Type="http://schemas.openxmlformats.org/officeDocument/2006/relationships/slideLayout" Target="../slideLayouts/slideLayout1029.xml"/><Relationship Id="rId161" Type="http://schemas.openxmlformats.org/officeDocument/2006/relationships/slideLayout" Target="../slideLayouts/slideLayout1045.xml"/><Relationship Id="rId166" Type="http://schemas.openxmlformats.org/officeDocument/2006/relationships/slideLayout" Target="../slideLayouts/slideLayout1050.xml"/><Relationship Id="rId182" Type="http://schemas.openxmlformats.org/officeDocument/2006/relationships/slideLayout" Target="../slideLayouts/slideLayout1066.xml"/><Relationship Id="rId187" Type="http://schemas.openxmlformats.org/officeDocument/2006/relationships/slideLayout" Target="../slideLayouts/slideLayout1071.xml"/><Relationship Id="rId217" Type="http://schemas.openxmlformats.org/officeDocument/2006/relationships/slideLayout" Target="../slideLayouts/slideLayout1101.xml"/><Relationship Id="rId1" Type="http://schemas.openxmlformats.org/officeDocument/2006/relationships/slideLayout" Target="../slideLayouts/slideLayout885.xml"/><Relationship Id="rId6" Type="http://schemas.openxmlformats.org/officeDocument/2006/relationships/slideLayout" Target="../slideLayouts/slideLayout890.xml"/><Relationship Id="rId212" Type="http://schemas.openxmlformats.org/officeDocument/2006/relationships/slideLayout" Target="../slideLayouts/slideLayout1096.xml"/><Relationship Id="rId23" Type="http://schemas.openxmlformats.org/officeDocument/2006/relationships/slideLayout" Target="../slideLayouts/slideLayout907.xml"/><Relationship Id="rId28" Type="http://schemas.openxmlformats.org/officeDocument/2006/relationships/slideLayout" Target="../slideLayouts/slideLayout912.xml"/><Relationship Id="rId49" Type="http://schemas.openxmlformats.org/officeDocument/2006/relationships/slideLayout" Target="../slideLayouts/slideLayout933.xml"/><Relationship Id="rId114" Type="http://schemas.openxmlformats.org/officeDocument/2006/relationships/slideLayout" Target="../slideLayouts/slideLayout998.xml"/><Relationship Id="rId119" Type="http://schemas.openxmlformats.org/officeDocument/2006/relationships/slideLayout" Target="../slideLayouts/slideLayout1003.xml"/><Relationship Id="rId44" Type="http://schemas.openxmlformats.org/officeDocument/2006/relationships/slideLayout" Target="../slideLayouts/slideLayout928.xml"/><Relationship Id="rId60" Type="http://schemas.openxmlformats.org/officeDocument/2006/relationships/slideLayout" Target="../slideLayouts/slideLayout944.xml"/><Relationship Id="rId65" Type="http://schemas.openxmlformats.org/officeDocument/2006/relationships/slideLayout" Target="../slideLayouts/slideLayout949.xml"/><Relationship Id="rId81" Type="http://schemas.openxmlformats.org/officeDocument/2006/relationships/slideLayout" Target="../slideLayouts/slideLayout965.xml"/><Relationship Id="rId86" Type="http://schemas.openxmlformats.org/officeDocument/2006/relationships/slideLayout" Target="../slideLayouts/slideLayout970.xml"/><Relationship Id="rId130" Type="http://schemas.openxmlformats.org/officeDocument/2006/relationships/slideLayout" Target="../slideLayouts/slideLayout1014.xml"/><Relationship Id="rId135" Type="http://schemas.openxmlformats.org/officeDocument/2006/relationships/slideLayout" Target="../slideLayouts/slideLayout1019.xml"/><Relationship Id="rId151" Type="http://schemas.openxmlformats.org/officeDocument/2006/relationships/slideLayout" Target="../slideLayouts/slideLayout1035.xml"/><Relationship Id="rId156" Type="http://schemas.openxmlformats.org/officeDocument/2006/relationships/slideLayout" Target="../slideLayouts/slideLayout1040.xml"/><Relationship Id="rId177" Type="http://schemas.openxmlformats.org/officeDocument/2006/relationships/slideLayout" Target="../slideLayouts/slideLayout1061.xml"/><Relationship Id="rId198" Type="http://schemas.openxmlformats.org/officeDocument/2006/relationships/slideLayout" Target="../slideLayouts/slideLayout1082.xml"/><Relationship Id="rId172" Type="http://schemas.openxmlformats.org/officeDocument/2006/relationships/slideLayout" Target="../slideLayouts/slideLayout1056.xml"/><Relationship Id="rId193" Type="http://schemas.openxmlformats.org/officeDocument/2006/relationships/slideLayout" Target="../slideLayouts/slideLayout1077.xml"/><Relationship Id="rId202" Type="http://schemas.openxmlformats.org/officeDocument/2006/relationships/slideLayout" Target="../slideLayouts/slideLayout1086.xml"/><Relationship Id="rId207" Type="http://schemas.openxmlformats.org/officeDocument/2006/relationships/slideLayout" Target="../slideLayouts/slideLayout1091.xml"/><Relationship Id="rId223" Type="http://schemas.openxmlformats.org/officeDocument/2006/relationships/slideLayout" Target="../slideLayouts/slideLayout1107.xml"/><Relationship Id="rId228" Type="http://schemas.openxmlformats.org/officeDocument/2006/relationships/slideLayout" Target="../slideLayouts/slideLayout1112.xml"/><Relationship Id="rId13" Type="http://schemas.openxmlformats.org/officeDocument/2006/relationships/slideLayout" Target="../slideLayouts/slideLayout897.xml"/><Relationship Id="rId18" Type="http://schemas.openxmlformats.org/officeDocument/2006/relationships/slideLayout" Target="../slideLayouts/slideLayout902.xml"/><Relationship Id="rId39" Type="http://schemas.openxmlformats.org/officeDocument/2006/relationships/slideLayout" Target="../slideLayouts/slideLayout923.xml"/><Relationship Id="rId109" Type="http://schemas.openxmlformats.org/officeDocument/2006/relationships/slideLayout" Target="../slideLayouts/slideLayout993.xml"/><Relationship Id="rId34" Type="http://schemas.openxmlformats.org/officeDocument/2006/relationships/slideLayout" Target="../slideLayouts/slideLayout918.xml"/><Relationship Id="rId50" Type="http://schemas.openxmlformats.org/officeDocument/2006/relationships/slideLayout" Target="../slideLayouts/slideLayout934.xml"/><Relationship Id="rId55" Type="http://schemas.openxmlformats.org/officeDocument/2006/relationships/slideLayout" Target="../slideLayouts/slideLayout939.xml"/><Relationship Id="rId76" Type="http://schemas.openxmlformats.org/officeDocument/2006/relationships/slideLayout" Target="../slideLayouts/slideLayout960.xml"/><Relationship Id="rId97" Type="http://schemas.openxmlformats.org/officeDocument/2006/relationships/slideLayout" Target="../slideLayouts/slideLayout981.xml"/><Relationship Id="rId104" Type="http://schemas.openxmlformats.org/officeDocument/2006/relationships/slideLayout" Target="../slideLayouts/slideLayout988.xml"/><Relationship Id="rId120" Type="http://schemas.openxmlformats.org/officeDocument/2006/relationships/slideLayout" Target="../slideLayouts/slideLayout1004.xml"/><Relationship Id="rId125" Type="http://schemas.openxmlformats.org/officeDocument/2006/relationships/slideLayout" Target="../slideLayouts/slideLayout1009.xml"/><Relationship Id="rId141" Type="http://schemas.openxmlformats.org/officeDocument/2006/relationships/slideLayout" Target="../slideLayouts/slideLayout1025.xml"/><Relationship Id="rId146" Type="http://schemas.openxmlformats.org/officeDocument/2006/relationships/slideLayout" Target="../slideLayouts/slideLayout1030.xml"/><Relationship Id="rId167" Type="http://schemas.openxmlformats.org/officeDocument/2006/relationships/slideLayout" Target="../slideLayouts/slideLayout1051.xml"/><Relationship Id="rId188" Type="http://schemas.openxmlformats.org/officeDocument/2006/relationships/slideLayout" Target="../slideLayouts/slideLayout1072.xml"/><Relationship Id="rId7" Type="http://schemas.openxmlformats.org/officeDocument/2006/relationships/slideLayout" Target="../slideLayouts/slideLayout891.xml"/><Relationship Id="rId71" Type="http://schemas.openxmlformats.org/officeDocument/2006/relationships/slideLayout" Target="../slideLayouts/slideLayout955.xml"/><Relationship Id="rId92" Type="http://schemas.openxmlformats.org/officeDocument/2006/relationships/slideLayout" Target="../slideLayouts/slideLayout976.xml"/><Relationship Id="rId162" Type="http://schemas.openxmlformats.org/officeDocument/2006/relationships/slideLayout" Target="../slideLayouts/slideLayout1046.xml"/><Relationship Id="rId183" Type="http://schemas.openxmlformats.org/officeDocument/2006/relationships/slideLayout" Target="../slideLayouts/slideLayout1067.xml"/><Relationship Id="rId213" Type="http://schemas.openxmlformats.org/officeDocument/2006/relationships/slideLayout" Target="../slideLayouts/slideLayout1097.xml"/><Relationship Id="rId218" Type="http://schemas.openxmlformats.org/officeDocument/2006/relationships/slideLayout" Target="../slideLayouts/slideLayout1102.xml"/><Relationship Id="rId2" Type="http://schemas.openxmlformats.org/officeDocument/2006/relationships/slideLayout" Target="../slideLayouts/slideLayout886.xml"/><Relationship Id="rId29" Type="http://schemas.openxmlformats.org/officeDocument/2006/relationships/slideLayout" Target="../slideLayouts/slideLayout913.xml"/><Relationship Id="rId24" Type="http://schemas.openxmlformats.org/officeDocument/2006/relationships/slideLayout" Target="../slideLayouts/slideLayout908.xml"/><Relationship Id="rId40" Type="http://schemas.openxmlformats.org/officeDocument/2006/relationships/slideLayout" Target="../slideLayouts/slideLayout924.xml"/><Relationship Id="rId45" Type="http://schemas.openxmlformats.org/officeDocument/2006/relationships/slideLayout" Target="../slideLayouts/slideLayout929.xml"/><Relationship Id="rId66" Type="http://schemas.openxmlformats.org/officeDocument/2006/relationships/slideLayout" Target="../slideLayouts/slideLayout950.xml"/><Relationship Id="rId87" Type="http://schemas.openxmlformats.org/officeDocument/2006/relationships/slideLayout" Target="../slideLayouts/slideLayout971.xml"/><Relationship Id="rId110" Type="http://schemas.openxmlformats.org/officeDocument/2006/relationships/slideLayout" Target="../slideLayouts/slideLayout994.xml"/><Relationship Id="rId115" Type="http://schemas.openxmlformats.org/officeDocument/2006/relationships/slideLayout" Target="../slideLayouts/slideLayout999.xml"/><Relationship Id="rId131" Type="http://schemas.openxmlformats.org/officeDocument/2006/relationships/slideLayout" Target="../slideLayouts/slideLayout1015.xml"/><Relationship Id="rId136" Type="http://schemas.openxmlformats.org/officeDocument/2006/relationships/slideLayout" Target="../slideLayouts/slideLayout1020.xml"/><Relationship Id="rId157" Type="http://schemas.openxmlformats.org/officeDocument/2006/relationships/slideLayout" Target="../slideLayouts/slideLayout1041.xml"/><Relationship Id="rId178" Type="http://schemas.openxmlformats.org/officeDocument/2006/relationships/slideLayout" Target="../slideLayouts/slideLayout1062.xml"/><Relationship Id="rId61" Type="http://schemas.openxmlformats.org/officeDocument/2006/relationships/slideLayout" Target="../slideLayouts/slideLayout945.xml"/><Relationship Id="rId82" Type="http://schemas.openxmlformats.org/officeDocument/2006/relationships/slideLayout" Target="../slideLayouts/slideLayout966.xml"/><Relationship Id="rId152" Type="http://schemas.openxmlformats.org/officeDocument/2006/relationships/slideLayout" Target="../slideLayouts/slideLayout1036.xml"/><Relationship Id="rId173" Type="http://schemas.openxmlformats.org/officeDocument/2006/relationships/slideLayout" Target="../slideLayouts/slideLayout1057.xml"/><Relationship Id="rId194" Type="http://schemas.openxmlformats.org/officeDocument/2006/relationships/slideLayout" Target="../slideLayouts/slideLayout1078.xml"/><Relationship Id="rId199" Type="http://schemas.openxmlformats.org/officeDocument/2006/relationships/slideLayout" Target="../slideLayouts/slideLayout1083.xml"/><Relationship Id="rId203" Type="http://schemas.openxmlformats.org/officeDocument/2006/relationships/slideLayout" Target="../slideLayouts/slideLayout1087.xml"/><Relationship Id="rId208" Type="http://schemas.openxmlformats.org/officeDocument/2006/relationships/slideLayout" Target="../slideLayouts/slideLayout1092.xml"/><Relationship Id="rId229" Type="http://schemas.openxmlformats.org/officeDocument/2006/relationships/slideLayout" Target="../slideLayouts/slideLayout1113.xml"/><Relationship Id="rId19" Type="http://schemas.openxmlformats.org/officeDocument/2006/relationships/slideLayout" Target="../slideLayouts/slideLayout903.xml"/><Relationship Id="rId224" Type="http://schemas.openxmlformats.org/officeDocument/2006/relationships/slideLayout" Target="../slideLayouts/slideLayout1108.xml"/><Relationship Id="rId14" Type="http://schemas.openxmlformats.org/officeDocument/2006/relationships/slideLayout" Target="../slideLayouts/slideLayout898.xml"/><Relationship Id="rId30" Type="http://schemas.openxmlformats.org/officeDocument/2006/relationships/slideLayout" Target="../slideLayouts/slideLayout914.xml"/><Relationship Id="rId35" Type="http://schemas.openxmlformats.org/officeDocument/2006/relationships/slideLayout" Target="../slideLayouts/slideLayout919.xml"/><Relationship Id="rId56" Type="http://schemas.openxmlformats.org/officeDocument/2006/relationships/slideLayout" Target="../slideLayouts/slideLayout940.xml"/><Relationship Id="rId77" Type="http://schemas.openxmlformats.org/officeDocument/2006/relationships/slideLayout" Target="../slideLayouts/slideLayout961.xml"/><Relationship Id="rId100" Type="http://schemas.openxmlformats.org/officeDocument/2006/relationships/slideLayout" Target="../slideLayouts/slideLayout984.xml"/><Relationship Id="rId105" Type="http://schemas.openxmlformats.org/officeDocument/2006/relationships/slideLayout" Target="../slideLayouts/slideLayout989.xml"/><Relationship Id="rId126" Type="http://schemas.openxmlformats.org/officeDocument/2006/relationships/slideLayout" Target="../slideLayouts/slideLayout1010.xml"/><Relationship Id="rId147" Type="http://schemas.openxmlformats.org/officeDocument/2006/relationships/slideLayout" Target="../slideLayouts/slideLayout1031.xml"/><Relationship Id="rId168" Type="http://schemas.openxmlformats.org/officeDocument/2006/relationships/slideLayout" Target="../slideLayouts/slideLayout1052.xml"/><Relationship Id="rId8" Type="http://schemas.openxmlformats.org/officeDocument/2006/relationships/slideLayout" Target="../slideLayouts/slideLayout892.xml"/><Relationship Id="rId51" Type="http://schemas.openxmlformats.org/officeDocument/2006/relationships/slideLayout" Target="../slideLayouts/slideLayout935.xml"/><Relationship Id="rId72" Type="http://schemas.openxmlformats.org/officeDocument/2006/relationships/slideLayout" Target="../slideLayouts/slideLayout956.xml"/><Relationship Id="rId93" Type="http://schemas.openxmlformats.org/officeDocument/2006/relationships/slideLayout" Target="../slideLayouts/slideLayout977.xml"/><Relationship Id="rId98" Type="http://schemas.openxmlformats.org/officeDocument/2006/relationships/slideLayout" Target="../slideLayouts/slideLayout982.xml"/><Relationship Id="rId121" Type="http://schemas.openxmlformats.org/officeDocument/2006/relationships/slideLayout" Target="../slideLayouts/slideLayout1005.xml"/><Relationship Id="rId142" Type="http://schemas.openxmlformats.org/officeDocument/2006/relationships/slideLayout" Target="../slideLayouts/slideLayout1026.xml"/><Relationship Id="rId163" Type="http://schemas.openxmlformats.org/officeDocument/2006/relationships/slideLayout" Target="../slideLayouts/slideLayout1047.xml"/><Relationship Id="rId184" Type="http://schemas.openxmlformats.org/officeDocument/2006/relationships/slideLayout" Target="../slideLayouts/slideLayout1068.xml"/><Relationship Id="rId189" Type="http://schemas.openxmlformats.org/officeDocument/2006/relationships/slideLayout" Target="../slideLayouts/slideLayout1073.xml"/><Relationship Id="rId219" Type="http://schemas.openxmlformats.org/officeDocument/2006/relationships/slideLayout" Target="../slideLayouts/slideLayout1103.xml"/><Relationship Id="rId3" Type="http://schemas.openxmlformats.org/officeDocument/2006/relationships/slideLayout" Target="../slideLayouts/slideLayout887.xml"/><Relationship Id="rId214" Type="http://schemas.openxmlformats.org/officeDocument/2006/relationships/slideLayout" Target="../slideLayouts/slideLayout1098.xml"/><Relationship Id="rId230" Type="http://schemas.openxmlformats.org/officeDocument/2006/relationships/slideLayout" Target="../slideLayouts/slideLayout1114.xml"/><Relationship Id="rId25" Type="http://schemas.openxmlformats.org/officeDocument/2006/relationships/slideLayout" Target="../slideLayouts/slideLayout909.xml"/><Relationship Id="rId46" Type="http://schemas.openxmlformats.org/officeDocument/2006/relationships/slideLayout" Target="../slideLayouts/slideLayout930.xml"/><Relationship Id="rId67" Type="http://schemas.openxmlformats.org/officeDocument/2006/relationships/slideLayout" Target="../slideLayouts/slideLayout951.xml"/><Relationship Id="rId116" Type="http://schemas.openxmlformats.org/officeDocument/2006/relationships/slideLayout" Target="../slideLayouts/slideLayout1000.xml"/><Relationship Id="rId137" Type="http://schemas.openxmlformats.org/officeDocument/2006/relationships/slideLayout" Target="../slideLayouts/slideLayout1021.xml"/><Relationship Id="rId158" Type="http://schemas.openxmlformats.org/officeDocument/2006/relationships/slideLayout" Target="../slideLayouts/slideLayout1042.xml"/><Relationship Id="rId20" Type="http://schemas.openxmlformats.org/officeDocument/2006/relationships/slideLayout" Target="../slideLayouts/slideLayout904.xml"/><Relationship Id="rId41" Type="http://schemas.openxmlformats.org/officeDocument/2006/relationships/slideLayout" Target="../slideLayouts/slideLayout925.xml"/><Relationship Id="rId62" Type="http://schemas.openxmlformats.org/officeDocument/2006/relationships/slideLayout" Target="../slideLayouts/slideLayout946.xml"/><Relationship Id="rId83" Type="http://schemas.openxmlformats.org/officeDocument/2006/relationships/slideLayout" Target="../slideLayouts/slideLayout967.xml"/><Relationship Id="rId88" Type="http://schemas.openxmlformats.org/officeDocument/2006/relationships/slideLayout" Target="../slideLayouts/slideLayout972.xml"/><Relationship Id="rId111" Type="http://schemas.openxmlformats.org/officeDocument/2006/relationships/slideLayout" Target="../slideLayouts/slideLayout995.xml"/><Relationship Id="rId132" Type="http://schemas.openxmlformats.org/officeDocument/2006/relationships/slideLayout" Target="../slideLayouts/slideLayout1016.xml"/><Relationship Id="rId153" Type="http://schemas.openxmlformats.org/officeDocument/2006/relationships/slideLayout" Target="../slideLayouts/slideLayout1037.xml"/><Relationship Id="rId174" Type="http://schemas.openxmlformats.org/officeDocument/2006/relationships/slideLayout" Target="../slideLayouts/slideLayout1058.xml"/><Relationship Id="rId179" Type="http://schemas.openxmlformats.org/officeDocument/2006/relationships/slideLayout" Target="../slideLayouts/slideLayout1063.xml"/><Relationship Id="rId195" Type="http://schemas.openxmlformats.org/officeDocument/2006/relationships/slideLayout" Target="../slideLayouts/slideLayout1079.xml"/><Relationship Id="rId209" Type="http://schemas.openxmlformats.org/officeDocument/2006/relationships/slideLayout" Target="../slideLayouts/slideLayout1093.xml"/><Relationship Id="rId190" Type="http://schemas.openxmlformats.org/officeDocument/2006/relationships/slideLayout" Target="../slideLayouts/slideLayout1074.xml"/><Relationship Id="rId204" Type="http://schemas.openxmlformats.org/officeDocument/2006/relationships/slideLayout" Target="../slideLayouts/slideLayout1088.xml"/><Relationship Id="rId220" Type="http://schemas.openxmlformats.org/officeDocument/2006/relationships/slideLayout" Target="../slideLayouts/slideLayout1104.xml"/><Relationship Id="rId225" Type="http://schemas.openxmlformats.org/officeDocument/2006/relationships/slideLayout" Target="../slideLayouts/slideLayout1109.xml"/><Relationship Id="rId15" Type="http://schemas.openxmlformats.org/officeDocument/2006/relationships/slideLayout" Target="../slideLayouts/slideLayout899.xml"/><Relationship Id="rId36" Type="http://schemas.openxmlformats.org/officeDocument/2006/relationships/slideLayout" Target="../slideLayouts/slideLayout920.xml"/><Relationship Id="rId57" Type="http://schemas.openxmlformats.org/officeDocument/2006/relationships/slideLayout" Target="../slideLayouts/slideLayout941.xml"/><Relationship Id="rId106" Type="http://schemas.openxmlformats.org/officeDocument/2006/relationships/slideLayout" Target="../slideLayouts/slideLayout990.xml"/><Relationship Id="rId127" Type="http://schemas.openxmlformats.org/officeDocument/2006/relationships/slideLayout" Target="../slideLayouts/slideLayout1011.xml"/><Relationship Id="rId10" Type="http://schemas.openxmlformats.org/officeDocument/2006/relationships/slideLayout" Target="../slideLayouts/slideLayout894.xml"/><Relationship Id="rId31" Type="http://schemas.openxmlformats.org/officeDocument/2006/relationships/slideLayout" Target="../slideLayouts/slideLayout915.xml"/><Relationship Id="rId52" Type="http://schemas.openxmlformats.org/officeDocument/2006/relationships/slideLayout" Target="../slideLayouts/slideLayout936.xml"/><Relationship Id="rId73" Type="http://schemas.openxmlformats.org/officeDocument/2006/relationships/slideLayout" Target="../slideLayouts/slideLayout957.xml"/><Relationship Id="rId78" Type="http://schemas.openxmlformats.org/officeDocument/2006/relationships/slideLayout" Target="../slideLayouts/slideLayout962.xml"/><Relationship Id="rId94" Type="http://schemas.openxmlformats.org/officeDocument/2006/relationships/slideLayout" Target="../slideLayouts/slideLayout978.xml"/><Relationship Id="rId99" Type="http://schemas.openxmlformats.org/officeDocument/2006/relationships/slideLayout" Target="../slideLayouts/slideLayout983.xml"/><Relationship Id="rId101" Type="http://schemas.openxmlformats.org/officeDocument/2006/relationships/slideLayout" Target="../slideLayouts/slideLayout985.xml"/><Relationship Id="rId122" Type="http://schemas.openxmlformats.org/officeDocument/2006/relationships/slideLayout" Target="../slideLayouts/slideLayout1006.xml"/><Relationship Id="rId143" Type="http://schemas.openxmlformats.org/officeDocument/2006/relationships/slideLayout" Target="../slideLayouts/slideLayout1027.xml"/><Relationship Id="rId148" Type="http://schemas.openxmlformats.org/officeDocument/2006/relationships/slideLayout" Target="../slideLayouts/slideLayout1032.xml"/><Relationship Id="rId164" Type="http://schemas.openxmlformats.org/officeDocument/2006/relationships/slideLayout" Target="../slideLayouts/slideLayout1048.xml"/><Relationship Id="rId169" Type="http://schemas.openxmlformats.org/officeDocument/2006/relationships/slideLayout" Target="../slideLayouts/slideLayout1053.xml"/><Relationship Id="rId185" Type="http://schemas.openxmlformats.org/officeDocument/2006/relationships/slideLayout" Target="../slideLayouts/slideLayout1069.xml"/><Relationship Id="rId4" Type="http://schemas.openxmlformats.org/officeDocument/2006/relationships/slideLayout" Target="../slideLayouts/slideLayout888.xml"/><Relationship Id="rId9" Type="http://schemas.openxmlformats.org/officeDocument/2006/relationships/slideLayout" Target="../slideLayouts/slideLayout893.xml"/><Relationship Id="rId180" Type="http://schemas.openxmlformats.org/officeDocument/2006/relationships/slideLayout" Target="../slideLayouts/slideLayout1064.xml"/><Relationship Id="rId210" Type="http://schemas.openxmlformats.org/officeDocument/2006/relationships/slideLayout" Target="../slideLayouts/slideLayout1094.xml"/><Relationship Id="rId215" Type="http://schemas.openxmlformats.org/officeDocument/2006/relationships/slideLayout" Target="../slideLayouts/slideLayout1099.xml"/><Relationship Id="rId26" Type="http://schemas.openxmlformats.org/officeDocument/2006/relationships/slideLayout" Target="../slideLayouts/slideLayout910.xml"/><Relationship Id="rId231" Type="http://schemas.openxmlformats.org/officeDocument/2006/relationships/theme" Target="../theme/theme4.xml"/><Relationship Id="rId47" Type="http://schemas.openxmlformats.org/officeDocument/2006/relationships/slideLayout" Target="../slideLayouts/slideLayout931.xml"/><Relationship Id="rId68" Type="http://schemas.openxmlformats.org/officeDocument/2006/relationships/slideLayout" Target="../slideLayouts/slideLayout952.xml"/><Relationship Id="rId89" Type="http://schemas.openxmlformats.org/officeDocument/2006/relationships/slideLayout" Target="../slideLayouts/slideLayout973.xml"/><Relationship Id="rId112" Type="http://schemas.openxmlformats.org/officeDocument/2006/relationships/slideLayout" Target="../slideLayouts/slideLayout996.xml"/><Relationship Id="rId133" Type="http://schemas.openxmlformats.org/officeDocument/2006/relationships/slideLayout" Target="../slideLayouts/slideLayout1017.xml"/><Relationship Id="rId154" Type="http://schemas.openxmlformats.org/officeDocument/2006/relationships/slideLayout" Target="../slideLayouts/slideLayout1038.xml"/><Relationship Id="rId175" Type="http://schemas.openxmlformats.org/officeDocument/2006/relationships/slideLayout" Target="../slideLayouts/slideLayout1059.xml"/><Relationship Id="rId196" Type="http://schemas.openxmlformats.org/officeDocument/2006/relationships/slideLayout" Target="../slideLayouts/slideLayout1080.xml"/><Relationship Id="rId200" Type="http://schemas.openxmlformats.org/officeDocument/2006/relationships/slideLayout" Target="../slideLayouts/slideLayout1084.xml"/><Relationship Id="rId16" Type="http://schemas.openxmlformats.org/officeDocument/2006/relationships/slideLayout" Target="../slideLayouts/slideLayout900.xml"/><Relationship Id="rId221" Type="http://schemas.openxmlformats.org/officeDocument/2006/relationships/slideLayout" Target="../slideLayouts/slideLayout1105.xml"/><Relationship Id="rId37" Type="http://schemas.openxmlformats.org/officeDocument/2006/relationships/slideLayout" Target="../slideLayouts/slideLayout921.xml"/><Relationship Id="rId58" Type="http://schemas.openxmlformats.org/officeDocument/2006/relationships/slideLayout" Target="../slideLayouts/slideLayout942.xml"/><Relationship Id="rId79" Type="http://schemas.openxmlformats.org/officeDocument/2006/relationships/slideLayout" Target="../slideLayouts/slideLayout963.xml"/><Relationship Id="rId102" Type="http://schemas.openxmlformats.org/officeDocument/2006/relationships/slideLayout" Target="../slideLayouts/slideLayout986.xml"/><Relationship Id="rId123" Type="http://schemas.openxmlformats.org/officeDocument/2006/relationships/slideLayout" Target="../slideLayouts/slideLayout1007.xml"/><Relationship Id="rId144" Type="http://schemas.openxmlformats.org/officeDocument/2006/relationships/slideLayout" Target="../slideLayouts/slideLayout1028.xml"/><Relationship Id="rId90" Type="http://schemas.openxmlformats.org/officeDocument/2006/relationships/slideLayout" Target="../slideLayouts/slideLayout974.xml"/><Relationship Id="rId165" Type="http://schemas.openxmlformats.org/officeDocument/2006/relationships/slideLayout" Target="../slideLayouts/slideLayout1049.xml"/><Relationship Id="rId186" Type="http://schemas.openxmlformats.org/officeDocument/2006/relationships/slideLayout" Target="../slideLayouts/slideLayout1070.xml"/><Relationship Id="rId211" Type="http://schemas.openxmlformats.org/officeDocument/2006/relationships/slideLayout" Target="../slideLayouts/slideLayout1095.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1231.xml"/><Relationship Id="rId299" Type="http://schemas.openxmlformats.org/officeDocument/2006/relationships/slideLayout" Target="../slideLayouts/slideLayout1413.xml"/><Relationship Id="rId21" Type="http://schemas.openxmlformats.org/officeDocument/2006/relationships/slideLayout" Target="../slideLayouts/slideLayout1135.xml"/><Relationship Id="rId63" Type="http://schemas.openxmlformats.org/officeDocument/2006/relationships/slideLayout" Target="../slideLayouts/slideLayout1177.xml"/><Relationship Id="rId159" Type="http://schemas.openxmlformats.org/officeDocument/2006/relationships/slideLayout" Target="../slideLayouts/slideLayout1273.xml"/><Relationship Id="rId324" Type="http://schemas.openxmlformats.org/officeDocument/2006/relationships/slideLayout" Target="../slideLayouts/slideLayout1438.xml"/><Relationship Id="rId366" Type="http://schemas.openxmlformats.org/officeDocument/2006/relationships/slideLayout" Target="../slideLayouts/slideLayout1480.xml"/><Relationship Id="rId170" Type="http://schemas.openxmlformats.org/officeDocument/2006/relationships/slideLayout" Target="../slideLayouts/slideLayout1284.xml"/><Relationship Id="rId226" Type="http://schemas.openxmlformats.org/officeDocument/2006/relationships/slideLayout" Target="../slideLayouts/slideLayout1340.xml"/><Relationship Id="rId433" Type="http://schemas.openxmlformats.org/officeDocument/2006/relationships/slideLayout" Target="../slideLayouts/slideLayout1547.xml"/><Relationship Id="rId268" Type="http://schemas.openxmlformats.org/officeDocument/2006/relationships/slideLayout" Target="../slideLayouts/slideLayout1382.xml"/><Relationship Id="rId475" Type="http://schemas.openxmlformats.org/officeDocument/2006/relationships/theme" Target="../theme/theme5.xml"/><Relationship Id="rId32" Type="http://schemas.openxmlformats.org/officeDocument/2006/relationships/slideLayout" Target="../slideLayouts/slideLayout1146.xml"/><Relationship Id="rId74" Type="http://schemas.openxmlformats.org/officeDocument/2006/relationships/slideLayout" Target="../slideLayouts/slideLayout1188.xml"/><Relationship Id="rId128" Type="http://schemas.openxmlformats.org/officeDocument/2006/relationships/slideLayout" Target="../slideLayouts/slideLayout1242.xml"/><Relationship Id="rId335" Type="http://schemas.openxmlformats.org/officeDocument/2006/relationships/slideLayout" Target="../slideLayouts/slideLayout1449.xml"/><Relationship Id="rId377" Type="http://schemas.openxmlformats.org/officeDocument/2006/relationships/slideLayout" Target="../slideLayouts/slideLayout1491.xml"/><Relationship Id="rId5" Type="http://schemas.openxmlformats.org/officeDocument/2006/relationships/slideLayout" Target="../slideLayouts/slideLayout1119.xml"/><Relationship Id="rId181" Type="http://schemas.openxmlformats.org/officeDocument/2006/relationships/slideLayout" Target="../slideLayouts/slideLayout1295.xml"/><Relationship Id="rId237" Type="http://schemas.openxmlformats.org/officeDocument/2006/relationships/slideLayout" Target="../slideLayouts/slideLayout1351.xml"/><Relationship Id="rId402" Type="http://schemas.openxmlformats.org/officeDocument/2006/relationships/slideLayout" Target="../slideLayouts/slideLayout1516.xml"/><Relationship Id="rId279" Type="http://schemas.openxmlformats.org/officeDocument/2006/relationships/slideLayout" Target="../slideLayouts/slideLayout1393.xml"/><Relationship Id="rId444" Type="http://schemas.openxmlformats.org/officeDocument/2006/relationships/slideLayout" Target="../slideLayouts/slideLayout1558.xml"/><Relationship Id="rId43" Type="http://schemas.openxmlformats.org/officeDocument/2006/relationships/slideLayout" Target="../slideLayouts/slideLayout1157.xml"/><Relationship Id="rId139" Type="http://schemas.openxmlformats.org/officeDocument/2006/relationships/slideLayout" Target="../slideLayouts/slideLayout1253.xml"/><Relationship Id="rId290" Type="http://schemas.openxmlformats.org/officeDocument/2006/relationships/slideLayout" Target="../slideLayouts/slideLayout1404.xml"/><Relationship Id="rId304" Type="http://schemas.openxmlformats.org/officeDocument/2006/relationships/slideLayout" Target="../slideLayouts/slideLayout1418.xml"/><Relationship Id="rId346" Type="http://schemas.openxmlformats.org/officeDocument/2006/relationships/slideLayout" Target="../slideLayouts/slideLayout1460.xml"/><Relationship Id="rId388" Type="http://schemas.openxmlformats.org/officeDocument/2006/relationships/slideLayout" Target="../slideLayouts/slideLayout1502.xml"/><Relationship Id="rId85" Type="http://schemas.openxmlformats.org/officeDocument/2006/relationships/slideLayout" Target="../slideLayouts/slideLayout1199.xml"/><Relationship Id="rId150" Type="http://schemas.openxmlformats.org/officeDocument/2006/relationships/slideLayout" Target="../slideLayouts/slideLayout1264.xml"/><Relationship Id="rId192" Type="http://schemas.openxmlformats.org/officeDocument/2006/relationships/slideLayout" Target="../slideLayouts/slideLayout1306.xml"/><Relationship Id="rId206" Type="http://schemas.openxmlformats.org/officeDocument/2006/relationships/slideLayout" Target="../slideLayouts/slideLayout1320.xml"/><Relationship Id="rId413" Type="http://schemas.openxmlformats.org/officeDocument/2006/relationships/slideLayout" Target="../slideLayouts/slideLayout1527.xml"/><Relationship Id="rId248" Type="http://schemas.openxmlformats.org/officeDocument/2006/relationships/slideLayout" Target="../slideLayouts/slideLayout1362.xml"/><Relationship Id="rId455" Type="http://schemas.openxmlformats.org/officeDocument/2006/relationships/slideLayout" Target="../slideLayouts/slideLayout1569.xml"/><Relationship Id="rId12" Type="http://schemas.openxmlformats.org/officeDocument/2006/relationships/slideLayout" Target="../slideLayouts/slideLayout1126.xml"/><Relationship Id="rId108" Type="http://schemas.openxmlformats.org/officeDocument/2006/relationships/slideLayout" Target="../slideLayouts/slideLayout1222.xml"/><Relationship Id="rId315" Type="http://schemas.openxmlformats.org/officeDocument/2006/relationships/slideLayout" Target="../slideLayouts/slideLayout1429.xml"/><Relationship Id="rId357" Type="http://schemas.openxmlformats.org/officeDocument/2006/relationships/slideLayout" Target="../slideLayouts/slideLayout1471.xml"/><Relationship Id="rId54" Type="http://schemas.openxmlformats.org/officeDocument/2006/relationships/slideLayout" Target="../slideLayouts/slideLayout1168.xml"/><Relationship Id="rId96" Type="http://schemas.openxmlformats.org/officeDocument/2006/relationships/slideLayout" Target="../slideLayouts/slideLayout1210.xml"/><Relationship Id="rId161" Type="http://schemas.openxmlformats.org/officeDocument/2006/relationships/slideLayout" Target="../slideLayouts/slideLayout1275.xml"/><Relationship Id="rId217" Type="http://schemas.openxmlformats.org/officeDocument/2006/relationships/slideLayout" Target="../slideLayouts/slideLayout1331.xml"/><Relationship Id="rId399" Type="http://schemas.openxmlformats.org/officeDocument/2006/relationships/slideLayout" Target="../slideLayouts/slideLayout1513.xml"/><Relationship Id="rId259" Type="http://schemas.openxmlformats.org/officeDocument/2006/relationships/slideLayout" Target="../slideLayouts/slideLayout1373.xml"/><Relationship Id="rId424" Type="http://schemas.openxmlformats.org/officeDocument/2006/relationships/slideLayout" Target="../slideLayouts/slideLayout1538.xml"/><Relationship Id="rId466" Type="http://schemas.openxmlformats.org/officeDocument/2006/relationships/slideLayout" Target="../slideLayouts/slideLayout1580.xml"/><Relationship Id="rId23" Type="http://schemas.openxmlformats.org/officeDocument/2006/relationships/slideLayout" Target="../slideLayouts/slideLayout1137.xml"/><Relationship Id="rId119" Type="http://schemas.openxmlformats.org/officeDocument/2006/relationships/slideLayout" Target="../slideLayouts/slideLayout1233.xml"/><Relationship Id="rId270" Type="http://schemas.openxmlformats.org/officeDocument/2006/relationships/slideLayout" Target="../slideLayouts/slideLayout1384.xml"/><Relationship Id="rId326" Type="http://schemas.openxmlformats.org/officeDocument/2006/relationships/slideLayout" Target="../slideLayouts/slideLayout1440.xml"/><Relationship Id="rId65" Type="http://schemas.openxmlformats.org/officeDocument/2006/relationships/slideLayout" Target="../slideLayouts/slideLayout1179.xml"/><Relationship Id="rId130" Type="http://schemas.openxmlformats.org/officeDocument/2006/relationships/slideLayout" Target="../slideLayouts/slideLayout1244.xml"/><Relationship Id="rId368" Type="http://schemas.openxmlformats.org/officeDocument/2006/relationships/slideLayout" Target="../slideLayouts/slideLayout1482.xml"/><Relationship Id="rId172" Type="http://schemas.openxmlformats.org/officeDocument/2006/relationships/slideLayout" Target="../slideLayouts/slideLayout1286.xml"/><Relationship Id="rId228" Type="http://schemas.openxmlformats.org/officeDocument/2006/relationships/slideLayout" Target="../slideLayouts/slideLayout1342.xml"/><Relationship Id="rId435" Type="http://schemas.openxmlformats.org/officeDocument/2006/relationships/slideLayout" Target="../slideLayouts/slideLayout1549.xml"/><Relationship Id="rId13" Type="http://schemas.openxmlformats.org/officeDocument/2006/relationships/slideLayout" Target="../slideLayouts/slideLayout1127.xml"/><Relationship Id="rId109" Type="http://schemas.openxmlformats.org/officeDocument/2006/relationships/slideLayout" Target="../slideLayouts/slideLayout1223.xml"/><Relationship Id="rId260" Type="http://schemas.openxmlformats.org/officeDocument/2006/relationships/slideLayout" Target="../slideLayouts/slideLayout1374.xml"/><Relationship Id="rId281" Type="http://schemas.openxmlformats.org/officeDocument/2006/relationships/slideLayout" Target="../slideLayouts/slideLayout1395.xml"/><Relationship Id="rId316" Type="http://schemas.openxmlformats.org/officeDocument/2006/relationships/slideLayout" Target="../slideLayouts/slideLayout1430.xml"/><Relationship Id="rId337" Type="http://schemas.openxmlformats.org/officeDocument/2006/relationships/slideLayout" Target="../slideLayouts/slideLayout1451.xml"/><Relationship Id="rId34" Type="http://schemas.openxmlformats.org/officeDocument/2006/relationships/slideLayout" Target="../slideLayouts/slideLayout1148.xml"/><Relationship Id="rId55" Type="http://schemas.openxmlformats.org/officeDocument/2006/relationships/slideLayout" Target="../slideLayouts/slideLayout1169.xml"/><Relationship Id="rId76" Type="http://schemas.openxmlformats.org/officeDocument/2006/relationships/slideLayout" Target="../slideLayouts/slideLayout1190.xml"/><Relationship Id="rId97" Type="http://schemas.openxmlformats.org/officeDocument/2006/relationships/slideLayout" Target="../slideLayouts/slideLayout1211.xml"/><Relationship Id="rId120" Type="http://schemas.openxmlformats.org/officeDocument/2006/relationships/slideLayout" Target="../slideLayouts/slideLayout1234.xml"/><Relationship Id="rId141" Type="http://schemas.openxmlformats.org/officeDocument/2006/relationships/slideLayout" Target="../slideLayouts/slideLayout1255.xml"/><Relationship Id="rId358" Type="http://schemas.openxmlformats.org/officeDocument/2006/relationships/slideLayout" Target="../slideLayouts/slideLayout1472.xml"/><Relationship Id="rId379" Type="http://schemas.openxmlformats.org/officeDocument/2006/relationships/slideLayout" Target="../slideLayouts/slideLayout1493.xml"/><Relationship Id="rId7" Type="http://schemas.openxmlformats.org/officeDocument/2006/relationships/slideLayout" Target="../slideLayouts/slideLayout1121.xml"/><Relationship Id="rId162" Type="http://schemas.openxmlformats.org/officeDocument/2006/relationships/slideLayout" Target="../slideLayouts/slideLayout1276.xml"/><Relationship Id="rId183" Type="http://schemas.openxmlformats.org/officeDocument/2006/relationships/slideLayout" Target="../slideLayouts/slideLayout1297.xml"/><Relationship Id="rId218" Type="http://schemas.openxmlformats.org/officeDocument/2006/relationships/slideLayout" Target="../slideLayouts/slideLayout1332.xml"/><Relationship Id="rId239" Type="http://schemas.openxmlformats.org/officeDocument/2006/relationships/slideLayout" Target="../slideLayouts/slideLayout1353.xml"/><Relationship Id="rId390" Type="http://schemas.openxmlformats.org/officeDocument/2006/relationships/slideLayout" Target="../slideLayouts/slideLayout1504.xml"/><Relationship Id="rId404" Type="http://schemas.openxmlformats.org/officeDocument/2006/relationships/slideLayout" Target="../slideLayouts/slideLayout1518.xml"/><Relationship Id="rId425" Type="http://schemas.openxmlformats.org/officeDocument/2006/relationships/slideLayout" Target="../slideLayouts/slideLayout1539.xml"/><Relationship Id="rId446" Type="http://schemas.openxmlformats.org/officeDocument/2006/relationships/slideLayout" Target="../slideLayouts/slideLayout1560.xml"/><Relationship Id="rId467" Type="http://schemas.openxmlformats.org/officeDocument/2006/relationships/slideLayout" Target="../slideLayouts/slideLayout1581.xml"/><Relationship Id="rId250" Type="http://schemas.openxmlformats.org/officeDocument/2006/relationships/slideLayout" Target="../slideLayouts/slideLayout1364.xml"/><Relationship Id="rId271" Type="http://schemas.openxmlformats.org/officeDocument/2006/relationships/slideLayout" Target="../slideLayouts/slideLayout1385.xml"/><Relationship Id="rId292" Type="http://schemas.openxmlformats.org/officeDocument/2006/relationships/slideLayout" Target="../slideLayouts/slideLayout1406.xml"/><Relationship Id="rId306" Type="http://schemas.openxmlformats.org/officeDocument/2006/relationships/slideLayout" Target="../slideLayouts/slideLayout1420.xml"/><Relationship Id="rId24" Type="http://schemas.openxmlformats.org/officeDocument/2006/relationships/slideLayout" Target="../slideLayouts/slideLayout1138.xml"/><Relationship Id="rId45" Type="http://schemas.openxmlformats.org/officeDocument/2006/relationships/slideLayout" Target="../slideLayouts/slideLayout1159.xml"/><Relationship Id="rId66" Type="http://schemas.openxmlformats.org/officeDocument/2006/relationships/slideLayout" Target="../slideLayouts/slideLayout1180.xml"/><Relationship Id="rId87" Type="http://schemas.openxmlformats.org/officeDocument/2006/relationships/slideLayout" Target="../slideLayouts/slideLayout1201.xml"/><Relationship Id="rId110" Type="http://schemas.openxmlformats.org/officeDocument/2006/relationships/slideLayout" Target="../slideLayouts/slideLayout1224.xml"/><Relationship Id="rId131" Type="http://schemas.openxmlformats.org/officeDocument/2006/relationships/slideLayout" Target="../slideLayouts/slideLayout1245.xml"/><Relationship Id="rId327" Type="http://schemas.openxmlformats.org/officeDocument/2006/relationships/slideLayout" Target="../slideLayouts/slideLayout1441.xml"/><Relationship Id="rId348" Type="http://schemas.openxmlformats.org/officeDocument/2006/relationships/slideLayout" Target="../slideLayouts/slideLayout1462.xml"/><Relationship Id="rId369" Type="http://schemas.openxmlformats.org/officeDocument/2006/relationships/slideLayout" Target="../slideLayouts/slideLayout1483.xml"/><Relationship Id="rId152" Type="http://schemas.openxmlformats.org/officeDocument/2006/relationships/slideLayout" Target="../slideLayouts/slideLayout1266.xml"/><Relationship Id="rId173" Type="http://schemas.openxmlformats.org/officeDocument/2006/relationships/slideLayout" Target="../slideLayouts/slideLayout1287.xml"/><Relationship Id="rId194" Type="http://schemas.openxmlformats.org/officeDocument/2006/relationships/slideLayout" Target="../slideLayouts/slideLayout1308.xml"/><Relationship Id="rId208" Type="http://schemas.openxmlformats.org/officeDocument/2006/relationships/slideLayout" Target="../slideLayouts/slideLayout1322.xml"/><Relationship Id="rId229" Type="http://schemas.openxmlformats.org/officeDocument/2006/relationships/slideLayout" Target="../slideLayouts/slideLayout1343.xml"/><Relationship Id="rId380" Type="http://schemas.openxmlformats.org/officeDocument/2006/relationships/slideLayout" Target="../slideLayouts/slideLayout1494.xml"/><Relationship Id="rId415" Type="http://schemas.openxmlformats.org/officeDocument/2006/relationships/slideLayout" Target="../slideLayouts/slideLayout1529.xml"/><Relationship Id="rId436" Type="http://schemas.openxmlformats.org/officeDocument/2006/relationships/slideLayout" Target="../slideLayouts/slideLayout1550.xml"/><Relationship Id="rId457" Type="http://schemas.openxmlformats.org/officeDocument/2006/relationships/slideLayout" Target="../slideLayouts/slideLayout1571.xml"/><Relationship Id="rId240" Type="http://schemas.openxmlformats.org/officeDocument/2006/relationships/slideLayout" Target="../slideLayouts/slideLayout1354.xml"/><Relationship Id="rId261" Type="http://schemas.openxmlformats.org/officeDocument/2006/relationships/slideLayout" Target="../slideLayouts/slideLayout1375.xml"/><Relationship Id="rId14" Type="http://schemas.openxmlformats.org/officeDocument/2006/relationships/slideLayout" Target="../slideLayouts/slideLayout1128.xml"/><Relationship Id="rId35" Type="http://schemas.openxmlformats.org/officeDocument/2006/relationships/slideLayout" Target="../slideLayouts/slideLayout1149.xml"/><Relationship Id="rId56" Type="http://schemas.openxmlformats.org/officeDocument/2006/relationships/slideLayout" Target="../slideLayouts/slideLayout1170.xml"/><Relationship Id="rId77" Type="http://schemas.openxmlformats.org/officeDocument/2006/relationships/slideLayout" Target="../slideLayouts/slideLayout1191.xml"/><Relationship Id="rId100" Type="http://schemas.openxmlformats.org/officeDocument/2006/relationships/slideLayout" Target="../slideLayouts/slideLayout1214.xml"/><Relationship Id="rId282" Type="http://schemas.openxmlformats.org/officeDocument/2006/relationships/slideLayout" Target="../slideLayouts/slideLayout1396.xml"/><Relationship Id="rId317" Type="http://schemas.openxmlformats.org/officeDocument/2006/relationships/slideLayout" Target="../slideLayouts/slideLayout1431.xml"/><Relationship Id="rId338" Type="http://schemas.openxmlformats.org/officeDocument/2006/relationships/slideLayout" Target="../slideLayouts/slideLayout1452.xml"/><Relationship Id="rId359" Type="http://schemas.openxmlformats.org/officeDocument/2006/relationships/slideLayout" Target="../slideLayouts/slideLayout1473.xml"/><Relationship Id="rId8" Type="http://schemas.openxmlformats.org/officeDocument/2006/relationships/slideLayout" Target="../slideLayouts/slideLayout1122.xml"/><Relationship Id="rId98" Type="http://schemas.openxmlformats.org/officeDocument/2006/relationships/slideLayout" Target="../slideLayouts/slideLayout1212.xml"/><Relationship Id="rId121" Type="http://schemas.openxmlformats.org/officeDocument/2006/relationships/slideLayout" Target="../slideLayouts/slideLayout1235.xml"/><Relationship Id="rId142" Type="http://schemas.openxmlformats.org/officeDocument/2006/relationships/slideLayout" Target="../slideLayouts/slideLayout1256.xml"/><Relationship Id="rId163" Type="http://schemas.openxmlformats.org/officeDocument/2006/relationships/slideLayout" Target="../slideLayouts/slideLayout1277.xml"/><Relationship Id="rId184" Type="http://schemas.openxmlformats.org/officeDocument/2006/relationships/slideLayout" Target="../slideLayouts/slideLayout1298.xml"/><Relationship Id="rId219" Type="http://schemas.openxmlformats.org/officeDocument/2006/relationships/slideLayout" Target="../slideLayouts/slideLayout1333.xml"/><Relationship Id="rId370" Type="http://schemas.openxmlformats.org/officeDocument/2006/relationships/slideLayout" Target="../slideLayouts/slideLayout1484.xml"/><Relationship Id="rId391" Type="http://schemas.openxmlformats.org/officeDocument/2006/relationships/slideLayout" Target="../slideLayouts/slideLayout1505.xml"/><Relationship Id="rId405" Type="http://schemas.openxmlformats.org/officeDocument/2006/relationships/slideLayout" Target="../slideLayouts/slideLayout1519.xml"/><Relationship Id="rId426" Type="http://schemas.openxmlformats.org/officeDocument/2006/relationships/slideLayout" Target="../slideLayouts/slideLayout1540.xml"/><Relationship Id="rId447" Type="http://schemas.openxmlformats.org/officeDocument/2006/relationships/slideLayout" Target="../slideLayouts/slideLayout1561.xml"/><Relationship Id="rId230" Type="http://schemas.openxmlformats.org/officeDocument/2006/relationships/slideLayout" Target="../slideLayouts/slideLayout1344.xml"/><Relationship Id="rId251" Type="http://schemas.openxmlformats.org/officeDocument/2006/relationships/slideLayout" Target="../slideLayouts/slideLayout1365.xml"/><Relationship Id="rId468" Type="http://schemas.openxmlformats.org/officeDocument/2006/relationships/slideLayout" Target="../slideLayouts/slideLayout1582.xml"/><Relationship Id="rId25" Type="http://schemas.openxmlformats.org/officeDocument/2006/relationships/slideLayout" Target="../slideLayouts/slideLayout1139.xml"/><Relationship Id="rId46" Type="http://schemas.openxmlformats.org/officeDocument/2006/relationships/slideLayout" Target="../slideLayouts/slideLayout1160.xml"/><Relationship Id="rId67" Type="http://schemas.openxmlformats.org/officeDocument/2006/relationships/slideLayout" Target="../slideLayouts/slideLayout1181.xml"/><Relationship Id="rId272" Type="http://schemas.openxmlformats.org/officeDocument/2006/relationships/slideLayout" Target="../slideLayouts/slideLayout1386.xml"/><Relationship Id="rId293" Type="http://schemas.openxmlformats.org/officeDocument/2006/relationships/slideLayout" Target="../slideLayouts/slideLayout1407.xml"/><Relationship Id="rId307" Type="http://schemas.openxmlformats.org/officeDocument/2006/relationships/slideLayout" Target="../slideLayouts/slideLayout1421.xml"/><Relationship Id="rId328" Type="http://schemas.openxmlformats.org/officeDocument/2006/relationships/slideLayout" Target="../slideLayouts/slideLayout1442.xml"/><Relationship Id="rId349" Type="http://schemas.openxmlformats.org/officeDocument/2006/relationships/slideLayout" Target="../slideLayouts/slideLayout1463.xml"/><Relationship Id="rId88" Type="http://schemas.openxmlformats.org/officeDocument/2006/relationships/slideLayout" Target="../slideLayouts/slideLayout1202.xml"/><Relationship Id="rId111" Type="http://schemas.openxmlformats.org/officeDocument/2006/relationships/slideLayout" Target="../slideLayouts/slideLayout1225.xml"/><Relationship Id="rId132" Type="http://schemas.openxmlformats.org/officeDocument/2006/relationships/slideLayout" Target="../slideLayouts/slideLayout1246.xml"/><Relationship Id="rId153" Type="http://schemas.openxmlformats.org/officeDocument/2006/relationships/slideLayout" Target="../slideLayouts/slideLayout1267.xml"/><Relationship Id="rId174" Type="http://schemas.openxmlformats.org/officeDocument/2006/relationships/slideLayout" Target="../slideLayouts/slideLayout1288.xml"/><Relationship Id="rId195" Type="http://schemas.openxmlformats.org/officeDocument/2006/relationships/slideLayout" Target="../slideLayouts/slideLayout1309.xml"/><Relationship Id="rId209" Type="http://schemas.openxmlformats.org/officeDocument/2006/relationships/slideLayout" Target="../slideLayouts/slideLayout1323.xml"/><Relationship Id="rId360" Type="http://schemas.openxmlformats.org/officeDocument/2006/relationships/slideLayout" Target="../slideLayouts/slideLayout1474.xml"/><Relationship Id="rId381" Type="http://schemas.openxmlformats.org/officeDocument/2006/relationships/slideLayout" Target="../slideLayouts/slideLayout1495.xml"/><Relationship Id="rId416" Type="http://schemas.openxmlformats.org/officeDocument/2006/relationships/slideLayout" Target="../slideLayouts/slideLayout1530.xml"/><Relationship Id="rId220" Type="http://schemas.openxmlformats.org/officeDocument/2006/relationships/slideLayout" Target="../slideLayouts/slideLayout1334.xml"/><Relationship Id="rId241" Type="http://schemas.openxmlformats.org/officeDocument/2006/relationships/slideLayout" Target="../slideLayouts/slideLayout1355.xml"/><Relationship Id="rId437" Type="http://schemas.openxmlformats.org/officeDocument/2006/relationships/slideLayout" Target="../slideLayouts/slideLayout1551.xml"/><Relationship Id="rId458" Type="http://schemas.openxmlformats.org/officeDocument/2006/relationships/slideLayout" Target="../slideLayouts/slideLayout1572.xml"/><Relationship Id="rId15" Type="http://schemas.openxmlformats.org/officeDocument/2006/relationships/slideLayout" Target="../slideLayouts/slideLayout1129.xml"/><Relationship Id="rId36" Type="http://schemas.openxmlformats.org/officeDocument/2006/relationships/slideLayout" Target="../slideLayouts/slideLayout1150.xml"/><Relationship Id="rId57" Type="http://schemas.openxmlformats.org/officeDocument/2006/relationships/slideLayout" Target="../slideLayouts/slideLayout1171.xml"/><Relationship Id="rId262" Type="http://schemas.openxmlformats.org/officeDocument/2006/relationships/slideLayout" Target="../slideLayouts/slideLayout1376.xml"/><Relationship Id="rId283" Type="http://schemas.openxmlformats.org/officeDocument/2006/relationships/slideLayout" Target="../slideLayouts/slideLayout1397.xml"/><Relationship Id="rId318" Type="http://schemas.openxmlformats.org/officeDocument/2006/relationships/slideLayout" Target="../slideLayouts/slideLayout1432.xml"/><Relationship Id="rId339" Type="http://schemas.openxmlformats.org/officeDocument/2006/relationships/slideLayout" Target="../slideLayouts/slideLayout1453.xml"/><Relationship Id="rId78" Type="http://schemas.openxmlformats.org/officeDocument/2006/relationships/slideLayout" Target="../slideLayouts/slideLayout1192.xml"/><Relationship Id="rId99" Type="http://schemas.openxmlformats.org/officeDocument/2006/relationships/slideLayout" Target="../slideLayouts/slideLayout1213.xml"/><Relationship Id="rId101" Type="http://schemas.openxmlformats.org/officeDocument/2006/relationships/slideLayout" Target="../slideLayouts/slideLayout1215.xml"/><Relationship Id="rId122" Type="http://schemas.openxmlformats.org/officeDocument/2006/relationships/slideLayout" Target="../slideLayouts/slideLayout1236.xml"/><Relationship Id="rId143" Type="http://schemas.openxmlformats.org/officeDocument/2006/relationships/slideLayout" Target="../slideLayouts/slideLayout1257.xml"/><Relationship Id="rId164" Type="http://schemas.openxmlformats.org/officeDocument/2006/relationships/slideLayout" Target="../slideLayouts/slideLayout1278.xml"/><Relationship Id="rId185" Type="http://schemas.openxmlformats.org/officeDocument/2006/relationships/slideLayout" Target="../slideLayouts/slideLayout1299.xml"/><Relationship Id="rId350" Type="http://schemas.openxmlformats.org/officeDocument/2006/relationships/slideLayout" Target="../slideLayouts/slideLayout1464.xml"/><Relationship Id="rId371" Type="http://schemas.openxmlformats.org/officeDocument/2006/relationships/slideLayout" Target="../slideLayouts/slideLayout1485.xml"/><Relationship Id="rId406" Type="http://schemas.openxmlformats.org/officeDocument/2006/relationships/slideLayout" Target="../slideLayouts/slideLayout1520.xml"/><Relationship Id="rId9" Type="http://schemas.openxmlformats.org/officeDocument/2006/relationships/slideLayout" Target="../slideLayouts/slideLayout1123.xml"/><Relationship Id="rId210" Type="http://schemas.openxmlformats.org/officeDocument/2006/relationships/slideLayout" Target="../slideLayouts/slideLayout1324.xml"/><Relationship Id="rId392" Type="http://schemas.openxmlformats.org/officeDocument/2006/relationships/slideLayout" Target="../slideLayouts/slideLayout1506.xml"/><Relationship Id="rId427" Type="http://schemas.openxmlformats.org/officeDocument/2006/relationships/slideLayout" Target="../slideLayouts/slideLayout1541.xml"/><Relationship Id="rId448" Type="http://schemas.openxmlformats.org/officeDocument/2006/relationships/slideLayout" Target="../slideLayouts/slideLayout1562.xml"/><Relationship Id="rId469" Type="http://schemas.openxmlformats.org/officeDocument/2006/relationships/slideLayout" Target="../slideLayouts/slideLayout1583.xml"/><Relationship Id="rId26" Type="http://schemas.openxmlformats.org/officeDocument/2006/relationships/slideLayout" Target="../slideLayouts/slideLayout1140.xml"/><Relationship Id="rId231" Type="http://schemas.openxmlformats.org/officeDocument/2006/relationships/slideLayout" Target="../slideLayouts/slideLayout1345.xml"/><Relationship Id="rId252" Type="http://schemas.openxmlformats.org/officeDocument/2006/relationships/slideLayout" Target="../slideLayouts/slideLayout1366.xml"/><Relationship Id="rId273" Type="http://schemas.openxmlformats.org/officeDocument/2006/relationships/slideLayout" Target="../slideLayouts/slideLayout1387.xml"/><Relationship Id="rId294" Type="http://schemas.openxmlformats.org/officeDocument/2006/relationships/slideLayout" Target="../slideLayouts/slideLayout1408.xml"/><Relationship Id="rId308" Type="http://schemas.openxmlformats.org/officeDocument/2006/relationships/slideLayout" Target="../slideLayouts/slideLayout1422.xml"/><Relationship Id="rId329" Type="http://schemas.openxmlformats.org/officeDocument/2006/relationships/slideLayout" Target="../slideLayouts/slideLayout1443.xml"/><Relationship Id="rId47" Type="http://schemas.openxmlformats.org/officeDocument/2006/relationships/slideLayout" Target="../slideLayouts/slideLayout1161.xml"/><Relationship Id="rId68" Type="http://schemas.openxmlformats.org/officeDocument/2006/relationships/slideLayout" Target="../slideLayouts/slideLayout1182.xml"/><Relationship Id="rId89" Type="http://schemas.openxmlformats.org/officeDocument/2006/relationships/slideLayout" Target="../slideLayouts/slideLayout1203.xml"/><Relationship Id="rId112" Type="http://schemas.openxmlformats.org/officeDocument/2006/relationships/slideLayout" Target="../slideLayouts/slideLayout1226.xml"/><Relationship Id="rId133" Type="http://schemas.openxmlformats.org/officeDocument/2006/relationships/slideLayout" Target="../slideLayouts/slideLayout1247.xml"/><Relationship Id="rId154" Type="http://schemas.openxmlformats.org/officeDocument/2006/relationships/slideLayout" Target="../slideLayouts/slideLayout1268.xml"/><Relationship Id="rId175" Type="http://schemas.openxmlformats.org/officeDocument/2006/relationships/slideLayout" Target="../slideLayouts/slideLayout1289.xml"/><Relationship Id="rId340" Type="http://schemas.openxmlformats.org/officeDocument/2006/relationships/slideLayout" Target="../slideLayouts/slideLayout1454.xml"/><Relationship Id="rId361" Type="http://schemas.openxmlformats.org/officeDocument/2006/relationships/slideLayout" Target="../slideLayouts/slideLayout1475.xml"/><Relationship Id="rId196" Type="http://schemas.openxmlformats.org/officeDocument/2006/relationships/slideLayout" Target="../slideLayouts/slideLayout1310.xml"/><Relationship Id="rId200" Type="http://schemas.openxmlformats.org/officeDocument/2006/relationships/slideLayout" Target="../slideLayouts/slideLayout1314.xml"/><Relationship Id="rId382" Type="http://schemas.openxmlformats.org/officeDocument/2006/relationships/slideLayout" Target="../slideLayouts/slideLayout1496.xml"/><Relationship Id="rId417" Type="http://schemas.openxmlformats.org/officeDocument/2006/relationships/slideLayout" Target="../slideLayouts/slideLayout1531.xml"/><Relationship Id="rId438" Type="http://schemas.openxmlformats.org/officeDocument/2006/relationships/slideLayout" Target="../slideLayouts/slideLayout1552.xml"/><Relationship Id="rId459" Type="http://schemas.openxmlformats.org/officeDocument/2006/relationships/slideLayout" Target="../slideLayouts/slideLayout1573.xml"/><Relationship Id="rId16" Type="http://schemas.openxmlformats.org/officeDocument/2006/relationships/slideLayout" Target="../slideLayouts/slideLayout1130.xml"/><Relationship Id="rId221" Type="http://schemas.openxmlformats.org/officeDocument/2006/relationships/slideLayout" Target="../slideLayouts/slideLayout1335.xml"/><Relationship Id="rId242" Type="http://schemas.openxmlformats.org/officeDocument/2006/relationships/slideLayout" Target="../slideLayouts/slideLayout1356.xml"/><Relationship Id="rId263" Type="http://schemas.openxmlformats.org/officeDocument/2006/relationships/slideLayout" Target="../slideLayouts/slideLayout1377.xml"/><Relationship Id="rId284" Type="http://schemas.openxmlformats.org/officeDocument/2006/relationships/slideLayout" Target="../slideLayouts/slideLayout1398.xml"/><Relationship Id="rId319" Type="http://schemas.openxmlformats.org/officeDocument/2006/relationships/slideLayout" Target="../slideLayouts/slideLayout1433.xml"/><Relationship Id="rId470" Type="http://schemas.openxmlformats.org/officeDocument/2006/relationships/slideLayout" Target="../slideLayouts/slideLayout1584.xml"/><Relationship Id="rId37" Type="http://schemas.openxmlformats.org/officeDocument/2006/relationships/slideLayout" Target="../slideLayouts/slideLayout1151.xml"/><Relationship Id="rId58" Type="http://schemas.openxmlformats.org/officeDocument/2006/relationships/slideLayout" Target="../slideLayouts/slideLayout1172.xml"/><Relationship Id="rId79" Type="http://schemas.openxmlformats.org/officeDocument/2006/relationships/slideLayout" Target="../slideLayouts/slideLayout1193.xml"/><Relationship Id="rId102" Type="http://schemas.openxmlformats.org/officeDocument/2006/relationships/slideLayout" Target="../slideLayouts/slideLayout1216.xml"/><Relationship Id="rId123" Type="http://schemas.openxmlformats.org/officeDocument/2006/relationships/slideLayout" Target="../slideLayouts/slideLayout1237.xml"/><Relationship Id="rId144" Type="http://schemas.openxmlformats.org/officeDocument/2006/relationships/slideLayout" Target="../slideLayouts/slideLayout1258.xml"/><Relationship Id="rId330" Type="http://schemas.openxmlformats.org/officeDocument/2006/relationships/slideLayout" Target="../slideLayouts/slideLayout1444.xml"/><Relationship Id="rId90" Type="http://schemas.openxmlformats.org/officeDocument/2006/relationships/slideLayout" Target="../slideLayouts/slideLayout1204.xml"/><Relationship Id="rId165" Type="http://schemas.openxmlformats.org/officeDocument/2006/relationships/slideLayout" Target="../slideLayouts/slideLayout1279.xml"/><Relationship Id="rId186" Type="http://schemas.openxmlformats.org/officeDocument/2006/relationships/slideLayout" Target="../slideLayouts/slideLayout1300.xml"/><Relationship Id="rId351" Type="http://schemas.openxmlformats.org/officeDocument/2006/relationships/slideLayout" Target="../slideLayouts/slideLayout1465.xml"/><Relationship Id="rId372" Type="http://schemas.openxmlformats.org/officeDocument/2006/relationships/slideLayout" Target="../slideLayouts/slideLayout1486.xml"/><Relationship Id="rId393" Type="http://schemas.openxmlformats.org/officeDocument/2006/relationships/slideLayout" Target="../slideLayouts/slideLayout1507.xml"/><Relationship Id="rId407" Type="http://schemas.openxmlformats.org/officeDocument/2006/relationships/slideLayout" Target="../slideLayouts/slideLayout1521.xml"/><Relationship Id="rId428" Type="http://schemas.openxmlformats.org/officeDocument/2006/relationships/slideLayout" Target="../slideLayouts/slideLayout1542.xml"/><Relationship Id="rId449" Type="http://schemas.openxmlformats.org/officeDocument/2006/relationships/slideLayout" Target="../slideLayouts/slideLayout1563.xml"/><Relationship Id="rId211" Type="http://schemas.openxmlformats.org/officeDocument/2006/relationships/slideLayout" Target="../slideLayouts/slideLayout1325.xml"/><Relationship Id="rId232" Type="http://schemas.openxmlformats.org/officeDocument/2006/relationships/slideLayout" Target="../slideLayouts/slideLayout1346.xml"/><Relationship Id="rId253" Type="http://schemas.openxmlformats.org/officeDocument/2006/relationships/slideLayout" Target="../slideLayouts/slideLayout1367.xml"/><Relationship Id="rId274" Type="http://schemas.openxmlformats.org/officeDocument/2006/relationships/slideLayout" Target="../slideLayouts/slideLayout1388.xml"/><Relationship Id="rId295" Type="http://schemas.openxmlformats.org/officeDocument/2006/relationships/slideLayout" Target="../slideLayouts/slideLayout1409.xml"/><Relationship Id="rId309" Type="http://schemas.openxmlformats.org/officeDocument/2006/relationships/slideLayout" Target="../slideLayouts/slideLayout1423.xml"/><Relationship Id="rId460" Type="http://schemas.openxmlformats.org/officeDocument/2006/relationships/slideLayout" Target="../slideLayouts/slideLayout1574.xml"/><Relationship Id="rId27" Type="http://schemas.openxmlformats.org/officeDocument/2006/relationships/slideLayout" Target="../slideLayouts/slideLayout1141.xml"/><Relationship Id="rId48" Type="http://schemas.openxmlformats.org/officeDocument/2006/relationships/slideLayout" Target="../slideLayouts/slideLayout1162.xml"/><Relationship Id="rId69" Type="http://schemas.openxmlformats.org/officeDocument/2006/relationships/slideLayout" Target="../slideLayouts/slideLayout1183.xml"/><Relationship Id="rId113" Type="http://schemas.openxmlformats.org/officeDocument/2006/relationships/slideLayout" Target="../slideLayouts/slideLayout1227.xml"/><Relationship Id="rId134" Type="http://schemas.openxmlformats.org/officeDocument/2006/relationships/slideLayout" Target="../slideLayouts/slideLayout1248.xml"/><Relationship Id="rId320" Type="http://schemas.openxmlformats.org/officeDocument/2006/relationships/slideLayout" Target="../slideLayouts/slideLayout1434.xml"/><Relationship Id="rId80" Type="http://schemas.openxmlformats.org/officeDocument/2006/relationships/slideLayout" Target="../slideLayouts/slideLayout1194.xml"/><Relationship Id="rId155" Type="http://schemas.openxmlformats.org/officeDocument/2006/relationships/slideLayout" Target="../slideLayouts/slideLayout1269.xml"/><Relationship Id="rId176" Type="http://schemas.openxmlformats.org/officeDocument/2006/relationships/slideLayout" Target="../slideLayouts/slideLayout1290.xml"/><Relationship Id="rId197" Type="http://schemas.openxmlformats.org/officeDocument/2006/relationships/slideLayout" Target="../slideLayouts/slideLayout1311.xml"/><Relationship Id="rId341" Type="http://schemas.openxmlformats.org/officeDocument/2006/relationships/slideLayout" Target="../slideLayouts/slideLayout1455.xml"/><Relationship Id="rId362" Type="http://schemas.openxmlformats.org/officeDocument/2006/relationships/slideLayout" Target="../slideLayouts/slideLayout1476.xml"/><Relationship Id="rId383" Type="http://schemas.openxmlformats.org/officeDocument/2006/relationships/slideLayout" Target="../slideLayouts/slideLayout1497.xml"/><Relationship Id="rId418" Type="http://schemas.openxmlformats.org/officeDocument/2006/relationships/slideLayout" Target="../slideLayouts/slideLayout1532.xml"/><Relationship Id="rId439" Type="http://schemas.openxmlformats.org/officeDocument/2006/relationships/slideLayout" Target="../slideLayouts/slideLayout1553.xml"/><Relationship Id="rId201" Type="http://schemas.openxmlformats.org/officeDocument/2006/relationships/slideLayout" Target="../slideLayouts/slideLayout1315.xml"/><Relationship Id="rId222" Type="http://schemas.openxmlformats.org/officeDocument/2006/relationships/slideLayout" Target="../slideLayouts/slideLayout1336.xml"/><Relationship Id="rId243" Type="http://schemas.openxmlformats.org/officeDocument/2006/relationships/slideLayout" Target="../slideLayouts/slideLayout1357.xml"/><Relationship Id="rId264" Type="http://schemas.openxmlformats.org/officeDocument/2006/relationships/slideLayout" Target="../slideLayouts/slideLayout1378.xml"/><Relationship Id="rId285" Type="http://schemas.openxmlformats.org/officeDocument/2006/relationships/slideLayout" Target="../slideLayouts/slideLayout1399.xml"/><Relationship Id="rId450" Type="http://schemas.openxmlformats.org/officeDocument/2006/relationships/slideLayout" Target="../slideLayouts/slideLayout1564.xml"/><Relationship Id="rId471" Type="http://schemas.openxmlformats.org/officeDocument/2006/relationships/slideLayout" Target="../slideLayouts/slideLayout1585.xml"/><Relationship Id="rId17" Type="http://schemas.openxmlformats.org/officeDocument/2006/relationships/slideLayout" Target="../slideLayouts/slideLayout1131.xml"/><Relationship Id="rId38" Type="http://schemas.openxmlformats.org/officeDocument/2006/relationships/slideLayout" Target="../slideLayouts/slideLayout1152.xml"/><Relationship Id="rId59" Type="http://schemas.openxmlformats.org/officeDocument/2006/relationships/slideLayout" Target="../slideLayouts/slideLayout1173.xml"/><Relationship Id="rId103" Type="http://schemas.openxmlformats.org/officeDocument/2006/relationships/slideLayout" Target="../slideLayouts/slideLayout1217.xml"/><Relationship Id="rId124" Type="http://schemas.openxmlformats.org/officeDocument/2006/relationships/slideLayout" Target="../slideLayouts/slideLayout1238.xml"/><Relationship Id="rId310" Type="http://schemas.openxmlformats.org/officeDocument/2006/relationships/slideLayout" Target="../slideLayouts/slideLayout1424.xml"/><Relationship Id="rId70" Type="http://schemas.openxmlformats.org/officeDocument/2006/relationships/slideLayout" Target="../slideLayouts/slideLayout1184.xml"/><Relationship Id="rId91" Type="http://schemas.openxmlformats.org/officeDocument/2006/relationships/slideLayout" Target="../slideLayouts/slideLayout1205.xml"/><Relationship Id="rId145" Type="http://schemas.openxmlformats.org/officeDocument/2006/relationships/slideLayout" Target="../slideLayouts/slideLayout1259.xml"/><Relationship Id="rId166" Type="http://schemas.openxmlformats.org/officeDocument/2006/relationships/slideLayout" Target="../slideLayouts/slideLayout1280.xml"/><Relationship Id="rId187" Type="http://schemas.openxmlformats.org/officeDocument/2006/relationships/slideLayout" Target="../slideLayouts/slideLayout1301.xml"/><Relationship Id="rId331" Type="http://schemas.openxmlformats.org/officeDocument/2006/relationships/slideLayout" Target="../slideLayouts/slideLayout1445.xml"/><Relationship Id="rId352" Type="http://schemas.openxmlformats.org/officeDocument/2006/relationships/slideLayout" Target="../slideLayouts/slideLayout1466.xml"/><Relationship Id="rId373" Type="http://schemas.openxmlformats.org/officeDocument/2006/relationships/slideLayout" Target="../slideLayouts/slideLayout1487.xml"/><Relationship Id="rId394" Type="http://schemas.openxmlformats.org/officeDocument/2006/relationships/slideLayout" Target="../slideLayouts/slideLayout1508.xml"/><Relationship Id="rId408" Type="http://schemas.openxmlformats.org/officeDocument/2006/relationships/slideLayout" Target="../slideLayouts/slideLayout1522.xml"/><Relationship Id="rId429" Type="http://schemas.openxmlformats.org/officeDocument/2006/relationships/slideLayout" Target="../slideLayouts/slideLayout1543.xml"/><Relationship Id="rId1" Type="http://schemas.openxmlformats.org/officeDocument/2006/relationships/slideLayout" Target="../slideLayouts/slideLayout1115.xml"/><Relationship Id="rId212" Type="http://schemas.openxmlformats.org/officeDocument/2006/relationships/slideLayout" Target="../slideLayouts/slideLayout1326.xml"/><Relationship Id="rId233" Type="http://schemas.openxmlformats.org/officeDocument/2006/relationships/slideLayout" Target="../slideLayouts/slideLayout1347.xml"/><Relationship Id="rId254" Type="http://schemas.openxmlformats.org/officeDocument/2006/relationships/slideLayout" Target="../slideLayouts/slideLayout1368.xml"/><Relationship Id="rId440" Type="http://schemas.openxmlformats.org/officeDocument/2006/relationships/slideLayout" Target="../slideLayouts/slideLayout1554.xml"/><Relationship Id="rId28" Type="http://schemas.openxmlformats.org/officeDocument/2006/relationships/slideLayout" Target="../slideLayouts/slideLayout1142.xml"/><Relationship Id="rId49" Type="http://schemas.openxmlformats.org/officeDocument/2006/relationships/slideLayout" Target="../slideLayouts/slideLayout1163.xml"/><Relationship Id="rId114" Type="http://schemas.openxmlformats.org/officeDocument/2006/relationships/slideLayout" Target="../slideLayouts/slideLayout1228.xml"/><Relationship Id="rId275" Type="http://schemas.openxmlformats.org/officeDocument/2006/relationships/slideLayout" Target="../slideLayouts/slideLayout1389.xml"/><Relationship Id="rId296" Type="http://schemas.openxmlformats.org/officeDocument/2006/relationships/slideLayout" Target="../slideLayouts/slideLayout1410.xml"/><Relationship Id="rId300" Type="http://schemas.openxmlformats.org/officeDocument/2006/relationships/slideLayout" Target="../slideLayouts/slideLayout1414.xml"/><Relationship Id="rId461" Type="http://schemas.openxmlformats.org/officeDocument/2006/relationships/slideLayout" Target="../slideLayouts/slideLayout1575.xml"/><Relationship Id="rId60" Type="http://schemas.openxmlformats.org/officeDocument/2006/relationships/slideLayout" Target="../slideLayouts/slideLayout1174.xml"/><Relationship Id="rId81" Type="http://schemas.openxmlformats.org/officeDocument/2006/relationships/slideLayout" Target="../slideLayouts/slideLayout1195.xml"/><Relationship Id="rId135" Type="http://schemas.openxmlformats.org/officeDocument/2006/relationships/slideLayout" Target="../slideLayouts/slideLayout1249.xml"/><Relationship Id="rId156" Type="http://schemas.openxmlformats.org/officeDocument/2006/relationships/slideLayout" Target="../slideLayouts/slideLayout1270.xml"/><Relationship Id="rId177" Type="http://schemas.openxmlformats.org/officeDocument/2006/relationships/slideLayout" Target="../slideLayouts/slideLayout1291.xml"/><Relationship Id="rId198" Type="http://schemas.openxmlformats.org/officeDocument/2006/relationships/slideLayout" Target="../slideLayouts/slideLayout1312.xml"/><Relationship Id="rId321" Type="http://schemas.openxmlformats.org/officeDocument/2006/relationships/slideLayout" Target="../slideLayouts/slideLayout1435.xml"/><Relationship Id="rId342" Type="http://schemas.openxmlformats.org/officeDocument/2006/relationships/slideLayout" Target="../slideLayouts/slideLayout1456.xml"/><Relationship Id="rId363" Type="http://schemas.openxmlformats.org/officeDocument/2006/relationships/slideLayout" Target="../slideLayouts/slideLayout1477.xml"/><Relationship Id="rId384" Type="http://schemas.openxmlformats.org/officeDocument/2006/relationships/slideLayout" Target="../slideLayouts/slideLayout1498.xml"/><Relationship Id="rId419" Type="http://schemas.openxmlformats.org/officeDocument/2006/relationships/slideLayout" Target="../slideLayouts/slideLayout1533.xml"/><Relationship Id="rId202" Type="http://schemas.openxmlformats.org/officeDocument/2006/relationships/slideLayout" Target="../slideLayouts/slideLayout1316.xml"/><Relationship Id="rId223" Type="http://schemas.openxmlformats.org/officeDocument/2006/relationships/slideLayout" Target="../slideLayouts/slideLayout1337.xml"/><Relationship Id="rId244" Type="http://schemas.openxmlformats.org/officeDocument/2006/relationships/slideLayout" Target="../slideLayouts/slideLayout1358.xml"/><Relationship Id="rId430" Type="http://schemas.openxmlformats.org/officeDocument/2006/relationships/slideLayout" Target="../slideLayouts/slideLayout1544.xml"/><Relationship Id="rId18" Type="http://schemas.openxmlformats.org/officeDocument/2006/relationships/slideLayout" Target="../slideLayouts/slideLayout1132.xml"/><Relationship Id="rId39" Type="http://schemas.openxmlformats.org/officeDocument/2006/relationships/slideLayout" Target="../slideLayouts/slideLayout1153.xml"/><Relationship Id="rId265" Type="http://schemas.openxmlformats.org/officeDocument/2006/relationships/slideLayout" Target="../slideLayouts/slideLayout1379.xml"/><Relationship Id="rId286" Type="http://schemas.openxmlformats.org/officeDocument/2006/relationships/slideLayout" Target="../slideLayouts/slideLayout1400.xml"/><Relationship Id="rId451" Type="http://schemas.openxmlformats.org/officeDocument/2006/relationships/slideLayout" Target="../slideLayouts/slideLayout1565.xml"/><Relationship Id="rId472" Type="http://schemas.openxmlformats.org/officeDocument/2006/relationships/slideLayout" Target="../slideLayouts/slideLayout1586.xml"/><Relationship Id="rId50" Type="http://schemas.openxmlformats.org/officeDocument/2006/relationships/slideLayout" Target="../slideLayouts/slideLayout1164.xml"/><Relationship Id="rId104" Type="http://schemas.openxmlformats.org/officeDocument/2006/relationships/slideLayout" Target="../slideLayouts/slideLayout1218.xml"/><Relationship Id="rId125" Type="http://schemas.openxmlformats.org/officeDocument/2006/relationships/slideLayout" Target="../slideLayouts/slideLayout1239.xml"/><Relationship Id="rId146" Type="http://schemas.openxmlformats.org/officeDocument/2006/relationships/slideLayout" Target="../slideLayouts/slideLayout1260.xml"/><Relationship Id="rId167" Type="http://schemas.openxmlformats.org/officeDocument/2006/relationships/slideLayout" Target="../slideLayouts/slideLayout1281.xml"/><Relationship Id="rId188" Type="http://schemas.openxmlformats.org/officeDocument/2006/relationships/slideLayout" Target="../slideLayouts/slideLayout1302.xml"/><Relationship Id="rId311" Type="http://schemas.openxmlformats.org/officeDocument/2006/relationships/slideLayout" Target="../slideLayouts/slideLayout1425.xml"/><Relationship Id="rId332" Type="http://schemas.openxmlformats.org/officeDocument/2006/relationships/slideLayout" Target="../slideLayouts/slideLayout1446.xml"/><Relationship Id="rId353" Type="http://schemas.openxmlformats.org/officeDocument/2006/relationships/slideLayout" Target="../slideLayouts/slideLayout1467.xml"/><Relationship Id="rId374" Type="http://schemas.openxmlformats.org/officeDocument/2006/relationships/slideLayout" Target="../slideLayouts/slideLayout1488.xml"/><Relationship Id="rId395" Type="http://schemas.openxmlformats.org/officeDocument/2006/relationships/slideLayout" Target="../slideLayouts/slideLayout1509.xml"/><Relationship Id="rId409" Type="http://schemas.openxmlformats.org/officeDocument/2006/relationships/slideLayout" Target="../slideLayouts/slideLayout1523.xml"/><Relationship Id="rId71" Type="http://schemas.openxmlformats.org/officeDocument/2006/relationships/slideLayout" Target="../slideLayouts/slideLayout1185.xml"/><Relationship Id="rId92" Type="http://schemas.openxmlformats.org/officeDocument/2006/relationships/slideLayout" Target="../slideLayouts/slideLayout1206.xml"/><Relationship Id="rId213" Type="http://schemas.openxmlformats.org/officeDocument/2006/relationships/slideLayout" Target="../slideLayouts/slideLayout1327.xml"/><Relationship Id="rId234" Type="http://schemas.openxmlformats.org/officeDocument/2006/relationships/slideLayout" Target="../slideLayouts/slideLayout1348.xml"/><Relationship Id="rId420" Type="http://schemas.openxmlformats.org/officeDocument/2006/relationships/slideLayout" Target="../slideLayouts/slideLayout1534.xml"/><Relationship Id="rId2" Type="http://schemas.openxmlformats.org/officeDocument/2006/relationships/slideLayout" Target="../slideLayouts/slideLayout1116.xml"/><Relationship Id="rId29" Type="http://schemas.openxmlformats.org/officeDocument/2006/relationships/slideLayout" Target="../slideLayouts/slideLayout1143.xml"/><Relationship Id="rId255" Type="http://schemas.openxmlformats.org/officeDocument/2006/relationships/slideLayout" Target="../slideLayouts/slideLayout1369.xml"/><Relationship Id="rId276" Type="http://schemas.openxmlformats.org/officeDocument/2006/relationships/slideLayout" Target="../slideLayouts/slideLayout1390.xml"/><Relationship Id="rId297" Type="http://schemas.openxmlformats.org/officeDocument/2006/relationships/slideLayout" Target="../slideLayouts/slideLayout1411.xml"/><Relationship Id="rId441" Type="http://schemas.openxmlformats.org/officeDocument/2006/relationships/slideLayout" Target="../slideLayouts/slideLayout1555.xml"/><Relationship Id="rId462" Type="http://schemas.openxmlformats.org/officeDocument/2006/relationships/slideLayout" Target="../slideLayouts/slideLayout1576.xml"/><Relationship Id="rId40" Type="http://schemas.openxmlformats.org/officeDocument/2006/relationships/slideLayout" Target="../slideLayouts/slideLayout1154.xml"/><Relationship Id="rId115" Type="http://schemas.openxmlformats.org/officeDocument/2006/relationships/slideLayout" Target="../slideLayouts/slideLayout1229.xml"/><Relationship Id="rId136" Type="http://schemas.openxmlformats.org/officeDocument/2006/relationships/slideLayout" Target="../slideLayouts/slideLayout1250.xml"/><Relationship Id="rId157" Type="http://schemas.openxmlformats.org/officeDocument/2006/relationships/slideLayout" Target="../slideLayouts/slideLayout1271.xml"/><Relationship Id="rId178" Type="http://schemas.openxmlformats.org/officeDocument/2006/relationships/slideLayout" Target="../slideLayouts/slideLayout1292.xml"/><Relationship Id="rId301" Type="http://schemas.openxmlformats.org/officeDocument/2006/relationships/slideLayout" Target="../slideLayouts/slideLayout1415.xml"/><Relationship Id="rId322" Type="http://schemas.openxmlformats.org/officeDocument/2006/relationships/slideLayout" Target="../slideLayouts/slideLayout1436.xml"/><Relationship Id="rId343" Type="http://schemas.openxmlformats.org/officeDocument/2006/relationships/slideLayout" Target="../slideLayouts/slideLayout1457.xml"/><Relationship Id="rId364" Type="http://schemas.openxmlformats.org/officeDocument/2006/relationships/slideLayout" Target="../slideLayouts/slideLayout1478.xml"/><Relationship Id="rId61" Type="http://schemas.openxmlformats.org/officeDocument/2006/relationships/slideLayout" Target="../slideLayouts/slideLayout1175.xml"/><Relationship Id="rId82" Type="http://schemas.openxmlformats.org/officeDocument/2006/relationships/slideLayout" Target="../slideLayouts/slideLayout1196.xml"/><Relationship Id="rId199" Type="http://schemas.openxmlformats.org/officeDocument/2006/relationships/slideLayout" Target="../slideLayouts/slideLayout1313.xml"/><Relationship Id="rId203" Type="http://schemas.openxmlformats.org/officeDocument/2006/relationships/slideLayout" Target="../slideLayouts/slideLayout1317.xml"/><Relationship Id="rId385" Type="http://schemas.openxmlformats.org/officeDocument/2006/relationships/slideLayout" Target="../slideLayouts/slideLayout1499.xml"/><Relationship Id="rId19" Type="http://schemas.openxmlformats.org/officeDocument/2006/relationships/slideLayout" Target="../slideLayouts/slideLayout1133.xml"/><Relationship Id="rId224" Type="http://schemas.openxmlformats.org/officeDocument/2006/relationships/slideLayout" Target="../slideLayouts/slideLayout1338.xml"/><Relationship Id="rId245" Type="http://schemas.openxmlformats.org/officeDocument/2006/relationships/slideLayout" Target="../slideLayouts/slideLayout1359.xml"/><Relationship Id="rId266" Type="http://schemas.openxmlformats.org/officeDocument/2006/relationships/slideLayout" Target="../slideLayouts/slideLayout1380.xml"/><Relationship Id="rId287" Type="http://schemas.openxmlformats.org/officeDocument/2006/relationships/slideLayout" Target="../slideLayouts/slideLayout1401.xml"/><Relationship Id="rId410" Type="http://schemas.openxmlformats.org/officeDocument/2006/relationships/slideLayout" Target="../slideLayouts/slideLayout1524.xml"/><Relationship Id="rId431" Type="http://schemas.openxmlformats.org/officeDocument/2006/relationships/slideLayout" Target="../slideLayouts/slideLayout1545.xml"/><Relationship Id="rId452" Type="http://schemas.openxmlformats.org/officeDocument/2006/relationships/slideLayout" Target="../slideLayouts/slideLayout1566.xml"/><Relationship Id="rId473" Type="http://schemas.openxmlformats.org/officeDocument/2006/relationships/slideLayout" Target="../slideLayouts/slideLayout1587.xml"/><Relationship Id="rId30" Type="http://schemas.openxmlformats.org/officeDocument/2006/relationships/slideLayout" Target="../slideLayouts/slideLayout1144.xml"/><Relationship Id="rId105" Type="http://schemas.openxmlformats.org/officeDocument/2006/relationships/slideLayout" Target="../slideLayouts/slideLayout1219.xml"/><Relationship Id="rId126" Type="http://schemas.openxmlformats.org/officeDocument/2006/relationships/slideLayout" Target="../slideLayouts/slideLayout1240.xml"/><Relationship Id="rId147" Type="http://schemas.openxmlformats.org/officeDocument/2006/relationships/slideLayout" Target="../slideLayouts/slideLayout1261.xml"/><Relationship Id="rId168" Type="http://schemas.openxmlformats.org/officeDocument/2006/relationships/slideLayout" Target="../slideLayouts/slideLayout1282.xml"/><Relationship Id="rId312" Type="http://schemas.openxmlformats.org/officeDocument/2006/relationships/slideLayout" Target="../slideLayouts/slideLayout1426.xml"/><Relationship Id="rId333" Type="http://schemas.openxmlformats.org/officeDocument/2006/relationships/slideLayout" Target="../slideLayouts/slideLayout1447.xml"/><Relationship Id="rId354" Type="http://schemas.openxmlformats.org/officeDocument/2006/relationships/slideLayout" Target="../slideLayouts/slideLayout1468.xml"/><Relationship Id="rId51" Type="http://schemas.openxmlformats.org/officeDocument/2006/relationships/slideLayout" Target="../slideLayouts/slideLayout1165.xml"/><Relationship Id="rId72" Type="http://schemas.openxmlformats.org/officeDocument/2006/relationships/slideLayout" Target="../slideLayouts/slideLayout1186.xml"/><Relationship Id="rId93" Type="http://schemas.openxmlformats.org/officeDocument/2006/relationships/slideLayout" Target="../slideLayouts/slideLayout1207.xml"/><Relationship Id="rId189" Type="http://schemas.openxmlformats.org/officeDocument/2006/relationships/slideLayout" Target="../slideLayouts/slideLayout1303.xml"/><Relationship Id="rId375" Type="http://schemas.openxmlformats.org/officeDocument/2006/relationships/slideLayout" Target="../slideLayouts/slideLayout1489.xml"/><Relationship Id="rId396" Type="http://schemas.openxmlformats.org/officeDocument/2006/relationships/slideLayout" Target="../slideLayouts/slideLayout1510.xml"/><Relationship Id="rId3" Type="http://schemas.openxmlformats.org/officeDocument/2006/relationships/slideLayout" Target="../slideLayouts/slideLayout1117.xml"/><Relationship Id="rId214" Type="http://schemas.openxmlformats.org/officeDocument/2006/relationships/slideLayout" Target="../slideLayouts/slideLayout1328.xml"/><Relationship Id="rId235" Type="http://schemas.openxmlformats.org/officeDocument/2006/relationships/slideLayout" Target="../slideLayouts/slideLayout1349.xml"/><Relationship Id="rId256" Type="http://schemas.openxmlformats.org/officeDocument/2006/relationships/slideLayout" Target="../slideLayouts/slideLayout1370.xml"/><Relationship Id="rId277" Type="http://schemas.openxmlformats.org/officeDocument/2006/relationships/slideLayout" Target="../slideLayouts/slideLayout1391.xml"/><Relationship Id="rId298" Type="http://schemas.openxmlformats.org/officeDocument/2006/relationships/slideLayout" Target="../slideLayouts/slideLayout1412.xml"/><Relationship Id="rId400" Type="http://schemas.openxmlformats.org/officeDocument/2006/relationships/slideLayout" Target="../slideLayouts/slideLayout1514.xml"/><Relationship Id="rId421" Type="http://schemas.openxmlformats.org/officeDocument/2006/relationships/slideLayout" Target="../slideLayouts/slideLayout1535.xml"/><Relationship Id="rId442" Type="http://schemas.openxmlformats.org/officeDocument/2006/relationships/slideLayout" Target="../slideLayouts/slideLayout1556.xml"/><Relationship Id="rId463" Type="http://schemas.openxmlformats.org/officeDocument/2006/relationships/slideLayout" Target="../slideLayouts/slideLayout1577.xml"/><Relationship Id="rId116" Type="http://schemas.openxmlformats.org/officeDocument/2006/relationships/slideLayout" Target="../slideLayouts/slideLayout1230.xml"/><Relationship Id="rId137" Type="http://schemas.openxmlformats.org/officeDocument/2006/relationships/slideLayout" Target="../slideLayouts/slideLayout1251.xml"/><Relationship Id="rId158" Type="http://schemas.openxmlformats.org/officeDocument/2006/relationships/slideLayout" Target="../slideLayouts/slideLayout1272.xml"/><Relationship Id="rId302" Type="http://schemas.openxmlformats.org/officeDocument/2006/relationships/slideLayout" Target="../slideLayouts/slideLayout1416.xml"/><Relationship Id="rId323" Type="http://schemas.openxmlformats.org/officeDocument/2006/relationships/slideLayout" Target="../slideLayouts/slideLayout1437.xml"/><Relationship Id="rId344" Type="http://schemas.openxmlformats.org/officeDocument/2006/relationships/slideLayout" Target="../slideLayouts/slideLayout1458.xml"/><Relationship Id="rId20" Type="http://schemas.openxmlformats.org/officeDocument/2006/relationships/slideLayout" Target="../slideLayouts/slideLayout1134.xml"/><Relationship Id="rId41" Type="http://schemas.openxmlformats.org/officeDocument/2006/relationships/slideLayout" Target="../slideLayouts/slideLayout1155.xml"/><Relationship Id="rId62" Type="http://schemas.openxmlformats.org/officeDocument/2006/relationships/slideLayout" Target="../slideLayouts/slideLayout1176.xml"/><Relationship Id="rId83" Type="http://schemas.openxmlformats.org/officeDocument/2006/relationships/slideLayout" Target="../slideLayouts/slideLayout1197.xml"/><Relationship Id="rId179" Type="http://schemas.openxmlformats.org/officeDocument/2006/relationships/slideLayout" Target="../slideLayouts/slideLayout1293.xml"/><Relationship Id="rId365" Type="http://schemas.openxmlformats.org/officeDocument/2006/relationships/slideLayout" Target="../slideLayouts/slideLayout1479.xml"/><Relationship Id="rId386" Type="http://schemas.openxmlformats.org/officeDocument/2006/relationships/slideLayout" Target="../slideLayouts/slideLayout1500.xml"/><Relationship Id="rId190" Type="http://schemas.openxmlformats.org/officeDocument/2006/relationships/slideLayout" Target="../slideLayouts/slideLayout1304.xml"/><Relationship Id="rId204" Type="http://schemas.openxmlformats.org/officeDocument/2006/relationships/slideLayout" Target="../slideLayouts/slideLayout1318.xml"/><Relationship Id="rId225" Type="http://schemas.openxmlformats.org/officeDocument/2006/relationships/slideLayout" Target="../slideLayouts/slideLayout1339.xml"/><Relationship Id="rId246" Type="http://schemas.openxmlformats.org/officeDocument/2006/relationships/slideLayout" Target="../slideLayouts/slideLayout1360.xml"/><Relationship Id="rId267" Type="http://schemas.openxmlformats.org/officeDocument/2006/relationships/slideLayout" Target="../slideLayouts/slideLayout1381.xml"/><Relationship Id="rId288" Type="http://schemas.openxmlformats.org/officeDocument/2006/relationships/slideLayout" Target="../slideLayouts/slideLayout1402.xml"/><Relationship Id="rId411" Type="http://schemas.openxmlformats.org/officeDocument/2006/relationships/slideLayout" Target="../slideLayouts/slideLayout1525.xml"/><Relationship Id="rId432" Type="http://schemas.openxmlformats.org/officeDocument/2006/relationships/slideLayout" Target="../slideLayouts/slideLayout1546.xml"/><Relationship Id="rId453" Type="http://schemas.openxmlformats.org/officeDocument/2006/relationships/slideLayout" Target="../slideLayouts/slideLayout1567.xml"/><Relationship Id="rId474" Type="http://schemas.openxmlformats.org/officeDocument/2006/relationships/slideLayout" Target="../slideLayouts/slideLayout1588.xml"/><Relationship Id="rId106" Type="http://schemas.openxmlformats.org/officeDocument/2006/relationships/slideLayout" Target="../slideLayouts/slideLayout1220.xml"/><Relationship Id="rId127" Type="http://schemas.openxmlformats.org/officeDocument/2006/relationships/slideLayout" Target="../slideLayouts/slideLayout1241.xml"/><Relationship Id="rId313" Type="http://schemas.openxmlformats.org/officeDocument/2006/relationships/slideLayout" Target="../slideLayouts/slideLayout1427.xml"/><Relationship Id="rId10" Type="http://schemas.openxmlformats.org/officeDocument/2006/relationships/slideLayout" Target="../slideLayouts/slideLayout1124.xml"/><Relationship Id="rId31" Type="http://schemas.openxmlformats.org/officeDocument/2006/relationships/slideLayout" Target="../slideLayouts/slideLayout1145.xml"/><Relationship Id="rId52" Type="http://schemas.openxmlformats.org/officeDocument/2006/relationships/slideLayout" Target="../slideLayouts/slideLayout1166.xml"/><Relationship Id="rId73" Type="http://schemas.openxmlformats.org/officeDocument/2006/relationships/slideLayout" Target="../slideLayouts/slideLayout1187.xml"/><Relationship Id="rId94" Type="http://schemas.openxmlformats.org/officeDocument/2006/relationships/slideLayout" Target="../slideLayouts/slideLayout1208.xml"/><Relationship Id="rId148" Type="http://schemas.openxmlformats.org/officeDocument/2006/relationships/slideLayout" Target="../slideLayouts/slideLayout1262.xml"/><Relationship Id="rId169" Type="http://schemas.openxmlformats.org/officeDocument/2006/relationships/slideLayout" Target="../slideLayouts/slideLayout1283.xml"/><Relationship Id="rId334" Type="http://schemas.openxmlformats.org/officeDocument/2006/relationships/slideLayout" Target="../slideLayouts/slideLayout1448.xml"/><Relationship Id="rId355" Type="http://schemas.openxmlformats.org/officeDocument/2006/relationships/slideLayout" Target="../slideLayouts/slideLayout1469.xml"/><Relationship Id="rId376" Type="http://schemas.openxmlformats.org/officeDocument/2006/relationships/slideLayout" Target="../slideLayouts/slideLayout1490.xml"/><Relationship Id="rId397" Type="http://schemas.openxmlformats.org/officeDocument/2006/relationships/slideLayout" Target="../slideLayouts/slideLayout1511.xml"/><Relationship Id="rId4" Type="http://schemas.openxmlformats.org/officeDocument/2006/relationships/slideLayout" Target="../slideLayouts/slideLayout1118.xml"/><Relationship Id="rId180" Type="http://schemas.openxmlformats.org/officeDocument/2006/relationships/slideLayout" Target="../slideLayouts/slideLayout1294.xml"/><Relationship Id="rId215" Type="http://schemas.openxmlformats.org/officeDocument/2006/relationships/slideLayout" Target="../slideLayouts/slideLayout1329.xml"/><Relationship Id="rId236" Type="http://schemas.openxmlformats.org/officeDocument/2006/relationships/slideLayout" Target="../slideLayouts/slideLayout1350.xml"/><Relationship Id="rId257" Type="http://schemas.openxmlformats.org/officeDocument/2006/relationships/slideLayout" Target="../slideLayouts/slideLayout1371.xml"/><Relationship Id="rId278" Type="http://schemas.openxmlformats.org/officeDocument/2006/relationships/slideLayout" Target="../slideLayouts/slideLayout1392.xml"/><Relationship Id="rId401" Type="http://schemas.openxmlformats.org/officeDocument/2006/relationships/slideLayout" Target="../slideLayouts/slideLayout1515.xml"/><Relationship Id="rId422" Type="http://schemas.openxmlformats.org/officeDocument/2006/relationships/slideLayout" Target="../slideLayouts/slideLayout1536.xml"/><Relationship Id="rId443" Type="http://schemas.openxmlformats.org/officeDocument/2006/relationships/slideLayout" Target="../slideLayouts/slideLayout1557.xml"/><Relationship Id="rId464" Type="http://schemas.openxmlformats.org/officeDocument/2006/relationships/slideLayout" Target="../slideLayouts/slideLayout1578.xml"/><Relationship Id="rId303" Type="http://schemas.openxmlformats.org/officeDocument/2006/relationships/slideLayout" Target="../slideLayouts/slideLayout1417.xml"/><Relationship Id="rId42" Type="http://schemas.openxmlformats.org/officeDocument/2006/relationships/slideLayout" Target="../slideLayouts/slideLayout1156.xml"/><Relationship Id="rId84" Type="http://schemas.openxmlformats.org/officeDocument/2006/relationships/slideLayout" Target="../slideLayouts/slideLayout1198.xml"/><Relationship Id="rId138" Type="http://schemas.openxmlformats.org/officeDocument/2006/relationships/slideLayout" Target="../slideLayouts/slideLayout1252.xml"/><Relationship Id="rId345" Type="http://schemas.openxmlformats.org/officeDocument/2006/relationships/slideLayout" Target="../slideLayouts/slideLayout1459.xml"/><Relationship Id="rId387" Type="http://schemas.openxmlformats.org/officeDocument/2006/relationships/slideLayout" Target="../slideLayouts/slideLayout1501.xml"/><Relationship Id="rId191" Type="http://schemas.openxmlformats.org/officeDocument/2006/relationships/slideLayout" Target="../slideLayouts/slideLayout1305.xml"/><Relationship Id="rId205" Type="http://schemas.openxmlformats.org/officeDocument/2006/relationships/slideLayout" Target="../slideLayouts/slideLayout1319.xml"/><Relationship Id="rId247" Type="http://schemas.openxmlformats.org/officeDocument/2006/relationships/slideLayout" Target="../slideLayouts/slideLayout1361.xml"/><Relationship Id="rId412" Type="http://schemas.openxmlformats.org/officeDocument/2006/relationships/slideLayout" Target="../slideLayouts/slideLayout1526.xml"/><Relationship Id="rId107" Type="http://schemas.openxmlformats.org/officeDocument/2006/relationships/slideLayout" Target="../slideLayouts/slideLayout1221.xml"/><Relationship Id="rId289" Type="http://schemas.openxmlformats.org/officeDocument/2006/relationships/slideLayout" Target="../slideLayouts/slideLayout1403.xml"/><Relationship Id="rId454" Type="http://schemas.openxmlformats.org/officeDocument/2006/relationships/slideLayout" Target="../slideLayouts/slideLayout1568.xml"/><Relationship Id="rId11" Type="http://schemas.openxmlformats.org/officeDocument/2006/relationships/slideLayout" Target="../slideLayouts/slideLayout1125.xml"/><Relationship Id="rId53" Type="http://schemas.openxmlformats.org/officeDocument/2006/relationships/slideLayout" Target="../slideLayouts/slideLayout1167.xml"/><Relationship Id="rId149" Type="http://schemas.openxmlformats.org/officeDocument/2006/relationships/slideLayout" Target="../slideLayouts/slideLayout1263.xml"/><Relationship Id="rId314" Type="http://schemas.openxmlformats.org/officeDocument/2006/relationships/slideLayout" Target="../slideLayouts/slideLayout1428.xml"/><Relationship Id="rId356" Type="http://schemas.openxmlformats.org/officeDocument/2006/relationships/slideLayout" Target="../slideLayouts/slideLayout1470.xml"/><Relationship Id="rId398" Type="http://schemas.openxmlformats.org/officeDocument/2006/relationships/slideLayout" Target="../slideLayouts/slideLayout1512.xml"/><Relationship Id="rId95" Type="http://schemas.openxmlformats.org/officeDocument/2006/relationships/slideLayout" Target="../slideLayouts/slideLayout1209.xml"/><Relationship Id="rId160" Type="http://schemas.openxmlformats.org/officeDocument/2006/relationships/slideLayout" Target="../slideLayouts/slideLayout1274.xml"/><Relationship Id="rId216" Type="http://schemas.openxmlformats.org/officeDocument/2006/relationships/slideLayout" Target="../slideLayouts/slideLayout1330.xml"/><Relationship Id="rId423" Type="http://schemas.openxmlformats.org/officeDocument/2006/relationships/slideLayout" Target="../slideLayouts/slideLayout1537.xml"/><Relationship Id="rId258" Type="http://schemas.openxmlformats.org/officeDocument/2006/relationships/slideLayout" Target="../slideLayouts/slideLayout1372.xml"/><Relationship Id="rId465" Type="http://schemas.openxmlformats.org/officeDocument/2006/relationships/slideLayout" Target="../slideLayouts/slideLayout1579.xml"/><Relationship Id="rId22" Type="http://schemas.openxmlformats.org/officeDocument/2006/relationships/slideLayout" Target="../slideLayouts/slideLayout1136.xml"/><Relationship Id="rId64" Type="http://schemas.openxmlformats.org/officeDocument/2006/relationships/slideLayout" Target="../slideLayouts/slideLayout1178.xml"/><Relationship Id="rId118" Type="http://schemas.openxmlformats.org/officeDocument/2006/relationships/slideLayout" Target="../slideLayouts/slideLayout1232.xml"/><Relationship Id="rId325" Type="http://schemas.openxmlformats.org/officeDocument/2006/relationships/slideLayout" Target="../slideLayouts/slideLayout1439.xml"/><Relationship Id="rId367" Type="http://schemas.openxmlformats.org/officeDocument/2006/relationships/slideLayout" Target="../slideLayouts/slideLayout1481.xml"/><Relationship Id="rId171" Type="http://schemas.openxmlformats.org/officeDocument/2006/relationships/slideLayout" Target="../slideLayouts/slideLayout1285.xml"/><Relationship Id="rId227" Type="http://schemas.openxmlformats.org/officeDocument/2006/relationships/slideLayout" Target="../slideLayouts/slideLayout1341.xml"/><Relationship Id="rId269" Type="http://schemas.openxmlformats.org/officeDocument/2006/relationships/slideLayout" Target="../slideLayouts/slideLayout1383.xml"/><Relationship Id="rId434" Type="http://schemas.openxmlformats.org/officeDocument/2006/relationships/slideLayout" Target="../slideLayouts/slideLayout1548.xml"/><Relationship Id="rId33" Type="http://schemas.openxmlformats.org/officeDocument/2006/relationships/slideLayout" Target="../slideLayouts/slideLayout1147.xml"/><Relationship Id="rId129" Type="http://schemas.openxmlformats.org/officeDocument/2006/relationships/slideLayout" Target="../slideLayouts/slideLayout1243.xml"/><Relationship Id="rId280" Type="http://schemas.openxmlformats.org/officeDocument/2006/relationships/slideLayout" Target="../slideLayouts/slideLayout1394.xml"/><Relationship Id="rId336" Type="http://schemas.openxmlformats.org/officeDocument/2006/relationships/slideLayout" Target="../slideLayouts/slideLayout1450.xml"/><Relationship Id="rId75" Type="http://schemas.openxmlformats.org/officeDocument/2006/relationships/slideLayout" Target="../slideLayouts/slideLayout1189.xml"/><Relationship Id="rId140" Type="http://schemas.openxmlformats.org/officeDocument/2006/relationships/slideLayout" Target="../slideLayouts/slideLayout1254.xml"/><Relationship Id="rId182" Type="http://schemas.openxmlformats.org/officeDocument/2006/relationships/slideLayout" Target="../slideLayouts/slideLayout1296.xml"/><Relationship Id="rId378" Type="http://schemas.openxmlformats.org/officeDocument/2006/relationships/slideLayout" Target="../slideLayouts/slideLayout1492.xml"/><Relationship Id="rId403" Type="http://schemas.openxmlformats.org/officeDocument/2006/relationships/slideLayout" Target="../slideLayouts/slideLayout1517.xml"/><Relationship Id="rId6" Type="http://schemas.openxmlformats.org/officeDocument/2006/relationships/slideLayout" Target="../slideLayouts/slideLayout1120.xml"/><Relationship Id="rId238" Type="http://schemas.openxmlformats.org/officeDocument/2006/relationships/slideLayout" Target="../slideLayouts/slideLayout1352.xml"/><Relationship Id="rId445" Type="http://schemas.openxmlformats.org/officeDocument/2006/relationships/slideLayout" Target="../slideLayouts/slideLayout1559.xml"/><Relationship Id="rId291" Type="http://schemas.openxmlformats.org/officeDocument/2006/relationships/slideLayout" Target="../slideLayouts/slideLayout1405.xml"/><Relationship Id="rId305" Type="http://schemas.openxmlformats.org/officeDocument/2006/relationships/slideLayout" Target="../slideLayouts/slideLayout1419.xml"/><Relationship Id="rId347" Type="http://schemas.openxmlformats.org/officeDocument/2006/relationships/slideLayout" Target="../slideLayouts/slideLayout1461.xml"/><Relationship Id="rId44" Type="http://schemas.openxmlformats.org/officeDocument/2006/relationships/slideLayout" Target="../slideLayouts/slideLayout1158.xml"/><Relationship Id="rId86" Type="http://schemas.openxmlformats.org/officeDocument/2006/relationships/slideLayout" Target="../slideLayouts/slideLayout1200.xml"/><Relationship Id="rId151" Type="http://schemas.openxmlformats.org/officeDocument/2006/relationships/slideLayout" Target="../slideLayouts/slideLayout1265.xml"/><Relationship Id="rId389" Type="http://schemas.openxmlformats.org/officeDocument/2006/relationships/slideLayout" Target="../slideLayouts/slideLayout1503.xml"/><Relationship Id="rId193" Type="http://schemas.openxmlformats.org/officeDocument/2006/relationships/slideLayout" Target="../slideLayouts/slideLayout1307.xml"/><Relationship Id="rId207" Type="http://schemas.openxmlformats.org/officeDocument/2006/relationships/slideLayout" Target="../slideLayouts/slideLayout1321.xml"/><Relationship Id="rId249" Type="http://schemas.openxmlformats.org/officeDocument/2006/relationships/slideLayout" Target="../slideLayouts/slideLayout1363.xml"/><Relationship Id="rId414" Type="http://schemas.openxmlformats.org/officeDocument/2006/relationships/slideLayout" Target="../slideLayouts/slideLayout1528.xml"/><Relationship Id="rId456" Type="http://schemas.openxmlformats.org/officeDocument/2006/relationships/slideLayout" Target="../slideLayouts/slideLayout1570.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1705.xml"/><Relationship Id="rId21" Type="http://schemas.openxmlformats.org/officeDocument/2006/relationships/slideLayout" Target="../slideLayouts/slideLayout1609.xml"/><Relationship Id="rId42" Type="http://schemas.openxmlformats.org/officeDocument/2006/relationships/slideLayout" Target="../slideLayouts/slideLayout1630.xml"/><Relationship Id="rId63" Type="http://schemas.openxmlformats.org/officeDocument/2006/relationships/slideLayout" Target="../slideLayouts/slideLayout1651.xml"/><Relationship Id="rId84" Type="http://schemas.openxmlformats.org/officeDocument/2006/relationships/slideLayout" Target="../slideLayouts/slideLayout1672.xml"/><Relationship Id="rId138" Type="http://schemas.openxmlformats.org/officeDocument/2006/relationships/slideLayout" Target="../slideLayouts/slideLayout1726.xml"/><Relationship Id="rId159" Type="http://schemas.openxmlformats.org/officeDocument/2006/relationships/slideLayout" Target="../slideLayouts/slideLayout1747.xml"/><Relationship Id="rId170" Type="http://schemas.openxmlformats.org/officeDocument/2006/relationships/slideLayout" Target="../slideLayouts/slideLayout1758.xml"/><Relationship Id="rId191" Type="http://schemas.openxmlformats.org/officeDocument/2006/relationships/slideLayout" Target="../slideLayouts/slideLayout1779.xml"/><Relationship Id="rId196" Type="http://schemas.openxmlformats.org/officeDocument/2006/relationships/slideLayout" Target="../slideLayouts/slideLayout1784.xml"/><Relationship Id="rId200" Type="http://schemas.openxmlformats.org/officeDocument/2006/relationships/slideLayout" Target="../slideLayouts/slideLayout1788.xml"/><Relationship Id="rId16" Type="http://schemas.openxmlformats.org/officeDocument/2006/relationships/slideLayout" Target="../slideLayouts/slideLayout1604.xml"/><Relationship Id="rId107" Type="http://schemas.openxmlformats.org/officeDocument/2006/relationships/slideLayout" Target="../slideLayouts/slideLayout1695.xml"/><Relationship Id="rId11" Type="http://schemas.openxmlformats.org/officeDocument/2006/relationships/slideLayout" Target="../slideLayouts/slideLayout1599.xml"/><Relationship Id="rId32" Type="http://schemas.openxmlformats.org/officeDocument/2006/relationships/slideLayout" Target="../slideLayouts/slideLayout1620.xml"/><Relationship Id="rId37" Type="http://schemas.openxmlformats.org/officeDocument/2006/relationships/slideLayout" Target="../slideLayouts/slideLayout1625.xml"/><Relationship Id="rId53" Type="http://schemas.openxmlformats.org/officeDocument/2006/relationships/slideLayout" Target="../slideLayouts/slideLayout1641.xml"/><Relationship Id="rId58" Type="http://schemas.openxmlformats.org/officeDocument/2006/relationships/slideLayout" Target="../slideLayouts/slideLayout1646.xml"/><Relationship Id="rId74" Type="http://schemas.openxmlformats.org/officeDocument/2006/relationships/slideLayout" Target="../slideLayouts/slideLayout1662.xml"/><Relationship Id="rId79" Type="http://schemas.openxmlformats.org/officeDocument/2006/relationships/slideLayout" Target="../slideLayouts/slideLayout1667.xml"/><Relationship Id="rId102" Type="http://schemas.openxmlformats.org/officeDocument/2006/relationships/slideLayout" Target="../slideLayouts/slideLayout1690.xml"/><Relationship Id="rId123" Type="http://schemas.openxmlformats.org/officeDocument/2006/relationships/slideLayout" Target="../slideLayouts/slideLayout1711.xml"/><Relationship Id="rId128" Type="http://schemas.openxmlformats.org/officeDocument/2006/relationships/slideLayout" Target="../slideLayouts/slideLayout1716.xml"/><Relationship Id="rId144" Type="http://schemas.openxmlformats.org/officeDocument/2006/relationships/slideLayout" Target="../slideLayouts/slideLayout1732.xml"/><Relationship Id="rId149" Type="http://schemas.openxmlformats.org/officeDocument/2006/relationships/slideLayout" Target="../slideLayouts/slideLayout1737.xml"/><Relationship Id="rId5" Type="http://schemas.openxmlformats.org/officeDocument/2006/relationships/slideLayout" Target="../slideLayouts/slideLayout1593.xml"/><Relationship Id="rId90" Type="http://schemas.openxmlformats.org/officeDocument/2006/relationships/slideLayout" Target="../slideLayouts/slideLayout1678.xml"/><Relationship Id="rId95" Type="http://schemas.openxmlformats.org/officeDocument/2006/relationships/slideLayout" Target="../slideLayouts/slideLayout1683.xml"/><Relationship Id="rId160" Type="http://schemas.openxmlformats.org/officeDocument/2006/relationships/slideLayout" Target="../slideLayouts/slideLayout1748.xml"/><Relationship Id="rId165" Type="http://schemas.openxmlformats.org/officeDocument/2006/relationships/slideLayout" Target="../slideLayouts/slideLayout1753.xml"/><Relationship Id="rId181" Type="http://schemas.openxmlformats.org/officeDocument/2006/relationships/slideLayout" Target="../slideLayouts/slideLayout1769.xml"/><Relationship Id="rId186" Type="http://schemas.openxmlformats.org/officeDocument/2006/relationships/slideLayout" Target="../slideLayouts/slideLayout1774.xml"/><Relationship Id="rId22" Type="http://schemas.openxmlformats.org/officeDocument/2006/relationships/slideLayout" Target="../slideLayouts/slideLayout1610.xml"/><Relationship Id="rId27" Type="http://schemas.openxmlformats.org/officeDocument/2006/relationships/slideLayout" Target="../slideLayouts/slideLayout1615.xml"/><Relationship Id="rId43" Type="http://schemas.openxmlformats.org/officeDocument/2006/relationships/slideLayout" Target="../slideLayouts/slideLayout1631.xml"/><Relationship Id="rId48" Type="http://schemas.openxmlformats.org/officeDocument/2006/relationships/slideLayout" Target="../slideLayouts/slideLayout1636.xml"/><Relationship Id="rId64" Type="http://schemas.openxmlformats.org/officeDocument/2006/relationships/slideLayout" Target="../slideLayouts/slideLayout1652.xml"/><Relationship Id="rId69" Type="http://schemas.openxmlformats.org/officeDocument/2006/relationships/slideLayout" Target="../slideLayouts/slideLayout1657.xml"/><Relationship Id="rId113" Type="http://schemas.openxmlformats.org/officeDocument/2006/relationships/slideLayout" Target="../slideLayouts/slideLayout1701.xml"/><Relationship Id="rId118" Type="http://schemas.openxmlformats.org/officeDocument/2006/relationships/slideLayout" Target="../slideLayouts/slideLayout1706.xml"/><Relationship Id="rId134" Type="http://schemas.openxmlformats.org/officeDocument/2006/relationships/slideLayout" Target="../slideLayouts/slideLayout1722.xml"/><Relationship Id="rId139" Type="http://schemas.openxmlformats.org/officeDocument/2006/relationships/slideLayout" Target="../slideLayouts/slideLayout1727.xml"/><Relationship Id="rId80" Type="http://schemas.openxmlformats.org/officeDocument/2006/relationships/slideLayout" Target="../slideLayouts/slideLayout1668.xml"/><Relationship Id="rId85" Type="http://schemas.openxmlformats.org/officeDocument/2006/relationships/slideLayout" Target="../slideLayouts/slideLayout1673.xml"/><Relationship Id="rId150" Type="http://schemas.openxmlformats.org/officeDocument/2006/relationships/slideLayout" Target="../slideLayouts/slideLayout1738.xml"/><Relationship Id="rId155" Type="http://schemas.openxmlformats.org/officeDocument/2006/relationships/slideLayout" Target="../slideLayouts/slideLayout1743.xml"/><Relationship Id="rId171" Type="http://schemas.openxmlformats.org/officeDocument/2006/relationships/slideLayout" Target="../slideLayouts/slideLayout1759.xml"/><Relationship Id="rId176" Type="http://schemas.openxmlformats.org/officeDocument/2006/relationships/slideLayout" Target="../slideLayouts/slideLayout1764.xml"/><Relationship Id="rId192" Type="http://schemas.openxmlformats.org/officeDocument/2006/relationships/slideLayout" Target="../slideLayouts/slideLayout1780.xml"/><Relationship Id="rId197" Type="http://schemas.openxmlformats.org/officeDocument/2006/relationships/slideLayout" Target="../slideLayouts/slideLayout1785.xml"/><Relationship Id="rId201" Type="http://schemas.openxmlformats.org/officeDocument/2006/relationships/theme" Target="../theme/theme6.xml"/><Relationship Id="rId12" Type="http://schemas.openxmlformats.org/officeDocument/2006/relationships/slideLayout" Target="../slideLayouts/slideLayout1600.xml"/><Relationship Id="rId17" Type="http://schemas.openxmlformats.org/officeDocument/2006/relationships/slideLayout" Target="../slideLayouts/slideLayout1605.xml"/><Relationship Id="rId33" Type="http://schemas.openxmlformats.org/officeDocument/2006/relationships/slideLayout" Target="../slideLayouts/slideLayout1621.xml"/><Relationship Id="rId38" Type="http://schemas.openxmlformats.org/officeDocument/2006/relationships/slideLayout" Target="../slideLayouts/slideLayout1626.xml"/><Relationship Id="rId59" Type="http://schemas.openxmlformats.org/officeDocument/2006/relationships/slideLayout" Target="../slideLayouts/slideLayout1647.xml"/><Relationship Id="rId103" Type="http://schemas.openxmlformats.org/officeDocument/2006/relationships/slideLayout" Target="../slideLayouts/slideLayout1691.xml"/><Relationship Id="rId108" Type="http://schemas.openxmlformats.org/officeDocument/2006/relationships/slideLayout" Target="../slideLayouts/slideLayout1696.xml"/><Relationship Id="rId124" Type="http://schemas.openxmlformats.org/officeDocument/2006/relationships/slideLayout" Target="../slideLayouts/slideLayout1712.xml"/><Relationship Id="rId129" Type="http://schemas.openxmlformats.org/officeDocument/2006/relationships/slideLayout" Target="../slideLayouts/slideLayout1717.xml"/><Relationship Id="rId54" Type="http://schemas.openxmlformats.org/officeDocument/2006/relationships/slideLayout" Target="../slideLayouts/slideLayout1642.xml"/><Relationship Id="rId70" Type="http://schemas.openxmlformats.org/officeDocument/2006/relationships/slideLayout" Target="../slideLayouts/slideLayout1658.xml"/><Relationship Id="rId75" Type="http://schemas.openxmlformats.org/officeDocument/2006/relationships/slideLayout" Target="../slideLayouts/slideLayout1663.xml"/><Relationship Id="rId91" Type="http://schemas.openxmlformats.org/officeDocument/2006/relationships/slideLayout" Target="../slideLayouts/slideLayout1679.xml"/><Relationship Id="rId96" Type="http://schemas.openxmlformats.org/officeDocument/2006/relationships/slideLayout" Target="../slideLayouts/slideLayout1684.xml"/><Relationship Id="rId140" Type="http://schemas.openxmlformats.org/officeDocument/2006/relationships/slideLayout" Target="../slideLayouts/slideLayout1728.xml"/><Relationship Id="rId145" Type="http://schemas.openxmlformats.org/officeDocument/2006/relationships/slideLayout" Target="../slideLayouts/slideLayout1733.xml"/><Relationship Id="rId161" Type="http://schemas.openxmlformats.org/officeDocument/2006/relationships/slideLayout" Target="../slideLayouts/slideLayout1749.xml"/><Relationship Id="rId166" Type="http://schemas.openxmlformats.org/officeDocument/2006/relationships/slideLayout" Target="../slideLayouts/slideLayout1754.xml"/><Relationship Id="rId182" Type="http://schemas.openxmlformats.org/officeDocument/2006/relationships/slideLayout" Target="../slideLayouts/slideLayout1770.xml"/><Relationship Id="rId187" Type="http://schemas.openxmlformats.org/officeDocument/2006/relationships/slideLayout" Target="../slideLayouts/slideLayout1775.xml"/><Relationship Id="rId1" Type="http://schemas.openxmlformats.org/officeDocument/2006/relationships/slideLayout" Target="../slideLayouts/slideLayout1589.xml"/><Relationship Id="rId6" Type="http://schemas.openxmlformats.org/officeDocument/2006/relationships/slideLayout" Target="../slideLayouts/slideLayout1594.xml"/><Relationship Id="rId23" Type="http://schemas.openxmlformats.org/officeDocument/2006/relationships/slideLayout" Target="../slideLayouts/slideLayout1611.xml"/><Relationship Id="rId28" Type="http://schemas.openxmlformats.org/officeDocument/2006/relationships/slideLayout" Target="../slideLayouts/slideLayout1616.xml"/><Relationship Id="rId49" Type="http://schemas.openxmlformats.org/officeDocument/2006/relationships/slideLayout" Target="../slideLayouts/slideLayout1637.xml"/><Relationship Id="rId114" Type="http://schemas.openxmlformats.org/officeDocument/2006/relationships/slideLayout" Target="../slideLayouts/slideLayout1702.xml"/><Relationship Id="rId119" Type="http://schemas.openxmlformats.org/officeDocument/2006/relationships/slideLayout" Target="../slideLayouts/slideLayout1707.xml"/><Relationship Id="rId44" Type="http://schemas.openxmlformats.org/officeDocument/2006/relationships/slideLayout" Target="../slideLayouts/slideLayout1632.xml"/><Relationship Id="rId60" Type="http://schemas.openxmlformats.org/officeDocument/2006/relationships/slideLayout" Target="../slideLayouts/slideLayout1648.xml"/><Relationship Id="rId65" Type="http://schemas.openxmlformats.org/officeDocument/2006/relationships/slideLayout" Target="../slideLayouts/slideLayout1653.xml"/><Relationship Id="rId81" Type="http://schemas.openxmlformats.org/officeDocument/2006/relationships/slideLayout" Target="../slideLayouts/slideLayout1669.xml"/><Relationship Id="rId86" Type="http://schemas.openxmlformats.org/officeDocument/2006/relationships/slideLayout" Target="../slideLayouts/slideLayout1674.xml"/><Relationship Id="rId130" Type="http://schemas.openxmlformats.org/officeDocument/2006/relationships/slideLayout" Target="../slideLayouts/slideLayout1718.xml"/><Relationship Id="rId135" Type="http://schemas.openxmlformats.org/officeDocument/2006/relationships/slideLayout" Target="../slideLayouts/slideLayout1723.xml"/><Relationship Id="rId151" Type="http://schemas.openxmlformats.org/officeDocument/2006/relationships/slideLayout" Target="../slideLayouts/slideLayout1739.xml"/><Relationship Id="rId156" Type="http://schemas.openxmlformats.org/officeDocument/2006/relationships/slideLayout" Target="../slideLayouts/slideLayout1744.xml"/><Relationship Id="rId177" Type="http://schemas.openxmlformats.org/officeDocument/2006/relationships/slideLayout" Target="../slideLayouts/slideLayout1765.xml"/><Relationship Id="rId198" Type="http://schemas.openxmlformats.org/officeDocument/2006/relationships/slideLayout" Target="../slideLayouts/slideLayout1786.xml"/><Relationship Id="rId172" Type="http://schemas.openxmlformats.org/officeDocument/2006/relationships/slideLayout" Target="../slideLayouts/slideLayout1760.xml"/><Relationship Id="rId193" Type="http://schemas.openxmlformats.org/officeDocument/2006/relationships/slideLayout" Target="../slideLayouts/slideLayout1781.xml"/><Relationship Id="rId13" Type="http://schemas.openxmlformats.org/officeDocument/2006/relationships/slideLayout" Target="../slideLayouts/slideLayout1601.xml"/><Relationship Id="rId18" Type="http://schemas.openxmlformats.org/officeDocument/2006/relationships/slideLayout" Target="../slideLayouts/slideLayout1606.xml"/><Relationship Id="rId39" Type="http://schemas.openxmlformats.org/officeDocument/2006/relationships/slideLayout" Target="../slideLayouts/slideLayout1627.xml"/><Relationship Id="rId109" Type="http://schemas.openxmlformats.org/officeDocument/2006/relationships/slideLayout" Target="../slideLayouts/slideLayout1697.xml"/><Relationship Id="rId34" Type="http://schemas.openxmlformats.org/officeDocument/2006/relationships/slideLayout" Target="../slideLayouts/slideLayout1622.xml"/><Relationship Id="rId50" Type="http://schemas.openxmlformats.org/officeDocument/2006/relationships/slideLayout" Target="../slideLayouts/slideLayout1638.xml"/><Relationship Id="rId55" Type="http://schemas.openxmlformats.org/officeDocument/2006/relationships/slideLayout" Target="../slideLayouts/slideLayout1643.xml"/><Relationship Id="rId76" Type="http://schemas.openxmlformats.org/officeDocument/2006/relationships/slideLayout" Target="../slideLayouts/slideLayout1664.xml"/><Relationship Id="rId97" Type="http://schemas.openxmlformats.org/officeDocument/2006/relationships/slideLayout" Target="../slideLayouts/slideLayout1685.xml"/><Relationship Id="rId104" Type="http://schemas.openxmlformats.org/officeDocument/2006/relationships/slideLayout" Target="../slideLayouts/slideLayout1692.xml"/><Relationship Id="rId120" Type="http://schemas.openxmlformats.org/officeDocument/2006/relationships/slideLayout" Target="../slideLayouts/slideLayout1708.xml"/><Relationship Id="rId125" Type="http://schemas.openxmlformats.org/officeDocument/2006/relationships/slideLayout" Target="../slideLayouts/slideLayout1713.xml"/><Relationship Id="rId141" Type="http://schemas.openxmlformats.org/officeDocument/2006/relationships/slideLayout" Target="../slideLayouts/slideLayout1729.xml"/><Relationship Id="rId146" Type="http://schemas.openxmlformats.org/officeDocument/2006/relationships/slideLayout" Target="../slideLayouts/slideLayout1734.xml"/><Relationship Id="rId167" Type="http://schemas.openxmlformats.org/officeDocument/2006/relationships/slideLayout" Target="../slideLayouts/slideLayout1755.xml"/><Relationship Id="rId188" Type="http://schemas.openxmlformats.org/officeDocument/2006/relationships/slideLayout" Target="../slideLayouts/slideLayout1776.xml"/><Relationship Id="rId7" Type="http://schemas.openxmlformats.org/officeDocument/2006/relationships/slideLayout" Target="../slideLayouts/slideLayout1595.xml"/><Relationship Id="rId71" Type="http://schemas.openxmlformats.org/officeDocument/2006/relationships/slideLayout" Target="../slideLayouts/slideLayout1659.xml"/><Relationship Id="rId92" Type="http://schemas.openxmlformats.org/officeDocument/2006/relationships/slideLayout" Target="../slideLayouts/slideLayout1680.xml"/><Relationship Id="rId162" Type="http://schemas.openxmlformats.org/officeDocument/2006/relationships/slideLayout" Target="../slideLayouts/slideLayout1750.xml"/><Relationship Id="rId183" Type="http://schemas.openxmlformats.org/officeDocument/2006/relationships/slideLayout" Target="../slideLayouts/slideLayout1771.xml"/><Relationship Id="rId2" Type="http://schemas.openxmlformats.org/officeDocument/2006/relationships/slideLayout" Target="../slideLayouts/slideLayout1590.xml"/><Relationship Id="rId29" Type="http://schemas.openxmlformats.org/officeDocument/2006/relationships/slideLayout" Target="../slideLayouts/slideLayout1617.xml"/><Relationship Id="rId24" Type="http://schemas.openxmlformats.org/officeDocument/2006/relationships/slideLayout" Target="../slideLayouts/slideLayout1612.xml"/><Relationship Id="rId40" Type="http://schemas.openxmlformats.org/officeDocument/2006/relationships/slideLayout" Target="../slideLayouts/slideLayout1628.xml"/><Relationship Id="rId45" Type="http://schemas.openxmlformats.org/officeDocument/2006/relationships/slideLayout" Target="../slideLayouts/slideLayout1633.xml"/><Relationship Id="rId66" Type="http://schemas.openxmlformats.org/officeDocument/2006/relationships/slideLayout" Target="../slideLayouts/slideLayout1654.xml"/><Relationship Id="rId87" Type="http://schemas.openxmlformats.org/officeDocument/2006/relationships/slideLayout" Target="../slideLayouts/slideLayout1675.xml"/><Relationship Id="rId110" Type="http://schemas.openxmlformats.org/officeDocument/2006/relationships/slideLayout" Target="../slideLayouts/slideLayout1698.xml"/><Relationship Id="rId115" Type="http://schemas.openxmlformats.org/officeDocument/2006/relationships/slideLayout" Target="../slideLayouts/slideLayout1703.xml"/><Relationship Id="rId131" Type="http://schemas.openxmlformats.org/officeDocument/2006/relationships/slideLayout" Target="../slideLayouts/slideLayout1719.xml"/><Relationship Id="rId136" Type="http://schemas.openxmlformats.org/officeDocument/2006/relationships/slideLayout" Target="../slideLayouts/slideLayout1724.xml"/><Relationship Id="rId157" Type="http://schemas.openxmlformats.org/officeDocument/2006/relationships/slideLayout" Target="../slideLayouts/slideLayout1745.xml"/><Relationship Id="rId178" Type="http://schemas.openxmlformats.org/officeDocument/2006/relationships/slideLayout" Target="../slideLayouts/slideLayout1766.xml"/><Relationship Id="rId61" Type="http://schemas.openxmlformats.org/officeDocument/2006/relationships/slideLayout" Target="../slideLayouts/slideLayout1649.xml"/><Relationship Id="rId82" Type="http://schemas.openxmlformats.org/officeDocument/2006/relationships/slideLayout" Target="../slideLayouts/slideLayout1670.xml"/><Relationship Id="rId152" Type="http://schemas.openxmlformats.org/officeDocument/2006/relationships/slideLayout" Target="../slideLayouts/slideLayout1740.xml"/><Relationship Id="rId173" Type="http://schemas.openxmlformats.org/officeDocument/2006/relationships/slideLayout" Target="../slideLayouts/slideLayout1761.xml"/><Relationship Id="rId194" Type="http://schemas.openxmlformats.org/officeDocument/2006/relationships/slideLayout" Target="../slideLayouts/slideLayout1782.xml"/><Relationship Id="rId199" Type="http://schemas.openxmlformats.org/officeDocument/2006/relationships/slideLayout" Target="../slideLayouts/slideLayout1787.xml"/><Relationship Id="rId19" Type="http://schemas.openxmlformats.org/officeDocument/2006/relationships/slideLayout" Target="../slideLayouts/slideLayout1607.xml"/><Relationship Id="rId14" Type="http://schemas.openxmlformats.org/officeDocument/2006/relationships/slideLayout" Target="../slideLayouts/slideLayout1602.xml"/><Relationship Id="rId30" Type="http://schemas.openxmlformats.org/officeDocument/2006/relationships/slideLayout" Target="../slideLayouts/slideLayout1618.xml"/><Relationship Id="rId35" Type="http://schemas.openxmlformats.org/officeDocument/2006/relationships/slideLayout" Target="../slideLayouts/slideLayout1623.xml"/><Relationship Id="rId56" Type="http://schemas.openxmlformats.org/officeDocument/2006/relationships/slideLayout" Target="../slideLayouts/slideLayout1644.xml"/><Relationship Id="rId77" Type="http://schemas.openxmlformats.org/officeDocument/2006/relationships/slideLayout" Target="../slideLayouts/slideLayout1665.xml"/><Relationship Id="rId100" Type="http://schemas.openxmlformats.org/officeDocument/2006/relationships/slideLayout" Target="../slideLayouts/slideLayout1688.xml"/><Relationship Id="rId105" Type="http://schemas.openxmlformats.org/officeDocument/2006/relationships/slideLayout" Target="../slideLayouts/slideLayout1693.xml"/><Relationship Id="rId126" Type="http://schemas.openxmlformats.org/officeDocument/2006/relationships/slideLayout" Target="../slideLayouts/slideLayout1714.xml"/><Relationship Id="rId147" Type="http://schemas.openxmlformats.org/officeDocument/2006/relationships/slideLayout" Target="../slideLayouts/slideLayout1735.xml"/><Relationship Id="rId168" Type="http://schemas.openxmlformats.org/officeDocument/2006/relationships/slideLayout" Target="../slideLayouts/slideLayout1756.xml"/><Relationship Id="rId8" Type="http://schemas.openxmlformats.org/officeDocument/2006/relationships/slideLayout" Target="../slideLayouts/slideLayout1596.xml"/><Relationship Id="rId51" Type="http://schemas.openxmlformats.org/officeDocument/2006/relationships/slideLayout" Target="../slideLayouts/slideLayout1639.xml"/><Relationship Id="rId72" Type="http://schemas.openxmlformats.org/officeDocument/2006/relationships/slideLayout" Target="../slideLayouts/slideLayout1660.xml"/><Relationship Id="rId93" Type="http://schemas.openxmlformats.org/officeDocument/2006/relationships/slideLayout" Target="../slideLayouts/slideLayout1681.xml"/><Relationship Id="rId98" Type="http://schemas.openxmlformats.org/officeDocument/2006/relationships/slideLayout" Target="../slideLayouts/slideLayout1686.xml"/><Relationship Id="rId121" Type="http://schemas.openxmlformats.org/officeDocument/2006/relationships/slideLayout" Target="../slideLayouts/slideLayout1709.xml"/><Relationship Id="rId142" Type="http://schemas.openxmlformats.org/officeDocument/2006/relationships/slideLayout" Target="../slideLayouts/slideLayout1730.xml"/><Relationship Id="rId163" Type="http://schemas.openxmlformats.org/officeDocument/2006/relationships/slideLayout" Target="../slideLayouts/slideLayout1751.xml"/><Relationship Id="rId184" Type="http://schemas.openxmlformats.org/officeDocument/2006/relationships/slideLayout" Target="../slideLayouts/slideLayout1772.xml"/><Relationship Id="rId189" Type="http://schemas.openxmlformats.org/officeDocument/2006/relationships/slideLayout" Target="../slideLayouts/slideLayout1777.xml"/><Relationship Id="rId3" Type="http://schemas.openxmlformats.org/officeDocument/2006/relationships/slideLayout" Target="../slideLayouts/slideLayout1591.xml"/><Relationship Id="rId25" Type="http://schemas.openxmlformats.org/officeDocument/2006/relationships/slideLayout" Target="../slideLayouts/slideLayout1613.xml"/><Relationship Id="rId46" Type="http://schemas.openxmlformats.org/officeDocument/2006/relationships/slideLayout" Target="../slideLayouts/slideLayout1634.xml"/><Relationship Id="rId67" Type="http://schemas.openxmlformats.org/officeDocument/2006/relationships/slideLayout" Target="../slideLayouts/slideLayout1655.xml"/><Relationship Id="rId116" Type="http://schemas.openxmlformats.org/officeDocument/2006/relationships/slideLayout" Target="../slideLayouts/slideLayout1704.xml"/><Relationship Id="rId137" Type="http://schemas.openxmlformats.org/officeDocument/2006/relationships/slideLayout" Target="../slideLayouts/slideLayout1725.xml"/><Relationship Id="rId158" Type="http://schemas.openxmlformats.org/officeDocument/2006/relationships/slideLayout" Target="../slideLayouts/slideLayout1746.xml"/><Relationship Id="rId20" Type="http://schemas.openxmlformats.org/officeDocument/2006/relationships/slideLayout" Target="../slideLayouts/slideLayout1608.xml"/><Relationship Id="rId41" Type="http://schemas.openxmlformats.org/officeDocument/2006/relationships/slideLayout" Target="../slideLayouts/slideLayout1629.xml"/><Relationship Id="rId62" Type="http://schemas.openxmlformats.org/officeDocument/2006/relationships/slideLayout" Target="../slideLayouts/slideLayout1650.xml"/><Relationship Id="rId83" Type="http://schemas.openxmlformats.org/officeDocument/2006/relationships/slideLayout" Target="../slideLayouts/slideLayout1671.xml"/><Relationship Id="rId88" Type="http://schemas.openxmlformats.org/officeDocument/2006/relationships/slideLayout" Target="../slideLayouts/slideLayout1676.xml"/><Relationship Id="rId111" Type="http://schemas.openxmlformats.org/officeDocument/2006/relationships/slideLayout" Target="../slideLayouts/slideLayout1699.xml"/><Relationship Id="rId132" Type="http://schemas.openxmlformats.org/officeDocument/2006/relationships/slideLayout" Target="../slideLayouts/slideLayout1720.xml"/><Relationship Id="rId153" Type="http://schemas.openxmlformats.org/officeDocument/2006/relationships/slideLayout" Target="../slideLayouts/slideLayout1741.xml"/><Relationship Id="rId174" Type="http://schemas.openxmlformats.org/officeDocument/2006/relationships/slideLayout" Target="../slideLayouts/slideLayout1762.xml"/><Relationship Id="rId179" Type="http://schemas.openxmlformats.org/officeDocument/2006/relationships/slideLayout" Target="../slideLayouts/slideLayout1767.xml"/><Relationship Id="rId195" Type="http://schemas.openxmlformats.org/officeDocument/2006/relationships/slideLayout" Target="../slideLayouts/slideLayout1783.xml"/><Relationship Id="rId190" Type="http://schemas.openxmlformats.org/officeDocument/2006/relationships/slideLayout" Target="../slideLayouts/slideLayout1778.xml"/><Relationship Id="rId15" Type="http://schemas.openxmlformats.org/officeDocument/2006/relationships/slideLayout" Target="../slideLayouts/slideLayout1603.xml"/><Relationship Id="rId36" Type="http://schemas.openxmlformats.org/officeDocument/2006/relationships/slideLayout" Target="../slideLayouts/slideLayout1624.xml"/><Relationship Id="rId57" Type="http://schemas.openxmlformats.org/officeDocument/2006/relationships/slideLayout" Target="../slideLayouts/slideLayout1645.xml"/><Relationship Id="rId106" Type="http://schemas.openxmlformats.org/officeDocument/2006/relationships/slideLayout" Target="../slideLayouts/slideLayout1694.xml"/><Relationship Id="rId127" Type="http://schemas.openxmlformats.org/officeDocument/2006/relationships/slideLayout" Target="../slideLayouts/slideLayout1715.xml"/><Relationship Id="rId10" Type="http://schemas.openxmlformats.org/officeDocument/2006/relationships/slideLayout" Target="../slideLayouts/slideLayout1598.xml"/><Relationship Id="rId31" Type="http://schemas.openxmlformats.org/officeDocument/2006/relationships/slideLayout" Target="../slideLayouts/slideLayout1619.xml"/><Relationship Id="rId52" Type="http://schemas.openxmlformats.org/officeDocument/2006/relationships/slideLayout" Target="../slideLayouts/slideLayout1640.xml"/><Relationship Id="rId73" Type="http://schemas.openxmlformats.org/officeDocument/2006/relationships/slideLayout" Target="../slideLayouts/slideLayout1661.xml"/><Relationship Id="rId78" Type="http://schemas.openxmlformats.org/officeDocument/2006/relationships/slideLayout" Target="../slideLayouts/slideLayout1666.xml"/><Relationship Id="rId94" Type="http://schemas.openxmlformats.org/officeDocument/2006/relationships/slideLayout" Target="../slideLayouts/slideLayout1682.xml"/><Relationship Id="rId99" Type="http://schemas.openxmlformats.org/officeDocument/2006/relationships/slideLayout" Target="../slideLayouts/slideLayout1687.xml"/><Relationship Id="rId101" Type="http://schemas.openxmlformats.org/officeDocument/2006/relationships/slideLayout" Target="../slideLayouts/slideLayout1689.xml"/><Relationship Id="rId122" Type="http://schemas.openxmlformats.org/officeDocument/2006/relationships/slideLayout" Target="../slideLayouts/slideLayout1710.xml"/><Relationship Id="rId143" Type="http://schemas.openxmlformats.org/officeDocument/2006/relationships/slideLayout" Target="../slideLayouts/slideLayout1731.xml"/><Relationship Id="rId148" Type="http://schemas.openxmlformats.org/officeDocument/2006/relationships/slideLayout" Target="../slideLayouts/slideLayout1736.xml"/><Relationship Id="rId164" Type="http://schemas.openxmlformats.org/officeDocument/2006/relationships/slideLayout" Target="../slideLayouts/slideLayout1752.xml"/><Relationship Id="rId169" Type="http://schemas.openxmlformats.org/officeDocument/2006/relationships/slideLayout" Target="../slideLayouts/slideLayout1757.xml"/><Relationship Id="rId185" Type="http://schemas.openxmlformats.org/officeDocument/2006/relationships/slideLayout" Target="../slideLayouts/slideLayout1773.xml"/><Relationship Id="rId4" Type="http://schemas.openxmlformats.org/officeDocument/2006/relationships/slideLayout" Target="../slideLayouts/slideLayout1592.xml"/><Relationship Id="rId9" Type="http://schemas.openxmlformats.org/officeDocument/2006/relationships/slideLayout" Target="../slideLayouts/slideLayout1597.xml"/><Relationship Id="rId180" Type="http://schemas.openxmlformats.org/officeDocument/2006/relationships/slideLayout" Target="../slideLayouts/slideLayout1768.xml"/><Relationship Id="rId26" Type="http://schemas.openxmlformats.org/officeDocument/2006/relationships/slideLayout" Target="../slideLayouts/slideLayout1614.xml"/><Relationship Id="rId47" Type="http://schemas.openxmlformats.org/officeDocument/2006/relationships/slideLayout" Target="../slideLayouts/slideLayout1635.xml"/><Relationship Id="rId68" Type="http://schemas.openxmlformats.org/officeDocument/2006/relationships/slideLayout" Target="../slideLayouts/slideLayout1656.xml"/><Relationship Id="rId89" Type="http://schemas.openxmlformats.org/officeDocument/2006/relationships/slideLayout" Target="../slideLayouts/slideLayout1677.xml"/><Relationship Id="rId112" Type="http://schemas.openxmlformats.org/officeDocument/2006/relationships/slideLayout" Target="../slideLayouts/slideLayout1700.xml"/><Relationship Id="rId133" Type="http://schemas.openxmlformats.org/officeDocument/2006/relationships/slideLayout" Target="../slideLayouts/slideLayout1721.xml"/><Relationship Id="rId154" Type="http://schemas.openxmlformats.org/officeDocument/2006/relationships/slideLayout" Target="../slideLayouts/slideLayout1742.xml"/><Relationship Id="rId175" Type="http://schemas.openxmlformats.org/officeDocument/2006/relationships/slideLayout" Target="../slideLayouts/slideLayout17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796.xml"/><Relationship Id="rId3" Type="http://schemas.openxmlformats.org/officeDocument/2006/relationships/slideLayout" Target="../slideLayouts/slideLayout1791.xml"/><Relationship Id="rId7" Type="http://schemas.openxmlformats.org/officeDocument/2006/relationships/slideLayout" Target="../slideLayouts/slideLayout1795.xml"/><Relationship Id="rId12" Type="http://schemas.openxmlformats.org/officeDocument/2006/relationships/theme" Target="../theme/theme7.xml"/><Relationship Id="rId2" Type="http://schemas.openxmlformats.org/officeDocument/2006/relationships/slideLayout" Target="../slideLayouts/slideLayout1790.xml"/><Relationship Id="rId1" Type="http://schemas.openxmlformats.org/officeDocument/2006/relationships/slideLayout" Target="../slideLayouts/slideLayout1789.xml"/><Relationship Id="rId6" Type="http://schemas.openxmlformats.org/officeDocument/2006/relationships/slideLayout" Target="../slideLayouts/slideLayout1794.xml"/><Relationship Id="rId11" Type="http://schemas.openxmlformats.org/officeDocument/2006/relationships/slideLayout" Target="../slideLayouts/slideLayout1799.xml"/><Relationship Id="rId5" Type="http://schemas.openxmlformats.org/officeDocument/2006/relationships/slideLayout" Target="../slideLayouts/slideLayout1793.xml"/><Relationship Id="rId10" Type="http://schemas.openxmlformats.org/officeDocument/2006/relationships/slideLayout" Target="../slideLayouts/slideLayout1798.xml"/><Relationship Id="rId4" Type="http://schemas.openxmlformats.org/officeDocument/2006/relationships/slideLayout" Target="../slideLayouts/slideLayout1792.xml"/><Relationship Id="rId9" Type="http://schemas.openxmlformats.org/officeDocument/2006/relationships/slideLayout" Target="../slideLayouts/slideLayout179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07.xml"/><Relationship Id="rId3" Type="http://schemas.openxmlformats.org/officeDocument/2006/relationships/slideLayout" Target="../slideLayouts/slideLayout1802.xml"/><Relationship Id="rId7" Type="http://schemas.openxmlformats.org/officeDocument/2006/relationships/slideLayout" Target="../slideLayouts/slideLayout1806.xml"/><Relationship Id="rId12" Type="http://schemas.openxmlformats.org/officeDocument/2006/relationships/theme" Target="../theme/theme8.xml"/><Relationship Id="rId2" Type="http://schemas.openxmlformats.org/officeDocument/2006/relationships/slideLayout" Target="../slideLayouts/slideLayout1801.xml"/><Relationship Id="rId1" Type="http://schemas.openxmlformats.org/officeDocument/2006/relationships/slideLayout" Target="../slideLayouts/slideLayout1800.xml"/><Relationship Id="rId6" Type="http://schemas.openxmlformats.org/officeDocument/2006/relationships/slideLayout" Target="../slideLayouts/slideLayout1805.xml"/><Relationship Id="rId11" Type="http://schemas.openxmlformats.org/officeDocument/2006/relationships/slideLayout" Target="../slideLayouts/slideLayout1810.xml"/><Relationship Id="rId5" Type="http://schemas.openxmlformats.org/officeDocument/2006/relationships/slideLayout" Target="../slideLayouts/slideLayout1804.xml"/><Relationship Id="rId10" Type="http://schemas.openxmlformats.org/officeDocument/2006/relationships/slideLayout" Target="../slideLayouts/slideLayout1809.xml"/><Relationship Id="rId4" Type="http://schemas.openxmlformats.org/officeDocument/2006/relationships/slideLayout" Target="../slideLayouts/slideLayout1803.xml"/><Relationship Id="rId9" Type="http://schemas.openxmlformats.org/officeDocument/2006/relationships/slideLayout" Target="../slideLayouts/slideLayout1808.xml"/></Relationships>
</file>

<file path=ppt/slideMasters/_rels/slideMaster9.xml.rels><?xml version="1.0" encoding="UTF-8" standalone="yes"?>
<Relationships xmlns="http://schemas.openxmlformats.org/package/2006/relationships"><Relationship Id="rId117" Type="http://schemas.openxmlformats.org/officeDocument/2006/relationships/slideLayout" Target="../slideLayouts/slideLayout1927.xml"/><Relationship Id="rId21" Type="http://schemas.openxmlformats.org/officeDocument/2006/relationships/slideLayout" Target="../slideLayouts/slideLayout1831.xml"/><Relationship Id="rId42" Type="http://schemas.openxmlformats.org/officeDocument/2006/relationships/slideLayout" Target="../slideLayouts/slideLayout1852.xml"/><Relationship Id="rId63" Type="http://schemas.openxmlformats.org/officeDocument/2006/relationships/slideLayout" Target="../slideLayouts/slideLayout1873.xml"/><Relationship Id="rId84" Type="http://schemas.openxmlformats.org/officeDocument/2006/relationships/slideLayout" Target="../slideLayouts/slideLayout1894.xml"/><Relationship Id="rId138" Type="http://schemas.openxmlformats.org/officeDocument/2006/relationships/slideLayout" Target="../slideLayouts/slideLayout1948.xml"/><Relationship Id="rId159" Type="http://schemas.openxmlformats.org/officeDocument/2006/relationships/slideLayout" Target="../slideLayouts/slideLayout1969.xml"/><Relationship Id="rId170" Type="http://schemas.openxmlformats.org/officeDocument/2006/relationships/slideLayout" Target="../slideLayouts/slideLayout1980.xml"/><Relationship Id="rId191" Type="http://schemas.openxmlformats.org/officeDocument/2006/relationships/slideLayout" Target="../slideLayouts/slideLayout2001.xml"/><Relationship Id="rId205" Type="http://schemas.openxmlformats.org/officeDocument/2006/relationships/slideLayout" Target="../slideLayouts/slideLayout2015.xml"/><Relationship Id="rId226" Type="http://schemas.openxmlformats.org/officeDocument/2006/relationships/slideLayout" Target="../slideLayouts/slideLayout2036.xml"/><Relationship Id="rId247" Type="http://schemas.openxmlformats.org/officeDocument/2006/relationships/slideLayout" Target="../slideLayouts/slideLayout2057.xml"/><Relationship Id="rId107" Type="http://schemas.openxmlformats.org/officeDocument/2006/relationships/slideLayout" Target="../slideLayouts/slideLayout1917.xml"/><Relationship Id="rId268" Type="http://schemas.openxmlformats.org/officeDocument/2006/relationships/slideLayout" Target="../slideLayouts/slideLayout2078.xml"/><Relationship Id="rId11" Type="http://schemas.openxmlformats.org/officeDocument/2006/relationships/slideLayout" Target="../slideLayouts/slideLayout1821.xml"/><Relationship Id="rId32" Type="http://schemas.openxmlformats.org/officeDocument/2006/relationships/slideLayout" Target="../slideLayouts/slideLayout1842.xml"/><Relationship Id="rId53" Type="http://schemas.openxmlformats.org/officeDocument/2006/relationships/slideLayout" Target="../slideLayouts/slideLayout1863.xml"/><Relationship Id="rId74" Type="http://schemas.openxmlformats.org/officeDocument/2006/relationships/slideLayout" Target="../slideLayouts/slideLayout1884.xml"/><Relationship Id="rId128" Type="http://schemas.openxmlformats.org/officeDocument/2006/relationships/slideLayout" Target="../slideLayouts/slideLayout1938.xml"/><Relationship Id="rId149" Type="http://schemas.openxmlformats.org/officeDocument/2006/relationships/slideLayout" Target="../slideLayouts/slideLayout1959.xml"/><Relationship Id="rId5" Type="http://schemas.openxmlformats.org/officeDocument/2006/relationships/slideLayout" Target="../slideLayouts/slideLayout1815.xml"/><Relationship Id="rId95" Type="http://schemas.openxmlformats.org/officeDocument/2006/relationships/slideLayout" Target="../slideLayouts/slideLayout1905.xml"/><Relationship Id="rId160" Type="http://schemas.openxmlformats.org/officeDocument/2006/relationships/slideLayout" Target="../slideLayouts/slideLayout1970.xml"/><Relationship Id="rId181" Type="http://schemas.openxmlformats.org/officeDocument/2006/relationships/slideLayout" Target="../slideLayouts/slideLayout1991.xml"/><Relationship Id="rId216" Type="http://schemas.openxmlformats.org/officeDocument/2006/relationships/slideLayout" Target="../slideLayouts/slideLayout2026.xml"/><Relationship Id="rId237" Type="http://schemas.openxmlformats.org/officeDocument/2006/relationships/slideLayout" Target="../slideLayouts/slideLayout2047.xml"/><Relationship Id="rId258" Type="http://schemas.openxmlformats.org/officeDocument/2006/relationships/slideLayout" Target="../slideLayouts/slideLayout2068.xml"/><Relationship Id="rId279" Type="http://schemas.openxmlformats.org/officeDocument/2006/relationships/slideLayout" Target="../slideLayouts/slideLayout2089.xml"/><Relationship Id="rId22" Type="http://schemas.openxmlformats.org/officeDocument/2006/relationships/slideLayout" Target="../slideLayouts/slideLayout1832.xml"/><Relationship Id="rId43" Type="http://schemas.openxmlformats.org/officeDocument/2006/relationships/slideLayout" Target="../slideLayouts/slideLayout1853.xml"/><Relationship Id="rId64" Type="http://schemas.openxmlformats.org/officeDocument/2006/relationships/slideLayout" Target="../slideLayouts/slideLayout1874.xml"/><Relationship Id="rId118" Type="http://schemas.openxmlformats.org/officeDocument/2006/relationships/slideLayout" Target="../slideLayouts/slideLayout1928.xml"/><Relationship Id="rId139" Type="http://schemas.openxmlformats.org/officeDocument/2006/relationships/slideLayout" Target="../slideLayouts/slideLayout1949.xml"/><Relationship Id="rId85" Type="http://schemas.openxmlformats.org/officeDocument/2006/relationships/slideLayout" Target="../slideLayouts/slideLayout1895.xml"/><Relationship Id="rId150" Type="http://schemas.openxmlformats.org/officeDocument/2006/relationships/slideLayout" Target="../slideLayouts/slideLayout1960.xml"/><Relationship Id="rId171" Type="http://schemas.openxmlformats.org/officeDocument/2006/relationships/slideLayout" Target="../slideLayouts/slideLayout1981.xml"/><Relationship Id="rId192" Type="http://schemas.openxmlformats.org/officeDocument/2006/relationships/slideLayout" Target="../slideLayouts/slideLayout2002.xml"/><Relationship Id="rId206" Type="http://schemas.openxmlformats.org/officeDocument/2006/relationships/slideLayout" Target="../slideLayouts/slideLayout2016.xml"/><Relationship Id="rId227" Type="http://schemas.openxmlformats.org/officeDocument/2006/relationships/slideLayout" Target="../slideLayouts/slideLayout2037.xml"/><Relationship Id="rId248" Type="http://schemas.openxmlformats.org/officeDocument/2006/relationships/slideLayout" Target="../slideLayouts/slideLayout2058.xml"/><Relationship Id="rId269" Type="http://schemas.openxmlformats.org/officeDocument/2006/relationships/slideLayout" Target="../slideLayouts/slideLayout2079.xml"/><Relationship Id="rId12" Type="http://schemas.openxmlformats.org/officeDocument/2006/relationships/slideLayout" Target="../slideLayouts/slideLayout1822.xml"/><Relationship Id="rId33" Type="http://schemas.openxmlformats.org/officeDocument/2006/relationships/slideLayout" Target="../slideLayouts/slideLayout1843.xml"/><Relationship Id="rId108" Type="http://schemas.openxmlformats.org/officeDocument/2006/relationships/slideLayout" Target="../slideLayouts/slideLayout1918.xml"/><Relationship Id="rId129" Type="http://schemas.openxmlformats.org/officeDocument/2006/relationships/slideLayout" Target="../slideLayouts/slideLayout1939.xml"/><Relationship Id="rId280" Type="http://schemas.openxmlformats.org/officeDocument/2006/relationships/slideLayout" Target="../slideLayouts/slideLayout2090.xml"/><Relationship Id="rId54" Type="http://schemas.openxmlformats.org/officeDocument/2006/relationships/slideLayout" Target="../slideLayouts/slideLayout1864.xml"/><Relationship Id="rId75" Type="http://schemas.openxmlformats.org/officeDocument/2006/relationships/slideLayout" Target="../slideLayouts/slideLayout1885.xml"/><Relationship Id="rId96" Type="http://schemas.openxmlformats.org/officeDocument/2006/relationships/slideLayout" Target="../slideLayouts/slideLayout1906.xml"/><Relationship Id="rId140" Type="http://schemas.openxmlformats.org/officeDocument/2006/relationships/slideLayout" Target="../slideLayouts/slideLayout1950.xml"/><Relationship Id="rId161" Type="http://schemas.openxmlformats.org/officeDocument/2006/relationships/slideLayout" Target="../slideLayouts/slideLayout1971.xml"/><Relationship Id="rId182" Type="http://schemas.openxmlformats.org/officeDocument/2006/relationships/slideLayout" Target="../slideLayouts/slideLayout1992.xml"/><Relationship Id="rId217" Type="http://schemas.openxmlformats.org/officeDocument/2006/relationships/slideLayout" Target="../slideLayouts/slideLayout2027.xml"/><Relationship Id="rId6" Type="http://schemas.openxmlformats.org/officeDocument/2006/relationships/slideLayout" Target="../slideLayouts/slideLayout1816.xml"/><Relationship Id="rId238" Type="http://schemas.openxmlformats.org/officeDocument/2006/relationships/slideLayout" Target="../slideLayouts/slideLayout2048.xml"/><Relationship Id="rId259" Type="http://schemas.openxmlformats.org/officeDocument/2006/relationships/slideLayout" Target="../slideLayouts/slideLayout2069.xml"/><Relationship Id="rId23" Type="http://schemas.openxmlformats.org/officeDocument/2006/relationships/slideLayout" Target="../slideLayouts/slideLayout1833.xml"/><Relationship Id="rId119" Type="http://schemas.openxmlformats.org/officeDocument/2006/relationships/slideLayout" Target="../slideLayouts/slideLayout1929.xml"/><Relationship Id="rId270" Type="http://schemas.openxmlformats.org/officeDocument/2006/relationships/slideLayout" Target="../slideLayouts/slideLayout2080.xml"/><Relationship Id="rId44" Type="http://schemas.openxmlformats.org/officeDocument/2006/relationships/slideLayout" Target="../slideLayouts/slideLayout1854.xml"/><Relationship Id="rId65" Type="http://schemas.openxmlformats.org/officeDocument/2006/relationships/slideLayout" Target="../slideLayouts/slideLayout1875.xml"/><Relationship Id="rId86" Type="http://schemas.openxmlformats.org/officeDocument/2006/relationships/slideLayout" Target="../slideLayouts/slideLayout1896.xml"/><Relationship Id="rId130" Type="http://schemas.openxmlformats.org/officeDocument/2006/relationships/slideLayout" Target="../slideLayouts/slideLayout1940.xml"/><Relationship Id="rId151" Type="http://schemas.openxmlformats.org/officeDocument/2006/relationships/slideLayout" Target="../slideLayouts/slideLayout1961.xml"/><Relationship Id="rId172" Type="http://schemas.openxmlformats.org/officeDocument/2006/relationships/slideLayout" Target="../slideLayouts/slideLayout1982.xml"/><Relationship Id="rId193" Type="http://schemas.openxmlformats.org/officeDocument/2006/relationships/slideLayout" Target="../slideLayouts/slideLayout2003.xml"/><Relationship Id="rId207" Type="http://schemas.openxmlformats.org/officeDocument/2006/relationships/slideLayout" Target="../slideLayouts/slideLayout2017.xml"/><Relationship Id="rId228" Type="http://schemas.openxmlformats.org/officeDocument/2006/relationships/slideLayout" Target="../slideLayouts/slideLayout2038.xml"/><Relationship Id="rId249" Type="http://schemas.openxmlformats.org/officeDocument/2006/relationships/slideLayout" Target="../slideLayouts/slideLayout2059.xml"/><Relationship Id="rId13" Type="http://schemas.openxmlformats.org/officeDocument/2006/relationships/slideLayout" Target="../slideLayouts/slideLayout1823.xml"/><Relationship Id="rId18" Type="http://schemas.openxmlformats.org/officeDocument/2006/relationships/slideLayout" Target="../slideLayouts/slideLayout1828.xml"/><Relationship Id="rId39" Type="http://schemas.openxmlformats.org/officeDocument/2006/relationships/slideLayout" Target="../slideLayouts/slideLayout1849.xml"/><Relationship Id="rId109" Type="http://schemas.openxmlformats.org/officeDocument/2006/relationships/slideLayout" Target="../slideLayouts/slideLayout1919.xml"/><Relationship Id="rId260" Type="http://schemas.openxmlformats.org/officeDocument/2006/relationships/slideLayout" Target="../slideLayouts/slideLayout2070.xml"/><Relationship Id="rId265" Type="http://schemas.openxmlformats.org/officeDocument/2006/relationships/slideLayout" Target="../slideLayouts/slideLayout2075.xml"/><Relationship Id="rId281" Type="http://schemas.openxmlformats.org/officeDocument/2006/relationships/slideLayout" Target="../slideLayouts/slideLayout2091.xml"/><Relationship Id="rId286" Type="http://schemas.openxmlformats.org/officeDocument/2006/relationships/slideLayout" Target="../slideLayouts/slideLayout2096.xml"/><Relationship Id="rId34" Type="http://schemas.openxmlformats.org/officeDocument/2006/relationships/slideLayout" Target="../slideLayouts/slideLayout1844.xml"/><Relationship Id="rId50" Type="http://schemas.openxmlformats.org/officeDocument/2006/relationships/slideLayout" Target="../slideLayouts/slideLayout1860.xml"/><Relationship Id="rId55" Type="http://schemas.openxmlformats.org/officeDocument/2006/relationships/slideLayout" Target="../slideLayouts/slideLayout1865.xml"/><Relationship Id="rId76" Type="http://schemas.openxmlformats.org/officeDocument/2006/relationships/slideLayout" Target="../slideLayouts/slideLayout1886.xml"/><Relationship Id="rId97" Type="http://schemas.openxmlformats.org/officeDocument/2006/relationships/slideLayout" Target="../slideLayouts/slideLayout1907.xml"/><Relationship Id="rId104" Type="http://schemas.openxmlformats.org/officeDocument/2006/relationships/slideLayout" Target="../slideLayouts/slideLayout1914.xml"/><Relationship Id="rId120" Type="http://schemas.openxmlformats.org/officeDocument/2006/relationships/slideLayout" Target="../slideLayouts/slideLayout1930.xml"/><Relationship Id="rId125" Type="http://schemas.openxmlformats.org/officeDocument/2006/relationships/slideLayout" Target="../slideLayouts/slideLayout1935.xml"/><Relationship Id="rId141" Type="http://schemas.openxmlformats.org/officeDocument/2006/relationships/slideLayout" Target="../slideLayouts/slideLayout1951.xml"/><Relationship Id="rId146" Type="http://schemas.openxmlformats.org/officeDocument/2006/relationships/slideLayout" Target="../slideLayouts/slideLayout1956.xml"/><Relationship Id="rId167" Type="http://schemas.openxmlformats.org/officeDocument/2006/relationships/slideLayout" Target="../slideLayouts/slideLayout1977.xml"/><Relationship Id="rId188" Type="http://schemas.openxmlformats.org/officeDocument/2006/relationships/slideLayout" Target="../slideLayouts/slideLayout1998.xml"/><Relationship Id="rId7" Type="http://schemas.openxmlformats.org/officeDocument/2006/relationships/slideLayout" Target="../slideLayouts/slideLayout1817.xml"/><Relationship Id="rId71" Type="http://schemas.openxmlformats.org/officeDocument/2006/relationships/slideLayout" Target="../slideLayouts/slideLayout1881.xml"/><Relationship Id="rId92" Type="http://schemas.openxmlformats.org/officeDocument/2006/relationships/slideLayout" Target="../slideLayouts/slideLayout1902.xml"/><Relationship Id="rId162" Type="http://schemas.openxmlformats.org/officeDocument/2006/relationships/slideLayout" Target="../slideLayouts/slideLayout1972.xml"/><Relationship Id="rId183" Type="http://schemas.openxmlformats.org/officeDocument/2006/relationships/slideLayout" Target="../slideLayouts/slideLayout1993.xml"/><Relationship Id="rId213" Type="http://schemas.openxmlformats.org/officeDocument/2006/relationships/slideLayout" Target="../slideLayouts/slideLayout2023.xml"/><Relationship Id="rId218" Type="http://schemas.openxmlformats.org/officeDocument/2006/relationships/slideLayout" Target="../slideLayouts/slideLayout2028.xml"/><Relationship Id="rId234" Type="http://schemas.openxmlformats.org/officeDocument/2006/relationships/slideLayout" Target="../slideLayouts/slideLayout2044.xml"/><Relationship Id="rId239" Type="http://schemas.openxmlformats.org/officeDocument/2006/relationships/slideLayout" Target="../slideLayouts/slideLayout2049.xml"/><Relationship Id="rId2" Type="http://schemas.openxmlformats.org/officeDocument/2006/relationships/slideLayout" Target="../slideLayouts/slideLayout1812.xml"/><Relationship Id="rId29" Type="http://schemas.openxmlformats.org/officeDocument/2006/relationships/slideLayout" Target="../slideLayouts/slideLayout1839.xml"/><Relationship Id="rId250" Type="http://schemas.openxmlformats.org/officeDocument/2006/relationships/slideLayout" Target="../slideLayouts/slideLayout2060.xml"/><Relationship Id="rId255" Type="http://schemas.openxmlformats.org/officeDocument/2006/relationships/slideLayout" Target="../slideLayouts/slideLayout2065.xml"/><Relationship Id="rId271" Type="http://schemas.openxmlformats.org/officeDocument/2006/relationships/slideLayout" Target="../slideLayouts/slideLayout2081.xml"/><Relationship Id="rId276" Type="http://schemas.openxmlformats.org/officeDocument/2006/relationships/slideLayout" Target="../slideLayouts/slideLayout2086.xml"/><Relationship Id="rId24" Type="http://schemas.openxmlformats.org/officeDocument/2006/relationships/slideLayout" Target="../slideLayouts/slideLayout1834.xml"/><Relationship Id="rId40" Type="http://schemas.openxmlformats.org/officeDocument/2006/relationships/slideLayout" Target="../slideLayouts/slideLayout1850.xml"/><Relationship Id="rId45" Type="http://schemas.openxmlformats.org/officeDocument/2006/relationships/slideLayout" Target="../slideLayouts/slideLayout1855.xml"/><Relationship Id="rId66" Type="http://schemas.openxmlformats.org/officeDocument/2006/relationships/slideLayout" Target="../slideLayouts/slideLayout1876.xml"/><Relationship Id="rId87" Type="http://schemas.openxmlformats.org/officeDocument/2006/relationships/slideLayout" Target="../slideLayouts/slideLayout1897.xml"/><Relationship Id="rId110" Type="http://schemas.openxmlformats.org/officeDocument/2006/relationships/slideLayout" Target="../slideLayouts/slideLayout1920.xml"/><Relationship Id="rId115" Type="http://schemas.openxmlformats.org/officeDocument/2006/relationships/slideLayout" Target="../slideLayouts/slideLayout1925.xml"/><Relationship Id="rId131" Type="http://schemas.openxmlformats.org/officeDocument/2006/relationships/slideLayout" Target="../slideLayouts/slideLayout1941.xml"/><Relationship Id="rId136" Type="http://schemas.openxmlformats.org/officeDocument/2006/relationships/slideLayout" Target="../slideLayouts/slideLayout1946.xml"/><Relationship Id="rId157" Type="http://schemas.openxmlformats.org/officeDocument/2006/relationships/slideLayout" Target="../slideLayouts/slideLayout1967.xml"/><Relationship Id="rId178" Type="http://schemas.openxmlformats.org/officeDocument/2006/relationships/slideLayout" Target="../slideLayouts/slideLayout1988.xml"/><Relationship Id="rId61" Type="http://schemas.openxmlformats.org/officeDocument/2006/relationships/slideLayout" Target="../slideLayouts/slideLayout1871.xml"/><Relationship Id="rId82" Type="http://schemas.openxmlformats.org/officeDocument/2006/relationships/slideLayout" Target="../slideLayouts/slideLayout1892.xml"/><Relationship Id="rId152" Type="http://schemas.openxmlformats.org/officeDocument/2006/relationships/slideLayout" Target="../slideLayouts/slideLayout1962.xml"/><Relationship Id="rId173" Type="http://schemas.openxmlformats.org/officeDocument/2006/relationships/slideLayout" Target="../slideLayouts/slideLayout1983.xml"/><Relationship Id="rId194" Type="http://schemas.openxmlformats.org/officeDocument/2006/relationships/slideLayout" Target="../slideLayouts/slideLayout2004.xml"/><Relationship Id="rId199" Type="http://schemas.openxmlformats.org/officeDocument/2006/relationships/slideLayout" Target="../slideLayouts/slideLayout2009.xml"/><Relationship Id="rId203" Type="http://schemas.openxmlformats.org/officeDocument/2006/relationships/slideLayout" Target="../slideLayouts/slideLayout2013.xml"/><Relationship Id="rId208" Type="http://schemas.openxmlformats.org/officeDocument/2006/relationships/slideLayout" Target="../slideLayouts/slideLayout2018.xml"/><Relationship Id="rId229" Type="http://schemas.openxmlformats.org/officeDocument/2006/relationships/slideLayout" Target="../slideLayouts/slideLayout2039.xml"/><Relationship Id="rId19" Type="http://schemas.openxmlformats.org/officeDocument/2006/relationships/slideLayout" Target="../slideLayouts/slideLayout1829.xml"/><Relationship Id="rId224" Type="http://schemas.openxmlformats.org/officeDocument/2006/relationships/slideLayout" Target="../slideLayouts/slideLayout2034.xml"/><Relationship Id="rId240" Type="http://schemas.openxmlformats.org/officeDocument/2006/relationships/slideLayout" Target="../slideLayouts/slideLayout2050.xml"/><Relationship Id="rId245" Type="http://schemas.openxmlformats.org/officeDocument/2006/relationships/slideLayout" Target="../slideLayouts/slideLayout2055.xml"/><Relationship Id="rId261" Type="http://schemas.openxmlformats.org/officeDocument/2006/relationships/slideLayout" Target="../slideLayouts/slideLayout2071.xml"/><Relationship Id="rId266" Type="http://schemas.openxmlformats.org/officeDocument/2006/relationships/slideLayout" Target="../slideLayouts/slideLayout2076.xml"/><Relationship Id="rId287" Type="http://schemas.openxmlformats.org/officeDocument/2006/relationships/theme" Target="../theme/theme9.xml"/><Relationship Id="rId14" Type="http://schemas.openxmlformats.org/officeDocument/2006/relationships/slideLayout" Target="../slideLayouts/slideLayout1824.xml"/><Relationship Id="rId30" Type="http://schemas.openxmlformats.org/officeDocument/2006/relationships/slideLayout" Target="../slideLayouts/slideLayout1840.xml"/><Relationship Id="rId35" Type="http://schemas.openxmlformats.org/officeDocument/2006/relationships/slideLayout" Target="../slideLayouts/slideLayout1845.xml"/><Relationship Id="rId56" Type="http://schemas.openxmlformats.org/officeDocument/2006/relationships/slideLayout" Target="../slideLayouts/slideLayout1866.xml"/><Relationship Id="rId77" Type="http://schemas.openxmlformats.org/officeDocument/2006/relationships/slideLayout" Target="../slideLayouts/slideLayout1887.xml"/><Relationship Id="rId100" Type="http://schemas.openxmlformats.org/officeDocument/2006/relationships/slideLayout" Target="../slideLayouts/slideLayout1910.xml"/><Relationship Id="rId105" Type="http://schemas.openxmlformats.org/officeDocument/2006/relationships/slideLayout" Target="../slideLayouts/slideLayout1915.xml"/><Relationship Id="rId126" Type="http://schemas.openxmlformats.org/officeDocument/2006/relationships/slideLayout" Target="../slideLayouts/slideLayout1936.xml"/><Relationship Id="rId147" Type="http://schemas.openxmlformats.org/officeDocument/2006/relationships/slideLayout" Target="../slideLayouts/slideLayout1957.xml"/><Relationship Id="rId168" Type="http://schemas.openxmlformats.org/officeDocument/2006/relationships/slideLayout" Target="../slideLayouts/slideLayout1978.xml"/><Relationship Id="rId282" Type="http://schemas.openxmlformats.org/officeDocument/2006/relationships/slideLayout" Target="../slideLayouts/slideLayout2092.xml"/><Relationship Id="rId8" Type="http://schemas.openxmlformats.org/officeDocument/2006/relationships/slideLayout" Target="../slideLayouts/slideLayout1818.xml"/><Relationship Id="rId51" Type="http://schemas.openxmlformats.org/officeDocument/2006/relationships/slideLayout" Target="../slideLayouts/slideLayout1861.xml"/><Relationship Id="rId72" Type="http://schemas.openxmlformats.org/officeDocument/2006/relationships/slideLayout" Target="../slideLayouts/slideLayout1882.xml"/><Relationship Id="rId93" Type="http://schemas.openxmlformats.org/officeDocument/2006/relationships/slideLayout" Target="../slideLayouts/slideLayout1903.xml"/><Relationship Id="rId98" Type="http://schemas.openxmlformats.org/officeDocument/2006/relationships/slideLayout" Target="../slideLayouts/slideLayout1908.xml"/><Relationship Id="rId121" Type="http://schemas.openxmlformats.org/officeDocument/2006/relationships/slideLayout" Target="../slideLayouts/slideLayout1931.xml"/><Relationship Id="rId142" Type="http://schemas.openxmlformats.org/officeDocument/2006/relationships/slideLayout" Target="../slideLayouts/slideLayout1952.xml"/><Relationship Id="rId163" Type="http://schemas.openxmlformats.org/officeDocument/2006/relationships/slideLayout" Target="../slideLayouts/slideLayout1973.xml"/><Relationship Id="rId184" Type="http://schemas.openxmlformats.org/officeDocument/2006/relationships/slideLayout" Target="../slideLayouts/slideLayout1994.xml"/><Relationship Id="rId189" Type="http://schemas.openxmlformats.org/officeDocument/2006/relationships/slideLayout" Target="../slideLayouts/slideLayout1999.xml"/><Relationship Id="rId219" Type="http://schemas.openxmlformats.org/officeDocument/2006/relationships/slideLayout" Target="../slideLayouts/slideLayout2029.xml"/><Relationship Id="rId3" Type="http://schemas.openxmlformats.org/officeDocument/2006/relationships/slideLayout" Target="../slideLayouts/slideLayout1813.xml"/><Relationship Id="rId214" Type="http://schemas.openxmlformats.org/officeDocument/2006/relationships/slideLayout" Target="../slideLayouts/slideLayout2024.xml"/><Relationship Id="rId230" Type="http://schemas.openxmlformats.org/officeDocument/2006/relationships/slideLayout" Target="../slideLayouts/slideLayout2040.xml"/><Relationship Id="rId235" Type="http://schemas.openxmlformats.org/officeDocument/2006/relationships/slideLayout" Target="../slideLayouts/slideLayout2045.xml"/><Relationship Id="rId251" Type="http://schemas.openxmlformats.org/officeDocument/2006/relationships/slideLayout" Target="../slideLayouts/slideLayout2061.xml"/><Relationship Id="rId256" Type="http://schemas.openxmlformats.org/officeDocument/2006/relationships/slideLayout" Target="../slideLayouts/slideLayout2066.xml"/><Relationship Id="rId277" Type="http://schemas.openxmlformats.org/officeDocument/2006/relationships/slideLayout" Target="../slideLayouts/slideLayout2087.xml"/><Relationship Id="rId25" Type="http://schemas.openxmlformats.org/officeDocument/2006/relationships/slideLayout" Target="../slideLayouts/slideLayout1835.xml"/><Relationship Id="rId46" Type="http://schemas.openxmlformats.org/officeDocument/2006/relationships/slideLayout" Target="../slideLayouts/slideLayout1856.xml"/><Relationship Id="rId67" Type="http://schemas.openxmlformats.org/officeDocument/2006/relationships/slideLayout" Target="../slideLayouts/slideLayout1877.xml"/><Relationship Id="rId116" Type="http://schemas.openxmlformats.org/officeDocument/2006/relationships/slideLayout" Target="../slideLayouts/slideLayout1926.xml"/><Relationship Id="rId137" Type="http://schemas.openxmlformats.org/officeDocument/2006/relationships/slideLayout" Target="../slideLayouts/slideLayout1947.xml"/><Relationship Id="rId158" Type="http://schemas.openxmlformats.org/officeDocument/2006/relationships/slideLayout" Target="../slideLayouts/slideLayout1968.xml"/><Relationship Id="rId272" Type="http://schemas.openxmlformats.org/officeDocument/2006/relationships/slideLayout" Target="../slideLayouts/slideLayout2082.xml"/><Relationship Id="rId20" Type="http://schemas.openxmlformats.org/officeDocument/2006/relationships/slideLayout" Target="../slideLayouts/slideLayout1830.xml"/><Relationship Id="rId41" Type="http://schemas.openxmlformats.org/officeDocument/2006/relationships/slideLayout" Target="../slideLayouts/slideLayout1851.xml"/><Relationship Id="rId62" Type="http://schemas.openxmlformats.org/officeDocument/2006/relationships/slideLayout" Target="../slideLayouts/slideLayout1872.xml"/><Relationship Id="rId83" Type="http://schemas.openxmlformats.org/officeDocument/2006/relationships/slideLayout" Target="../slideLayouts/slideLayout1893.xml"/><Relationship Id="rId88" Type="http://schemas.openxmlformats.org/officeDocument/2006/relationships/slideLayout" Target="../slideLayouts/slideLayout1898.xml"/><Relationship Id="rId111" Type="http://schemas.openxmlformats.org/officeDocument/2006/relationships/slideLayout" Target="../slideLayouts/slideLayout1921.xml"/><Relationship Id="rId132" Type="http://schemas.openxmlformats.org/officeDocument/2006/relationships/slideLayout" Target="../slideLayouts/slideLayout1942.xml"/><Relationship Id="rId153" Type="http://schemas.openxmlformats.org/officeDocument/2006/relationships/slideLayout" Target="../slideLayouts/slideLayout1963.xml"/><Relationship Id="rId174" Type="http://schemas.openxmlformats.org/officeDocument/2006/relationships/slideLayout" Target="../slideLayouts/slideLayout1984.xml"/><Relationship Id="rId179" Type="http://schemas.openxmlformats.org/officeDocument/2006/relationships/slideLayout" Target="../slideLayouts/slideLayout1989.xml"/><Relationship Id="rId195" Type="http://schemas.openxmlformats.org/officeDocument/2006/relationships/slideLayout" Target="../slideLayouts/slideLayout2005.xml"/><Relationship Id="rId209" Type="http://schemas.openxmlformats.org/officeDocument/2006/relationships/slideLayout" Target="../slideLayouts/slideLayout2019.xml"/><Relationship Id="rId190" Type="http://schemas.openxmlformats.org/officeDocument/2006/relationships/slideLayout" Target="../slideLayouts/slideLayout2000.xml"/><Relationship Id="rId204" Type="http://schemas.openxmlformats.org/officeDocument/2006/relationships/slideLayout" Target="../slideLayouts/slideLayout2014.xml"/><Relationship Id="rId220" Type="http://schemas.openxmlformats.org/officeDocument/2006/relationships/slideLayout" Target="../slideLayouts/slideLayout2030.xml"/><Relationship Id="rId225" Type="http://schemas.openxmlformats.org/officeDocument/2006/relationships/slideLayout" Target="../slideLayouts/slideLayout2035.xml"/><Relationship Id="rId241" Type="http://schemas.openxmlformats.org/officeDocument/2006/relationships/slideLayout" Target="../slideLayouts/slideLayout2051.xml"/><Relationship Id="rId246" Type="http://schemas.openxmlformats.org/officeDocument/2006/relationships/slideLayout" Target="../slideLayouts/slideLayout2056.xml"/><Relationship Id="rId267" Type="http://schemas.openxmlformats.org/officeDocument/2006/relationships/slideLayout" Target="../slideLayouts/slideLayout2077.xml"/><Relationship Id="rId15" Type="http://schemas.openxmlformats.org/officeDocument/2006/relationships/slideLayout" Target="../slideLayouts/slideLayout1825.xml"/><Relationship Id="rId36" Type="http://schemas.openxmlformats.org/officeDocument/2006/relationships/slideLayout" Target="../slideLayouts/slideLayout1846.xml"/><Relationship Id="rId57" Type="http://schemas.openxmlformats.org/officeDocument/2006/relationships/slideLayout" Target="../slideLayouts/slideLayout1867.xml"/><Relationship Id="rId106" Type="http://schemas.openxmlformats.org/officeDocument/2006/relationships/slideLayout" Target="../slideLayouts/slideLayout1916.xml"/><Relationship Id="rId127" Type="http://schemas.openxmlformats.org/officeDocument/2006/relationships/slideLayout" Target="../slideLayouts/slideLayout1937.xml"/><Relationship Id="rId262" Type="http://schemas.openxmlformats.org/officeDocument/2006/relationships/slideLayout" Target="../slideLayouts/slideLayout2072.xml"/><Relationship Id="rId283" Type="http://schemas.openxmlformats.org/officeDocument/2006/relationships/slideLayout" Target="../slideLayouts/slideLayout2093.xml"/><Relationship Id="rId10" Type="http://schemas.openxmlformats.org/officeDocument/2006/relationships/slideLayout" Target="../slideLayouts/slideLayout1820.xml"/><Relationship Id="rId31" Type="http://schemas.openxmlformats.org/officeDocument/2006/relationships/slideLayout" Target="../slideLayouts/slideLayout1841.xml"/><Relationship Id="rId52" Type="http://schemas.openxmlformats.org/officeDocument/2006/relationships/slideLayout" Target="../slideLayouts/slideLayout1862.xml"/><Relationship Id="rId73" Type="http://schemas.openxmlformats.org/officeDocument/2006/relationships/slideLayout" Target="../slideLayouts/slideLayout1883.xml"/><Relationship Id="rId78" Type="http://schemas.openxmlformats.org/officeDocument/2006/relationships/slideLayout" Target="../slideLayouts/slideLayout1888.xml"/><Relationship Id="rId94" Type="http://schemas.openxmlformats.org/officeDocument/2006/relationships/slideLayout" Target="../slideLayouts/slideLayout1904.xml"/><Relationship Id="rId99" Type="http://schemas.openxmlformats.org/officeDocument/2006/relationships/slideLayout" Target="../slideLayouts/slideLayout1909.xml"/><Relationship Id="rId101" Type="http://schemas.openxmlformats.org/officeDocument/2006/relationships/slideLayout" Target="../slideLayouts/slideLayout1911.xml"/><Relationship Id="rId122" Type="http://schemas.openxmlformats.org/officeDocument/2006/relationships/slideLayout" Target="../slideLayouts/slideLayout1932.xml"/><Relationship Id="rId143" Type="http://schemas.openxmlformats.org/officeDocument/2006/relationships/slideLayout" Target="../slideLayouts/slideLayout1953.xml"/><Relationship Id="rId148" Type="http://schemas.openxmlformats.org/officeDocument/2006/relationships/slideLayout" Target="../slideLayouts/slideLayout1958.xml"/><Relationship Id="rId164" Type="http://schemas.openxmlformats.org/officeDocument/2006/relationships/slideLayout" Target="../slideLayouts/slideLayout1974.xml"/><Relationship Id="rId169" Type="http://schemas.openxmlformats.org/officeDocument/2006/relationships/slideLayout" Target="../slideLayouts/slideLayout1979.xml"/><Relationship Id="rId185" Type="http://schemas.openxmlformats.org/officeDocument/2006/relationships/slideLayout" Target="../slideLayouts/slideLayout1995.xml"/><Relationship Id="rId4" Type="http://schemas.openxmlformats.org/officeDocument/2006/relationships/slideLayout" Target="../slideLayouts/slideLayout1814.xml"/><Relationship Id="rId9" Type="http://schemas.openxmlformats.org/officeDocument/2006/relationships/slideLayout" Target="../slideLayouts/slideLayout1819.xml"/><Relationship Id="rId180" Type="http://schemas.openxmlformats.org/officeDocument/2006/relationships/slideLayout" Target="../slideLayouts/slideLayout1990.xml"/><Relationship Id="rId210" Type="http://schemas.openxmlformats.org/officeDocument/2006/relationships/slideLayout" Target="../slideLayouts/slideLayout2020.xml"/><Relationship Id="rId215" Type="http://schemas.openxmlformats.org/officeDocument/2006/relationships/slideLayout" Target="../slideLayouts/slideLayout2025.xml"/><Relationship Id="rId236" Type="http://schemas.openxmlformats.org/officeDocument/2006/relationships/slideLayout" Target="../slideLayouts/slideLayout2046.xml"/><Relationship Id="rId257" Type="http://schemas.openxmlformats.org/officeDocument/2006/relationships/slideLayout" Target="../slideLayouts/slideLayout2067.xml"/><Relationship Id="rId278" Type="http://schemas.openxmlformats.org/officeDocument/2006/relationships/slideLayout" Target="../slideLayouts/slideLayout2088.xml"/><Relationship Id="rId26" Type="http://schemas.openxmlformats.org/officeDocument/2006/relationships/slideLayout" Target="../slideLayouts/slideLayout1836.xml"/><Relationship Id="rId231" Type="http://schemas.openxmlformats.org/officeDocument/2006/relationships/slideLayout" Target="../slideLayouts/slideLayout2041.xml"/><Relationship Id="rId252" Type="http://schemas.openxmlformats.org/officeDocument/2006/relationships/slideLayout" Target="../slideLayouts/slideLayout2062.xml"/><Relationship Id="rId273" Type="http://schemas.openxmlformats.org/officeDocument/2006/relationships/slideLayout" Target="../slideLayouts/slideLayout2083.xml"/><Relationship Id="rId47" Type="http://schemas.openxmlformats.org/officeDocument/2006/relationships/slideLayout" Target="../slideLayouts/slideLayout1857.xml"/><Relationship Id="rId68" Type="http://schemas.openxmlformats.org/officeDocument/2006/relationships/slideLayout" Target="../slideLayouts/slideLayout1878.xml"/><Relationship Id="rId89" Type="http://schemas.openxmlformats.org/officeDocument/2006/relationships/slideLayout" Target="../slideLayouts/slideLayout1899.xml"/><Relationship Id="rId112" Type="http://schemas.openxmlformats.org/officeDocument/2006/relationships/slideLayout" Target="../slideLayouts/slideLayout1922.xml"/><Relationship Id="rId133" Type="http://schemas.openxmlformats.org/officeDocument/2006/relationships/slideLayout" Target="../slideLayouts/slideLayout1943.xml"/><Relationship Id="rId154" Type="http://schemas.openxmlformats.org/officeDocument/2006/relationships/slideLayout" Target="../slideLayouts/slideLayout1964.xml"/><Relationship Id="rId175" Type="http://schemas.openxmlformats.org/officeDocument/2006/relationships/slideLayout" Target="../slideLayouts/slideLayout1985.xml"/><Relationship Id="rId196" Type="http://schemas.openxmlformats.org/officeDocument/2006/relationships/slideLayout" Target="../slideLayouts/slideLayout2006.xml"/><Relationship Id="rId200" Type="http://schemas.openxmlformats.org/officeDocument/2006/relationships/slideLayout" Target="../slideLayouts/slideLayout2010.xml"/><Relationship Id="rId16" Type="http://schemas.openxmlformats.org/officeDocument/2006/relationships/slideLayout" Target="../slideLayouts/slideLayout1826.xml"/><Relationship Id="rId221" Type="http://schemas.openxmlformats.org/officeDocument/2006/relationships/slideLayout" Target="../slideLayouts/slideLayout2031.xml"/><Relationship Id="rId242" Type="http://schemas.openxmlformats.org/officeDocument/2006/relationships/slideLayout" Target="../slideLayouts/slideLayout2052.xml"/><Relationship Id="rId263" Type="http://schemas.openxmlformats.org/officeDocument/2006/relationships/slideLayout" Target="../slideLayouts/slideLayout2073.xml"/><Relationship Id="rId284" Type="http://schemas.openxmlformats.org/officeDocument/2006/relationships/slideLayout" Target="../slideLayouts/slideLayout2094.xml"/><Relationship Id="rId37" Type="http://schemas.openxmlformats.org/officeDocument/2006/relationships/slideLayout" Target="../slideLayouts/slideLayout1847.xml"/><Relationship Id="rId58" Type="http://schemas.openxmlformats.org/officeDocument/2006/relationships/slideLayout" Target="../slideLayouts/slideLayout1868.xml"/><Relationship Id="rId79" Type="http://schemas.openxmlformats.org/officeDocument/2006/relationships/slideLayout" Target="../slideLayouts/slideLayout1889.xml"/><Relationship Id="rId102" Type="http://schemas.openxmlformats.org/officeDocument/2006/relationships/slideLayout" Target="../slideLayouts/slideLayout1912.xml"/><Relationship Id="rId123" Type="http://schemas.openxmlformats.org/officeDocument/2006/relationships/slideLayout" Target="../slideLayouts/slideLayout1933.xml"/><Relationship Id="rId144" Type="http://schemas.openxmlformats.org/officeDocument/2006/relationships/slideLayout" Target="../slideLayouts/slideLayout1954.xml"/><Relationship Id="rId90" Type="http://schemas.openxmlformats.org/officeDocument/2006/relationships/slideLayout" Target="../slideLayouts/slideLayout1900.xml"/><Relationship Id="rId165" Type="http://schemas.openxmlformats.org/officeDocument/2006/relationships/slideLayout" Target="../slideLayouts/slideLayout1975.xml"/><Relationship Id="rId186" Type="http://schemas.openxmlformats.org/officeDocument/2006/relationships/slideLayout" Target="../slideLayouts/slideLayout1996.xml"/><Relationship Id="rId211" Type="http://schemas.openxmlformats.org/officeDocument/2006/relationships/slideLayout" Target="../slideLayouts/slideLayout2021.xml"/><Relationship Id="rId232" Type="http://schemas.openxmlformats.org/officeDocument/2006/relationships/slideLayout" Target="../slideLayouts/slideLayout2042.xml"/><Relationship Id="rId253" Type="http://schemas.openxmlformats.org/officeDocument/2006/relationships/slideLayout" Target="../slideLayouts/slideLayout2063.xml"/><Relationship Id="rId274" Type="http://schemas.openxmlformats.org/officeDocument/2006/relationships/slideLayout" Target="../slideLayouts/slideLayout2084.xml"/><Relationship Id="rId27" Type="http://schemas.openxmlformats.org/officeDocument/2006/relationships/slideLayout" Target="../slideLayouts/slideLayout1837.xml"/><Relationship Id="rId48" Type="http://schemas.openxmlformats.org/officeDocument/2006/relationships/slideLayout" Target="../slideLayouts/slideLayout1858.xml"/><Relationship Id="rId69" Type="http://schemas.openxmlformats.org/officeDocument/2006/relationships/slideLayout" Target="../slideLayouts/slideLayout1879.xml"/><Relationship Id="rId113" Type="http://schemas.openxmlformats.org/officeDocument/2006/relationships/slideLayout" Target="../slideLayouts/slideLayout1923.xml"/><Relationship Id="rId134" Type="http://schemas.openxmlformats.org/officeDocument/2006/relationships/slideLayout" Target="../slideLayouts/slideLayout1944.xml"/><Relationship Id="rId80" Type="http://schemas.openxmlformats.org/officeDocument/2006/relationships/slideLayout" Target="../slideLayouts/slideLayout1890.xml"/><Relationship Id="rId155" Type="http://schemas.openxmlformats.org/officeDocument/2006/relationships/slideLayout" Target="../slideLayouts/slideLayout1965.xml"/><Relationship Id="rId176" Type="http://schemas.openxmlformats.org/officeDocument/2006/relationships/slideLayout" Target="../slideLayouts/slideLayout1986.xml"/><Relationship Id="rId197" Type="http://schemas.openxmlformats.org/officeDocument/2006/relationships/slideLayout" Target="../slideLayouts/slideLayout2007.xml"/><Relationship Id="rId201" Type="http://schemas.openxmlformats.org/officeDocument/2006/relationships/slideLayout" Target="../slideLayouts/slideLayout2011.xml"/><Relationship Id="rId222" Type="http://schemas.openxmlformats.org/officeDocument/2006/relationships/slideLayout" Target="../slideLayouts/slideLayout2032.xml"/><Relationship Id="rId243" Type="http://schemas.openxmlformats.org/officeDocument/2006/relationships/slideLayout" Target="../slideLayouts/slideLayout2053.xml"/><Relationship Id="rId264" Type="http://schemas.openxmlformats.org/officeDocument/2006/relationships/slideLayout" Target="../slideLayouts/slideLayout2074.xml"/><Relationship Id="rId285" Type="http://schemas.openxmlformats.org/officeDocument/2006/relationships/slideLayout" Target="../slideLayouts/slideLayout2095.xml"/><Relationship Id="rId17" Type="http://schemas.openxmlformats.org/officeDocument/2006/relationships/slideLayout" Target="../slideLayouts/slideLayout1827.xml"/><Relationship Id="rId38" Type="http://schemas.openxmlformats.org/officeDocument/2006/relationships/slideLayout" Target="../slideLayouts/slideLayout1848.xml"/><Relationship Id="rId59" Type="http://schemas.openxmlformats.org/officeDocument/2006/relationships/slideLayout" Target="../slideLayouts/slideLayout1869.xml"/><Relationship Id="rId103" Type="http://schemas.openxmlformats.org/officeDocument/2006/relationships/slideLayout" Target="../slideLayouts/slideLayout1913.xml"/><Relationship Id="rId124" Type="http://schemas.openxmlformats.org/officeDocument/2006/relationships/slideLayout" Target="../slideLayouts/slideLayout1934.xml"/><Relationship Id="rId70" Type="http://schemas.openxmlformats.org/officeDocument/2006/relationships/slideLayout" Target="../slideLayouts/slideLayout1880.xml"/><Relationship Id="rId91" Type="http://schemas.openxmlformats.org/officeDocument/2006/relationships/slideLayout" Target="../slideLayouts/slideLayout1901.xml"/><Relationship Id="rId145" Type="http://schemas.openxmlformats.org/officeDocument/2006/relationships/slideLayout" Target="../slideLayouts/slideLayout1955.xml"/><Relationship Id="rId166" Type="http://schemas.openxmlformats.org/officeDocument/2006/relationships/slideLayout" Target="../slideLayouts/slideLayout1976.xml"/><Relationship Id="rId187" Type="http://schemas.openxmlformats.org/officeDocument/2006/relationships/slideLayout" Target="../slideLayouts/slideLayout1997.xml"/><Relationship Id="rId1" Type="http://schemas.openxmlformats.org/officeDocument/2006/relationships/slideLayout" Target="../slideLayouts/slideLayout1811.xml"/><Relationship Id="rId212" Type="http://schemas.openxmlformats.org/officeDocument/2006/relationships/slideLayout" Target="../slideLayouts/slideLayout2022.xml"/><Relationship Id="rId233" Type="http://schemas.openxmlformats.org/officeDocument/2006/relationships/slideLayout" Target="../slideLayouts/slideLayout2043.xml"/><Relationship Id="rId254" Type="http://schemas.openxmlformats.org/officeDocument/2006/relationships/slideLayout" Target="../slideLayouts/slideLayout2064.xml"/><Relationship Id="rId28" Type="http://schemas.openxmlformats.org/officeDocument/2006/relationships/slideLayout" Target="../slideLayouts/slideLayout1838.xml"/><Relationship Id="rId49" Type="http://schemas.openxmlformats.org/officeDocument/2006/relationships/slideLayout" Target="../slideLayouts/slideLayout1859.xml"/><Relationship Id="rId114" Type="http://schemas.openxmlformats.org/officeDocument/2006/relationships/slideLayout" Target="../slideLayouts/slideLayout1924.xml"/><Relationship Id="rId275" Type="http://schemas.openxmlformats.org/officeDocument/2006/relationships/slideLayout" Target="../slideLayouts/slideLayout2085.xml"/><Relationship Id="rId60" Type="http://schemas.openxmlformats.org/officeDocument/2006/relationships/slideLayout" Target="../slideLayouts/slideLayout1870.xml"/><Relationship Id="rId81" Type="http://schemas.openxmlformats.org/officeDocument/2006/relationships/slideLayout" Target="../slideLayouts/slideLayout1891.xml"/><Relationship Id="rId135" Type="http://schemas.openxmlformats.org/officeDocument/2006/relationships/slideLayout" Target="../slideLayouts/slideLayout1945.xml"/><Relationship Id="rId156" Type="http://schemas.openxmlformats.org/officeDocument/2006/relationships/slideLayout" Target="../slideLayouts/slideLayout1966.xml"/><Relationship Id="rId177" Type="http://schemas.openxmlformats.org/officeDocument/2006/relationships/slideLayout" Target="../slideLayouts/slideLayout1987.xml"/><Relationship Id="rId198" Type="http://schemas.openxmlformats.org/officeDocument/2006/relationships/slideLayout" Target="../slideLayouts/slideLayout2008.xml"/><Relationship Id="rId202" Type="http://schemas.openxmlformats.org/officeDocument/2006/relationships/slideLayout" Target="../slideLayouts/slideLayout2012.xml"/><Relationship Id="rId223" Type="http://schemas.openxmlformats.org/officeDocument/2006/relationships/slideLayout" Target="../slideLayouts/slideLayout2033.xml"/><Relationship Id="rId244" Type="http://schemas.openxmlformats.org/officeDocument/2006/relationships/slideLayout" Target="../slideLayouts/slideLayout20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5803" r:id="rId27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DF863EC-D297-4738-AE8D-C49960DB2B85}"/>
              </a:ext>
            </a:extLst>
          </p:cNvPr>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4E6D2CEE-19EC-49D3-9CD4-AA91436FC991}"/>
              </a:ext>
            </a:extLst>
          </p:cNvPr>
          <p:cNvSpPr>
            <a:spLocks noGrp="1"/>
          </p:cNvSpPr>
          <p:nvPr>
            <p:ph type="body" idx="1"/>
          </p:nvPr>
        </p:nvSpPr>
        <p:spPr>
          <a:xfrm>
            <a:off x="838200" y="1825629"/>
            <a:ext cx="10515600" cy="4016375"/>
          </a:xfrm>
          <a:prstGeom prst="rect">
            <a:avLst/>
          </a:prstGeom>
        </p:spPr>
        <p:txBody>
          <a:bodyPr vert="horz" lIns="91440" tIns="45720" rIns="91440" bIns="45720" rtlCol="0">
            <a:normAutofit/>
          </a:bodyPr>
          <a:lstStyle/>
          <a:p>
            <a:pPr marL="0" lvl="0" indent="0" algn="l" defTabSz="685749" rtl="0" eaLnBrk="1" latinLnBrk="0" hangingPunct="1">
              <a:lnSpc>
                <a:spcPct val="90000"/>
              </a:lnSpc>
              <a:spcBef>
                <a:spcPts val="900"/>
              </a:spcBef>
              <a:buFont typeface="Arial" panose="020B0604020202020204" pitchFamily="34" charset="0"/>
              <a:buNone/>
            </a:pPr>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F07C2F3-FDC2-4C81-A78E-CD648D4C5358}"/>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900">
                <a:solidFill>
                  <a:schemeClr val="tx2"/>
                </a:solidFill>
              </a:defRPr>
            </a:lvl1pPr>
          </a:lstStyle>
          <a:p>
            <a:fld id="{9D85EF1F-7307-41BC-8C08-94B176AED8EE}" type="slidenum">
              <a:rPr lang="en-US" smtClean="0">
                <a:solidFill>
                  <a:srgbClr val="59CBE8"/>
                </a:solidFill>
              </a:rPr>
              <a:pPr/>
              <a:t>‹#›</a:t>
            </a:fld>
            <a:endParaRPr lang="en-US" dirty="0">
              <a:solidFill>
                <a:srgbClr val="59CBE8"/>
              </a:solidFill>
            </a:endParaRPr>
          </a:p>
        </p:txBody>
      </p:sp>
    </p:spTree>
    <p:extLst>
      <p:ext uri="{BB962C8B-B14F-4D97-AF65-F5344CB8AC3E}">
        <p14:creationId xmlns:p14="http://schemas.microsoft.com/office/powerpoint/2010/main" val="3690074978"/>
      </p:ext>
    </p:extLst>
  </p:cSld>
  <p:clrMap bg1="lt1" tx1="dk1" bg2="lt2" tx2="dk2" accent1="accent1" accent2="accent2" accent3="accent3" accent4="accent4" accent5="accent5" accent6="accent6" hlink="hlink" folHlink="folHlink"/>
  <p:sldLayoutIdLst>
    <p:sldLayoutId id="2147487178" r:id="rId1"/>
    <p:sldLayoutId id="2147487179" r:id="rId2"/>
    <p:sldLayoutId id="2147487180" r:id="rId3"/>
    <p:sldLayoutId id="2147487181" r:id="rId4"/>
    <p:sldLayoutId id="2147487182" r:id="rId5"/>
    <p:sldLayoutId id="2147487183" r:id="rId6"/>
    <p:sldLayoutId id="2147487184" r:id="rId7"/>
    <p:sldLayoutId id="2147487185" r:id="rId8"/>
    <p:sldLayoutId id="2147487186" r:id="rId9"/>
    <p:sldLayoutId id="2147487187" r:id="rId10"/>
    <p:sldLayoutId id="2147487188" r:id="rId11"/>
    <p:sldLayoutId id="2147487189" r:id="rId12"/>
    <p:sldLayoutId id="2147487190" r:id="rId13"/>
    <p:sldLayoutId id="2147487191" r:id="rId14"/>
    <p:sldLayoutId id="2147487192" r:id="rId15"/>
    <p:sldLayoutId id="2147487193" r:id="rId16"/>
  </p:sldLayoutIdLst>
  <p:hf hdr="0" ftr="0" dt="0"/>
  <p:txStyles>
    <p:titleStyle>
      <a:lvl1pPr algn="l" defTabSz="685749" rtl="0" eaLnBrk="1" latinLnBrk="0" hangingPunct="1">
        <a:lnSpc>
          <a:spcPct val="90000"/>
        </a:lnSpc>
        <a:spcBef>
          <a:spcPct val="0"/>
        </a:spcBef>
        <a:buNone/>
        <a:defRPr sz="3600" kern="1200">
          <a:solidFill>
            <a:schemeClr val="tx2"/>
          </a:solidFill>
          <a:latin typeface="+mj-lt"/>
          <a:ea typeface="+mj-ea"/>
          <a:cs typeface="+mj-cs"/>
        </a:defRPr>
      </a:lvl1pPr>
    </p:titleStyle>
    <p:bodyStyle>
      <a:lvl1pPr marL="0" indent="0" algn="l" defTabSz="685749" rtl="0" eaLnBrk="1" latinLnBrk="0" hangingPunct="1">
        <a:lnSpc>
          <a:spcPct val="90000"/>
        </a:lnSpc>
        <a:spcBef>
          <a:spcPts val="900"/>
        </a:spcBef>
        <a:spcAft>
          <a:spcPts val="450"/>
        </a:spcAft>
        <a:buFont typeface="Arial" panose="020B0604020202020204" pitchFamily="34" charset="0"/>
        <a:buNone/>
        <a:defRPr lang="en-US" sz="1800" kern="1200" dirty="0">
          <a:solidFill>
            <a:schemeClr val="bg2"/>
          </a:solidFill>
          <a:latin typeface="+mn-lt"/>
          <a:ea typeface="+mn-ea"/>
          <a:cs typeface="+mn-cs"/>
        </a:defRPr>
      </a:lvl1pPr>
      <a:lvl2pPr marL="171438" indent="-171438" algn="l" defTabSz="685749" rtl="0" eaLnBrk="1" latinLnBrk="0" hangingPunct="1">
        <a:lnSpc>
          <a:spcPct val="90000"/>
        </a:lnSpc>
        <a:spcBef>
          <a:spcPts val="900"/>
        </a:spcBef>
        <a:spcAft>
          <a:spcPts val="450"/>
        </a:spcAft>
        <a:buFont typeface="Arial" panose="020B0604020202020204" pitchFamily="34" charset="0"/>
        <a:buChar char="•"/>
        <a:defRPr sz="1350" b="1" kern="1200">
          <a:solidFill>
            <a:schemeClr val="accent2"/>
          </a:solidFill>
          <a:latin typeface="+mn-lt"/>
          <a:ea typeface="+mn-ea"/>
          <a:cs typeface="+mn-cs"/>
        </a:defRPr>
      </a:lvl2pPr>
      <a:lvl3pPr marL="600030" indent="-209535" algn="l" defTabSz="685749" rtl="0" eaLnBrk="1" latinLnBrk="0" hangingPunct="1">
        <a:lnSpc>
          <a:spcPct val="90000"/>
        </a:lnSpc>
        <a:spcBef>
          <a:spcPts val="900"/>
        </a:spcBef>
        <a:spcAft>
          <a:spcPts val="450"/>
        </a:spcAft>
        <a:buFont typeface="Arial" panose="020B0604020202020204" pitchFamily="34" charset="0"/>
        <a:buChar char="•"/>
        <a:defRPr sz="1200" b="1" kern="1200">
          <a:solidFill>
            <a:schemeClr val="accent2"/>
          </a:solidFill>
          <a:latin typeface="+mn-lt"/>
          <a:ea typeface="+mn-ea"/>
          <a:cs typeface="+mn-cs"/>
        </a:defRPr>
      </a:lvl3pPr>
      <a:lvl4pPr marL="1200060"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4pPr>
      <a:lvl5pPr marL="1542935" indent="-171438" algn="l" defTabSz="685749" rtl="0" eaLnBrk="1" latinLnBrk="0" hangingPunct="1">
        <a:lnSpc>
          <a:spcPct val="90000"/>
        </a:lnSpc>
        <a:spcBef>
          <a:spcPts val="900"/>
        </a:spcBef>
        <a:spcAft>
          <a:spcPts val="450"/>
        </a:spcAft>
        <a:buFont typeface="Arial" panose="020B0604020202020204" pitchFamily="34" charset="0"/>
        <a:buChar char="•"/>
        <a:defRPr sz="1050" b="1" kern="1200">
          <a:solidFill>
            <a:schemeClr val="accent2"/>
          </a:solidFill>
          <a:latin typeface="+mn-lt"/>
          <a:ea typeface="+mn-ea"/>
          <a:cs typeface="+mn-cs"/>
        </a:defRPr>
      </a:lvl5pPr>
      <a:lvl6pPr marL="1885809"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684"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558"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433" indent="-171438" algn="l" defTabSz="685749"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49" rtl="0" eaLnBrk="1" latinLnBrk="0" hangingPunct="1">
        <a:defRPr sz="1350" kern="1200">
          <a:solidFill>
            <a:schemeClr val="tx1"/>
          </a:solidFill>
          <a:latin typeface="+mn-lt"/>
          <a:ea typeface="+mn-ea"/>
          <a:cs typeface="+mn-cs"/>
        </a:defRPr>
      </a:lvl1pPr>
      <a:lvl2pPr marL="342875" algn="l" defTabSz="685749" rtl="0" eaLnBrk="1" latinLnBrk="0" hangingPunct="1">
        <a:defRPr sz="1350" kern="1200">
          <a:solidFill>
            <a:schemeClr val="tx1"/>
          </a:solidFill>
          <a:latin typeface="+mn-lt"/>
          <a:ea typeface="+mn-ea"/>
          <a:cs typeface="+mn-cs"/>
        </a:defRPr>
      </a:lvl2pPr>
      <a:lvl3pPr marL="685749" algn="l" defTabSz="685749" rtl="0" eaLnBrk="1" latinLnBrk="0" hangingPunct="1">
        <a:defRPr sz="1350" kern="1200">
          <a:solidFill>
            <a:schemeClr val="tx1"/>
          </a:solidFill>
          <a:latin typeface="+mn-lt"/>
          <a:ea typeface="+mn-ea"/>
          <a:cs typeface="+mn-cs"/>
        </a:defRPr>
      </a:lvl3pPr>
      <a:lvl4pPr marL="1028624" algn="l" defTabSz="685749" rtl="0" eaLnBrk="1" latinLnBrk="0" hangingPunct="1">
        <a:defRPr sz="1350" kern="1200">
          <a:solidFill>
            <a:schemeClr val="tx1"/>
          </a:solidFill>
          <a:latin typeface="+mn-lt"/>
          <a:ea typeface="+mn-ea"/>
          <a:cs typeface="+mn-cs"/>
        </a:defRPr>
      </a:lvl4pPr>
      <a:lvl5pPr marL="1371498" algn="l" defTabSz="685749" rtl="0" eaLnBrk="1" latinLnBrk="0" hangingPunct="1">
        <a:defRPr sz="1350" kern="1200">
          <a:solidFill>
            <a:schemeClr val="tx1"/>
          </a:solidFill>
          <a:latin typeface="+mn-lt"/>
          <a:ea typeface="+mn-ea"/>
          <a:cs typeface="+mn-cs"/>
        </a:defRPr>
      </a:lvl5pPr>
      <a:lvl6pPr marL="1714373" algn="l" defTabSz="685749" rtl="0" eaLnBrk="1" latinLnBrk="0" hangingPunct="1">
        <a:defRPr sz="1350" kern="1200">
          <a:solidFill>
            <a:schemeClr val="tx1"/>
          </a:solidFill>
          <a:latin typeface="+mn-lt"/>
          <a:ea typeface="+mn-ea"/>
          <a:cs typeface="+mn-cs"/>
        </a:defRPr>
      </a:lvl6pPr>
      <a:lvl7pPr marL="2057246" algn="l" defTabSz="685749" rtl="0" eaLnBrk="1" latinLnBrk="0" hangingPunct="1">
        <a:defRPr sz="1350" kern="1200">
          <a:solidFill>
            <a:schemeClr val="tx1"/>
          </a:solidFill>
          <a:latin typeface="+mn-lt"/>
          <a:ea typeface="+mn-ea"/>
          <a:cs typeface="+mn-cs"/>
        </a:defRPr>
      </a:lvl7pPr>
      <a:lvl8pPr marL="2400120" algn="l" defTabSz="685749" rtl="0" eaLnBrk="1" latinLnBrk="0" hangingPunct="1">
        <a:defRPr sz="1350" kern="1200">
          <a:solidFill>
            <a:schemeClr val="tx1"/>
          </a:solidFill>
          <a:latin typeface="+mn-lt"/>
          <a:ea typeface="+mn-ea"/>
          <a:cs typeface="+mn-cs"/>
        </a:defRPr>
      </a:lvl8pPr>
      <a:lvl9pPr marL="2742995" algn="l" defTabSz="685749"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15974675"/>
      </p:ext>
    </p:extLst>
  </p:cSld>
  <p:clrMap bg1="lt1" tx1="dk1" bg2="dk2" tx2="lt2" accent1="accent1" accent2="accent2" accent3="accent3" accent4="accent4" accent5="accent5" accent6="accent6" hlink="hlink" folHlink="folHlink"/>
  <p:sldLayoutIdLst>
    <p:sldLayoutId id="2147487195" r:id="rId1"/>
    <p:sldLayoutId id="2147487196" r:id="rId2"/>
    <p:sldLayoutId id="2147487198" r:id="rId3"/>
    <p:sldLayoutId id="2147487199" r:id="rId4"/>
    <p:sldLayoutId id="2147487200" r:id="rId5"/>
    <p:sldLayoutId id="2147487201" r:id="rId6"/>
    <p:sldLayoutId id="2147487202" r:id="rId7"/>
    <p:sldLayoutId id="2147487203" r:id="rId8"/>
    <p:sldLayoutId id="2147487204" r:id="rId9"/>
    <p:sldLayoutId id="2147487205" r:id="rId10"/>
    <p:sldLayoutId id="2147487206" r:id="rId11"/>
    <p:sldLayoutId id="2147487207" r:id="rId12"/>
    <p:sldLayoutId id="2147487208" r:id="rId13"/>
    <p:sldLayoutId id="2147487209" r:id="rId14"/>
    <p:sldLayoutId id="2147487211" r:id="rId15"/>
    <p:sldLayoutId id="2147487212" r:id="rId16"/>
    <p:sldLayoutId id="2147487213" r:id="rId17"/>
    <p:sldLayoutId id="2147487214" r:id="rId18"/>
    <p:sldLayoutId id="2147487215" r:id="rId19"/>
    <p:sldLayoutId id="2147487216" r:id="rId20"/>
    <p:sldLayoutId id="2147487217" r:id="rId21"/>
    <p:sldLayoutId id="2147487218" r:id="rId22"/>
    <p:sldLayoutId id="2147487219" r:id="rId23"/>
    <p:sldLayoutId id="2147487220" r:id="rId24"/>
    <p:sldLayoutId id="2147487221" r:id="rId25"/>
    <p:sldLayoutId id="2147487222" r:id="rId26"/>
    <p:sldLayoutId id="2147487223" r:id="rId27"/>
    <p:sldLayoutId id="2147487224" r:id="rId28"/>
    <p:sldLayoutId id="2147487225" r:id="rId29"/>
    <p:sldLayoutId id="2147487226" r:id="rId30"/>
    <p:sldLayoutId id="2147487227" r:id="rId31"/>
    <p:sldLayoutId id="2147487228" r:id="rId32"/>
    <p:sldLayoutId id="2147487229" r:id="rId33"/>
    <p:sldLayoutId id="2147487230" r:id="rId34"/>
    <p:sldLayoutId id="2147487231" r:id="rId35"/>
    <p:sldLayoutId id="2147487232" r:id="rId36"/>
    <p:sldLayoutId id="2147487233" r:id="rId37"/>
    <p:sldLayoutId id="2147487234" r:id="rId38"/>
    <p:sldLayoutId id="2147487235" r:id="rId39"/>
    <p:sldLayoutId id="2147487236" r:id="rId40"/>
    <p:sldLayoutId id="2147487237" r:id="rId41"/>
    <p:sldLayoutId id="2147487238" r:id="rId42"/>
    <p:sldLayoutId id="2147487239" r:id="rId43"/>
    <p:sldLayoutId id="2147487240" r:id="rId44"/>
    <p:sldLayoutId id="2147487241" r:id="rId45"/>
    <p:sldLayoutId id="2147487242" r:id="rId46"/>
    <p:sldLayoutId id="2147487243" r:id="rId47"/>
    <p:sldLayoutId id="2147487244" r:id="rId48"/>
    <p:sldLayoutId id="2147487245" r:id="rId49"/>
    <p:sldLayoutId id="2147487246" r:id="rId50"/>
    <p:sldLayoutId id="2147487247" r:id="rId51"/>
    <p:sldLayoutId id="2147487248" r:id="rId52"/>
    <p:sldLayoutId id="2147487249" r:id="rId53"/>
    <p:sldLayoutId id="2147487250" r:id="rId54"/>
    <p:sldLayoutId id="2147487251" r:id="rId55"/>
    <p:sldLayoutId id="2147487252" r:id="rId56"/>
    <p:sldLayoutId id="2147487253" r:id="rId57"/>
    <p:sldLayoutId id="2147487254" r:id="rId58"/>
    <p:sldLayoutId id="2147487255" r:id="rId59"/>
    <p:sldLayoutId id="2147487256" r:id="rId60"/>
    <p:sldLayoutId id="2147487257" r:id="rId61"/>
    <p:sldLayoutId id="2147487258" r:id="rId62"/>
    <p:sldLayoutId id="2147487259" r:id="rId63"/>
    <p:sldLayoutId id="2147487260" r:id="rId64"/>
    <p:sldLayoutId id="2147487261" r:id="rId65"/>
    <p:sldLayoutId id="2147487262" r:id="rId66"/>
    <p:sldLayoutId id="2147487263" r:id="rId67"/>
    <p:sldLayoutId id="2147487264" r:id="rId68"/>
    <p:sldLayoutId id="2147487265" r:id="rId69"/>
    <p:sldLayoutId id="2147487266" r:id="rId70"/>
    <p:sldLayoutId id="2147487267" r:id="rId71"/>
    <p:sldLayoutId id="2147487268" r:id="rId72"/>
    <p:sldLayoutId id="2147487269" r:id="rId73"/>
    <p:sldLayoutId id="2147487270" r:id="rId74"/>
    <p:sldLayoutId id="2147487271" r:id="rId75"/>
    <p:sldLayoutId id="2147487272" r:id="rId76"/>
    <p:sldLayoutId id="2147487273" r:id="rId77"/>
    <p:sldLayoutId id="2147487274" r:id="rId78"/>
    <p:sldLayoutId id="2147487275" r:id="rId79"/>
    <p:sldLayoutId id="2147487276" r:id="rId80"/>
    <p:sldLayoutId id="2147487277" r:id="rId81"/>
    <p:sldLayoutId id="2147487278" r:id="rId82"/>
    <p:sldLayoutId id="2147487279" r:id="rId83"/>
    <p:sldLayoutId id="2147487280" r:id="rId84"/>
    <p:sldLayoutId id="2147487281" r:id="rId85"/>
    <p:sldLayoutId id="2147487282" r:id="rId86"/>
    <p:sldLayoutId id="2147487283" r:id="rId87"/>
    <p:sldLayoutId id="2147487284" r:id="rId88"/>
    <p:sldLayoutId id="2147487285" r:id="rId89"/>
    <p:sldLayoutId id="2147487286" r:id="rId90"/>
    <p:sldLayoutId id="2147487287" r:id="rId91"/>
    <p:sldLayoutId id="2147487288" r:id="rId92"/>
    <p:sldLayoutId id="2147487289" r:id="rId93"/>
    <p:sldLayoutId id="2147487290" r:id="rId94"/>
    <p:sldLayoutId id="2147487291" r:id="rId95"/>
    <p:sldLayoutId id="2147487292" r:id="rId96"/>
    <p:sldLayoutId id="2147487293" r:id="rId97"/>
    <p:sldLayoutId id="2147487294" r:id="rId98"/>
    <p:sldLayoutId id="2147487295" r:id="rId99"/>
    <p:sldLayoutId id="2147487296" r:id="rId100"/>
    <p:sldLayoutId id="2147487297" r:id="rId101"/>
    <p:sldLayoutId id="2147487298" r:id="rId102"/>
    <p:sldLayoutId id="2147487299" r:id="rId103"/>
    <p:sldLayoutId id="2147487300" r:id="rId104"/>
    <p:sldLayoutId id="2147487301" r:id="rId105"/>
    <p:sldLayoutId id="2147487302" r:id="rId106"/>
    <p:sldLayoutId id="2147487303" r:id="rId107"/>
    <p:sldLayoutId id="2147487304" r:id="rId108"/>
    <p:sldLayoutId id="2147487305" r:id="rId109"/>
    <p:sldLayoutId id="2147487306" r:id="rId110"/>
    <p:sldLayoutId id="2147487307" r:id="rId111"/>
    <p:sldLayoutId id="2147487308" r:id="rId112"/>
    <p:sldLayoutId id="2147487309" r:id="rId113"/>
    <p:sldLayoutId id="2147487310" r:id="rId114"/>
    <p:sldLayoutId id="2147487311" r:id="rId115"/>
    <p:sldLayoutId id="2147487312" r:id="rId116"/>
    <p:sldLayoutId id="2147487313" r:id="rId117"/>
    <p:sldLayoutId id="2147487314" r:id="rId118"/>
    <p:sldLayoutId id="2147487315" r:id="rId119"/>
    <p:sldLayoutId id="2147487316" r:id="rId120"/>
    <p:sldLayoutId id="2147487317" r:id="rId121"/>
    <p:sldLayoutId id="2147487318" r:id="rId122"/>
    <p:sldLayoutId id="2147487319" r:id="rId123"/>
    <p:sldLayoutId id="2147487320" r:id="rId124"/>
    <p:sldLayoutId id="2147487321" r:id="rId125"/>
    <p:sldLayoutId id="2147487322" r:id="rId126"/>
    <p:sldLayoutId id="2147487323" r:id="rId127"/>
    <p:sldLayoutId id="2147487324" r:id="rId128"/>
    <p:sldLayoutId id="2147487325" r:id="rId129"/>
    <p:sldLayoutId id="2147487326" r:id="rId130"/>
    <p:sldLayoutId id="2147487327" r:id="rId131"/>
    <p:sldLayoutId id="2147487328" r:id="rId132"/>
    <p:sldLayoutId id="2147487329" r:id="rId133"/>
    <p:sldLayoutId id="2147487330" r:id="rId134"/>
    <p:sldLayoutId id="2147487331" r:id="rId135"/>
    <p:sldLayoutId id="2147487332" r:id="rId136"/>
    <p:sldLayoutId id="2147487333" r:id="rId137"/>
    <p:sldLayoutId id="2147487334" r:id="rId138"/>
    <p:sldLayoutId id="2147487335" r:id="rId139"/>
    <p:sldLayoutId id="2147487336" r:id="rId140"/>
    <p:sldLayoutId id="2147487337" r:id="rId141"/>
    <p:sldLayoutId id="2147487338" r:id="rId142"/>
    <p:sldLayoutId id="2147487339" r:id="rId143"/>
    <p:sldLayoutId id="2147487340" r:id="rId144"/>
    <p:sldLayoutId id="2147487341" r:id="rId145"/>
    <p:sldLayoutId id="2147487342" r:id="rId146"/>
    <p:sldLayoutId id="2147487343" r:id="rId147"/>
    <p:sldLayoutId id="2147487344" r:id="rId148"/>
    <p:sldLayoutId id="2147487345" r:id="rId149"/>
    <p:sldLayoutId id="2147487346" r:id="rId150"/>
    <p:sldLayoutId id="2147487347" r:id="rId151"/>
    <p:sldLayoutId id="2147487348" r:id="rId152"/>
    <p:sldLayoutId id="2147487349" r:id="rId153"/>
    <p:sldLayoutId id="2147487350" r:id="rId154"/>
    <p:sldLayoutId id="2147487351" r:id="rId155"/>
    <p:sldLayoutId id="2147487352" r:id="rId156"/>
    <p:sldLayoutId id="2147487353" r:id="rId157"/>
    <p:sldLayoutId id="2147487354" r:id="rId158"/>
    <p:sldLayoutId id="2147487355" r:id="rId159"/>
    <p:sldLayoutId id="2147487356" r:id="rId160"/>
    <p:sldLayoutId id="2147487357" r:id="rId161"/>
    <p:sldLayoutId id="2147487358" r:id="rId162"/>
    <p:sldLayoutId id="2147487359" r:id="rId163"/>
    <p:sldLayoutId id="2147487360" r:id="rId164"/>
    <p:sldLayoutId id="2147487361" r:id="rId165"/>
    <p:sldLayoutId id="2147487362" r:id="rId166"/>
    <p:sldLayoutId id="2147487363" r:id="rId167"/>
    <p:sldLayoutId id="2147487364" r:id="rId168"/>
    <p:sldLayoutId id="2147487365" r:id="rId169"/>
    <p:sldLayoutId id="2147487366" r:id="rId170"/>
    <p:sldLayoutId id="2147487367" r:id="rId171"/>
    <p:sldLayoutId id="2147487368" r:id="rId172"/>
    <p:sldLayoutId id="2147487369" r:id="rId173"/>
    <p:sldLayoutId id="2147487370" r:id="rId174"/>
    <p:sldLayoutId id="2147487371" r:id="rId175"/>
    <p:sldLayoutId id="2147487372" r:id="rId176"/>
    <p:sldLayoutId id="2147487373" r:id="rId177"/>
    <p:sldLayoutId id="2147487374" r:id="rId178"/>
    <p:sldLayoutId id="2147487375" r:id="rId179"/>
    <p:sldLayoutId id="2147487376" r:id="rId180"/>
    <p:sldLayoutId id="2147487377" r:id="rId181"/>
    <p:sldLayoutId id="2147487378" r:id="rId182"/>
    <p:sldLayoutId id="2147487379" r:id="rId183"/>
    <p:sldLayoutId id="2147487380" r:id="rId184"/>
    <p:sldLayoutId id="2147487381" r:id="rId185"/>
    <p:sldLayoutId id="2147487382" r:id="rId186"/>
    <p:sldLayoutId id="2147487383" r:id="rId187"/>
    <p:sldLayoutId id="2147487384" r:id="rId188"/>
    <p:sldLayoutId id="2147487385" r:id="rId189"/>
    <p:sldLayoutId id="2147487386" r:id="rId190"/>
    <p:sldLayoutId id="2147487387" r:id="rId191"/>
    <p:sldLayoutId id="2147487388" r:id="rId192"/>
    <p:sldLayoutId id="2147487389" r:id="rId193"/>
    <p:sldLayoutId id="2147487390" r:id="rId194"/>
    <p:sldLayoutId id="2147487391" r:id="rId195"/>
    <p:sldLayoutId id="2147487392" r:id="rId196"/>
    <p:sldLayoutId id="2147487393" r:id="rId197"/>
    <p:sldLayoutId id="2147487394" r:id="rId198"/>
    <p:sldLayoutId id="2147487395" r:id="rId199"/>
    <p:sldLayoutId id="2147487396" r:id="rId200"/>
    <p:sldLayoutId id="2147487397" r:id="rId201"/>
    <p:sldLayoutId id="2147487398" r:id="rId202"/>
    <p:sldLayoutId id="2147487399" r:id="rId203"/>
    <p:sldLayoutId id="2147487400" r:id="rId204"/>
    <p:sldLayoutId id="2147487401" r:id="rId205"/>
    <p:sldLayoutId id="2147487402" r:id="rId206"/>
    <p:sldLayoutId id="2147487403" r:id="rId207"/>
    <p:sldLayoutId id="2147487404" r:id="rId208"/>
    <p:sldLayoutId id="2147487405" r:id="rId209"/>
    <p:sldLayoutId id="2147487406" r:id="rId210"/>
    <p:sldLayoutId id="2147487407" r:id="rId211"/>
    <p:sldLayoutId id="2147487408" r:id="rId212"/>
    <p:sldLayoutId id="2147487409" r:id="rId213"/>
    <p:sldLayoutId id="2147487410" r:id="rId214"/>
    <p:sldLayoutId id="2147487411" r:id="rId215"/>
    <p:sldLayoutId id="2147487412" r:id="rId216"/>
    <p:sldLayoutId id="2147487413" r:id="rId217"/>
    <p:sldLayoutId id="2147487414" r:id="rId218"/>
    <p:sldLayoutId id="2147487415" r:id="rId219"/>
    <p:sldLayoutId id="2147487416" r:id="rId220"/>
    <p:sldLayoutId id="2147487417" r:id="rId221"/>
    <p:sldLayoutId id="2147487418" r:id="rId222"/>
    <p:sldLayoutId id="2147487419" r:id="rId223"/>
    <p:sldLayoutId id="2147487420" r:id="rId224"/>
    <p:sldLayoutId id="2147487421" r:id="rId225"/>
    <p:sldLayoutId id="2147487422" r:id="rId226"/>
    <p:sldLayoutId id="2147487423" r:id="rId227"/>
    <p:sldLayoutId id="2147487424" r:id="rId228"/>
    <p:sldLayoutId id="2147487425" r:id="rId229"/>
    <p:sldLayoutId id="2147487426" r:id="rId230"/>
    <p:sldLayoutId id="2147487427" r:id="rId231"/>
    <p:sldLayoutId id="2147487428" r:id="rId232"/>
    <p:sldLayoutId id="2147487429" r:id="rId233"/>
    <p:sldLayoutId id="2147487430" r:id="rId234"/>
    <p:sldLayoutId id="2147487431" r:id="rId235"/>
    <p:sldLayoutId id="2147487432" r:id="rId236"/>
    <p:sldLayoutId id="2147487433" r:id="rId237"/>
    <p:sldLayoutId id="2147487434" r:id="rId238"/>
    <p:sldLayoutId id="2147487435" r:id="rId239"/>
    <p:sldLayoutId id="2147487436" r:id="rId240"/>
    <p:sldLayoutId id="2147487437" r:id="rId241"/>
    <p:sldLayoutId id="2147487438" r:id="rId242"/>
    <p:sldLayoutId id="2147487439" r:id="rId243"/>
    <p:sldLayoutId id="2147487440" r:id="rId244"/>
    <p:sldLayoutId id="2147487441" r:id="rId245"/>
    <p:sldLayoutId id="2147487442" r:id="rId246"/>
    <p:sldLayoutId id="2147487443" r:id="rId247"/>
    <p:sldLayoutId id="2147487444" r:id="rId248"/>
    <p:sldLayoutId id="2147487445" r:id="rId249"/>
    <p:sldLayoutId id="2147487446" r:id="rId250"/>
    <p:sldLayoutId id="2147487447" r:id="rId251"/>
    <p:sldLayoutId id="2147487448" r:id="rId252"/>
    <p:sldLayoutId id="2147487449" r:id="rId253"/>
    <p:sldLayoutId id="2147487450" r:id="rId254"/>
    <p:sldLayoutId id="2147487451" r:id="rId255"/>
    <p:sldLayoutId id="2147487452" r:id="rId256"/>
    <p:sldLayoutId id="2147487453" r:id="rId257"/>
    <p:sldLayoutId id="2147487454" r:id="rId258"/>
    <p:sldLayoutId id="2147487455" r:id="rId259"/>
    <p:sldLayoutId id="2147487456" r:id="rId260"/>
    <p:sldLayoutId id="2147487457" r:id="rId261"/>
    <p:sldLayoutId id="2147487458" r:id="rId262"/>
    <p:sldLayoutId id="2147487459" r:id="rId263"/>
    <p:sldLayoutId id="2147487460" r:id="rId264"/>
    <p:sldLayoutId id="2147487461" r:id="rId265"/>
    <p:sldLayoutId id="2147487462" r:id="rId266"/>
    <p:sldLayoutId id="2147487463" r:id="rId267"/>
    <p:sldLayoutId id="2147487464" r:id="rId268"/>
    <p:sldLayoutId id="2147487465" r:id="rId269"/>
    <p:sldLayoutId id="2147487466" r:id="rId270"/>
    <p:sldLayoutId id="2147487467" r:id="rId271"/>
    <p:sldLayoutId id="2147487468" r:id="rId272"/>
    <p:sldLayoutId id="2147487469" r:id="rId273"/>
    <p:sldLayoutId id="2147487470" r:id="rId274"/>
    <p:sldLayoutId id="2147487471" r:id="rId275"/>
    <p:sldLayoutId id="2147487472" r:id="rId276"/>
    <p:sldLayoutId id="2147487473" r:id="rId277"/>
    <p:sldLayoutId id="2147487474" r:id="rId278"/>
    <p:sldLayoutId id="2147487475" r:id="rId279"/>
    <p:sldLayoutId id="2147487476" r:id="rId280"/>
    <p:sldLayoutId id="2147487477" r:id="rId281"/>
    <p:sldLayoutId id="2147487478" r:id="rId282"/>
    <p:sldLayoutId id="2147487479" r:id="rId283"/>
    <p:sldLayoutId id="2147487480" r:id="rId284"/>
    <p:sldLayoutId id="2147487481" r:id="rId28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766456" y="6356350"/>
            <a:ext cx="1469572"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smtClean="0"/>
              <a:t>6/17/2024</a:t>
            </a:fld>
            <a:endParaRPr lang="en-US" dirty="0"/>
          </a:p>
        </p:txBody>
      </p:sp>
      <p:sp>
        <p:nvSpPr>
          <p:cNvPr id="5" name="Footer Placeholder 4"/>
          <p:cNvSpPr>
            <a:spLocks noGrp="1"/>
          </p:cNvSpPr>
          <p:nvPr>
            <p:ph type="ftr" sz="quarter" idx="3"/>
          </p:nvPr>
        </p:nvSpPr>
        <p:spPr>
          <a:xfrm>
            <a:off x="5236028" y="6356350"/>
            <a:ext cx="2917371"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1353800" y="6356350"/>
            <a:ext cx="685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D539ECA-5BAE-4EA9-A408-88BD88CDCDCD}" type="slidenum">
              <a:rPr lang="en-US" smtClean="0"/>
              <a:pPr/>
              <a:t>‹#›</a:t>
            </a:fld>
            <a:endParaRPr lang="en-US" dirty="0"/>
          </a:p>
        </p:txBody>
      </p:sp>
      <p:pic>
        <p:nvPicPr>
          <p:cNvPr id="7" name="Picture 6" descr="A black text on a white background&#10;&#10;Description automatically generated">
            <a:extLst>
              <a:ext uri="{FF2B5EF4-FFF2-40B4-BE49-F238E27FC236}">
                <a16:creationId xmlns:a16="http://schemas.microsoft.com/office/drawing/2014/main" id="{9CFCA52E-AE58-2995-E3FB-A10A99A72785}"/>
              </a:ext>
            </a:extLst>
          </p:cNvPr>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269290" y="6164997"/>
            <a:ext cx="2900038" cy="565294"/>
          </a:xfrm>
          <a:prstGeom prst="rect">
            <a:avLst/>
          </a:prstGeom>
        </p:spPr>
      </p:pic>
    </p:spTree>
    <p:extLst>
      <p:ext uri="{BB962C8B-B14F-4D97-AF65-F5344CB8AC3E}">
        <p14:creationId xmlns:p14="http://schemas.microsoft.com/office/powerpoint/2010/main" val="3579871397"/>
      </p:ext>
    </p:extLst>
  </p:cSld>
  <p:clrMap bg1="lt1" tx1="dk1" bg2="lt2" tx2="dk2" accent1="accent1" accent2="accent2" accent3="accent3" accent4="accent4" accent5="accent5" accent6="accent6" hlink="hlink" folHlink="folHlink"/>
  <p:sldLayoutIdLst>
    <p:sldLayoutId id="2147487483" r:id="rId1"/>
    <p:sldLayoutId id="2147487484" r:id="rId2"/>
    <p:sldLayoutId id="2147487485" r:id="rId3"/>
    <p:sldLayoutId id="2147487486" r:id="rId4"/>
    <p:sldLayoutId id="2147487487" r:id="rId5"/>
    <p:sldLayoutId id="2147487488" r:id="rId6"/>
    <p:sldLayoutId id="2147487489" r:id="rId7"/>
    <p:sldLayoutId id="2147487490" r:id="rId8"/>
    <p:sldLayoutId id="2147487491" r:id="rId9"/>
    <p:sldLayoutId id="2147487492" r:id="rId10"/>
    <p:sldLayoutId id="2147487493" r:id="rId11"/>
    <p:sldLayoutId id="2147487494" r:id="rId12"/>
  </p:sldLayoutIdLst>
  <p:hf hdr="0" dt="0"/>
  <p:txStyles>
    <p:titleStyle>
      <a:lvl1pPr algn="l" defTabSz="914400" rtl="0" eaLnBrk="1" latinLnBrk="0" hangingPunct="1">
        <a:lnSpc>
          <a:spcPct val="110000"/>
        </a:lnSpc>
        <a:spcBef>
          <a:spcPct val="0"/>
        </a:spcBef>
        <a:buNone/>
        <a:defRPr sz="3200" b="0" i="0" kern="1200">
          <a:solidFill>
            <a:schemeClr val="tx1"/>
          </a:solidFill>
          <a:latin typeface="Franklin Gothic Book" panose="020B0503020102020204" pitchFamily="34" charset="0"/>
          <a:ea typeface="+mj-ea"/>
          <a:cs typeface="+mj-cs"/>
        </a:defRPr>
      </a:lvl1pPr>
    </p:titleStyle>
    <p:bodyStyle>
      <a:lvl1pPr marL="228600" indent="-228600" algn="l" defTabSz="914400" rtl="0" eaLnBrk="1" latinLnBrk="0" hangingPunct="1">
        <a:lnSpc>
          <a:spcPct val="110000"/>
        </a:lnSpc>
        <a:spcBef>
          <a:spcPts val="1000"/>
        </a:spcBef>
        <a:buClr>
          <a:schemeClr val="accent1"/>
        </a:buClr>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Clr>
          <a:schemeClr val="accent1"/>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A4A3A4"/>
          </p15:clr>
        </p15:guide>
        <p15:guide id="2" pos="3840">
          <p15:clr>
            <a:srgbClr val="A4A3A4"/>
          </p15:clr>
        </p15:guide>
        <p15:guide id="3" orient="horz" pos="3840">
          <p15:clr>
            <a:srgbClr val="F26B43"/>
          </p15:clr>
        </p15:guide>
        <p15:guide id="4" orient="horz" pos="96">
          <p15:clr>
            <a:srgbClr val="F26B43"/>
          </p15:clr>
        </p15:guide>
        <p15:guide id="5" pos="96">
          <p15:clr>
            <a:srgbClr val="F26B43"/>
          </p15:clr>
        </p15:guide>
        <p15:guide id="6" pos="7584">
          <p15:clr>
            <a:srgbClr val="F26B43"/>
          </p15:clr>
        </p15:guide>
        <p15:guide id="7" pos="240">
          <p15:clr>
            <a:srgbClr val="547EBF"/>
          </p15:clr>
        </p15:guide>
        <p15:guide id="8" pos="7440">
          <p15:clr>
            <a:srgbClr val="547EBF"/>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65"/>
        <p:cNvGrpSpPr/>
        <p:nvPr/>
      </p:nvGrpSpPr>
      <p:grpSpPr>
        <a:xfrm>
          <a:off x="0" y="0"/>
          <a:ext cx="0" cy="0"/>
          <a:chOff x="0" y="0"/>
          <a:chExt cx="0" cy="0"/>
        </a:xfrm>
      </p:grpSpPr>
      <p:sp>
        <p:nvSpPr>
          <p:cNvPr id="2666" name="Google Shape;2666;p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667" name="Google Shape;2667;p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68" name="Google Shape;2668;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69" name="Google Shape;2669;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3944" r:id="rId26"/>
    <p:sldLayoutId id="2147483945" r:id="rId27"/>
    <p:sldLayoutId id="2147483946" r:id="rId28"/>
    <p:sldLayoutId id="2147483947" r:id="rId29"/>
    <p:sldLayoutId id="2147483948" r:id="rId30"/>
    <p:sldLayoutId id="2147483949" r:id="rId31"/>
    <p:sldLayoutId id="2147483950" r:id="rId32"/>
    <p:sldLayoutId id="2147483951" r:id="rId33"/>
    <p:sldLayoutId id="2147483952" r:id="rId34"/>
    <p:sldLayoutId id="2147483953" r:id="rId35"/>
    <p:sldLayoutId id="2147483954" r:id="rId36"/>
    <p:sldLayoutId id="2147483955" r:id="rId37"/>
    <p:sldLayoutId id="2147483956" r:id="rId38"/>
    <p:sldLayoutId id="2147483957" r:id="rId39"/>
    <p:sldLayoutId id="2147483958" r:id="rId40"/>
    <p:sldLayoutId id="2147483959" r:id="rId41"/>
    <p:sldLayoutId id="2147483960" r:id="rId42"/>
    <p:sldLayoutId id="2147483961" r:id="rId43"/>
    <p:sldLayoutId id="2147483962" r:id="rId44"/>
    <p:sldLayoutId id="2147483963" r:id="rId45"/>
    <p:sldLayoutId id="2147483964" r:id="rId46"/>
    <p:sldLayoutId id="2147483965" r:id="rId47"/>
    <p:sldLayoutId id="2147483966" r:id="rId48"/>
    <p:sldLayoutId id="2147483967" r:id="rId49"/>
    <p:sldLayoutId id="2147483968" r:id="rId50"/>
    <p:sldLayoutId id="2147483969" r:id="rId51"/>
    <p:sldLayoutId id="2147483970" r:id="rId52"/>
    <p:sldLayoutId id="2147483971" r:id="rId53"/>
    <p:sldLayoutId id="2147483972" r:id="rId54"/>
    <p:sldLayoutId id="2147483973" r:id="rId55"/>
    <p:sldLayoutId id="2147483974" r:id="rId56"/>
    <p:sldLayoutId id="2147483975" r:id="rId57"/>
    <p:sldLayoutId id="2147483976" r:id="rId58"/>
    <p:sldLayoutId id="2147483977" r:id="rId59"/>
    <p:sldLayoutId id="2147483978" r:id="rId60"/>
    <p:sldLayoutId id="2147483979" r:id="rId61"/>
    <p:sldLayoutId id="2147483980" r:id="rId62"/>
    <p:sldLayoutId id="2147483981" r:id="rId63"/>
    <p:sldLayoutId id="2147483982" r:id="rId64"/>
    <p:sldLayoutId id="2147483983" r:id="rId65"/>
    <p:sldLayoutId id="2147483984" r:id="rId66"/>
    <p:sldLayoutId id="2147483985" r:id="rId67"/>
    <p:sldLayoutId id="2147483986" r:id="rId68"/>
    <p:sldLayoutId id="2147483987" r:id="rId69"/>
    <p:sldLayoutId id="2147483988" r:id="rId70"/>
    <p:sldLayoutId id="2147483989" r:id="rId71"/>
    <p:sldLayoutId id="2147483990" r:id="rId72"/>
    <p:sldLayoutId id="2147483991" r:id="rId73"/>
    <p:sldLayoutId id="2147483992" r:id="rId74"/>
    <p:sldLayoutId id="2147483993" r:id="rId75"/>
    <p:sldLayoutId id="2147483994" r:id="rId76"/>
    <p:sldLayoutId id="2147483995" r:id="rId77"/>
    <p:sldLayoutId id="2147483996" r:id="rId78"/>
    <p:sldLayoutId id="2147483997" r:id="rId79"/>
    <p:sldLayoutId id="2147483998" r:id="rId80"/>
    <p:sldLayoutId id="2147483999" r:id="rId81"/>
    <p:sldLayoutId id="2147484000" r:id="rId82"/>
    <p:sldLayoutId id="2147484001" r:id="rId83"/>
    <p:sldLayoutId id="2147484002" r:id="rId84"/>
    <p:sldLayoutId id="2147484003" r:id="rId85"/>
    <p:sldLayoutId id="2147484004" r:id="rId86"/>
    <p:sldLayoutId id="2147484005" r:id="rId87"/>
    <p:sldLayoutId id="2147484006" r:id="rId88"/>
    <p:sldLayoutId id="2147484007" r:id="rId89"/>
    <p:sldLayoutId id="2147484008" r:id="rId90"/>
    <p:sldLayoutId id="2147484009" r:id="rId91"/>
    <p:sldLayoutId id="2147484010" r:id="rId92"/>
    <p:sldLayoutId id="2147484011" r:id="rId93"/>
    <p:sldLayoutId id="2147484012" r:id="rId94"/>
    <p:sldLayoutId id="2147484013" r:id="rId95"/>
    <p:sldLayoutId id="2147484014" r:id="rId96"/>
    <p:sldLayoutId id="2147484015" r:id="rId97"/>
    <p:sldLayoutId id="2147484016" r:id="rId98"/>
    <p:sldLayoutId id="2147484017" r:id="rId99"/>
    <p:sldLayoutId id="2147484018" r:id="rId100"/>
    <p:sldLayoutId id="2147484019" r:id="rId101"/>
    <p:sldLayoutId id="2147484020" r:id="rId102"/>
    <p:sldLayoutId id="2147484021" r:id="rId103"/>
    <p:sldLayoutId id="2147484022" r:id="rId104"/>
    <p:sldLayoutId id="2147484023" r:id="rId105"/>
    <p:sldLayoutId id="2147484024" r:id="rId106"/>
    <p:sldLayoutId id="2147484025" r:id="rId107"/>
    <p:sldLayoutId id="2147484026" r:id="rId108"/>
    <p:sldLayoutId id="2147484027" r:id="rId109"/>
    <p:sldLayoutId id="2147484028" r:id="rId110"/>
    <p:sldLayoutId id="2147484029" r:id="rId111"/>
    <p:sldLayoutId id="2147484030" r:id="rId112"/>
    <p:sldLayoutId id="2147484031" r:id="rId113"/>
    <p:sldLayoutId id="2147484032" r:id="rId114"/>
    <p:sldLayoutId id="2147484033" r:id="rId115"/>
    <p:sldLayoutId id="2147484034" r:id="rId116"/>
    <p:sldLayoutId id="2147484035" r:id="rId117"/>
    <p:sldLayoutId id="2147484036" r:id="rId118"/>
    <p:sldLayoutId id="2147484037" r:id="rId119"/>
    <p:sldLayoutId id="2147484038" r:id="rId120"/>
    <p:sldLayoutId id="2147484039" r:id="rId121"/>
    <p:sldLayoutId id="2147484040" r:id="rId122"/>
    <p:sldLayoutId id="2147484041" r:id="rId123"/>
    <p:sldLayoutId id="2147484042" r:id="rId124"/>
    <p:sldLayoutId id="2147484043" r:id="rId125"/>
    <p:sldLayoutId id="2147484044" r:id="rId126"/>
    <p:sldLayoutId id="2147484045" r:id="rId127"/>
    <p:sldLayoutId id="2147484046" r:id="rId128"/>
    <p:sldLayoutId id="2147484047" r:id="rId129"/>
    <p:sldLayoutId id="2147484048" r:id="rId130"/>
    <p:sldLayoutId id="2147484049" r:id="rId131"/>
    <p:sldLayoutId id="2147484050" r:id="rId132"/>
    <p:sldLayoutId id="2147484051" r:id="rId133"/>
    <p:sldLayoutId id="2147484052" r:id="rId134"/>
    <p:sldLayoutId id="2147484053" r:id="rId135"/>
    <p:sldLayoutId id="2147484054" r:id="rId136"/>
    <p:sldLayoutId id="2147484055" r:id="rId137"/>
    <p:sldLayoutId id="2147484056" r:id="rId138"/>
    <p:sldLayoutId id="2147484057" r:id="rId139"/>
    <p:sldLayoutId id="2147484058" r:id="rId140"/>
    <p:sldLayoutId id="2147484059" r:id="rId141"/>
    <p:sldLayoutId id="2147484060" r:id="rId142"/>
    <p:sldLayoutId id="2147484061" r:id="rId143"/>
    <p:sldLayoutId id="2147484062" r:id="rId144"/>
    <p:sldLayoutId id="2147484063" r:id="rId145"/>
    <p:sldLayoutId id="2147484064" r:id="rId146"/>
    <p:sldLayoutId id="2147484065" r:id="rId147"/>
    <p:sldLayoutId id="2147484066" r:id="rId148"/>
    <p:sldLayoutId id="2147484067" r:id="rId149"/>
    <p:sldLayoutId id="2147485809" r:id="rId15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48"/>
        <p:cNvGrpSpPr/>
        <p:nvPr/>
      </p:nvGrpSpPr>
      <p:grpSpPr>
        <a:xfrm>
          <a:off x="0" y="0"/>
          <a:ext cx="0" cy="0"/>
          <a:chOff x="0" y="0"/>
          <a:chExt cx="0" cy="0"/>
        </a:xfrm>
      </p:grpSpPr>
      <p:sp>
        <p:nvSpPr>
          <p:cNvPr id="9749" name="Google Shape;9749;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750" name="Google Shape;9750;p1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751" name="Google Shape;9751;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9752" name="Google Shape;9752;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619" r:id="rId1"/>
    <p:sldLayoutId id="2147484620" r:id="rId2"/>
    <p:sldLayoutId id="2147484621" r:id="rId3"/>
    <p:sldLayoutId id="2147484622" r:id="rId4"/>
    <p:sldLayoutId id="2147484623" r:id="rId5"/>
    <p:sldLayoutId id="2147484624" r:id="rId6"/>
    <p:sldLayoutId id="2147484625" r:id="rId7"/>
    <p:sldLayoutId id="2147484626" r:id="rId8"/>
    <p:sldLayoutId id="2147484627" r:id="rId9"/>
    <p:sldLayoutId id="2147484628" r:id="rId10"/>
    <p:sldLayoutId id="2147484629" r:id="rId11"/>
    <p:sldLayoutId id="2147484630" r:id="rId12"/>
    <p:sldLayoutId id="2147484631" r:id="rId13"/>
    <p:sldLayoutId id="2147484632" r:id="rId14"/>
    <p:sldLayoutId id="2147484633" r:id="rId15"/>
    <p:sldLayoutId id="2147484634" r:id="rId16"/>
    <p:sldLayoutId id="2147484635" r:id="rId17"/>
    <p:sldLayoutId id="2147484636" r:id="rId18"/>
    <p:sldLayoutId id="2147484637" r:id="rId19"/>
    <p:sldLayoutId id="2147484638" r:id="rId20"/>
    <p:sldLayoutId id="2147484639" r:id="rId21"/>
    <p:sldLayoutId id="2147484640" r:id="rId22"/>
    <p:sldLayoutId id="2147484641" r:id="rId23"/>
    <p:sldLayoutId id="2147484642" r:id="rId24"/>
    <p:sldLayoutId id="2147484643" r:id="rId25"/>
    <p:sldLayoutId id="2147484644" r:id="rId26"/>
    <p:sldLayoutId id="2147484645" r:id="rId27"/>
    <p:sldLayoutId id="2147484646" r:id="rId28"/>
    <p:sldLayoutId id="2147484647" r:id="rId29"/>
    <p:sldLayoutId id="2147484648" r:id="rId30"/>
    <p:sldLayoutId id="2147484649" r:id="rId31"/>
    <p:sldLayoutId id="2147484650" r:id="rId32"/>
    <p:sldLayoutId id="2147484651" r:id="rId33"/>
    <p:sldLayoutId id="2147484652" r:id="rId34"/>
    <p:sldLayoutId id="2147484653" r:id="rId35"/>
    <p:sldLayoutId id="2147484654" r:id="rId36"/>
    <p:sldLayoutId id="2147484655" r:id="rId37"/>
    <p:sldLayoutId id="2147484656" r:id="rId38"/>
    <p:sldLayoutId id="2147484657" r:id="rId39"/>
    <p:sldLayoutId id="2147484658" r:id="rId40"/>
    <p:sldLayoutId id="2147484659" r:id="rId41"/>
    <p:sldLayoutId id="2147484660" r:id="rId42"/>
    <p:sldLayoutId id="2147484661" r:id="rId43"/>
    <p:sldLayoutId id="2147484662" r:id="rId44"/>
    <p:sldLayoutId id="2147484663" r:id="rId45"/>
    <p:sldLayoutId id="2147484664" r:id="rId46"/>
    <p:sldLayoutId id="2147484665" r:id="rId47"/>
    <p:sldLayoutId id="2147484666" r:id="rId48"/>
    <p:sldLayoutId id="2147484667" r:id="rId49"/>
    <p:sldLayoutId id="2147484668" r:id="rId50"/>
    <p:sldLayoutId id="2147484669" r:id="rId51"/>
    <p:sldLayoutId id="2147484670" r:id="rId52"/>
    <p:sldLayoutId id="2147484671" r:id="rId53"/>
    <p:sldLayoutId id="2147484672" r:id="rId54"/>
    <p:sldLayoutId id="2147484673" r:id="rId55"/>
    <p:sldLayoutId id="2147484674" r:id="rId56"/>
    <p:sldLayoutId id="2147484675" r:id="rId57"/>
    <p:sldLayoutId id="2147484676" r:id="rId58"/>
    <p:sldLayoutId id="2147484677" r:id="rId59"/>
    <p:sldLayoutId id="2147484678" r:id="rId60"/>
    <p:sldLayoutId id="2147484679" r:id="rId61"/>
    <p:sldLayoutId id="2147484680" r:id="rId62"/>
    <p:sldLayoutId id="2147484681" r:id="rId63"/>
    <p:sldLayoutId id="2147484682" r:id="rId64"/>
    <p:sldLayoutId id="2147484683" r:id="rId65"/>
    <p:sldLayoutId id="2147484684" r:id="rId66"/>
    <p:sldLayoutId id="2147484685" r:id="rId67"/>
    <p:sldLayoutId id="2147484686" r:id="rId68"/>
    <p:sldLayoutId id="2147484687" r:id="rId69"/>
    <p:sldLayoutId id="2147484688" r:id="rId70"/>
    <p:sldLayoutId id="2147484689" r:id="rId71"/>
    <p:sldLayoutId id="2147484690" r:id="rId72"/>
    <p:sldLayoutId id="2147484691" r:id="rId73"/>
    <p:sldLayoutId id="2147484692" r:id="rId74"/>
    <p:sldLayoutId id="2147484693" r:id="rId75"/>
    <p:sldLayoutId id="2147484694" r:id="rId76"/>
    <p:sldLayoutId id="2147484695" r:id="rId77"/>
    <p:sldLayoutId id="2147484696" r:id="rId78"/>
    <p:sldLayoutId id="2147484697" r:id="rId79"/>
    <p:sldLayoutId id="2147484698" r:id="rId80"/>
    <p:sldLayoutId id="2147484699" r:id="rId81"/>
    <p:sldLayoutId id="2147484700" r:id="rId82"/>
    <p:sldLayoutId id="2147484701" r:id="rId83"/>
    <p:sldLayoutId id="2147484702" r:id="rId84"/>
    <p:sldLayoutId id="2147484703" r:id="rId85"/>
    <p:sldLayoutId id="2147484704" r:id="rId86"/>
    <p:sldLayoutId id="2147484705" r:id="rId87"/>
    <p:sldLayoutId id="2147484706" r:id="rId88"/>
    <p:sldLayoutId id="2147484707" r:id="rId89"/>
    <p:sldLayoutId id="2147484708" r:id="rId90"/>
    <p:sldLayoutId id="2147484709" r:id="rId91"/>
    <p:sldLayoutId id="2147484710" r:id="rId92"/>
    <p:sldLayoutId id="2147484711" r:id="rId93"/>
    <p:sldLayoutId id="2147484712" r:id="rId94"/>
    <p:sldLayoutId id="2147484713" r:id="rId95"/>
    <p:sldLayoutId id="2147484714" r:id="rId96"/>
    <p:sldLayoutId id="2147484715" r:id="rId97"/>
    <p:sldLayoutId id="2147484716" r:id="rId98"/>
    <p:sldLayoutId id="2147484717" r:id="rId99"/>
    <p:sldLayoutId id="2147484718" r:id="rId100"/>
    <p:sldLayoutId id="2147484719" r:id="rId101"/>
    <p:sldLayoutId id="2147484720" r:id="rId102"/>
    <p:sldLayoutId id="2147484721" r:id="rId103"/>
    <p:sldLayoutId id="2147484722" r:id="rId104"/>
    <p:sldLayoutId id="2147484723" r:id="rId105"/>
    <p:sldLayoutId id="2147484724" r:id="rId106"/>
    <p:sldLayoutId id="2147484725" r:id="rId107"/>
    <p:sldLayoutId id="2147484726" r:id="rId108"/>
    <p:sldLayoutId id="2147484727" r:id="rId109"/>
    <p:sldLayoutId id="2147484728" r:id="rId110"/>
    <p:sldLayoutId id="2147484729" r:id="rId111"/>
    <p:sldLayoutId id="2147484730" r:id="rId112"/>
    <p:sldLayoutId id="2147484731" r:id="rId113"/>
    <p:sldLayoutId id="2147484732" r:id="rId114"/>
    <p:sldLayoutId id="2147484733" r:id="rId115"/>
    <p:sldLayoutId id="2147484734" r:id="rId116"/>
    <p:sldLayoutId id="2147484735" r:id="rId117"/>
    <p:sldLayoutId id="2147484736" r:id="rId118"/>
    <p:sldLayoutId id="2147484737" r:id="rId119"/>
    <p:sldLayoutId id="2147484738" r:id="rId120"/>
    <p:sldLayoutId id="2147484739" r:id="rId121"/>
    <p:sldLayoutId id="2147484740" r:id="rId122"/>
    <p:sldLayoutId id="2147484741" r:id="rId123"/>
    <p:sldLayoutId id="2147484742" r:id="rId124"/>
    <p:sldLayoutId id="2147484743" r:id="rId125"/>
    <p:sldLayoutId id="2147484744" r:id="rId126"/>
    <p:sldLayoutId id="2147484745" r:id="rId127"/>
    <p:sldLayoutId id="2147484746" r:id="rId128"/>
    <p:sldLayoutId id="2147484747" r:id="rId129"/>
    <p:sldLayoutId id="2147484748" r:id="rId130"/>
    <p:sldLayoutId id="2147484749" r:id="rId131"/>
    <p:sldLayoutId id="2147484750" r:id="rId132"/>
    <p:sldLayoutId id="2147484751" r:id="rId133"/>
    <p:sldLayoutId id="2147484752" r:id="rId134"/>
    <p:sldLayoutId id="2147484753" r:id="rId135"/>
    <p:sldLayoutId id="2147484754" r:id="rId136"/>
    <p:sldLayoutId id="2147484755" r:id="rId137"/>
    <p:sldLayoutId id="2147484756" r:id="rId138"/>
    <p:sldLayoutId id="2147484757" r:id="rId139"/>
    <p:sldLayoutId id="2147484758" r:id="rId140"/>
    <p:sldLayoutId id="2147484759" r:id="rId141"/>
    <p:sldLayoutId id="2147484760" r:id="rId142"/>
    <p:sldLayoutId id="2147484761" r:id="rId143"/>
    <p:sldLayoutId id="2147484762" r:id="rId144"/>
    <p:sldLayoutId id="2147484763" r:id="rId145"/>
    <p:sldLayoutId id="2147484764" r:id="rId146"/>
    <p:sldLayoutId id="2147484765" r:id="rId147"/>
    <p:sldLayoutId id="2147484766" r:id="rId148"/>
    <p:sldLayoutId id="2147484767" r:id="rId149"/>
    <p:sldLayoutId id="2147484768" r:id="rId150"/>
    <p:sldLayoutId id="2147484769" r:id="rId151"/>
    <p:sldLayoutId id="2147484770" r:id="rId152"/>
    <p:sldLayoutId id="2147484771" r:id="rId153"/>
    <p:sldLayoutId id="2147484772" r:id="rId154"/>
    <p:sldLayoutId id="2147484773" r:id="rId155"/>
    <p:sldLayoutId id="2147484774" r:id="rId156"/>
    <p:sldLayoutId id="2147484775" r:id="rId157"/>
    <p:sldLayoutId id="2147484776" r:id="rId158"/>
    <p:sldLayoutId id="2147484777" r:id="rId159"/>
    <p:sldLayoutId id="2147484778" r:id="rId160"/>
    <p:sldLayoutId id="2147484779" r:id="rId161"/>
    <p:sldLayoutId id="2147484780" r:id="rId162"/>
    <p:sldLayoutId id="2147484781" r:id="rId163"/>
    <p:sldLayoutId id="2147484782" r:id="rId164"/>
    <p:sldLayoutId id="2147484783" r:id="rId165"/>
    <p:sldLayoutId id="2147484784" r:id="rId166"/>
    <p:sldLayoutId id="2147484785" r:id="rId167"/>
    <p:sldLayoutId id="2147484786" r:id="rId168"/>
    <p:sldLayoutId id="2147484787" r:id="rId169"/>
    <p:sldLayoutId id="2147484788" r:id="rId170"/>
    <p:sldLayoutId id="2147484789" r:id="rId171"/>
    <p:sldLayoutId id="2147484790" r:id="rId172"/>
    <p:sldLayoutId id="2147484791" r:id="rId173"/>
    <p:sldLayoutId id="2147484792" r:id="rId174"/>
    <p:sldLayoutId id="2147484793" r:id="rId175"/>
    <p:sldLayoutId id="2147484794" r:id="rId176"/>
    <p:sldLayoutId id="2147484795" r:id="rId177"/>
    <p:sldLayoutId id="2147484796" r:id="rId178"/>
    <p:sldLayoutId id="2147484797" r:id="rId179"/>
    <p:sldLayoutId id="2147484798" r:id="rId180"/>
    <p:sldLayoutId id="2147484799" r:id="rId181"/>
    <p:sldLayoutId id="2147484800" r:id="rId182"/>
    <p:sldLayoutId id="2147484801" r:id="rId183"/>
    <p:sldLayoutId id="2147484802" r:id="rId184"/>
    <p:sldLayoutId id="2147484803" r:id="rId185"/>
    <p:sldLayoutId id="2147484804" r:id="rId186"/>
    <p:sldLayoutId id="2147484805" r:id="rId187"/>
    <p:sldLayoutId id="2147484806" r:id="rId188"/>
    <p:sldLayoutId id="2147484807" r:id="rId189"/>
    <p:sldLayoutId id="2147484808" r:id="rId190"/>
    <p:sldLayoutId id="2147484809" r:id="rId191"/>
    <p:sldLayoutId id="2147484810" r:id="rId192"/>
    <p:sldLayoutId id="2147484811" r:id="rId193"/>
    <p:sldLayoutId id="2147484812" r:id="rId194"/>
    <p:sldLayoutId id="2147484813" r:id="rId195"/>
    <p:sldLayoutId id="2147484814" r:id="rId196"/>
    <p:sldLayoutId id="2147484815" r:id="rId197"/>
    <p:sldLayoutId id="2147484816" r:id="rId198"/>
    <p:sldLayoutId id="2147484817" r:id="rId199"/>
    <p:sldLayoutId id="2147484818" r:id="rId200"/>
    <p:sldLayoutId id="2147484819" r:id="rId201"/>
    <p:sldLayoutId id="2147484820" r:id="rId202"/>
    <p:sldLayoutId id="2147484821" r:id="rId203"/>
    <p:sldLayoutId id="2147484822" r:id="rId204"/>
    <p:sldLayoutId id="2147484823" r:id="rId205"/>
    <p:sldLayoutId id="2147484824" r:id="rId206"/>
    <p:sldLayoutId id="2147484825" r:id="rId207"/>
    <p:sldLayoutId id="2147484826" r:id="rId208"/>
    <p:sldLayoutId id="2147484827" r:id="rId209"/>
    <p:sldLayoutId id="2147484828" r:id="rId210"/>
    <p:sldLayoutId id="2147484829" r:id="rId211"/>
    <p:sldLayoutId id="2147484830" r:id="rId212"/>
    <p:sldLayoutId id="2147484831" r:id="rId213"/>
    <p:sldLayoutId id="2147484832" r:id="rId214"/>
    <p:sldLayoutId id="2147484833" r:id="rId215"/>
    <p:sldLayoutId id="2147484834" r:id="rId216"/>
    <p:sldLayoutId id="2147484835" r:id="rId217"/>
    <p:sldLayoutId id="2147484836" r:id="rId218"/>
    <p:sldLayoutId id="2147484837" r:id="rId219"/>
    <p:sldLayoutId id="2147484838" r:id="rId220"/>
    <p:sldLayoutId id="2147484839" r:id="rId221"/>
    <p:sldLayoutId id="2147484840" r:id="rId222"/>
    <p:sldLayoutId id="2147484841" r:id="rId223"/>
    <p:sldLayoutId id="2147484842" r:id="rId224"/>
    <p:sldLayoutId id="2147484843" r:id="rId225"/>
    <p:sldLayoutId id="2147484844" r:id="rId226"/>
    <p:sldLayoutId id="2147484845" r:id="rId227"/>
    <p:sldLayoutId id="2147484846" r:id="rId228"/>
    <p:sldLayoutId id="2147484847" r:id="rId229"/>
    <p:sldLayoutId id="2147484848" r:id="rId230"/>
    <p:sldLayoutId id="2147484849" r:id="rId231"/>
    <p:sldLayoutId id="2147484850" r:id="rId232"/>
    <p:sldLayoutId id="2147484851" r:id="rId233"/>
    <p:sldLayoutId id="2147484852" r:id="rId234"/>
    <p:sldLayoutId id="2147484853" r:id="rId235"/>
    <p:sldLayoutId id="2147484854" r:id="rId236"/>
    <p:sldLayoutId id="2147484855" r:id="rId237"/>
    <p:sldLayoutId id="2147484856" r:id="rId238"/>
    <p:sldLayoutId id="2147484857" r:id="rId239"/>
    <p:sldLayoutId id="2147484858" r:id="rId240"/>
    <p:sldLayoutId id="2147484859" r:id="rId241"/>
    <p:sldLayoutId id="2147484860" r:id="rId242"/>
    <p:sldLayoutId id="2147484861" r:id="rId243"/>
    <p:sldLayoutId id="2147484862" r:id="rId244"/>
    <p:sldLayoutId id="2147484863" r:id="rId245"/>
    <p:sldLayoutId id="2147484864" r:id="rId246"/>
    <p:sldLayoutId id="2147484865" r:id="rId247"/>
    <p:sldLayoutId id="2147484866" r:id="rId248"/>
    <p:sldLayoutId id="2147484867" r:id="rId249"/>
    <p:sldLayoutId id="2147484868" r:id="rId250"/>
    <p:sldLayoutId id="2147484869" r:id="rId251"/>
    <p:sldLayoutId id="2147484870" r:id="rId252"/>
    <p:sldLayoutId id="2147484871" r:id="rId253"/>
    <p:sldLayoutId id="2147484872" r:id="rId254"/>
    <p:sldLayoutId id="2147484873" r:id="rId255"/>
    <p:sldLayoutId id="2147484874" r:id="rId256"/>
    <p:sldLayoutId id="2147484875" r:id="rId257"/>
    <p:sldLayoutId id="2147484876" r:id="rId258"/>
    <p:sldLayoutId id="2147484877" r:id="rId259"/>
    <p:sldLayoutId id="2147484878" r:id="rId260"/>
    <p:sldLayoutId id="2147484879" r:id="rId261"/>
    <p:sldLayoutId id="2147484880" r:id="rId262"/>
    <p:sldLayoutId id="2147484881" r:id="rId263"/>
    <p:sldLayoutId id="2147484882" r:id="rId264"/>
    <p:sldLayoutId id="2147484883" r:id="rId265"/>
    <p:sldLayoutId id="2147484884" r:id="rId266"/>
    <p:sldLayoutId id="2147484885" r:id="rId267"/>
    <p:sldLayoutId id="2147484886" r:id="rId268"/>
    <p:sldLayoutId id="2147484887" r:id="rId269"/>
    <p:sldLayoutId id="2147484888" r:id="rId270"/>
    <p:sldLayoutId id="2147484889" r:id="rId271"/>
    <p:sldLayoutId id="2147484890" r:id="rId272"/>
    <p:sldLayoutId id="2147484891" r:id="rId273"/>
    <p:sldLayoutId id="2147484892" r:id="rId274"/>
    <p:sldLayoutId id="2147484893" r:id="rId275"/>
    <p:sldLayoutId id="2147484894" r:id="rId276"/>
    <p:sldLayoutId id="2147484895" r:id="rId277"/>
    <p:sldLayoutId id="2147484896" r:id="rId278"/>
    <p:sldLayoutId id="2147484897" r:id="rId279"/>
    <p:sldLayoutId id="2147484898" r:id="rId280"/>
    <p:sldLayoutId id="2147484899" r:id="rId281"/>
    <p:sldLayoutId id="2147484900" r:id="rId282"/>
    <p:sldLayoutId id="2147484901" r:id="rId283"/>
    <p:sldLayoutId id="2147484902" r:id="rId284"/>
    <p:sldLayoutId id="2147484903" r:id="rId285"/>
    <p:sldLayoutId id="2147484904" r:id="rId286"/>
    <p:sldLayoutId id="2147484905" r:id="rId287"/>
    <p:sldLayoutId id="2147484906" r:id="rId288"/>
    <p:sldLayoutId id="2147484907" r:id="rId289"/>
    <p:sldLayoutId id="2147484908" r:id="rId290"/>
    <p:sldLayoutId id="2147484909" r:id="rId291"/>
    <p:sldLayoutId id="2147484910" r:id="rId292"/>
    <p:sldLayoutId id="2147484911" r:id="rId293"/>
    <p:sldLayoutId id="2147484912" r:id="rId294"/>
    <p:sldLayoutId id="2147484913" r:id="rId295"/>
    <p:sldLayoutId id="2147484914" r:id="rId296"/>
    <p:sldLayoutId id="2147484915" r:id="rId297"/>
    <p:sldLayoutId id="2147484916" r:id="rId298"/>
    <p:sldLayoutId id="2147484917" r:id="rId299"/>
    <p:sldLayoutId id="2147484918" r:id="rId300"/>
    <p:sldLayoutId id="2147484919" r:id="rId301"/>
    <p:sldLayoutId id="2147484920" r:id="rId302"/>
    <p:sldLayoutId id="2147484921" r:id="rId303"/>
    <p:sldLayoutId id="2147484922" r:id="rId304"/>
    <p:sldLayoutId id="2147484923" r:id="rId305"/>
    <p:sldLayoutId id="2147484924" r:id="rId306"/>
    <p:sldLayoutId id="2147484925" r:id="rId307"/>
    <p:sldLayoutId id="2147484926" r:id="rId308"/>
    <p:sldLayoutId id="2147484927" r:id="rId309"/>
    <p:sldLayoutId id="2147484928" r:id="rId310"/>
    <p:sldLayoutId id="2147484929" r:id="rId311"/>
    <p:sldLayoutId id="2147484930" r:id="rId312"/>
    <p:sldLayoutId id="2147484931" r:id="rId313"/>
    <p:sldLayoutId id="2147484932" r:id="rId314"/>
    <p:sldLayoutId id="2147484933" r:id="rId315"/>
    <p:sldLayoutId id="2147484934" r:id="rId316"/>
    <p:sldLayoutId id="2147484935" r:id="rId317"/>
    <p:sldLayoutId id="2147484936" r:id="rId318"/>
    <p:sldLayoutId id="2147484937" r:id="rId319"/>
    <p:sldLayoutId id="2147484938" r:id="rId320"/>
    <p:sldLayoutId id="2147484939" r:id="rId321"/>
    <p:sldLayoutId id="2147484940" r:id="rId322"/>
    <p:sldLayoutId id="2147484941" r:id="rId323"/>
    <p:sldLayoutId id="2147484942" r:id="rId324"/>
    <p:sldLayoutId id="2147484943" r:id="rId325"/>
    <p:sldLayoutId id="2147484944" r:id="rId326"/>
    <p:sldLayoutId id="2147484945" r:id="rId327"/>
    <p:sldLayoutId id="2147484946" r:id="rId328"/>
    <p:sldLayoutId id="2147484947" r:id="rId329"/>
    <p:sldLayoutId id="2147484948" r:id="rId330"/>
    <p:sldLayoutId id="2147484949" r:id="rId331"/>
    <p:sldLayoutId id="2147484950" r:id="rId332"/>
    <p:sldLayoutId id="2147484951" r:id="rId333"/>
    <p:sldLayoutId id="2147484952" r:id="rId334"/>
    <p:sldLayoutId id="2147484953" r:id="rId335"/>
    <p:sldLayoutId id="2147484954" r:id="rId336"/>
    <p:sldLayoutId id="2147484955" r:id="rId337"/>
    <p:sldLayoutId id="2147484956" r:id="rId338"/>
    <p:sldLayoutId id="2147484957" r:id="rId339"/>
    <p:sldLayoutId id="2147484958" r:id="rId340"/>
    <p:sldLayoutId id="2147484959" r:id="rId341"/>
    <p:sldLayoutId id="2147484960" r:id="rId342"/>
    <p:sldLayoutId id="2147484961" r:id="rId343"/>
    <p:sldLayoutId id="2147484962" r:id="rId344"/>
    <p:sldLayoutId id="2147484963" r:id="rId345"/>
    <p:sldLayoutId id="2147484964" r:id="rId346"/>
    <p:sldLayoutId id="2147484965" r:id="rId347"/>
    <p:sldLayoutId id="2147484966" r:id="rId348"/>
    <p:sldLayoutId id="2147484967" r:id="rId349"/>
    <p:sldLayoutId id="2147484968" r:id="rId350"/>
    <p:sldLayoutId id="2147484969" r:id="rId351"/>
    <p:sldLayoutId id="2147484970" r:id="rId352"/>
    <p:sldLayoutId id="2147484971" r:id="rId353"/>
    <p:sldLayoutId id="2147484972" r:id="rId354"/>
    <p:sldLayoutId id="2147484973" r:id="rId355"/>
    <p:sldLayoutId id="2147484974" r:id="rId356"/>
    <p:sldLayoutId id="2147484975" r:id="rId357"/>
    <p:sldLayoutId id="2147484976" r:id="rId358"/>
    <p:sldLayoutId id="2147484977" r:id="rId359"/>
    <p:sldLayoutId id="2147484978" r:id="rId360"/>
    <p:sldLayoutId id="2147484979" r:id="rId361"/>
    <p:sldLayoutId id="2147484980" r:id="rId362"/>
    <p:sldLayoutId id="2147484981" r:id="rId363"/>
    <p:sldLayoutId id="2147484982" r:id="rId364"/>
    <p:sldLayoutId id="2147484983" r:id="rId365"/>
    <p:sldLayoutId id="2147484984" r:id="rId366"/>
    <p:sldLayoutId id="2147484985" r:id="rId367"/>
    <p:sldLayoutId id="2147484986" r:id="rId368"/>
    <p:sldLayoutId id="2147484987" r:id="rId369"/>
    <p:sldLayoutId id="2147484988" r:id="rId370"/>
    <p:sldLayoutId id="2147484989" r:id="rId371"/>
    <p:sldLayoutId id="2147484990" r:id="rId372"/>
    <p:sldLayoutId id="2147484991" r:id="rId373"/>
    <p:sldLayoutId id="2147484992" r:id="rId374"/>
    <p:sldLayoutId id="2147484993" r:id="rId375"/>
    <p:sldLayoutId id="2147484994" r:id="rId376"/>
    <p:sldLayoutId id="2147484995" r:id="rId377"/>
    <p:sldLayoutId id="2147484996" r:id="rId378"/>
    <p:sldLayoutId id="2147484997" r:id="rId379"/>
    <p:sldLayoutId id="2147484998" r:id="rId380"/>
    <p:sldLayoutId id="2147484999" r:id="rId381"/>
    <p:sldLayoutId id="2147485000" r:id="rId382"/>
    <p:sldLayoutId id="2147485001" r:id="rId383"/>
    <p:sldLayoutId id="2147485002" r:id="rId384"/>
    <p:sldLayoutId id="2147485003" r:id="rId385"/>
    <p:sldLayoutId id="2147485004" r:id="rId386"/>
    <p:sldLayoutId id="2147485005" r:id="rId387"/>
    <p:sldLayoutId id="2147485006" r:id="rId388"/>
    <p:sldLayoutId id="2147485007" r:id="rId389"/>
    <p:sldLayoutId id="2147485008" r:id="rId390"/>
    <p:sldLayoutId id="2147485009" r:id="rId391"/>
    <p:sldLayoutId id="2147485010" r:id="rId392"/>
    <p:sldLayoutId id="2147485011" r:id="rId393"/>
    <p:sldLayoutId id="2147485012" r:id="rId394"/>
    <p:sldLayoutId id="2147485013" r:id="rId395"/>
    <p:sldLayoutId id="2147485014" r:id="rId396"/>
    <p:sldLayoutId id="2147485015" r:id="rId397"/>
    <p:sldLayoutId id="2147485016" r:id="rId398"/>
    <p:sldLayoutId id="2147485017" r:id="rId399"/>
    <p:sldLayoutId id="2147485018" r:id="rId400"/>
    <p:sldLayoutId id="2147485019" r:id="rId401"/>
    <p:sldLayoutId id="2147485020" r:id="rId402"/>
    <p:sldLayoutId id="2147485021" r:id="rId403"/>
    <p:sldLayoutId id="2147485022" r:id="rId404"/>
    <p:sldLayoutId id="2147485023" r:id="rId405"/>
    <p:sldLayoutId id="2147485024" r:id="rId406"/>
    <p:sldLayoutId id="2147485025" r:id="rId407"/>
    <p:sldLayoutId id="2147485026" r:id="rId408"/>
    <p:sldLayoutId id="2147485027" r:id="rId409"/>
    <p:sldLayoutId id="2147485028" r:id="rId410"/>
    <p:sldLayoutId id="2147485029" r:id="rId411"/>
    <p:sldLayoutId id="2147485030" r:id="rId412"/>
    <p:sldLayoutId id="2147485031" r:id="rId413"/>
    <p:sldLayoutId id="2147485032" r:id="rId414"/>
    <p:sldLayoutId id="2147485033" r:id="rId415"/>
    <p:sldLayoutId id="2147485034" r:id="rId416"/>
    <p:sldLayoutId id="2147485035" r:id="rId417"/>
    <p:sldLayoutId id="2147485036" r:id="rId418"/>
    <p:sldLayoutId id="2147485037" r:id="rId419"/>
    <p:sldLayoutId id="2147485038" r:id="rId420"/>
    <p:sldLayoutId id="2147485039" r:id="rId421"/>
    <p:sldLayoutId id="2147485040" r:id="rId422"/>
    <p:sldLayoutId id="2147485041" r:id="rId423"/>
    <p:sldLayoutId id="2147485042" r:id="rId424"/>
    <p:sldLayoutId id="2147485043" r:id="rId425"/>
    <p:sldLayoutId id="2147485044" r:id="rId426"/>
    <p:sldLayoutId id="2147485045" r:id="rId427"/>
    <p:sldLayoutId id="2147485046" r:id="rId428"/>
    <p:sldLayoutId id="2147485047" r:id="rId429"/>
    <p:sldLayoutId id="2147485048" r:id="rId430"/>
    <p:sldLayoutId id="2147485049" r:id="rId431"/>
    <p:sldLayoutId id="2147485050" r:id="rId432"/>
    <p:sldLayoutId id="2147485051" r:id="rId433"/>
    <p:sldLayoutId id="2147485052" r:id="rId434"/>
    <p:sldLayoutId id="2147485053" r:id="rId435"/>
    <p:sldLayoutId id="2147485054" r:id="rId436"/>
    <p:sldLayoutId id="2147485055" r:id="rId437"/>
    <p:sldLayoutId id="2147485056" r:id="rId438"/>
    <p:sldLayoutId id="2147485057" r:id="rId439"/>
    <p:sldLayoutId id="2147485058" r:id="rId440"/>
    <p:sldLayoutId id="2147485059" r:id="rId441"/>
    <p:sldLayoutId id="2147485060" r:id="rId442"/>
    <p:sldLayoutId id="2147485061" r:id="rId443"/>
    <p:sldLayoutId id="2147485062" r:id="rId444"/>
    <p:sldLayoutId id="2147485063" r:id="rId445"/>
    <p:sldLayoutId id="2147485064" r:id="rId446"/>
    <p:sldLayoutId id="2147485065" r:id="rId447"/>
    <p:sldLayoutId id="2147485066" r:id="rId448"/>
    <p:sldLayoutId id="2147485067" r:id="rId449"/>
    <p:sldLayoutId id="2147485068" r:id="rId450"/>
    <p:sldLayoutId id="2147485069" r:id="rId451"/>
    <p:sldLayoutId id="2147485070" r:id="rId452"/>
    <p:sldLayoutId id="2147485071" r:id="rId453"/>
    <p:sldLayoutId id="2147485072" r:id="rId454"/>
    <p:sldLayoutId id="2147485073" r:id="rId455"/>
    <p:sldLayoutId id="2147485074" r:id="rId456"/>
    <p:sldLayoutId id="2147485075" r:id="rId457"/>
    <p:sldLayoutId id="2147485076" r:id="rId458"/>
    <p:sldLayoutId id="2147485077" r:id="rId459"/>
    <p:sldLayoutId id="2147485078" r:id="rId460"/>
    <p:sldLayoutId id="2147485079" r:id="rId461"/>
    <p:sldLayoutId id="2147485080" r:id="rId462"/>
    <p:sldLayoutId id="2147485081" r:id="rId463"/>
    <p:sldLayoutId id="2147485082" r:id="rId46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860"/>
        <p:cNvGrpSpPr/>
        <p:nvPr/>
      </p:nvGrpSpPr>
      <p:grpSpPr>
        <a:xfrm>
          <a:off x="0" y="0"/>
          <a:ext cx="0" cy="0"/>
          <a:chOff x="0" y="0"/>
          <a:chExt cx="0" cy="0"/>
        </a:xfrm>
      </p:grpSpPr>
      <p:sp>
        <p:nvSpPr>
          <p:cNvPr id="18861" name="Google Shape;18861;p3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8862" name="Google Shape;18862;p3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63" name="Google Shape;18863;p3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8864" name="Google Shape;18864;p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 id="2147485571" r:id="rId12"/>
    <p:sldLayoutId id="2147485572" r:id="rId13"/>
    <p:sldLayoutId id="2147485573" r:id="rId14"/>
    <p:sldLayoutId id="2147485574" r:id="rId15"/>
    <p:sldLayoutId id="2147485575" r:id="rId16"/>
    <p:sldLayoutId id="2147485576" r:id="rId17"/>
    <p:sldLayoutId id="2147485577" r:id="rId18"/>
    <p:sldLayoutId id="2147485578" r:id="rId19"/>
    <p:sldLayoutId id="2147485579" r:id="rId20"/>
    <p:sldLayoutId id="2147485580" r:id="rId21"/>
    <p:sldLayoutId id="2147485581" r:id="rId22"/>
    <p:sldLayoutId id="2147485582" r:id="rId23"/>
    <p:sldLayoutId id="2147485583" r:id="rId24"/>
    <p:sldLayoutId id="2147485584" r:id="rId25"/>
    <p:sldLayoutId id="2147485585" r:id="rId26"/>
    <p:sldLayoutId id="2147485586" r:id="rId27"/>
    <p:sldLayoutId id="2147485587" r:id="rId28"/>
    <p:sldLayoutId id="2147485588" r:id="rId29"/>
    <p:sldLayoutId id="2147485589" r:id="rId30"/>
    <p:sldLayoutId id="2147485590" r:id="rId31"/>
    <p:sldLayoutId id="2147485591" r:id="rId32"/>
    <p:sldLayoutId id="2147485592" r:id="rId33"/>
    <p:sldLayoutId id="2147485593" r:id="rId34"/>
    <p:sldLayoutId id="2147485594" r:id="rId35"/>
    <p:sldLayoutId id="2147485595" r:id="rId36"/>
    <p:sldLayoutId id="2147485596" r:id="rId37"/>
    <p:sldLayoutId id="2147485597" r:id="rId38"/>
    <p:sldLayoutId id="2147485598" r:id="rId39"/>
    <p:sldLayoutId id="2147485599" r:id="rId40"/>
    <p:sldLayoutId id="2147485600" r:id="rId41"/>
    <p:sldLayoutId id="2147485601" r:id="rId42"/>
    <p:sldLayoutId id="2147485602" r:id="rId43"/>
    <p:sldLayoutId id="2147485603" r:id="rId44"/>
    <p:sldLayoutId id="2147485604" r:id="rId45"/>
    <p:sldLayoutId id="2147485605" r:id="rId46"/>
    <p:sldLayoutId id="2147485606" r:id="rId47"/>
    <p:sldLayoutId id="2147485607" r:id="rId48"/>
    <p:sldLayoutId id="2147485608" r:id="rId49"/>
    <p:sldLayoutId id="2147485609" r:id="rId50"/>
    <p:sldLayoutId id="2147485610" r:id="rId51"/>
    <p:sldLayoutId id="2147485611" r:id="rId52"/>
    <p:sldLayoutId id="2147485612" r:id="rId53"/>
    <p:sldLayoutId id="2147485613" r:id="rId54"/>
    <p:sldLayoutId id="2147485614" r:id="rId55"/>
    <p:sldLayoutId id="2147485615" r:id="rId56"/>
    <p:sldLayoutId id="2147485616" r:id="rId57"/>
    <p:sldLayoutId id="2147485617" r:id="rId58"/>
    <p:sldLayoutId id="2147485618" r:id="rId59"/>
    <p:sldLayoutId id="2147485619" r:id="rId60"/>
    <p:sldLayoutId id="2147485620" r:id="rId61"/>
    <p:sldLayoutId id="2147485621" r:id="rId62"/>
    <p:sldLayoutId id="2147485622" r:id="rId63"/>
    <p:sldLayoutId id="2147485623" r:id="rId64"/>
    <p:sldLayoutId id="2147485624" r:id="rId65"/>
    <p:sldLayoutId id="2147485625" r:id="rId66"/>
    <p:sldLayoutId id="2147485626" r:id="rId67"/>
    <p:sldLayoutId id="2147485627" r:id="rId68"/>
    <p:sldLayoutId id="2147485628" r:id="rId69"/>
    <p:sldLayoutId id="2147485629" r:id="rId70"/>
    <p:sldLayoutId id="2147485630" r:id="rId71"/>
    <p:sldLayoutId id="2147485631" r:id="rId72"/>
    <p:sldLayoutId id="2147485632" r:id="rId73"/>
    <p:sldLayoutId id="2147485633" r:id="rId74"/>
    <p:sldLayoutId id="2147485634" r:id="rId75"/>
    <p:sldLayoutId id="2147485635" r:id="rId76"/>
    <p:sldLayoutId id="2147485636" r:id="rId77"/>
    <p:sldLayoutId id="2147485637" r:id="rId78"/>
    <p:sldLayoutId id="2147485638" r:id="rId79"/>
    <p:sldLayoutId id="2147485639" r:id="rId80"/>
    <p:sldLayoutId id="2147485640" r:id="rId81"/>
    <p:sldLayoutId id="2147485641" r:id="rId82"/>
    <p:sldLayoutId id="2147485642" r:id="rId83"/>
    <p:sldLayoutId id="2147485643" r:id="rId84"/>
    <p:sldLayoutId id="2147485644" r:id="rId85"/>
    <p:sldLayoutId id="2147485645" r:id="rId86"/>
    <p:sldLayoutId id="2147485646" r:id="rId87"/>
    <p:sldLayoutId id="2147485647" r:id="rId88"/>
    <p:sldLayoutId id="2147485648" r:id="rId89"/>
    <p:sldLayoutId id="2147485649" r:id="rId90"/>
    <p:sldLayoutId id="2147485650" r:id="rId91"/>
    <p:sldLayoutId id="2147485651" r:id="rId92"/>
    <p:sldLayoutId id="2147485652" r:id="rId93"/>
    <p:sldLayoutId id="2147485653" r:id="rId94"/>
    <p:sldLayoutId id="2147485654" r:id="rId95"/>
    <p:sldLayoutId id="2147485655" r:id="rId96"/>
    <p:sldLayoutId id="2147485656" r:id="rId97"/>
    <p:sldLayoutId id="2147485657" r:id="rId98"/>
    <p:sldLayoutId id="2147485658" r:id="rId99"/>
    <p:sldLayoutId id="2147485659" r:id="rId100"/>
    <p:sldLayoutId id="2147485660" r:id="rId101"/>
    <p:sldLayoutId id="2147485661" r:id="rId102"/>
    <p:sldLayoutId id="2147485662" r:id="rId103"/>
    <p:sldLayoutId id="2147485663" r:id="rId104"/>
    <p:sldLayoutId id="2147485664" r:id="rId105"/>
    <p:sldLayoutId id="2147485665" r:id="rId106"/>
    <p:sldLayoutId id="2147485666" r:id="rId107"/>
    <p:sldLayoutId id="2147485667" r:id="rId108"/>
    <p:sldLayoutId id="2147485668" r:id="rId109"/>
    <p:sldLayoutId id="2147485669" r:id="rId110"/>
    <p:sldLayoutId id="2147485670" r:id="rId111"/>
    <p:sldLayoutId id="2147485671" r:id="rId112"/>
    <p:sldLayoutId id="2147485672" r:id="rId113"/>
    <p:sldLayoutId id="2147485673" r:id="rId114"/>
    <p:sldLayoutId id="2147485674" r:id="rId115"/>
    <p:sldLayoutId id="2147485675" r:id="rId116"/>
    <p:sldLayoutId id="2147485676" r:id="rId117"/>
    <p:sldLayoutId id="2147485677" r:id="rId118"/>
    <p:sldLayoutId id="2147485678" r:id="rId119"/>
    <p:sldLayoutId id="2147485679" r:id="rId120"/>
    <p:sldLayoutId id="2147485680" r:id="rId121"/>
    <p:sldLayoutId id="2147485681" r:id="rId122"/>
    <p:sldLayoutId id="2147485682" r:id="rId123"/>
    <p:sldLayoutId id="2147485683" r:id="rId124"/>
    <p:sldLayoutId id="2147485684" r:id="rId125"/>
    <p:sldLayoutId id="2147485685" r:id="rId126"/>
    <p:sldLayoutId id="2147485686" r:id="rId127"/>
    <p:sldLayoutId id="2147485687" r:id="rId128"/>
    <p:sldLayoutId id="2147485688" r:id="rId129"/>
    <p:sldLayoutId id="2147485689" r:id="rId130"/>
    <p:sldLayoutId id="2147485690" r:id="rId131"/>
    <p:sldLayoutId id="2147485691" r:id="rId132"/>
    <p:sldLayoutId id="2147485692" r:id="rId133"/>
    <p:sldLayoutId id="2147485693" r:id="rId134"/>
    <p:sldLayoutId id="2147485694" r:id="rId135"/>
    <p:sldLayoutId id="2147485695" r:id="rId136"/>
    <p:sldLayoutId id="2147485696" r:id="rId137"/>
    <p:sldLayoutId id="2147485697" r:id="rId138"/>
    <p:sldLayoutId id="2147485698" r:id="rId139"/>
    <p:sldLayoutId id="2147485699" r:id="rId140"/>
    <p:sldLayoutId id="2147485700" r:id="rId141"/>
    <p:sldLayoutId id="2147485701" r:id="rId142"/>
    <p:sldLayoutId id="2147485702" r:id="rId143"/>
    <p:sldLayoutId id="2147485703" r:id="rId144"/>
    <p:sldLayoutId id="2147485704" r:id="rId145"/>
    <p:sldLayoutId id="2147485705" r:id="rId146"/>
    <p:sldLayoutId id="2147485706" r:id="rId147"/>
    <p:sldLayoutId id="2147485707" r:id="rId148"/>
    <p:sldLayoutId id="2147485708" r:id="rId149"/>
    <p:sldLayoutId id="2147485709" r:id="rId150"/>
    <p:sldLayoutId id="2147485710" r:id="rId151"/>
    <p:sldLayoutId id="2147485711" r:id="rId152"/>
    <p:sldLayoutId id="2147485712" r:id="rId153"/>
    <p:sldLayoutId id="2147485713" r:id="rId154"/>
    <p:sldLayoutId id="2147485714" r:id="rId155"/>
    <p:sldLayoutId id="2147485715" r:id="rId156"/>
    <p:sldLayoutId id="2147485716" r:id="rId157"/>
    <p:sldLayoutId id="2147485717" r:id="rId158"/>
    <p:sldLayoutId id="2147485718" r:id="rId159"/>
    <p:sldLayoutId id="2147485719" r:id="rId160"/>
    <p:sldLayoutId id="2147485720" r:id="rId161"/>
    <p:sldLayoutId id="2147485721" r:id="rId162"/>
    <p:sldLayoutId id="2147485722" r:id="rId163"/>
    <p:sldLayoutId id="2147485723" r:id="rId164"/>
    <p:sldLayoutId id="2147485724" r:id="rId165"/>
    <p:sldLayoutId id="2147485725" r:id="rId166"/>
    <p:sldLayoutId id="2147485726" r:id="rId167"/>
    <p:sldLayoutId id="2147485727" r:id="rId168"/>
    <p:sldLayoutId id="2147485728" r:id="rId169"/>
    <p:sldLayoutId id="2147485729" r:id="rId170"/>
    <p:sldLayoutId id="2147485730" r:id="rId171"/>
    <p:sldLayoutId id="2147485731" r:id="rId172"/>
    <p:sldLayoutId id="2147485732" r:id="rId173"/>
    <p:sldLayoutId id="2147485733" r:id="rId174"/>
    <p:sldLayoutId id="2147485734" r:id="rId175"/>
    <p:sldLayoutId id="2147485735" r:id="rId176"/>
    <p:sldLayoutId id="2147485736" r:id="rId177"/>
    <p:sldLayoutId id="2147485737" r:id="rId178"/>
    <p:sldLayoutId id="2147485738" r:id="rId179"/>
    <p:sldLayoutId id="2147485739" r:id="rId180"/>
    <p:sldLayoutId id="2147485740" r:id="rId181"/>
    <p:sldLayoutId id="2147485741" r:id="rId182"/>
    <p:sldLayoutId id="2147485742" r:id="rId183"/>
    <p:sldLayoutId id="2147485743" r:id="rId184"/>
    <p:sldLayoutId id="2147485744" r:id="rId185"/>
    <p:sldLayoutId id="2147485745" r:id="rId186"/>
    <p:sldLayoutId id="2147485746" r:id="rId187"/>
    <p:sldLayoutId id="2147485747" r:id="rId188"/>
    <p:sldLayoutId id="2147485748" r:id="rId189"/>
    <p:sldLayoutId id="2147485749" r:id="rId190"/>
    <p:sldLayoutId id="2147485750" r:id="rId191"/>
    <p:sldLayoutId id="2147485751" r:id="rId192"/>
    <p:sldLayoutId id="2147485752" r:id="rId193"/>
    <p:sldLayoutId id="2147485753" r:id="rId194"/>
    <p:sldLayoutId id="2147485754" r:id="rId195"/>
    <p:sldLayoutId id="2147485755" r:id="rId196"/>
    <p:sldLayoutId id="2147485756" r:id="rId197"/>
    <p:sldLayoutId id="2147485757" r:id="rId198"/>
    <p:sldLayoutId id="2147485758" r:id="rId199"/>
    <p:sldLayoutId id="2147485759" r:id="rId200"/>
    <p:sldLayoutId id="2147485760" r:id="rId201"/>
    <p:sldLayoutId id="2147485761" r:id="rId202"/>
    <p:sldLayoutId id="2147485762" r:id="rId203"/>
    <p:sldLayoutId id="2147485763" r:id="rId204"/>
    <p:sldLayoutId id="2147485764" r:id="rId205"/>
    <p:sldLayoutId id="2147485765" r:id="rId206"/>
    <p:sldLayoutId id="2147485766" r:id="rId207"/>
    <p:sldLayoutId id="2147485767" r:id="rId208"/>
    <p:sldLayoutId id="2147485768" r:id="rId209"/>
    <p:sldLayoutId id="2147485769" r:id="rId210"/>
    <p:sldLayoutId id="2147485770" r:id="rId211"/>
    <p:sldLayoutId id="2147485771" r:id="rId212"/>
    <p:sldLayoutId id="2147485772" r:id="rId213"/>
    <p:sldLayoutId id="2147485773" r:id="rId214"/>
    <p:sldLayoutId id="2147485774" r:id="rId215"/>
    <p:sldLayoutId id="2147485775" r:id="rId216"/>
    <p:sldLayoutId id="2147485776" r:id="rId217"/>
    <p:sldLayoutId id="2147485777" r:id="rId218"/>
    <p:sldLayoutId id="2147485778" r:id="rId219"/>
    <p:sldLayoutId id="2147485779" r:id="rId220"/>
    <p:sldLayoutId id="2147485780" r:id="rId221"/>
    <p:sldLayoutId id="2147485781" r:id="rId222"/>
    <p:sldLayoutId id="2147485782" r:id="rId223"/>
    <p:sldLayoutId id="2147485783" r:id="rId224"/>
    <p:sldLayoutId id="2147485784" r:id="rId225"/>
    <p:sldLayoutId id="2147485785" r:id="rId226"/>
    <p:sldLayoutId id="2147485786" r:id="rId227"/>
    <p:sldLayoutId id="2147485787" r:id="rId228"/>
    <p:sldLayoutId id="2147485788" r:id="rId229"/>
    <p:sldLayoutId id="2147485789" r:id="rId2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008304957"/>
      </p:ext>
    </p:extLst>
  </p:cSld>
  <p:clrMap bg1="lt1" tx1="dk1" bg2="lt2" tx2="dk2" accent1="accent1" accent2="accent2" accent3="accent3" accent4="accent4" accent5="accent5" accent6="accent6" hlink="hlink" folHlink="folHlink"/>
  <p:sldLayoutIdLst>
    <p:sldLayoutId id="2147485811" r:id="rId1"/>
    <p:sldLayoutId id="2147485812" r:id="rId2"/>
    <p:sldLayoutId id="2147485813" r:id="rId3"/>
    <p:sldLayoutId id="2147485814" r:id="rId4"/>
    <p:sldLayoutId id="2147485815" r:id="rId5"/>
    <p:sldLayoutId id="2147485816" r:id="rId6"/>
    <p:sldLayoutId id="2147485817" r:id="rId7"/>
    <p:sldLayoutId id="2147485818" r:id="rId8"/>
    <p:sldLayoutId id="2147485819" r:id="rId9"/>
    <p:sldLayoutId id="2147485820" r:id="rId10"/>
    <p:sldLayoutId id="2147485821" r:id="rId11"/>
    <p:sldLayoutId id="2147485822" r:id="rId12"/>
    <p:sldLayoutId id="2147485823" r:id="rId13"/>
    <p:sldLayoutId id="2147485824" r:id="rId14"/>
    <p:sldLayoutId id="2147485825" r:id="rId15"/>
    <p:sldLayoutId id="2147485826" r:id="rId16"/>
    <p:sldLayoutId id="2147485827" r:id="rId17"/>
    <p:sldLayoutId id="2147485828" r:id="rId18"/>
    <p:sldLayoutId id="2147485829" r:id="rId19"/>
    <p:sldLayoutId id="2147485830" r:id="rId20"/>
    <p:sldLayoutId id="2147485831" r:id="rId21"/>
    <p:sldLayoutId id="2147485832" r:id="rId22"/>
    <p:sldLayoutId id="2147485833" r:id="rId23"/>
    <p:sldLayoutId id="2147485834" r:id="rId24"/>
    <p:sldLayoutId id="2147485835" r:id="rId25"/>
    <p:sldLayoutId id="2147485836" r:id="rId26"/>
    <p:sldLayoutId id="2147485837" r:id="rId27"/>
    <p:sldLayoutId id="2147485838" r:id="rId28"/>
    <p:sldLayoutId id="2147485839" r:id="rId29"/>
    <p:sldLayoutId id="2147485840" r:id="rId30"/>
    <p:sldLayoutId id="2147485841" r:id="rId31"/>
    <p:sldLayoutId id="2147485842" r:id="rId32"/>
    <p:sldLayoutId id="2147485843" r:id="rId33"/>
    <p:sldLayoutId id="2147485844" r:id="rId34"/>
    <p:sldLayoutId id="2147485845" r:id="rId35"/>
    <p:sldLayoutId id="2147485846" r:id="rId36"/>
    <p:sldLayoutId id="2147485847" r:id="rId37"/>
    <p:sldLayoutId id="2147485848" r:id="rId38"/>
    <p:sldLayoutId id="2147485849" r:id="rId39"/>
    <p:sldLayoutId id="2147485850" r:id="rId40"/>
    <p:sldLayoutId id="2147485851" r:id="rId41"/>
    <p:sldLayoutId id="2147485852" r:id="rId42"/>
    <p:sldLayoutId id="2147485853" r:id="rId43"/>
    <p:sldLayoutId id="2147485854" r:id="rId44"/>
    <p:sldLayoutId id="2147485855" r:id="rId45"/>
    <p:sldLayoutId id="2147485856" r:id="rId46"/>
    <p:sldLayoutId id="2147485857" r:id="rId47"/>
    <p:sldLayoutId id="2147485858" r:id="rId48"/>
    <p:sldLayoutId id="2147485859" r:id="rId49"/>
    <p:sldLayoutId id="2147485860" r:id="rId50"/>
    <p:sldLayoutId id="2147485861" r:id="rId51"/>
    <p:sldLayoutId id="2147485862" r:id="rId52"/>
    <p:sldLayoutId id="2147485863" r:id="rId53"/>
    <p:sldLayoutId id="2147485864" r:id="rId54"/>
    <p:sldLayoutId id="2147485865" r:id="rId55"/>
    <p:sldLayoutId id="2147485866" r:id="rId56"/>
    <p:sldLayoutId id="2147485867" r:id="rId57"/>
    <p:sldLayoutId id="2147485868" r:id="rId58"/>
    <p:sldLayoutId id="2147485869" r:id="rId59"/>
    <p:sldLayoutId id="2147485870" r:id="rId60"/>
    <p:sldLayoutId id="2147485871" r:id="rId61"/>
    <p:sldLayoutId id="2147485872" r:id="rId62"/>
    <p:sldLayoutId id="2147485873" r:id="rId63"/>
    <p:sldLayoutId id="2147485874" r:id="rId64"/>
    <p:sldLayoutId id="2147485875" r:id="rId65"/>
    <p:sldLayoutId id="2147485876" r:id="rId66"/>
    <p:sldLayoutId id="2147485877" r:id="rId67"/>
    <p:sldLayoutId id="2147485878" r:id="rId68"/>
    <p:sldLayoutId id="2147485879" r:id="rId69"/>
    <p:sldLayoutId id="2147485880" r:id="rId70"/>
    <p:sldLayoutId id="2147485881" r:id="rId71"/>
    <p:sldLayoutId id="2147485882" r:id="rId72"/>
    <p:sldLayoutId id="2147485883" r:id="rId73"/>
    <p:sldLayoutId id="2147485884" r:id="rId74"/>
    <p:sldLayoutId id="2147485885" r:id="rId75"/>
    <p:sldLayoutId id="2147485886" r:id="rId76"/>
    <p:sldLayoutId id="2147485887" r:id="rId77"/>
    <p:sldLayoutId id="2147485888" r:id="rId78"/>
    <p:sldLayoutId id="2147485889" r:id="rId79"/>
    <p:sldLayoutId id="2147485890" r:id="rId80"/>
    <p:sldLayoutId id="2147485891" r:id="rId81"/>
    <p:sldLayoutId id="2147485892" r:id="rId82"/>
    <p:sldLayoutId id="2147485893" r:id="rId83"/>
    <p:sldLayoutId id="2147485894" r:id="rId84"/>
    <p:sldLayoutId id="2147485895" r:id="rId85"/>
    <p:sldLayoutId id="2147485896" r:id="rId86"/>
    <p:sldLayoutId id="2147485897" r:id="rId87"/>
    <p:sldLayoutId id="2147485898" r:id="rId88"/>
    <p:sldLayoutId id="2147485899" r:id="rId89"/>
    <p:sldLayoutId id="2147485900" r:id="rId90"/>
    <p:sldLayoutId id="2147485901" r:id="rId91"/>
    <p:sldLayoutId id="2147485902" r:id="rId92"/>
    <p:sldLayoutId id="2147485903" r:id="rId93"/>
    <p:sldLayoutId id="2147485904" r:id="rId94"/>
    <p:sldLayoutId id="2147485905" r:id="rId95"/>
    <p:sldLayoutId id="2147485906" r:id="rId96"/>
    <p:sldLayoutId id="2147485907" r:id="rId97"/>
    <p:sldLayoutId id="2147485908" r:id="rId98"/>
    <p:sldLayoutId id="2147485909" r:id="rId99"/>
    <p:sldLayoutId id="2147485910" r:id="rId100"/>
    <p:sldLayoutId id="2147485911" r:id="rId101"/>
    <p:sldLayoutId id="2147485912" r:id="rId102"/>
    <p:sldLayoutId id="2147485913" r:id="rId103"/>
    <p:sldLayoutId id="2147485914" r:id="rId104"/>
    <p:sldLayoutId id="2147485915" r:id="rId105"/>
    <p:sldLayoutId id="2147485916" r:id="rId106"/>
    <p:sldLayoutId id="2147485917" r:id="rId107"/>
    <p:sldLayoutId id="2147485918" r:id="rId108"/>
    <p:sldLayoutId id="2147485919" r:id="rId109"/>
    <p:sldLayoutId id="2147485920" r:id="rId110"/>
    <p:sldLayoutId id="2147485921" r:id="rId111"/>
    <p:sldLayoutId id="2147485922" r:id="rId112"/>
    <p:sldLayoutId id="2147485923" r:id="rId113"/>
    <p:sldLayoutId id="2147485924" r:id="rId114"/>
    <p:sldLayoutId id="2147485925" r:id="rId115"/>
    <p:sldLayoutId id="2147485926" r:id="rId116"/>
    <p:sldLayoutId id="2147485927" r:id="rId117"/>
    <p:sldLayoutId id="2147485928" r:id="rId118"/>
    <p:sldLayoutId id="2147485929" r:id="rId119"/>
    <p:sldLayoutId id="2147485930" r:id="rId120"/>
    <p:sldLayoutId id="2147485931" r:id="rId121"/>
    <p:sldLayoutId id="2147485932" r:id="rId122"/>
    <p:sldLayoutId id="2147485933" r:id="rId123"/>
    <p:sldLayoutId id="2147485934" r:id="rId124"/>
    <p:sldLayoutId id="2147485935" r:id="rId125"/>
    <p:sldLayoutId id="2147485936" r:id="rId126"/>
    <p:sldLayoutId id="2147485937" r:id="rId127"/>
    <p:sldLayoutId id="2147485938" r:id="rId128"/>
    <p:sldLayoutId id="2147485939" r:id="rId129"/>
    <p:sldLayoutId id="2147485940" r:id="rId130"/>
    <p:sldLayoutId id="2147485941" r:id="rId131"/>
    <p:sldLayoutId id="2147485942" r:id="rId132"/>
    <p:sldLayoutId id="2147485943" r:id="rId133"/>
    <p:sldLayoutId id="2147485944" r:id="rId134"/>
    <p:sldLayoutId id="2147485945" r:id="rId135"/>
    <p:sldLayoutId id="2147485946" r:id="rId136"/>
    <p:sldLayoutId id="2147485947" r:id="rId137"/>
    <p:sldLayoutId id="2147485948" r:id="rId138"/>
    <p:sldLayoutId id="2147485949" r:id="rId139"/>
    <p:sldLayoutId id="2147485950" r:id="rId140"/>
    <p:sldLayoutId id="2147485951" r:id="rId141"/>
    <p:sldLayoutId id="2147485952" r:id="rId142"/>
    <p:sldLayoutId id="2147485953" r:id="rId143"/>
    <p:sldLayoutId id="2147485954" r:id="rId144"/>
    <p:sldLayoutId id="2147485955" r:id="rId145"/>
    <p:sldLayoutId id="2147485956" r:id="rId146"/>
    <p:sldLayoutId id="2147485957" r:id="rId147"/>
    <p:sldLayoutId id="2147485958" r:id="rId148"/>
    <p:sldLayoutId id="2147485959" r:id="rId149"/>
    <p:sldLayoutId id="2147485960" r:id="rId150"/>
    <p:sldLayoutId id="2147485961" r:id="rId151"/>
    <p:sldLayoutId id="2147485962" r:id="rId152"/>
    <p:sldLayoutId id="2147485963" r:id="rId153"/>
    <p:sldLayoutId id="2147485964" r:id="rId154"/>
    <p:sldLayoutId id="2147485965" r:id="rId155"/>
    <p:sldLayoutId id="2147485966" r:id="rId156"/>
    <p:sldLayoutId id="2147485967" r:id="rId157"/>
    <p:sldLayoutId id="2147485968" r:id="rId158"/>
    <p:sldLayoutId id="2147485969" r:id="rId159"/>
    <p:sldLayoutId id="2147485970" r:id="rId160"/>
    <p:sldLayoutId id="2147485971" r:id="rId161"/>
    <p:sldLayoutId id="2147485972" r:id="rId162"/>
    <p:sldLayoutId id="2147485973" r:id="rId163"/>
    <p:sldLayoutId id="2147485974" r:id="rId164"/>
    <p:sldLayoutId id="2147485975" r:id="rId165"/>
    <p:sldLayoutId id="2147485976" r:id="rId166"/>
    <p:sldLayoutId id="2147485977" r:id="rId167"/>
    <p:sldLayoutId id="2147485978" r:id="rId168"/>
    <p:sldLayoutId id="2147485979" r:id="rId169"/>
    <p:sldLayoutId id="2147485980" r:id="rId170"/>
    <p:sldLayoutId id="2147485981" r:id="rId171"/>
    <p:sldLayoutId id="2147485982" r:id="rId172"/>
    <p:sldLayoutId id="2147485983" r:id="rId173"/>
    <p:sldLayoutId id="2147485984" r:id="rId174"/>
    <p:sldLayoutId id="2147485985" r:id="rId175"/>
    <p:sldLayoutId id="2147485986" r:id="rId176"/>
    <p:sldLayoutId id="2147485987" r:id="rId177"/>
    <p:sldLayoutId id="2147485988" r:id="rId178"/>
    <p:sldLayoutId id="2147485989" r:id="rId179"/>
    <p:sldLayoutId id="2147485990" r:id="rId180"/>
    <p:sldLayoutId id="2147485991" r:id="rId181"/>
    <p:sldLayoutId id="2147485992" r:id="rId182"/>
    <p:sldLayoutId id="2147485993" r:id="rId183"/>
    <p:sldLayoutId id="2147485994" r:id="rId184"/>
    <p:sldLayoutId id="2147485995" r:id="rId185"/>
    <p:sldLayoutId id="2147485996" r:id="rId186"/>
    <p:sldLayoutId id="2147485997" r:id="rId187"/>
    <p:sldLayoutId id="2147485998" r:id="rId188"/>
    <p:sldLayoutId id="2147485999" r:id="rId189"/>
    <p:sldLayoutId id="2147486000" r:id="rId190"/>
    <p:sldLayoutId id="2147486001" r:id="rId191"/>
    <p:sldLayoutId id="2147486002" r:id="rId192"/>
    <p:sldLayoutId id="2147486003" r:id="rId193"/>
    <p:sldLayoutId id="2147486004" r:id="rId194"/>
    <p:sldLayoutId id="2147486005" r:id="rId195"/>
    <p:sldLayoutId id="2147486006" r:id="rId196"/>
    <p:sldLayoutId id="2147486007" r:id="rId197"/>
    <p:sldLayoutId id="2147486008" r:id="rId198"/>
    <p:sldLayoutId id="2147486009" r:id="rId199"/>
    <p:sldLayoutId id="2147486010" r:id="rId200"/>
    <p:sldLayoutId id="2147486011" r:id="rId201"/>
    <p:sldLayoutId id="2147486012" r:id="rId202"/>
    <p:sldLayoutId id="2147486013" r:id="rId203"/>
    <p:sldLayoutId id="2147486014" r:id="rId204"/>
    <p:sldLayoutId id="2147486015" r:id="rId205"/>
    <p:sldLayoutId id="2147486016" r:id="rId206"/>
    <p:sldLayoutId id="2147486017" r:id="rId207"/>
    <p:sldLayoutId id="2147486018" r:id="rId208"/>
    <p:sldLayoutId id="2147486019" r:id="rId209"/>
    <p:sldLayoutId id="2147486020" r:id="rId210"/>
    <p:sldLayoutId id="2147486021" r:id="rId211"/>
    <p:sldLayoutId id="2147486022" r:id="rId212"/>
    <p:sldLayoutId id="2147486023" r:id="rId213"/>
    <p:sldLayoutId id="2147486024" r:id="rId214"/>
    <p:sldLayoutId id="2147486025" r:id="rId215"/>
    <p:sldLayoutId id="2147486026" r:id="rId216"/>
    <p:sldLayoutId id="2147486027" r:id="rId217"/>
    <p:sldLayoutId id="2147486028" r:id="rId218"/>
    <p:sldLayoutId id="2147486029" r:id="rId219"/>
    <p:sldLayoutId id="2147486030" r:id="rId220"/>
    <p:sldLayoutId id="2147486031" r:id="rId221"/>
    <p:sldLayoutId id="2147486032" r:id="rId222"/>
    <p:sldLayoutId id="2147486033" r:id="rId223"/>
    <p:sldLayoutId id="2147486034" r:id="rId224"/>
    <p:sldLayoutId id="2147486035" r:id="rId225"/>
    <p:sldLayoutId id="2147486036" r:id="rId226"/>
    <p:sldLayoutId id="2147486037" r:id="rId227"/>
    <p:sldLayoutId id="2147486038" r:id="rId228"/>
    <p:sldLayoutId id="2147486039" r:id="rId229"/>
    <p:sldLayoutId id="2147486040" r:id="rId230"/>
    <p:sldLayoutId id="2147486041" r:id="rId231"/>
    <p:sldLayoutId id="2147486042" r:id="rId232"/>
    <p:sldLayoutId id="2147486043" r:id="rId233"/>
    <p:sldLayoutId id="2147486044" r:id="rId234"/>
    <p:sldLayoutId id="2147486045" r:id="rId235"/>
    <p:sldLayoutId id="2147486046" r:id="rId236"/>
    <p:sldLayoutId id="2147486047" r:id="rId237"/>
    <p:sldLayoutId id="2147486048" r:id="rId238"/>
    <p:sldLayoutId id="2147486049" r:id="rId239"/>
    <p:sldLayoutId id="2147486050" r:id="rId240"/>
    <p:sldLayoutId id="2147486051" r:id="rId241"/>
    <p:sldLayoutId id="2147486052" r:id="rId242"/>
    <p:sldLayoutId id="2147486053" r:id="rId243"/>
    <p:sldLayoutId id="2147486054" r:id="rId244"/>
    <p:sldLayoutId id="2147486055" r:id="rId245"/>
    <p:sldLayoutId id="2147486056" r:id="rId246"/>
    <p:sldLayoutId id="2147486057" r:id="rId247"/>
    <p:sldLayoutId id="2147486058" r:id="rId248"/>
    <p:sldLayoutId id="2147486059" r:id="rId249"/>
    <p:sldLayoutId id="2147486060" r:id="rId250"/>
    <p:sldLayoutId id="2147486061" r:id="rId251"/>
    <p:sldLayoutId id="2147486062" r:id="rId252"/>
    <p:sldLayoutId id="2147486063" r:id="rId253"/>
    <p:sldLayoutId id="2147486064" r:id="rId254"/>
    <p:sldLayoutId id="2147486065" r:id="rId255"/>
    <p:sldLayoutId id="2147486066" r:id="rId256"/>
    <p:sldLayoutId id="2147486067" r:id="rId257"/>
    <p:sldLayoutId id="2147486068" r:id="rId258"/>
    <p:sldLayoutId id="2147486069" r:id="rId259"/>
    <p:sldLayoutId id="2147486070" r:id="rId260"/>
    <p:sldLayoutId id="2147486071" r:id="rId261"/>
    <p:sldLayoutId id="2147486072" r:id="rId262"/>
    <p:sldLayoutId id="2147486073" r:id="rId263"/>
    <p:sldLayoutId id="2147486074" r:id="rId264"/>
    <p:sldLayoutId id="2147486075" r:id="rId265"/>
    <p:sldLayoutId id="2147486076" r:id="rId266"/>
    <p:sldLayoutId id="2147486077" r:id="rId267"/>
    <p:sldLayoutId id="2147486078" r:id="rId268"/>
    <p:sldLayoutId id="2147486079" r:id="rId269"/>
    <p:sldLayoutId id="2147486080" r:id="rId270"/>
    <p:sldLayoutId id="2147486081" r:id="rId271"/>
    <p:sldLayoutId id="2147486082" r:id="rId272"/>
    <p:sldLayoutId id="2147486083" r:id="rId273"/>
    <p:sldLayoutId id="2147486084" r:id="rId274"/>
    <p:sldLayoutId id="2147486085" r:id="rId275"/>
    <p:sldLayoutId id="2147486086" r:id="rId276"/>
    <p:sldLayoutId id="2147486087" r:id="rId277"/>
    <p:sldLayoutId id="2147486088" r:id="rId278"/>
    <p:sldLayoutId id="2147486089" r:id="rId279"/>
    <p:sldLayoutId id="2147486090" r:id="rId280"/>
    <p:sldLayoutId id="2147486091" r:id="rId281"/>
    <p:sldLayoutId id="2147486092" r:id="rId282"/>
    <p:sldLayoutId id="2147486093" r:id="rId283"/>
    <p:sldLayoutId id="2147486094" r:id="rId284"/>
    <p:sldLayoutId id="2147486095" r:id="rId285"/>
    <p:sldLayoutId id="2147486109" r:id="rId286"/>
    <p:sldLayoutId id="2147486116" r:id="rId287"/>
    <p:sldLayoutId id="2147486118" r:id="rId288"/>
    <p:sldLayoutId id="2147486119" r:id="rId289"/>
    <p:sldLayoutId id="2147486120" r:id="rId290"/>
    <p:sldLayoutId id="2147486121" r:id="rId291"/>
    <p:sldLayoutId id="2147486122" r:id="rId292"/>
    <p:sldLayoutId id="2147486123" r:id="rId293"/>
    <p:sldLayoutId id="2147486124" r:id="rId294"/>
    <p:sldLayoutId id="2147486125" r:id="rId295"/>
    <p:sldLayoutId id="2147486126" r:id="rId296"/>
    <p:sldLayoutId id="2147486127" r:id="rId297"/>
    <p:sldLayoutId id="2147486128" r:id="rId298"/>
    <p:sldLayoutId id="2147486162" r:id="rId299"/>
    <p:sldLayoutId id="2147486163" r:id="rId300"/>
    <p:sldLayoutId id="2147486164" r:id="rId301"/>
    <p:sldLayoutId id="2147486165" r:id="rId302"/>
    <p:sldLayoutId id="2147486166" r:id="rId303"/>
    <p:sldLayoutId id="2147486167" r:id="rId304"/>
    <p:sldLayoutId id="2147486168" r:id="rId305"/>
    <p:sldLayoutId id="2147486169" r:id="rId306"/>
    <p:sldLayoutId id="2147486170" r:id="rId307"/>
    <p:sldLayoutId id="2147486171" r:id="rId308"/>
    <p:sldLayoutId id="2147486172" r:id="rId309"/>
    <p:sldLayoutId id="2147486173" r:id="rId310"/>
    <p:sldLayoutId id="2147486174" r:id="rId311"/>
    <p:sldLayoutId id="2147486175" r:id="rId312"/>
    <p:sldLayoutId id="2147486176" r:id="rId313"/>
    <p:sldLayoutId id="2147486177" r:id="rId314"/>
    <p:sldLayoutId id="2147486178" r:id="rId315"/>
    <p:sldLayoutId id="2147486179" r:id="rId316"/>
    <p:sldLayoutId id="2147486181" r:id="rId317"/>
    <p:sldLayoutId id="2147486182" r:id="rId318"/>
    <p:sldLayoutId id="2147486183" r:id="rId319"/>
    <p:sldLayoutId id="2147486184" r:id="rId320"/>
    <p:sldLayoutId id="2147486185" r:id="rId321"/>
    <p:sldLayoutId id="2147486186" r:id="rId322"/>
    <p:sldLayoutId id="2147486187" r:id="rId323"/>
    <p:sldLayoutId id="2147486188" r:id="rId324"/>
    <p:sldLayoutId id="2147486189" r:id="rId325"/>
    <p:sldLayoutId id="2147486190" r:id="rId326"/>
    <p:sldLayoutId id="2147486191" r:id="rId327"/>
    <p:sldLayoutId id="2147486192" r:id="rId328"/>
    <p:sldLayoutId id="2147486193" r:id="rId329"/>
    <p:sldLayoutId id="2147486194" r:id="rId330"/>
    <p:sldLayoutId id="2147486195" r:id="rId331"/>
    <p:sldLayoutId id="2147486196" r:id="rId332"/>
    <p:sldLayoutId id="2147486197" r:id="rId333"/>
    <p:sldLayoutId id="2147486198" r:id="rId334"/>
    <p:sldLayoutId id="2147486199" r:id="rId335"/>
    <p:sldLayoutId id="2147486200" r:id="rId336"/>
    <p:sldLayoutId id="2147486201" r:id="rId337"/>
    <p:sldLayoutId id="2147486202" r:id="rId338"/>
    <p:sldLayoutId id="2147486203" r:id="rId339"/>
    <p:sldLayoutId id="2147486204" r:id="rId340"/>
    <p:sldLayoutId id="2147486205" r:id="rId341"/>
    <p:sldLayoutId id="2147486206" r:id="rId342"/>
    <p:sldLayoutId id="2147486207" r:id="rId343"/>
    <p:sldLayoutId id="2147486208" r:id="rId344"/>
    <p:sldLayoutId id="2147486209" r:id="rId345"/>
    <p:sldLayoutId id="2147486210" r:id="rId346"/>
    <p:sldLayoutId id="2147486211" r:id="rId347"/>
    <p:sldLayoutId id="2147486212" r:id="rId348"/>
    <p:sldLayoutId id="2147486213" r:id="rId349"/>
    <p:sldLayoutId id="2147486214" r:id="rId350"/>
    <p:sldLayoutId id="2147486215" r:id="rId351"/>
    <p:sldLayoutId id="2147486216" r:id="rId352"/>
    <p:sldLayoutId id="2147486217" r:id="rId353"/>
    <p:sldLayoutId id="2147486220" r:id="rId354"/>
    <p:sldLayoutId id="2147486221" r:id="rId355"/>
    <p:sldLayoutId id="2147486222" r:id="rId356"/>
    <p:sldLayoutId id="2147486223" r:id="rId357"/>
    <p:sldLayoutId id="2147486224" r:id="rId358"/>
    <p:sldLayoutId id="2147486225" r:id="rId359"/>
    <p:sldLayoutId id="2147486226" r:id="rId360"/>
    <p:sldLayoutId id="2147486227" r:id="rId361"/>
    <p:sldLayoutId id="2147486228" r:id="rId362"/>
    <p:sldLayoutId id="2147486229" r:id="rId363"/>
    <p:sldLayoutId id="2147486240" r:id="rId364"/>
    <p:sldLayoutId id="2147486241" r:id="rId365"/>
    <p:sldLayoutId id="2147486242" r:id="rId366"/>
    <p:sldLayoutId id="2147486243" r:id="rId367"/>
    <p:sldLayoutId id="2147486244" r:id="rId368"/>
    <p:sldLayoutId id="2147486245" r:id="rId369"/>
    <p:sldLayoutId id="2147486246" r:id="rId370"/>
    <p:sldLayoutId id="2147486247" r:id="rId371"/>
    <p:sldLayoutId id="2147486248" r:id="rId372"/>
    <p:sldLayoutId id="2147486249" r:id="rId373"/>
    <p:sldLayoutId id="2147486250" r:id="rId374"/>
    <p:sldLayoutId id="2147486251" r:id="rId375"/>
    <p:sldLayoutId id="2147486252" r:id="rId376"/>
    <p:sldLayoutId id="2147486253" r:id="rId377"/>
    <p:sldLayoutId id="2147486254" r:id="rId378"/>
    <p:sldLayoutId id="2147486255" r:id="rId379"/>
    <p:sldLayoutId id="2147486256" r:id="rId380"/>
    <p:sldLayoutId id="2147486257" r:id="rId381"/>
    <p:sldLayoutId id="2147486258" r:id="rId382"/>
    <p:sldLayoutId id="2147486259" r:id="rId383"/>
    <p:sldLayoutId id="2147486260" r:id="rId384"/>
    <p:sldLayoutId id="2147486261" r:id="rId385"/>
    <p:sldLayoutId id="2147486262" r:id="rId386"/>
    <p:sldLayoutId id="2147486263" r:id="rId387"/>
    <p:sldLayoutId id="2147486264" r:id="rId388"/>
    <p:sldLayoutId id="2147486265" r:id="rId389"/>
    <p:sldLayoutId id="2147486274" r:id="rId390"/>
    <p:sldLayoutId id="2147486275" r:id="rId391"/>
    <p:sldLayoutId id="2147486276" r:id="rId392"/>
    <p:sldLayoutId id="2147486277" r:id="rId393"/>
    <p:sldLayoutId id="2147486281" r:id="rId394"/>
    <p:sldLayoutId id="2147486282" r:id="rId395"/>
    <p:sldLayoutId id="2147486283" r:id="rId396"/>
    <p:sldLayoutId id="2147486284" r:id="rId397"/>
    <p:sldLayoutId id="2147486285" r:id="rId398"/>
    <p:sldLayoutId id="2147486286" r:id="rId399"/>
    <p:sldLayoutId id="2147486287" r:id="rId400"/>
    <p:sldLayoutId id="2147486288" r:id="rId401"/>
    <p:sldLayoutId id="2147486289" r:id="rId402"/>
    <p:sldLayoutId id="2147486290" r:id="rId403"/>
    <p:sldLayoutId id="2147486293" r:id="rId404"/>
    <p:sldLayoutId id="2147486294" r:id="rId405"/>
    <p:sldLayoutId id="2147486295" r:id="rId406"/>
    <p:sldLayoutId id="2147486296" r:id="rId407"/>
    <p:sldLayoutId id="2147486298" r:id="rId408"/>
    <p:sldLayoutId id="2147486299" r:id="rId409"/>
    <p:sldLayoutId id="2147486300" r:id="rId410"/>
    <p:sldLayoutId id="2147486302" r:id="rId411"/>
    <p:sldLayoutId id="2147486303" r:id="rId412"/>
    <p:sldLayoutId id="2147486304" r:id="rId413"/>
    <p:sldLayoutId id="2147486305" r:id="rId414"/>
    <p:sldLayoutId id="2147486306" r:id="rId415"/>
    <p:sldLayoutId id="2147486307" r:id="rId416"/>
    <p:sldLayoutId id="2147486308" r:id="rId417"/>
    <p:sldLayoutId id="2147486309" r:id="rId418"/>
    <p:sldLayoutId id="2147486310" r:id="rId419"/>
    <p:sldLayoutId id="2147486311" r:id="rId420"/>
    <p:sldLayoutId id="2147486312" r:id="rId421"/>
    <p:sldLayoutId id="2147486313" r:id="rId422"/>
    <p:sldLayoutId id="2147486314" r:id="rId423"/>
    <p:sldLayoutId id="2147486315" r:id="rId424"/>
    <p:sldLayoutId id="2147486316" r:id="rId425"/>
    <p:sldLayoutId id="2147486317" r:id="rId426"/>
    <p:sldLayoutId id="2147486318" r:id="rId427"/>
    <p:sldLayoutId id="2147486319" r:id="rId428"/>
    <p:sldLayoutId id="2147486320" r:id="rId429"/>
    <p:sldLayoutId id="2147486321" r:id="rId430"/>
    <p:sldLayoutId id="2147486322" r:id="rId431"/>
    <p:sldLayoutId id="2147486323" r:id="rId432"/>
    <p:sldLayoutId id="2147486324" r:id="rId433"/>
    <p:sldLayoutId id="2147486325" r:id="rId434"/>
    <p:sldLayoutId id="2147486326" r:id="rId435"/>
    <p:sldLayoutId id="2147486327" r:id="rId436"/>
    <p:sldLayoutId id="2147486328" r:id="rId437"/>
    <p:sldLayoutId id="2147486329" r:id="rId438"/>
    <p:sldLayoutId id="2147486330" r:id="rId439"/>
    <p:sldLayoutId id="2147486331" r:id="rId440"/>
    <p:sldLayoutId id="2147486332" r:id="rId441"/>
    <p:sldLayoutId id="2147486333" r:id="rId442"/>
    <p:sldLayoutId id="2147486334" r:id="rId443"/>
    <p:sldLayoutId id="2147486335" r:id="rId444"/>
    <p:sldLayoutId id="2147486336" r:id="rId445"/>
    <p:sldLayoutId id="2147486337" r:id="rId446"/>
    <p:sldLayoutId id="2147486338" r:id="rId447"/>
    <p:sldLayoutId id="2147486339" r:id="rId448"/>
    <p:sldLayoutId id="2147486340" r:id="rId449"/>
    <p:sldLayoutId id="2147486341" r:id="rId450"/>
    <p:sldLayoutId id="2147486342" r:id="rId451"/>
    <p:sldLayoutId id="2147486343" r:id="rId452"/>
    <p:sldLayoutId id="2147486344" r:id="rId453"/>
    <p:sldLayoutId id="2147486346" r:id="rId454"/>
    <p:sldLayoutId id="2147486347" r:id="rId455"/>
    <p:sldLayoutId id="2147486350" r:id="rId456"/>
    <p:sldLayoutId id="2147486351" r:id="rId457"/>
    <p:sldLayoutId id="2147486359" r:id="rId458"/>
    <p:sldLayoutId id="2147486360" r:id="rId459"/>
    <p:sldLayoutId id="2147486361" r:id="rId460"/>
    <p:sldLayoutId id="2147486363" r:id="rId461"/>
    <p:sldLayoutId id="2147486364" r:id="rId462"/>
    <p:sldLayoutId id="2147486365" r:id="rId463"/>
    <p:sldLayoutId id="2147486366" r:id="rId464"/>
    <p:sldLayoutId id="2147486367" r:id="rId465"/>
    <p:sldLayoutId id="2147486368" r:id="rId466"/>
    <p:sldLayoutId id="2147486369" r:id="rId467"/>
    <p:sldLayoutId id="2147486370" r:id="rId468"/>
    <p:sldLayoutId id="2147486371" r:id="rId469"/>
    <p:sldLayoutId id="2147486372" r:id="rId470"/>
    <p:sldLayoutId id="2147486373" r:id="rId471"/>
    <p:sldLayoutId id="2147486374" r:id="rId472"/>
    <p:sldLayoutId id="2147486375" r:id="rId473"/>
    <p:sldLayoutId id="2147486376" r:id="rId47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821563010"/>
      </p:ext>
    </p:extLst>
  </p:cSld>
  <p:clrMap bg1="lt1" tx1="dk1" bg2="dk2" tx2="lt2" accent1="accent1" accent2="accent2" accent3="accent3" accent4="accent4" accent5="accent5" accent6="accent6" hlink="hlink" folHlink="folHlink"/>
  <p:sldLayoutIdLst>
    <p:sldLayoutId id="2147486379" r:id="rId1"/>
    <p:sldLayoutId id="2147486380" r:id="rId2"/>
    <p:sldLayoutId id="2147486381" r:id="rId3"/>
    <p:sldLayoutId id="2147486382" r:id="rId4"/>
    <p:sldLayoutId id="2147486383" r:id="rId5"/>
    <p:sldLayoutId id="2147486384" r:id="rId6"/>
    <p:sldLayoutId id="2147486385" r:id="rId7"/>
    <p:sldLayoutId id="2147486386" r:id="rId8"/>
    <p:sldLayoutId id="2147486387" r:id="rId9"/>
    <p:sldLayoutId id="2147486388" r:id="rId10"/>
    <p:sldLayoutId id="2147486389" r:id="rId11"/>
    <p:sldLayoutId id="2147486390" r:id="rId12"/>
    <p:sldLayoutId id="2147486391" r:id="rId13"/>
    <p:sldLayoutId id="2147486392" r:id="rId14"/>
    <p:sldLayoutId id="2147486393" r:id="rId15"/>
    <p:sldLayoutId id="2147486394" r:id="rId16"/>
    <p:sldLayoutId id="2147486395" r:id="rId17"/>
    <p:sldLayoutId id="2147486396" r:id="rId18"/>
    <p:sldLayoutId id="2147486397" r:id="rId19"/>
    <p:sldLayoutId id="2147486398" r:id="rId20"/>
    <p:sldLayoutId id="2147486399" r:id="rId21"/>
    <p:sldLayoutId id="2147486400" r:id="rId22"/>
    <p:sldLayoutId id="2147486401" r:id="rId23"/>
    <p:sldLayoutId id="2147486402" r:id="rId24"/>
    <p:sldLayoutId id="2147486403" r:id="rId25"/>
    <p:sldLayoutId id="2147486404" r:id="rId26"/>
    <p:sldLayoutId id="2147486405" r:id="rId27"/>
    <p:sldLayoutId id="2147486406" r:id="rId28"/>
    <p:sldLayoutId id="2147486407" r:id="rId29"/>
    <p:sldLayoutId id="2147486408" r:id="rId30"/>
    <p:sldLayoutId id="2147486409" r:id="rId31"/>
    <p:sldLayoutId id="2147486410" r:id="rId32"/>
    <p:sldLayoutId id="2147486411" r:id="rId33"/>
    <p:sldLayoutId id="2147486412" r:id="rId34"/>
    <p:sldLayoutId id="2147486413" r:id="rId35"/>
    <p:sldLayoutId id="2147486414" r:id="rId36"/>
    <p:sldLayoutId id="2147486415" r:id="rId37"/>
    <p:sldLayoutId id="2147486416" r:id="rId38"/>
    <p:sldLayoutId id="2147486417" r:id="rId39"/>
    <p:sldLayoutId id="2147486418" r:id="rId40"/>
    <p:sldLayoutId id="2147486419" r:id="rId41"/>
    <p:sldLayoutId id="2147486420" r:id="rId42"/>
    <p:sldLayoutId id="2147486421" r:id="rId43"/>
    <p:sldLayoutId id="2147486422" r:id="rId44"/>
    <p:sldLayoutId id="2147486423" r:id="rId45"/>
    <p:sldLayoutId id="2147486424" r:id="rId46"/>
    <p:sldLayoutId id="2147486425" r:id="rId47"/>
    <p:sldLayoutId id="2147486426" r:id="rId48"/>
    <p:sldLayoutId id="2147486427" r:id="rId49"/>
    <p:sldLayoutId id="2147486428" r:id="rId50"/>
    <p:sldLayoutId id="2147486429" r:id="rId51"/>
    <p:sldLayoutId id="2147486430" r:id="rId52"/>
    <p:sldLayoutId id="2147486431" r:id="rId53"/>
    <p:sldLayoutId id="2147486432" r:id="rId54"/>
    <p:sldLayoutId id="2147486433" r:id="rId55"/>
    <p:sldLayoutId id="2147486434" r:id="rId56"/>
    <p:sldLayoutId id="2147486435" r:id="rId57"/>
    <p:sldLayoutId id="2147486436" r:id="rId58"/>
    <p:sldLayoutId id="2147486437" r:id="rId59"/>
    <p:sldLayoutId id="2147486438" r:id="rId60"/>
    <p:sldLayoutId id="2147486439" r:id="rId61"/>
    <p:sldLayoutId id="2147486440" r:id="rId62"/>
    <p:sldLayoutId id="2147486441" r:id="rId63"/>
    <p:sldLayoutId id="2147486442" r:id="rId64"/>
    <p:sldLayoutId id="2147486443" r:id="rId65"/>
    <p:sldLayoutId id="2147486444" r:id="rId66"/>
    <p:sldLayoutId id="2147486445" r:id="rId67"/>
    <p:sldLayoutId id="2147486446" r:id="rId68"/>
    <p:sldLayoutId id="2147486447" r:id="rId69"/>
    <p:sldLayoutId id="2147486448" r:id="rId70"/>
    <p:sldLayoutId id="2147486449" r:id="rId71"/>
    <p:sldLayoutId id="2147486450" r:id="rId72"/>
    <p:sldLayoutId id="2147486451" r:id="rId73"/>
    <p:sldLayoutId id="2147486452" r:id="rId74"/>
    <p:sldLayoutId id="2147486453" r:id="rId75"/>
    <p:sldLayoutId id="2147486454" r:id="rId76"/>
    <p:sldLayoutId id="2147486455" r:id="rId77"/>
    <p:sldLayoutId id="2147486456" r:id="rId78"/>
    <p:sldLayoutId id="2147486457" r:id="rId79"/>
    <p:sldLayoutId id="2147486458" r:id="rId80"/>
    <p:sldLayoutId id="2147486459" r:id="rId81"/>
    <p:sldLayoutId id="2147486460" r:id="rId82"/>
    <p:sldLayoutId id="2147486461" r:id="rId83"/>
    <p:sldLayoutId id="2147486462" r:id="rId84"/>
    <p:sldLayoutId id="2147486463" r:id="rId85"/>
    <p:sldLayoutId id="2147486464" r:id="rId86"/>
    <p:sldLayoutId id="2147486465" r:id="rId87"/>
    <p:sldLayoutId id="2147486466" r:id="rId88"/>
    <p:sldLayoutId id="2147486467" r:id="rId89"/>
    <p:sldLayoutId id="2147486468" r:id="rId90"/>
    <p:sldLayoutId id="2147486469" r:id="rId91"/>
    <p:sldLayoutId id="2147486470" r:id="rId92"/>
    <p:sldLayoutId id="2147486471" r:id="rId93"/>
    <p:sldLayoutId id="2147486472" r:id="rId94"/>
    <p:sldLayoutId id="2147486473" r:id="rId95"/>
    <p:sldLayoutId id="2147486474" r:id="rId96"/>
    <p:sldLayoutId id="2147486475" r:id="rId97"/>
    <p:sldLayoutId id="2147486476" r:id="rId98"/>
    <p:sldLayoutId id="2147486477" r:id="rId99"/>
    <p:sldLayoutId id="2147486478" r:id="rId100"/>
    <p:sldLayoutId id="2147486479" r:id="rId101"/>
    <p:sldLayoutId id="2147486480" r:id="rId102"/>
    <p:sldLayoutId id="2147486481" r:id="rId103"/>
    <p:sldLayoutId id="2147486482" r:id="rId104"/>
    <p:sldLayoutId id="2147486483" r:id="rId105"/>
    <p:sldLayoutId id="2147486484" r:id="rId106"/>
    <p:sldLayoutId id="2147486485" r:id="rId107"/>
    <p:sldLayoutId id="2147486486" r:id="rId108"/>
    <p:sldLayoutId id="2147486487" r:id="rId109"/>
    <p:sldLayoutId id="2147486488" r:id="rId110"/>
    <p:sldLayoutId id="2147486489" r:id="rId111"/>
    <p:sldLayoutId id="2147486490" r:id="rId112"/>
    <p:sldLayoutId id="2147486491" r:id="rId113"/>
    <p:sldLayoutId id="2147486492" r:id="rId114"/>
    <p:sldLayoutId id="2147486493" r:id="rId115"/>
    <p:sldLayoutId id="2147486494" r:id="rId116"/>
    <p:sldLayoutId id="2147486495" r:id="rId117"/>
    <p:sldLayoutId id="2147486496" r:id="rId118"/>
    <p:sldLayoutId id="2147486497" r:id="rId119"/>
    <p:sldLayoutId id="2147486498" r:id="rId120"/>
    <p:sldLayoutId id="2147486499" r:id="rId121"/>
    <p:sldLayoutId id="2147486500" r:id="rId122"/>
    <p:sldLayoutId id="2147486501" r:id="rId123"/>
    <p:sldLayoutId id="2147486502" r:id="rId124"/>
    <p:sldLayoutId id="2147486503" r:id="rId125"/>
    <p:sldLayoutId id="2147486504" r:id="rId126"/>
    <p:sldLayoutId id="2147486505" r:id="rId127"/>
    <p:sldLayoutId id="2147486506" r:id="rId128"/>
    <p:sldLayoutId id="2147486507" r:id="rId129"/>
    <p:sldLayoutId id="2147486508" r:id="rId130"/>
    <p:sldLayoutId id="2147486509" r:id="rId131"/>
    <p:sldLayoutId id="2147486510" r:id="rId132"/>
    <p:sldLayoutId id="2147486511" r:id="rId133"/>
    <p:sldLayoutId id="2147486512" r:id="rId134"/>
    <p:sldLayoutId id="2147486513" r:id="rId135"/>
    <p:sldLayoutId id="2147486514" r:id="rId136"/>
    <p:sldLayoutId id="2147486515" r:id="rId137"/>
    <p:sldLayoutId id="2147486516" r:id="rId138"/>
    <p:sldLayoutId id="2147486517" r:id="rId139"/>
    <p:sldLayoutId id="2147486518" r:id="rId140"/>
    <p:sldLayoutId id="2147486519" r:id="rId141"/>
    <p:sldLayoutId id="2147486520" r:id="rId142"/>
    <p:sldLayoutId id="2147486521" r:id="rId143"/>
    <p:sldLayoutId id="2147486522" r:id="rId144"/>
    <p:sldLayoutId id="2147486523" r:id="rId145"/>
    <p:sldLayoutId id="2147486524" r:id="rId146"/>
    <p:sldLayoutId id="2147486525" r:id="rId147"/>
    <p:sldLayoutId id="2147486526" r:id="rId148"/>
    <p:sldLayoutId id="2147486527" r:id="rId149"/>
    <p:sldLayoutId id="2147486528" r:id="rId150"/>
    <p:sldLayoutId id="2147486529" r:id="rId151"/>
    <p:sldLayoutId id="2147486530" r:id="rId152"/>
    <p:sldLayoutId id="2147486531" r:id="rId153"/>
    <p:sldLayoutId id="2147486532" r:id="rId154"/>
    <p:sldLayoutId id="2147486533" r:id="rId155"/>
    <p:sldLayoutId id="2147486534" r:id="rId156"/>
    <p:sldLayoutId id="2147486535" r:id="rId157"/>
    <p:sldLayoutId id="2147486536" r:id="rId158"/>
    <p:sldLayoutId id="2147486537" r:id="rId159"/>
    <p:sldLayoutId id="2147486538" r:id="rId160"/>
    <p:sldLayoutId id="2147486539" r:id="rId161"/>
    <p:sldLayoutId id="2147486540" r:id="rId162"/>
    <p:sldLayoutId id="2147486541" r:id="rId163"/>
    <p:sldLayoutId id="2147486542" r:id="rId164"/>
    <p:sldLayoutId id="2147486543" r:id="rId165"/>
    <p:sldLayoutId id="2147486544" r:id="rId166"/>
    <p:sldLayoutId id="2147486545" r:id="rId167"/>
    <p:sldLayoutId id="2147486546" r:id="rId168"/>
    <p:sldLayoutId id="2147486547" r:id="rId169"/>
    <p:sldLayoutId id="2147486548" r:id="rId170"/>
    <p:sldLayoutId id="2147486549" r:id="rId171"/>
    <p:sldLayoutId id="2147486550" r:id="rId172"/>
    <p:sldLayoutId id="2147486551" r:id="rId173"/>
    <p:sldLayoutId id="2147486552" r:id="rId174"/>
    <p:sldLayoutId id="2147486553" r:id="rId175"/>
    <p:sldLayoutId id="2147486554" r:id="rId176"/>
    <p:sldLayoutId id="2147486555" r:id="rId177"/>
    <p:sldLayoutId id="2147486556" r:id="rId178"/>
    <p:sldLayoutId id="2147486557" r:id="rId179"/>
    <p:sldLayoutId id="2147486558" r:id="rId180"/>
    <p:sldLayoutId id="2147486559" r:id="rId181"/>
    <p:sldLayoutId id="2147486560" r:id="rId182"/>
    <p:sldLayoutId id="2147486561" r:id="rId183"/>
    <p:sldLayoutId id="2147486562" r:id="rId184"/>
    <p:sldLayoutId id="2147486563" r:id="rId185"/>
    <p:sldLayoutId id="2147486564" r:id="rId186"/>
    <p:sldLayoutId id="2147486565" r:id="rId187"/>
    <p:sldLayoutId id="2147486566" r:id="rId188"/>
    <p:sldLayoutId id="2147486567" r:id="rId189"/>
    <p:sldLayoutId id="2147486568" r:id="rId190"/>
    <p:sldLayoutId id="2147486569" r:id="rId191"/>
    <p:sldLayoutId id="2147486570" r:id="rId192"/>
    <p:sldLayoutId id="2147486571" r:id="rId193"/>
    <p:sldLayoutId id="2147486572" r:id="rId194"/>
    <p:sldLayoutId id="2147486573" r:id="rId195"/>
    <p:sldLayoutId id="2147486574" r:id="rId196"/>
    <p:sldLayoutId id="2147486575" r:id="rId197"/>
    <p:sldLayoutId id="2147486576" r:id="rId198"/>
    <p:sldLayoutId id="2147486577" r:id="rId199"/>
    <p:sldLayoutId id="2147486578" r:id="rId20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6/17/2024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960829763"/>
      </p:ext>
    </p:extLst>
  </p:cSld>
  <p:clrMap bg1="lt1" tx1="dk1" bg2="lt2" tx2="dk2" accent1="accent1" accent2="accent2" accent3="accent3" accent4="accent4" accent5="accent5" accent6="accent6" hlink="hlink" folHlink="folHlink"/>
  <p:sldLayoutIdLst>
    <p:sldLayoutId id="2147486580" r:id="rId1"/>
    <p:sldLayoutId id="2147486581" r:id="rId2"/>
    <p:sldLayoutId id="2147486582" r:id="rId3"/>
    <p:sldLayoutId id="2147486583" r:id="rId4"/>
    <p:sldLayoutId id="2147486584" r:id="rId5"/>
    <p:sldLayoutId id="2147486585" r:id="rId6"/>
    <p:sldLayoutId id="2147486586" r:id="rId7"/>
    <p:sldLayoutId id="2147486587" r:id="rId8"/>
    <p:sldLayoutId id="2147486588" r:id="rId9"/>
    <p:sldLayoutId id="2147486589" r:id="rId10"/>
    <p:sldLayoutId id="2147486590"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17177" y="187253"/>
            <a:ext cx="12909176" cy="779318"/>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717177" y="1091046"/>
            <a:ext cx="12909176" cy="308588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17176" y="4333875"/>
            <a:ext cx="3346824" cy="248949"/>
          </a:xfrm>
          <a:prstGeom prst="rect">
            <a:avLst/>
          </a:prstGeom>
        </p:spPr>
        <p:txBody>
          <a:bodyPr vert="horz" lIns="91440" tIns="45720" rIns="91440" bIns="45720" rtlCol="0" anchor="ctr"/>
          <a:lstStyle>
            <a:lvl1pPr algn="l">
              <a:defRPr sz="818">
                <a:solidFill>
                  <a:schemeClr val="tx1">
                    <a:tint val="75000"/>
                  </a:schemeClr>
                </a:solidFill>
              </a:defRPr>
            </a:lvl1pPr>
          </a:lstStyle>
          <a:p>
            <a:fld id="{1D8BD707-D9CF-40AE-B4C6-C98DA3205C09}" type="datetimeFigureOut">
              <a:rPr lang="en-US" smtClean="0"/>
              <a:pPr/>
              <a:t>6/17/2024</a:t>
            </a:fld>
            <a:endParaRPr lang="en-US"/>
          </a:p>
        </p:txBody>
      </p:sp>
      <p:sp>
        <p:nvSpPr>
          <p:cNvPr id="5" name="Footer Placeholder 4"/>
          <p:cNvSpPr>
            <a:spLocks noGrp="1"/>
          </p:cNvSpPr>
          <p:nvPr>
            <p:ph type="ftr" sz="quarter" idx="3"/>
          </p:nvPr>
        </p:nvSpPr>
        <p:spPr>
          <a:xfrm>
            <a:off x="4900706" y="4333875"/>
            <a:ext cx="4542118" cy="248949"/>
          </a:xfrm>
          <a:prstGeom prst="rect">
            <a:avLst/>
          </a:prstGeom>
        </p:spPr>
        <p:txBody>
          <a:bodyPr vert="horz" lIns="91440" tIns="45720" rIns="91440" bIns="45720" rtlCol="0" anchor="ctr"/>
          <a:lstStyle>
            <a:lvl1pPr algn="ctr">
              <a:defRPr sz="818">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0279529" y="4333875"/>
            <a:ext cx="3346824" cy="248949"/>
          </a:xfrm>
          <a:prstGeom prst="rect">
            <a:avLst/>
          </a:prstGeom>
        </p:spPr>
        <p:txBody>
          <a:bodyPr vert="horz" lIns="91440" tIns="45720" rIns="91440" bIns="45720" rtlCol="0" anchor="ctr"/>
          <a:lstStyle>
            <a:lvl1pPr algn="r">
              <a:defRPr sz="818">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687493548"/>
      </p:ext>
    </p:extLst>
  </p:cSld>
  <p:clrMap bg1="lt1" tx1="dk1" bg2="lt2" tx2="dk2" accent1="accent1" accent2="accent2" accent3="accent3" accent4="accent4" accent5="accent5" accent6="accent6" hlink="hlink" folHlink="folHlink"/>
  <p:sldLayoutIdLst>
    <p:sldLayoutId id="2147486592" r:id="rId1"/>
    <p:sldLayoutId id="2147486593" r:id="rId2"/>
    <p:sldLayoutId id="2147486594" r:id="rId3"/>
    <p:sldLayoutId id="2147486595" r:id="rId4"/>
    <p:sldLayoutId id="2147486596" r:id="rId5"/>
    <p:sldLayoutId id="2147486597" r:id="rId6"/>
    <p:sldLayoutId id="2147486598" r:id="rId7"/>
    <p:sldLayoutId id="2147486599" r:id="rId8"/>
    <p:sldLayoutId id="2147486600" r:id="rId9"/>
    <p:sldLayoutId id="2147486601" r:id="rId10"/>
    <p:sldLayoutId id="2147486602" r:id="rId11"/>
  </p:sldLayoutIdLst>
  <p:txStyles>
    <p:titleStyle>
      <a:lvl1pPr algn="ctr" defTabSz="623438" rtl="0" eaLnBrk="1" latinLnBrk="0" hangingPunct="1">
        <a:spcBef>
          <a:spcPct val="0"/>
        </a:spcBef>
        <a:buNone/>
        <a:defRPr sz="3000" kern="1200">
          <a:solidFill>
            <a:schemeClr val="tx1"/>
          </a:solidFill>
          <a:latin typeface="+mj-lt"/>
          <a:ea typeface="+mj-ea"/>
          <a:cs typeface="+mj-cs"/>
        </a:defRPr>
      </a:lvl1pPr>
    </p:titleStyle>
    <p:bodyStyle>
      <a:lvl1pPr marL="233789" indent="-233789" algn="l" defTabSz="623438" rtl="0" eaLnBrk="1" latinLnBrk="0" hangingPunct="1">
        <a:spcBef>
          <a:spcPct val="20000"/>
        </a:spcBef>
        <a:buFont typeface="Arial" pitchFamily="34" charset="0"/>
        <a:buChar char="•"/>
        <a:defRPr sz="2182" kern="1200">
          <a:solidFill>
            <a:schemeClr val="tx1"/>
          </a:solidFill>
          <a:latin typeface="+mn-lt"/>
          <a:ea typeface="+mn-ea"/>
          <a:cs typeface="+mn-cs"/>
        </a:defRPr>
      </a:lvl1pPr>
      <a:lvl2pPr marL="506543" indent="-194824" algn="l" defTabSz="623438" rtl="0" eaLnBrk="1" latinLnBrk="0" hangingPunct="1">
        <a:spcBef>
          <a:spcPct val="20000"/>
        </a:spcBef>
        <a:buFont typeface="Arial" pitchFamily="34" charset="0"/>
        <a:buChar char="–"/>
        <a:defRPr sz="1909" kern="1200">
          <a:solidFill>
            <a:schemeClr val="tx1"/>
          </a:solidFill>
          <a:latin typeface="+mn-lt"/>
          <a:ea typeface="+mn-ea"/>
          <a:cs typeface="+mn-cs"/>
        </a:defRPr>
      </a:lvl2pPr>
      <a:lvl3pPr marL="779297" indent="-155859" algn="l" defTabSz="623438" rtl="0" eaLnBrk="1" latinLnBrk="0" hangingPunct="1">
        <a:spcBef>
          <a:spcPct val="20000"/>
        </a:spcBef>
        <a:buFont typeface="Arial" pitchFamily="34" charset="0"/>
        <a:buChar char="•"/>
        <a:defRPr sz="1636" kern="1200">
          <a:solidFill>
            <a:schemeClr val="tx1"/>
          </a:solidFill>
          <a:latin typeface="+mn-lt"/>
          <a:ea typeface="+mn-ea"/>
          <a:cs typeface="+mn-cs"/>
        </a:defRPr>
      </a:lvl3pPr>
      <a:lvl4pPr marL="1091016"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4pPr>
      <a:lvl5pPr marL="1402735"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5pPr>
      <a:lvl6pPr marL="1714454"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6pPr>
      <a:lvl7pPr marL="2026173"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7pPr>
      <a:lvl8pPr marL="2337892"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8pPr>
      <a:lvl9pPr marL="2649611"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9pPr>
    </p:bodyStyle>
    <p:otherStyle>
      <a:defPPr>
        <a:defRPr lang="en-US"/>
      </a:defPPr>
      <a:lvl1pPr marL="0" algn="l" defTabSz="623438" rtl="0" eaLnBrk="1" latinLnBrk="0" hangingPunct="1">
        <a:defRPr sz="1227" kern="1200">
          <a:solidFill>
            <a:schemeClr val="tx1"/>
          </a:solidFill>
          <a:latin typeface="+mn-lt"/>
          <a:ea typeface="+mn-ea"/>
          <a:cs typeface="+mn-cs"/>
        </a:defRPr>
      </a:lvl1pPr>
      <a:lvl2pPr marL="311719" algn="l" defTabSz="623438" rtl="0" eaLnBrk="1" latinLnBrk="0" hangingPunct="1">
        <a:defRPr sz="1227" kern="1200">
          <a:solidFill>
            <a:schemeClr val="tx1"/>
          </a:solidFill>
          <a:latin typeface="+mn-lt"/>
          <a:ea typeface="+mn-ea"/>
          <a:cs typeface="+mn-cs"/>
        </a:defRPr>
      </a:lvl2pPr>
      <a:lvl3pPr marL="623438" algn="l" defTabSz="623438" rtl="0" eaLnBrk="1" latinLnBrk="0" hangingPunct="1">
        <a:defRPr sz="1227" kern="1200">
          <a:solidFill>
            <a:schemeClr val="tx1"/>
          </a:solidFill>
          <a:latin typeface="+mn-lt"/>
          <a:ea typeface="+mn-ea"/>
          <a:cs typeface="+mn-cs"/>
        </a:defRPr>
      </a:lvl3pPr>
      <a:lvl4pPr marL="935157" algn="l" defTabSz="623438" rtl="0" eaLnBrk="1" latinLnBrk="0" hangingPunct="1">
        <a:defRPr sz="1227" kern="1200">
          <a:solidFill>
            <a:schemeClr val="tx1"/>
          </a:solidFill>
          <a:latin typeface="+mn-lt"/>
          <a:ea typeface="+mn-ea"/>
          <a:cs typeface="+mn-cs"/>
        </a:defRPr>
      </a:lvl4pPr>
      <a:lvl5pPr marL="1246876" algn="l" defTabSz="623438" rtl="0" eaLnBrk="1" latinLnBrk="0" hangingPunct="1">
        <a:defRPr sz="1227" kern="1200">
          <a:solidFill>
            <a:schemeClr val="tx1"/>
          </a:solidFill>
          <a:latin typeface="+mn-lt"/>
          <a:ea typeface="+mn-ea"/>
          <a:cs typeface="+mn-cs"/>
        </a:defRPr>
      </a:lvl5pPr>
      <a:lvl6pPr marL="1558595" algn="l" defTabSz="623438" rtl="0" eaLnBrk="1" latinLnBrk="0" hangingPunct="1">
        <a:defRPr sz="1227" kern="1200">
          <a:solidFill>
            <a:schemeClr val="tx1"/>
          </a:solidFill>
          <a:latin typeface="+mn-lt"/>
          <a:ea typeface="+mn-ea"/>
          <a:cs typeface="+mn-cs"/>
        </a:defRPr>
      </a:lvl6pPr>
      <a:lvl7pPr marL="1870314" algn="l" defTabSz="623438" rtl="0" eaLnBrk="1" latinLnBrk="0" hangingPunct="1">
        <a:defRPr sz="1227" kern="1200">
          <a:solidFill>
            <a:schemeClr val="tx1"/>
          </a:solidFill>
          <a:latin typeface="+mn-lt"/>
          <a:ea typeface="+mn-ea"/>
          <a:cs typeface="+mn-cs"/>
        </a:defRPr>
      </a:lvl7pPr>
      <a:lvl8pPr marL="2182033" algn="l" defTabSz="623438" rtl="0" eaLnBrk="1" latinLnBrk="0" hangingPunct="1">
        <a:defRPr sz="1227" kern="1200">
          <a:solidFill>
            <a:schemeClr val="tx1"/>
          </a:solidFill>
          <a:latin typeface="+mn-lt"/>
          <a:ea typeface="+mn-ea"/>
          <a:cs typeface="+mn-cs"/>
        </a:defRPr>
      </a:lvl8pPr>
      <a:lvl9pPr marL="2493752" algn="l" defTabSz="623438" rtl="0" eaLnBrk="1" latinLnBrk="0" hangingPunct="1">
        <a:defRPr sz="1227"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20518510"/>
      </p:ext>
    </p:extLst>
  </p:cSld>
  <p:clrMap bg1="lt1" tx1="dk1" bg2="dk2" tx2="lt2" accent1="accent1" accent2="accent2" accent3="accent3" accent4="accent4" accent5="accent5" accent6="accent6" hlink="hlink" folHlink="folHlink"/>
  <p:sldLayoutIdLst>
    <p:sldLayoutId id="2147486604" r:id="rId1"/>
    <p:sldLayoutId id="2147486605" r:id="rId2"/>
    <p:sldLayoutId id="2147486606" r:id="rId3"/>
    <p:sldLayoutId id="2147486607" r:id="rId4"/>
    <p:sldLayoutId id="2147486608" r:id="rId5"/>
    <p:sldLayoutId id="2147486609" r:id="rId6"/>
    <p:sldLayoutId id="2147486610" r:id="rId7"/>
    <p:sldLayoutId id="2147486611" r:id="rId8"/>
    <p:sldLayoutId id="2147486612" r:id="rId9"/>
    <p:sldLayoutId id="2147486613" r:id="rId10"/>
    <p:sldLayoutId id="2147486614" r:id="rId11"/>
    <p:sldLayoutId id="2147486615" r:id="rId12"/>
    <p:sldLayoutId id="2147486616" r:id="rId13"/>
    <p:sldLayoutId id="2147486617" r:id="rId14"/>
    <p:sldLayoutId id="2147486618" r:id="rId15"/>
    <p:sldLayoutId id="2147486619" r:id="rId16"/>
    <p:sldLayoutId id="2147486620" r:id="rId17"/>
    <p:sldLayoutId id="2147486621" r:id="rId18"/>
    <p:sldLayoutId id="2147486622" r:id="rId19"/>
    <p:sldLayoutId id="2147486623" r:id="rId20"/>
    <p:sldLayoutId id="2147486624" r:id="rId21"/>
    <p:sldLayoutId id="2147486625" r:id="rId22"/>
    <p:sldLayoutId id="2147486626" r:id="rId23"/>
    <p:sldLayoutId id="2147486627" r:id="rId24"/>
    <p:sldLayoutId id="2147486628" r:id="rId25"/>
    <p:sldLayoutId id="2147486629" r:id="rId26"/>
    <p:sldLayoutId id="2147486630" r:id="rId27"/>
    <p:sldLayoutId id="2147486631" r:id="rId28"/>
    <p:sldLayoutId id="2147486632" r:id="rId29"/>
    <p:sldLayoutId id="2147486633" r:id="rId30"/>
    <p:sldLayoutId id="2147486634" r:id="rId31"/>
    <p:sldLayoutId id="2147486635" r:id="rId32"/>
    <p:sldLayoutId id="2147486636" r:id="rId33"/>
    <p:sldLayoutId id="2147486637" r:id="rId34"/>
    <p:sldLayoutId id="2147486638" r:id="rId35"/>
    <p:sldLayoutId id="2147486639" r:id="rId36"/>
    <p:sldLayoutId id="2147486640" r:id="rId37"/>
    <p:sldLayoutId id="2147486641" r:id="rId38"/>
    <p:sldLayoutId id="2147486642" r:id="rId39"/>
    <p:sldLayoutId id="2147486643" r:id="rId40"/>
    <p:sldLayoutId id="2147486644" r:id="rId41"/>
    <p:sldLayoutId id="2147486645" r:id="rId42"/>
    <p:sldLayoutId id="2147486646" r:id="rId43"/>
    <p:sldLayoutId id="2147486647" r:id="rId44"/>
    <p:sldLayoutId id="2147486648" r:id="rId45"/>
    <p:sldLayoutId id="2147486649" r:id="rId46"/>
    <p:sldLayoutId id="2147486650" r:id="rId47"/>
    <p:sldLayoutId id="2147486651" r:id="rId48"/>
    <p:sldLayoutId id="2147486652" r:id="rId49"/>
    <p:sldLayoutId id="2147486653" r:id="rId50"/>
    <p:sldLayoutId id="2147486654" r:id="rId51"/>
    <p:sldLayoutId id="2147486655" r:id="rId52"/>
    <p:sldLayoutId id="2147486656" r:id="rId53"/>
    <p:sldLayoutId id="2147486657" r:id="rId54"/>
    <p:sldLayoutId id="2147486658" r:id="rId55"/>
    <p:sldLayoutId id="2147486659" r:id="rId56"/>
    <p:sldLayoutId id="2147486660" r:id="rId57"/>
    <p:sldLayoutId id="2147486661" r:id="rId58"/>
    <p:sldLayoutId id="2147486662" r:id="rId59"/>
    <p:sldLayoutId id="2147486663" r:id="rId60"/>
    <p:sldLayoutId id="2147486664" r:id="rId61"/>
    <p:sldLayoutId id="2147486665" r:id="rId62"/>
    <p:sldLayoutId id="2147486666" r:id="rId63"/>
    <p:sldLayoutId id="2147486667" r:id="rId64"/>
    <p:sldLayoutId id="2147486668" r:id="rId65"/>
    <p:sldLayoutId id="2147486669" r:id="rId66"/>
    <p:sldLayoutId id="2147486670" r:id="rId67"/>
    <p:sldLayoutId id="2147486671" r:id="rId68"/>
    <p:sldLayoutId id="2147486672" r:id="rId69"/>
    <p:sldLayoutId id="2147486673" r:id="rId70"/>
    <p:sldLayoutId id="2147486674" r:id="rId71"/>
    <p:sldLayoutId id="2147486675" r:id="rId72"/>
    <p:sldLayoutId id="2147486676" r:id="rId73"/>
    <p:sldLayoutId id="2147486677" r:id="rId74"/>
    <p:sldLayoutId id="2147486678" r:id="rId75"/>
    <p:sldLayoutId id="2147486679" r:id="rId76"/>
    <p:sldLayoutId id="2147486680" r:id="rId77"/>
    <p:sldLayoutId id="2147486681" r:id="rId78"/>
    <p:sldLayoutId id="2147486682" r:id="rId79"/>
    <p:sldLayoutId id="2147486683" r:id="rId80"/>
    <p:sldLayoutId id="2147486684" r:id="rId81"/>
    <p:sldLayoutId id="2147486685" r:id="rId82"/>
    <p:sldLayoutId id="2147486686" r:id="rId83"/>
    <p:sldLayoutId id="2147486687" r:id="rId84"/>
    <p:sldLayoutId id="2147486688" r:id="rId85"/>
    <p:sldLayoutId id="2147486689" r:id="rId86"/>
    <p:sldLayoutId id="2147486690" r:id="rId87"/>
    <p:sldLayoutId id="2147486691" r:id="rId88"/>
    <p:sldLayoutId id="2147486692" r:id="rId89"/>
    <p:sldLayoutId id="2147486693" r:id="rId90"/>
    <p:sldLayoutId id="2147486694" r:id="rId91"/>
    <p:sldLayoutId id="2147486695" r:id="rId92"/>
    <p:sldLayoutId id="2147486696" r:id="rId93"/>
    <p:sldLayoutId id="2147486697" r:id="rId94"/>
    <p:sldLayoutId id="2147486698" r:id="rId95"/>
    <p:sldLayoutId id="2147486699" r:id="rId96"/>
    <p:sldLayoutId id="2147486700" r:id="rId97"/>
    <p:sldLayoutId id="2147486701" r:id="rId98"/>
    <p:sldLayoutId id="2147486702" r:id="rId99"/>
    <p:sldLayoutId id="2147486703" r:id="rId100"/>
    <p:sldLayoutId id="2147486704" r:id="rId101"/>
    <p:sldLayoutId id="2147486705" r:id="rId102"/>
    <p:sldLayoutId id="2147486706" r:id="rId103"/>
    <p:sldLayoutId id="2147486707" r:id="rId104"/>
    <p:sldLayoutId id="2147486708" r:id="rId105"/>
    <p:sldLayoutId id="2147486709" r:id="rId106"/>
    <p:sldLayoutId id="2147486710" r:id="rId107"/>
    <p:sldLayoutId id="2147486711" r:id="rId108"/>
    <p:sldLayoutId id="2147486712" r:id="rId109"/>
    <p:sldLayoutId id="2147486713" r:id="rId110"/>
    <p:sldLayoutId id="2147486714" r:id="rId111"/>
    <p:sldLayoutId id="2147486715" r:id="rId112"/>
    <p:sldLayoutId id="2147486716" r:id="rId113"/>
    <p:sldLayoutId id="2147486717" r:id="rId114"/>
    <p:sldLayoutId id="2147486718" r:id="rId115"/>
    <p:sldLayoutId id="2147486719" r:id="rId116"/>
    <p:sldLayoutId id="2147486720" r:id="rId117"/>
    <p:sldLayoutId id="2147486721" r:id="rId118"/>
    <p:sldLayoutId id="2147486722" r:id="rId119"/>
    <p:sldLayoutId id="2147486723" r:id="rId120"/>
    <p:sldLayoutId id="2147486724" r:id="rId121"/>
    <p:sldLayoutId id="2147486725" r:id="rId122"/>
    <p:sldLayoutId id="2147486726" r:id="rId123"/>
    <p:sldLayoutId id="2147486727" r:id="rId124"/>
    <p:sldLayoutId id="2147486728" r:id="rId125"/>
    <p:sldLayoutId id="2147486729" r:id="rId126"/>
    <p:sldLayoutId id="2147486730" r:id="rId127"/>
    <p:sldLayoutId id="2147486731" r:id="rId128"/>
    <p:sldLayoutId id="2147486732" r:id="rId129"/>
    <p:sldLayoutId id="2147486733" r:id="rId130"/>
    <p:sldLayoutId id="2147486734" r:id="rId131"/>
    <p:sldLayoutId id="2147486735" r:id="rId132"/>
    <p:sldLayoutId id="2147486736" r:id="rId133"/>
    <p:sldLayoutId id="2147486737" r:id="rId134"/>
    <p:sldLayoutId id="2147486738" r:id="rId135"/>
    <p:sldLayoutId id="2147486739" r:id="rId136"/>
    <p:sldLayoutId id="2147486740" r:id="rId137"/>
    <p:sldLayoutId id="2147486741" r:id="rId138"/>
    <p:sldLayoutId id="2147486742" r:id="rId139"/>
    <p:sldLayoutId id="2147486743" r:id="rId140"/>
    <p:sldLayoutId id="2147486744" r:id="rId141"/>
    <p:sldLayoutId id="2147486745" r:id="rId142"/>
    <p:sldLayoutId id="2147486746" r:id="rId143"/>
    <p:sldLayoutId id="2147486747" r:id="rId144"/>
    <p:sldLayoutId id="2147486748" r:id="rId145"/>
    <p:sldLayoutId id="2147486749" r:id="rId146"/>
    <p:sldLayoutId id="2147486750" r:id="rId147"/>
    <p:sldLayoutId id="2147486751" r:id="rId148"/>
    <p:sldLayoutId id="2147486752" r:id="rId149"/>
    <p:sldLayoutId id="2147486753" r:id="rId150"/>
    <p:sldLayoutId id="2147486754" r:id="rId151"/>
    <p:sldLayoutId id="2147486755" r:id="rId152"/>
    <p:sldLayoutId id="2147486756" r:id="rId153"/>
    <p:sldLayoutId id="2147486757" r:id="rId154"/>
    <p:sldLayoutId id="2147486758" r:id="rId155"/>
    <p:sldLayoutId id="2147486759" r:id="rId156"/>
    <p:sldLayoutId id="2147486760" r:id="rId157"/>
    <p:sldLayoutId id="2147486761" r:id="rId158"/>
    <p:sldLayoutId id="2147486762" r:id="rId159"/>
    <p:sldLayoutId id="2147486763" r:id="rId160"/>
    <p:sldLayoutId id="2147486764" r:id="rId161"/>
    <p:sldLayoutId id="2147486765" r:id="rId162"/>
    <p:sldLayoutId id="2147486766" r:id="rId163"/>
    <p:sldLayoutId id="2147486767" r:id="rId164"/>
    <p:sldLayoutId id="2147486768" r:id="rId165"/>
    <p:sldLayoutId id="2147486769" r:id="rId166"/>
    <p:sldLayoutId id="2147486770" r:id="rId167"/>
    <p:sldLayoutId id="2147486771" r:id="rId168"/>
    <p:sldLayoutId id="2147486772" r:id="rId169"/>
    <p:sldLayoutId id="2147486773" r:id="rId170"/>
    <p:sldLayoutId id="2147486774" r:id="rId171"/>
    <p:sldLayoutId id="2147486775" r:id="rId172"/>
    <p:sldLayoutId id="2147486776" r:id="rId173"/>
    <p:sldLayoutId id="2147486777" r:id="rId174"/>
    <p:sldLayoutId id="2147486778" r:id="rId175"/>
    <p:sldLayoutId id="2147486779" r:id="rId176"/>
    <p:sldLayoutId id="2147486780" r:id="rId177"/>
    <p:sldLayoutId id="2147486781" r:id="rId178"/>
    <p:sldLayoutId id="2147486782" r:id="rId179"/>
    <p:sldLayoutId id="2147486783" r:id="rId180"/>
    <p:sldLayoutId id="2147486784" r:id="rId181"/>
    <p:sldLayoutId id="2147486785" r:id="rId182"/>
    <p:sldLayoutId id="2147486786" r:id="rId183"/>
    <p:sldLayoutId id="2147486787" r:id="rId184"/>
    <p:sldLayoutId id="2147486788" r:id="rId185"/>
    <p:sldLayoutId id="2147486789" r:id="rId186"/>
    <p:sldLayoutId id="2147486790" r:id="rId187"/>
    <p:sldLayoutId id="2147486791" r:id="rId188"/>
    <p:sldLayoutId id="2147486792" r:id="rId189"/>
    <p:sldLayoutId id="2147486793" r:id="rId190"/>
    <p:sldLayoutId id="2147486794" r:id="rId191"/>
    <p:sldLayoutId id="2147486795" r:id="rId192"/>
    <p:sldLayoutId id="2147486796" r:id="rId193"/>
    <p:sldLayoutId id="2147486797" r:id="rId194"/>
    <p:sldLayoutId id="2147486798" r:id="rId195"/>
    <p:sldLayoutId id="2147486799" r:id="rId196"/>
    <p:sldLayoutId id="2147486800" r:id="rId197"/>
    <p:sldLayoutId id="2147486801" r:id="rId198"/>
    <p:sldLayoutId id="2147486802" r:id="rId199"/>
    <p:sldLayoutId id="2147486803" r:id="rId200"/>
    <p:sldLayoutId id="2147486804" r:id="rId201"/>
    <p:sldLayoutId id="2147486805" r:id="rId202"/>
    <p:sldLayoutId id="2147486806" r:id="rId203"/>
    <p:sldLayoutId id="2147486807" r:id="rId204"/>
    <p:sldLayoutId id="2147486808" r:id="rId205"/>
    <p:sldLayoutId id="2147486809" r:id="rId206"/>
    <p:sldLayoutId id="2147486810" r:id="rId207"/>
    <p:sldLayoutId id="2147486811" r:id="rId208"/>
    <p:sldLayoutId id="2147486812" r:id="rId209"/>
    <p:sldLayoutId id="2147486813" r:id="rId210"/>
    <p:sldLayoutId id="2147486814" r:id="rId211"/>
    <p:sldLayoutId id="2147486815" r:id="rId212"/>
    <p:sldLayoutId id="2147486816" r:id="rId213"/>
    <p:sldLayoutId id="2147486817" r:id="rId214"/>
    <p:sldLayoutId id="2147486818" r:id="rId215"/>
    <p:sldLayoutId id="2147486819" r:id="rId216"/>
    <p:sldLayoutId id="2147486820" r:id="rId217"/>
    <p:sldLayoutId id="2147486821" r:id="rId218"/>
    <p:sldLayoutId id="2147486822" r:id="rId219"/>
    <p:sldLayoutId id="2147486823" r:id="rId220"/>
    <p:sldLayoutId id="2147486824" r:id="rId221"/>
    <p:sldLayoutId id="2147486825" r:id="rId222"/>
    <p:sldLayoutId id="2147486826" r:id="rId223"/>
    <p:sldLayoutId id="2147486827" r:id="rId224"/>
    <p:sldLayoutId id="2147486828" r:id="rId225"/>
    <p:sldLayoutId id="2147486829" r:id="rId226"/>
    <p:sldLayoutId id="2147486830" r:id="rId227"/>
    <p:sldLayoutId id="2147486831" r:id="rId228"/>
    <p:sldLayoutId id="2147486832" r:id="rId229"/>
    <p:sldLayoutId id="2147486833" r:id="rId230"/>
    <p:sldLayoutId id="2147486834" r:id="rId231"/>
    <p:sldLayoutId id="2147486835" r:id="rId232"/>
    <p:sldLayoutId id="2147486836" r:id="rId233"/>
    <p:sldLayoutId id="2147486837" r:id="rId234"/>
    <p:sldLayoutId id="2147486838" r:id="rId235"/>
    <p:sldLayoutId id="2147486839" r:id="rId236"/>
    <p:sldLayoutId id="2147486840" r:id="rId237"/>
    <p:sldLayoutId id="2147486841" r:id="rId238"/>
    <p:sldLayoutId id="2147486842" r:id="rId239"/>
    <p:sldLayoutId id="2147486843" r:id="rId240"/>
    <p:sldLayoutId id="2147486844" r:id="rId241"/>
    <p:sldLayoutId id="2147486845" r:id="rId242"/>
    <p:sldLayoutId id="2147486846" r:id="rId243"/>
    <p:sldLayoutId id="2147486847" r:id="rId244"/>
    <p:sldLayoutId id="2147486848" r:id="rId245"/>
    <p:sldLayoutId id="2147486849" r:id="rId246"/>
    <p:sldLayoutId id="2147486850" r:id="rId247"/>
    <p:sldLayoutId id="2147486851" r:id="rId248"/>
    <p:sldLayoutId id="2147486852" r:id="rId249"/>
    <p:sldLayoutId id="2147486853" r:id="rId250"/>
    <p:sldLayoutId id="2147486854" r:id="rId251"/>
    <p:sldLayoutId id="2147486855" r:id="rId252"/>
    <p:sldLayoutId id="2147486856" r:id="rId253"/>
    <p:sldLayoutId id="2147486857" r:id="rId254"/>
    <p:sldLayoutId id="2147486858" r:id="rId255"/>
    <p:sldLayoutId id="2147486859" r:id="rId256"/>
    <p:sldLayoutId id="2147486860" r:id="rId257"/>
    <p:sldLayoutId id="2147486861" r:id="rId258"/>
    <p:sldLayoutId id="2147486862" r:id="rId259"/>
    <p:sldLayoutId id="2147486863" r:id="rId260"/>
    <p:sldLayoutId id="2147486864" r:id="rId261"/>
    <p:sldLayoutId id="2147486865" r:id="rId262"/>
    <p:sldLayoutId id="2147486866" r:id="rId263"/>
    <p:sldLayoutId id="2147486867" r:id="rId264"/>
    <p:sldLayoutId id="2147486868" r:id="rId265"/>
    <p:sldLayoutId id="2147486869" r:id="rId266"/>
    <p:sldLayoutId id="2147486870" r:id="rId267"/>
    <p:sldLayoutId id="2147486871" r:id="rId268"/>
    <p:sldLayoutId id="2147486872" r:id="rId269"/>
    <p:sldLayoutId id="2147486873" r:id="rId270"/>
    <p:sldLayoutId id="2147486874" r:id="rId271"/>
    <p:sldLayoutId id="2147486875" r:id="rId272"/>
    <p:sldLayoutId id="2147486876" r:id="rId273"/>
    <p:sldLayoutId id="2147486877" r:id="rId274"/>
    <p:sldLayoutId id="2147486878" r:id="rId275"/>
    <p:sldLayoutId id="2147486879" r:id="rId276"/>
    <p:sldLayoutId id="2147486880" r:id="rId277"/>
    <p:sldLayoutId id="2147486881" r:id="rId278"/>
    <p:sldLayoutId id="2147486882" r:id="rId279"/>
    <p:sldLayoutId id="2147486883" r:id="rId280"/>
    <p:sldLayoutId id="2147486884" r:id="rId281"/>
    <p:sldLayoutId id="2147486885" r:id="rId282"/>
    <p:sldLayoutId id="2147486886" r:id="rId283"/>
    <p:sldLayoutId id="2147486887" r:id="rId284"/>
    <p:sldLayoutId id="2147486888" r:id="rId285"/>
    <p:sldLayoutId id="2147486889" r:id="rId28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9.xml"/><Relationship Id="rId1" Type="http://schemas.openxmlformats.org/officeDocument/2006/relationships/slideLayout" Target="../slideLayouts/slideLayout21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image" Target="../media/image119.svg"/><Relationship Id="rId13" Type="http://schemas.openxmlformats.org/officeDocument/2006/relationships/image" Target="../media/image124.png"/><Relationship Id="rId3" Type="http://schemas.openxmlformats.org/officeDocument/2006/relationships/image" Target="../media/image114.png"/><Relationship Id="rId7" Type="http://schemas.openxmlformats.org/officeDocument/2006/relationships/image" Target="../media/image118.png"/><Relationship Id="rId12" Type="http://schemas.openxmlformats.org/officeDocument/2006/relationships/image" Target="../media/image123.svg"/><Relationship Id="rId2" Type="http://schemas.openxmlformats.org/officeDocument/2006/relationships/notesSlide" Target="../notesSlides/notesSlide11.xml"/><Relationship Id="rId1" Type="http://schemas.openxmlformats.org/officeDocument/2006/relationships/slideLayout" Target="../slideLayouts/slideLayout1795.xml"/><Relationship Id="rId6" Type="http://schemas.openxmlformats.org/officeDocument/2006/relationships/image" Target="../media/image117.svg"/><Relationship Id="rId11" Type="http://schemas.openxmlformats.org/officeDocument/2006/relationships/image" Target="../media/image122.png"/><Relationship Id="rId5" Type="http://schemas.openxmlformats.org/officeDocument/2006/relationships/image" Target="../media/image116.png"/><Relationship Id="rId10" Type="http://schemas.openxmlformats.org/officeDocument/2006/relationships/image" Target="../media/image121.svg"/><Relationship Id="rId4" Type="http://schemas.openxmlformats.org/officeDocument/2006/relationships/image" Target="../media/image115.svg"/><Relationship Id="rId9" Type="http://schemas.openxmlformats.org/officeDocument/2006/relationships/image" Target="../media/image120.png"/><Relationship Id="rId14" Type="http://schemas.openxmlformats.org/officeDocument/2006/relationships/image" Target="../media/image125.sv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9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1811.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3.xml"/><Relationship Id="rId1" Type="http://schemas.openxmlformats.org/officeDocument/2006/relationships/slideLayout" Target="../slideLayouts/slideLayout1806.xml"/><Relationship Id="rId4" Type="http://schemas.openxmlformats.org/officeDocument/2006/relationships/image" Target="../media/image12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2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22.xml"/></Relationships>
</file>

<file path=ppt/slides/_rels/slide2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433.xml"/></Relationships>
</file>

<file path=ppt/slides/_rels/slide22.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4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21.xml"/></Relationships>
</file>

<file path=ppt/slides/_rels/slide25.xml.rels><?xml version="1.0" encoding="UTF-8" standalone="yes"?>
<Relationships xmlns="http://schemas.openxmlformats.org/package/2006/relationships"><Relationship Id="rId3" Type="http://schemas.openxmlformats.org/officeDocument/2006/relationships/hyperlink" Target="mailto:Aleena.surenian@northwestern.edu" TargetMode="External"/><Relationship Id="rId2" Type="http://schemas.openxmlformats.org/officeDocument/2006/relationships/notesSlide" Target="../notesSlides/notesSlide16.xml"/><Relationship Id="rId1" Type="http://schemas.openxmlformats.org/officeDocument/2006/relationships/slideLayout" Target="../slideLayouts/slideLayout88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07.xml"/></Relationships>
</file>

<file path=ppt/slides/_rels/slide27.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32.png"/><Relationship Id="rId7" Type="http://schemas.openxmlformats.org/officeDocument/2006/relationships/image" Target="../media/image136.png"/><Relationship Id="rId2" Type="http://schemas.openxmlformats.org/officeDocument/2006/relationships/notesSlide" Target="../notesSlides/notesSlide17.xml"/><Relationship Id="rId1" Type="http://schemas.openxmlformats.org/officeDocument/2006/relationships/slideLayout" Target="../slideLayouts/slideLayout1595.xml"/><Relationship Id="rId6" Type="http://schemas.openxmlformats.org/officeDocument/2006/relationships/image" Target="../media/image135.png"/><Relationship Id="rId5" Type="http://schemas.openxmlformats.org/officeDocument/2006/relationships/image" Target="../media/image134.png"/><Relationship Id="rId4" Type="http://schemas.openxmlformats.org/officeDocument/2006/relationships/image" Target="../media/image133.svg"/></Relationships>
</file>

<file path=ppt/slides/_rels/slide28.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159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420.xml"/></Relationships>
</file>

<file path=ppt/slides/_rels/slide30.xml.rels><?xml version="1.0" encoding="UTF-8" standalone="yes"?>
<Relationships xmlns="http://schemas.openxmlformats.org/package/2006/relationships"><Relationship Id="rId8" Type="http://schemas.openxmlformats.org/officeDocument/2006/relationships/image" Target="../media/image145.png"/><Relationship Id="rId3" Type="http://schemas.openxmlformats.org/officeDocument/2006/relationships/image" Target="../media/image140.jpeg"/><Relationship Id="rId7" Type="http://schemas.openxmlformats.org/officeDocument/2006/relationships/image" Target="../media/image144.png"/><Relationship Id="rId2" Type="http://schemas.openxmlformats.org/officeDocument/2006/relationships/image" Target="../media/image139.jpeg"/><Relationship Id="rId1" Type="http://schemas.openxmlformats.org/officeDocument/2006/relationships/slideLayout" Target="../slideLayouts/slideLayout2407.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141.png"/></Relationships>
</file>

<file path=ppt/slides/_rels/slide3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2403.xml"/><Relationship Id="rId6" Type="http://schemas.openxmlformats.org/officeDocument/2006/relationships/image" Target="../media/image150.png"/><Relationship Id="rId5" Type="http://schemas.openxmlformats.org/officeDocument/2006/relationships/image" Target="../media/image149.png"/><Relationship Id="rId4" Type="http://schemas.openxmlformats.org/officeDocument/2006/relationships/image" Target="../media/image148.png"/></Relationships>
</file>

<file path=ppt/slides/_rels/slide3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51.png"/><Relationship Id="rId1" Type="http://schemas.openxmlformats.org/officeDocument/2006/relationships/slideLayout" Target="../slideLayouts/slideLayout2407.xml"/><Relationship Id="rId4" Type="http://schemas.openxmlformats.org/officeDocument/2006/relationships/image" Target="../media/image153.png"/></Relationships>
</file>

<file path=ppt/slides/_rels/slide3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2407.xml"/></Relationships>
</file>

<file path=ppt/slides/_rels/slide34.xml.rels><?xml version="1.0" encoding="UTF-8" standalone="yes"?>
<Relationships xmlns="http://schemas.openxmlformats.org/package/2006/relationships"><Relationship Id="rId8" Type="http://schemas.openxmlformats.org/officeDocument/2006/relationships/image" Target="../media/image162.jpeg"/><Relationship Id="rId3" Type="http://schemas.openxmlformats.org/officeDocument/2006/relationships/image" Target="../media/image157.jpeg"/><Relationship Id="rId7" Type="http://schemas.openxmlformats.org/officeDocument/2006/relationships/image" Target="../media/image161.jpeg"/><Relationship Id="rId2" Type="http://schemas.openxmlformats.org/officeDocument/2006/relationships/image" Target="../media/image156.jpeg"/><Relationship Id="rId1" Type="http://schemas.openxmlformats.org/officeDocument/2006/relationships/slideLayout" Target="../slideLayouts/slideLayout2407.xml"/><Relationship Id="rId6" Type="http://schemas.openxmlformats.org/officeDocument/2006/relationships/image" Target="../media/image160.jpeg"/><Relationship Id="rId5" Type="http://schemas.openxmlformats.org/officeDocument/2006/relationships/image" Target="../media/image159.jpeg"/><Relationship Id="rId4" Type="http://schemas.openxmlformats.org/officeDocument/2006/relationships/image" Target="../media/image158.jpeg"/><Relationship Id="rId9" Type="http://schemas.openxmlformats.org/officeDocument/2006/relationships/image" Target="../media/image163.jpeg"/></Relationships>
</file>

<file path=ppt/slides/_rels/slide3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2402.xml"/><Relationship Id="rId5" Type="http://schemas.openxmlformats.org/officeDocument/2006/relationships/image" Target="../media/image167.png"/><Relationship Id="rId4" Type="http://schemas.openxmlformats.org/officeDocument/2006/relationships/image" Target="../media/image166.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112.xml"/></Relationships>
</file>

<file path=ppt/slides/_rels/slide38.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10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05.xml"/></Relationships>
</file>

<file path=ppt/slides/_rels/slide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2102.xml"/></Relationships>
</file>

<file path=ppt/slides/_rels/slide41.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2103.xml"/></Relationships>
</file>

<file path=ppt/slides/_rels/slide42.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2103.xml"/></Relationships>
</file>

<file path=ppt/slides/_rels/slide43.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image" Target="../media/image172.png"/><Relationship Id="rId1" Type="http://schemas.openxmlformats.org/officeDocument/2006/relationships/slideLayout" Target="../slideLayouts/slideLayout2103.xml"/><Relationship Id="rId4" Type="http://schemas.openxmlformats.org/officeDocument/2006/relationships/image" Target="../media/image174.jpeg"/></Relationships>
</file>

<file path=ppt/slides/_rels/slide44.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103.xml"/></Relationships>
</file>

<file path=ppt/slides/_rels/slide45.xml.rels><?xml version="1.0" encoding="UTF-8" standalone="yes"?>
<Relationships xmlns="http://schemas.openxmlformats.org/package/2006/relationships"><Relationship Id="rId2" Type="http://schemas.openxmlformats.org/officeDocument/2006/relationships/image" Target="../media/image176.png"/><Relationship Id="rId1" Type="http://schemas.openxmlformats.org/officeDocument/2006/relationships/slideLayout" Target="../slideLayouts/slideLayout2103.xml"/></Relationships>
</file>

<file path=ppt/slides/_rels/slide46.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210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1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5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22.xml"/><Relationship Id="rId1" Type="http://schemas.openxmlformats.org/officeDocument/2006/relationships/slideLayout" Target="../slideLayouts/slideLayout2113.xml"/></Relationships>
</file>

<file path=ppt/slides/_rels/slide5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4.xml"/><Relationship Id="rId1" Type="http://schemas.openxmlformats.org/officeDocument/2006/relationships/slideLayout" Target="../slideLayouts/slideLayout1464.xml"/></Relationships>
</file>

<file path=ppt/slides/_rels/slide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205"/>
        <p:cNvGrpSpPr/>
        <p:nvPr/>
      </p:nvGrpSpPr>
      <p:grpSpPr>
        <a:xfrm>
          <a:off x="0" y="0"/>
          <a:ext cx="0" cy="0"/>
          <a:chOff x="0" y="0"/>
          <a:chExt cx="0" cy="0"/>
        </a:xfrm>
      </p:grpSpPr>
      <p:sp>
        <p:nvSpPr>
          <p:cNvPr id="21206" name="Google Shape;21206;p1"/>
          <p:cNvSpPr txBox="1">
            <a:spLocks noGrp="1"/>
          </p:cNvSpPr>
          <p:nvPr>
            <p:ph type="ctrTitle"/>
          </p:nvPr>
        </p:nvSpPr>
        <p:spPr>
          <a:xfrm>
            <a:off x="1341423" y="1418093"/>
            <a:ext cx="5130670" cy="2700755"/>
          </a:xfrm>
          <a:prstGeom prst="rect">
            <a:avLst/>
          </a:prstGeom>
          <a:noFill/>
          <a:ln>
            <a:noFill/>
          </a:ln>
        </p:spPr>
        <p:txBody>
          <a:bodyPr spcFirstLastPara="1" wrap="square" lIns="91425" tIns="45700" rIns="91425" bIns="45700" anchor="b" anchorCtr="0">
            <a:normAutofit/>
          </a:bodyPr>
          <a:lstStyle/>
          <a:p>
            <a:r>
              <a:rPr lang="en-US" dirty="0"/>
              <a:t>BE Teams Call – Introduction to Birth Equity Sustainability Plan</a:t>
            </a:r>
            <a:endParaRPr dirty="0"/>
          </a:p>
        </p:txBody>
      </p:sp>
      <p:sp>
        <p:nvSpPr>
          <p:cNvPr id="21207" name="Google Shape;21207;p1"/>
          <p:cNvSpPr txBox="1">
            <a:spLocks noGrp="1"/>
          </p:cNvSpPr>
          <p:nvPr>
            <p:ph type="subTitle" idx="1"/>
          </p:nvPr>
        </p:nvSpPr>
        <p:spPr>
          <a:xfrm>
            <a:off x="1341423" y="4198183"/>
            <a:ext cx="5194433" cy="986569"/>
          </a:xfrm>
          <a:prstGeom prst="rect">
            <a:avLst/>
          </a:prstGeom>
          <a:noFill/>
          <a:ln>
            <a:noFill/>
          </a:ln>
        </p:spPr>
        <p:txBody>
          <a:bodyPr spcFirstLastPara="1" wrap="square" lIns="91425" tIns="45700" rIns="91425" bIns="45700" anchor="t" anchorCtr="0">
            <a:normAutofit/>
          </a:bodyPr>
          <a:lstStyle/>
          <a:p>
            <a:pPr marL="0" indent="0">
              <a:spcBef>
                <a:spcPts val="0"/>
              </a:spcBef>
            </a:pPr>
            <a:r>
              <a:rPr lang="en-US" dirty="0"/>
              <a:t>June 17th, 2024</a:t>
            </a:r>
            <a:endParaRPr dirty="0"/>
          </a:p>
        </p:txBody>
      </p:sp>
      <p:pic>
        <p:nvPicPr>
          <p:cNvPr id="21208" name="Google Shape;21208;p1" descr="Woman kissing newborn baby"/>
          <p:cNvPicPr preferRelativeResize="0"/>
          <p:nvPr/>
        </p:nvPicPr>
        <p:blipFill rotWithShape="1">
          <a:blip r:embed="rId3">
            <a:alphaModFix/>
          </a:blip>
          <a:srcRect/>
          <a:stretch/>
        </p:blipFill>
        <p:spPr>
          <a:xfrm>
            <a:off x="6709082" y="1267275"/>
            <a:ext cx="5589946" cy="3837481"/>
          </a:xfrm>
          <a:prstGeom prst="ellipse">
            <a:avLst/>
          </a:prstGeom>
          <a:noFill/>
          <a:ln>
            <a:noFill/>
          </a:ln>
        </p:spPr>
      </p:pic>
      <p:pic>
        <p:nvPicPr>
          <p:cNvPr id="2" name="Google Shape;21208;p1" descr="Woman kissing newborn baby">
            <a:extLst>
              <a:ext uri="{FF2B5EF4-FFF2-40B4-BE49-F238E27FC236}">
                <a16:creationId xmlns:a16="http://schemas.microsoft.com/office/drawing/2014/main" id="{FC0DC0BE-CAA3-1870-935F-CBACC4FBC1E4}"/>
              </a:ext>
            </a:extLst>
          </p:cNvPr>
          <p:cNvPicPr preferRelativeResize="0"/>
          <p:nvPr/>
        </p:nvPicPr>
        <p:blipFill rotWithShape="1">
          <a:blip r:embed="rId3">
            <a:alphaModFix/>
          </a:blip>
          <a:srcRect/>
          <a:stretch/>
        </p:blipFill>
        <p:spPr>
          <a:xfrm>
            <a:off x="6861482" y="1419675"/>
            <a:ext cx="5589946" cy="3837481"/>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70"/>
        <p:cNvGrpSpPr/>
        <p:nvPr/>
      </p:nvGrpSpPr>
      <p:grpSpPr>
        <a:xfrm>
          <a:off x="0" y="0"/>
          <a:ext cx="0" cy="0"/>
          <a:chOff x="0" y="0"/>
          <a:chExt cx="0" cy="0"/>
        </a:xfrm>
      </p:grpSpPr>
      <p:sp>
        <p:nvSpPr>
          <p:cNvPr id="4071" name="Google Shape;4071;p430"/>
          <p:cNvSpPr/>
          <p:nvPr/>
        </p:nvSpPr>
        <p:spPr>
          <a:xfrm>
            <a:off x="39624" y="10688"/>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2" name="Google Shape;4072;p430"/>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3" name="Google Shape;4073;p430"/>
          <p:cNvSpPr/>
          <p:nvPr/>
        </p:nvSpPr>
        <p:spPr>
          <a:xfrm rot="5400000" flipH="1">
            <a:off x="-1410085" y="1420219"/>
            <a:ext cx="6857999" cy="4037839"/>
          </a:xfrm>
          <a:prstGeom prst="rect">
            <a:avLst/>
          </a:prstGeom>
          <a:gradFill>
            <a:gsLst>
              <a:gs pos="0">
                <a:srgbClr val="000000">
                  <a:alpha val="0"/>
                </a:srgbClr>
              </a:gs>
              <a:gs pos="99000">
                <a:srgbClr val="1C498B">
                  <a:alpha val="45882"/>
                </a:srgbClr>
              </a:gs>
              <a:gs pos="100000">
                <a:srgbClr val="1C498B">
                  <a:alpha val="45882"/>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4" name="Google Shape;4074;p430"/>
          <p:cNvSpPr/>
          <p:nvPr/>
        </p:nvSpPr>
        <p:spPr>
          <a:xfrm rot="5400000" flipH="1">
            <a:off x="767923" y="3588085"/>
            <a:ext cx="2501979" cy="4037841"/>
          </a:xfrm>
          <a:prstGeom prst="rect">
            <a:avLst/>
          </a:prstGeom>
          <a:gradFill>
            <a:gsLst>
              <a:gs pos="0">
                <a:srgbClr val="1C498B">
                  <a:alpha val="28627"/>
                </a:srgbClr>
              </a:gs>
              <a:gs pos="2000">
                <a:srgbClr val="1C498B">
                  <a:alpha val="28627"/>
                </a:srgbClr>
              </a:gs>
              <a:gs pos="100000">
                <a:srgbClr val="000000">
                  <a:alpha val="29803"/>
                </a:srgbClr>
              </a:gs>
            </a:gsLst>
            <a:lin ang="7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5" name="Google Shape;4075;p430"/>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745"/>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6" name="Google Shape;4076;p430"/>
          <p:cNvSpPr/>
          <p:nvPr/>
        </p:nvSpPr>
        <p:spPr>
          <a:xfrm rot="5400000" flipH="1">
            <a:off x="-1410093" y="1399943"/>
            <a:ext cx="6858003" cy="4037835"/>
          </a:xfrm>
          <a:prstGeom prst="rect">
            <a:avLst/>
          </a:prstGeom>
          <a:solidFill>
            <a:schemeClr val="accent1">
              <a:lumMod val="20000"/>
              <a:lumOff val="80000"/>
            </a:schemeClr>
          </a:solidFill>
          <a:ln>
            <a:solidFill>
              <a:schemeClr val="accent2">
                <a:lumMod val="20000"/>
                <a:lumOff val="80000"/>
              </a:schemeClr>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7" name="Google Shape;4077;p430"/>
          <p:cNvSpPr txBox="1">
            <a:spLocks noGrp="1"/>
          </p:cNvSpPr>
          <p:nvPr>
            <p:ph type="title"/>
          </p:nvPr>
        </p:nvSpPr>
        <p:spPr>
          <a:xfrm>
            <a:off x="218160" y="965636"/>
            <a:ext cx="3394549" cy="3387497"/>
          </a:xfrm>
          <a:prstGeom prst="rect">
            <a:avLst/>
          </a:prstGeom>
          <a:noFill/>
          <a:ln>
            <a:noFill/>
          </a:ln>
        </p:spPr>
        <p:txBody>
          <a:bodyPr spcFirstLastPara="1" wrap="square" lIns="91425" tIns="45700" rIns="91425" bIns="45700" anchor="b" anchorCtr="0">
            <a:normAutofit/>
          </a:bodyPr>
          <a:lstStyle/>
          <a:p>
            <a:pPr algn="r"/>
            <a:r>
              <a:rPr lang="en-US" sz="4000" dirty="0"/>
              <a:t>Crossing the finish line: Birth Equity</a:t>
            </a:r>
            <a:br>
              <a:rPr lang="en-US" sz="4000" dirty="0"/>
            </a:br>
            <a:r>
              <a:rPr lang="en-US" sz="4000" i="1" dirty="0"/>
              <a:t>QI Excellence</a:t>
            </a:r>
            <a:br>
              <a:rPr lang="en-US" sz="4000" i="1" dirty="0"/>
            </a:br>
            <a:r>
              <a:rPr lang="en-US" sz="4000" dirty="0"/>
              <a:t>Award </a:t>
            </a:r>
          </a:p>
        </p:txBody>
      </p:sp>
      <p:sp>
        <p:nvSpPr>
          <p:cNvPr id="4078" name="Google Shape;4078;p430"/>
          <p:cNvSpPr txBox="1">
            <a:spLocks noGrp="1"/>
          </p:cNvSpPr>
          <p:nvPr>
            <p:ph type="ftr" idx="11"/>
          </p:nvPr>
        </p:nvSpPr>
        <p:spPr>
          <a:xfrm rot="5400000">
            <a:off x="-1828800" y="2002536"/>
            <a:ext cx="4114800" cy="365125"/>
          </a:xfrm>
          <a:prstGeom prst="rect">
            <a:avLst/>
          </a:prstGeom>
          <a:noFill/>
          <a:ln>
            <a:noFill/>
          </a:ln>
        </p:spPr>
        <p:txBody>
          <a:bodyPr spcFirstLastPara="1" wrap="square" lIns="91425" tIns="45700" rIns="91425" bIns="45700" anchor="ctr" anchorCtr="0">
            <a:normAutofit/>
          </a:bodyPr>
          <a:lstStyle/>
          <a:p>
            <a:pPr marL="0" marR="0" lvl="0" indent="0" algn="l" defTabSz="914400" rtl="0" eaLnBrk="1" fontAlgn="auto" latinLnBrk="0" hangingPunct="1">
              <a:lnSpc>
                <a:spcPct val="100000"/>
              </a:lnSpc>
              <a:spcBef>
                <a:spcPts val="0"/>
              </a:spcBef>
              <a:spcAft>
                <a:spcPts val="0"/>
              </a:spcAft>
              <a:buClrTx/>
              <a:buSzPts val="1400"/>
              <a:buFontTx/>
              <a:buNone/>
              <a:tabLst/>
              <a:defRPr/>
            </a:pPr>
            <a:r>
              <a:rPr kumimoji="0" lang="en-US" sz="1100" b="0" i="0" u="none" strike="noStrike" kern="1200" cap="none" spc="0" normalizeH="0" baseline="0" noProof="0">
                <a:ln>
                  <a:noFill/>
                </a:ln>
                <a:solidFill>
                  <a:srgbClr val="FFFFFF"/>
                </a:solidFill>
                <a:effectLst/>
                <a:uLnTx/>
                <a:uFillTx/>
                <a:latin typeface="Calibri"/>
                <a:cs typeface="Calibri"/>
                <a:sym typeface="Calibri"/>
              </a:rPr>
              <a:t>Illinois Perinatal Quality Collaborative</a:t>
            </a:r>
            <a:endParaRPr kumimoji="0" sz="1200" b="0" i="0" u="none" strike="noStrike" kern="1200" cap="none" spc="0" normalizeH="0" baseline="0" noProof="0">
              <a:ln>
                <a:noFill/>
              </a:ln>
              <a:solidFill>
                <a:srgbClr val="919497"/>
              </a:solidFill>
              <a:effectLst/>
              <a:uLnTx/>
              <a:uFillTx/>
              <a:latin typeface="Calibri"/>
              <a:cs typeface="Calibri"/>
              <a:sym typeface="Calibri"/>
            </a:endParaRPr>
          </a:p>
        </p:txBody>
      </p:sp>
      <p:sp>
        <p:nvSpPr>
          <p:cNvPr id="4079" name="Google Shape;4079;p430"/>
          <p:cNvSpPr txBox="1">
            <a:spLocks noGrp="1"/>
          </p:cNvSpPr>
          <p:nvPr>
            <p:ph type="body" idx="1"/>
          </p:nvPr>
        </p:nvSpPr>
        <p:spPr>
          <a:xfrm>
            <a:off x="4164216" y="1065018"/>
            <a:ext cx="5099942" cy="5574801"/>
          </a:xfrm>
          <a:prstGeom prst="rect">
            <a:avLst/>
          </a:prstGeom>
          <a:noFill/>
          <a:ln>
            <a:noFill/>
          </a:ln>
        </p:spPr>
        <p:txBody>
          <a:bodyPr spcFirstLastPara="1" wrap="square" lIns="91425" tIns="45700" rIns="91425" bIns="45700" anchor="ctr" anchorCtr="0">
            <a:noAutofit/>
          </a:bodyPr>
          <a:lstStyle/>
          <a:p>
            <a:pPr marL="228600" indent="-228600">
              <a:lnSpc>
                <a:spcPct val="90000"/>
              </a:lnSpc>
              <a:spcBef>
                <a:spcPts val="2000"/>
              </a:spcBef>
              <a:buSzPts val="2800"/>
              <a:buFont typeface="Arial,Sans-Serif"/>
            </a:pPr>
            <a:r>
              <a:rPr lang="en-US" sz="2200" b="1" dirty="0">
                <a:solidFill>
                  <a:schemeClr val="accent1"/>
                </a:solidFill>
              </a:rPr>
              <a:t>7 of 7 key strategies In Place (Green)</a:t>
            </a:r>
          </a:p>
          <a:p>
            <a:pPr marL="228600" indent="-228600">
              <a:lnSpc>
                <a:spcPct val="90000"/>
              </a:lnSpc>
              <a:spcBef>
                <a:spcPts val="2000"/>
              </a:spcBef>
              <a:buSzPts val="2800"/>
              <a:buFont typeface="Arial,Sans-Serif"/>
            </a:pPr>
            <a:r>
              <a:rPr lang="en-US" sz="2200" b="1" dirty="0">
                <a:solidFill>
                  <a:schemeClr val="accent1"/>
                </a:solidFill>
              </a:rPr>
              <a:t>Achieving BE key measures/goals:</a:t>
            </a:r>
          </a:p>
          <a:p>
            <a:pPr marL="685800" lvl="1" indent="-228600">
              <a:lnSpc>
                <a:spcPct val="90000"/>
              </a:lnSpc>
              <a:spcBef>
                <a:spcPts val="2000"/>
              </a:spcBef>
              <a:buClr>
                <a:srgbClr val="1C498B"/>
              </a:buClr>
              <a:buSzPts val="2800"/>
              <a:buFont typeface="Arial,Sans-Serif"/>
            </a:pPr>
            <a:r>
              <a:rPr lang="en-US" sz="2200" b="1" dirty="0">
                <a:solidFill>
                  <a:schemeClr val="accent1"/>
                </a:solidFill>
              </a:rPr>
              <a:t>Provider, Nurse, &amp; Other Staff Bias Education ≥70%</a:t>
            </a:r>
          </a:p>
          <a:p>
            <a:pPr marL="685800" lvl="1" indent="-228600">
              <a:lnSpc>
                <a:spcPct val="90000"/>
              </a:lnSpc>
              <a:spcBef>
                <a:spcPts val="2000"/>
              </a:spcBef>
              <a:buSzPts val="2800"/>
              <a:buFont typeface="Arial,Sans-Serif"/>
            </a:pPr>
            <a:r>
              <a:rPr lang="en-US" sz="2200" b="1" dirty="0" err="1">
                <a:solidFill>
                  <a:schemeClr val="accent1"/>
                </a:solidFill>
              </a:rPr>
              <a:t>SDoH</a:t>
            </a:r>
            <a:r>
              <a:rPr lang="en-US" sz="2200" b="1" dirty="0">
                <a:solidFill>
                  <a:schemeClr val="accent1"/>
                </a:solidFill>
              </a:rPr>
              <a:t> Delivery Admission Screening Documented ≥70%</a:t>
            </a:r>
          </a:p>
          <a:p>
            <a:pPr marL="685800" lvl="1" indent="-228600">
              <a:lnSpc>
                <a:spcPct val="90000"/>
              </a:lnSpc>
              <a:spcBef>
                <a:spcPts val="2000"/>
              </a:spcBef>
              <a:buSzPts val="2800"/>
              <a:buFont typeface="Arial,Sans-Serif"/>
            </a:pPr>
            <a:r>
              <a:rPr lang="en-US" sz="2200" b="1" dirty="0" err="1">
                <a:solidFill>
                  <a:schemeClr val="accent1"/>
                </a:solidFill>
              </a:rPr>
              <a:t>SDoH</a:t>
            </a:r>
            <a:r>
              <a:rPr lang="en-US" sz="2200" b="1" dirty="0">
                <a:solidFill>
                  <a:schemeClr val="accent1"/>
                </a:solidFill>
              </a:rPr>
              <a:t> Screen Positive Linkage to Resources Documented ≥70%</a:t>
            </a:r>
          </a:p>
          <a:p>
            <a:pPr marL="685800" lvl="1" indent="-228600">
              <a:lnSpc>
                <a:spcPct val="90000"/>
              </a:lnSpc>
              <a:spcBef>
                <a:spcPts val="2000"/>
              </a:spcBef>
              <a:buSzPts val="2800"/>
              <a:buFont typeface="Arial,Sans-Serif"/>
            </a:pPr>
            <a:r>
              <a:rPr lang="en-US" sz="2200" b="1" dirty="0">
                <a:solidFill>
                  <a:schemeClr val="accent1"/>
                </a:solidFill>
              </a:rPr>
              <a:t>PREM Completion Rate </a:t>
            </a:r>
            <a:r>
              <a:rPr lang="en-US" sz="2200" b="1" u="sng" dirty="0">
                <a:solidFill>
                  <a:schemeClr val="accent1"/>
                </a:solidFill>
              </a:rPr>
              <a:t>&gt;</a:t>
            </a:r>
            <a:r>
              <a:rPr lang="en-US" sz="2200" b="1" dirty="0">
                <a:solidFill>
                  <a:schemeClr val="accent1"/>
                </a:solidFill>
              </a:rPr>
              <a:t>10% or 15 surveys/month</a:t>
            </a:r>
          </a:p>
        </p:txBody>
      </p:sp>
      <p:sp>
        <p:nvSpPr>
          <p:cNvPr id="4080" name="Google Shape;4080;p430"/>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a:ln>
                  <a:noFill/>
                </a:ln>
                <a:solidFill>
                  <a:srgbClr val="9CA5AE"/>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sz="1100" b="0" i="0" u="none" strike="noStrike" kern="1200" cap="none" spc="0" normalizeH="0" baseline="0" noProof="0">
              <a:ln>
                <a:noFill/>
              </a:ln>
              <a:solidFill>
                <a:srgbClr val="9CA5AE"/>
              </a:solidFill>
              <a:effectLst/>
              <a:uLnTx/>
              <a:uFillTx/>
              <a:latin typeface="Calibri"/>
              <a:cs typeface="Calibri"/>
              <a:sym typeface="Calibri"/>
            </a:endParaRPr>
          </a:p>
        </p:txBody>
      </p:sp>
      <p:grpSp>
        <p:nvGrpSpPr>
          <p:cNvPr id="6" name="Google Shape;4299;p443">
            <a:extLst>
              <a:ext uri="{FF2B5EF4-FFF2-40B4-BE49-F238E27FC236}">
                <a16:creationId xmlns:a16="http://schemas.microsoft.com/office/drawing/2014/main" id="{1E563E47-4596-D2A9-B5C3-6A2785CC0635}"/>
              </a:ext>
            </a:extLst>
          </p:cNvPr>
          <p:cNvGrpSpPr/>
          <p:nvPr/>
        </p:nvGrpSpPr>
        <p:grpSpPr>
          <a:xfrm>
            <a:off x="9296000" y="2007903"/>
            <a:ext cx="2836870" cy="3845632"/>
            <a:chOff x="9160895" y="1436954"/>
            <a:chExt cx="2999430" cy="3845632"/>
          </a:xfrm>
        </p:grpSpPr>
        <p:pic>
          <p:nvPicPr>
            <p:cNvPr id="3" name="Google Shape;4300;p443" descr="Diagram&#10;&#10;Description automatically generated">
              <a:extLst>
                <a:ext uri="{FF2B5EF4-FFF2-40B4-BE49-F238E27FC236}">
                  <a16:creationId xmlns:a16="http://schemas.microsoft.com/office/drawing/2014/main" id="{9DB08B42-497B-DDB4-19DB-10FA3E4541FB}"/>
                </a:ext>
              </a:extLst>
            </p:cNvPr>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9160895" y="1436954"/>
              <a:ext cx="2999430" cy="3845632"/>
            </a:xfrm>
            <a:prstGeom prst="rect">
              <a:avLst/>
            </a:prstGeom>
            <a:noFill/>
            <a:ln>
              <a:noFill/>
            </a:ln>
          </p:spPr>
        </p:pic>
        <p:sp>
          <p:nvSpPr>
            <p:cNvPr id="4" name="Google Shape;4301;p443">
              <a:extLst>
                <a:ext uri="{FF2B5EF4-FFF2-40B4-BE49-F238E27FC236}">
                  <a16:creationId xmlns:a16="http://schemas.microsoft.com/office/drawing/2014/main" id="{F15AEFA4-AA68-A117-C958-DB0EEF47CD10}"/>
                </a:ext>
              </a:extLst>
            </p:cNvPr>
            <p:cNvSpPr/>
            <p:nvPr/>
          </p:nvSpPr>
          <p:spPr>
            <a:xfrm>
              <a:off x="10600479" y="2884025"/>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Calibri"/>
                  <a:ea typeface="Calibri"/>
                  <a:cs typeface="Calibri"/>
                  <a:sym typeface="Calibri"/>
                </a:rPr>
                <a:t>Your H</a:t>
              </a: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5" name="Google Shape;4302;p443">
              <a:extLst>
                <a:ext uri="{FF2B5EF4-FFF2-40B4-BE49-F238E27FC236}">
                  <a16:creationId xmlns:a16="http://schemas.microsoft.com/office/drawing/2014/main" id="{D5466739-E840-FC95-6665-3D91BEEA02D7}"/>
                </a:ext>
              </a:extLst>
            </p:cNvPr>
            <p:cNvSpPr/>
            <p:nvPr/>
          </p:nvSpPr>
          <p:spPr>
            <a:xfrm rot="5400000">
              <a:off x="10272529" y="2662176"/>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sp>
        <p:nvSpPr>
          <p:cNvPr id="8" name="Google Shape;4303;p443">
            <a:extLst>
              <a:ext uri="{FF2B5EF4-FFF2-40B4-BE49-F238E27FC236}">
                <a16:creationId xmlns:a16="http://schemas.microsoft.com/office/drawing/2014/main" id="{9C5AC312-117A-1AEF-D019-567B59D9E006}"/>
              </a:ext>
            </a:extLst>
          </p:cNvPr>
          <p:cNvSpPr txBox="1"/>
          <p:nvPr/>
        </p:nvSpPr>
        <p:spPr>
          <a:xfrm>
            <a:off x="10166705" y="3436921"/>
            <a:ext cx="1417898" cy="83099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444C55"/>
                </a:solidFill>
                <a:effectLst/>
                <a:uLnTx/>
                <a:uFillTx/>
                <a:latin typeface="Calibri"/>
                <a:ea typeface="Calibri"/>
                <a:cs typeface="Calibri"/>
                <a:sym typeface="Calibri"/>
              </a:rPr>
              <a:t>Your Hospital's Name Here!</a:t>
            </a:r>
            <a:endParaRPr kumimoji="0" sz="1600" b="0" i="0" u="none" strike="noStrike" kern="1200" cap="none" spc="0" normalizeH="0" baseline="0" noProof="0">
              <a:ln>
                <a:noFill/>
              </a:ln>
              <a:solidFill>
                <a:srgbClr val="444C55"/>
              </a:solidFill>
              <a:effectLst/>
              <a:uLnTx/>
              <a:uFillTx/>
              <a:latin typeface="Calibri"/>
              <a:ea typeface="Calibri"/>
              <a:cs typeface="Calibri"/>
              <a:sym typeface="Calibri"/>
            </a:endParaRPr>
          </a:p>
        </p:txBody>
      </p:sp>
      <p:sp>
        <p:nvSpPr>
          <p:cNvPr id="7" name="Google Shape;4077;p430">
            <a:extLst>
              <a:ext uri="{FF2B5EF4-FFF2-40B4-BE49-F238E27FC236}">
                <a16:creationId xmlns:a16="http://schemas.microsoft.com/office/drawing/2014/main" id="{59B5809D-8C36-DFD5-340F-56BFB0EB69B2}"/>
              </a:ext>
            </a:extLst>
          </p:cNvPr>
          <p:cNvSpPr txBox="1">
            <a:spLocks/>
          </p:cNvSpPr>
          <p:nvPr/>
        </p:nvSpPr>
        <p:spPr>
          <a:xfrm>
            <a:off x="4443837" y="218181"/>
            <a:ext cx="7378720" cy="1384527"/>
          </a:xfrm>
          <a:prstGeom prst="rect">
            <a:avLst/>
          </a:prstGeom>
          <a:noFill/>
          <a:ln>
            <a:noFill/>
          </a:ln>
        </p:spPr>
        <p:txBody>
          <a:bodyPr spcFirstLastPara="1" wrap="square" lIns="91425" tIns="45700" rIns="91425" bIns="45700" anchor="b" anchorCtr="0">
            <a:normAutofit fontScale="92500" lnSpcReduction="2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FFFF"/>
              </a:buClr>
              <a:buSzPts val="4000"/>
              <a:buFont typeface="Calibri"/>
              <a:buNone/>
              <a:tabLst/>
              <a:defRPr/>
            </a:pPr>
            <a:r>
              <a:rPr kumimoji="0" lang="en-US" b="1" i="0" u="none" strike="noStrike" kern="0" cap="none" spc="0" normalizeH="0" baseline="0" noProof="0" dirty="0">
                <a:ln>
                  <a:noFill/>
                </a:ln>
                <a:solidFill>
                  <a:srgbClr val="1C498B">
                    <a:lumMod val="40000"/>
                    <a:lumOff val="60000"/>
                  </a:srgbClr>
                </a:solidFill>
                <a:effectLst/>
                <a:uLnTx/>
                <a:uFillTx/>
                <a:latin typeface="Calibri"/>
                <a:cs typeface="Calibri"/>
                <a:sym typeface="Calibri"/>
              </a:rPr>
              <a:t>During Sustainability we will </a:t>
            </a:r>
            <a:r>
              <a:rPr kumimoji="0" lang="en-US" b="1" i="0" u="none" strike="noStrike" kern="0" cap="none" spc="0" normalizeH="0" baseline="0" noProof="0" dirty="0" err="1">
                <a:ln>
                  <a:noFill/>
                </a:ln>
                <a:solidFill>
                  <a:srgbClr val="1C498B">
                    <a:lumMod val="40000"/>
                    <a:lumOff val="60000"/>
                  </a:srgbClr>
                </a:solidFill>
                <a:effectLst/>
                <a:uLnTx/>
                <a:uFillTx/>
                <a:latin typeface="Calibri"/>
                <a:cs typeface="Calibri"/>
                <a:sym typeface="Calibri"/>
              </a:rPr>
              <a:t>wor</a:t>
            </a:r>
            <a:r>
              <a:rPr lang="en-US" dirty="0">
                <a:solidFill>
                  <a:srgbClr val="1C498B">
                    <a:lumMod val="40000"/>
                    <a:lumOff val="60000"/>
                  </a:srgbClr>
                </a:solidFill>
              </a:rPr>
              <a:t>k to help EVERY hospital achieve BE QI Excellence Award! </a:t>
            </a:r>
            <a:endParaRPr kumimoji="0" lang="en-US" b="1" i="0" u="none" strike="noStrike" kern="0" cap="none" spc="0" normalizeH="0" baseline="0" noProof="0" dirty="0">
              <a:ln>
                <a:noFill/>
              </a:ln>
              <a:solidFill>
                <a:srgbClr val="1C498B">
                  <a:lumMod val="40000"/>
                  <a:lumOff val="60000"/>
                </a:srgbClr>
              </a:solidFill>
              <a:effectLst/>
              <a:uLnTx/>
              <a:uFillTx/>
              <a:latin typeface="Calibri"/>
              <a:cs typeface="Calibri"/>
              <a:sym typeface="Calibri"/>
            </a:endParaRPr>
          </a:p>
        </p:txBody>
      </p:sp>
    </p:spTree>
    <p:extLst>
      <p:ext uri="{BB962C8B-B14F-4D97-AF65-F5344CB8AC3E}">
        <p14:creationId xmlns:p14="http://schemas.microsoft.com/office/powerpoint/2010/main" val="3497086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390"/>
        <p:cNvGrpSpPr/>
        <p:nvPr/>
      </p:nvGrpSpPr>
      <p:grpSpPr>
        <a:xfrm>
          <a:off x="0" y="0"/>
          <a:ext cx="0" cy="0"/>
          <a:chOff x="0" y="0"/>
          <a:chExt cx="0" cy="0"/>
        </a:xfrm>
      </p:grpSpPr>
      <p:sp>
        <p:nvSpPr>
          <p:cNvPr id="21391" name="Google Shape;21391;p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Birth Equity Data Review</a:t>
            </a:r>
            <a:endParaRPr/>
          </a:p>
        </p:txBody>
      </p:sp>
      <p:sp>
        <p:nvSpPr>
          <p:cNvPr id="21392" name="Google Shape;21392;p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CF6"/>
        </a:solidFill>
        <a:effectLst/>
      </p:bgPr>
    </p:bg>
    <p:spTree>
      <p:nvGrpSpPr>
        <p:cNvPr id="1" name=""/>
        <p:cNvGrpSpPr/>
        <p:nvPr/>
      </p:nvGrpSpPr>
      <p:grpSpPr>
        <a:xfrm>
          <a:off x="0" y="0"/>
          <a:ext cx="0" cy="0"/>
          <a:chOff x="0" y="0"/>
          <a:chExt cx="0" cy="0"/>
        </a:xfrm>
      </p:grpSpPr>
      <p:grpSp>
        <p:nvGrpSpPr>
          <p:cNvPr id="2" name="Group 2"/>
          <p:cNvGrpSpPr/>
          <p:nvPr/>
        </p:nvGrpSpPr>
        <p:grpSpPr>
          <a:xfrm>
            <a:off x="894272" y="2044580"/>
            <a:ext cx="1593182" cy="1593182"/>
            <a:chOff x="0" y="0"/>
            <a:chExt cx="812800" cy="812800"/>
          </a:xfrm>
        </p:grpSpPr>
        <p:sp>
          <p:nvSpPr>
            <p:cNvPr id="3" name="Freeform 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7F00"/>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 name="Group 5"/>
          <p:cNvGrpSpPr/>
          <p:nvPr/>
        </p:nvGrpSpPr>
        <p:grpSpPr>
          <a:xfrm>
            <a:off x="1066165" y="2216474"/>
            <a:ext cx="1249395" cy="1249395"/>
            <a:chOff x="0" y="0"/>
            <a:chExt cx="812800" cy="812800"/>
          </a:xfrm>
        </p:grpSpPr>
        <p:sp>
          <p:nvSpPr>
            <p:cNvPr id="6" name="Freeform 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7"/>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273486" marR="0" lvl="1" indent="-136744" algn="ctr" defTabSz="609539" rtl="0" eaLnBrk="1" fontAlgn="auto" latinLnBrk="0" hangingPunct="1">
                <a:lnSpc>
                  <a:spcPts val="1773"/>
                </a:lnSpc>
                <a:spcBef>
                  <a:spcPts val="0"/>
                </a:spcBef>
                <a:spcAft>
                  <a:spcPts val="0"/>
                </a:spcAft>
                <a:buClrTx/>
                <a:buSzTx/>
                <a:buFont typeface="Arial"/>
                <a:buChar char="•"/>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8"/>
          <p:cNvGrpSpPr/>
          <p:nvPr/>
        </p:nvGrpSpPr>
        <p:grpSpPr>
          <a:xfrm>
            <a:off x="2656327" y="2044580"/>
            <a:ext cx="1593182" cy="1593182"/>
            <a:chOff x="0" y="0"/>
            <a:chExt cx="812800" cy="812800"/>
          </a:xfrm>
        </p:grpSpPr>
        <p:sp>
          <p:nvSpPr>
            <p:cNvPr id="9" name="Freeform 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4FC25B"/>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0" name="TextBox 10"/>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1" name="Group 11"/>
          <p:cNvGrpSpPr/>
          <p:nvPr/>
        </p:nvGrpSpPr>
        <p:grpSpPr>
          <a:xfrm>
            <a:off x="2828220" y="2216474"/>
            <a:ext cx="1249395" cy="1249395"/>
            <a:chOff x="0" y="0"/>
            <a:chExt cx="812800" cy="812800"/>
          </a:xfrm>
        </p:grpSpPr>
        <p:sp>
          <p:nvSpPr>
            <p:cNvPr id="12" name="Freeform 1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3" name="TextBox 13"/>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4" name="Group 14"/>
          <p:cNvGrpSpPr/>
          <p:nvPr/>
        </p:nvGrpSpPr>
        <p:grpSpPr>
          <a:xfrm>
            <a:off x="4418382" y="2044580"/>
            <a:ext cx="1593182" cy="1593182"/>
            <a:chOff x="0" y="0"/>
            <a:chExt cx="812800" cy="812800"/>
          </a:xfrm>
        </p:grpSpPr>
        <p:sp>
          <p:nvSpPr>
            <p:cNvPr id="15" name="Freeform 1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AD58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6" name="TextBox 16"/>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7"/>
          <p:cNvGrpSpPr/>
          <p:nvPr/>
        </p:nvGrpSpPr>
        <p:grpSpPr>
          <a:xfrm>
            <a:off x="4590275" y="2216474"/>
            <a:ext cx="1249395" cy="1249395"/>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19" name="TextBox 19"/>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0" name="Group 20"/>
          <p:cNvGrpSpPr/>
          <p:nvPr/>
        </p:nvGrpSpPr>
        <p:grpSpPr>
          <a:xfrm>
            <a:off x="6185207" y="2049351"/>
            <a:ext cx="1583641" cy="1583641"/>
            <a:chOff x="0" y="0"/>
            <a:chExt cx="812800" cy="812800"/>
          </a:xfrm>
        </p:grpSpPr>
        <p:sp>
          <p:nvSpPr>
            <p:cNvPr id="21" name="Freeform 21"/>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8E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2" name="TextBox 22"/>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3" name="Group 23"/>
          <p:cNvGrpSpPr/>
          <p:nvPr/>
        </p:nvGrpSpPr>
        <p:grpSpPr>
          <a:xfrm>
            <a:off x="6352330" y="2216474"/>
            <a:ext cx="1249395" cy="1249395"/>
            <a:chOff x="0" y="0"/>
            <a:chExt cx="812800" cy="812800"/>
          </a:xfrm>
        </p:grpSpPr>
        <p:sp>
          <p:nvSpPr>
            <p:cNvPr id="24" name="Freeform 2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5" name="TextBox 25"/>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6" name="Group 26"/>
          <p:cNvGrpSpPr/>
          <p:nvPr/>
        </p:nvGrpSpPr>
        <p:grpSpPr>
          <a:xfrm>
            <a:off x="7947262" y="2049351"/>
            <a:ext cx="1583641" cy="1583641"/>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D85BC3"/>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28" name="TextBox 28"/>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9" name="Group 29"/>
          <p:cNvGrpSpPr/>
          <p:nvPr/>
        </p:nvGrpSpPr>
        <p:grpSpPr>
          <a:xfrm>
            <a:off x="8114385" y="2216474"/>
            <a:ext cx="1249395" cy="1249395"/>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31" name="TextBox 31"/>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2" name="Group 32"/>
          <p:cNvGrpSpPr/>
          <p:nvPr/>
        </p:nvGrpSpPr>
        <p:grpSpPr>
          <a:xfrm>
            <a:off x="9709316" y="2049351"/>
            <a:ext cx="1583641" cy="1583641"/>
            <a:chOff x="0" y="0"/>
            <a:chExt cx="812800" cy="812800"/>
          </a:xfrm>
        </p:grpSpPr>
        <p:sp>
          <p:nvSpPr>
            <p:cNvPr id="33" name="Freeform 3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E0D905"/>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Box 34"/>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5" name="Group 35"/>
          <p:cNvGrpSpPr/>
          <p:nvPr/>
        </p:nvGrpSpPr>
        <p:grpSpPr>
          <a:xfrm>
            <a:off x="9876439" y="2216474"/>
            <a:ext cx="1249395" cy="1249395"/>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a:ln>
                  <a:noFill/>
                </a:ln>
                <a:solidFill>
                  <a:prstClr val="black"/>
                </a:solidFill>
                <a:effectLst/>
                <a:uLnTx/>
                <a:uFillTx/>
                <a:latin typeface="Calibri"/>
                <a:ea typeface="+mn-ea"/>
                <a:cs typeface="+mn-cs"/>
              </a:endParaRPr>
            </a:p>
          </p:txBody>
        </p:sp>
        <p:sp>
          <p:nvSpPr>
            <p:cNvPr id="37" name="TextBox 37"/>
            <p:cNvSpPr txBox="1"/>
            <p:nvPr/>
          </p:nvSpPr>
          <p:spPr>
            <a:xfrm>
              <a:off x="76200" y="38100"/>
              <a:ext cx="660400" cy="6985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773"/>
                </a:lnSpc>
                <a:spcBef>
                  <a:spcPct val="0"/>
                </a:spcBef>
                <a:spcAft>
                  <a:spcPts val="0"/>
                </a:spcAft>
                <a:buClrTx/>
                <a:buSzTx/>
                <a:buFontTx/>
                <a:buNone/>
                <a:tabLst/>
                <a:defRPr/>
              </a:pPr>
              <a:endParaRPr kumimoji="0" sz="800" b="1"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2" name="Group 42"/>
          <p:cNvGrpSpPr/>
          <p:nvPr/>
        </p:nvGrpSpPr>
        <p:grpSpPr>
          <a:xfrm>
            <a:off x="1524411" y="3501588"/>
            <a:ext cx="332904" cy="409729"/>
            <a:chOff x="0" y="0"/>
            <a:chExt cx="660400" cy="812800"/>
          </a:xfrm>
        </p:grpSpPr>
        <p:sp>
          <p:nvSpPr>
            <p:cNvPr id="43" name="Freeform 43"/>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FF7F00"/>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4" name="TextBox 44"/>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5" name="Group 45"/>
          <p:cNvGrpSpPr/>
          <p:nvPr/>
        </p:nvGrpSpPr>
        <p:grpSpPr>
          <a:xfrm>
            <a:off x="3286465" y="3501588"/>
            <a:ext cx="332904" cy="409729"/>
            <a:chOff x="0" y="0"/>
            <a:chExt cx="660400" cy="812800"/>
          </a:xfrm>
        </p:grpSpPr>
        <p:sp>
          <p:nvSpPr>
            <p:cNvPr id="46" name="Freeform 46"/>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4FC25B"/>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47" name="TextBox 47"/>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48"/>
          <p:cNvGrpSpPr/>
          <p:nvPr/>
        </p:nvGrpSpPr>
        <p:grpSpPr>
          <a:xfrm>
            <a:off x="5048521" y="3501588"/>
            <a:ext cx="332904" cy="409729"/>
            <a:chOff x="0" y="0"/>
            <a:chExt cx="660400" cy="812800"/>
          </a:xfrm>
        </p:grpSpPr>
        <p:sp>
          <p:nvSpPr>
            <p:cNvPr id="49" name="Freeform 49"/>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AD58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0" name="TextBox 50"/>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1" name="Group 51"/>
          <p:cNvGrpSpPr/>
          <p:nvPr/>
        </p:nvGrpSpPr>
        <p:grpSpPr>
          <a:xfrm>
            <a:off x="6810575" y="3501588"/>
            <a:ext cx="332904" cy="409729"/>
            <a:chOff x="0" y="0"/>
            <a:chExt cx="660400" cy="812800"/>
          </a:xfrm>
        </p:grpSpPr>
        <p:sp>
          <p:nvSpPr>
            <p:cNvPr id="52" name="Freeform 52"/>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008EFE"/>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3" name="TextBox 53"/>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4"/>
          <p:cNvGrpSpPr/>
          <p:nvPr/>
        </p:nvGrpSpPr>
        <p:grpSpPr>
          <a:xfrm>
            <a:off x="8572630" y="3501588"/>
            <a:ext cx="332904" cy="409729"/>
            <a:chOff x="0" y="0"/>
            <a:chExt cx="660400" cy="812800"/>
          </a:xfrm>
        </p:grpSpPr>
        <p:sp>
          <p:nvSpPr>
            <p:cNvPr id="55" name="Freeform 55"/>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D85BC3"/>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6" name="TextBox 56"/>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7" name="Group 57"/>
          <p:cNvGrpSpPr/>
          <p:nvPr/>
        </p:nvGrpSpPr>
        <p:grpSpPr>
          <a:xfrm>
            <a:off x="10334685" y="3501588"/>
            <a:ext cx="332904" cy="409729"/>
            <a:chOff x="0" y="0"/>
            <a:chExt cx="660400" cy="812800"/>
          </a:xfrm>
        </p:grpSpPr>
        <p:sp>
          <p:nvSpPr>
            <p:cNvPr id="58" name="Freeform 58"/>
            <p:cNvSpPr/>
            <p:nvPr/>
          </p:nvSpPr>
          <p:spPr>
            <a:xfrm>
              <a:off x="0" y="0"/>
              <a:ext cx="660400" cy="812800"/>
            </a:xfrm>
            <a:custGeom>
              <a:avLst/>
              <a:gdLst/>
              <a:ahLst/>
              <a:cxnLst/>
              <a:rect l="l" t="t" r="r" b="b"/>
              <a:pathLst>
                <a:path w="660400" h="812800">
                  <a:moveTo>
                    <a:pt x="220252" y="793731"/>
                  </a:moveTo>
                  <a:cubicBezTo>
                    <a:pt x="254109" y="805245"/>
                    <a:pt x="292600" y="812800"/>
                    <a:pt x="330378" y="812800"/>
                  </a:cubicBezTo>
                  <a:cubicBezTo>
                    <a:pt x="368157" y="812800"/>
                    <a:pt x="404509" y="806323"/>
                    <a:pt x="438009" y="794809"/>
                  </a:cubicBezTo>
                  <a:cubicBezTo>
                    <a:pt x="438723" y="794450"/>
                    <a:pt x="439435" y="794450"/>
                    <a:pt x="440148" y="794090"/>
                  </a:cubicBezTo>
                  <a:cubicBezTo>
                    <a:pt x="565955" y="748035"/>
                    <a:pt x="658618" y="626421"/>
                    <a:pt x="660400" y="484298"/>
                  </a:cubicBezTo>
                  <a:lnTo>
                    <a:pt x="660400" y="0"/>
                  </a:lnTo>
                  <a:lnTo>
                    <a:pt x="0" y="0"/>
                  </a:lnTo>
                  <a:lnTo>
                    <a:pt x="0" y="483939"/>
                  </a:lnTo>
                  <a:cubicBezTo>
                    <a:pt x="1782" y="627140"/>
                    <a:pt x="93019" y="748755"/>
                    <a:pt x="220252" y="793731"/>
                  </a:cubicBezTo>
                  <a:close/>
                </a:path>
              </a:pathLst>
            </a:custGeom>
            <a:solidFill>
              <a:srgbClr val="E0D905"/>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59" name="TextBox 59"/>
            <p:cNvSpPr txBox="1"/>
            <p:nvPr/>
          </p:nvSpPr>
          <p:spPr>
            <a:xfrm>
              <a:off x="0" y="-38100"/>
              <a:ext cx="660400" cy="723900"/>
            </a:xfrm>
            <a:prstGeom prst="rect">
              <a:avLst/>
            </a:prstGeom>
          </p:spPr>
          <p:txBody>
            <a:bodyPr lIns="33867" tIns="33867" rIns="33867" bIns="33867" rtlCol="0" anchor="ct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1599"/>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60" name="Freeform 60"/>
          <p:cNvSpPr/>
          <p:nvPr/>
        </p:nvSpPr>
        <p:spPr>
          <a:xfrm>
            <a:off x="1338400" y="2347228"/>
            <a:ext cx="704927" cy="955833"/>
          </a:xfrm>
          <a:custGeom>
            <a:avLst/>
            <a:gdLst/>
            <a:ahLst/>
            <a:cxnLst/>
            <a:rect l="l" t="t" r="r" b="b"/>
            <a:pathLst>
              <a:path w="1057391" h="1433750">
                <a:moveTo>
                  <a:pt x="0" y="0"/>
                </a:moveTo>
                <a:lnTo>
                  <a:pt x="1057391" y="0"/>
                </a:lnTo>
                <a:lnTo>
                  <a:pt x="1057391" y="1433751"/>
                </a:lnTo>
                <a:lnTo>
                  <a:pt x="0" y="1433751"/>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61"/>
          <p:cNvSpPr/>
          <p:nvPr/>
        </p:nvSpPr>
        <p:spPr>
          <a:xfrm>
            <a:off x="4671158" y="2297357"/>
            <a:ext cx="1087629" cy="1087629"/>
          </a:xfrm>
          <a:custGeom>
            <a:avLst/>
            <a:gdLst/>
            <a:ahLst/>
            <a:cxnLst/>
            <a:rect l="l" t="t" r="r" b="b"/>
            <a:pathLst>
              <a:path w="1631444" h="1631444">
                <a:moveTo>
                  <a:pt x="0" y="0"/>
                </a:moveTo>
                <a:lnTo>
                  <a:pt x="1631444" y="0"/>
                </a:lnTo>
                <a:lnTo>
                  <a:pt x="1631444" y="1631444"/>
                </a:lnTo>
                <a:lnTo>
                  <a:pt x="0" y="1631444"/>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62"/>
          <p:cNvSpPr/>
          <p:nvPr/>
        </p:nvSpPr>
        <p:spPr>
          <a:xfrm>
            <a:off x="6397501" y="2245619"/>
            <a:ext cx="1159053" cy="1159053"/>
          </a:xfrm>
          <a:custGeom>
            <a:avLst/>
            <a:gdLst/>
            <a:ahLst/>
            <a:cxnLst/>
            <a:rect l="l" t="t" r="r" b="b"/>
            <a:pathLst>
              <a:path w="1738579" h="1738579">
                <a:moveTo>
                  <a:pt x="0" y="0"/>
                </a:moveTo>
                <a:lnTo>
                  <a:pt x="1738580" y="0"/>
                </a:lnTo>
                <a:lnTo>
                  <a:pt x="1738580" y="1738579"/>
                </a:lnTo>
                <a:lnTo>
                  <a:pt x="0" y="1738579"/>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63"/>
          <p:cNvSpPr/>
          <p:nvPr/>
        </p:nvSpPr>
        <p:spPr>
          <a:xfrm>
            <a:off x="3013003" y="2407656"/>
            <a:ext cx="879828" cy="867031"/>
          </a:xfrm>
          <a:custGeom>
            <a:avLst/>
            <a:gdLst/>
            <a:ahLst/>
            <a:cxnLst/>
            <a:rect l="l" t="t" r="r" b="b"/>
            <a:pathLst>
              <a:path w="1319742" h="1300546">
                <a:moveTo>
                  <a:pt x="0" y="0"/>
                </a:moveTo>
                <a:lnTo>
                  <a:pt x="1319743" y="0"/>
                </a:lnTo>
                <a:lnTo>
                  <a:pt x="1319743" y="1300546"/>
                </a:lnTo>
                <a:lnTo>
                  <a:pt x="0" y="1300546"/>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64"/>
          <p:cNvSpPr/>
          <p:nvPr/>
        </p:nvSpPr>
        <p:spPr>
          <a:xfrm>
            <a:off x="8205860" y="2482852"/>
            <a:ext cx="1066444" cy="791835"/>
          </a:xfrm>
          <a:custGeom>
            <a:avLst/>
            <a:gdLst/>
            <a:ahLst/>
            <a:cxnLst/>
            <a:rect l="l" t="t" r="r" b="b"/>
            <a:pathLst>
              <a:path w="1599666" h="1187752">
                <a:moveTo>
                  <a:pt x="0" y="0"/>
                </a:moveTo>
                <a:lnTo>
                  <a:pt x="1599666" y="0"/>
                </a:lnTo>
                <a:lnTo>
                  <a:pt x="1599666" y="1187752"/>
                </a:lnTo>
                <a:lnTo>
                  <a:pt x="0" y="1187752"/>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5" name="Freeform 65"/>
          <p:cNvSpPr/>
          <p:nvPr/>
        </p:nvSpPr>
        <p:spPr>
          <a:xfrm>
            <a:off x="9994498" y="2388842"/>
            <a:ext cx="1033896" cy="904659"/>
          </a:xfrm>
          <a:custGeom>
            <a:avLst/>
            <a:gdLst/>
            <a:ahLst/>
            <a:cxnLst/>
            <a:rect l="l" t="t" r="r" b="b"/>
            <a:pathLst>
              <a:path w="1550844" h="1356988">
                <a:moveTo>
                  <a:pt x="0" y="0"/>
                </a:moveTo>
                <a:lnTo>
                  <a:pt x="1550844" y="0"/>
                </a:lnTo>
                <a:lnTo>
                  <a:pt x="1550844" y="1356988"/>
                </a:lnTo>
                <a:lnTo>
                  <a:pt x="0" y="1356988"/>
                </a:lnTo>
                <a:lnTo>
                  <a:pt x="0" y="0"/>
                </a:lnTo>
                <a:close/>
              </a:path>
            </a:pathLst>
          </a:custGeom>
          <a: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
        <p:nvSpPr>
          <p:cNvPr id="66" name="TextBox 66"/>
          <p:cNvSpPr txBox="1"/>
          <p:nvPr/>
        </p:nvSpPr>
        <p:spPr>
          <a:xfrm>
            <a:off x="3265994" y="1262316"/>
            <a:ext cx="5570339" cy="569383"/>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4667"/>
              </a:lnSpc>
              <a:spcBef>
                <a:spcPct val="0"/>
              </a:spcBef>
              <a:spcAft>
                <a:spcPts val="0"/>
              </a:spcAft>
              <a:buClrTx/>
              <a:buSzTx/>
              <a:buFontTx/>
              <a:buNone/>
              <a:tabLst/>
              <a:defRPr/>
            </a:pPr>
            <a:r>
              <a:rPr kumimoji="0" lang="en-US" sz="3300" b="1" i="0" u="none" strike="noStrike" kern="1200" cap="none" spc="0" normalizeH="0" baseline="0" noProof="0">
                <a:ln>
                  <a:noFill/>
                </a:ln>
                <a:solidFill>
                  <a:srgbClr val="000000"/>
                </a:solidFill>
                <a:effectLst/>
                <a:uLnTx/>
                <a:uFillTx/>
                <a:latin typeface="Inter Bold"/>
                <a:ea typeface="+mn-ea"/>
                <a:cs typeface="+mn-cs"/>
              </a:rPr>
              <a:t>Birth Equity Key Strategies</a:t>
            </a:r>
          </a:p>
        </p:txBody>
      </p:sp>
      <p:sp>
        <p:nvSpPr>
          <p:cNvPr id="67" name="TextBox 67"/>
          <p:cNvSpPr txBox="1"/>
          <p:nvPr/>
        </p:nvSpPr>
        <p:spPr>
          <a:xfrm>
            <a:off x="951795" y="4178016"/>
            <a:ext cx="1478135" cy="1520609"/>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Optimize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race and ethnicity data collection</a:t>
            </a:r>
            <a:r>
              <a:rPr kumimoji="0" lang="en-US" sz="1700" b="0" i="0" u="none" strike="noStrike" kern="1200" cap="none" spc="0" normalizeH="0" baseline="0" noProof="0">
                <a:ln>
                  <a:noFill/>
                </a:ln>
                <a:solidFill>
                  <a:srgbClr val="000000"/>
                </a:solidFill>
                <a:effectLst/>
                <a:uLnTx/>
                <a:uFillTx/>
                <a:latin typeface="Canva Sans"/>
                <a:ea typeface="+mn-ea"/>
                <a:cs typeface="+mn-cs"/>
              </a:rPr>
              <a:t> and review stratified data</a:t>
            </a:r>
          </a:p>
        </p:txBody>
      </p:sp>
      <p:sp>
        <p:nvSpPr>
          <p:cNvPr id="68" name="TextBox 68"/>
          <p:cNvSpPr txBox="1"/>
          <p:nvPr/>
        </p:nvSpPr>
        <p:spPr>
          <a:xfrm>
            <a:off x="2588140" y="4178016"/>
            <a:ext cx="1729556"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Screen all patients for</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social determinants of health</a:t>
            </a:r>
            <a:r>
              <a:rPr kumimoji="0" lang="en-US" sz="1700" b="0" i="0" u="none" strike="noStrike" kern="1200" cap="none" spc="0" normalizeH="0" baseline="0" noProof="0">
                <a:ln>
                  <a:noFill/>
                </a:ln>
                <a:solidFill>
                  <a:srgbClr val="000000"/>
                </a:solidFill>
                <a:effectLst/>
                <a:uLnTx/>
                <a:uFillTx/>
                <a:latin typeface="Canva Sans"/>
                <a:ea typeface="+mn-ea"/>
                <a:cs typeface="+mn-cs"/>
              </a:rPr>
              <a:t> and link to community resources </a:t>
            </a:r>
            <a:endParaRPr kumimoji="0" lang="en-US" sz="1733" b="0" i="0" u="none" strike="noStrike" kern="1200" cap="none" spc="0" normalizeH="0" baseline="0" noProof="0">
              <a:ln>
                <a:noFill/>
              </a:ln>
              <a:solidFill>
                <a:srgbClr val="000000"/>
              </a:solidFill>
              <a:effectLst/>
              <a:uLnTx/>
              <a:uFillTx/>
              <a:latin typeface="Canva Sans"/>
              <a:ea typeface="+mn-ea"/>
              <a:cs typeface="+mn-cs"/>
            </a:endParaRPr>
          </a:p>
        </p:txBody>
      </p:sp>
      <p:sp>
        <p:nvSpPr>
          <p:cNvPr id="69" name="TextBox 69"/>
          <p:cNvSpPr txBox="1"/>
          <p:nvPr/>
        </p:nvSpPr>
        <p:spPr>
          <a:xfrm>
            <a:off x="4401535" y="4178016"/>
            <a:ext cx="1626876"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Standardize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postpartum safety education</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and schedule early postpartum visit</a:t>
            </a:r>
          </a:p>
        </p:txBody>
      </p:sp>
      <p:sp>
        <p:nvSpPr>
          <p:cNvPr id="70" name="TextBox 70"/>
          <p:cNvSpPr txBox="1"/>
          <p:nvPr/>
        </p:nvSpPr>
        <p:spPr>
          <a:xfrm>
            <a:off x="6154435" y="4178016"/>
            <a:ext cx="1645187" cy="1828386"/>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Engage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patients and community</a:t>
            </a:r>
            <a:r>
              <a:rPr kumimoji="0" lang="en-US" sz="1700" b="0" i="0" u="none" strike="noStrike" kern="1200" cap="none" spc="0" normalizeH="0" baseline="0" noProof="0">
                <a:ln>
                  <a:noFill/>
                </a:ln>
                <a:solidFill>
                  <a:srgbClr val="000000"/>
                </a:solidFill>
                <a:effectLst/>
                <a:uLnTx/>
                <a:uFillTx/>
                <a:latin typeface="Canva Sans Bold"/>
                <a:ea typeface="+mn-ea"/>
                <a:cs typeface="+mn-cs"/>
              </a:rPr>
              <a:t> members </a:t>
            </a:r>
            <a:r>
              <a:rPr kumimoji="0" lang="en-US" sz="1700" b="0" i="0" u="none" strike="noStrike" kern="1200" cap="none" spc="0" normalizeH="0" baseline="0" noProof="0">
                <a:ln>
                  <a:noFill/>
                </a:ln>
                <a:solidFill>
                  <a:srgbClr val="000000"/>
                </a:solidFill>
                <a:effectLst/>
                <a:uLnTx/>
                <a:uFillTx/>
                <a:latin typeface="Canva Sans"/>
                <a:ea typeface="+mn-ea"/>
                <a:cs typeface="+mn-cs"/>
              </a:rPr>
              <a:t>for quality improvement input</a:t>
            </a:r>
          </a:p>
        </p:txBody>
      </p:sp>
      <p:sp>
        <p:nvSpPr>
          <p:cNvPr id="71" name="TextBox 71"/>
          <p:cNvSpPr txBox="1"/>
          <p:nvPr/>
        </p:nvSpPr>
        <p:spPr>
          <a:xfrm>
            <a:off x="7976877" y="4178016"/>
            <a:ext cx="1524411" cy="2136162"/>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Implement</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implicit bias and respectful care training</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for providers, nurses, other staff</a:t>
            </a:r>
          </a:p>
        </p:txBody>
      </p:sp>
      <p:sp>
        <p:nvSpPr>
          <p:cNvPr id="72" name="TextBox 72"/>
          <p:cNvSpPr txBox="1"/>
          <p:nvPr/>
        </p:nvSpPr>
        <p:spPr>
          <a:xfrm>
            <a:off x="9660860" y="4178016"/>
            <a:ext cx="1680554" cy="1520609"/>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427"/>
              </a:lnSpc>
              <a:spcBef>
                <a:spcPct val="0"/>
              </a:spcBef>
              <a:spcAft>
                <a:spcPts val="0"/>
              </a:spcAft>
              <a:buClrTx/>
              <a:buSzTx/>
              <a:buFontTx/>
              <a:buNone/>
              <a:tabLst/>
              <a:defRPr/>
            </a:pPr>
            <a:r>
              <a:rPr kumimoji="0" lang="en-US" sz="1700" b="0" i="0" u="none" strike="noStrike" kern="1200" cap="none" spc="0" normalizeH="0" baseline="0" noProof="0">
                <a:ln>
                  <a:noFill/>
                </a:ln>
                <a:solidFill>
                  <a:srgbClr val="000000"/>
                </a:solidFill>
                <a:effectLst/>
                <a:uLnTx/>
                <a:uFillTx/>
                <a:latin typeface="Canva Sans"/>
                <a:ea typeface="+mn-ea"/>
                <a:cs typeface="+mn-cs"/>
              </a:rPr>
              <a:t>Share</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1" i="0" u="none" strike="noStrike" kern="1200" cap="none" spc="0" normalizeH="0" baseline="0" noProof="0">
                <a:ln>
                  <a:noFill/>
                </a:ln>
                <a:solidFill>
                  <a:srgbClr val="000000"/>
                </a:solidFill>
                <a:effectLst/>
                <a:uLnTx/>
                <a:uFillTx/>
                <a:latin typeface="Canva Sans Bold"/>
                <a:ea typeface="+mn-ea"/>
                <a:cs typeface="+mn-cs"/>
              </a:rPr>
              <a:t>respectful care practices and survey patients (PREM)</a:t>
            </a:r>
            <a:r>
              <a:rPr kumimoji="0" lang="en-US" sz="1700" b="0" i="0" u="none" strike="noStrike" kern="1200" cap="none" spc="0" normalizeH="0" baseline="0" noProof="0">
                <a:ln>
                  <a:noFill/>
                </a:ln>
                <a:solidFill>
                  <a:srgbClr val="000000"/>
                </a:solidFill>
                <a:effectLst/>
                <a:uLnTx/>
                <a:uFillTx/>
                <a:latin typeface="Canva Sans Bold"/>
                <a:ea typeface="+mn-ea"/>
                <a:cs typeface="+mn-cs"/>
              </a:rPr>
              <a:t> </a:t>
            </a:r>
            <a:r>
              <a:rPr kumimoji="0" lang="en-US" sz="1700" b="0" i="0" u="none" strike="noStrike" kern="1200" cap="none" spc="0" normalizeH="0" baseline="0" noProof="0">
                <a:ln>
                  <a:noFill/>
                </a:ln>
                <a:solidFill>
                  <a:srgbClr val="000000"/>
                </a:solidFill>
                <a:effectLst/>
                <a:uLnTx/>
                <a:uFillTx/>
                <a:latin typeface="Canva Sans"/>
                <a:ea typeface="+mn-ea"/>
                <a:cs typeface="+mn-cs"/>
              </a:rPr>
              <a:t>on their care experience</a:t>
            </a:r>
          </a:p>
        </p:txBody>
      </p:sp>
      <p:sp>
        <p:nvSpPr>
          <p:cNvPr id="73" name="TextBox 73"/>
          <p:cNvSpPr txBox="1"/>
          <p:nvPr/>
        </p:nvSpPr>
        <p:spPr>
          <a:xfrm>
            <a:off x="1368233" y="209963"/>
            <a:ext cx="9634716" cy="91384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3700"/>
              </a:lnSpc>
              <a:spcBef>
                <a:spcPct val="0"/>
              </a:spcBef>
              <a:spcAft>
                <a:spcPts val="0"/>
              </a:spcAft>
              <a:buClrTx/>
              <a:buSzTx/>
              <a:buFontTx/>
              <a:buNone/>
              <a:tabLst/>
              <a:defRPr/>
            </a:pPr>
            <a:r>
              <a:rPr kumimoji="0" lang="en-US" sz="2466" b="0" i="0" u="none" strike="noStrike" kern="1200" cap="none" spc="0" normalizeH="0" baseline="0" noProof="0">
                <a:ln>
                  <a:noFill/>
                </a:ln>
                <a:solidFill>
                  <a:srgbClr val="000000"/>
                </a:solidFill>
                <a:effectLst/>
                <a:uLnTx/>
                <a:uFillTx/>
                <a:latin typeface="Canva Sans Bold"/>
                <a:ea typeface="+mn-ea"/>
                <a:cs typeface="+mn-cs"/>
              </a:rPr>
              <a:t>Birth Equity Initiative Aim:</a:t>
            </a:r>
            <a:r>
              <a:rPr kumimoji="0" lang="en-US" sz="2466" b="0" i="0" u="none" strike="noStrike" kern="1200" cap="none" spc="0" normalizeH="0" baseline="0" noProof="0">
                <a:ln>
                  <a:noFill/>
                </a:ln>
                <a:solidFill>
                  <a:srgbClr val="000000"/>
                </a:solidFill>
                <a:effectLst/>
                <a:uLnTx/>
                <a:uFillTx/>
                <a:latin typeface="Canva Sans"/>
                <a:ea typeface="+mn-ea"/>
                <a:cs typeface="+mn-cs"/>
              </a:rPr>
              <a:t> By May 2024, &gt; 70% of participating hospitals will have implemented all key strategies</a:t>
            </a:r>
          </a:p>
        </p:txBody>
      </p:sp>
    </p:spTree>
    <p:extLst>
      <p:ext uri="{BB962C8B-B14F-4D97-AF65-F5344CB8AC3E}">
        <p14:creationId xmlns:p14="http://schemas.microsoft.com/office/powerpoint/2010/main" val="31215924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4F8FF"/>
        </a:solidFill>
        <a:effectLst/>
      </p:bgPr>
    </p:bg>
    <p:spTree>
      <p:nvGrpSpPr>
        <p:cNvPr id="1" name=""/>
        <p:cNvGrpSpPr/>
        <p:nvPr/>
      </p:nvGrpSpPr>
      <p:grpSpPr>
        <a:xfrm>
          <a:off x="0" y="0"/>
          <a:ext cx="0" cy="0"/>
          <a:chOff x="0" y="0"/>
          <a:chExt cx="0" cy="0"/>
        </a:xfrm>
      </p:grpSpPr>
      <p:grpSp>
        <p:nvGrpSpPr>
          <p:cNvPr id="2" name="Group 2"/>
          <p:cNvGrpSpPr/>
          <p:nvPr/>
        </p:nvGrpSpPr>
        <p:grpSpPr>
          <a:xfrm>
            <a:off x="685800" y="2038009"/>
            <a:ext cx="2628900" cy="4384694"/>
            <a:chOff x="0" y="0"/>
            <a:chExt cx="1333923" cy="2224826"/>
          </a:xfrm>
        </p:grpSpPr>
        <p:sp>
          <p:nvSpPr>
            <p:cNvPr id="3" name="Freeform 3"/>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9F6E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 name="Group 4"/>
          <p:cNvGrpSpPr/>
          <p:nvPr/>
        </p:nvGrpSpPr>
        <p:grpSpPr>
          <a:xfrm>
            <a:off x="3416300" y="2038009"/>
            <a:ext cx="2628900" cy="4384694"/>
            <a:chOff x="0" y="0"/>
            <a:chExt cx="1333923" cy="2224826"/>
          </a:xfrm>
        </p:grpSpPr>
        <p:sp>
          <p:nvSpPr>
            <p:cNvPr id="5" name="Freeform 5"/>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5757"/>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6" name="Group 6"/>
          <p:cNvGrpSpPr/>
          <p:nvPr/>
        </p:nvGrpSpPr>
        <p:grpSpPr>
          <a:xfrm>
            <a:off x="6146800" y="2038009"/>
            <a:ext cx="2628900" cy="4384694"/>
            <a:chOff x="0" y="0"/>
            <a:chExt cx="1333923" cy="2224826"/>
          </a:xfrm>
        </p:grpSpPr>
        <p:sp>
          <p:nvSpPr>
            <p:cNvPr id="7" name="Freeform 7"/>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0CC0D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8"/>
          <p:cNvGrpSpPr/>
          <p:nvPr/>
        </p:nvGrpSpPr>
        <p:grpSpPr>
          <a:xfrm>
            <a:off x="8877300" y="2038009"/>
            <a:ext cx="2628900" cy="4384694"/>
            <a:chOff x="0" y="0"/>
            <a:chExt cx="1333923" cy="2224826"/>
          </a:xfrm>
        </p:grpSpPr>
        <p:sp>
          <p:nvSpPr>
            <p:cNvPr id="9" name="Freeform 9"/>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A268"/>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roup 10"/>
          <p:cNvGrpSpPr/>
          <p:nvPr/>
        </p:nvGrpSpPr>
        <p:grpSpPr>
          <a:xfrm>
            <a:off x="685800" y="2038009"/>
            <a:ext cx="2628900" cy="1219200"/>
            <a:chOff x="0" y="0"/>
            <a:chExt cx="1333923" cy="618631"/>
          </a:xfrm>
        </p:grpSpPr>
        <p:sp>
          <p:nvSpPr>
            <p:cNvPr id="11" name="Freeform 11"/>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8045F4"/>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2" name="TextBox 12"/>
          <p:cNvSpPr txBox="1"/>
          <p:nvPr/>
        </p:nvSpPr>
        <p:spPr>
          <a:xfrm>
            <a:off x="858172" y="426203"/>
            <a:ext cx="10302385" cy="1272913"/>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733" b="0" i="0" u="none" strike="noStrike" kern="1200" cap="none" spc="0" normalizeH="0" baseline="0" noProof="0" dirty="0">
                <a:ln>
                  <a:noFill/>
                </a:ln>
                <a:solidFill>
                  <a:srgbClr val="545454"/>
                </a:solidFill>
                <a:effectLst/>
                <a:uLnTx/>
                <a:uFillTx/>
                <a:latin typeface="Open Sans Bold"/>
                <a:ea typeface="+mn-ea"/>
                <a:cs typeface="+mn-cs"/>
              </a:rPr>
              <a:t>BE Sustainability Goals: </a:t>
            </a:r>
          </a:p>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545454"/>
                </a:solidFill>
                <a:effectLst/>
                <a:uLnTx/>
                <a:uFillTx/>
                <a:latin typeface="Open Sans Bold"/>
                <a:ea typeface="+mn-ea"/>
                <a:cs typeface="+mn-cs"/>
              </a:rPr>
              <a:t>Building the infrastructure to sustain Birth Equity</a:t>
            </a:r>
            <a:endParaRPr kumimoji="0" lang="en-US" sz="3733" b="0" i="1" u="none" strike="noStrike" kern="1200" cap="none" spc="0" normalizeH="0" baseline="0" noProof="0" dirty="0">
              <a:ln>
                <a:noFill/>
              </a:ln>
              <a:solidFill>
                <a:srgbClr val="545454"/>
              </a:solidFill>
              <a:effectLst/>
              <a:uLnTx/>
              <a:uFillTx/>
              <a:latin typeface="Open Sans Bold"/>
              <a:ea typeface="+mn-ea"/>
              <a:cs typeface="+mn-cs"/>
            </a:endParaRPr>
          </a:p>
        </p:txBody>
      </p:sp>
      <p:grpSp>
        <p:nvGrpSpPr>
          <p:cNvPr id="13" name="Group 13"/>
          <p:cNvGrpSpPr/>
          <p:nvPr/>
        </p:nvGrpSpPr>
        <p:grpSpPr>
          <a:xfrm>
            <a:off x="3416300" y="2038009"/>
            <a:ext cx="2628900" cy="1219200"/>
            <a:chOff x="0" y="0"/>
            <a:chExt cx="1333923" cy="618631"/>
          </a:xfrm>
        </p:grpSpPr>
        <p:sp>
          <p:nvSpPr>
            <p:cNvPr id="14" name="Freeform 14"/>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FF3131"/>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 name="Group 15"/>
          <p:cNvGrpSpPr/>
          <p:nvPr/>
        </p:nvGrpSpPr>
        <p:grpSpPr>
          <a:xfrm>
            <a:off x="6146800" y="2038009"/>
            <a:ext cx="2628900" cy="1219200"/>
            <a:chOff x="0" y="0"/>
            <a:chExt cx="1333923" cy="618631"/>
          </a:xfrm>
        </p:grpSpPr>
        <p:sp>
          <p:nvSpPr>
            <p:cNvPr id="16" name="Freeform 16"/>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0097B2"/>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7"/>
          <p:cNvGrpSpPr/>
          <p:nvPr/>
        </p:nvGrpSpPr>
        <p:grpSpPr>
          <a:xfrm>
            <a:off x="8877300" y="2038009"/>
            <a:ext cx="2628900" cy="1219200"/>
            <a:chOff x="0" y="0"/>
            <a:chExt cx="1333923" cy="618631"/>
          </a:xfrm>
        </p:grpSpPr>
        <p:sp>
          <p:nvSpPr>
            <p:cNvPr id="18" name="Freeform 18"/>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D47F49"/>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 name="TextBox 19"/>
          <p:cNvSpPr txBox="1"/>
          <p:nvPr/>
        </p:nvSpPr>
        <p:spPr>
          <a:xfrm>
            <a:off x="858172" y="3390900"/>
            <a:ext cx="2192532" cy="254274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Host Respectful Care Breakfasts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Engage a Patient Partner on your QI team</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0" name="TextBox 20"/>
          <p:cNvSpPr txBox="1"/>
          <p:nvPr/>
        </p:nvSpPr>
        <p:spPr>
          <a:xfrm>
            <a:off x="3416299" y="3397251"/>
            <a:ext cx="2628901" cy="269304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Build relationships with community partners to improve patient linkage,</a:t>
            </a:r>
            <a:r>
              <a:rPr kumimoji="0" lang="en-US" sz="2000" b="1" i="0" u="none" strike="noStrike" kern="1200" cap="none" spc="0" normalizeH="0" baseline="0" noProof="0">
                <a:ln>
                  <a:noFill/>
                </a:ln>
                <a:solidFill>
                  <a:srgbClr val="FFFFFF"/>
                </a:solidFill>
                <a:effectLst/>
                <a:uLnTx/>
                <a:uFillTx/>
                <a:latin typeface="Open Sans Bold"/>
                <a:ea typeface="+mn-ea"/>
                <a:cs typeface="+mn-cs"/>
              </a:rPr>
              <a:t> </a:t>
            </a:r>
            <a:r>
              <a:rPr kumimoji="0" lang="en-US" sz="1800" b="1" i="1" u="none" strike="noStrike" kern="1200" cap="none" spc="0" normalizeH="0" baseline="0" noProof="0">
                <a:ln>
                  <a:noFill/>
                </a:ln>
                <a:solidFill>
                  <a:srgbClr val="FFFFFF"/>
                </a:solidFill>
                <a:effectLst/>
                <a:uLnTx/>
                <a:uFillTx/>
                <a:latin typeface="Open Sans Bold"/>
                <a:ea typeface="+mn-ea"/>
                <a:cs typeface="+mn-cs"/>
              </a:rPr>
              <a:t>such as Community-based Doulas and Home Visiting Programs</a:t>
            </a:r>
            <a:endParaRPr kumimoji="0" lang="en-US" sz="1800" b="1" i="1" u="none" strike="noStrike" kern="1200" cap="none" spc="0" normalizeH="0" baseline="0" noProof="0">
              <a:ln>
                <a:noFill/>
              </a:ln>
              <a:solidFill>
                <a:srgbClr val="FFFFFF"/>
              </a:solidFill>
              <a:effectLst/>
              <a:uLnTx/>
              <a:uFillTx/>
              <a:latin typeface="Open Sans Bold"/>
              <a:ea typeface="Open Sans Bold"/>
              <a:cs typeface="Open Sans Bold"/>
            </a:endParaRPr>
          </a:p>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Expand strategies to outpatient sites</a:t>
            </a:r>
            <a:endParaRPr kumimoji="0" lang="en-US" sz="19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1" name="TextBox 21"/>
          <p:cNvSpPr txBox="1"/>
          <p:nvPr/>
        </p:nvSpPr>
        <p:spPr>
          <a:xfrm>
            <a:off x="6146800" y="3364543"/>
            <a:ext cx="2628900" cy="282128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Increase PREM survey completion &gt; 10% or 15 surveys per month to obtain patient feedback</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Utilize feedback to continue to improve respectful care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2" name="TextBox 22"/>
          <p:cNvSpPr txBox="1"/>
          <p:nvPr/>
        </p:nvSpPr>
        <p:spPr>
          <a:xfrm>
            <a:off x="8877300" y="3390900"/>
            <a:ext cx="2628900" cy="2216312"/>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Stratify NTSV C-section &amp; PREM data by race, ethnicity and insurance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Take action on disparities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3" name="TextBox 23"/>
          <p:cNvSpPr txBox="1"/>
          <p:nvPr/>
        </p:nvSpPr>
        <p:spPr>
          <a:xfrm>
            <a:off x="949796" y="2137915"/>
            <a:ext cx="2100909"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Patient &amp; Community Engagement</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4" name="TextBox 24"/>
          <p:cNvSpPr txBox="1"/>
          <p:nvPr/>
        </p:nvSpPr>
        <p:spPr>
          <a:xfrm>
            <a:off x="3634484" y="2137915"/>
            <a:ext cx="2192532"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Social Determinants of Health Linkage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5" name="TextBox 25"/>
          <p:cNvSpPr txBox="1"/>
          <p:nvPr/>
        </p:nvSpPr>
        <p:spPr>
          <a:xfrm>
            <a:off x="6421410" y="2310699"/>
            <a:ext cx="2079681" cy="6510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PREM Survey Completion</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6" name="TextBox 26"/>
          <p:cNvSpPr txBox="1"/>
          <p:nvPr/>
        </p:nvSpPr>
        <p:spPr>
          <a:xfrm>
            <a:off x="9202292" y="2468115"/>
            <a:ext cx="1978916" cy="308161"/>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Data Analysis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Tree>
    <p:extLst>
      <p:ext uri="{BB962C8B-B14F-4D97-AF65-F5344CB8AC3E}">
        <p14:creationId xmlns:p14="http://schemas.microsoft.com/office/powerpoint/2010/main" val="18532353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422"/>
        <p:cNvGrpSpPr/>
        <p:nvPr/>
      </p:nvGrpSpPr>
      <p:grpSpPr>
        <a:xfrm>
          <a:off x="0" y="0"/>
          <a:ext cx="0" cy="0"/>
          <a:chOff x="0" y="0"/>
          <a:chExt cx="0" cy="0"/>
        </a:xfrm>
      </p:grpSpPr>
      <p:sp>
        <p:nvSpPr>
          <p:cNvPr id="21423" name="Google Shape;21423;p1143"/>
          <p:cNvSpPr txBox="1">
            <a:spLocks noGrp="1"/>
          </p:cNvSpPr>
          <p:nvPr>
            <p:ph type="title"/>
          </p:nvPr>
        </p:nvSpPr>
        <p:spPr>
          <a:xfrm>
            <a:off x="101600" y="-97971"/>
            <a:ext cx="11897773" cy="137929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b="0" dirty="0"/>
              <a:t>ILPQC Hospital Team Data Submission </a:t>
            </a:r>
            <a:br>
              <a:rPr lang="en-US" b="0" dirty="0"/>
            </a:br>
            <a:r>
              <a:rPr lang="en-US" sz="2800" b="0" dirty="0"/>
              <a:t>April 2024 - 40 teams submitted data</a:t>
            </a:r>
            <a:endParaRPr dirty="0"/>
          </a:p>
        </p:txBody>
      </p:sp>
      <p:sp>
        <p:nvSpPr>
          <p:cNvPr id="21424" name="Google Shape;21424;p1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graphicFrame>
        <p:nvGraphicFramePr>
          <p:cNvPr id="21425" name="Google Shape;21425;p1143"/>
          <p:cNvGraphicFramePr/>
          <p:nvPr>
            <p:extLst>
              <p:ext uri="{D42A27DB-BD31-4B8C-83A1-F6EECF244321}">
                <p14:modId xmlns:p14="http://schemas.microsoft.com/office/powerpoint/2010/main" val="1359983008"/>
              </p:ext>
            </p:extLst>
          </p:nvPr>
        </p:nvGraphicFramePr>
        <p:xfrm>
          <a:off x="244473" y="1124583"/>
          <a:ext cx="11754900" cy="5486480"/>
        </p:xfrm>
        <a:graphic>
          <a:graphicData uri="http://schemas.openxmlformats.org/drawingml/2006/table">
            <a:tbl>
              <a:tblPr firstRow="1" bandRow="1">
                <a:noFill/>
                <a:tableStyleId>{0B80940A-D541-472F-9EEA-6B612E1717B7}</a:tableStyleId>
              </a:tblPr>
              <a:tblGrid>
                <a:gridCol w="5774850">
                  <a:extLst>
                    <a:ext uri="{9D8B030D-6E8A-4147-A177-3AD203B41FA5}">
                      <a16:colId xmlns:a16="http://schemas.microsoft.com/office/drawing/2014/main" val="20000"/>
                    </a:ext>
                  </a:extLst>
                </a:gridCol>
                <a:gridCol w="2872775">
                  <a:extLst>
                    <a:ext uri="{9D8B030D-6E8A-4147-A177-3AD203B41FA5}">
                      <a16:colId xmlns:a16="http://schemas.microsoft.com/office/drawing/2014/main" val="20001"/>
                    </a:ext>
                  </a:extLst>
                </a:gridCol>
                <a:gridCol w="3107275">
                  <a:extLst>
                    <a:ext uri="{9D8B030D-6E8A-4147-A177-3AD203B41FA5}">
                      <a16:colId xmlns:a16="http://schemas.microsoft.com/office/drawing/2014/main" val="20002"/>
                    </a:ext>
                  </a:extLst>
                </a:gridCol>
              </a:tblGrid>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Structure Measures​</a:t>
                      </a:r>
                      <a:endParaRPr sz="1400" b="1" u="none" strike="noStrike" cap="none">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Baseline </a:t>
                      </a:r>
                      <a:endParaRPr sz="1400" b="1" u="none" strike="noStrike" cap="none">
                        <a:solidFill>
                          <a:srgbClr val="FFFFFF"/>
                        </a:solidFill>
                      </a:endParaRPr>
                    </a:p>
                    <a:p>
                      <a:pPr marL="0" marR="0" lvl="0" indent="0" algn="l" rtl="0">
                        <a:lnSpc>
                          <a:spcPct val="100000"/>
                        </a:lnSpc>
                        <a:spcBef>
                          <a:spcPts val="0"/>
                        </a:spcBef>
                        <a:spcAft>
                          <a:spcPts val="0"/>
                        </a:spcAft>
                        <a:buClr>
                          <a:srgbClr val="000000"/>
                        </a:buClr>
                        <a:buSzPts val="2400"/>
                        <a:buFont typeface="Arial"/>
                        <a:buNone/>
                      </a:pPr>
                      <a:r>
                        <a:rPr lang="en-US" sz="2400" u="none" strike="noStrike" cap="none"/>
                        <a:t>(% In Place)​</a:t>
                      </a:r>
                      <a:endParaRPr sz="1400" b="1" u="none" strike="noStrike" cap="none">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April 2024</a:t>
                      </a:r>
                      <a:endParaRPr sz="1400" u="none" strike="noStrike" cap="none" dirty="0"/>
                    </a:p>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 In Place)​</a:t>
                      </a:r>
                      <a:endParaRPr sz="1400" u="none" strike="noStrike" cap="none" dirty="0"/>
                    </a:p>
                  </a:txBody>
                  <a:tcPr marL="91450" marR="91450" marT="45725" marB="45725"/>
                </a:tc>
                <a:extLst>
                  <a:ext uri="{0D108BD9-81ED-4DB2-BD59-A6C34878D82A}">
                    <a16:rowId xmlns:a16="http://schemas.microsoft.com/office/drawing/2014/main" val="10000"/>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SDOH Screening (L&amp;D)​</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17%​</a:t>
                      </a:r>
                      <a:endParaRPr sz="1400" u="none" strike="noStrike" cap="none">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100%​</a:t>
                      </a:r>
                    </a:p>
                  </a:txBody>
                  <a:tcPr/>
                </a:tc>
                <a:extLst>
                  <a:ext uri="{0D108BD9-81ED-4DB2-BD59-A6C34878D82A}">
                    <a16:rowId xmlns:a16="http://schemas.microsoft.com/office/drawing/2014/main" val="10001"/>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Optimize Accurate Self-Reported ​</a:t>
                      </a:r>
                      <a:endParaRPr sz="1400" u="none" strike="noStrike" cap="none" dirty="0"/>
                    </a:p>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Race and Ethnicity Data Collection​</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7%​</a:t>
                      </a:r>
                      <a:endParaRPr sz="1400" u="none" strike="noStrike" cap="none">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93%​</a:t>
                      </a:r>
                    </a:p>
                  </a:txBody>
                  <a:tcPr/>
                </a:tc>
                <a:extLst>
                  <a:ext uri="{0D108BD9-81ED-4DB2-BD59-A6C34878D82A}">
                    <a16:rowId xmlns:a16="http://schemas.microsoft.com/office/drawing/2014/main" val="10002"/>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Review Maternal QI Data Stratified by Race, Ethnicity &amp; Insurance</a:t>
                      </a:r>
                      <a:endParaRPr sz="1400" u="none" strike="noStrike" cap="none"/>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dirty="0"/>
                        <a:t>6%</a:t>
                      </a:r>
                      <a:endParaRPr sz="1400" u="none" strike="noStrike" cap="none" dirty="0"/>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88%​</a:t>
                      </a:r>
                    </a:p>
                  </a:txBody>
                  <a:tcPr/>
                </a:tc>
                <a:extLst>
                  <a:ext uri="{0D108BD9-81ED-4DB2-BD59-A6C34878D82A}">
                    <a16:rowId xmlns:a16="http://schemas.microsoft.com/office/drawing/2014/main" val="10003"/>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Engage Patients and Community ​</a:t>
                      </a:r>
                      <a:endParaRPr sz="1400" u="none" strike="noStrike" cap="none"/>
                    </a:p>
                    <a:p>
                      <a:pPr marL="0" marR="0" lvl="0" indent="0" algn="l" rtl="0">
                        <a:lnSpc>
                          <a:spcPct val="100000"/>
                        </a:lnSpc>
                        <a:spcBef>
                          <a:spcPts val="0"/>
                        </a:spcBef>
                        <a:spcAft>
                          <a:spcPts val="0"/>
                        </a:spcAft>
                        <a:buClr>
                          <a:srgbClr val="000000"/>
                        </a:buClr>
                        <a:buSzPts val="2400"/>
                        <a:buFont typeface="Arial"/>
                        <a:buNone/>
                      </a:pPr>
                      <a:r>
                        <a:rPr lang="en-US" sz="2400" u="none" strike="noStrike" cap="none"/>
                        <a:t>in QI Work​</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dirty="0"/>
                        <a:t>4%​</a:t>
                      </a:r>
                      <a:endParaRPr sz="1400" u="none" strike="noStrike" cap="none" dirty="0">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72%​</a:t>
                      </a:r>
                    </a:p>
                  </a:txBody>
                  <a:tcPr/>
                </a:tc>
                <a:extLst>
                  <a:ext uri="{0D108BD9-81ED-4DB2-BD59-A6C34878D82A}">
                    <a16:rowId xmlns:a16="http://schemas.microsoft.com/office/drawing/2014/main" val="10004"/>
                  </a:ext>
                </a:extLst>
              </a:tr>
              <a:tr h="638175">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Sharing Respectful Care Strategies with Healthcare Team and Patients​</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a:t>
                      </a:r>
                      <a:endParaRPr sz="1400" u="none" strike="noStrike" cap="none">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95%​</a:t>
                      </a:r>
                    </a:p>
                  </a:txBody>
                  <a:tcPr/>
                </a:tc>
                <a:extLst>
                  <a:ext uri="{0D108BD9-81ED-4DB2-BD59-A6C34878D82A}">
                    <a16:rowId xmlns:a16="http://schemas.microsoft.com/office/drawing/2014/main" val="10005"/>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PREM Implementation​</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a:t>
                      </a:r>
                      <a:endParaRPr sz="1400" u="none" strike="noStrike" cap="none">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88%​</a:t>
                      </a:r>
                    </a:p>
                  </a:txBody>
                  <a:tcPr/>
                </a:tc>
                <a:extLst>
                  <a:ext uri="{0D108BD9-81ED-4DB2-BD59-A6C34878D82A}">
                    <a16:rowId xmlns:a16="http://schemas.microsoft.com/office/drawing/2014/main" val="10006"/>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Postpartum Safety Patient Education​</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54%​</a:t>
                      </a:r>
                      <a:endParaRPr sz="1400" u="none" strike="noStrike" cap="none">
                        <a:solidFill>
                          <a:srgbClr val="444C55"/>
                        </a:solidFill>
                      </a:endParaRPr>
                    </a:p>
                  </a:txBody>
                  <a:tcPr marL="91450" marR="91450" marT="45725" marB="45725"/>
                </a:tc>
                <a:tc>
                  <a:txBody>
                    <a:bodyPr/>
                    <a:lstStyle/>
                    <a:p>
                      <a:pPr algn="ctr" rtl="0" fontAlgn="base"/>
                      <a:r>
                        <a:rPr lang="en-US" sz="2400" b="0" i="0" u="none" strike="noStrike" cap="none" dirty="0">
                          <a:solidFill>
                            <a:schemeClr val="dk1"/>
                          </a:solidFill>
                          <a:latin typeface="Arial"/>
                          <a:cs typeface="Arial"/>
                          <a:sym typeface="Arial"/>
                        </a:rPr>
                        <a:t>95%​</a:t>
                      </a:r>
                    </a:p>
                  </a:txBody>
                  <a:tcPr/>
                </a:tc>
                <a:extLst>
                  <a:ext uri="{0D108BD9-81ED-4DB2-BD59-A6C34878D82A}">
                    <a16:rowId xmlns:a16="http://schemas.microsoft.com/office/drawing/2014/main" val="10007"/>
                  </a:ext>
                </a:extLst>
              </a:tr>
            </a:tbl>
          </a:graphicData>
        </a:graphic>
      </p:graphicFrame>
      <p:sp>
        <p:nvSpPr>
          <p:cNvPr id="2" name="Star: 5 Points 1">
            <a:extLst>
              <a:ext uri="{FF2B5EF4-FFF2-40B4-BE49-F238E27FC236}">
                <a16:creationId xmlns:a16="http://schemas.microsoft.com/office/drawing/2014/main" id="{262A84C5-D81E-4124-9E25-20E888F9861C}"/>
              </a:ext>
            </a:extLst>
          </p:cNvPr>
          <p:cNvSpPr/>
          <p:nvPr/>
        </p:nvSpPr>
        <p:spPr>
          <a:xfrm flipH="1" flipV="1">
            <a:off x="10918371" y="4136571"/>
            <a:ext cx="587829" cy="544287"/>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graph showing a line graph&#10;&#10;Description automatically generated">
            <a:extLst>
              <a:ext uri="{FF2B5EF4-FFF2-40B4-BE49-F238E27FC236}">
                <a16:creationId xmlns:a16="http://schemas.microsoft.com/office/drawing/2014/main" id="{85838388-0032-3272-B11E-D3DB6989DE5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58881" y="876726"/>
            <a:ext cx="5578238" cy="3626040"/>
          </a:xfrm>
          <a:prstGeom prst="rect">
            <a:avLst/>
          </a:prstGeom>
        </p:spPr>
      </p:pic>
      <p:pic>
        <p:nvPicPr>
          <p:cNvPr id="3" name="Picture 2" descr="A graph showing a line graph&#10;&#10;Description automatically generated">
            <a:extLst>
              <a:ext uri="{FF2B5EF4-FFF2-40B4-BE49-F238E27FC236}">
                <a16:creationId xmlns:a16="http://schemas.microsoft.com/office/drawing/2014/main" id="{A48A18D8-1CC3-07AD-DC7C-7A2C8801511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71736" y="873528"/>
            <a:ext cx="6317066" cy="3632437"/>
          </a:xfrm>
          <a:prstGeom prst="rect">
            <a:avLst/>
          </a:prstGeom>
        </p:spPr>
      </p:pic>
      <p:sp>
        <p:nvSpPr>
          <p:cNvPr id="2" name="Title 1">
            <a:extLst>
              <a:ext uri="{FF2B5EF4-FFF2-40B4-BE49-F238E27FC236}">
                <a16:creationId xmlns:a16="http://schemas.microsoft.com/office/drawing/2014/main" id="{F2E7E9EF-0988-C34B-0761-C57A0751ACE7}"/>
              </a:ext>
            </a:extLst>
          </p:cNvPr>
          <p:cNvSpPr>
            <a:spLocks noGrp="1"/>
          </p:cNvSpPr>
          <p:nvPr>
            <p:ph type="title"/>
          </p:nvPr>
        </p:nvSpPr>
        <p:spPr>
          <a:xfrm>
            <a:off x="-2005" y="-86059"/>
            <a:ext cx="10972800" cy="1325563"/>
          </a:xfrm>
          <a:noFill/>
        </p:spPr>
        <p:txBody>
          <a:bodyPr/>
          <a:lstStyle/>
          <a:p>
            <a:r>
              <a:rPr lang="en-US" dirty="0"/>
              <a:t>SDOH Screening and Linkage to Resources</a:t>
            </a:r>
          </a:p>
        </p:txBody>
      </p:sp>
      <p:sp>
        <p:nvSpPr>
          <p:cNvPr id="4" name="Slide Number Placeholder 3">
            <a:extLst>
              <a:ext uri="{FF2B5EF4-FFF2-40B4-BE49-F238E27FC236}">
                <a16:creationId xmlns:a16="http://schemas.microsoft.com/office/drawing/2014/main" id="{36AA60D2-6FE5-32DC-6276-42222027A265}"/>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AEB3B7"/>
              </a:solidFill>
              <a:effectLst/>
              <a:uLnTx/>
              <a:uFillTx/>
              <a:latin typeface="Calibri"/>
              <a:cs typeface="Calibri"/>
              <a:sym typeface="Calibri"/>
            </a:endParaRPr>
          </a:p>
        </p:txBody>
      </p:sp>
      <p:sp>
        <p:nvSpPr>
          <p:cNvPr id="10" name="TextBox 9">
            <a:extLst>
              <a:ext uri="{FF2B5EF4-FFF2-40B4-BE49-F238E27FC236}">
                <a16:creationId xmlns:a16="http://schemas.microsoft.com/office/drawing/2014/main" id="{72E712B7-E618-E992-C7A6-0FFF28A41C72}"/>
              </a:ext>
            </a:extLst>
          </p:cNvPr>
          <p:cNvSpPr txBox="1"/>
          <p:nvPr/>
        </p:nvSpPr>
        <p:spPr>
          <a:xfrm>
            <a:off x="557900" y="3466878"/>
            <a:ext cx="89296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Arial"/>
                <a:ea typeface="+mn-ea"/>
                <a:cs typeface="Arial"/>
              </a:rPr>
              <a:t>18%</a:t>
            </a:r>
            <a:endParaRPr kumimoji="0" lang="en-US" sz="1800" b="0" i="0" u="none" strike="noStrike" kern="1200" cap="none" spc="0" normalizeH="0" baseline="0" noProof="0">
              <a:ln>
                <a:noFill/>
              </a:ln>
              <a:solidFill>
                <a:srgbClr val="444C55"/>
              </a:solidFill>
              <a:effectLst/>
              <a:uLnTx/>
              <a:uFillTx/>
              <a:latin typeface="Arial"/>
              <a:ea typeface="+mn-ea"/>
              <a:cs typeface="+mn-cs"/>
            </a:endParaRPr>
          </a:p>
        </p:txBody>
      </p:sp>
      <p:sp>
        <p:nvSpPr>
          <p:cNvPr id="11" name="TextBox 10">
            <a:extLst>
              <a:ext uri="{FF2B5EF4-FFF2-40B4-BE49-F238E27FC236}">
                <a16:creationId xmlns:a16="http://schemas.microsoft.com/office/drawing/2014/main" id="{5E4415E6-32B4-00DF-1F30-B39C7D36910B}"/>
              </a:ext>
            </a:extLst>
          </p:cNvPr>
          <p:cNvSpPr txBox="1"/>
          <p:nvPr/>
        </p:nvSpPr>
        <p:spPr>
          <a:xfrm>
            <a:off x="5160070" y="1326635"/>
            <a:ext cx="89296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Arial"/>
                <a:ea typeface="+mn-ea"/>
                <a:cs typeface="Arial"/>
              </a:rPr>
              <a:t>92%</a:t>
            </a:r>
            <a:endParaRPr kumimoji="0" lang="en-US" sz="1800" b="0" i="0" u="none" strike="noStrike" kern="1200" cap="none" spc="0" normalizeH="0" baseline="0" noProof="0">
              <a:ln>
                <a:noFill/>
              </a:ln>
              <a:solidFill>
                <a:srgbClr val="444C55"/>
              </a:solidFill>
              <a:effectLst/>
              <a:uLnTx/>
              <a:uFillTx/>
              <a:latin typeface="Arial"/>
              <a:ea typeface="+mn-ea"/>
              <a:cs typeface="+mn-cs"/>
            </a:endParaRPr>
          </a:p>
        </p:txBody>
      </p:sp>
      <p:sp>
        <p:nvSpPr>
          <p:cNvPr id="12" name="TextBox 11">
            <a:extLst>
              <a:ext uri="{FF2B5EF4-FFF2-40B4-BE49-F238E27FC236}">
                <a16:creationId xmlns:a16="http://schemas.microsoft.com/office/drawing/2014/main" id="{6189C285-32CE-3430-BB6D-8CC17DC67711}"/>
              </a:ext>
            </a:extLst>
          </p:cNvPr>
          <p:cNvSpPr txBox="1"/>
          <p:nvPr/>
        </p:nvSpPr>
        <p:spPr>
          <a:xfrm>
            <a:off x="6308306" y="2580522"/>
            <a:ext cx="89296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Arial"/>
                <a:ea typeface="+mn-ea"/>
                <a:cs typeface="Arial"/>
              </a:rPr>
              <a:t>54%</a:t>
            </a:r>
            <a:endParaRPr kumimoji="0" lang="en-US" sz="1800" b="0" i="0" u="none" strike="noStrike" kern="1200" cap="none" spc="0" normalizeH="0" baseline="0" noProof="0">
              <a:ln>
                <a:noFill/>
              </a:ln>
              <a:solidFill>
                <a:srgbClr val="444C55"/>
              </a:solidFill>
              <a:effectLst/>
              <a:uLnTx/>
              <a:uFillTx/>
              <a:latin typeface="Arial"/>
              <a:ea typeface="+mn-ea"/>
              <a:cs typeface="+mn-cs"/>
            </a:endParaRPr>
          </a:p>
        </p:txBody>
      </p:sp>
      <p:sp>
        <p:nvSpPr>
          <p:cNvPr id="13" name="TextBox 12">
            <a:extLst>
              <a:ext uri="{FF2B5EF4-FFF2-40B4-BE49-F238E27FC236}">
                <a16:creationId xmlns:a16="http://schemas.microsoft.com/office/drawing/2014/main" id="{0A9D01D8-46A5-21B1-D9D1-009293A96EC1}"/>
              </a:ext>
            </a:extLst>
          </p:cNvPr>
          <p:cNvSpPr txBox="1"/>
          <p:nvPr/>
        </p:nvSpPr>
        <p:spPr>
          <a:xfrm>
            <a:off x="11457636" y="1708981"/>
            <a:ext cx="89296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Arial"/>
                <a:ea typeface="+mn-ea"/>
                <a:cs typeface="Arial"/>
              </a:rPr>
              <a:t>76%</a:t>
            </a:r>
            <a:endParaRPr kumimoji="0" lang="en-US" sz="1800" b="0" i="0" u="none" strike="noStrike" kern="1200" cap="none" spc="0" normalizeH="0" baseline="0" noProof="0">
              <a:ln>
                <a:noFill/>
              </a:ln>
              <a:solidFill>
                <a:srgbClr val="444C55"/>
              </a:solidFill>
              <a:effectLst/>
              <a:uLnTx/>
              <a:uFillTx/>
              <a:latin typeface="Arial"/>
              <a:ea typeface="+mn-ea"/>
              <a:cs typeface="+mn-cs"/>
            </a:endParaRPr>
          </a:p>
        </p:txBody>
      </p:sp>
      <p:sp>
        <p:nvSpPr>
          <p:cNvPr id="7" name="Rectangle: Rounded Corners 6">
            <a:extLst>
              <a:ext uri="{FF2B5EF4-FFF2-40B4-BE49-F238E27FC236}">
                <a16:creationId xmlns:a16="http://schemas.microsoft.com/office/drawing/2014/main" id="{5D0B1A15-788A-1D77-DEAB-1539DBA236EB}"/>
              </a:ext>
            </a:extLst>
          </p:cNvPr>
          <p:cNvSpPr/>
          <p:nvPr/>
        </p:nvSpPr>
        <p:spPr>
          <a:xfrm>
            <a:off x="8155361" y="4588883"/>
            <a:ext cx="3943402" cy="1947035"/>
          </a:xfrm>
          <a:prstGeom prst="roundRect">
            <a:avLst/>
          </a:prstGeom>
          <a:solidFill>
            <a:schemeClr val="accent3">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9" name="TextBox 8">
            <a:extLst>
              <a:ext uri="{FF2B5EF4-FFF2-40B4-BE49-F238E27FC236}">
                <a16:creationId xmlns:a16="http://schemas.microsoft.com/office/drawing/2014/main" id="{77C8E5AA-2CC1-4D5A-2980-899336DE502D}"/>
              </a:ext>
            </a:extLst>
          </p:cNvPr>
          <p:cNvSpPr txBox="1"/>
          <p:nvPr/>
        </p:nvSpPr>
        <p:spPr>
          <a:xfrm>
            <a:off x="8254345" y="4744610"/>
            <a:ext cx="3757061" cy="16312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3F6FB">
                    <a:lumMod val="10000"/>
                  </a:srgbClr>
                </a:solidFill>
                <a:effectLst/>
                <a:uLnTx/>
                <a:uFillTx/>
                <a:latin typeface="Arial"/>
                <a:ea typeface="+mn-ea"/>
                <a:cs typeface="+mn-cs"/>
              </a:rPr>
              <a:t>2,367</a:t>
            </a:r>
            <a:r>
              <a:rPr kumimoji="0" lang="en-US" sz="2800" b="0" i="0" u="none" strike="noStrike" kern="1200" cap="none" spc="0" normalizeH="0" baseline="0" noProof="0" dirty="0">
                <a:ln>
                  <a:noFill/>
                </a:ln>
                <a:solidFill>
                  <a:srgbClr val="F3F6FB">
                    <a:lumMod val="10000"/>
                  </a:srgbClr>
                </a:solidFill>
                <a:effectLst/>
                <a:uLnTx/>
                <a:uFillTx/>
                <a:latin typeface="Arial"/>
                <a:ea typeface="+mn-ea"/>
                <a:cs typeface="+mn-cs"/>
              </a:rPr>
              <a:t> </a:t>
            </a:r>
            <a:endParaRPr kumimoji="0" lang="en-US" sz="2800" b="0" i="0" u="none" strike="noStrike" kern="1200" cap="none" spc="0" normalizeH="0" baseline="0" noProof="0" dirty="0">
              <a:ln>
                <a:noFill/>
              </a:ln>
              <a:solidFill>
                <a:srgbClr val="F3F6FB">
                  <a:lumMod val="10000"/>
                </a:srgbClr>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3F6FB">
                    <a:lumMod val="10000"/>
                  </a:srgbClr>
                </a:solidFill>
                <a:effectLst/>
                <a:uLnTx/>
                <a:uFillTx/>
                <a:latin typeface="Arial"/>
                <a:ea typeface="+mn-ea"/>
                <a:cs typeface="+mn-cs"/>
              </a:rPr>
              <a:t>patients with SDOH resource needs were LINKED to resources</a:t>
            </a:r>
            <a:endParaRPr kumimoji="0" lang="en-US" sz="2400" b="0" i="0" u="none" strike="noStrike" kern="1200" cap="none" spc="0" normalizeH="0" baseline="0" noProof="0" dirty="0">
              <a:ln>
                <a:noFill/>
              </a:ln>
              <a:solidFill>
                <a:srgbClr val="F3F6FB">
                  <a:lumMod val="10000"/>
                </a:srgbClr>
              </a:solidFill>
              <a:effectLst/>
              <a:uLnTx/>
              <a:uFillTx/>
              <a:latin typeface="Arial"/>
              <a:ea typeface="+mn-ea"/>
              <a:cs typeface="Arial"/>
            </a:endParaRPr>
          </a:p>
        </p:txBody>
      </p:sp>
      <p:sp>
        <p:nvSpPr>
          <p:cNvPr id="17" name="Rectangle: Rounded Corners 16">
            <a:extLst>
              <a:ext uri="{FF2B5EF4-FFF2-40B4-BE49-F238E27FC236}">
                <a16:creationId xmlns:a16="http://schemas.microsoft.com/office/drawing/2014/main" id="{7784E80F-6367-344C-21BA-B80432E45E3C}"/>
              </a:ext>
            </a:extLst>
          </p:cNvPr>
          <p:cNvSpPr/>
          <p:nvPr/>
        </p:nvSpPr>
        <p:spPr>
          <a:xfrm>
            <a:off x="4145238" y="4590889"/>
            <a:ext cx="3903298" cy="1945531"/>
          </a:xfrm>
          <a:prstGeom prst="roundRect">
            <a:avLst/>
          </a:prstGeom>
          <a:solidFill>
            <a:schemeClr val="accent5">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 name="TextBox 18">
            <a:extLst>
              <a:ext uri="{FF2B5EF4-FFF2-40B4-BE49-F238E27FC236}">
                <a16:creationId xmlns:a16="http://schemas.microsoft.com/office/drawing/2014/main" id="{A621471C-3ECD-453D-0760-CBF53FC64DDE}"/>
              </a:ext>
            </a:extLst>
          </p:cNvPr>
          <p:cNvSpPr txBox="1"/>
          <p:nvPr/>
        </p:nvSpPr>
        <p:spPr>
          <a:xfrm>
            <a:off x="4431631" y="4744291"/>
            <a:ext cx="3324469" cy="16312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3F6FB">
                    <a:lumMod val="10000"/>
                  </a:srgbClr>
                </a:solidFill>
                <a:effectLst/>
                <a:uLnTx/>
                <a:uFillTx/>
                <a:latin typeface="Arial"/>
                <a:ea typeface="+mn-ea"/>
                <a:cs typeface="+mn-cs"/>
              </a:rPr>
              <a:t>3,460 (27%)</a:t>
            </a:r>
            <a:r>
              <a:rPr kumimoji="0" lang="en-US" sz="2400" b="0" i="0" u="none" strike="noStrike" kern="1200" cap="none" spc="0" normalizeH="0" baseline="0" noProof="0">
                <a:ln>
                  <a:noFill/>
                </a:ln>
                <a:solidFill>
                  <a:srgbClr val="F3F6FB">
                    <a:lumMod val="10000"/>
                  </a:srgbClr>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3F6FB">
                    <a:lumMod val="10000"/>
                  </a:srgbClr>
                </a:solidFill>
                <a:effectLst/>
                <a:uLnTx/>
                <a:uFillTx/>
                <a:latin typeface="Arial"/>
                <a:ea typeface="+mn-ea"/>
                <a:cs typeface="+mn-cs"/>
              </a:rPr>
              <a:t>patients were identified to have SDOH resource needs</a:t>
            </a:r>
            <a:endParaRPr kumimoji="0" lang="en-US" sz="2400" b="0" i="0" u="none" strike="noStrike" kern="1200" cap="none" spc="0" normalizeH="0" baseline="0" noProof="0">
              <a:ln>
                <a:noFill/>
              </a:ln>
              <a:solidFill>
                <a:srgbClr val="F3F6FB">
                  <a:lumMod val="10000"/>
                </a:srgbClr>
              </a:solidFill>
              <a:effectLst/>
              <a:uLnTx/>
              <a:uFillTx/>
              <a:latin typeface="Arial"/>
              <a:ea typeface="+mn-ea"/>
              <a:cs typeface="Arial"/>
            </a:endParaRPr>
          </a:p>
        </p:txBody>
      </p:sp>
      <p:sp>
        <p:nvSpPr>
          <p:cNvPr id="23" name="Rectangle: Rounded Corners 22">
            <a:extLst>
              <a:ext uri="{FF2B5EF4-FFF2-40B4-BE49-F238E27FC236}">
                <a16:creationId xmlns:a16="http://schemas.microsoft.com/office/drawing/2014/main" id="{C170DD96-718A-BFD1-527F-D4A6317EB4B1}"/>
              </a:ext>
            </a:extLst>
          </p:cNvPr>
          <p:cNvSpPr/>
          <p:nvPr/>
        </p:nvSpPr>
        <p:spPr>
          <a:xfrm>
            <a:off x="94206" y="4585332"/>
            <a:ext cx="3912821" cy="1946534"/>
          </a:xfrm>
          <a:prstGeom prst="roundRect">
            <a:avLst/>
          </a:prstGeom>
          <a:solidFill>
            <a:schemeClr val="accent6">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Box 24">
            <a:extLst>
              <a:ext uri="{FF2B5EF4-FFF2-40B4-BE49-F238E27FC236}">
                <a16:creationId xmlns:a16="http://schemas.microsoft.com/office/drawing/2014/main" id="{FF361EC1-ABA1-A074-5376-AE7474220941}"/>
              </a:ext>
            </a:extLst>
          </p:cNvPr>
          <p:cNvSpPr txBox="1"/>
          <p:nvPr/>
        </p:nvSpPr>
        <p:spPr>
          <a:xfrm>
            <a:off x="93237" y="4616158"/>
            <a:ext cx="3786326" cy="16312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3F6FB">
                    <a:lumMod val="10000"/>
                  </a:srgbClr>
                </a:solidFill>
                <a:effectLst/>
                <a:uLnTx/>
                <a:uFillTx/>
                <a:latin typeface="Arial"/>
                <a:ea typeface="+mn-ea"/>
                <a:cs typeface="+mn-cs"/>
              </a:rPr>
              <a:t>22,900 </a:t>
            </a:r>
            <a:r>
              <a:rPr kumimoji="0" lang="en-US" sz="2600" b="0" i="0" u="none" strike="noStrike" kern="1200" cap="none" spc="0" normalizeH="0" baseline="0" noProof="0" dirty="0">
                <a:ln>
                  <a:noFill/>
                </a:ln>
                <a:solidFill>
                  <a:srgbClr val="F3F6FB">
                    <a:lumMod val="10000"/>
                  </a:srgbClr>
                </a:solidFill>
                <a:effectLst/>
                <a:uLnTx/>
                <a:uFillTx/>
                <a:latin typeface="Arial"/>
                <a:ea typeface="+mn-ea"/>
                <a:cs typeface="+mn-cs"/>
              </a:rPr>
              <a:t>charts sampled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3F6FB">
                    <a:lumMod val="10000"/>
                  </a:srgbClr>
                </a:solidFill>
                <a:effectLst/>
                <a:uLnTx/>
                <a:uFillTx/>
                <a:latin typeface="Arial"/>
                <a:ea typeface="+mn-ea"/>
                <a:cs typeface="+mn-cs"/>
              </a:rPr>
              <a:t>12,995 </a:t>
            </a:r>
            <a:r>
              <a:rPr kumimoji="0" lang="en-US" sz="2200" b="0" i="0" u="none" strike="noStrike" kern="1200" cap="none" spc="0" normalizeH="0" baseline="0" noProof="0" dirty="0">
                <a:ln>
                  <a:noFill/>
                </a:ln>
                <a:solidFill>
                  <a:srgbClr val="F3F6FB">
                    <a:lumMod val="10000"/>
                  </a:srgbClr>
                </a:solidFill>
                <a:effectLst/>
                <a:uLnTx/>
                <a:uFillTx/>
                <a:latin typeface="Arial"/>
                <a:ea typeface="+mn-ea"/>
                <a:cs typeface="+mn-cs"/>
              </a:rPr>
              <a:t>patients had SDOH screening during delivery admission</a:t>
            </a:r>
            <a:endParaRPr kumimoji="0" lang="en-US" sz="2200" b="0" i="0" u="none" strike="noStrike" kern="1200" cap="none" spc="0" normalizeH="0" baseline="0" noProof="0" dirty="0">
              <a:ln>
                <a:noFill/>
              </a:ln>
              <a:solidFill>
                <a:srgbClr val="F3F6FB">
                  <a:lumMod val="10000"/>
                </a:srgbClr>
              </a:solidFill>
              <a:effectLst/>
              <a:uLnTx/>
              <a:uFillTx/>
              <a:latin typeface="Arial"/>
              <a:ea typeface="+mn-ea"/>
              <a:cs typeface="Arial"/>
            </a:endParaRPr>
          </a:p>
        </p:txBody>
      </p:sp>
    </p:spTree>
    <p:extLst>
      <p:ext uri="{BB962C8B-B14F-4D97-AF65-F5344CB8AC3E}">
        <p14:creationId xmlns:p14="http://schemas.microsoft.com/office/powerpoint/2010/main" val="7409716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453"/>
        <p:cNvGrpSpPr/>
        <p:nvPr/>
      </p:nvGrpSpPr>
      <p:grpSpPr>
        <a:xfrm>
          <a:off x="0" y="0"/>
          <a:ext cx="0" cy="0"/>
          <a:chOff x="0" y="0"/>
          <a:chExt cx="0" cy="0"/>
        </a:xfrm>
      </p:grpSpPr>
      <p:sp>
        <p:nvSpPr>
          <p:cNvPr id="21456" name="Google Shape;21456;p18"/>
          <p:cNvSpPr txBox="1">
            <a:spLocks noGrp="1"/>
          </p:cNvSpPr>
          <p:nvPr>
            <p:ph type="ftr" sz="quarter" idx="11"/>
          </p:nvPr>
        </p:nvSpPr>
        <p:spPr>
          <a:xfrm>
            <a:off x="103570" y="6524625"/>
            <a:ext cx="4542118" cy="248949"/>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919497"/>
              </a:buClr>
              <a:buSzPts val="1400"/>
              <a:buFont typeface="Calibri"/>
              <a:buNone/>
              <a:tabLst/>
              <a:defRPr/>
            </a:pPr>
            <a:r>
              <a:rPr kumimoji="0" lang="en-US" sz="818" b="0" i="0" u="none" strike="noStrike" kern="1200" cap="none" spc="0" normalizeH="0" baseline="0" noProof="0">
                <a:ln>
                  <a:noFill/>
                </a:ln>
                <a:solidFill>
                  <a:prstClr val="black">
                    <a:tint val="75000"/>
                  </a:prstClr>
                </a:solidFill>
                <a:effectLst/>
                <a:uLnTx/>
                <a:uFillTx/>
                <a:latin typeface="Calibri"/>
                <a:ea typeface="+mn-ea"/>
                <a:cs typeface="+mn-cs"/>
              </a:rPr>
              <a:t>Illinois Perinatal Quality Collaborative</a:t>
            </a:r>
            <a:endParaRPr kumimoji="0" sz="818"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21454" name="Google Shape;21454;p18"/>
          <p:cNvSpPr txBox="1">
            <a:spLocks noGrp="1"/>
          </p:cNvSpPr>
          <p:nvPr>
            <p:ph type="title" idx="4294967295"/>
          </p:nvPr>
        </p:nvSpPr>
        <p:spPr>
          <a:xfrm>
            <a:off x="2417" y="-3175"/>
            <a:ext cx="7493000" cy="1449388"/>
          </a:xfrm>
          <a:prstGeom prst="rect">
            <a:avLst/>
          </a:prstGeom>
          <a:noFill/>
          <a:ln>
            <a:noFill/>
          </a:ln>
        </p:spPr>
        <p:txBody>
          <a:bodyPr spcFirstLastPara="1" wrap="square" lIns="91425" tIns="45700" rIns="91425" bIns="45700" anchor="ctr" anchorCtr="0">
            <a:noAutofit/>
          </a:bodyPr>
          <a:lstStyle/>
          <a:p>
            <a:pPr algn="l">
              <a:buSzPts val="4000"/>
            </a:pPr>
            <a:r>
              <a:rPr lang="en-US" sz="4000" b="1">
                <a:solidFill>
                  <a:schemeClr val="tx2"/>
                </a:solidFill>
              </a:rPr>
              <a:t>PREM Survey Completion </a:t>
            </a:r>
            <a:br>
              <a:rPr lang="en-US" sz="4000" b="1"/>
            </a:br>
            <a:r>
              <a:rPr lang="en-US" sz="3200" b="1">
                <a:solidFill>
                  <a:schemeClr val="tx2"/>
                </a:solidFill>
              </a:rPr>
              <a:t>Goal </a:t>
            </a:r>
            <a:r>
              <a:rPr lang="en-US" sz="3200" b="1" u="sng">
                <a:solidFill>
                  <a:schemeClr val="tx2"/>
                </a:solidFill>
              </a:rPr>
              <a:t>&gt;</a:t>
            </a:r>
            <a:r>
              <a:rPr lang="en-US" sz="3200" b="1">
                <a:solidFill>
                  <a:schemeClr val="tx2"/>
                </a:solidFill>
              </a:rPr>
              <a:t>10% of births</a:t>
            </a:r>
            <a:endParaRPr lang="en-US" sz="3200" b="1">
              <a:solidFill>
                <a:schemeClr val="tx2"/>
              </a:solidFill>
              <a:ea typeface="Calibri"/>
              <a:cs typeface="Calibri"/>
            </a:endParaRPr>
          </a:p>
        </p:txBody>
      </p:sp>
      <p:sp>
        <p:nvSpPr>
          <p:cNvPr id="21457" name="Google Shape;21457;p18"/>
          <p:cNvSpPr/>
          <p:nvPr/>
        </p:nvSpPr>
        <p:spPr>
          <a:xfrm>
            <a:off x="313209" y="1445563"/>
            <a:ext cx="4774955" cy="1988599"/>
          </a:xfrm>
          <a:prstGeom prst="rect">
            <a:avLst/>
          </a:prstGeom>
          <a:solidFill>
            <a:schemeClr val="tx2"/>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Arial"/>
                <a:ea typeface="Arial"/>
                <a:cs typeface="Arial"/>
                <a:sym typeface="Arial"/>
              </a:rPr>
              <a:t> 10,040 PREM surveys</a:t>
            </a:r>
            <a:endParaRPr kumimoji="0" lang="en-US" sz="1400" b="0" i="0" u="none" strike="noStrike" kern="1200" cap="none" spc="0" normalizeH="0" baseline="0" noProof="0">
              <a:ln>
                <a:noFill/>
              </a:ln>
              <a:solidFill>
                <a:prstClr val="white"/>
              </a:solidFill>
              <a:effectLst/>
              <a:uLnTx/>
              <a:uFillTx/>
              <a:latin typeface="Arial"/>
              <a:ea typeface="Arial"/>
              <a:cs typeface="Arial"/>
              <a:sym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Arial"/>
                <a:ea typeface="Arial"/>
                <a:cs typeface="Arial"/>
                <a:sym typeface="Arial"/>
              </a:rPr>
              <a:t>76 hospitals</a:t>
            </a:r>
            <a:endParaRPr kumimoji="0" sz="1400" b="0" i="0" u="none" strike="noStrike" kern="1200" cap="none" spc="0" normalizeH="0" baseline="0" noProof="0">
              <a:ln>
                <a:noFill/>
              </a:ln>
              <a:solidFill>
                <a:prstClr val="white"/>
              </a:solidFill>
              <a:effectLst/>
              <a:uLnTx/>
              <a:uFillTx/>
              <a:latin typeface="Arial"/>
              <a:ea typeface="Arial"/>
              <a:cs typeface="Arial"/>
            </a:endParaRPr>
          </a:p>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endParaRPr kumimoji="0" sz="1600" b="0" i="0" u="none" strike="noStrike" kern="1200" cap="none" spc="0" normalizeH="0" baseline="0" noProof="0">
              <a:ln>
                <a:noFill/>
              </a:ln>
              <a:solidFill>
                <a:prstClr val="white"/>
              </a:solidFill>
              <a:effectLst/>
              <a:uLnTx/>
              <a:uFillTx/>
              <a:latin typeface="Arial"/>
              <a:ea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1600"/>
              <a:buFont typeface="Arial"/>
              <a:buNone/>
              <a:tabLst/>
              <a:defRPr/>
            </a:pPr>
            <a:r>
              <a:rPr kumimoji="0" lang="en-US" sz="1600" b="0" i="0" u="none" strike="noStrike" kern="1200" cap="none" spc="0" normalizeH="0" baseline="0" noProof="0">
                <a:ln>
                  <a:noFill/>
                </a:ln>
                <a:solidFill>
                  <a:prstClr val="white"/>
                </a:solidFill>
                <a:effectLst/>
                <a:uLnTx/>
                <a:uFillTx/>
                <a:latin typeface="Arial"/>
                <a:ea typeface="Arial"/>
                <a:cs typeface="Arial"/>
                <a:sym typeface="Arial"/>
              </a:rPr>
              <a:t>21% Black, 19% Hispanic, 5% Asian, 49% White</a:t>
            </a:r>
            <a:endParaRPr kumimoji="0" sz="1400" b="0" i="0" u="none" strike="noStrike" kern="1200" cap="none" spc="0" normalizeH="0" baseline="0" noProof="0">
              <a:ln>
                <a:noFill/>
              </a:ln>
              <a:solidFill>
                <a:prstClr val="white"/>
              </a:solidFill>
              <a:effectLst/>
              <a:uLnTx/>
              <a:uFillTx/>
              <a:latin typeface="Arial"/>
              <a:ea typeface="Arial"/>
              <a:cs typeface="Arial"/>
              <a:sym typeface="Arial"/>
            </a:endParaRPr>
          </a:p>
        </p:txBody>
      </p:sp>
      <p:graphicFrame>
        <p:nvGraphicFramePr>
          <p:cNvPr id="2" name="Chart 1">
            <a:extLst>
              <a:ext uri="{FF2B5EF4-FFF2-40B4-BE49-F238E27FC236}">
                <a16:creationId xmlns:a16="http://schemas.microsoft.com/office/drawing/2014/main" id="{C3A38F17-682E-9A93-4E82-593387E3E0D5}"/>
              </a:ext>
            </a:extLst>
          </p:cNvPr>
          <p:cNvGraphicFramePr>
            <a:graphicFrameLocks/>
          </p:cNvGraphicFramePr>
          <p:nvPr/>
        </p:nvGraphicFramePr>
        <p:xfrm>
          <a:off x="103910" y="3717349"/>
          <a:ext cx="5283777" cy="2930236"/>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3CC0E4C7-559E-F111-1A33-2CB32F7B9FEB}"/>
              </a:ext>
            </a:extLst>
          </p:cNvPr>
          <p:cNvSpPr txBox="1"/>
          <p:nvPr/>
        </p:nvSpPr>
        <p:spPr>
          <a:xfrm>
            <a:off x="5569607" y="176312"/>
            <a:ext cx="6497903" cy="2369880"/>
          </a:xfrm>
          <a:prstGeom prst="rect">
            <a:avLst/>
          </a:prstGeom>
          <a:solidFill>
            <a:schemeClr val="tx2"/>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Calibri"/>
              </a:rPr>
              <a:t>Improving Respectful Care</a:t>
            </a: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a:ea typeface="Calibri"/>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Calibri"/>
              </a:rPr>
              <a:t>Reducing Black/White Disparity Gap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Calibri"/>
                <a:cs typeface="Calibri"/>
              </a:rPr>
              <a:t>But must work to eliminate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Calibri"/>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a:ea typeface="Calibri"/>
                <a:cs typeface="Calibri"/>
              </a:rPr>
              <a:t>Continue to engage in active listening &amp; shared decision making to eliminate disparities</a:t>
            </a:r>
          </a:p>
        </p:txBody>
      </p:sp>
      <p:pic>
        <p:nvPicPr>
          <p:cNvPr id="3" name="Picture 2" descr="A graph of different colored bars&#10;&#10;Description automatically generated">
            <a:extLst>
              <a:ext uri="{FF2B5EF4-FFF2-40B4-BE49-F238E27FC236}">
                <a16:creationId xmlns:a16="http://schemas.microsoft.com/office/drawing/2014/main" id="{E7E1B381-6BD0-E101-17EA-CAF286C696B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566296" y="2508488"/>
            <a:ext cx="6484392" cy="4149771"/>
          </a:xfrm>
          <a:prstGeom prst="rect">
            <a:avLst/>
          </a:prstGeom>
        </p:spPr>
      </p:pic>
      <p:sp>
        <p:nvSpPr>
          <p:cNvPr id="6" name="TextBox 5">
            <a:extLst>
              <a:ext uri="{FF2B5EF4-FFF2-40B4-BE49-F238E27FC236}">
                <a16:creationId xmlns:a16="http://schemas.microsoft.com/office/drawing/2014/main" id="{D41FE9FB-90EA-ECE8-BCD5-904956C82088}"/>
              </a:ext>
            </a:extLst>
          </p:cNvPr>
          <p:cNvSpPr txBox="1"/>
          <p:nvPr/>
        </p:nvSpPr>
        <p:spPr>
          <a:xfrm>
            <a:off x="6280813" y="3667836"/>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20%</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F5DA78CD-577B-DF09-D984-D4A7CE891146}"/>
              </a:ext>
            </a:extLst>
          </p:cNvPr>
          <p:cNvSpPr txBox="1"/>
          <p:nvPr/>
        </p:nvSpPr>
        <p:spPr>
          <a:xfrm>
            <a:off x="6940454" y="4043149"/>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16%</a:t>
            </a:r>
          </a:p>
        </p:txBody>
      </p:sp>
      <p:sp>
        <p:nvSpPr>
          <p:cNvPr id="8" name="TextBox 7">
            <a:extLst>
              <a:ext uri="{FF2B5EF4-FFF2-40B4-BE49-F238E27FC236}">
                <a16:creationId xmlns:a16="http://schemas.microsoft.com/office/drawing/2014/main" id="{890E96B1-BB02-BD01-AA76-BB612B464883}"/>
              </a:ext>
            </a:extLst>
          </p:cNvPr>
          <p:cNvSpPr txBox="1"/>
          <p:nvPr/>
        </p:nvSpPr>
        <p:spPr>
          <a:xfrm>
            <a:off x="8396214" y="4441208"/>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12%</a:t>
            </a:r>
          </a:p>
        </p:txBody>
      </p:sp>
      <p:sp>
        <p:nvSpPr>
          <p:cNvPr id="9" name="TextBox 8">
            <a:extLst>
              <a:ext uri="{FF2B5EF4-FFF2-40B4-BE49-F238E27FC236}">
                <a16:creationId xmlns:a16="http://schemas.microsoft.com/office/drawing/2014/main" id="{5D5FCE3C-AC33-8037-84B2-ED25B6B0B3F3}"/>
              </a:ext>
            </a:extLst>
          </p:cNvPr>
          <p:cNvSpPr txBox="1"/>
          <p:nvPr/>
        </p:nvSpPr>
        <p:spPr>
          <a:xfrm>
            <a:off x="7713827" y="4202372"/>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15%</a:t>
            </a:r>
          </a:p>
        </p:txBody>
      </p:sp>
      <p:sp>
        <p:nvSpPr>
          <p:cNvPr id="10" name="TextBox 9">
            <a:extLst>
              <a:ext uri="{FF2B5EF4-FFF2-40B4-BE49-F238E27FC236}">
                <a16:creationId xmlns:a16="http://schemas.microsoft.com/office/drawing/2014/main" id="{3B96043A-8E66-8800-5FE5-E37C99BECF4F}"/>
              </a:ext>
            </a:extLst>
          </p:cNvPr>
          <p:cNvSpPr txBox="1"/>
          <p:nvPr/>
        </p:nvSpPr>
        <p:spPr>
          <a:xfrm>
            <a:off x="9146841" y="3906669"/>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18%</a:t>
            </a:r>
          </a:p>
        </p:txBody>
      </p:sp>
      <p:sp>
        <p:nvSpPr>
          <p:cNvPr id="11" name="TextBox 10">
            <a:extLst>
              <a:ext uri="{FF2B5EF4-FFF2-40B4-BE49-F238E27FC236}">
                <a16:creationId xmlns:a16="http://schemas.microsoft.com/office/drawing/2014/main" id="{2B0A15AA-FDC7-9EA0-AF83-71306ACB5F83}"/>
              </a:ext>
            </a:extLst>
          </p:cNvPr>
          <p:cNvSpPr txBox="1"/>
          <p:nvPr/>
        </p:nvSpPr>
        <p:spPr>
          <a:xfrm>
            <a:off x="9806484" y="4156879"/>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15%</a:t>
            </a:r>
          </a:p>
        </p:txBody>
      </p:sp>
      <p:sp>
        <p:nvSpPr>
          <p:cNvPr id="12" name="TextBox 11">
            <a:extLst>
              <a:ext uri="{FF2B5EF4-FFF2-40B4-BE49-F238E27FC236}">
                <a16:creationId xmlns:a16="http://schemas.microsoft.com/office/drawing/2014/main" id="{EA7EC345-8AA3-395E-EE3C-887250CD870E}"/>
              </a:ext>
            </a:extLst>
          </p:cNvPr>
          <p:cNvSpPr txBox="1"/>
          <p:nvPr/>
        </p:nvSpPr>
        <p:spPr>
          <a:xfrm>
            <a:off x="11228126" y="4418462"/>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12%</a:t>
            </a:r>
          </a:p>
        </p:txBody>
      </p:sp>
      <p:sp>
        <p:nvSpPr>
          <p:cNvPr id="13" name="TextBox 12">
            <a:extLst>
              <a:ext uri="{FF2B5EF4-FFF2-40B4-BE49-F238E27FC236}">
                <a16:creationId xmlns:a16="http://schemas.microsoft.com/office/drawing/2014/main" id="{B87928A6-D717-305E-1D6B-9B05EB20B8B3}"/>
              </a:ext>
            </a:extLst>
          </p:cNvPr>
          <p:cNvSpPr txBox="1"/>
          <p:nvPr/>
        </p:nvSpPr>
        <p:spPr>
          <a:xfrm>
            <a:off x="10602603" y="4259238"/>
            <a:ext cx="725037" cy="3696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Calibri"/>
                <a:cs typeface="Calibri"/>
              </a:rPr>
              <a:t>14%</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079419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481"/>
        <p:cNvGrpSpPr/>
        <p:nvPr/>
      </p:nvGrpSpPr>
      <p:grpSpPr>
        <a:xfrm>
          <a:off x="0" y="0"/>
          <a:ext cx="0" cy="0"/>
          <a:chOff x="0" y="0"/>
          <a:chExt cx="0" cy="0"/>
        </a:xfrm>
      </p:grpSpPr>
      <p:sp>
        <p:nvSpPr>
          <p:cNvPr id="21482" name="Google Shape;21482;p2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dirty="0"/>
              <a:t>Transitioning Birth Equity to Sustainability</a:t>
            </a:r>
            <a:endParaRPr dirty="0"/>
          </a:p>
        </p:txBody>
      </p:sp>
      <p:sp>
        <p:nvSpPr>
          <p:cNvPr id="21483" name="Google Shape;21483;p2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267BFA-DC7A-4400-8495-6B4D681D61D8}"/>
              </a:ext>
            </a:extLst>
          </p:cNvPr>
          <p:cNvSpPr>
            <a:spLocks noGrp="1"/>
          </p:cNvSpPr>
          <p:nvPr>
            <p:ph type="title"/>
          </p:nvPr>
        </p:nvSpPr>
        <p:spPr/>
        <p:txBody>
          <a:bodyPr/>
          <a:lstStyle/>
          <a:p>
            <a:r>
              <a:rPr lang="en-US" dirty="0"/>
              <a:t>Birth Equity Sustainability Goals</a:t>
            </a:r>
          </a:p>
        </p:txBody>
      </p:sp>
      <p:sp>
        <p:nvSpPr>
          <p:cNvPr id="3" name="Text Placeholder 2">
            <a:extLst>
              <a:ext uri="{FF2B5EF4-FFF2-40B4-BE49-F238E27FC236}">
                <a16:creationId xmlns:a16="http://schemas.microsoft.com/office/drawing/2014/main" id="{3D85BB74-9BD1-4EDA-97AF-D009DFC93780}"/>
              </a:ext>
            </a:extLst>
          </p:cNvPr>
          <p:cNvSpPr>
            <a:spLocks noGrp="1"/>
          </p:cNvSpPr>
          <p:nvPr>
            <p:ph type="body" idx="1"/>
          </p:nvPr>
        </p:nvSpPr>
        <p:spPr/>
        <p:txBody>
          <a:bodyPr/>
          <a:lstStyle/>
          <a:p>
            <a:pPr marL="571500" indent="-457200">
              <a:buAutoNum type="arabicParenR"/>
            </a:pPr>
            <a:r>
              <a:rPr lang="en-US" sz="3600" dirty="0"/>
              <a:t>All teams complete and submit  </a:t>
            </a:r>
            <a:r>
              <a:rPr lang="en-US" sz="3600" b="1" i="1" dirty="0"/>
              <a:t>BE Sustainability Plan</a:t>
            </a:r>
          </a:p>
          <a:p>
            <a:pPr marL="571500" indent="-457200">
              <a:buAutoNum type="arabicParenR"/>
            </a:pPr>
            <a:r>
              <a:rPr lang="en-US" sz="3600" dirty="0"/>
              <a:t>Continue building on your hard work to sustain BE key strategies:  </a:t>
            </a:r>
            <a:r>
              <a:rPr lang="en-US" sz="3600" b="1" i="1" dirty="0"/>
              <a:t>insure</a:t>
            </a:r>
            <a:r>
              <a:rPr lang="en-US" sz="3600" dirty="0"/>
              <a:t> </a:t>
            </a:r>
            <a:r>
              <a:rPr lang="en-US" sz="3600" b="1" i="1" dirty="0"/>
              <a:t>sustainable birth equity infrastructure in place</a:t>
            </a:r>
            <a:endParaRPr lang="en-US" sz="3600" i="1" dirty="0"/>
          </a:p>
          <a:p>
            <a:pPr marL="571500" indent="-457200">
              <a:buFont typeface="Arial"/>
              <a:buAutoNum type="arabicParenR"/>
            </a:pPr>
            <a:r>
              <a:rPr lang="en-US" sz="3600" dirty="0"/>
              <a:t>Help all teams cross the finish line to achieve BE goals</a:t>
            </a:r>
            <a:r>
              <a:rPr lang="en-US" sz="3600" b="1" dirty="0"/>
              <a:t>:</a:t>
            </a:r>
            <a:r>
              <a:rPr lang="en-US" sz="3600" dirty="0"/>
              <a:t> </a:t>
            </a:r>
            <a:r>
              <a:rPr lang="en-US" sz="3600" b="1" i="1" dirty="0"/>
              <a:t>QI Excellence Awards achieved for all</a:t>
            </a:r>
          </a:p>
          <a:p>
            <a:pPr marL="571500" indent="-457200">
              <a:buAutoNum type="arabicParenR"/>
            </a:pPr>
            <a:endParaRPr lang="en-US" sz="3200" dirty="0"/>
          </a:p>
        </p:txBody>
      </p:sp>
      <p:sp>
        <p:nvSpPr>
          <p:cNvPr id="4" name="Slide Number Placeholder 3">
            <a:extLst>
              <a:ext uri="{FF2B5EF4-FFF2-40B4-BE49-F238E27FC236}">
                <a16:creationId xmlns:a16="http://schemas.microsoft.com/office/drawing/2014/main" id="{EE9B7066-16D6-4A04-BDB4-A4396ABCD388}"/>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18</a:t>
            </a:fld>
            <a:endParaRPr lang="en-US"/>
          </a:p>
        </p:txBody>
      </p:sp>
    </p:spTree>
    <p:extLst>
      <p:ext uri="{BB962C8B-B14F-4D97-AF65-F5344CB8AC3E}">
        <p14:creationId xmlns:p14="http://schemas.microsoft.com/office/powerpoint/2010/main" val="6739771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E11CC7-F64A-4046-950A-6A6FB810F3FB}"/>
              </a:ext>
            </a:extLst>
          </p:cNvPr>
          <p:cNvSpPr>
            <a:spLocks noGrp="1"/>
          </p:cNvSpPr>
          <p:nvPr>
            <p:ph type="title"/>
          </p:nvPr>
        </p:nvSpPr>
        <p:spPr/>
        <p:txBody>
          <a:bodyPr/>
          <a:lstStyle/>
          <a:p>
            <a:r>
              <a:rPr lang="en-US" dirty="0"/>
              <a:t>ILPQC will provide ongoing support</a:t>
            </a:r>
          </a:p>
        </p:txBody>
      </p:sp>
      <p:sp>
        <p:nvSpPr>
          <p:cNvPr id="3" name="Text Placeholder 2">
            <a:extLst>
              <a:ext uri="{FF2B5EF4-FFF2-40B4-BE49-F238E27FC236}">
                <a16:creationId xmlns:a16="http://schemas.microsoft.com/office/drawing/2014/main" id="{8AD7D0EC-28D2-4E9A-9066-BF236E486D58}"/>
              </a:ext>
            </a:extLst>
          </p:cNvPr>
          <p:cNvSpPr>
            <a:spLocks noGrp="1"/>
          </p:cNvSpPr>
          <p:nvPr>
            <p:ph type="body" idx="1"/>
          </p:nvPr>
        </p:nvSpPr>
        <p:spPr>
          <a:xfrm>
            <a:off x="609600" y="1444625"/>
            <a:ext cx="10972800" cy="4351338"/>
          </a:xfrm>
        </p:spPr>
        <p:txBody>
          <a:bodyPr/>
          <a:lstStyle/>
          <a:p>
            <a:r>
              <a:rPr lang="en-US" sz="2800" dirty="0"/>
              <a:t>Quarterly Birth Equity calls going forward for teams to share progress on BE Sustainability: f</a:t>
            </a:r>
            <a:r>
              <a:rPr lang="en-US" sz="2800" i="1" dirty="0"/>
              <a:t>ocus on Team Talks – Be ready to share and learn from each other</a:t>
            </a:r>
            <a:endParaRPr lang="en-US" sz="2400" i="1" dirty="0"/>
          </a:p>
          <a:p>
            <a:r>
              <a:rPr lang="en-US" sz="2800" dirty="0"/>
              <a:t>1:1 QI Support for teams who have not yet reached BE QI Excellence Awards: c</a:t>
            </a:r>
            <a:r>
              <a:rPr lang="en-US" sz="2800" i="1" dirty="0"/>
              <a:t>ontact Aleena/Alana to schedule 1:1 support call for support with 30/60/90 day plans</a:t>
            </a:r>
          </a:p>
          <a:p>
            <a:r>
              <a:rPr lang="en-US" sz="2800" dirty="0"/>
              <a:t>Summer support planned:  </a:t>
            </a:r>
            <a:r>
              <a:rPr lang="en-US" sz="2800" i="1" dirty="0"/>
              <a:t>office hours to support BE Sustainability Plans, QI Summer Series to advance your QI skills, and ILPQC Redcap Summer series to improve use of ILPQC Data Dashboards</a:t>
            </a:r>
          </a:p>
          <a:p>
            <a:pPr lvl="1"/>
            <a:endParaRPr lang="en-US" dirty="0"/>
          </a:p>
          <a:p>
            <a:pPr lvl="1"/>
            <a:endParaRPr lang="en-US" dirty="0"/>
          </a:p>
          <a:p>
            <a:pPr lvl="1"/>
            <a:endParaRPr lang="en-US" dirty="0"/>
          </a:p>
        </p:txBody>
      </p:sp>
      <p:sp>
        <p:nvSpPr>
          <p:cNvPr id="4" name="Slide Number Placeholder 3">
            <a:extLst>
              <a:ext uri="{FF2B5EF4-FFF2-40B4-BE49-F238E27FC236}">
                <a16:creationId xmlns:a16="http://schemas.microsoft.com/office/drawing/2014/main" id="{26A62F4E-FFEA-4735-B62F-F6BC09D6C54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19</a:t>
            </a:fld>
            <a:endParaRPr lang="en-US"/>
          </a:p>
        </p:txBody>
      </p:sp>
    </p:spTree>
    <p:extLst>
      <p:ext uri="{BB962C8B-B14F-4D97-AF65-F5344CB8AC3E}">
        <p14:creationId xmlns:p14="http://schemas.microsoft.com/office/powerpoint/2010/main" val="19201690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223"/>
        <p:cNvGrpSpPr/>
        <p:nvPr/>
      </p:nvGrpSpPr>
      <p:grpSpPr>
        <a:xfrm>
          <a:off x="0" y="0"/>
          <a:ext cx="0" cy="0"/>
          <a:chOff x="0" y="0"/>
          <a:chExt cx="0" cy="0"/>
        </a:xfrm>
      </p:grpSpPr>
      <p:sp>
        <p:nvSpPr>
          <p:cNvPr id="21224" name="Google Shape;21224;p2"/>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5" name="Google Shape;21225;p2"/>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6" name="Google Shape;21226;p2"/>
          <p:cNvSpPr/>
          <p:nvPr/>
        </p:nvSpPr>
        <p:spPr>
          <a:xfrm rot="5400000" flipH="1">
            <a:off x="-1410085" y="1420219"/>
            <a:ext cx="6857999" cy="4037839"/>
          </a:xfrm>
          <a:prstGeom prst="rect">
            <a:avLst/>
          </a:prstGeom>
          <a:gradFill>
            <a:gsLst>
              <a:gs pos="0">
                <a:srgbClr val="000000">
                  <a:alpha val="0"/>
                </a:srgbClr>
              </a:gs>
              <a:gs pos="99000">
                <a:srgbClr val="1C498B">
                  <a:alpha val="45098"/>
                </a:srgbClr>
              </a:gs>
              <a:gs pos="100000">
                <a:srgbClr val="1C498B">
                  <a:alpha val="45098"/>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7" name="Google Shape;21227;p2"/>
          <p:cNvSpPr/>
          <p:nvPr/>
        </p:nvSpPr>
        <p:spPr>
          <a:xfrm rot="5400000" flipH="1">
            <a:off x="767923" y="3588085"/>
            <a:ext cx="2501979" cy="4037841"/>
          </a:xfrm>
          <a:prstGeom prst="rect">
            <a:avLst/>
          </a:prstGeom>
          <a:gradFill>
            <a:gsLst>
              <a:gs pos="0">
                <a:srgbClr val="1C498B">
                  <a:alpha val="27843"/>
                </a:srgbClr>
              </a:gs>
              <a:gs pos="2000">
                <a:srgbClr val="1C498B">
                  <a:alpha val="27843"/>
                </a:srgbClr>
              </a:gs>
              <a:gs pos="100000">
                <a:srgbClr val="000000">
                  <a:alpha val="29019"/>
                </a:srgbClr>
              </a:gs>
            </a:gsLst>
            <a:lin ang="7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8" name="Google Shape;21228;p2"/>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1960"/>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9" name="Google Shape;21229;p2"/>
          <p:cNvSpPr/>
          <p:nvPr/>
        </p:nvSpPr>
        <p:spPr>
          <a:xfrm rot="5400000" flipH="1">
            <a:off x="-1410095" y="1410079"/>
            <a:ext cx="6858003" cy="4037835"/>
          </a:xfrm>
          <a:prstGeom prst="rect">
            <a:avLst/>
          </a:prstGeom>
          <a:gradFill>
            <a:gsLst>
              <a:gs pos="0">
                <a:srgbClr val="000000">
                  <a:alpha val="0"/>
                </a:srgbClr>
              </a:gs>
              <a:gs pos="99000">
                <a:srgbClr val="5189DD">
                  <a:alpha val="10196"/>
                </a:srgbClr>
              </a:gs>
              <a:gs pos="100000">
                <a:srgbClr val="5189DD">
                  <a:alpha val="10196"/>
                </a:srgbClr>
              </a:gs>
            </a:gsLst>
            <a:lin ang="72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30" name="Google Shape;21230;p2"/>
          <p:cNvSpPr txBox="1">
            <a:spLocks noGrp="1"/>
          </p:cNvSpPr>
          <p:nvPr>
            <p:ph type="title"/>
          </p:nvPr>
        </p:nvSpPr>
        <p:spPr>
          <a:xfrm>
            <a:off x="586478" y="1683756"/>
            <a:ext cx="3115265" cy="2396359"/>
          </a:xfrm>
          <a:prstGeom prst="rect">
            <a:avLst/>
          </a:prstGeom>
          <a:noFill/>
          <a:ln>
            <a:noFill/>
          </a:ln>
        </p:spPr>
        <p:txBody>
          <a:bodyPr spcFirstLastPara="1" wrap="square" lIns="91425" tIns="45700" rIns="91425" bIns="45700" anchor="b" anchorCtr="0">
            <a:normAutofit/>
          </a:bodyPr>
          <a:lstStyle/>
          <a:p>
            <a:pPr marL="0" lvl="0" indent="0" algn="r" rtl="0">
              <a:lnSpc>
                <a:spcPct val="100000"/>
              </a:lnSpc>
              <a:spcBef>
                <a:spcPts val="0"/>
              </a:spcBef>
              <a:spcAft>
                <a:spcPts val="0"/>
              </a:spcAft>
              <a:buClr>
                <a:srgbClr val="FFFFFF"/>
              </a:buClr>
              <a:buSzPts val="4000"/>
              <a:buFont typeface="Calibri"/>
              <a:buNone/>
            </a:pPr>
            <a:r>
              <a:rPr lang="en-US" sz="4000">
                <a:solidFill>
                  <a:srgbClr val="FFFFFF"/>
                </a:solidFill>
              </a:rPr>
              <a:t>Call Overview</a:t>
            </a:r>
            <a:endParaRPr/>
          </a:p>
        </p:txBody>
      </p:sp>
      <p:sp>
        <p:nvSpPr>
          <p:cNvPr id="21231" name="Google Shape;21231;p2"/>
          <p:cNvSpPr txBox="1">
            <a:spLocks noGrp="1"/>
          </p:cNvSpPr>
          <p:nvPr>
            <p:ph type="ftr" idx="11"/>
          </p:nvPr>
        </p:nvSpPr>
        <p:spPr>
          <a:xfrm rot="5400000">
            <a:off x="-1828800" y="1984248"/>
            <a:ext cx="4114800" cy="365125"/>
          </a:xfrm>
          <a:prstGeom prst="rect">
            <a:avLst/>
          </a:prstGeom>
          <a:noFill/>
          <a:ln>
            <a:noFill/>
          </a:ln>
        </p:spPr>
        <p:txBody>
          <a:bodyPr spcFirstLastPara="1" wrap="square" lIns="91425" tIns="45700" rIns="91425" bIns="45700" anchor="ctr" anchorCtr="0">
            <a:normAutofit/>
          </a:bodyPr>
          <a:lstStyle/>
          <a:p>
            <a:pPr marL="0" marR="0" lvl="0" indent="0" algn="l" rtl="0">
              <a:lnSpc>
                <a:spcPct val="100000"/>
              </a:lnSpc>
              <a:spcBef>
                <a:spcPts val="0"/>
              </a:spcBef>
              <a:spcAft>
                <a:spcPts val="0"/>
              </a:spcAft>
              <a:buClr>
                <a:srgbClr val="FFFFFF"/>
              </a:buClr>
              <a:buSzPts val="1100"/>
              <a:buFont typeface="Calibri"/>
              <a:buNone/>
            </a:pPr>
            <a:r>
              <a:rPr lang="en-US" sz="1100" b="0" i="0" u="none" strike="noStrike" cap="none">
                <a:solidFill>
                  <a:srgbClr val="FFFFFF"/>
                </a:solidFill>
                <a:latin typeface="Calibri"/>
                <a:ea typeface="Calibri"/>
                <a:cs typeface="Calibri"/>
                <a:sym typeface="Calibri"/>
              </a:rPr>
              <a:t>Illinois Perinatal Quality Collaborative</a:t>
            </a:r>
            <a:endParaRPr/>
          </a:p>
        </p:txBody>
      </p:sp>
      <p:sp>
        <p:nvSpPr>
          <p:cNvPr id="21232" name="Google Shape;21232;p2"/>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rtl="0">
              <a:lnSpc>
                <a:spcPct val="100000"/>
              </a:lnSpc>
              <a:spcBef>
                <a:spcPts val="0"/>
              </a:spcBef>
              <a:spcAft>
                <a:spcPts val="0"/>
              </a:spcAft>
              <a:buClr>
                <a:srgbClr val="9CA5AE"/>
              </a:buClr>
              <a:buSzPts val="1100"/>
              <a:buFont typeface="Calibri"/>
              <a:buNone/>
            </a:pPr>
            <a:fld id="{00000000-1234-1234-1234-123412341234}" type="slidenum">
              <a:rPr lang="en-US" sz="1100" b="0" i="0" u="none" strike="noStrike" cap="none">
                <a:solidFill>
                  <a:srgbClr val="9CA5AE"/>
                </a:solidFill>
                <a:latin typeface="Calibri"/>
                <a:ea typeface="Calibri"/>
                <a:cs typeface="Calibri"/>
                <a:sym typeface="Calibri"/>
              </a:rPr>
              <a:t>2</a:t>
            </a:fld>
            <a:endParaRPr sz="1100" b="0" i="0" u="none" strike="noStrike" cap="none">
              <a:solidFill>
                <a:srgbClr val="9CA5AE"/>
              </a:solidFill>
              <a:latin typeface="Calibri"/>
              <a:ea typeface="Calibri"/>
              <a:cs typeface="Calibri"/>
              <a:sym typeface="Calibri"/>
            </a:endParaRPr>
          </a:p>
        </p:txBody>
      </p:sp>
      <p:grpSp>
        <p:nvGrpSpPr>
          <p:cNvPr id="21233" name="Google Shape;21233;p2"/>
          <p:cNvGrpSpPr/>
          <p:nvPr/>
        </p:nvGrpSpPr>
        <p:grpSpPr>
          <a:xfrm>
            <a:off x="4478846" y="1338461"/>
            <a:ext cx="7318024" cy="4181069"/>
            <a:chOff x="-36675" y="1257060"/>
            <a:chExt cx="7318024" cy="4181069"/>
          </a:xfrm>
        </p:grpSpPr>
        <p:sp>
          <p:nvSpPr>
            <p:cNvPr id="21234" name="Google Shape;21234;p2"/>
            <p:cNvSpPr/>
            <p:nvPr/>
          </p:nvSpPr>
          <p:spPr>
            <a:xfrm>
              <a:off x="0" y="1257060"/>
              <a:ext cx="7281349" cy="767520"/>
            </a:xfrm>
            <a:prstGeom prst="roundRect">
              <a:avLst>
                <a:gd name="adj" fmla="val 16667"/>
              </a:avLst>
            </a:prstGeom>
            <a:gradFill>
              <a:gsLst>
                <a:gs pos="0">
                  <a:srgbClr val="7DA1FD"/>
                </a:gs>
                <a:gs pos="50000">
                  <a:srgbClr val="6292FE"/>
                </a:gs>
                <a:gs pos="100000">
                  <a:srgbClr val="4D7DE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5" name="Google Shape;21235;p2"/>
            <p:cNvSpPr txBox="1"/>
            <p:nvPr/>
          </p:nvSpPr>
          <p:spPr>
            <a:xfrm>
              <a:off x="-36675" y="1302998"/>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dirty="0">
                  <a:solidFill>
                    <a:schemeClr val="accent1"/>
                  </a:solidFill>
                  <a:latin typeface="Calibri"/>
                  <a:ea typeface="Calibri"/>
                  <a:cs typeface="Calibri"/>
                  <a:sym typeface="Calibri"/>
                </a:rPr>
                <a:t>Face-to-Face 2024 </a:t>
              </a:r>
              <a:r>
                <a:rPr lang="en-US" sz="3200" dirty="0">
                  <a:solidFill>
                    <a:schemeClr val="accent1"/>
                  </a:solidFill>
                  <a:latin typeface="Calibri"/>
                  <a:ea typeface="Calibri"/>
                  <a:cs typeface="Calibri"/>
                  <a:sym typeface="Calibri"/>
                </a:rPr>
                <a:t>Recap</a:t>
              </a:r>
              <a:endParaRPr dirty="0"/>
            </a:p>
          </p:txBody>
        </p:sp>
        <p:sp>
          <p:nvSpPr>
            <p:cNvPr id="21238" name="Google Shape;21238;p2"/>
            <p:cNvSpPr/>
            <p:nvPr/>
          </p:nvSpPr>
          <p:spPr>
            <a:xfrm>
              <a:off x="0" y="2091569"/>
              <a:ext cx="7281349" cy="767520"/>
            </a:xfrm>
            <a:prstGeom prst="roundRect">
              <a:avLst>
                <a:gd name="adj" fmla="val 16667"/>
              </a:avLst>
            </a:prstGeom>
            <a:gradFill>
              <a:gsLst>
                <a:gs pos="0">
                  <a:srgbClr val="6AE9C0"/>
                </a:gs>
                <a:gs pos="50000">
                  <a:srgbClr val="4BEDBA"/>
                </a:gs>
                <a:gs pos="100000">
                  <a:srgbClr val="3AD9A7"/>
                </a:gs>
              </a:gsLst>
              <a:lin ang="5400000" scaled="0"/>
            </a:gradFill>
            <a:ln>
              <a:noFill/>
            </a:ln>
          </p:spPr>
          <p:txBody>
            <a:bodyPr spcFirstLastPara="1" wrap="square" lIns="91425" tIns="91425" rIns="91425" bIns="91425" anchor="ctr" anchorCtr="0">
              <a:noAutofit/>
            </a:bodyPr>
            <a:lstStyle/>
            <a:p>
              <a:r>
                <a:rPr lang="en-US" sz="3200" b="0" i="0" u="none" strike="noStrike" cap="none" dirty="0">
                  <a:solidFill>
                    <a:schemeClr val="accent1"/>
                  </a:solidFill>
                  <a:latin typeface="Calibri"/>
                  <a:ea typeface="Calibri"/>
                  <a:cs typeface="Calibri"/>
                  <a:sym typeface="Calibri"/>
                </a:rPr>
                <a:t>BE Data Review</a:t>
              </a:r>
              <a:endParaRPr lang="en-US" sz="3200" dirty="0"/>
            </a:p>
          </p:txBody>
        </p:sp>
        <p:sp>
          <p:nvSpPr>
            <p:cNvPr id="21239" name="Google Shape;21239;p2"/>
            <p:cNvSpPr/>
            <p:nvPr/>
          </p:nvSpPr>
          <p:spPr>
            <a:xfrm>
              <a:off x="0" y="2951249"/>
              <a:ext cx="7281349" cy="767520"/>
            </a:xfrm>
            <a:prstGeom prst="roundRect">
              <a:avLst>
                <a:gd name="adj" fmla="val 16667"/>
              </a:avLst>
            </a:prstGeom>
            <a:gradFill>
              <a:gsLst>
                <a:gs pos="0">
                  <a:srgbClr val="64DC78"/>
                </a:gs>
                <a:gs pos="50000">
                  <a:srgbClr val="44DE60"/>
                </a:gs>
                <a:gs pos="100000">
                  <a:srgbClr val="33CC4F"/>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0" name="Google Shape;21240;p2"/>
            <p:cNvSpPr/>
            <p:nvPr/>
          </p:nvSpPr>
          <p:spPr>
            <a:xfrm>
              <a:off x="0" y="3810929"/>
              <a:ext cx="7281349" cy="767520"/>
            </a:xfrm>
            <a:prstGeom prst="roundRect">
              <a:avLst>
                <a:gd name="adj" fmla="val 16667"/>
              </a:avLst>
            </a:prstGeom>
            <a:gradFill>
              <a:gsLst>
                <a:gs pos="0">
                  <a:srgbClr val="80CE61"/>
                </a:gs>
                <a:gs pos="50000">
                  <a:srgbClr val="6DCE3F"/>
                </a:gs>
                <a:gs pos="100000">
                  <a:srgbClr val="5DBD30"/>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1" name="Google Shape;21241;p2"/>
            <p:cNvSpPr txBox="1"/>
            <p:nvPr/>
          </p:nvSpPr>
          <p:spPr>
            <a:xfrm>
              <a:off x="37467" y="3819642"/>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dirty="0">
                  <a:solidFill>
                    <a:schemeClr val="accent1"/>
                  </a:solidFill>
                  <a:latin typeface="Calibri"/>
                  <a:ea typeface="Calibri"/>
                  <a:cs typeface="Calibri"/>
                </a:rPr>
                <a:t>Team Talks</a:t>
              </a:r>
            </a:p>
          </p:txBody>
        </p:sp>
        <p:sp>
          <p:nvSpPr>
            <p:cNvPr id="21242" name="Google Shape;21242;p2"/>
            <p:cNvSpPr/>
            <p:nvPr/>
          </p:nvSpPr>
          <p:spPr>
            <a:xfrm>
              <a:off x="0" y="4670609"/>
              <a:ext cx="7281349" cy="767520"/>
            </a:xfrm>
            <a:prstGeom prst="roundRect">
              <a:avLst>
                <a:gd name="adj" fmla="val 16667"/>
              </a:avLst>
            </a:prstGeom>
            <a:gradFill>
              <a:gsLst>
                <a:gs pos="0">
                  <a:srgbClr val="ACBC5F"/>
                </a:gs>
                <a:gs pos="50000">
                  <a:srgbClr val="A4B83F"/>
                </a:gs>
                <a:gs pos="100000">
                  <a:srgbClr val="94A73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3" name="Google Shape;21243;p2"/>
            <p:cNvSpPr txBox="1"/>
            <p:nvPr/>
          </p:nvSpPr>
          <p:spPr>
            <a:xfrm>
              <a:off x="37467" y="4736831"/>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a:solidFill>
                    <a:schemeClr val="accent1"/>
                  </a:solidFill>
                  <a:latin typeface="Calibri"/>
                  <a:ea typeface="Calibri"/>
                  <a:cs typeface="Calibri"/>
                  <a:sym typeface="Calibri"/>
                </a:rPr>
                <a:t>Additional Resources / Announcements</a:t>
              </a:r>
              <a:endParaRPr sz="1400" b="0" i="0" u="none" strike="noStrike" cap="none">
                <a:solidFill>
                  <a:schemeClr val="accent1"/>
                </a:solidFill>
                <a:latin typeface="Arial"/>
                <a:ea typeface="Arial"/>
                <a:cs typeface="Arial"/>
                <a:sym typeface="Arial"/>
              </a:endParaRPr>
            </a:p>
          </p:txBody>
        </p:sp>
        <p:sp>
          <p:nvSpPr>
            <p:cNvPr id="21244" name="Google Shape;21244;p2"/>
            <p:cNvSpPr txBox="1"/>
            <p:nvPr/>
          </p:nvSpPr>
          <p:spPr>
            <a:xfrm>
              <a:off x="37467" y="3006055"/>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dirty="0">
                  <a:solidFill>
                    <a:schemeClr val="accent1"/>
                  </a:solidFill>
                  <a:latin typeface="Calibri"/>
                  <a:ea typeface="Calibri"/>
                  <a:cs typeface="Calibri"/>
                </a:rPr>
                <a:t>BE Sustainability Plan Overview</a:t>
              </a: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099B37C-52F8-482E-8E07-A5AA3A4CF248}"/>
              </a:ext>
            </a:extLst>
          </p:cNvPr>
          <p:cNvSpPr>
            <a:spLocks noGrp="1"/>
          </p:cNvSpPr>
          <p:nvPr>
            <p:ph type="title"/>
          </p:nvPr>
        </p:nvSpPr>
        <p:spPr/>
        <p:txBody>
          <a:bodyPr/>
          <a:lstStyle/>
          <a:p>
            <a:r>
              <a:rPr lang="en-US" dirty="0"/>
              <a:t>Birth Equity Sustainability Plan</a:t>
            </a:r>
          </a:p>
        </p:txBody>
      </p:sp>
      <p:sp>
        <p:nvSpPr>
          <p:cNvPr id="5" name="Subtitle 4">
            <a:extLst>
              <a:ext uri="{FF2B5EF4-FFF2-40B4-BE49-F238E27FC236}">
                <a16:creationId xmlns:a16="http://schemas.microsoft.com/office/drawing/2014/main" id="{F7A21725-095A-4995-AA95-F9BBC79943FD}"/>
              </a:ext>
            </a:extLst>
          </p:cNvPr>
          <p:cNvSpPr>
            <a:spLocks noGrp="1"/>
          </p:cNvSpPr>
          <p:nvPr>
            <p:ph type="subTitle" idx="1"/>
          </p:nvPr>
        </p:nvSpPr>
        <p:spPr>
          <a:xfrm>
            <a:off x="1413309" y="3081640"/>
            <a:ext cx="9505061" cy="986569"/>
          </a:xfrm>
        </p:spPr>
        <p:txBody>
          <a:bodyPr/>
          <a:lstStyle/>
          <a:p>
            <a:r>
              <a:rPr lang="en-US" dirty="0"/>
              <a:t>Meet with your BE team, fill in key components, have BE champions and OB and nursing leadership sign your BE Sustainability Plan and submit to ILPQC and your Regional Perinatal Network Administrator by 9/1/24</a:t>
            </a:r>
          </a:p>
        </p:txBody>
      </p:sp>
    </p:spTree>
    <p:extLst>
      <p:ext uri="{BB962C8B-B14F-4D97-AF65-F5344CB8AC3E}">
        <p14:creationId xmlns:p14="http://schemas.microsoft.com/office/powerpoint/2010/main" val="22462219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561CDA-0A89-8B7A-FF3F-19B0347502CB}"/>
              </a:ext>
            </a:extLst>
          </p:cNvPr>
          <p:cNvSpPr>
            <a:spLocks noGrp="1"/>
          </p:cNvSpPr>
          <p:nvPr>
            <p:ph type="title"/>
          </p:nvPr>
        </p:nvSpPr>
        <p:spPr/>
        <p:txBody>
          <a:bodyPr/>
          <a:lstStyle/>
          <a:p>
            <a:endParaRPr lang="en-US" dirty="0"/>
          </a:p>
        </p:txBody>
      </p:sp>
      <p:sp>
        <p:nvSpPr>
          <p:cNvPr id="3" name="Text Placeholder 2">
            <a:extLst>
              <a:ext uri="{FF2B5EF4-FFF2-40B4-BE49-F238E27FC236}">
                <a16:creationId xmlns:a16="http://schemas.microsoft.com/office/drawing/2014/main" id="{CA447AB5-F1A2-0ABD-9C89-F2DE066D8DE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2DA740C-B39C-5208-FC82-3A9C4D8B965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21</a:t>
            </a:fld>
            <a:endParaRPr lang="en-US"/>
          </a:p>
        </p:txBody>
      </p:sp>
      <p:pic>
        <p:nvPicPr>
          <p:cNvPr id="6" name="Picture 5">
            <a:extLst>
              <a:ext uri="{FF2B5EF4-FFF2-40B4-BE49-F238E27FC236}">
                <a16:creationId xmlns:a16="http://schemas.microsoft.com/office/drawing/2014/main" id="{D4171922-57E6-516B-BC3B-461CE051233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9600" y="0"/>
            <a:ext cx="5286212" cy="6858000"/>
          </a:xfrm>
          <a:prstGeom prst="rect">
            <a:avLst/>
          </a:prstGeom>
        </p:spPr>
      </p:pic>
      <p:pic>
        <p:nvPicPr>
          <p:cNvPr id="8" name="Picture 7">
            <a:extLst>
              <a:ext uri="{FF2B5EF4-FFF2-40B4-BE49-F238E27FC236}">
                <a16:creationId xmlns:a16="http://schemas.microsoft.com/office/drawing/2014/main" id="{A2A1E88F-FF70-1A66-6804-65FC8C90B72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01583" y="0"/>
            <a:ext cx="5280817" cy="6858000"/>
          </a:xfrm>
          <a:prstGeom prst="rect">
            <a:avLst/>
          </a:prstGeom>
        </p:spPr>
      </p:pic>
    </p:spTree>
    <p:extLst>
      <p:ext uri="{BB962C8B-B14F-4D97-AF65-F5344CB8AC3E}">
        <p14:creationId xmlns:p14="http://schemas.microsoft.com/office/powerpoint/2010/main" val="266122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2864C-B819-30A5-B9D7-3D26AB20AA1E}"/>
              </a:ext>
            </a:extLst>
          </p:cNvPr>
          <p:cNvSpPr>
            <a:spLocks noGrp="1"/>
          </p:cNvSpPr>
          <p:nvPr>
            <p:ph type="title"/>
          </p:nvPr>
        </p:nvSpPr>
        <p:spPr>
          <a:xfrm>
            <a:off x="410099" y="388979"/>
            <a:ext cx="5854810" cy="1325563"/>
          </a:xfrm>
        </p:spPr>
        <p:txBody>
          <a:bodyPr/>
          <a:lstStyle/>
          <a:p>
            <a:r>
              <a:rPr lang="en-US" dirty="0"/>
              <a:t>ILPQC Birth Equity Sustainability Plan Continued</a:t>
            </a:r>
          </a:p>
        </p:txBody>
      </p:sp>
      <p:sp>
        <p:nvSpPr>
          <p:cNvPr id="3" name="Text Placeholder 2">
            <a:extLst>
              <a:ext uri="{FF2B5EF4-FFF2-40B4-BE49-F238E27FC236}">
                <a16:creationId xmlns:a16="http://schemas.microsoft.com/office/drawing/2014/main" id="{3911F836-81B2-770D-F57E-235D716E9086}"/>
              </a:ext>
            </a:extLst>
          </p:cNvPr>
          <p:cNvSpPr>
            <a:spLocks noGrp="1"/>
          </p:cNvSpPr>
          <p:nvPr>
            <p:ph type="body" idx="1"/>
          </p:nvPr>
        </p:nvSpPr>
        <p:spPr>
          <a:xfrm>
            <a:off x="135172" y="1825625"/>
            <a:ext cx="5960828" cy="4351338"/>
          </a:xfrm>
        </p:spPr>
        <p:txBody>
          <a:bodyPr/>
          <a:lstStyle/>
          <a:p>
            <a:r>
              <a:rPr lang="en-US" sz="3200" dirty="0"/>
              <a:t>Complete and submit to ILPQC &amp; PNA by September 1</a:t>
            </a:r>
            <a:r>
              <a:rPr lang="en-US" sz="3200" baseline="30000" dirty="0"/>
              <a:t>st</a:t>
            </a:r>
            <a:r>
              <a:rPr lang="en-US" sz="3200" dirty="0"/>
              <a:t>, 2024</a:t>
            </a:r>
          </a:p>
          <a:p>
            <a:pPr lvl="1"/>
            <a:r>
              <a:rPr lang="en-US" sz="2800" dirty="0"/>
              <a:t>BE Sustainability Plan Office Hours hosted by Aleena</a:t>
            </a:r>
          </a:p>
          <a:p>
            <a:pPr lvl="2"/>
            <a:r>
              <a:rPr lang="en-US" sz="2400" b="1" dirty="0"/>
              <a:t>Monday, July 15</a:t>
            </a:r>
            <a:r>
              <a:rPr lang="en-US" sz="2400" b="1" baseline="30000" dirty="0"/>
              <a:t>th </a:t>
            </a:r>
            <a:r>
              <a:rPr lang="en-US" sz="2400" b="1" dirty="0"/>
              <a:t>12-1pm </a:t>
            </a:r>
            <a:r>
              <a:rPr lang="en-US" sz="2400" dirty="0"/>
              <a:t>(in place of BE monthly webinar) </a:t>
            </a:r>
          </a:p>
          <a:p>
            <a:pPr lvl="2"/>
            <a:r>
              <a:rPr lang="en-US" sz="2400" b="1" dirty="0"/>
              <a:t>Monday, August 19</a:t>
            </a:r>
            <a:r>
              <a:rPr lang="en-US" sz="2400" b="1" baseline="30000" dirty="0"/>
              <a:t>th</a:t>
            </a:r>
            <a:r>
              <a:rPr lang="en-US" sz="2400" b="1" dirty="0"/>
              <a:t> 12-1pm </a:t>
            </a:r>
            <a:r>
              <a:rPr lang="en-US" sz="2400" dirty="0"/>
              <a:t>(in place of BE monthly webinar)</a:t>
            </a:r>
          </a:p>
        </p:txBody>
      </p:sp>
      <p:sp>
        <p:nvSpPr>
          <p:cNvPr id="4" name="Slide Number Placeholder 3">
            <a:extLst>
              <a:ext uri="{FF2B5EF4-FFF2-40B4-BE49-F238E27FC236}">
                <a16:creationId xmlns:a16="http://schemas.microsoft.com/office/drawing/2014/main" id="{342B581B-493D-1799-DA71-0D92D8DAE288}"/>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22</a:t>
            </a:fld>
            <a:endParaRPr lang="en-US"/>
          </a:p>
        </p:txBody>
      </p:sp>
      <p:pic>
        <p:nvPicPr>
          <p:cNvPr id="6" name="Picture 5">
            <a:extLst>
              <a:ext uri="{FF2B5EF4-FFF2-40B4-BE49-F238E27FC236}">
                <a16:creationId xmlns:a16="http://schemas.microsoft.com/office/drawing/2014/main" id="{049D6F6C-DA5B-C3BB-EBD8-9C2D90FDC2D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264909" y="0"/>
            <a:ext cx="5317491" cy="6858000"/>
          </a:xfrm>
          <a:prstGeom prst="rect">
            <a:avLst/>
          </a:prstGeom>
        </p:spPr>
      </p:pic>
    </p:spTree>
    <p:extLst>
      <p:ext uri="{BB962C8B-B14F-4D97-AF65-F5344CB8AC3E}">
        <p14:creationId xmlns:p14="http://schemas.microsoft.com/office/powerpoint/2010/main" val="30975804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685800" y="2038009"/>
            <a:ext cx="2628900" cy="4384694"/>
            <a:chOff x="0" y="0"/>
            <a:chExt cx="1333923" cy="2224826"/>
          </a:xfrm>
        </p:grpSpPr>
        <p:sp>
          <p:nvSpPr>
            <p:cNvPr id="3" name="Freeform 3"/>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9F6EF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 name="Group 4"/>
          <p:cNvGrpSpPr/>
          <p:nvPr/>
        </p:nvGrpSpPr>
        <p:grpSpPr>
          <a:xfrm>
            <a:off x="3416300" y="2038009"/>
            <a:ext cx="2628900" cy="4384694"/>
            <a:chOff x="0" y="0"/>
            <a:chExt cx="1333923" cy="2224826"/>
          </a:xfrm>
        </p:grpSpPr>
        <p:sp>
          <p:nvSpPr>
            <p:cNvPr id="5" name="Freeform 5"/>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5757"/>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6" name="Group 6"/>
          <p:cNvGrpSpPr/>
          <p:nvPr/>
        </p:nvGrpSpPr>
        <p:grpSpPr>
          <a:xfrm>
            <a:off x="6146800" y="2038009"/>
            <a:ext cx="2628900" cy="4384694"/>
            <a:chOff x="0" y="0"/>
            <a:chExt cx="1333923" cy="2224826"/>
          </a:xfrm>
        </p:grpSpPr>
        <p:sp>
          <p:nvSpPr>
            <p:cNvPr id="7" name="Freeform 7"/>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0CC0DF"/>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8"/>
          <p:cNvGrpSpPr/>
          <p:nvPr/>
        </p:nvGrpSpPr>
        <p:grpSpPr>
          <a:xfrm>
            <a:off x="8877300" y="2038009"/>
            <a:ext cx="2628900" cy="4384694"/>
            <a:chOff x="0" y="0"/>
            <a:chExt cx="1333923" cy="2224826"/>
          </a:xfrm>
        </p:grpSpPr>
        <p:sp>
          <p:nvSpPr>
            <p:cNvPr id="9" name="Freeform 9"/>
            <p:cNvSpPr/>
            <p:nvPr/>
          </p:nvSpPr>
          <p:spPr>
            <a:xfrm>
              <a:off x="0" y="0"/>
              <a:ext cx="1333923" cy="2224826"/>
            </a:xfrm>
            <a:custGeom>
              <a:avLst/>
              <a:gdLst/>
              <a:ahLst/>
              <a:cxnLst/>
              <a:rect l="l" t="t" r="r" b="b"/>
              <a:pathLst>
                <a:path w="1333923" h="2224826">
                  <a:moveTo>
                    <a:pt x="0" y="0"/>
                  </a:moveTo>
                  <a:lnTo>
                    <a:pt x="1333923" y="0"/>
                  </a:lnTo>
                  <a:lnTo>
                    <a:pt x="1333923" y="2224826"/>
                  </a:lnTo>
                  <a:lnTo>
                    <a:pt x="0" y="2224826"/>
                  </a:lnTo>
                  <a:close/>
                </a:path>
              </a:pathLst>
            </a:custGeom>
            <a:solidFill>
              <a:srgbClr val="FFA268"/>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roup 10"/>
          <p:cNvGrpSpPr/>
          <p:nvPr/>
        </p:nvGrpSpPr>
        <p:grpSpPr>
          <a:xfrm>
            <a:off x="685800" y="2038009"/>
            <a:ext cx="2628900" cy="1219200"/>
            <a:chOff x="0" y="0"/>
            <a:chExt cx="1333923" cy="618631"/>
          </a:xfrm>
        </p:grpSpPr>
        <p:sp>
          <p:nvSpPr>
            <p:cNvPr id="11" name="Freeform 11"/>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8045F4"/>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2" name="TextBox 12"/>
          <p:cNvSpPr txBox="1"/>
          <p:nvPr/>
        </p:nvSpPr>
        <p:spPr>
          <a:xfrm>
            <a:off x="53084" y="505079"/>
            <a:ext cx="10302385" cy="1272913"/>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733" b="0" i="0" u="none" strike="noStrike" kern="1200" cap="none" spc="0" normalizeH="0" baseline="0" noProof="0" dirty="0">
                <a:ln>
                  <a:noFill/>
                </a:ln>
                <a:solidFill>
                  <a:srgbClr val="545454"/>
                </a:solidFill>
                <a:effectLst/>
                <a:uLnTx/>
                <a:uFillTx/>
                <a:latin typeface="Open Sans Bold"/>
                <a:ea typeface="+mn-ea"/>
                <a:cs typeface="+mn-cs"/>
              </a:rPr>
              <a:t>BE Sustainability Goals: </a:t>
            </a:r>
          </a:p>
          <a:p>
            <a:pPr marL="0" marR="0" lvl="0" indent="0" algn="ctr" defTabSz="609539" rtl="0" eaLnBrk="1" fontAlgn="auto" latinLnBrk="0" hangingPunct="1">
              <a:lnSpc>
                <a:spcPts val="5226"/>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545454"/>
                </a:solidFill>
                <a:effectLst/>
                <a:uLnTx/>
                <a:uFillTx/>
                <a:latin typeface="Open Sans Bold"/>
                <a:ea typeface="+mn-ea"/>
                <a:cs typeface="+mn-cs"/>
              </a:rPr>
              <a:t>Building the infrastructure to sustain Birth Equity</a:t>
            </a:r>
            <a:endParaRPr kumimoji="0" lang="en-US" sz="3733" b="0" i="1" u="none" strike="noStrike" kern="1200" cap="none" spc="0" normalizeH="0" baseline="0" noProof="0" dirty="0">
              <a:ln>
                <a:noFill/>
              </a:ln>
              <a:solidFill>
                <a:srgbClr val="545454"/>
              </a:solidFill>
              <a:effectLst/>
              <a:uLnTx/>
              <a:uFillTx/>
              <a:latin typeface="Open Sans Bold"/>
              <a:ea typeface="+mn-ea"/>
              <a:cs typeface="+mn-cs"/>
            </a:endParaRPr>
          </a:p>
        </p:txBody>
      </p:sp>
      <p:grpSp>
        <p:nvGrpSpPr>
          <p:cNvPr id="13" name="Group 13"/>
          <p:cNvGrpSpPr/>
          <p:nvPr/>
        </p:nvGrpSpPr>
        <p:grpSpPr>
          <a:xfrm>
            <a:off x="3416300" y="2038009"/>
            <a:ext cx="2628900" cy="1219200"/>
            <a:chOff x="0" y="0"/>
            <a:chExt cx="1333923" cy="618631"/>
          </a:xfrm>
        </p:grpSpPr>
        <p:sp>
          <p:nvSpPr>
            <p:cNvPr id="14" name="Freeform 14"/>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FF3131"/>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 name="Group 15"/>
          <p:cNvGrpSpPr/>
          <p:nvPr/>
        </p:nvGrpSpPr>
        <p:grpSpPr>
          <a:xfrm>
            <a:off x="6146800" y="2038009"/>
            <a:ext cx="2628900" cy="1219200"/>
            <a:chOff x="0" y="0"/>
            <a:chExt cx="1333923" cy="618631"/>
          </a:xfrm>
        </p:grpSpPr>
        <p:sp>
          <p:nvSpPr>
            <p:cNvPr id="16" name="Freeform 16"/>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0097B2"/>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7"/>
          <p:cNvGrpSpPr/>
          <p:nvPr/>
        </p:nvGrpSpPr>
        <p:grpSpPr>
          <a:xfrm>
            <a:off x="8877300" y="2038009"/>
            <a:ext cx="2628900" cy="1219200"/>
            <a:chOff x="0" y="0"/>
            <a:chExt cx="1333923" cy="618631"/>
          </a:xfrm>
        </p:grpSpPr>
        <p:sp>
          <p:nvSpPr>
            <p:cNvPr id="18" name="Freeform 18"/>
            <p:cNvSpPr/>
            <p:nvPr/>
          </p:nvSpPr>
          <p:spPr>
            <a:xfrm>
              <a:off x="0" y="0"/>
              <a:ext cx="1333923" cy="618631"/>
            </a:xfrm>
            <a:custGeom>
              <a:avLst/>
              <a:gdLst/>
              <a:ahLst/>
              <a:cxnLst/>
              <a:rect l="l" t="t" r="r" b="b"/>
              <a:pathLst>
                <a:path w="1333923" h="618631">
                  <a:moveTo>
                    <a:pt x="0" y="0"/>
                  </a:moveTo>
                  <a:lnTo>
                    <a:pt x="1333923" y="0"/>
                  </a:lnTo>
                  <a:lnTo>
                    <a:pt x="1333923" y="618631"/>
                  </a:lnTo>
                  <a:lnTo>
                    <a:pt x="0" y="618631"/>
                  </a:lnTo>
                  <a:close/>
                </a:path>
              </a:pathLst>
            </a:custGeom>
            <a:solidFill>
              <a:srgbClr val="D47F49"/>
            </a:solid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 name="TextBox 19"/>
          <p:cNvSpPr txBox="1"/>
          <p:nvPr/>
        </p:nvSpPr>
        <p:spPr>
          <a:xfrm>
            <a:off x="858172" y="3390900"/>
            <a:ext cx="2192532" cy="254274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Host Respectful Care Breakfasts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Engage a Patient Partner on your QI team</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0" name="TextBox 20"/>
          <p:cNvSpPr txBox="1"/>
          <p:nvPr/>
        </p:nvSpPr>
        <p:spPr>
          <a:xfrm>
            <a:off x="3416299" y="3397251"/>
            <a:ext cx="2628901" cy="269304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Build relationships with community partners to improve patient linkage,</a:t>
            </a:r>
            <a:r>
              <a:rPr kumimoji="0" lang="en-US" sz="2000" b="1" i="0" u="none" strike="noStrike" kern="1200" cap="none" spc="0" normalizeH="0" baseline="0" noProof="0">
                <a:ln>
                  <a:noFill/>
                </a:ln>
                <a:solidFill>
                  <a:srgbClr val="FFFFFF"/>
                </a:solidFill>
                <a:effectLst/>
                <a:uLnTx/>
                <a:uFillTx/>
                <a:latin typeface="Open Sans Bold"/>
                <a:ea typeface="+mn-ea"/>
                <a:cs typeface="+mn-cs"/>
              </a:rPr>
              <a:t> </a:t>
            </a:r>
            <a:r>
              <a:rPr kumimoji="0" lang="en-US" sz="1800" b="1" i="1" u="none" strike="noStrike" kern="1200" cap="none" spc="0" normalizeH="0" baseline="0" noProof="0">
                <a:ln>
                  <a:noFill/>
                </a:ln>
                <a:solidFill>
                  <a:srgbClr val="FFFFFF"/>
                </a:solidFill>
                <a:effectLst/>
                <a:uLnTx/>
                <a:uFillTx/>
                <a:latin typeface="Open Sans Bold"/>
                <a:ea typeface="+mn-ea"/>
                <a:cs typeface="+mn-cs"/>
              </a:rPr>
              <a:t>such as Community-based Doulas and Home Visiting Programs</a:t>
            </a:r>
            <a:endParaRPr kumimoji="0" lang="en-US" sz="1800" b="1" i="1" u="none" strike="noStrike" kern="1200" cap="none" spc="0" normalizeH="0" baseline="0" noProof="0">
              <a:ln>
                <a:noFill/>
              </a:ln>
              <a:solidFill>
                <a:srgbClr val="FFFFFF"/>
              </a:solidFill>
              <a:effectLst/>
              <a:uLnTx/>
              <a:uFillTx/>
              <a:latin typeface="Open Sans Bold"/>
              <a:ea typeface="Open Sans Bold"/>
              <a:cs typeface="Open Sans Bold"/>
            </a:endParaRPr>
          </a:p>
          <a:p>
            <a:pPr marL="330835" marR="0" lvl="1" indent="-165100" algn="l" defTabSz="609539" rtl="0" eaLnBrk="1" fontAlgn="auto" latinLnBrk="0" hangingPunct="1">
              <a:lnSpc>
                <a:spcPts val="2146"/>
              </a:lnSpc>
              <a:spcBef>
                <a:spcPts val="0"/>
              </a:spcBef>
              <a:spcAft>
                <a:spcPts val="0"/>
              </a:spcAft>
              <a:buClrTx/>
              <a:buSzTx/>
              <a:buFont typeface="Arial"/>
              <a:buChar char="•"/>
              <a:tabLst/>
              <a:defRPr/>
            </a:pPr>
            <a:r>
              <a:rPr kumimoji="0" lang="en-US" sz="1900" b="1" i="0" u="none" strike="noStrike" kern="1200" cap="none" spc="0" normalizeH="0" baseline="0" noProof="0">
                <a:ln>
                  <a:noFill/>
                </a:ln>
                <a:solidFill>
                  <a:srgbClr val="FFFFFF"/>
                </a:solidFill>
                <a:effectLst/>
                <a:uLnTx/>
                <a:uFillTx/>
                <a:latin typeface="Open Sans Bold"/>
                <a:ea typeface="+mn-ea"/>
                <a:cs typeface="+mn-cs"/>
              </a:rPr>
              <a:t>Expand strategies to outpatient sites</a:t>
            </a:r>
            <a:endParaRPr kumimoji="0" lang="en-US" sz="19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1" name="TextBox 21"/>
          <p:cNvSpPr txBox="1"/>
          <p:nvPr/>
        </p:nvSpPr>
        <p:spPr>
          <a:xfrm>
            <a:off x="6146800" y="3364543"/>
            <a:ext cx="2628900" cy="2821285"/>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Increase PREM survey completion &gt; 10% or 15 surveys per month to obtain patient feedback</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45440" marR="0" lvl="1" indent="-172720" algn="l" defTabSz="609539" rtl="0" eaLnBrk="1" fontAlgn="auto" latinLnBrk="0" hangingPunct="1">
              <a:lnSpc>
                <a:spcPts val="223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Utilize feedback to continue to improve respectful care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2" name="TextBox 22"/>
          <p:cNvSpPr txBox="1"/>
          <p:nvPr/>
        </p:nvSpPr>
        <p:spPr>
          <a:xfrm>
            <a:off x="8877300" y="3390900"/>
            <a:ext cx="2628900" cy="2216312"/>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Stratify NTSV C-section &amp; PREM data by race, ethnicity and insurance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a:p>
            <a:pPr marL="388620" marR="0" lvl="1" indent="-194310" algn="l" defTabSz="609539" rtl="0" eaLnBrk="1" fontAlgn="auto" latinLnBrk="0" hangingPunct="1">
              <a:lnSpc>
                <a:spcPts val="2519"/>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Take action on disparities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3" name="TextBox 23"/>
          <p:cNvSpPr txBox="1"/>
          <p:nvPr/>
        </p:nvSpPr>
        <p:spPr>
          <a:xfrm>
            <a:off x="949796" y="2137915"/>
            <a:ext cx="2100909"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Patient &amp; Community Engagement</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4" name="TextBox 24"/>
          <p:cNvSpPr txBox="1"/>
          <p:nvPr/>
        </p:nvSpPr>
        <p:spPr>
          <a:xfrm>
            <a:off x="3634484" y="2137915"/>
            <a:ext cx="2192532" cy="9812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Social Determinants of Health Linkage</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5" name="TextBox 25"/>
          <p:cNvSpPr txBox="1"/>
          <p:nvPr/>
        </p:nvSpPr>
        <p:spPr>
          <a:xfrm>
            <a:off x="6421410" y="2310699"/>
            <a:ext cx="2079681" cy="651087"/>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PREM Survey Completion</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
        <p:nvSpPr>
          <p:cNvPr id="26" name="TextBox 26"/>
          <p:cNvSpPr txBox="1"/>
          <p:nvPr/>
        </p:nvSpPr>
        <p:spPr>
          <a:xfrm>
            <a:off x="9202292" y="2468115"/>
            <a:ext cx="1978916" cy="308161"/>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613"/>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Open Sans Bold"/>
                <a:ea typeface="+mn-ea"/>
                <a:cs typeface="+mn-cs"/>
              </a:rPr>
              <a:t>Data Analysis</a:t>
            </a:r>
            <a:endParaRPr kumimoji="0" lang="en-US" sz="2000" b="1" i="0" u="none" strike="noStrike" kern="1200" cap="none" spc="0" normalizeH="0" baseline="0" noProof="0">
              <a:ln>
                <a:noFill/>
              </a:ln>
              <a:solidFill>
                <a:srgbClr val="FFFFFF"/>
              </a:solidFill>
              <a:effectLst/>
              <a:uLnTx/>
              <a:uFillTx/>
              <a:latin typeface="Open Sans Bold"/>
              <a:ea typeface="Open Sans Bold"/>
              <a:cs typeface="Open Sans Bold"/>
            </a:endParaRPr>
          </a:p>
        </p:txBody>
      </p:sp>
    </p:spTree>
    <p:extLst>
      <p:ext uri="{BB962C8B-B14F-4D97-AF65-F5344CB8AC3E}">
        <p14:creationId xmlns:p14="http://schemas.microsoft.com/office/powerpoint/2010/main" val="14845805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464"/>
        <p:cNvGrpSpPr/>
        <p:nvPr/>
      </p:nvGrpSpPr>
      <p:grpSpPr>
        <a:xfrm>
          <a:off x="0" y="0"/>
          <a:ext cx="0" cy="0"/>
          <a:chOff x="0" y="0"/>
          <a:chExt cx="0" cy="0"/>
        </a:xfrm>
      </p:grpSpPr>
      <p:sp>
        <p:nvSpPr>
          <p:cNvPr id="21465" name="Google Shape;21465;p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24</a:t>
            </a:fld>
            <a:endParaRPr sz="1200" b="0" i="0" u="none" strike="noStrike" cap="none">
              <a:solidFill>
                <a:srgbClr val="AEB3B7"/>
              </a:solidFill>
              <a:latin typeface="Calibri"/>
              <a:ea typeface="Calibri"/>
              <a:cs typeface="Calibri"/>
              <a:sym typeface="Calibri"/>
            </a:endParaRPr>
          </a:p>
        </p:txBody>
      </p:sp>
      <p:sp>
        <p:nvSpPr>
          <p:cNvPr id="21466" name="Google Shape;21466;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pSp>
        <p:nvGrpSpPr>
          <p:cNvPr id="21467" name="Google Shape;21467;p20"/>
          <p:cNvGrpSpPr/>
          <p:nvPr/>
        </p:nvGrpSpPr>
        <p:grpSpPr>
          <a:xfrm>
            <a:off x="0" y="0"/>
            <a:ext cx="12192000" cy="6858000"/>
            <a:chOff x="0" y="0"/>
            <a:chExt cx="12192000" cy="6858000"/>
          </a:xfrm>
        </p:grpSpPr>
        <p:sp>
          <p:nvSpPr>
            <p:cNvPr id="21468" name="Google Shape;21468;p20"/>
            <p:cNvSpPr/>
            <p:nvPr/>
          </p:nvSpPr>
          <p:spPr>
            <a:xfrm>
              <a:off x="0" y="0"/>
              <a:ext cx="12192000" cy="205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20"/>
            <p:cNvSpPr txBox="1"/>
            <p:nvPr/>
          </p:nvSpPr>
          <p:spPr>
            <a:xfrm>
              <a:off x="0" y="0"/>
              <a:ext cx="12192000" cy="2057400"/>
            </a:xfrm>
            <a:prstGeom prst="rect">
              <a:avLst/>
            </a:prstGeom>
            <a:noFill/>
            <a:ln>
              <a:noFill/>
            </a:ln>
          </p:spPr>
          <p:txBody>
            <a:bodyPr spcFirstLastPara="1" wrap="square" lIns="217150" tIns="217150" rIns="217150" bIns="217150" anchor="ctr" anchorCtr="0">
              <a:noAutofit/>
            </a:bodyPr>
            <a:lstStyle/>
            <a:p>
              <a:pPr marL="0" marR="0" lvl="0" indent="0" algn="ctr" rtl="0">
                <a:lnSpc>
                  <a:spcPct val="90000"/>
                </a:lnSpc>
                <a:spcBef>
                  <a:spcPts val="0"/>
                </a:spcBef>
                <a:spcAft>
                  <a:spcPts val="0"/>
                </a:spcAft>
                <a:buClr>
                  <a:srgbClr val="000000"/>
                </a:buClr>
                <a:buSzPts val="5700"/>
                <a:buFont typeface="Arial"/>
                <a:buNone/>
              </a:pPr>
              <a:r>
                <a:rPr lang="en-US" sz="5700" b="1" i="0" u="none" strike="noStrike" cap="none" dirty="0">
                  <a:solidFill>
                    <a:schemeClr val="bg1"/>
                  </a:solidFill>
                  <a:latin typeface="Calibri"/>
                  <a:ea typeface="Calibri"/>
                  <a:cs typeface="Calibri"/>
                  <a:sym typeface="Calibri"/>
                </a:rPr>
                <a:t>How do we sustain key equity strategies?</a:t>
              </a:r>
              <a:endParaRPr sz="5700" b="1" i="0" u="none" strike="noStrike" cap="none" dirty="0">
                <a:solidFill>
                  <a:schemeClr val="bg1"/>
                </a:solidFill>
                <a:sym typeface="Arial"/>
              </a:endParaRPr>
            </a:p>
          </p:txBody>
        </p:sp>
        <p:sp>
          <p:nvSpPr>
            <p:cNvPr id="21470" name="Google Shape;21470;p20"/>
            <p:cNvSpPr/>
            <p:nvPr/>
          </p:nvSpPr>
          <p:spPr>
            <a:xfrm>
              <a:off x="5953" y="2057400"/>
              <a:ext cx="4060031" cy="4320540"/>
            </a:xfrm>
            <a:prstGeom prst="rect">
              <a:avLst/>
            </a:prstGeom>
            <a:solidFill>
              <a:srgbClr val="F5658F"/>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20"/>
            <p:cNvSpPr txBox="1"/>
            <p:nvPr/>
          </p:nvSpPr>
          <p:spPr>
            <a:xfrm>
              <a:off x="5953"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a:solidFill>
                    <a:schemeClr val="lt1"/>
                  </a:solidFill>
                  <a:latin typeface="Calibri"/>
                  <a:ea typeface="Calibri"/>
                  <a:cs typeface="Calibri"/>
                  <a:sym typeface="Calibri"/>
                </a:rPr>
                <a:t>Stratify data by race, ethnicity, insurance, review regularly and take action on identified disparities</a:t>
              </a:r>
              <a:endParaRPr/>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a:solidFill>
                    <a:schemeClr val="lt1"/>
                  </a:solidFill>
                  <a:latin typeface="Calibri"/>
                  <a:ea typeface="Calibri"/>
                  <a:cs typeface="Calibri"/>
                  <a:sym typeface="Calibri"/>
                </a:rPr>
                <a:t>Are you sharing stratified data with clinical staff and identifying steps to take action? </a:t>
              </a:r>
              <a:endParaRPr sz="2400" b="0" i="1" u="none" strike="noStrike" cap="none">
                <a:solidFill>
                  <a:schemeClr val="lt1"/>
                </a:solidFill>
                <a:latin typeface="Arial"/>
                <a:ea typeface="Arial"/>
                <a:cs typeface="Arial"/>
                <a:sym typeface="Arial"/>
              </a:endParaRPr>
            </a:p>
          </p:txBody>
        </p:sp>
        <p:sp>
          <p:nvSpPr>
            <p:cNvPr id="21472" name="Google Shape;21472;p20"/>
            <p:cNvSpPr/>
            <p:nvPr/>
          </p:nvSpPr>
          <p:spPr>
            <a:xfrm>
              <a:off x="4065984" y="2057400"/>
              <a:ext cx="4060031" cy="4320540"/>
            </a:xfrm>
            <a:prstGeom prst="rect">
              <a:avLst/>
            </a:prstGeom>
            <a:solidFill>
              <a:srgbClr val="F5836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20"/>
            <p:cNvSpPr txBox="1"/>
            <p:nvPr/>
          </p:nvSpPr>
          <p:spPr>
            <a:xfrm>
              <a:off x="4065984"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dirty="0">
                  <a:solidFill>
                    <a:schemeClr val="lt1"/>
                  </a:solidFill>
                  <a:latin typeface="Calibri"/>
                  <a:ea typeface="Calibri"/>
                  <a:cs typeface="Calibri"/>
                  <a:sym typeface="Calibri"/>
                </a:rPr>
                <a:t>Engage community partners to improve linkage of patients to community resources</a:t>
              </a:r>
              <a:endParaRPr dirty="0"/>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dirty="0">
                  <a:solidFill>
                    <a:schemeClr val="lt1"/>
                  </a:solidFill>
                  <a:latin typeface="Calibri"/>
                  <a:ea typeface="Calibri"/>
                  <a:cs typeface="Calibri"/>
                  <a:sym typeface="Calibri"/>
                </a:rPr>
                <a:t>Can you actively link patients to community doulas and home visiting programs?</a:t>
              </a:r>
              <a:endParaRPr sz="2400" b="0" i="1" u="none" strike="noStrike" cap="none" dirty="0">
                <a:solidFill>
                  <a:schemeClr val="lt1"/>
                </a:solidFill>
                <a:latin typeface="Arial"/>
                <a:ea typeface="Arial"/>
                <a:cs typeface="Arial"/>
                <a:sym typeface="Arial"/>
              </a:endParaRPr>
            </a:p>
          </p:txBody>
        </p:sp>
        <p:sp>
          <p:nvSpPr>
            <p:cNvPr id="21474" name="Google Shape;21474;p20"/>
            <p:cNvSpPr/>
            <p:nvPr/>
          </p:nvSpPr>
          <p:spPr>
            <a:xfrm>
              <a:off x="8126015" y="2057400"/>
              <a:ext cx="4060031" cy="4320540"/>
            </a:xfrm>
            <a:prstGeom prst="rect">
              <a:avLst/>
            </a:prstGeom>
            <a:solidFill>
              <a:srgbClr val="5189DD"/>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20"/>
            <p:cNvSpPr txBox="1"/>
            <p:nvPr/>
          </p:nvSpPr>
          <p:spPr>
            <a:xfrm>
              <a:off x="8126015" y="2057400"/>
              <a:ext cx="4060031" cy="4320540"/>
            </a:xfrm>
            <a:prstGeom prst="rect">
              <a:avLst/>
            </a:prstGeom>
            <a:noFill/>
            <a:ln>
              <a:noFill/>
            </a:ln>
          </p:spPr>
          <p:txBody>
            <a:bodyPr spcFirstLastPara="1" wrap="square" lIns="106675" tIns="106675" rIns="106675" bIns="106675" anchor="ctr" anchorCtr="0">
              <a:noAutofit/>
            </a:bodyPr>
            <a:lstStyle/>
            <a:p>
              <a:pPr marL="0" marR="0" lvl="0" indent="0" algn="ctr" rtl="0">
                <a:lnSpc>
                  <a:spcPct val="90000"/>
                </a:lnSpc>
                <a:spcBef>
                  <a:spcPts val="0"/>
                </a:spcBef>
                <a:spcAft>
                  <a:spcPts val="0"/>
                </a:spcAft>
                <a:buClr>
                  <a:srgbClr val="000000"/>
                </a:buClr>
                <a:buSzPts val="2800"/>
                <a:buFont typeface="Arial"/>
                <a:buNone/>
              </a:pPr>
              <a:r>
                <a:rPr lang="en-US" sz="2800" b="0" i="0" u="none" strike="noStrike" cap="none" dirty="0">
                  <a:solidFill>
                    <a:schemeClr val="lt1"/>
                  </a:solidFill>
                  <a:latin typeface="Calibri"/>
                  <a:ea typeface="Calibri"/>
                  <a:cs typeface="Calibri"/>
                  <a:sym typeface="Calibri"/>
                </a:rPr>
                <a:t>Establish ongoing patient/community input on QI strategies and respectful care to provide direct feedback to clinical  staff </a:t>
              </a:r>
              <a:endParaRPr dirty="0"/>
            </a:p>
            <a:p>
              <a:pPr marL="0" marR="0" lvl="0" indent="0" algn="ctr" rtl="0">
                <a:lnSpc>
                  <a:spcPct val="90000"/>
                </a:lnSpc>
                <a:spcBef>
                  <a:spcPts val="980"/>
                </a:spcBef>
                <a:spcAft>
                  <a:spcPts val="0"/>
                </a:spcAft>
                <a:buClr>
                  <a:srgbClr val="000000"/>
                </a:buClr>
                <a:buSzPts val="2400"/>
                <a:buFont typeface="Arial"/>
                <a:buNone/>
              </a:pPr>
              <a:r>
                <a:rPr lang="en-US" sz="2400" b="0" i="1" u="none" strike="noStrike" cap="none" dirty="0">
                  <a:solidFill>
                    <a:schemeClr val="lt1"/>
                  </a:solidFill>
                  <a:latin typeface="Calibri"/>
                  <a:ea typeface="Calibri"/>
                  <a:cs typeface="Calibri"/>
                  <a:sym typeface="Calibri"/>
                </a:rPr>
                <a:t>How can you use PREM surveys</a:t>
              </a:r>
              <a:r>
                <a:rPr lang="en-US" sz="2400" b="1" i="1" u="none" strike="noStrike" cap="none" dirty="0">
                  <a:solidFill>
                    <a:schemeClr val="bg1"/>
                  </a:solidFill>
                  <a:latin typeface="Calibri"/>
                  <a:ea typeface="Calibri"/>
                  <a:cs typeface="Calibri"/>
                  <a:sym typeface="Calibri"/>
                </a:rPr>
                <a:t>, Respectful Care Breakfasts, Patient Partners </a:t>
              </a:r>
              <a:r>
                <a:rPr lang="en-US" sz="2400" b="0" i="1" u="none" strike="noStrike" cap="none" dirty="0">
                  <a:solidFill>
                    <a:schemeClr val="lt1"/>
                  </a:solidFill>
                  <a:latin typeface="Calibri"/>
                  <a:ea typeface="Calibri"/>
                  <a:cs typeface="Calibri"/>
                  <a:sym typeface="Calibri"/>
                </a:rPr>
                <a:t>for ongoing feedback?</a:t>
              </a:r>
              <a:endParaRPr sz="2400" b="0" i="1" u="none" strike="noStrike" cap="none" dirty="0">
                <a:solidFill>
                  <a:schemeClr val="lt1"/>
                </a:solidFill>
                <a:latin typeface="Arial"/>
                <a:ea typeface="Arial"/>
                <a:cs typeface="Arial"/>
                <a:sym typeface="Arial"/>
              </a:endParaRPr>
            </a:p>
          </p:txBody>
        </p:sp>
        <p:sp>
          <p:nvSpPr>
            <p:cNvPr id="21476" name="Google Shape;21476;p20"/>
            <p:cNvSpPr/>
            <p:nvPr/>
          </p:nvSpPr>
          <p:spPr>
            <a:xfrm>
              <a:off x="0" y="6377940"/>
              <a:ext cx="12192000" cy="48006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77" name="Google Shape;21477;p20"/>
          <p:cNvSpPr/>
          <p:nvPr/>
        </p:nvSpPr>
        <p:spPr>
          <a:xfrm>
            <a:off x="4082902" y="2094614"/>
            <a:ext cx="4029740" cy="4261736"/>
          </a:xfrm>
          <a:prstGeom prst="rect">
            <a:avLst/>
          </a:prstGeom>
          <a:noFill/>
          <a:ln w="57150" cap="flat" cmpd="sng">
            <a:solidFill>
              <a:srgbClr val="FF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719"/>
        <p:cNvGrpSpPr/>
        <p:nvPr/>
      </p:nvGrpSpPr>
      <p:grpSpPr>
        <a:xfrm>
          <a:off x="0" y="0"/>
          <a:ext cx="0" cy="0"/>
          <a:chOff x="0" y="0"/>
          <a:chExt cx="0" cy="0"/>
        </a:xfrm>
      </p:grpSpPr>
      <p:sp>
        <p:nvSpPr>
          <p:cNvPr id="21720" name="Google Shape;21720;p88"/>
          <p:cNvSpPr txBox="1">
            <a:spLocks noGrp="1"/>
          </p:cNvSpPr>
          <p:nvPr>
            <p:ph type="title"/>
          </p:nvPr>
        </p:nvSpPr>
        <p:spPr>
          <a:xfrm>
            <a:off x="383358" y="320675"/>
            <a:ext cx="7901902"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dirty="0"/>
              <a:t>Helping teams cross the finish line for the ILPQC Birth Equity initiative</a:t>
            </a:r>
            <a:endParaRPr dirty="0"/>
          </a:p>
        </p:txBody>
      </p:sp>
      <p:sp>
        <p:nvSpPr>
          <p:cNvPr id="21721" name="Google Shape;21721;p88"/>
          <p:cNvSpPr txBox="1">
            <a:spLocks noGrp="1"/>
          </p:cNvSpPr>
          <p:nvPr>
            <p:ph type="body" idx="1"/>
          </p:nvPr>
        </p:nvSpPr>
        <p:spPr>
          <a:xfrm>
            <a:off x="372474" y="2312195"/>
            <a:ext cx="54102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Font typeface="Arial"/>
              <a:buChar char="•"/>
            </a:pPr>
            <a:r>
              <a:rPr lang="en-US" b="0" i="0" u="none" strike="noStrike" dirty="0">
                <a:solidFill>
                  <a:srgbClr val="1F497D"/>
                </a:solidFill>
                <a:latin typeface="Calibri"/>
                <a:ea typeface="Calibri"/>
                <a:cs typeface="Calibri"/>
                <a:sym typeface="Calibri"/>
              </a:rPr>
              <a:t>All data submitted</a:t>
            </a:r>
            <a:r>
              <a:rPr lang="en-US" b="0" i="0" dirty="0">
                <a:solidFill>
                  <a:srgbClr val="1F497D"/>
                </a:solidFill>
                <a:latin typeface="Calibri"/>
                <a:ea typeface="Calibri"/>
                <a:cs typeface="Calibri"/>
                <a:sym typeface="Calibri"/>
              </a:rPr>
              <a:t>​</a:t>
            </a:r>
            <a:endParaRPr b="0" i="0" dirty="0">
              <a:solidFill>
                <a:srgbClr val="000000"/>
              </a:solidFill>
              <a:latin typeface="Arial"/>
              <a:ea typeface="Arial"/>
              <a:cs typeface="Arial"/>
              <a:sym typeface="Arial"/>
            </a:endParaRPr>
          </a:p>
          <a:p>
            <a:pPr marL="457200" lvl="0" indent="-342900" algn="l" rtl="0">
              <a:lnSpc>
                <a:spcPct val="100000"/>
              </a:lnSpc>
              <a:spcBef>
                <a:spcPts val="1000"/>
              </a:spcBef>
              <a:spcAft>
                <a:spcPts val="0"/>
              </a:spcAft>
              <a:buSzPts val="1800"/>
              <a:buFont typeface="Arial"/>
              <a:buChar char="•"/>
            </a:pPr>
            <a:r>
              <a:rPr lang="en-US" b="0" i="0" u="none" strike="noStrike" dirty="0">
                <a:solidFill>
                  <a:srgbClr val="1F497D"/>
                </a:solidFill>
                <a:latin typeface="Calibri"/>
                <a:ea typeface="Calibri"/>
                <a:cs typeface="Calibri"/>
                <a:sym typeface="Calibri"/>
              </a:rPr>
              <a:t>7/7 key structure measures in place</a:t>
            </a:r>
            <a:r>
              <a:rPr lang="en-US" b="0" i="0" dirty="0">
                <a:solidFill>
                  <a:srgbClr val="1F497D"/>
                </a:solidFill>
                <a:latin typeface="Calibri"/>
                <a:ea typeface="Calibri"/>
                <a:cs typeface="Calibri"/>
                <a:sym typeface="Calibri"/>
              </a:rPr>
              <a:t>​</a:t>
            </a:r>
            <a:endParaRPr dirty="0"/>
          </a:p>
          <a:p>
            <a:pPr marL="457200" lvl="0" indent="-342900" algn="l" rtl="0">
              <a:lnSpc>
                <a:spcPct val="100000"/>
              </a:lnSpc>
              <a:spcBef>
                <a:spcPts val="1000"/>
              </a:spcBef>
              <a:spcAft>
                <a:spcPts val="0"/>
              </a:spcAft>
              <a:buSzPts val="1800"/>
              <a:buFont typeface="Arial"/>
              <a:buChar char="•"/>
            </a:pPr>
            <a:r>
              <a:rPr lang="en-US" dirty="0">
                <a:solidFill>
                  <a:srgbClr val="1F497D"/>
                </a:solidFill>
                <a:latin typeface="Calibri"/>
                <a:ea typeface="Calibri"/>
                <a:cs typeface="Calibri"/>
                <a:sym typeface="Calibri"/>
              </a:rPr>
              <a:t>Achieve key BE goals</a:t>
            </a:r>
            <a:endParaRPr b="0" i="0" dirty="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dirty="0">
                <a:solidFill>
                  <a:srgbClr val="1F497D"/>
                </a:solidFill>
                <a:latin typeface="Calibri"/>
                <a:ea typeface="Calibri"/>
                <a:cs typeface="Calibri"/>
                <a:sym typeface="Calibri"/>
              </a:rPr>
              <a:t>Provider, nurse, and staff education </a:t>
            </a:r>
            <a:r>
              <a:rPr lang="en-US" b="0" i="0" u="sng" dirty="0">
                <a:solidFill>
                  <a:srgbClr val="1F497D"/>
                </a:solidFill>
                <a:latin typeface="Calibri"/>
                <a:ea typeface="Calibri"/>
                <a:cs typeface="Calibri"/>
                <a:sym typeface="Calibri"/>
              </a:rPr>
              <a:t>&gt;</a:t>
            </a:r>
            <a:r>
              <a:rPr lang="en-US" b="0" i="0" u="none" strike="noStrike" dirty="0">
                <a:solidFill>
                  <a:srgbClr val="1F497D"/>
                </a:solidFill>
                <a:latin typeface="Calibri"/>
                <a:ea typeface="Calibri"/>
                <a:cs typeface="Calibri"/>
                <a:sym typeface="Calibri"/>
              </a:rPr>
              <a:t> 70% </a:t>
            </a:r>
            <a:r>
              <a:rPr lang="en-US" b="0" i="0" dirty="0">
                <a:solidFill>
                  <a:srgbClr val="1F497D"/>
                </a:solidFill>
                <a:latin typeface="Calibri"/>
                <a:ea typeface="Calibri"/>
                <a:cs typeface="Calibri"/>
                <a:sym typeface="Calibri"/>
              </a:rPr>
              <a:t>​</a:t>
            </a:r>
            <a:endParaRPr b="0" i="0" dirty="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dirty="0" err="1">
                <a:solidFill>
                  <a:srgbClr val="1F497D"/>
                </a:solidFill>
                <a:latin typeface="Calibri"/>
                <a:ea typeface="Calibri"/>
                <a:cs typeface="Calibri"/>
                <a:sym typeface="Calibri"/>
              </a:rPr>
              <a:t>SDoH</a:t>
            </a:r>
            <a:r>
              <a:rPr lang="en-US" b="0" i="0" u="none" strike="noStrike" dirty="0">
                <a:solidFill>
                  <a:srgbClr val="1F497D"/>
                </a:solidFill>
                <a:latin typeface="Calibri"/>
                <a:ea typeface="Calibri"/>
                <a:cs typeface="Calibri"/>
                <a:sym typeface="Calibri"/>
              </a:rPr>
              <a:t> delivery admission screening </a:t>
            </a:r>
            <a:r>
              <a:rPr lang="en-US" b="0" i="0" u="sng" dirty="0">
                <a:solidFill>
                  <a:srgbClr val="1F497D"/>
                </a:solidFill>
                <a:latin typeface="Calibri"/>
                <a:ea typeface="Calibri"/>
                <a:cs typeface="Calibri"/>
                <a:sym typeface="Calibri"/>
              </a:rPr>
              <a:t>&gt;</a:t>
            </a:r>
            <a:r>
              <a:rPr lang="en-US" b="0" i="0" u="none" strike="noStrike" dirty="0">
                <a:solidFill>
                  <a:srgbClr val="1F497D"/>
                </a:solidFill>
                <a:latin typeface="Calibri"/>
                <a:ea typeface="Calibri"/>
                <a:cs typeface="Calibri"/>
                <a:sym typeface="Calibri"/>
              </a:rPr>
              <a:t> 70%</a:t>
            </a:r>
            <a:r>
              <a:rPr lang="en-US" b="0" i="0" dirty="0">
                <a:solidFill>
                  <a:srgbClr val="1F497D"/>
                </a:solidFill>
                <a:latin typeface="Calibri"/>
                <a:ea typeface="Calibri"/>
                <a:cs typeface="Calibri"/>
                <a:sym typeface="Calibri"/>
              </a:rPr>
              <a:t>​</a:t>
            </a:r>
            <a:endParaRPr b="0" i="0" dirty="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dirty="0" err="1">
                <a:solidFill>
                  <a:srgbClr val="1F497D"/>
                </a:solidFill>
                <a:latin typeface="Calibri"/>
                <a:ea typeface="Calibri"/>
                <a:cs typeface="Calibri"/>
                <a:sym typeface="Calibri"/>
              </a:rPr>
              <a:t>SDoH</a:t>
            </a:r>
            <a:r>
              <a:rPr lang="en-US" b="0" i="0" u="none" strike="noStrike" dirty="0">
                <a:solidFill>
                  <a:srgbClr val="1F497D"/>
                </a:solidFill>
                <a:latin typeface="Calibri"/>
                <a:ea typeface="Calibri"/>
                <a:cs typeface="Calibri"/>
                <a:sym typeface="Calibri"/>
              </a:rPr>
              <a:t> screen positive linkage to resources </a:t>
            </a:r>
            <a:r>
              <a:rPr lang="en-US" b="0" i="0" u="sng" dirty="0">
                <a:solidFill>
                  <a:srgbClr val="1F497D"/>
                </a:solidFill>
                <a:latin typeface="Calibri"/>
                <a:ea typeface="Calibri"/>
                <a:cs typeface="Calibri"/>
                <a:sym typeface="Calibri"/>
              </a:rPr>
              <a:t>&gt;</a:t>
            </a:r>
            <a:r>
              <a:rPr lang="en-US" b="0" i="0" u="none" strike="noStrike" dirty="0">
                <a:solidFill>
                  <a:srgbClr val="1F497D"/>
                </a:solidFill>
                <a:latin typeface="Calibri"/>
                <a:ea typeface="Calibri"/>
                <a:cs typeface="Calibri"/>
                <a:sym typeface="Calibri"/>
              </a:rPr>
              <a:t> 70%</a:t>
            </a:r>
            <a:r>
              <a:rPr lang="en-US" b="0" i="0" dirty="0">
                <a:solidFill>
                  <a:srgbClr val="1F497D"/>
                </a:solidFill>
                <a:latin typeface="Calibri"/>
                <a:ea typeface="Calibri"/>
                <a:cs typeface="Calibri"/>
                <a:sym typeface="Calibri"/>
              </a:rPr>
              <a:t>​</a:t>
            </a:r>
            <a:endParaRPr b="0" i="0" dirty="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dirty="0">
                <a:solidFill>
                  <a:srgbClr val="1F497D"/>
                </a:solidFill>
                <a:latin typeface="Calibri"/>
                <a:ea typeface="Calibri"/>
                <a:cs typeface="Calibri"/>
                <a:sym typeface="Calibri"/>
              </a:rPr>
              <a:t>PREM completion rate </a:t>
            </a:r>
            <a:r>
              <a:rPr lang="en-US" b="0" i="0" u="sng" dirty="0">
                <a:solidFill>
                  <a:srgbClr val="1F497D"/>
                </a:solidFill>
                <a:latin typeface="Calibri"/>
                <a:ea typeface="Calibri"/>
                <a:cs typeface="Calibri"/>
                <a:sym typeface="Calibri"/>
              </a:rPr>
              <a:t>&gt;</a:t>
            </a:r>
            <a:r>
              <a:rPr lang="en-US" b="0" i="0" u="none" strike="noStrike" dirty="0">
                <a:solidFill>
                  <a:srgbClr val="1F497D"/>
                </a:solidFill>
                <a:latin typeface="Calibri"/>
                <a:ea typeface="Calibri"/>
                <a:cs typeface="Calibri"/>
                <a:sym typeface="Calibri"/>
              </a:rPr>
              <a:t> 10%</a:t>
            </a:r>
            <a:endParaRPr b="0" i="0" dirty="0">
              <a:solidFill>
                <a:srgbClr val="000000"/>
              </a:solidFill>
              <a:latin typeface="Arial"/>
              <a:ea typeface="Arial"/>
              <a:cs typeface="Arial"/>
              <a:sym typeface="Arial"/>
            </a:endParaRPr>
          </a:p>
          <a:p>
            <a:pPr marL="457200" lvl="0" indent="-228600" algn="l" rtl="0">
              <a:lnSpc>
                <a:spcPct val="100000"/>
              </a:lnSpc>
              <a:spcBef>
                <a:spcPts val="1000"/>
              </a:spcBef>
              <a:spcAft>
                <a:spcPts val="0"/>
              </a:spcAft>
              <a:buSzPts val="1800"/>
              <a:buNone/>
            </a:pPr>
            <a:endParaRPr dirty="0"/>
          </a:p>
        </p:txBody>
      </p:sp>
      <p:sp>
        <p:nvSpPr>
          <p:cNvPr id="21722" name="Google Shape;21722;p88"/>
          <p:cNvSpPr txBox="1">
            <a:spLocks noGrp="1"/>
          </p:cNvSpPr>
          <p:nvPr>
            <p:ph type="body" idx="2"/>
          </p:nvPr>
        </p:nvSpPr>
        <p:spPr>
          <a:xfrm>
            <a:off x="5863137" y="1492816"/>
            <a:ext cx="6155304" cy="4351338"/>
          </a:xfrm>
          <a:prstGeom prst="rect">
            <a:avLst/>
          </a:prstGeom>
          <a:noFill/>
          <a:ln>
            <a:noFill/>
          </a:ln>
        </p:spPr>
        <p:txBody>
          <a:bodyPr spcFirstLastPara="1" wrap="square" lIns="91425" tIns="45700" rIns="91425" bIns="45700" anchor="t" anchorCtr="0">
            <a:noAutofit/>
          </a:bodyPr>
          <a:lstStyle/>
          <a:p>
            <a:pPr marL="114300" lvl="0" indent="0" algn="l" rtl="0">
              <a:lnSpc>
                <a:spcPct val="100000"/>
              </a:lnSpc>
              <a:spcBef>
                <a:spcPts val="1000"/>
              </a:spcBef>
              <a:spcAft>
                <a:spcPts val="0"/>
              </a:spcAft>
              <a:buSzPts val="1800"/>
              <a:buNone/>
            </a:pPr>
            <a:r>
              <a:rPr lang="en-US" sz="3000" b="1" dirty="0"/>
              <a:t>Aleena &amp; Alana will be reaching out to hospitals who have yet not achieved BE QI Excellence to schedule a 1:1 QI support call to work on 30/60/90 day plans to achieve BE aims</a:t>
            </a:r>
            <a:endParaRPr lang="en-US" sz="1050" b="1" dirty="0"/>
          </a:p>
          <a:p>
            <a:pPr marL="114300" lvl="0" indent="0" algn="l" rtl="0">
              <a:lnSpc>
                <a:spcPct val="100000"/>
              </a:lnSpc>
              <a:spcBef>
                <a:spcPts val="1000"/>
              </a:spcBef>
              <a:spcAft>
                <a:spcPts val="0"/>
              </a:spcAft>
              <a:buSzPts val="1800"/>
              <a:buNone/>
            </a:pPr>
            <a:r>
              <a:rPr lang="en-US" sz="3000" b="1" dirty="0"/>
              <a:t>Email </a:t>
            </a:r>
            <a:r>
              <a:rPr lang="en-US" sz="3000" b="1" dirty="0">
                <a:hlinkClick r:id="rId3"/>
              </a:rPr>
              <a:t>Aleena.surenian@northwestern.edu</a:t>
            </a:r>
            <a:r>
              <a:rPr lang="en-US" sz="3000" b="1" dirty="0"/>
              <a:t> to schedule a 1:1 QI Support Call!</a:t>
            </a:r>
            <a:endParaRPr sz="3000" b="1" dirty="0"/>
          </a:p>
        </p:txBody>
      </p:sp>
      <p:sp>
        <p:nvSpPr>
          <p:cNvPr id="21723" name="Google Shape;21723;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25</a:t>
            </a:fld>
            <a:endParaRPr/>
          </a:p>
        </p:txBody>
      </p:sp>
      <p:sp>
        <p:nvSpPr>
          <p:cNvPr id="2" name="Rectangle: Rounded Corners 1">
            <a:extLst>
              <a:ext uri="{FF2B5EF4-FFF2-40B4-BE49-F238E27FC236}">
                <a16:creationId xmlns:a16="http://schemas.microsoft.com/office/drawing/2014/main" id="{6270F27F-4E25-BDB8-E3A6-56EC629133DF}"/>
              </a:ext>
            </a:extLst>
          </p:cNvPr>
          <p:cNvSpPr/>
          <p:nvPr/>
        </p:nvSpPr>
        <p:spPr>
          <a:xfrm>
            <a:off x="175635" y="1847156"/>
            <a:ext cx="5687502" cy="555638"/>
          </a:xfrm>
          <a:prstGeom prst="roundRect">
            <a:avLst/>
          </a:prstGeom>
          <a:solidFill>
            <a:srgbClr val="92D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a:t>Achieving Birth Equity QI Excellence Award</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300BE5-C628-4F03-B827-59AA23A7D6E3}"/>
              </a:ext>
            </a:extLst>
          </p:cNvPr>
          <p:cNvSpPr>
            <a:spLocks noGrp="1"/>
          </p:cNvSpPr>
          <p:nvPr>
            <p:ph type="title"/>
          </p:nvPr>
        </p:nvSpPr>
        <p:spPr>
          <a:xfrm>
            <a:off x="378372" y="270532"/>
            <a:ext cx="7357241" cy="1325563"/>
          </a:xfrm>
        </p:spPr>
        <p:txBody>
          <a:bodyPr/>
          <a:lstStyle/>
          <a:p>
            <a:r>
              <a:rPr lang="en-US" dirty="0"/>
              <a:t>Ongoing support provided to help all hospitals achieve Birth Equity aims</a:t>
            </a:r>
          </a:p>
        </p:txBody>
      </p:sp>
      <p:sp>
        <p:nvSpPr>
          <p:cNvPr id="3" name="Text Placeholder 2">
            <a:extLst>
              <a:ext uri="{FF2B5EF4-FFF2-40B4-BE49-F238E27FC236}">
                <a16:creationId xmlns:a16="http://schemas.microsoft.com/office/drawing/2014/main" id="{0A4FEE98-D17B-4B2D-BB9F-5C97864DA1EE}"/>
              </a:ext>
            </a:extLst>
          </p:cNvPr>
          <p:cNvSpPr>
            <a:spLocks noGrp="1"/>
          </p:cNvSpPr>
          <p:nvPr>
            <p:ph type="body" idx="1"/>
          </p:nvPr>
        </p:nvSpPr>
        <p:spPr>
          <a:xfrm>
            <a:off x="609600" y="1690688"/>
            <a:ext cx="10972800" cy="4351338"/>
          </a:xfrm>
        </p:spPr>
        <p:txBody>
          <a:bodyPr/>
          <a:lstStyle/>
          <a:p>
            <a:r>
              <a:rPr lang="en-US" sz="2800" dirty="0"/>
              <a:t>1:1 QI support – we are here to help build your next 30/60/90 day plan</a:t>
            </a:r>
          </a:p>
          <a:p>
            <a:r>
              <a:rPr lang="en-US" sz="2800" dirty="0"/>
              <a:t>Summer Birth Equity Office Hours with Aleena</a:t>
            </a:r>
          </a:p>
          <a:p>
            <a:pPr lvl="2"/>
            <a:r>
              <a:rPr lang="en-US" dirty="0"/>
              <a:t> </a:t>
            </a:r>
            <a:r>
              <a:rPr lang="en-US" sz="2400" b="1" dirty="0"/>
              <a:t>Monday, July 15</a:t>
            </a:r>
            <a:r>
              <a:rPr lang="en-US" sz="2400" b="1" baseline="30000" dirty="0"/>
              <a:t>th </a:t>
            </a:r>
            <a:r>
              <a:rPr lang="en-US" sz="2400" b="1" dirty="0"/>
              <a:t>12-1pm </a:t>
            </a:r>
            <a:r>
              <a:rPr lang="en-US" sz="2400" dirty="0"/>
              <a:t>(in place of BE monthly webinar) </a:t>
            </a:r>
          </a:p>
          <a:p>
            <a:pPr lvl="2"/>
            <a:r>
              <a:rPr lang="en-US" sz="2400" b="1" dirty="0"/>
              <a:t>Monday, August 19</a:t>
            </a:r>
            <a:r>
              <a:rPr lang="en-US" sz="2400" b="1" baseline="30000" dirty="0"/>
              <a:t>th</a:t>
            </a:r>
            <a:r>
              <a:rPr lang="en-US" sz="2400" b="1" dirty="0"/>
              <a:t> 12-1pm </a:t>
            </a:r>
            <a:r>
              <a:rPr lang="en-US" sz="2400" dirty="0"/>
              <a:t>(in place of BE monthly webinar)</a:t>
            </a:r>
          </a:p>
          <a:p>
            <a:r>
              <a:rPr lang="en-US" sz="2800" dirty="0"/>
              <a:t>ILPQC Summer Learning Series </a:t>
            </a:r>
          </a:p>
          <a:p>
            <a:pPr lvl="1"/>
            <a:r>
              <a:rPr lang="en-US" sz="2400" dirty="0"/>
              <a:t>Join sessions to advance your QI skills and use of your ILPQC Data Dashboard</a:t>
            </a:r>
          </a:p>
          <a:p>
            <a:r>
              <a:rPr lang="en-US" sz="2800" dirty="0"/>
              <a:t>Ongoing Quarterly Birth Equity Team calls (next September 16)</a:t>
            </a:r>
          </a:p>
          <a:p>
            <a:pPr lvl="1"/>
            <a:r>
              <a:rPr lang="en-US" sz="2400" dirty="0"/>
              <a:t>We will be reaching out to schedule Team Talks, will be engaging all teams overtime to share your progress</a:t>
            </a:r>
          </a:p>
          <a:p>
            <a:endParaRPr lang="en-US" dirty="0"/>
          </a:p>
        </p:txBody>
      </p:sp>
      <p:sp>
        <p:nvSpPr>
          <p:cNvPr id="4" name="Slide Number Placeholder 3">
            <a:extLst>
              <a:ext uri="{FF2B5EF4-FFF2-40B4-BE49-F238E27FC236}">
                <a16:creationId xmlns:a16="http://schemas.microsoft.com/office/drawing/2014/main" id="{D852D695-C399-4799-A7AC-2BF46D4B18D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26</a:t>
            </a:fld>
            <a:endParaRPr lang="en-US"/>
          </a:p>
        </p:txBody>
      </p:sp>
    </p:spTree>
    <p:extLst>
      <p:ext uri="{BB962C8B-B14F-4D97-AF65-F5344CB8AC3E}">
        <p14:creationId xmlns:p14="http://schemas.microsoft.com/office/powerpoint/2010/main" val="37345484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DDF0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D96B133-BC18-39DA-8FDD-6B828524493E}"/>
              </a:ext>
            </a:extLst>
          </p:cNvPr>
          <p:cNvSpPr/>
          <p:nvPr/>
        </p:nvSpPr>
        <p:spPr>
          <a:xfrm>
            <a:off x="6895352" y="0"/>
            <a:ext cx="5334000" cy="1912470"/>
          </a:xfrm>
          <a:prstGeom prst="rect">
            <a:avLst/>
          </a:prstGeom>
          <a:solidFill>
            <a:srgbClr val="DEF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 name="Freeform 2"/>
          <p:cNvSpPr/>
          <p:nvPr/>
        </p:nvSpPr>
        <p:spPr>
          <a:xfrm>
            <a:off x="247500" y="244000"/>
            <a:ext cx="11697164" cy="6370000"/>
          </a:xfrm>
          <a:custGeom>
            <a:avLst/>
            <a:gdLst/>
            <a:ahLst/>
            <a:cxnLst/>
            <a:rect l="l" t="t" r="r" b="b"/>
            <a:pathLst>
              <a:path w="17545746" h="9555000">
                <a:moveTo>
                  <a:pt x="0" y="0"/>
                </a:moveTo>
                <a:lnTo>
                  <a:pt x="17545746" y="0"/>
                </a:lnTo>
                <a:lnTo>
                  <a:pt x="17545746" y="9555000"/>
                </a:lnTo>
                <a:lnTo>
                  <a:pt x="0" y="955500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pic>
        <p:nvPicPr>
          <p:cNvPr id="3" name="Picture 3"/>
          <p:cNvPicPr>
            <a:picLocks noChangeAspect="1"/>
          </p:cNvPicPr>
          <p:nvPr/>
        </p:nvPicPr>
        <p:blipFill rotWithShape="1">
          <a:blip r:embed="rId5" cstate="email">
            <a:extLst>
              <a:ext uri="{28A0092B-C50C-407E-A947-70E740481C1C}">
                <a14:useLocalDpi xmlns:a14="http://schemas.microsoft.com/office/drawing/2010/main"/>
              </a:ext>
            </a:extLst>
          </a:blip>
          <a:srcRect b="-949"/>
          <a:stretch/>
        </p:blipFill>
        <p:spPr>
          <a:xfrm>
            <a:off x="679660" y="1712024"/>
            <a:ext cx="8436495" cy="5131801"/>
          </a:xfrm>
          <a:prstGeom prst="rect">
            <a:avLst/>
          </a:prstGeom>
        </p:spPr>
      </p:pic>
      <p:sp>
        <p:nvSpPr>
          <p:cNvPr id="4" name="Freeform 4"/>
          <p:cNvSpPr/>
          <p:nvPr/>
        </p:nvSpPr>
        <p:spPr>
          <a:xfrm>
            <a:off x="8675317" y="2365282"/>
            <a:ext cx="3109967" cy="3080063"/>
          </a:xfrm>
          <a:custGeom>
            <a:avLst/>
            <a:gdLst/>
            <a:ahLst/>
            <a:cxnLst/>
            <a:rect l="l" t="t" r="r" b="b"/>
            <a:pathLst>
              <a:path w="4664950" h="4620095">
                <a:moveTo>
                  <a:pt x="0" y="0"/>
                </a:moveTo>
                <a:lnTo>
                  <a:pt x="4664950" y="0"/>
                </a:lnTo>
                <a:lnTo>
                  <a:pt x="4664950" y="4620094"/>
                </a:lnTo>
                <a:lnTo>
                  <a:pt x="0" y="4620094"/>
                </a:lnTo>
                <a:lnTo>
                  <a:pt x="0" y="0"/>
                </a:lnTo>
                <a:close/>
              </a:path>
            </a:pathLst>
          </a:custGeom>
          <a:blipFill>
            <a:blip r:embed="rId6" cstate="email">
              <a:extLst>
                <a:ext uri="{28A0092B-C50C-407E-A947-70E740481C1C}">
                  <a14:useLocalDpi xmlns:a14="http://schemas.microsoft.com/office/drawing/2010/main"/>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6" name="TextBox 6"/>
          <p:cNvSpPr txBox="1"/>
          <p:nvPr/>
        </p:nvSpPr>
        <p:spPr>
          <a:xfrm>
            <a:off x="8328366" y="963762"/>
            <a:ext cx="3803868"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431800" marR="0" lvl="1" indent="-215900" algn="l" defTabSz="609539" rtl="0" eaLnBrk="1" fontAlgn="auto" latinLnBrk="0" hangingPunct="1">
              <a:lnSpc>
                <a:spcPts val="2400"/>
              </a:lnSpc>
              <a:spcBef>
                <a:spcPts val="0"/>
              </a:spcBef>
              <a:spcAft>
                <a:spcPts val="0"/>
              </a:spcAft>
              <a:buClrTx/>
              <a:buSzTx/>
              <a:buFont typeface="Arial"/>
              <a:buChar char="•"/>
              <a:tabLst/>
              <a:defRPr/>
            </a:pPr>
            <a:r>
              <a:rPr kumimoji="0" lang="en-US" sz="2000" b="1" i="0" u="none" strike="noStrike" kern="1200" cap="none" spc="0" normalizeH="0" baseline="0" noProof="0">
                <a:ln>
                  <a:noFill/>
                </a:ln>
                <a:solidFill>
                  <a:srgbClr val="813158"/>
                </a:solidFill>
                <a:effectLst/>
                <a:uLnTx/>
                <a:uFillTx/>
                <a:latin typeface="Aptos"/>
                <a:ea typeface="+mn-ea"/>
                <a:cs typeface="+mn-cs"/>
              </a:rPr>
              <a:t>SDOH Evaluation, Linkage, and documentation in EMR System</a:t>
            </a:r>
          </a:p>
        </p:txBody>
      </p:sp>
      <p:sp>
        <p:nvSpPr>
          <p:cNvPr id="7" name="Freeform 7"/>
          <p:cNvSpPr/>
          <p:nvPr/>
        </p:nvSpPr>
        <p:spPr>
          <a:xfrm>
            <a:off x="364620" y="685801"/>
            <a:ext cx="1541635" cy="774243"/>
          </a:xfrm>
          <a:custGeom>
            <a:avLst/>
            <a:gdLst/>
            <a:ahLst/>
            <a:cxnLst/>
            <a:rect l="l" t="t" r="r" b="b"/>
            <a:pathLst>
              <a:path w="2312452" h="1161365">
                <a:moveTo>
                  <a:pt x="0" y="0"/>
                </a:moveTo>
                <a:lnTo>
                  <a:pt x="2312452" y="0"/>
                </a:lnTo>
                <a:lnTo>
                  <a:pt x="2312452" y="1161365"/>
                </a:lnTo>
                <a:lnTo>
                  <a:pt x="0" y="1161365"/>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txBody>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l" defTabSz="609539"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444C55"/>
              </a:solidFill>
              <a:effectLst/>
              <a:uLnTx/>
              <a:uFillTx/>
              <a:latin typeface="Arial"/>
              <a:ea typeface="+mn-ea"/>
              <a:cs typeface="+mn-cs"/>
            </a:endParaRPr>
          </a:p>
        </p:txBody>
      </p:sp>
      <p:sp>
        <p:nvSpPr>
          <p:cNvPr id="8" name="TextBox 8"/>
          <p:cNvSpPr txBox="1"/>
          <p:nvPr/>
        </p:nvSpPr>
        <p:spPr>
          <a:xfrm rot="16200000">
            <a:off x="-1252390" y="3759263"/>
            <a:ext cx="3526120" cy="29210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320"/>
              </a:lnSpc>
              <a:spcBef>
                <a:spcPts val="0"/>
              </a:spcBef>
              <a:spcAft>
                <a:spcPts val="0"/>
              </a:spcAft>
              <a:buClrTx/>
              <a:buSzTx/>
              <a:buFontTx/>
              <a:buNone/>
              <a:tabLst/>
              <a:defRPr/>
            </a:pPr>
            <a:r>
              <a:rPr kumimoji="0" lang="en-US" sz="1933" b="0" i="0" u="none" strike="noStrike" kern="1200" cap="none" spc="0" normalizeH="0" baseline="0" noProof="0">
                <a:ln>
                  <a:noFill/>
                </a:ln>
                <a:solidFill>
                  <a:srgbClr val="813158"/>
                </a:solidFill>
                <a:effectLst/>
                <a:uLnTx/>
                <a:uFillTx/>
                <a:latin typeface="Etna Sans Serif"/>
                <a:ea typeface="+mn-ea"/>
                <a:cs typeface="+mn-cs"/>
              </a:rPr>
              <a:t>% Screened and Linked to Care</a:t>
            </a:r>
          </a:p>
        </p:txBody>
      </p:sp>
      <p:sp>
        <p:nvSpPr>
          <p:cNvPr id="9" name="TextBox 9"/>
          <p:cNvSpPr txBox="1"/>
          <p:nvPr/>
        </p:nvSpPr>
        <p:spPr>
          <a:xfrm>
            <a:off x="4129713" y="6172200"/>
            <a:ext cx="3045351" cy="29210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2320"/>
              </a:lnSpc>
              <a:spcBef>
                <a:spcPts val="0"/>
              </a:spcBef>
              <a:spcAft>
                <a:spcPts val="0"/>
              </a:spcAft>
              <a:buClrTx/>
              <a:buSzTx/>
              <a:buFontTx/>
              <a:buNone/>
              <a:tabLst/>
              <a:defRPr/>
            </a:pPr>
            <a:r>
              <a:rPr kumimoji="0" lang="en-US" sz="1933" b="0" i="0" u="none" strike="noStrike" kern="1200" cap="none" spc="0" normalizeH="0" baseline="0" noProof="0">
                <a:ln>
                  <a:noFill/>
                </a:ln>
                <a:solidFill>
                  <a:srgbClr val="813158"/>
                </a:solidFill>
                <a:effectLst/>
                <a:uLnTx/>
                <a:uFillTx/>
                <a:latin typeface="Etna Sans Serif"/>
                <a:ea typeface="+mn-ea"/>
                <a:cs typeface="+mn-cs"/>
              </a:rPr>
              <a:t>Month</a:t>
            </a:r>
          </a:p>
        </p:txBody>
      </p:sp>
      <p:sp>
        <p:nvSpPr>
          <p:cNvPr id="13" name="TextBox 5">
            <a:extLst>
              <a:ext uri="{FF2B5EF4-FFF2-40B4-BE49-F238E27FC236}">
                <a16:creationId xmlns:a16="http://schemas.microsoft.com/office/drawing/2014/main" id="{A90CDCC6-5DB2-85A6-BF45-D6EEBD7F3287}"/>
              </a:ext>
            </a:extLst>
          </p:cNvPr>
          <p:cNvSpPr txBox="1"/>
          <p:nvPr/>
        </p:nvSpPr>
        <p:spPr>
          <a:xfrm>
            <a:off x="1021469" y="500574"/>
            <a:ext cx="10150100" cy="58952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marL="0" marR="0" lvl="0" indent="0" algn="ctr" defTabSz="609539" rtl="0" eaLnBrk="1" fontAlgn="auto" latinLnBrk="0" hangingPunct="1">
              <a:lnSpc>
                <a:spcPts val="4800"/>
              </a:lnSpc>
              <a:spcBef>
                <a:spcPts val="0"/>
              </a:spcBef>
              <a:spcAft>
                <a:spcPts val="0"/>
              </a:spcAft>
              <a:buClrTx/>
              <a:buSzTx/>
              <a:buFontTx/>
              <a:buNone/>
              <a:tabLst/>
              <a:defRPr/>
            </a:pPr>
            <a:r>
              <a:rPr kumimoji="0" lang="en-US" sz="3600" b="1" i="0" u="none" strike="noStrike" kern="1200" cap="none" spc="0" normalizeH="0" baseline="0" noProof="0">
                <a:ln>
                  <a:noFill/>
                </a:ln>
                <a:solidFill>
                  <a:srgbClr val="813158"/>
                </a:solidFill>
                <a:effectLst/>
                <a:uLnTx/>
                <a:uFillTx/>
                <a:latin typeface="Aptos"/>
                <a:ea typeface="+mn-ea"/>
                <a:cs typeface="+mn-cs"/>
              </a:rPr>
              <a:t>What’s Next?</a:t>
            </a:r>
          </a:p>
        </p:txBody>
      </p:sp>
      <p:sp>
        <p:nvSpPr>
          <p:cNvPr id="15" name="Rectangle 14">
            <a:extLst>
              <a:ext uri="{FF2B5EF4-FFF2-40B4-BE49-F238E27FC236}">
                <a16:creationId xmlns:a16="http://schemas.microsoft.com/office/drawing/2014/main" id="{2E4BCDC9-F41F-C09A-7C14-028899D397E2}"/>
              </a:ext>
            </a:extLst>
          </p:cNvPr>
          <p:cNvSpPr/>
          <p:nvPr/>
        </p:nvSpPr>
        <p:spPr>
          <a:xfrm>
            <a:off x="6698074" y="1843852"/>
            <a:ext cx="696148" cy="413925"/>
          </a:xfrm>
          <a:prstGeom prst="rect">
            <a:avLst/>
          </a:prstGeom>
          <a:solidFill>
            <a:srgbClr val="F2F9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16" name="Picture 15">
            <a:extLst>
              <a:ext uri="{FF2B5EF4-FFF2-40B4-BE49-F238E27FC236}">
                <a16:creationId xmlns:a16="http://schemas.microsoft.com/office/drawing/2014/main" id="{077361C6-D61B-01FB-26AC-2991111038D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53683263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5E7BCD-AD66-994A-F0EA-59973C2F5181}"/>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a:ln>
                  <a:noFill/>
                </a:ln>
                <a:solidFill>
                  <a:srgbClr val="91949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28</a:t>
            </a:fld>
            <a:endParaRPr kumimoji="0" lang="en-US" sz="1200" b="0" i="0" u="none" strike="noStrike" kern="1200" cap="none" spc="0" normalizeH="0" baseline="0" noProof="0">
              <a:ln>
                <a:noFill/>
              </a:ln>
              <a:solidFill>
                <a:srgbClr val="919497"/>
              </a:solidFill>
              <a:effectLst/>
              <a:uLnTx/>
              <a:uFillTx/>
              <a:latin typeface="Calibri"/>
              <a:cs typeface="Calibri"/>
              <a:sym typeface="Calibri"/>
            </a:endParaRPr>
          </a:p>
        </p:txBody>
      </p:sp>
      <p:pic>
        <p:nvPicPr>
          <p:cNvPr id="3" name="Picture 2" descr="A person sitting at a computer&#10;&#10;Description automatically generated">
            <a:extLst>
              <a:ext uri="{FF2B5EF4-FFF2-40B4-BE49-F238E27FC236}">
                <a16:creationId xmlns:a16="http://schemas.microsoft.com/office/drawing/2014/main" id="{F9D9F656-1B71-A88A-B5AB-816252F1886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91028199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641"/>
        <p:cNvGrpSpPr/>
        <p:nvPr/>
      </p:nvGrpSpPr>
      <p:grpSpPr>
        <a:xfrm>
          <a:off x="0" y="0"/>
          <a:ext cx="0" cy="0"/>
          <a:chOff x="0" y="0"/>
          <a:chExt cx="0" cy="0"/>
        </a:xfrm>
      </p:grpSpPr>
      <p:sp>
        <p:nvSpPr>
          <p:cNvPr id="21642" name="Google Shape;21642;p36"/>
          <p:cNvSpPr txBox="1">
            <a:spLocks noGrp="1"/>
          </p:cNvSpPr>
          <p:nvPr>
            <p:ph type="title"/>
          </p:nvPr>
        </p:nvSpPr>
        <p:spPr>
          <a:xfrm>
            <a:off x="1413310" y="1022009"/>
            <a:ext cx="10270945"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dirty="0"/>
              <a:t>Team Talk: Elmhurst Memorial Hospital</a:t>
            </a:r>
            <a:endParaRPr dirty="0"/>
          </a:p>
        </p:txBody>
      </p:sp>
      <p:sp>
        <p:nvSpPr>
          <p:cNvPr id="21643" name="Google Shape;21643;p36"/>
          <p:cNvSpPr txBox="1">
            <a:spLocks noGrp="1"/>
          </p:cNvSpPr>
          <p:nvPr>
            <p:ph type="subTitle" idx="1"/>
          </p:nvPr>
        </p:nvSpPr>
        <p:spPr>
          <a:xfrm>
            <a:off x="1413310" y="3081639"/>
            <a:ext cx="7675728"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600"/>
              <a:buNone/>
            </a:pPr>
            <a:r>
              <a:rPr lang="en-US" sz="2600" b="1" dirty="0"/>
              <a:t>Kate </a:t>
            </a:r>
            <a:r>
              <a:rPr lang="en-US" sz="2600" b="1" dirty="0" err="1"/>
              <a:t>Aliaga</a:t>
            </a:r>
            <a:endParaRPr lang="en-US" sz="2600" b="1" dirty="0"/>
          </a:p>
          <a:p>
            <a:pPr marL="0" lvl="0" indent="0" algn="l" rtl="0">
              <a:lnSpc>
                <a:spcPct val="100000"/>
              </a:lnSpc>
              <a:spcBef>
                <a:spcPts val="0"/>
              </a:spcBef>
              <a:spcAft>
                <a:spcPts val="0"/>
              </a:spcAft>
              <a:buSzPts val="2600"/>
              <a:buNone/>
            </a:pPr>
            <a:r>
              <a:rPr lang="en-US" sz="2600" b="1" dirty="0"/>
              <a:t>Erica Price</a:t>
            </a:r>
            <a:endParaRPr sz="2600" b="1" dirty="0"/>
          </a:p>
        </p:txBody>
      </p:sp>
    </p:spTree>
    <p:extLst>
      <p:ext uri="{BB962C8B-B14F-4D97-AF65-F5344CB8AC3E}">
        <p14:creationId xmlns:p14="http://schemas.microsoft.com/office/powerpoint/2010/main" val="33495970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17C540-50B7-3413-BA9D-9C48C225A8C3}"/>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6526C160-4BBC-ADEB-0F2D-A0CD7ACDE69D}"/>
              </a:ext>
            </a:extLst>
          </p:cNvPr>
          <p:cNvSpPr>
            <a:spLocks noGrp="1"/>
          </p:cNvSpPr>
          <p:nvPr>
            <p:ph type="subTitle" idx="1"/>
          </p:nvPr>
        </p:nvSpPr>
        <p:spPr/>
        <p:txBody>
          <a:bodyPr/>
          <a:lstStyle/>
          <a:p>
            <a:endParaRPr lang="en-US"/>
          </a:p>
        </p:txBody>
      </p:sp>
      <p:pic>
        <p:nvPicPr>
          <p:cNvPr id="5" name="Picture 4" descr="A group of clipboards with text&#10;&#10;Description automatically generated">
            <a:extLst>
              <a:ext uri="{FF2B5EF4-FFF2-40B4-BE49-F238E27FC236}">
                <a16:creationId xmlns:a16="http://schemas.microsoft.com/office/drawing/2014/main" id="{3E3A5999-33C1-60D3-A420-7F673E58D87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53021954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FD2146DB-F6B0-5CCC-5F7C-DD2FF34B54E5}"/>
              </a:ext>
            </a:extLst>
          </p:cNvPr>
          <p:cNvSpPr>
            <a:spLocks noGrp="1"/>
          </p:cNvSpPr>
          <p:nvPr>
            <p:ph type="pic" sz="quarter" idx="13"/>
          </p:nvPr>
        </p:nvSpPr>
        <p:spPr>
          <a:xfrm>
            <a:off x="5170342" y="1124679"/>
            <a:ext cx="7021658" cy="5733321"/>
          </a:xfrm>
        </p:spPr>
        <p:txBody>
          <a:bodyPr/>
          <a:lstStyle/>
          <a:p>
            <a:endParaRPr lang="en-US"/>
          </a:p>
        </p:txBody>
      </p:sp>
      <p:sp>
        <p:nvSpPr>
          <p:cNvPr id="4" name="Slide Number Placeholder 3">
            <a:extLst>
              <a:ext uri="{FF2B5EF4-FFF2-40B4-BE49-F238E27FC236}">
                <a16:creationId xmlns:a16="http://schemas.microsoft.com/office/drawing/2014/main" id="{D2724C72-B9B9-9C6B-A67E-EE6F895F20A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D539ECA-5BAE-4EA9-A408-88BD88CDCDCD}"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pic>
        <p:nvPicPr>
          <p:cNvPr id="1026" name="Picture 2">
            <a:extLst>
              <a:ext uri="{FF2B5EF4-FFF2-40B4-BE49-F238E27FC236}">
                <a16:creationId xmlns:a16="http://schemas.microsoft.com/office/drawing/2014/main" id="{715D9970-4DA5-419C-22D3-6734E4534A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2115" y="253870"/>
            <a:ext cx="11007769" cy="1527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8" name="Picture 4" descr="Elmhurst Hospital | Explore Elmhurst, IL">
            <a:extLst>
              <a:ext uri="{FF2B5EF4-FFF2-40B4-BE49-F238E27FC236}">
                <a16:creationId xmlns:a16="http://schemas.microsoft.com/office/drawing/2014/main" id="{9BAE7693-B191-213F-CAC8-9126D9AB7A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2680" y="2027811"/>
            <a:ext cx="5093306" cy="339719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9547E5B5-943F-D794-2E45-9CF93E0231D2}"/>
              </a:ext>
            </a:extLst>
          </p:cNvPr>
          <p:cNvPicPr>
            <a:picLocks noChangeAspect="1"/>
          </p:cNvPicPr>
          <p:nvPr/>
        </p:nvPicPr>
        <p:blipFill>
          <a:blip r:embed="rId4"/>
          <a:stretch>
            <a:fillRect/>
          </a:stretch>
        </p:blipFill>
        <p:spPr>
          <a:xfrm>
            <a:off x="9958974" y="4409262"/>
            <a:ext cx="2059329" cy="2280659"/>
          </a:xfrm>
          <a:prstGeom prst="rect">
            <a:avLst/>
          </a:prstGeom>
        </p:spPr>
      </p:pic>
      <p:sp>
        <p:nvSpPr>
          <p:cNvPr id="8" name="TextBox 7">
            <a:extLst>
              <a:ext uri="{FF2B5EF4-FFF2-40B4-BE49-F238E27FC236}">
                <a16:creationId xmlns:a16="http://schemas.microsoft.com/office/drawing/2014/main" id="{0AC8B69B-C584-49C9-31BD-D513FCB1393A}"/>
              </a:ext>
            </a:extLst>
          </p:cNvPr>
          <p:cNvSpPr txBox="1"/>
          <p:nvPr/>
        </p:nvSpPr>
        <p:spPr>
          <a:xfrm>
            <a:off x="426626" y="1972286"/>
            <a:ext cx="3630758" cy="2677656"/>
          </a:xfrm>
          <a:prstGeom prst="rect">
            <a:avLst/>
          </a:prstGeom>
          <a:noFill/>
        </p:spPr>
        <p:txBody>
          <a:bodyPr wrap="square" rtlCol="0">
            <a:spAutoFit/>
          </a:bodyPr>
          <a:lstStyle/>
          <a:p>
            <a:pPr marL="285750" marR="0" lvl="0" indent="-285750" algn="l" defTabSz="457200" rtl="0" eaLnBrk="1" fontAlgn="auto" latinLnBrk="0" hangingPunct="1">
              <a:lnSpc>
                <a:spcPct val="100000"/>
              </a:lnSpc>
              <a:spcBef>
                <a:spcPts val="0"/>
              </a:spcBef>
              <a:spcAft>
                <a:spcPts val="0"/>
              </a:spcAft>
              <a:buClrTx/>
              <a:buSzTx/>
              <a:buFontTx/>
              <a:buChar char="-"/>
              <a:tabLst/>
              <a:defRPr/>
            </a:pPr>
            <a:r>
              <a:rPr kumimoji="0" lang="en-US" sz="2400" b="0" i="0" u="sng" strike="noStrike" kern="1200" cap="none" spc="0" normalizeH="0" baseline="0" noProof="0" dirty="0">
                <a:ln>
                  <a:noFill/>
                </a:ln>
                <a:solidFill>
                  <a:srgbClr val="000000"/>
                </a:solidFill>
                <a:effectLst/>
                <a:uLnTx/>
                <a:uFillTx/>
                <a:latin typeface="Franklin Gothic Book"/>
                <a:ea typeface="+mn-ea"/>
                <a:cs typeface="+mn-cs"/>
              </a:rPr>
              <a:t>Location</a:t>
            </a:r>
            <a:r>
              <a:rPr kumimoji="0" lang="en-US" sz="2400" b="0" i="0" u="none" strike="noStrike" kern="1200" cap="none" spc="0" normalizeH="0" baseline="0" noProof="0" dirty="0">
                <a:ln>
                  <a:noFill/>
                </a:ln>
                <a:solidFill>
                  <a:srgbClr val="000000"/>
                </a:solidFill>
                <a:effectLst/>
                <a:uLnTx/>
                <a:uFillTx/>
                <a:latin typeface="Franklin Gothic Book"/>
                <a:ea typeface="+mn-ea"/>
                <a:cs typeface="+mn-cs"/>
              </a:rPr>
              <a:t>: Elmhurst, IL (DuPage County)</a:t>
            </a:r>
          </a:p>
          <a:p>
            <a:pPr marL="285750" marR="0" lvl="0" indent="-285750" algn="l" defTabSz="457200" rtl="0" eaLnBrk="1" fontAlgn="auto" latinLnBrk="0" hangingPunct="1">
              <a:lnSpc>
                <a:spcPct val="100000"/>
              </a:lnSpc>
              <a:spcBef>
                <a:spcPts val="0"/>
              </a:spcBef>
              <a:spcAft>
                <a:spcPts val="0"/>
              </a:spcAft>
              <a:buClrTx/>
              <a:buSzTx/>
              <a:buFontTx/>
              <a:buChar char="-"/>
              <a:tabLst/>
              <a:defRPr/>
            </a:pPr>
            <a:r>
              <a:rPr kumimoji="0" lang="en-US" sz="2400" b="0" i="0" u="sng" strike="noStrike" kern="1200" cap="none" spc="0" normalizeH="0" baseline="0" noProof="0" dirty="0">
                <a:ln>
                  <a:noFill/>
                </a:ln>
                <a:solidFill>
                  <a:srgbClr val="000000"/>
                </a:solidFill>
                <a:effectLst/>
                <a:uLnTx/>
                <a:uFillTx/>
                <a:latin typeface="Franklin Gothic Book"/>
                <a:ea typeface="+mn-ea"/>
                <a:cs typeface="+mn-cs"/>
              </a:rPr>
              <a:t>Perinatal Level</a:t>
            </a:r>
            <a:r>
              <a:rPr kumimoji="0" lang="en-US" sz="2400" b="0" i="0" u="none" strike="noStrike" kern="1200" cap="none" spc="0" normalizeH="0" baseline="0" noProof="0" dirty="0">
                <a:ln>
                  <a:noFill/>
                </a:ln>
                <a:solidFill>
                  <a:srgbClr val="000000"/>
                </a:solidFill>
                <a:effectLst/>
                <a:uLnTx/>
                <a:uFillTx/>
                <a:latin typeface="Franklin Gothic Book"/>
                <a:ea typeface="+mn-ea"/>
                <a:cs typeface="+mn-cs"/>
              </a:rPr>
              <a:t>: Level 2+</a:t>
            </a:r>
          </a:p>
          <a:p>
            <a:pPr marL="285750" marR="0" lvl="0" indent="-285750" algn="l" defTabSz="457200" rtl="0" eaLnBrk="1" fontAlgn="auto" latinLnBrk="0" hangingPunct="1">
              <a:lnSpc>
                <a:spcPct val="100000"/>
              </a:lnSpc>
              <a:spcBef>
                <a:spcPts val="0"/>
              </a:spcBef>
              <a:spcAft>
                <a:spcPts val="0"/>
              </a:spcAft>
              <a:buClrTx/>
              <a:buSzTx/>
              <a:buFontTx/>
              <a:buChar char="-"/>
              <a:tabLst/>
              <a:defRPr/>
            </a:pPr>
            <a:r>
              <a:rPr kumimoji="0" lang="en-US" sz="2400" b="0" i="0" u="sng" strike="noStrike" kern="1200" cap="none" spc="0" normalizeH="0" baseline="0" noProof="0" dirty="0">
                <a:ln>
                  <a:noFill/>
                </a:ln>
                <a:solidFill>
                  <a:srgbClr val="000000"/>
                </a:solidFill>
                <a:effectLst/>
                <a:uLnTx/>
                <a:uFillTx/>
                <a:latin typeface="Franklin Gothic Book"/>
                <a:ea typeface="+mn-ea"/>
                <a:cs typeface="+mn-cs"/>
              </a:rPr>
              <a:t>Perinatal Network</a:t>
            </a:r>
            <a:r>
              <a:rPr kumimoji="0" lang="en-US" sz="2400" b="0" i="0" u="none" strike="noStrike" kern="1200" cap="none" spc="0" normalizeH="0" baseline="0" noProof="0" dirty="0">
                <a:ln>
                  <a:noFill/>
                </a:ln>
                <a:solidFill>
                  <a:srgbClr val="000000"/>
                </a:solidFill>
                <a:effectLst/>
                <a:uLnTx/>
                <a:uFillTx/>
                <a:latin typeface="Franklin Gothic Book"/>
                <a:ea typeface="+mn-ea"/>
                <a:cs typeface="+mn-cs"/>
              </a:rPr>
              <a:t>: University of Chicago</a:t>
            </a:r>
          </a:p>
          <a:p>
            <a:pPr marL="285750" marR="0" lvl="0" indent="-285750" algn="l" defTabSz="457200" rtl="0" eaLnBrk="1" fontAlgn="auto" latinLnBrk="0" hangingPunct="1">
              <a:lnSpc>
                <a:spcPct val="100000"/>
              </a:lnSpc>
              <a:spcBef>
                <a:spcPts val="0"/>
              </a:spcBef>
              <a:spcAft>
                <a:spcPts val="0"/>
              </a:spcAft>
              <a:buClrTx/>
              <a:buSzTx/>
              <a:buFontTx/>
              <a:buChar char="-"/>
              <a:tabLst/>
              <a:defRPr/>
            </a:pPr>
            <a:r>
              <a:rPr kumimoji="0" lang="en-US" sz="2400" b="0" i="0" u="sng" strike="noStrike" kern="1200" cap="none" spc="0" normalizeH="0" baseline="0" noProof="0" dirty="0">
                <a:ln>
                  <a:noFill/>
                </a:ln>
                <a:solidFill>
                  <a:srgbClr val="000000"/>
                </a:solidFill>
                <a:effectLst/>
                <a:uLnTx/>
                <a:uFillTx/>
                <a:latin typeface="Franklin Gothic Book"/>
                <a:ea typeface="+mn-ea"/>
                <a:cs typeface="+mn-cs"/>
              </a:rPr>
              <a:t>Birth Volume</a:t>
            </a:r>
            <a:r>
              <a:rPr kumimoji="0" lang="en-US" sz="2400" b="0" i="0" u="none" strike="noStrike" kern="1200" cap="none" spc="0" normalizeH="0" baseline="0" noProof="0" dirty="0">
                <a:ln>
                  <a:noFill/>
                </a:ln>
                <a:solidFill>
                  <a:srgbClr val="000000"/>
                </a:solidFill>
                <a:effectLst/>
                <a:uLnTx/>
                <a:uFillTx/>
                <a:latin typeface="Franklin Gothic Book"/>
                <a:ea typeface="+mn-ea"/>
                <a:cs typeface="+mn-cs"/>
              </a:rPr>
              <a:t>: 2900+ deliveries per year </a:t>
            </a:r>
          </a:p>
        </p:txBody>
      </p:sp>
      <p:pic>
        <p:nvPicPr>
          <p:cNvPr id="12" name="Picture 11">
            <a:extLst>
              <a:ext uri="{FF2B5EF4-FFF2-40B4-BE49-F238E27FC236}">
                <a16:creationId xmlns:a16="http://schemas.microsoft.com/office/drawing/2014/main" id="{2A46C85F-EC1D-982F-DF26-40DEE575709F}"/>
              </a:ext>
            </a:extLst>
          </p:cNvPr>
          <p:cNvPicPr>
            <a:picLocks noChangeAspect="1"/>
          </p:cNvPicPr>
          <p:nvPr/>
        </p:nvPicPr>
        <p:blipFill rotWithShape="1">
          <a:blip r:embed="rId5"/>
          <a:srcRect l="35703" r="35690"/>
          <a:stretch/>
        </p:blipFill>
        <p:spPr>
          <a:xfrm>
            <a:off x="227163" y="4636690"/>
            <a:ext cx="826233" cy="1509369"/>
          </a:xfrm>
          <a:prstGeom prst="rect">
            <a:avLst/>
          </a:prstGeom>
        </p:spPr>
      </p:pic>
      <p:pic>
        <p:nvPicPr>
          <p:cNvPr id="14" name="Picture 13">
            <a:extLst>
              <a:ext uri="{FF2B5EF4-FFF2-40B4-BE49-F238E27FC236}">
                <a16:creationId xmlns:a16="http://schemas.microsoft.com/office/drawing/2014/main" id="{AE32435C-60FA-6FD9-CA32-A530465DE730}"/>
              </a:ext>
            </a:extLst>
          </p:cNvPr>
          <p:cNvPicPr>
            <a:picLocks noChangeAspect="1"/>
          </p:cNvPicPr>
          <p:nvPr/>
        </p:nvPicPr>
        <p:blipFill rotWithShape="1">
          <a:blip r:embed="rId6"/>
          <a:srcRect l="41556"/>
          <a:stretch/>
        </p:blipFill>
        <p:spPr>
          <a:xfrm>
            <a:off x="1150353" y="5048029"/>
            <a:ext cx="2103483" cy="971771"/>
          </a:xfrm>
          <a:prstGeom prst="rect">
            <a:avLst/>
          </a:prstGeom>
        </p:spPr>
      </p:pic>
      <p:pic>
        <p:nvPicPr>
          <p:cNvPr id="15" name="Picture 14">
            <a:extLst>
              <a:ext uri="{FF2B5EF4-FFF2-40B4-BE49-F238E27FC236}">
                <a16:creationId xmlns:a16="http://schemas.microsoft.com/office/drawing/2014/main" id="{DF792DBF-1DCE-C207-961E-316C0A93E23D}"/>
              </a:ext>
            </a:extLst>
          </p:cNvPr>
          <p:cNvPicPr>
            <a:picLocks noChangeAspect="1"/>
          </p:cNvPicPr>
          <p:nvPr/>
        </p:nvPicPr>
        <p:blipFill>
          <a:blip r:embed="rId7"/>
          <a:stretch>
            <a:fillRect/>
          </a:stretch>
        </p:blipFill>
        <p:spPr>
          <a:xfrm>
            <a:off x="3297370" y="4877768"/>
            <a:ext cx="1567381" cy="1312292"/>
          </a:xfrm>
          <a:prstGeom prst="rect">
            <a:avLst/>
          </a:prstGeom>
        </p:spPr>
      </p:pic>
      <p:pic>
        <p:nvPicPr>
          <p:cNvPr id="3" name="Picture 2" descr="Graphical user interface, application&#10;&#10;Description automatically generated">
            <a:extLst>
              <a:ext uri="{FF2B5EF4-FFF2-40B4-BE49-F238E27FC236}">
                <a16:creationId xmlns:a16="http://schemas.microsoft.com/office/drawing/2014/main" id="{01A6A687-9C6B-A934-4BC4-D764B6E4416A}"/>
              </a:ext>
            </a:extLst>
          </p:cNvPr>
          <p:cNvPicPr>
            <a:picLocks noChangeAspect="1"/>
          </p:cNvPicPr>
          <p:nvPr/>
        </p:nvPicPr>
        <p:blipFill rotWithShape="1">
          <a:blip r:embed="rId8">
            <a:extLst>
              <a:ext uri="{28A0092B-C50C-407E-A947-70E740481C1C}">
                <a14:useLocalDpi xmlns:a14="http://schemas.microsoft.com/office/drawing/2010/main" val="0"/>
              </a:ext>
            </a:extLst>
          </a:blip>
          <a:srcRect l="24479" t="555" r="24480"/>
          <a:stretch/>
        </p:blipFill>
        <p:spPr>
          <a:xfrm>
            <a:off x="4999632" y="4529197"/>
            <a:ext cx="902830" cy="1616862"/>
          </a:xfrm>
          <a:prstGeom prst="rect">
            <a:avLst/>
          </a:prstGeom>
        </p:spPr>
      </p:pic>
    </p:spTree>
    <p:extLst>
      <p:ext uri="{BB962C8B-B14F-4D97-AF65-F5344CB8AC3E}">
        <p14:creationId xmlns:p14="http://schemas.microsoft.com/office/powerpoint/2010/main" val="68618851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9B4292-DD16-A633-847D-3F89B8842D54}"/>
              </a:ext>
            </a:extLst>
          </p:cNvPr>
          <p:cNvSpPr>
            <a:spLocks noGrp="1"/>
          </p:cNvSpPr>
          <p:nvPr>
            <p:ph type="title"/>
          </p:nvPr>
        </p:nvSpPr>
        <p:spPr/>
        <p:txBody>
          <a:bodyPr/>
          <a:lstStyle/>
          <a:p>
            <a:r>
              <a:rPr lang="en-US" dirty="0"/>
              <a:t>BE Successes </a:t>
            </a:r>
          </a:p>
        </p:txBody>
      </p:sp>
      <p:sp>
        <p:nvSpPr>
          <p:cNvPr id="4" name="Text Placeholder 3">
            <a:extLst>
              <a:ext uri="{FF2B5EF4-FFF2-40B4-BE49-F238E27FC236}">
                <a16:creationId xmlns:a16="http://schemas.microsoft.com/office/drawing/2014/main" id="{25DE35D5-2C27-F008-EDC6-E5EB4DBB613E}"/>
              </a:ext>
            </a:extLst>
          </p:cNvPr>
          <p:cNvSpPr>
            <a:spLocks noGrp="1"/>
          </p:cNvSpPr>
          <p:nvPr>
            <p:ph type="body" sz="quarter" idx="13"/>
          </p:nvPr>
        </p:nvSpPr>
        <p:spPr>
          <a:xfrm>
            <a:off x="1093075" y="1717953"/>
            <a:ext cx="1831100" cy="995037"/>
          </a:xfrm>
        </p:spPr>
        <p:txBody>
          <a:bodyPr/>
          <a:lstStyle/>
          <a:p>
            <a:r>
              <a:rPr lang="en-US" dirty="0"/>
              <a:t>SDOH Screening &amp; Linkage to Care</a:t>
            </a:r>
          </a:p>
        </p:txBody>
      </p:sp>
      <p:sp>
        <p:nvSpPr>
          <p:cNvPr id="5" name="Text Placeholder 4">
            <a:extLst>
              <a:ext uri="{FF2B5EF4-FFF2-40B4-BE49-F238E27FC236}">
                <a16:creationId xmlns:a16="http://schemas.microsoft.com/office/drawing/2014/main" id="{D71E69D1-F5E8-8676-92C2-FA92FB65EDDE}"/>
              </a:ext>
            </a:extLst>
          </p:cNvPr>
          <p:cNvSpPr>
            <a:spLocks noGrp="1"/>
          </p:cNvSpPr>
          <p:nvPr>
            <p:ph type="body" sz="quarter" idx="14"/>
          </p:nvPr>
        </p:nvSpPr>
        <p:spPr>
          <a:xfrm>
            <a:off x="3336252" y="1717950"/>
            <a:ext cx="1732151" cy="995037"/>
          </a:xfrm>
        </p:spPr>
        <p:txBody>
          <a:bodyPr/>
          <a:lstStyle/>
          <a:p>
            <a:r>
              <a:rPr lang="en-US" dirty="0"/>
              <a:t>PREM Surveys</a:t>
            </a:r>
          </a:p>
        </p:txBody>
      </p:sp>
      <p:sp>
        <p:nvSpPr>
          <p:cNvPr id="6" name="Text Placeholder 5">
            <a:extLst>
              <a:ext uri="{FF2B5EF4-FFF2-40B4-BE49-F238E27FC236}">
                <a16:creationId xmlns:a16="http://schemas.microsoft.com/office/drawing/2014/main" id="{907C41B9-A6F4-D759-E9FB-37DE2FDB596E}"/>
              </a:ext>
            </a:extLst>
          </p:cNvPr>
          <p:cNvSpPr>
            <a:spLocks noGrp="1"/>
          </p:cNvSpPr>
          <p:nvPr>
            <p:ph type="body" sz="quarter" idx="15"/>
          </p:nvPr>
        </p:nvSpPr>
        <p:spPr>
          <a:xfrm>
            <a:off x="5480480" y="1717950"/>
            <a:ext cx="1567816" cy="995037"/>
          </a:xfrm>
        </p:spPr>
        <p:txBody>
          <a:bodyPr/>
          <a:lstStyle/>
          <a:p>
            <a:r>
              <a:rPr lang="en-US" dirty="0"/>
              <a:t>Addressing PREM Results</a:t>
            </a:r>
          </a:p>
        </p:txBody>
      </p:sp>
      <p:sp>
        <p:nvSpPr>
          <p:cNvPr id="21" name="Text Placeholder 6">
            <a:extLst>
              <a:ext uri="{FF2B5EF4-FFF2-40B4-BE49-F238E27FC236}">
                <a16:creationId xmlns:a16="http://schemas.microsoft.com/office/drawing/2014/main" id="{58C7170C-73D3-E415-9045-92147A7AE957}"/>
              </a:ext>
            </a:extLst>
          </p:cNvPr>
          <p:cNvSpPr txBox="1">
            <a:spLocks/>
          </p:cNvSpPr>
          <p:nvPr/>
        </p:nvSpPr>
        <p:spPr>
          <a:xfrm>
            <a:off x="7434556" y="1704568"/>
            <a:ext cx="1658656" cy="995037"/>
          </a:xfrm>
          <a:prstGeom prst="roundRect">
            <a:avLst/>
          </a:prstGeom>
          <a:solidFill>
            <a:schemeClr val="accent2"/>
          </a:solidFill>
        </p:spPr>
        <p:txBody>
          <a:bodyPr vert="horz" lIns="0" tIns="0" rIns="0" bIns="0" rtlCol="0" anchor="ctr">
            <a:noAutofit/>
          </a:bodyPr>
          <a:lstStyle>
            <a:lvl1pPr marL="0" indent="0" algn="ctr" defTabSz="914400" rtl="0" eaLnBrk="1" latinLnBrk="0" hangingPunct="1">
              <a:lnSpc>
                <a:spcPct val="110000"/>
              </a:lnSpc>
              <a:spcBef>
                <a:spcPts val="1000"/>
              </a:spcBef>
              <a:buClr>
                <a:schemeClr val="accent1"/>
              </a:buClr>
              <a:buFont typeface="Arial" panose="020B0604020202020204" pitchFamily="34" charset="0"/>
              <a:buNone/>
              <a:defRPr sz="1800" kern="1200">
                <a:solidFill>
                  <a:schemeClr val="bg1"/>
                </a:solidFill>
                <a:latin typeface="+mn-lt"/>
                <a:ea typeface="+mn-ea"/>
                <a:cs typeface="+mn-cs"/>
              </a:defRPr>
            </a:lvl1pPr>
            <a:lvl2pPr marL="4572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2pPr>
            <a:lvl3pPr marL="9144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3pPr>
            <a:lvl4pPr marL="13716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4pPr>
            <a:lvl5pPr marL="18288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
                <a:srgbClr val="235FF8"/>
              </a:buClr>
              <a:buSzTx/>
              <a:buFont typeface="Arial" panose="020B0604020202020204" pitchFamily="34" charset="0"/>
              <a:buNone/>
              <a:tabLst/>
              <a:defRPr/>
            </a:pPr>
            <a:r>
              <a:rPr kumimoji="0" lang="en-US" sz="1800" b="0" i="0" u="none" strike="noStrike" kern="1200" cap="none" spc="0" normalizeH="0" baseline="0" noProof="0" dirty="0">
                <a:ln>
                  <a:noFill/>
                </a:ln>
                <a:solidFill>
                  <a:srgbClr val="FFFFFF"/>
                </a:solidFill>
                <a:effectLst/>
                <a:uLnTx/>
                <a:uFillTx/>
                <a:latin typeface="Franklin Gothic Book"/>
                <a:ea typeface="+mn-ea"/>
                <a:cs typeface="+mn-cs"/>
              </a:rPr>
              <a:t>Respectful Care Practices</a:t>
            </a:r>
          </a:p>
        </p:txBody>
      </p:sp>
      <p:sp>
        <p:nvSpPr>
          <p:cNvPr id="22" name="Text Placeholder 6">
            <a:extLst>
              <a:ext uri="{FF2B5EF4-FFF2-40B4-BE49-F238E27FC236}">
                <a16:creationId xmlns:a16="http://schemas.microsoft.com/office/drawing/2014/main" id="{F370E8FC-6F14-8ED0-9D7E-94E2041C4242}"/>
              </a:ext>
            </a:extLst>
          </p:cNvPr>
          <p:cNvSpPr txBox="1">
            <a:spLocks/>
          </p:cNvSpPr>
          <p:nvPr/>
        </p:nvSpPr>
        <p:spPr>
          <a:xfrm>
            <a:off x="9479472" y="1717952"/>
            <a:ext cx="1658656" cy="995037"/>
          </a:xfrm>
          <a:prstGeom prst="roundRect">
            <a:avLst/>
          </a:prstGeom>
          <a:solidFill>
            <a:schemeClr val="accent2"/>
          </a:solidFill>
        </p:spPr>
        <p:txBody>
          <a:bodyPr vert="horz" lIns="0" tIns="0" rIns="0" bIns="0" rtlCol="0" anchor="ctr">
            <a:noAutofit/>
          </a:bodyPr>
          <a:lstStyle>
            <a:lvl1pPr marL="0" indent="0" algn="ctr" defTabSz="914400" rtl="0" eaLnBrk="1" latinLnBrk="0" hangingPunct="1">
              <a:lnSpc>
                <a:spcPct val="110000"/>
              </a:lnSpc>
              <a:spcBef>
                <a:spcPts val="1000"/>
              </a:spcBef>
              <a:buClr>
                <a:schemeClr val="accent1"/>
              </a:buClr>
              <a:buFont typeface="Arial" panose="020B0604020202020204" pitchFamily="34" charset="0"/>
              <a:buNone/>
              <a:defRPr sz="1800" kern="1200">
                <a:solidFill>
                  <a:schemeClr val="bg1"/>
                </a:solidFill>
                <a:latin typeface="+mn-lt"/>
                <a:ea typeface="+mn-ea"/>
                <a:cs typeface="+mn-cs"/>
              </a:defRPr>
            </a:lvl1pPr>
            <a:lvl2pPr marL="4572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2pPr>
            <a:lvl3pPr marL="9144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3pPr>
            <a:lvl4pPr marL="13716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4pPr>
            <a:lvl5pPr marL="1828800" indent="0" algn="l" defTabSz="914400" rtl="0" eaLnBrk="1" latinLnBrk="0" hangingPunct="1">
              <a:lnSpc>
                <a:spcPct val="110000"/>
              </a:lnSpc>
              <a:spcBef>
                <a:spcPts val="500"/>
              </a:spcBef>
              <a:buClr>
                <a:schemeClr val="accent1"/>
              </a:buClr>
              <a:buFont typeface="Arial" panose="020B0604020202020204" pitchFamily="34" charset="0"/>
              <a:buNone/>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1000"/>
              </a:spcBef>
              <a:spcAft>
                <a:spcPts val="0"/>
              </a:spcAft>
              <a:buClr>
                <a:srgbClr val="235FF8"/>
              </a:buClr>
              <a:buSzTx/>
              <a:buFont typeface="Arial" panose="020B0604020202020204" pitchFamily="34" charset="0"/>
              <a:buNone/>
              <a:tabLst/>
              <a:defRPr/>
            </a:pPr>
            <a:r>
              <a:rPr kumimoji="0" lang="en-US" sz="1800" b="0" i="0" u="none" strike="noStrike" kern="1200" cap="none" spc="0" normalizeH="0" baseline="0" noProof="0" dirty="0">
                <a:ln>
                  <a:noFill/>
                </a:ln>
                <a:solidFill>
                  <a:srgbClr val="FFFFFF"/>
                </a:solidFill>
                <a:effectLst/>
                <a:uLnTx/>
                <a:uFillTx/>
                <a:latin typeface="Franklin Gothic Book"/>
                <a:ea typeface="+mn-ea"/>
                <a:cs typeface="+mn-cs"/>
              </a:rPr>
              <a:t>OB Patient Partner</a:t>
            </a:r>
          </a:p>
        </p:txBody>
      </p:sp>
      <p:cxnSp>
        <p:nvCxnSpPr>
          <p:cNvPr id="28" name="Straight Arrow Connector 27">
            <a:extLst>
              <a:ext uri="{FF2B5EF4-FFF2-40B4-BE49-F238E27FC236}">
                <a16:creationId xmlns:a16="http://schemas.microsoft.com/office/drawing/2014/main" id="{2CB27B06-9530-DFA4-7151-0EBEE016737E}"/>
              </a:ext>
            </a:extLst>
          </p:cNvPr>
          <p:cNvCxnSpPr>
            <a:cxnSpLocks/>
          </p:cNvCxnSpPr>
          <p:nvPr/>
        </p:nvCxnSpPr>
        <p:spPr>
          <a:xfrm>
            <a:off x="6294708" y="2754149"/>
            <a:ext cx="0" cy="306259"/>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20" name="Straight Arrow Connector 19">
            <a:extLst>
              <a:ext uri="{FF2B5EF4-FFF2-40B4-BE49-F238E27FC236}">
                <a16:creationId xmlns:a16="http://schemas.microsoft.com/office/drawing/2014/main" id="{9B8D0F37-A60D-0EB6-C570-4AB8B2BBE70E}"/>
              </a:ext>
            </a:extLst>
          </p:cNvPr>
          <p:cNvCxnSpPr>
            <a:cxnSpLocks/>
          </p:cNvCxnSpPr>
          <p:nvPr/>
        </p:nvCxnSpPr>
        <p:spPr>
          <a:xfrm flipH="1">
            <a:off x="3970776" y="2861877"/>
            <a:ext cx="174778" cy="1205298"/>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29" name="Straight Arrow Connector 28">
            <a:extLst>
              <a:ext uri="{FF2B5EF4-FFF2-40B4-BE49-F238E27FC236}">
                <a16:creationId xmlns:a16="http://schemas.microsoft.com/office/drawing/2014/main" id="{015AE31C-E575-704C-443E-CECC21282841}"/>
              </a:ext>
            </a:extLst>
          </p:cNvPr>
          <p:cNvCxnSpPr>
            <a:cxnSpLocks/>
          </p:cNvCxnSpPr>
          <p:nvPr/>
        </p:nvCxnSpPr>
        <p:spPr>
          <a:xfrm flipH="1">
            <a:off x="1442974" y="2747502"/>
            <a:ext cx="321294" cy="161416"/>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4" name="Straight Arrow Connector 33">
            <a:extLst>
              <a:ext uri="{FF2B5EF4-FFF2-40B4-BE49-F238E27FC236}">
                <a16:creationId xmlns:a16="http://schemas.microsoft.com/office/drawing/2014/main" id="{FBAE16E4-9FDB-6AD1-0AE1-731D6ED8B850}"/>
              </a:ext>
            </a:extLst>
          </p:cNvPr>
          <p:cNvCxnSpPr>
            <a:cxnSpLocks/>
          </p:cNvCxnSpPr>
          <p:nvPr/>
        </p:nvCxnSpPr>
        <p:spPr>
          <a:xfrm>
            <a:off x="10301150" y="2750354"/>
            <a:ext cx="386918" cy="469096"/>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cxnSp>
        <p:nvCxnSpPr>
          <p:cNvPr id="39" name="Straight Arrow Connector 38">
            <a:extLst>
              <a:ext uri="{FF2B5EF4-FFF2-40B4-BE49-F238E27FC236}">
                <a16:creationId xmlns:a16="http://schemas.microsoft.com/office/drawing/2014/main" id="{82D17C1B-D0BB-4582-8428-2078D6F47617}"/>
              </a:ext>
            </a:extLst>
          </p:cNvPr>
          <p:cNvCxnSpPr>
            <a:cxnSpLocks/>
          </p:cNvCxnSpPr>
          <p:nvPr/>
        </p:nvCxnSpPr>
        <p:spPr>
          <a:xfrm>
            <a:off x="8693061" y="2739486"/>
            <a:ext cx="321294" cy="1418910"/>
          </a:xfrm>
          <a:prstGeom prst="straightConnector1">
            <a:avLst/>
          </a:prstGeom>
          <a:ln>
            <a:tailEnd type="triangle"/>
          </a:ln>
        </p:spPr>
        <p:style>
          <a:lnRef idx="3">
            <a:schemeClr val="accent1"/>
          </a:lnRef>
          <a:fillRef idx="0">
            <a:schemeClr val="accent1"/>
          </a:fillRef>
          <a:effectRef idx="2">
            <a:schemeClr val="accent1"/>
          </a:effectRef>
          <a:fontRef idx="minor">
            <a:schemeClr val="tx1"/>
          </a:fontRef>
        </p:style>
      </p:cxnSp>
      <p:pic>
        <p:nvPicPr>
          <p:cNvPr id="10" name="Picture 9">
            <a:extLst>
              <a:ext uri="{FF2B5EF4-FFF2-40B4-BE49-F238E27FC236}">
                <a16:creationId xmlns:a16="http://schemas.microsoft.com/office/drawing/2014/main" id="{305C9A21-A807-43E8-B3A4-296F3EEFC991}"/>
              </a:ext>
            </a:extLst>
          </p:cNvPr>
          <p:cNvPicPr>
            <a:picLocks noChangeAspect="1"/>
          </p:cNvPicPr>
          <p:nvPr/>
        </p:nvPicPr>
        <p:blipFill rotWithShape="1">
          <a:blip r:embed="rId2"/>
          <a:srcRect r="20207"/>
          <a:stretch/>
        </p:blipFill>
        <p:spPr>
          <a:xfrm>
            <a:off x="259875" y="2982618"/>
            <a:ext cx="2366197" cy="1388106"/>
          </a:xfrm>
          <a:prstGeom prst="rect">
            <a:avLst/>
          </a:prstGeom>
        </p:spPr>
      </p:pic>
      <p:pic>
        <p:nvPicPr>
          <p:cNvPr id="12" name="Picture 11">
            <a:extLst>
              <a:ext uri="{FF2B5EF4-FFF2-40B4-BE49-F238E27FC236}">
                <a16:creationId xmlns:a16="http://schemas.microsoft.com/office/drawing/2014/main" id="{62C0F323-A1A0-1CEA-4BE7-471C3CF34A6E}"/>
              </a:ext>
            </a:extLst>
          </p:cNvPr>
          <p:cNvPicPr>
            <a:picLocks noChangeAspect="1"/>
          </p:cNvPicPr>
          <p:nvPr/>
        </p:nvPicPr>
        <p:blipFill>
          <a:blip r:embed="rId3"/>
          <a:stretch>
            <a:fillRect/>
          </a:stretch>
        </p:blipFill>
        <p:spPr>
          <a:xfrm>
            <a:off x="5753378" y="3139217"/>
            <a:ext cx="2569676" cy="3680683"/>
          </a:xfrm>
          <a:prstGeom prst="rect">
            <a:avLst/>
          </a:prstGeom>
        </p:spPr>
      </p:pic>
      <p:pic>
        <p:nvPicPr>
          <p:cNvPr id="16" name="Picture 15">
            <a:extLst>
              <a:ext uri="{FF2B5EF4-FFF2-40B4-BE49-F238E27FC236}">
                <a16:creationId xmlns:a16="http://schemas.microsoft.com/office/drawing/2014/main" id="{B5C3D84A-85EA-7444-316E-D8D16FED03C3}"/>
              </a:ext>
            </a:extLst>
          </p:cNvPr>
          <p:cNvPicPr>
            <a:picLocks noChangeAspect="1"/>
          </p:cNvPicPr>
          <p:nvPr/>
        </p:nvPicPr>
        <p:blipFill>
          <a:blip r:embed="rId4"/>
          <a:stretch>
            <a:fillRect/>
          </a:stretch>
        </p:blipFill>
        <p:spPr>
          <a:xfrm>
            <a:off x="262654" y="4248150"/>
            <a:ext cx="5430858" cy="1906851"/>
          </a:xfrm>
          <a:prstGeom prst="rect">
            <a:avLst/>
          </a:prstGeom>
        </p:spPr>
      </p:pic>
      <p:pic>
        <p:nvPicPr>
          <p:cNvPr id="40" name="Picture 39">
            <a:extLst>
              <a:ext uri="{FF2B5EF4-FFF2-40B4-BE49-F238E27FC236}">
                <a16:creationId xmlns:a16="http://schemas.microsoft.com/office/drawing/2014/main" id="{85E583D8-684C-5A95-2741-73558596F6B3}"/>
              </a:ext>
            </a:extLst>
          </p:cNvPr>
          <p:cNvPicPr>
            <a:picLocks noChangeAspect="1"/>
          </p:cNvPicPr>
          <p:nvPr/>
        </p:nvPicPr>
        <p:blipFill>
          <a:blip r:embed="rId5"/>
          <a:stretch>
            <a:fillRect/>
          </a:stretch>
        </p:blipFill>
        <p:spPr>
          <a:xfrm>
            <a:off x="8444662" y="4250110"/>
            <a:ext cx="1572418" cy="2345524"/>
          </a:xfrm>
          <a:prstGeom prst="rect">
            <a:avLst/>
          </a:prstGeom>
        </p:spPr>
      </p:pic>
      <p:pic>
        <p:nvPicPr>
          <p:cNvPr id="42" name="Picture 41">
            <a:extLst>
              <a:ext uri="{FF2B5EF4-FFF2-40B4-BE49-F238E27FC236}">
                <a16:creationId xmlns:a16="http://schemas.microsoft.com/office/drawing/2014/main" id="{A88A9439-851F-2F82-5ADE-D285377DFE98}"/>
              </a:ext>
            </a:extLst>
          </p:cNvPr>
          <p:cNvPicPr>
            <a:picLocks noChangeAspect="1"/>
          </p:cNvPicPr>
          <p:nvPr/>
        </p:nvPicPr>
        <p:blipFill>
          <a:blip r:embed="rId6"/>
          <a:stretch>
            <a:fillRect/>
          </a:stretch>
        </p:blipFill>
        <p:spPr>
          <a:xfrm>
            <a:off x="10017080" y="3310011"/>
            <a:ext cx="1679620" cy="2522914"/>
          </a:xfrm>
          <a:prstGeom prst="rect">
            <a:avLst/>
          </a:prstGeom>
        </p:spPr>
      </p:pic>
    </p:spTree>
    <p:extLst>
      <p:ext uri="{BB962C8B-B14F-4D97-AF65-F5344CB8AC3E}">
        <p14:creationId xmlns:p14="http://schemas.microsoft.com/office/powerpoint/2010/main" val="252422080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37CEE54E-4BE6-22EF-E84F-0631444154F9}"/>
              </a:ext>
            </a:extLst>
          </p:cNvPr>
          <p:cNvSpPr>
            <a:spLocks noGrp="1"/>
          </p:cNvSpPr>
          <p:nvPr>
            <p:ph type="pic" sz="quarter" idx="13"/>
          </p:nvPr>
        </p:nvSpPr>
        <p:spPr/>
        <p:txBody>
          <a:bodyPr/>
          <a:lstStyle/>
          <a:p>
            <a:endParaRPr lang="en-US" dirty="0"/>
          </a:p>
        </p:txBody>
      </p:sp>
      <p:sp>
        <p:nvSpPr>
          <p:cNvPr id="5" name="Text Placeholder 4">
            <a:extLst>
              <a:ext uri="{FF2B5EF4-FFF2-40B4-BE49-F238E27FC236}">
                <a16:creationId xmlns:a16="http://schemas.microsoft.com/office/drawing/2014/main" id="{34C3FF75-F6C5-60B5-4DF2-ED907F0F3680}"/>
              </a:ext>
            </a:extLst>
          </p:cNvPr>
          <p:cNvSpPr>
            <a:spLocks noGrp="1"/>
          </p:cNvSpPr>
          <p:nvPr>
            <p:ph type="body" sz="quarter" idx="15"/>
          </p:nvPr>
        </p:nvSpPr>
        <p:spPr/>
        <p:txBody>
          <a:bodyPr/>
          <a:lstStyle/>
          <a:p>
            <a:endParaRPr lang="en-US"/>
          </a:p>
        </p:txBody>
      </p:sp>
      <p:sp>
        <p:nvSpPr>
          <p:cNvPr id="6" name="Title 5">
            <a:extLst>
              <a:ext uri="{FF2B5EF4-FFF2-40B4-BE49-F238E27FC236}">
                <a16:creationId xmlns:a16="http://schemas.microsoft.com/office/drawing/2014/main" id="{84DE0C51-D272-DC3E-6D02-0639CF1A139B}"/>
              </a:ext>
            </a:extLst>
          </p:cNvPr>
          <p:cNvSpPr>
            <a:spLocks noGrp="1"/>
          </p:cNvSpPr>
          <p:nvPr>
            <p:ph type="title"/>
          </p:nvPr>
        </p:nvSpPr>
        <p:spPr/>
        <p:txBody>
          <a:bodyPr/>
          <a:lstStyle/>
          <a:p>
            <a:r>
              <a:rPr lang="en-US" dirty="0"/>
              <a:t>PREM Responses </a:t>
            </a:r>
          </a:p>
        </p:txBody>
      </p:sp>
      <p:pic>
        <p:nvPicPr>
          <p:cNvPr id="8" name="Picture 7">
            <a:extLst>
              <a:ext uri="{FF2B5EF4-FFF2-40B4-BE49-F238E27FC236}">
                <a16:creationId xmlns:a16="http://schemas.microsoft.com/office/drawing/2014/main" id="{415C5C74-BBB7-789C-07D2-8276947EF1E6}"/>
              </a:ext>
            </a:extLst>
          </p:cNvPr>
          <p:cNvPicPr>
            <a:picLocks noChangeAspect="1"/>
          </p:cNvPicPr>
          <p:nvPr/>
        </p:nvPicPr>
        <p:blipFill>
          <a:blip r:embed="rId2"/>
          <a:stretch>
            <a:fillRect/>
          </a:stretch>
        </p:blipFill>
        <p:spPr>
          <a:xfrm>
            <a:off x="273530" y="1323935"/>
            <a:ext cx="4168503" cy="4210129"/>
          </a:xfrm>
          <a:prstGeom prst="rect">
            <a:avLst/>
          </a:prstGeom>
        </p:spPr>
      </p:pic>
      <p:pic>
        <p:nvPicPr>
          <p:cNvPr id="12" name="Picture 11">
            <a:extLst>
              <a:ext uri="{FF2B5EF4-FFF2-40B4-BE49-F238E27FC236}">
                <a16:creationId xmlns:a16="http://schemas.microsoft.com/office/drawing/2014/main" id="{7572A50D-C87F-F179-7D48-6D0AB5CE5F27}"/>
              </a:ext>
            </a:extLst>
          </p:cNvPr>
          <p:cNvPicPr>
            <a:picLocks noChangeAspect="1"/>
          </p:cNvPicPr>
          <p:nvPr/>
        </p:nvPicPr>
        <p:blipFill>
          <a:blip r:embed="rId3"/>
          <a:stretch>
            <a:fillRect/>
          </a:stretch>
        </p:blipFill>
        <p:spPr>
          <a:xfrm>
            <a:off x="5325314" y="239596"/>
            <a:ext cx="6714286" cy="4523809"/>
          </a:xfrm>
          <a:prstGeom prst="rect">
            <a:avLst/>
          </a:prstGeom>
        </p:spPr>
      </p:pic>
      <p:pic>
        <p:nvPicPr>
          <p:cNvPr id="16" name="Picture 15">
            <a:extLst>
              <a:ext uri="{FF2B5EF4-FFF2-40B4-BE49-F238E27FC236}">
                <a16:creationId xmlns:a16="http://schemas.microsoft.com/office/drawing/2014/main" id="{5C3E0C52-DDC2-4516-1C4F-B788C8A0A65F}"/>
              </a:ext>
            </a:extLst>
          </p:cNvPr>
          <p:cNvPicPr>
            <a:picLocks noChangeAspect="1"/>
          </p:cNvPicPr>
          <p:nvPr/>
        </p:nvPicPr>
        <p:blipFill>
          <a:blip r:embed="rId4"/>
          <a:stretch>
            <a:fillRect/>
          </a:stretch>
        </p:blipFill>
        <p:spPr>
          <a:xfrm>
            <a:off x="3151042" y="4412839"/>
            <a:ext cx="4932906" cy="2329912"/>
          </a:xfrm>
          <a:prstGeom prst="rect">
            <a:avLst/>
          </a:prstGeom>
        </p:spPr>
      </p:pic>
      <p:sp>
        <p:nvSpPr>
          <p:cNvPr id="19" name="Oval 18">
            <a:extLst>
              <a:ext uri="{FF2B5EF4-FFF2-40B4-BE49-F238E27FC236}">
                <a16:creationId xmlns:a16="http://schemas.microsoft.com/office/drawing/2014/main" id="{926C5E1B-D693-B3F0-91FB-1A687BF1CC52}"/>
              </a:ext>
            </a:extLst>
          </p:cNvPr>
          <p:cNvSpPr/>
          <p:nvPr/>
        </p:nvSpPr>
        <p:spPr>
          <a:xfrm>
            <a:off x="5017941" y="1124678"/>
            <a:ext cx="3735533" cy="1193567"/>
          </a:xfrm>
          <a:prstGeom prst="ellipse">
            <a:avLst/>
          </a:prstGeom>
          <a:noFill/>
          <a:ln w="57150" cmpd="dbl">
            <a:prstDash val="solid"/>
            <a:extLst>
              <a:ext uri="{C807C97D-BFC1-408E-A445-0C87EB9F89A2}">
                <ask:lineSketchStyleProps xmlns:ask="http://schemas.microsoft.com/office/drawing/2018/sketchyshapes" sd="264327539">
                  <a:custGeom>
                    <a:avLst/>
                    <a:gdLst>
                      <a:gd name="connsiteX0" fmla="*/ 0 w 3735533"/>
                      <a:gd name="connsiteY0" fmla="*/ 596784 h 1193567"/>
                      <a:gd name="connsiteX1" fmla="*/ 1867767 w 3735533"/>
                      <a:gd name="connsiteY1" fmla="*/ 0 h 1193567"/>
                      <a:gd name="connsiteX2" fmla="*/ 3735534 w 3735533"/>
                      <a:gd name="connsiteY2" fmla="*/ 596784 h 1193567"/>
                      <a:gd name="connsiteX3" fmla="*/ 1867767 w 3735533"/>
                      <a:gd name="connsiteY3" fmla="*/ 1193568 h 1193567"/>
                      <a:gd name="connsiteX4" fmla="*/ 0 w 3735533"/>
                      <a:gd name="connsiteY4" fmla="*/ 596784 h 119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533" h="1193567" extrusionOk="0">
                        <a:moveTo>
                          <a:pt x="0" y="596784"/>
                        </a:moveTo>
                        <a:cubicBezTo>
                          <a:pt x="-21588" y="206839"/>
                          <a:pt x="824408" y="-143434"/>
                          <a:pt x="1867767" y="0"/>
                        </a:cubicBezTo>
                        <a:cubicBezTo>
                          <a:pt x="2842025" y="-13874"/>
                          <a:pt x="3656098" y="282151"/>
                          <a:pt x="3735534" y="596784"/>
                        </a:cubicBezTo>
                        <a:cubicBezTo>
                          <a:pt x="3780012" y="1020473"/>
                          <a:pt x="2978746" y="1160569"/>
                          <a:pt x="1867767" y="1193568"/>
                        </a:cubicBezTo>
                        <a:cubicBezTo>
                          <a:pt x="915639" y="1197325"/>
                          <a:pt x="8437" y="1022775"/>
                          <a:pt x="0" y="596784"/>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1" name="Oval 20">
            <a:extLst>
              <a:ext uri="{FF2B5EF4-FFF2-40B4-BE49-F238E27FC236}">
                <a16:creationId xmlns:a16="http://schemas.microsoft.com/office/drawing/2014/main" id="{CB4C2A6E-B080-4927-CE38-7633C511CF58}"/>
              </a:ext>
            </a:extLst>
          </p:cNvPr>
          <p:cNvSpPr/>
          <p:nvPr/>
        </p:nvSpPr>
        <p:spPr>
          <a:xfrm>
            <a:off x="5017941" y="2323540"/>
            <a:ext cx="3735533" cy="1193567"/>
          </a:xfrm>
          <a:prstGeom prst="ellipse">
            <a:avLst/>
          </a:prstGeom>
          <a:noFill/>
          <a:ln w="57150" cmpd="dbl">
            <a:prstDash val="solid"/>
            <a:extLst>
              <a:ext uri="{C807C97D-BFC1-408E-A445-0C87EB9F89A2}">
                <ask:lineSketchStyleProps xmlns:ask="http://schemas.microsoft.com/office/drawing/2018/sketchyshapes" sd="264327539">
                  <a:custGeom>
                    <a:avLst/>
                    <a:gdLst>
                      <a:gd name="connsiteX0" fmla="*/ 0 w 3735533"/>
                      <a:gd name="connsiteY0" fmla="*/ 596784 h 1193567"/>
                      <a:gd name="connsiteX1" fmla="*/ 1867767 w 3735533"/>
                      <a:gd name="connsiteY1" fmla="*/ 0 h 1193567"/>
                      <a:gd name="connsiteX2" fmla="*/ 3735534 w 3735533"/>
                      <a:gd name="connsiteY2" fmla="*/ 596784 h 1193567"/>
                      <a:gd name="connsiteX3" fmla="*/ 1867767 w 3735533"/>
                      <a:gd name="connsiteY3" fmla="*/ 1193568 h 1193567"/>
                      <a:gd name="connsiteX4" fmla="*/ 0 w 3735533"/>
                      <a:gd name="connsiteY4" fmla="*/ 596784 h 1193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533" h="1193567" extrusionOk="0">
                        <a:moveTo>
                          <a:pt x="0" y="596784"/>
                        </a:moveTo>
                        <a:cubicBezTo>
                          <a:pt x="-21588" y="206839"/>
                          <a:pt x="824408" y="-143434"/>
                          <a:pt x="1867767" y="0"/>
                        </a:cubicBezTo>
                        <a:cubicBezTo>
                          <a:pt x="2842025" y="-13874"/>
                          <a:pt x="3656098" y="282151"/>
                          <a:pt x="3735534" y="596784"/>
                        </a:cubicBezTo>
                        <a:cubicBezTo>
                          <a:pt x="3780012" y="1020473"/>
                          <a:pt x="2978746" y="1160569"/>
                          <a:pt x="1867767" y="1193568"/>
                        </a:cubicBezTo>
                        <a:cubicBezTo>
                          <a:pt x="915639" y="1197325"/>
                          <a:pt x="8437" y="1022775"/>
                          <a:pt x="0" y="596784"/>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2" name="Callout: Line 21">
            <a:extLst>
              <a:ext uri="{FF2B5EF4-FFF2-40B4-BE49-F238E27FC236}">
                <a16:creationId xmlns:a16="http://schemas.microsoft.com/office/drawing/2014/main" id="{08381C8B-3FAA-F490-AA16-15A02D2ABB0E}"/>
              </a:ext>
            </a:extLst>
          </p:cNvPr>
          <p:cNvSpPr/>
          <p:nvPr/>
        </p:nvSpPr>
        <p:spPr>
          <a:xfrm>
            <a:off x="8474909" y="3911190"/>
            <a:ext cx="3326130" cy="2329912"/>
          </a:xfrm>
          <a:prstGeom prst="borderCallout1">
            <a:avLst>
              <a:gd name="adj1" fmla="val 17279"/>
              <a:gd name="adj2" fmla="val -1460"/>
              <a:gd name="adj3" fmla="val -19465"/>
              <a:gd name="adj4" fmla="val -15996"/>
            </a:avLst>
          </a:prstGeom>
          <a:ln w="57150">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Franklin Gothic Book"/>
                <a:ea typeface="+mn-ea"/>
                <a:cs typeface="+mn-cs"/>
              </a:rPr>
              <a:t>“I felt pressured by the healthcare team into accepting care I did not want or did not understand”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Franklin Gothic Book"/>
                <a:ea typeface="+mn-ea"/>
                <a:cs typeface="+mn-cs"/>
              </a:rPr>
              <a:t>- - - - - - - - -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Franklin Gothic Book"/>
                <a:ea typeface="+mn-ea"/>
                <a:cs typeface="+mn-cs"/>
              </a:rPr>
              <a:t>“When the healthcare team could not meet my wishes, they explained why” </a:t>
            </a:r>
          </a:p>
        </p:txBody>
      </p:sp>
    </p:spTree>
    <p:extLst>
      <p:ext uri="{BB962C8B-B14F-4D97-AF65-F5344CB8AC3E}">
        <p14:creationId xmlns:p14="http://schemas.microsoft.com/office/powerpoint/2010/main" val="11997036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CD6C670-C8F8-CCCF-1958-BD358A1EBD50}"/>
              </a:ext>
            </a:extLst>
          </p:cNvPr>
          <p:cNvSpPr>
            <a:spLocks noGrp="1"/>
          </p:cNvSpPr>
          <p:nvPr>
            <p:ph type="pic" sz="quarter" idx="13"/>
          </p:nvPr>
        </p:nvSpPr>
        <p:spPr/>
        <p:txBody>
          <a:bodyPr/>
          <a:lstStyle/>
          <a:p>
            <a:endParaRPr lang="en-US"/>
          </a:p>
        </p:txBody>
      </p:sp>
      <p:pic>
        <p:nvPicPr>
          <p:cNvPr id="10" name="Picture 9">
            <a:extLst>
              <a:ext uri="{FF2B5EF4-FFF2-40B4-BE49-F238E27FC236}">
                <a16:creationId xmlns:a16="http://schemas.microsoft.com/office/drawing/2014/main" id="{16EF7C00-8D6A-22BE-D6D8-EA4C1454C4E0}"/>
              </a:ext>
            </a:extLst>
          </p:cNvPr>
          <p:cNvPicPr>
            <a:picLocks noChangeAspect="1"/>
          </p:cNvPicPr>
          <p:nvPr/>
        </p:nvPicPr>
        <p:blipFill>
          <a:blip r:embed="rId2"/>
          <a:stretch>
            <a:fillRect/>
          </a:stretch>
        </p:blipFill>
        <p:spPr>
          <a:xfrm>
            <a:off x="152400" y="1124678"/>
            <a:ext cx="4619362" cy="3387532"/>
          </a:xfrm>
          <a:prstGeom prst="rect">
            <a:avLst/>
          </a:prstGeom>
        </p:spPr>
      </p:pic>
      <p:sp>
        <p:nvSpPr>
          <p:cNvPr id="4" name="Slide Number Placeholder 3">
            <a:extLst>
              <a:ext uri="{FF2B5EF4-FFF2-40B4-BE49-F238E27FC236}">
                <a16:creationId xmlns:a16="http://schemas.microsoft.com/office/drawing/2014/main" id="{C466AA93-68D1-9704-4C36-64DEE84A55BF}"/>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D539ECA-5BAE-4EA9-A408-88BD88CDCDCD}"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sp>
        <p:nvSpPr>
          <p:cNvPr id="6" name="Title 5">
            <a:extLst>
              <a:ext uri="{FF2B5EF4-FFF2-40B4-BE49-F238E27FC236}">
                <a16:creationId xmlns:a16="http://schemas.microsoft.com/office/drawing/2014/main" id="{511DB7BB-9738-4B2B-E3BA-86F6D1B7151E}"/>
              </a:ext>
            </a:extLst>
          </p:cNvPr>
          <p:cNvSpPr>
            <a:spLocks noGrp="1"/>
          </p:cNvSpPr>
          <p:nvPr>
            <p:ph type="title"/>
          </p:nvPr>
        </p:nvSpPr>
        <p:spPr/>
        <p:txBody>
          <a:bodyPr/>
          <a:lstStyle/>
          <a:p>
            <a:r>
              <a:rPr lang="en-US" dirty="0"/>
              <a:t>Addressing PREM Results</a:t>
            </a:r>
          </a:p>
        </p:txBody>
      </p:sp>
      <p:pic>
        <p:nvPicPr>
          <p:cNvPr id="12" name="Picture 11">
            <a:extLst>
              <a:ext uri="{FF2B5EF4-FFF2-40B4-BE49-F238E27FC236}">
                <a16:creationId xmlns:a16="http://schemas.microsoft.com/office/drawing/2014/main" id="{2AFDBB99-1829-6E95-11B1-D4103DFAF475}"/>
              </a:ext>
            </a:extLst>
          </p:cNvPr>
          <p:cNvPicPr>
            <a:picLocks noChangeAspect="1"/>
          </p:cNvPicPr>
          <p:nvPr/>
        </p:nvPicPr>
        <p:blipFill>
          <a:blip r:embed="rId3"/>
          <a:stretch>
            <a:fillRect/>
          </a:stretch>
        </p:blipFill>
        <p:spPr>
          <a:xfrm>
            <a:off x="6734438" y="295112"/>
            <a:ext cx="4448330" cy="6267776"/>
          </a:xfrm>
          <a:prstGeom prst="rect">
            <a:avLst/>
          </a:prstGeom>
        </p:spPr>
      </p:pic>
    </p:spTree>
    <p:extLst>
      <p:ext uri="{BB962C8B-B14F-4D97-AF65-F5344CB8AC3E}">
        <p14:creationId xmlns:p14="http://schemas.microsoft.com/office/powerpoint/2010/main" val="27662454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A bouquet of flowers on a table&#10;&#10;Description automatically generated">
            <a:extLst>
              <a:ext uri="{FF2B5EF4-FFF2-40B4-BE49-F238E27FC236}">
                <a16:creationId xmlns:a16="http://schemas.microsoft.com/office/drawing/2014/main" id="{75D31377-59E1-1B01-76DC-21E9B8AA2FA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09461" y="4890764"/>
            <a:ext cx="2766593" cy="1794273"/>
          </a:xfrm>
          <a:prstGeom prst="rect">
            <a:avLst/>
          </a:prstGeom>
        </p:spPr>
      </p:pic>
      <p:pic>
        <p:nvPicPr>
          <p:cNvPr id="14" name="Picture 13" descr="A group of people sitting at tables in a room&#10;&#10;Description automatically generated">
            <a:extLst>
              <a:ext uri="{FF2B5EF4-FFF2-40B4-BE49-F238E27FC236}">
                <a16:creationId xmlns:a16="http://schemas.microsoft.com/office/drawing/2014/main" id="{51E62F1E-AEB1-937F-EB73-156C8CAB07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823" y="4175173"/>
            <a:ext cx="3439616" cy="2579712"/>
          </a:xfrm>
          <a:prstGeom prst="rect">
            <a:avLst/>
          </a:prstGeom>
        </p:spPr>
      </p:pic>
      <p:pic>
        <p:nvPicPr>
          <p:cNvPr id="12" name="Picture 11" descr="A group of people sitting at a table&#10;&#10;Description automatically generated">
            <a:extLst>
              <a:ext uri="{FF2B5EF4-FFF2-40B4-BE49-F238E27FC236}">
                <a16:creationId xmlns:a16="http://schemas.microsoft.com/office/drawing/2014/main" id="{41C347B0-3B79-7A76-2E3C-37101BE25C6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2138" y="172962"/>
            <a:ext cx="3604782" cy="2703587"/>
          </a:xfrm>
          <a:prstGeom prst="rect">
            <a:avLst/>
          </a:prstGeom>
        </p:spPr>
      </p:pic>
      <p:pic>
        <p:nvPicPr>
          <p:cNvPr id="8" name="Picture Placeholder 7" descr="A buffet table with food on it&#10;&#10;Description automatically generated">
            <a:extLst>
              <a:ext uri="{FF2B5EF4-FFF2-40B4-BE49-F238E27FC236}">
                <a16:creationId xmlns:a16="http://schemas.microsoft.com/office/drawing/2014/main" id="{49B439FA-8269-3BB3-39F8-E76192261D7E}"/>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4080" r="4080"/>
          <a:stretch>
            <a:fillRect/>
          </a:stretch>
        </p:blipFill>
        <p:spPr>
          <a:xfrm>
            <a:off x="5769093" y="3429000"/>
            <a:ext cx="2238391" cy="1827690"/>
          </a:xfrm>
        </p:spPr>
      </p:pic>
      <p:sp>
        <p:nvSpPr>
          <p:cNvPr id="4" name="Slide Number Placeholder 3">
            <a:extLst>
              <a:ext uri="{FF2B5EF4-FFF2-40B4-BE49-F238E27FC236}">
                <a16:creationId xmlns:a16="http://schemas.microsoft.com/office/drawing/2014/main" id="{D4FE1514-C31B-6EA2-D398-7AB7B4C895AD}"/>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D539ECA-5BAE-4EA9-A408-88BD88CDCDCD}" type="slidenum">
              <a:rPr kumimoji="0" lang="en-US" sz="1200" b="0" i="0" u="none" strike="noStrike" kern="1200" cap="none" spc="0" normalizeH="0" baseline="0" noProof="0" smtClean="0">
                <a:ln>
                  <a:noFill/>
                </a:ln>
                <a:solidFill>
                  <a:srgbClr val="000000">
                    <a:tint val="75000"/>
                  </a:srgbClr>
                </a:solidFill>
                <a:effectLst/>
                <a:uLnTx/>
                <a:uFillTx/>
                <a:latin typeface="Franklin Gothic Book"/>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srgbClr val="000000">
                  <a:tint val="75000"/>
                </a:srgbClr>
              </a:solidFill>
              <a:effectLst/>
              <a:uLnTx/>
              <a:uFillTx/>
              <a:latin typeface="Franklin Gothic Book"/>
              <a:ea typeface="+mn-ea"/>
              <a:cs typeface="+mn-cs"/>
            </a:endParaRPr>
          </a:p>
        </p:txBody>
      </p:sp>
      <p:pic>
        <p:nvPicPr>
          <p:cNvPr id="10" name="Picture 9" descr="A table full of food&#10;&#10;Description automatically generated">
            <a:extLst>
              <a:ext uri="{FF2B5EF4-FFF2-40B4-BE49-F238E27FC236}">
                <a16:creationId xmlns:a16="http://schemas.microsoft.com/office/drawing/2014/main" id="{77D2619C-D51E-8B00-0C9F-C3E9030CAC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06639" y="3429000"/>
            <a:ext cx="2489432" cy="1867075"/>
          </a:xfrm>
          <a:prstGeom prst="rect">
            <a:avLst/>
          </a:prstGeom>
        </p:spPr>
      </p:pic>
      <p:pic>
        <p:nvPicPr>
          <p:cNvPr id="18" name="Picture 17" descr="A person standing at a podium&#10;&#10;Description automatically generated">
            <a:extLst>
              <a:ext uri="{FF2B5EF4-FFF2-40B4-BE49-F238E27FC236}">
                <a16:creationId xmlns:a16="http://schemas.microsoft.com/office/drawing/2014/main" id="{B16B5B29-B0F1-BF30-7E7B-11B7D4C9163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524377" y="-3470"/>
            <a:ext cx="2489432" cy="3172049"/>
          </a:xfrm>
          <a:prstGeom prst="rect">
            <a:avLst/>
          </a:prstGeom>
        </p:spPr>
      </p:pic>
      <p:pic>
        <p:nvPicPr>
          <p:cNvPr id="20" name="Picture 19" descr="A group of people sitting at tables in a room&#10;&#10;Description automatically generated">
            <a:extLst>
              <a:ext uri="{FF2B5EF4-FFF2-40B4-BE49-F238E27FC236}">
                <a16:creationId xmlns:a16="http://schemas.microsoft.com/office/drawing/2014/main" id="{43BEDABB-5236-4F2B-AEE8-D176F300AC8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67624" y="136525"/>
            <a:ext cx="4030446" cy="3022835"/>
          </a:xfrm>
          <a:prstGeom prst="rect">
            <a:avLst/>
          </a:prstGeom>
        </p:spPr>
      </p:pic>
      <p:pic>
        <p:nvPicPr>
          <p:cNvPr id="24" name="Picture 23" descr="A baby in a stroller holding a book&#10;&#10;Description automatically generated">
            <a:extLst>
              <a:ext uri="{FF2B5EF4-FFF2-40B4-BE49-F238E27FC236}">
                <a16:creationId xmlns:a16="http://schemas.microsoft.com/office/drawing/2014/main" id="{83642EA2-B1F9-CBAA-74C5-D65A709BD355}"/>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162368" y="3812216"/>
            <a:ext cx="3810001" cy="2857501"/>
          </a:xfrm>
          <a:prstGeom prst="rect">
            <a:avLst/>
          </a:prstGeom>
        </p:spPr>
      </p:pic>
      <p:sp>
        <p:nvSpPr>
          <p:cNvPr id="27" name="Rectangle 26">
            <a:extLst>
              <a:ext uri="{FF2B5EF4-FFF2-40B4-BE49-F238E27FC236}">
                <a16:creationId xmlns:a16="http://schemas.microsoft.com/office/drawing/2014/main" id="{94260589-A286-463B-6409-36A313351476}"/>
              </a:ext>
            </a:extLst>
          </p:cNvPr>
          <p:cNvSpPr/>
          <p:nvPr/>
        </p:nvSpPr>
        <p:spPr>
          <a:xfrm>
            <a:off x="96822" y="2791725"/>
            <a:ext cx="11843039" cy="830997"/>
          </a:xfrm>
          <a:prstGeom prst="rect">
            <a:avLst/>
          </a:prstGeom>
          <a:solidFill>
            <a:schemeClr val="accent6">
              <a:lumMod val="20000"/>
              <a:lumOff val="80000"/>
            </a:schemeClr>
          </a:solidFill>
        </p:spPr>
        <p:txBody>
          <a:bodyPr wrap="square" lIns="91440" tIns="45720" rIns="91440" bIns="4572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w="22225">
                  <a:solidFill>
                    <a:srgbClr val="0B1B42"/>
                  </a:solidFill>
                  <a:prstDash val="solid"/>
                </a:ln>
                <a:solidFill>
                  <a:srgbClr val="0B1B42">
                    <a:lumMod val="40000"/>
                    <a:lumOff val="60000"/>
                  </a:srgbClr>
                </a:solidFill>
                <a:effectLst/>
                <a:uLnTx/>
                <a:uFillTx/>
                <a:latin typeface="Franklin Gothic Book"/>
                <a:ea typeface="+mn-ea"/>
                <a:cs typeface="+mn-cs"/>
              </a:rPr>
              <a:t>Elmhurst Hospital’s Respectful Care Event</a:t>
            </a:r>
          </a:p>
        </p:txBody>
      </p:sp>
      <p:sp>
        <p:nvSpPr>
          <p:cNvPr id="28" name="Heart 27">
            <a:extLst>
              <a:ext uri="{FF2B5EF4-FFF2-40B4-BE49-F238E27FC236}">
                <a16:creationId xmlns:a16="http://schemas.microsoft.com/office/drawing/2014/main" id="{F370890A-5C8B-F902-7F22-29CADB22EEDC}"/>
              </a:ext>
            </a:extLst>
          </p:cNvPr>
          <p:cNvSpPr/>
          <p:nvPr/>
        </p:nvSpPr>
        <p:spPr>
          <a:xfrm>
            <a:off x="1296493" y="5296075"/>
            <a:ext cx="304800" cy="318662"/>
          </a:xfrm>
          <a:prstGeom prst="hear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29" name="Heart 28">
            <a:extLst>
              <a:ext uri="{FF2B5EF4-FFF2-40B4-BE49-F238E27FC236}">
                <a16:creationId xmlns:a16="http://schemas.microsoft.com/office/drawing/2014/main" id="{242E5963-66DE-0EAC-2F83-FB7CC94588D7}"/>
              </a:ext>
            </a:extLst>
          </p:cNvPr>
          <p:cNvSpPr/>
          <p:nvPr/>
        </p:nvSpPr>
        <p:spPr>
          <a:xfrm>
            <a:off x="2893374" y="5397165"/>
            <a:ext cx="304800" cy="318662"/>
          </a:xfrm>
          <a:prstGeom prst="hear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0" name="Heart 29">
            <a:extLst>
              <a:ext uri="{FF2B5EF4-FFF2-40B4-BE49-F238E27FC236}">
                <a16:creationId xmlns:a16="http://schemas.microsoft.com/office/drawing/2014/main" id="{E1112C32-5825-198A-BE14-F949CE92063E}"/>
              </a:ext>
            </a:extLst>
          </p:cNvPr>
          <p:cNvSpPr/>
          <p:nvPr/>
        </p:nvSpPr>
        <p:spPr>
          <a:xfrm>
            <a:off x="7858661" y="1656837"/>
            <a:ext cx="304800" cy="318662"/>
          </a:xfrm>
          <a:prstGeom prst="hear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
        <p:nvSpPr>
          <p:cNvPr id="31" name="Heart 30">
            <a:extLst>
              <a:ext uri="{FF2B5EF4-FFF2-40B4-BE49-F238E27FC236}">
                <a16:creationId xmlns:a16="http://schemas.microsoft.com/office/drawing/2014/main" id="{0F03129B-A17B-0D88-0BDE-C6B467884A45}"/>
              </a:ext>
            </a:extLst>
          </p:cNvPr>
          <p:cNvSpPr/>
          <p:nvPr/>
        </p:nvSpPr>
        <p:spPr>
          <a:xfrm>
            <a:off x="10370499" y="1824116"/>
            <a:ext cx="304800" cy="318662"/>
          </a:xfrm>
          <a:prstGeom prst="hear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Franklin Gothic Book"/>
              <a:ea typeface="+mn-ea"/>
              <a:cs typeface="+mn-cs"/>
            </a:endParaRPr>
          </a:p>
        </p:txBody>
      </p:sp>
    </p:spTree>
    <p:extLst>
      <p:ext uri="{BB962C8B-B14F-4D97-AF65-F5344CB8AC3E}">
        <p14:creationId xmlns:p14="http://schemas.microsoft.com/office/powerpoint/2010/main" val="74190809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D4B40F-53D3-6FFB-58B4-67D1F80B2AF7}"/>
              </a:ext>
            </a:extLst>
          </p:cNvPr>
          <p:cNvSpPr>
            <a:spLocks noGrp="1"/>
          </p:cNvSpPr>
          <p:nvPr>
            <p:ph type="title"/>
          </p:nvPr>
        </p:nvSpPr>
        <p:spPr/>
        <p:txBody>
          <a:bodyPr/>
          <a:lstStyle/>
          <a:p>
            <a:r>
              <a:rPr lang="en-US"/>
              <a:t>OB Patient </a:t>
            </a:r>
            <a:r>
              <a:rPr lang="en-US" dirty="0"/>
              <a:t>Family Advisory Committee (PFAC)</a:t>
            </a:r>
          </a:p>
        </p:txBody>
      </p:sp>
      <p:sp>
        <p:nvSpPr>
          <p:cNvPr id="4" name="Text Placeholder 3">
            <a:extLst>
              <a:ext uri="{FF2B5EF4-FFF2-40B4-BE49-F238E27FC236}">
                <a16:creationId xmlns:a16="http://schemas.microsoft.com/office/drawing/2014/main" id="{25DF0849-022B-5F29-595D-F3F0C4FD9E6E}"/>
              </a:ext>
            </a:extLst>
          </p:cNvPr>
          <p:cNvSpPr>
            <a:spLocks noGrp="1"/>
          </p:cNvSpPr>
          <p:nvPr>
            <p:ph type="body" sz="quarter" idx="13"/>
          </p:nvPr>
        </p:nvSpPr>
        <p:spPr/>
        <p:txBody>
          <a:bodyPr/>
          <a:lstStyle/>
          <a:p>
            <a:endParaRPr lang="en-US" dirty="0"/>
          </a:p>
        </p:txBody>
      </p:sp>
      <p:sp>
        <p:nvSpPr>
          <p:cNvPr id="5" name="Text Placeholder 4">
            <a:extLst>
              <a:ext uri="{FF2B5EF4-FFF2-40B4-BE49-F238E27FC236}">
                <a16:creationId xmlns:a16="http://schemas.microsoft.com/office/drawing/2014/main" id="{D34B9217-6235-983D-97B2-4E021BCC79F5}"/>
              </a:ext>
            </a:extLst>
          </p:cNvPr>
          <p:cNvSpPr>
            <a:spLocks noGrp="1"/>
          </p:cNvSpPr>
          <p:nvPr>
            <p:ph type="body" sz="quarter" idx="14"/>
          </p:nvPr>
        </p:nvSpPr>
        <p:spPr/>
        <p:txBody>
          <a:bodyPr/>
          <a:lstStyle/>
          <a:p>
            <a:endParaRPr lang="en-US" dirty="0"/>
          </a:p>
        </p:txBody>
      </p:sp>
      <p:sp>
        <p:nvSpPr>
          <p:cNvPr id="6" name="Text Placeholder 5">
            <a:extLst>
              <a:ext uri="{FF2B5EF4-FFF2-40B4-BE49-F238E27FC236}">
                <a16:creationId xmlns:a16="http://schemas.microsoft.com/office/drawing/2014/main" id="{7341DAAC-2A99-16E1-E519-A54B51F0D126}"/>
              </a:ext>
            </a:extLst>
          </p:cNvPr>
          <p:cNvSpPr>
            <a:spLocks noGrp="1"/>
          </p:cNvSpPr>
          <p:nvPr>
            <p:ph type="body" sz="quarter" idx="15"/>
          </p:nvPr>
        </p:nvSpPr>
        <p:spPr/>
        <p:txBody>
          <a:bodyPr/>
          <a:lstStyle/>
          <a:p>
            <a:endParaRPr lang="en-US" dirty="0"/>
          </a:p>
        </p:txBody>
      </p:sp>
      <p:sp>
        <p:nvSpPr>
          <p:cNvPr id="7" name="Text Placeholder 6">
            <a:extLst>
              <a:ext uri="{FF2B5EF4-FFF2-40B4-BE49-F238E27FC236}">
                <a16:creationId xmlns:a16="http://schemas.microsoft.com/office/drawing/2014/main" id="{0AE59F62-A8BF-923B-B62E-0C0A929F4AD9}"/>
              </a:ext>
            </a:extLst>
          </p:cNvPr>
          <p:cNvSpPr>
            <a:spLocks noGrp="1"/>
          </p:cNvSpPr>
          <p:nvPr>
            <p:ph type="body" sz="quarter" idx="16"/>
          </p:nvPr>
        </p:nvSpPr>
        <p:spPr/>
        <p:txBody>
          <a:bodyPr/>
          <a:lstStyle/>
          <a:p>
            <a:endParaRPr lang="en-US"/>
          </a:p>
        </p:txBody>
      </p:sp>
      <p:sp>
        <p:nvSpPr>
          <p:cNvPr id="8" name="Text Placeholder 7">
            <a:extLst>
              <a:ext uri="{FF2B5EF4-FFF2-40B4-BE49-F238E27FC236}">
                <a16:creationId xmlns:a16="http://schemas.microsoft.com/office/drawing/2014/main" id="{FD7A3688-FDD8-46A8-F198-C3AA311CA257}"/>
              </a:ext>
            </a:extLst>
          </p:cNvPr>
          <p:cNvSpPr>
            <a:spLocks noGrp="1"/>
          </p:cNvSpPr>
          <p:nvPr>
            <p:ph type="body" sz="quarter" idx="17"/>
          </p:nvPr>
        </p:nvSpPr>
        <p:spPr/>
        <p:txBody>
          <a:bodyPr/>
          <a:lstStyle/>
          <a:p>
            <a:endParaRPr lang="en-US"/>
          </a:p>
        </p:txBody>
      </p:sp>
      <p:pic>
        <p:nvPicPr>
          <p:cNvPr id="12" name="Picture 11">
            <a:extLst>
              <a:ext uri="{FF2B5EF4-FFF2-40B4-BE49-F238E27FC236}">
                <a16:creationId xmlns:a16="http://schemas.microsoft.com/office/drawing/2014/main" id="{858140BC-0162-F5FE-B0E5-C75686690FB8}"/>
              </a:ext>
            </a:extLst>
          </p:cNvPr>
          <p:cNvPicPr>
            <a:picLocks noChangeAspect="1"/>
          </p:cNvPicPr>
          <p:nvPr/>
        </p:nvPicPr>
        <p:blipFill>
          <a:blip r:embed="rId2"/>
          <a:stretch>
            <a:fillRect/>
          </a:stretch>
        </p:blipFill>
        <p:spPr>
          <a:xfrm>
            <a:off x="4708055" y="1279973"/>
            <a:ext cx="4726458" cy="2722614"/>
          </a:xfrm>
          <a:prstGeom prst="rect">
            <a:avLst/>
          </a:prstGeom>
        </p:spPr>
      </p:pic>
      <p:pic>
        <p:nvPicPr>
          <p:cNvPr id="14" name="Picture 13">
            <a:extLst>
              <a:ext uri="{FF2B5EF4-FFF2-40B4-BE49-F238E27FC236}">
                <a16:creationId xmlns:a16="http://schemas.microsoft.com/office/drawing/2014/main" id="{90A17445-9C94-36E6-3919-931C785D6841}"/>
              </a:ext>
            </a:extLst>
          </p:cNvPr>
          <p:cNvPicPr>
            <a:picLocks noChangeAspect="1"/>
          </p:cNvPicPr>
          <p:nvPr/>
        </p:nvPicPr>
        <p:blipFill>
          <a:blip r:embed="rId3"/>
          <a:stretch>
            <a:fillRect/>
          </a:stretch>
        </p:blipFill>
        <p:spPr>
          <a:xfrm>
            <a:off x="152400" y="1142945"/>
            <a:ext cx="4337609" cy="5604535"/>
          </a:xfrm>
          <a:prstGeom prst="rect">
            <a:avLst/>
          </a:prstGeom>
        </p:spPr>
      </p:pic>
      <p:pic>
        <p:nvPicPr>
          <p:cNvPr id="18" name="Picture 17">
            <a:extLst>
              <a:ext uri="{FF2B5EF4-FFF2-40B4-BE49-F238E27FC236}">
                <a16:creationId xmlns:a16="http://schemas.microsoft.com/office/drawing/2014/main" id="{20288FBA-AC45-A617-E35F-55E1B62896B0}"/>
              </a:ext>
            </a:extLst>
          </p:cNvPr>
          <p:cNvPicPr>
            <a:picLocks noChangeAspect="1"/>
          </p:cNvPicPr>
          <p:nvPr/>
        </p:nvPicPr>
        <p:blipFill>
          <a:blip r:embed="rId4"/>
          <a:stretch>
            <a:fillRect/>
          </a:stretch>
        </p:blipFill>
        <p:spPr>
          <a:xfrm>
            <a:off x="5968074" y="3554506"/>
            <a:ext cx="4571339" cy="2598126"/>
          </a:xfrm>
          <a:prstGeom prst="rect">
            <a:avLst/>
          </a:prstGeom>
        </p:spPr>
      </p:pic>
      <p:pic>
        <p:nvPicPr>
          <p:cNvPr id="16" name="Picture 15">
            <a:extLst>
              <a:ext uri="{FF2B5EF4-FFF2-40B4-BE49-F238E27FC236}">
                <a16:creationId xmlns:a16="http://schemas.microsoft.com/office/drawing/2014/main" id="{AE96CA57-B6E3-C682-BBF5-654BA6ABEED8}"/>
              </a:ext>
            </a:extLst>
          </p:cNvPr>
          <p:cNvPicPr>
            <a:picLocks noChangeAspect="1"/>
          </p:cNvPicPr>
          <p:nvPr/>
        </p:nvPicPr>
        <p:blipFill>
          <a:blip r:embed="rId5"/>
          <a:stretch>
            <a:fillRect/>
          </a:stretch>
        </p:blipFill>
        <p:spPr>
          <a:xfrm>
            <a:off x="8282318" y="5306097"/>
            <a:ext cx="3166785" cy="1449545"/>
          </a:xfrm>
          <a:prstGeom prst="rect">
            <a:avLst/>
          </a:prstGeom>
        </p:spPr>
      </p:pic>
    </p:spTree>
    <p:extLst>
      <p:ext uri="{BB962C8B-B14F-4D97-AF65-F5344CB8AC3E}">
        <p14:creationId xmlns:p14="http://schemas.microsoft.com/office/powerpoint/2010/main" val="423813607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641"/>
        <p:cNvGrpSpPr/>
        <p:nvPr/>
      </p:nvGrpSpPr>
      <p:grpSpPr>
        <a:xfrm>
          <a:off x="0" y="0"/>
          <a:ext cx="0" cy="0"/>
          <a:chOff x="0" y="0"/>
          <a:chExt cx="0" cy="0"/>
        </a:xfrm>
      </p:grpSpPr>
      <p:sp>
        <p:nvSpPr>
          <p:cNvPr id="21642" name="Google Shape;21642;p36"/>
          <p:cNvSpPr txBox="1">
            <a:spLocks noGrp="1"/>
          </p:cNvSpPr>
          <p:nvPr>
            <p:ph type="title"/>
          </p:nvPr>
        </p:nvSpPr>
        <p:spPr>
          <a:xfrm>
            <a:off x="1413310" y="1022009"/>
            <a:ext cx="10270945"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dirty="0"/>
              <a:t>Team Talk: Memorial Hospital of Carbondale</a:t>
            </a:r>
            <a:endParaRPr dirty="0"/>
          </a:p>
        </p:txBody>
      </p:sp>
      <p:sp>
        <p:nvSpPr>
          <p:cNvPr id="21643" name="Google Shape;21643;p36"/>
          <p:cNvSpPr txBox="1">
            <a:spLocks noGrp="1"/>
          </p:cNvSpPr>
          <p:nvPr>
            <p:ph type="subTitle" idx="1"/>
          </p:nvPr>
        </p:nvSpPr>
        <p:spPr>
          <a:xfrm>
            <a:off x="1413310" y="3081639"/>
            <a:ext cx="7675728"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600"/>
              <a:buNone/>
            </a:pPr>
            <a:r>
              <a:rPr lang="en-US" sz="2600" b="1" dirty="0"/>
              <a:t>Mary Jarvis</a:t>
            </a:r>
            <a:endParaRPr sz="2600" b="1" dirty="0"/>
          </a:p>
        </p:txBody>
      </p:sp>
    </p:spTree>
    <p:extLst>
      <p:ext uri="{BB962C8B-B14F-4D97-AF65-F5344CB8AC3E}">
        <p14:creationId xmlns:p14="http://schemas.microsoft.com/office/powerpoint/2010/main" val="159017411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6096000" y="3149601"/>
            <a:ext cx="4808140" cy="2458476"/>
          </a:xfrm>
        </p:spPr>
        <p:txBody>
          <a:bodyPr/>
          <a:lstStyle/>
          <a:p>
            <a:pPr algn="ctr"/>
            <a:r>
              <a:rPr lang="en-US" sz="4800" dirty="0"/>
              <a:t>Strategies &amp; Implementation</a:t>
            </a:r>
          </a:p>
          <a:p>
            <a:pPr algn="ctr"/>
            <a:r>
              <a:rPr lang="en-US" sz="4800" dirty="0"/>
              <a:t>Of BE</a:t>
            </a:r>
          </a:p>
        </p:txBody>
      </p:sp>
      <p:sp>
        <p:nvSpPr>
          <p:cNvPr id="3" name="Text Placeholder 2"/>
          <p:cNvSpPr>
            <a:spLocks noGrp="1"/>
          </p:cNvSpPr>
          <p:nvPr>
            <p:ph type="body" sz="quarter" idx="11"/>
          </p:nvPr>
        </p:nvSpPr>
        <p:spPr>
          <a:xfrm>
            <a:off x="6096000" y="5270501"/>
            <a:ext cx="3490432" cy="1470990"/>
          </a:xfrm>
        </p:spPr>
        <p:txBody>
          <a:bodyPr>
            <a:normAutofit fontScale="92500" lnSpcReduction="20000"/>
          </a:bodyPr>
          <a:lstStyle/>
          <a:p>
            <a:r>
              <a:rPr lang="en-US" dirty="0"/>
              <a:t>Team Members:</a:t>
            </a:r>
          </a:p>
          <a:p>
            <a:r>
              <a:rPr lang="en-US" dirty="0"/>
              <a:t>Jessica Duncan, BSN, RN</a:t>
            </a:r>
          </a:p>
          <a:p>
            <a:r>
              <a:rPr lang="en-US" dirty="0"/>
              <a:t>Mary Jarvis, MSN, RN, CLC</a:t>
            </a:r>
          </a:p>
          <a:p>
            <a:r>
              <a:rPr lang="en-US" dirty="0"/>
              <a:t>Dr. Sherry Jones/Jenny Ting, CMW</a:t>
            </a:r>
          </a:p>
          <a:p>
            <a:endParaRPr lang="en-US" dirty="0"/>
          </a:p>
        </p:txBody>
      </p:sp>
      <p:sp>
        <p:nvSpPr>
          <p:cNvPr id="5" name="TextBox 4">
            <a:extLst>
              <a:ext uri="{FF2B5EF4-FFF2-40B4-BE49-F238E27FC236}">
                <a16:creationId xmlns:a16="http://schemas.microsoft.com/office/drawing/2014/main" id="{0E8B2E22-F32B-9674-0242-671B1F4F3349}"/>
              </a:ext>
            </a:extLst>
          </p:cNvPr>
          <p:cNvSpPr txBox="1"/>
          <p:nvPr/>
        </p:nvSpPr>
        <p:spPr>
          <a:xfrm>
            <a:off x="4295029" y="541087"/>
            <a:ext cx="4572000" cy="1089529"/>
          </a:xfrm>
          <a:prstGeom prst="rect">
            <a:avLst/>
          </a:prstGeom>
          <a:noFill/>
        </p:spPr>
        <p:txBody>
          <a:bodyPr wrap="square">
            <a:spAutoFit/>
          </a:bodyPr>
          <a:lstStyle/>
          <a:p>
            <a:pPr algn="ctr" defTabSz="685749">
              <a:lnSpc>
                <a:spcPct val="90000"/>
              </a:lnSpc>
              <a:spcAft>
                <a:spcPts val="450"/>
              </a:spcAft>
              <a:buClrTx/>
              <a:defRPr/>
            </a:pPr>
            <a:r>
              <a:rPr lang="en-US" sz="3600" kern="1200" dirty="0">
                <a:solidFill>
                  <a:srgbClr val="59CBE8"/>
                </a:solidFill>
                <a:latin typeface="Calibri"/>
                <a:ea typeface="+mn-ea"/>
                <a:cs typeface="+mn-cs"/>
              </a:rPr>
              <a:t>Memorial Hospital of Carbondale </a:t>
            </a:r>
          </a:p>
        </p:txBody>
      </p:sp>
    </p:spTree>
    <p:extLst>
      <p:ext uri="{BB962C8B-B14F-4D97-AF65-F5344CB8AC3E}">
        <p14:creationId xmlns:p14="http://schemas.microsoft.com/office/powerpoint/2010/main" val="237663031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52650" y="365129"/>
            <a:ext cx="7886700" cy="1006880"/>
          </a:xfrm>
        </p:spPr>
        <p:txBody>
          <a:bodyPr/>
          <a:lstStyle/>
          <a:p>
            <a:r>
              <a:rPr lang="en-US" dirty="0"/>
              <a:t>Memorial Hospital of Carbondale</a:t>
            </a:r>
          </a:p>
        </p:txBody>
      </p:sp>
      <p:sp>
        <p:nvSpPr>
          <p:cNvPr id="3" name="Slide Number Placeholder 2"/>
          <p:cNvSpPr>
            <a:spLocks noGrp="1"/>
          </p:cNvSpPr>
          <p:nvPr>
            <p:ph type="sldNum" sz="quarter" idx="12"/>
          </p:nvPr>
        </p:nvSpPr>
        <p:spPr/>
        <p:txBody>
          <a:bodyPr/>
          <a:lstStyle/>
          <a:p>
            <a:pPr>
              <a:buClrTx/>
            </a:pPr>
            <a:fld id="{9D85EF1F-7307-41BC-8C08-94B176AED8EE}" type="slidenum">
              <a:rPr lang="en-US" kern="1200">
                <a:solidFill>
                  <a:srgbClr val="59CBE8"/>
                </a:solidFill>
                <a:latin typeface="Calibri"/>
                <a:ea typeface="+mn-ea"/>
                <a:cs typeface="+mn-cs"/>
              </a:rPr>
              <a:pPr>
                <a:buClrTx/>
              </a:pPr>
              <a:t>38</a:t>
            </a:fld>
            <a:endParaRPr lang="en-US" kern="1200">
              <a:solidFill>
                <a:srgbClr val="59CBE8"/>
              </a:solidFill>
              <a:latin typeface="Calibri"/>
              <a:ea typeface="+mn-ea"/>
              <a:cs typeface="+mn-cs"/>
            </a:endParaRPr>
          </a:p>
        </p:txBody>
      </p:sp>
      <p:sp>
        <p:nvSpPr>
          <p:cNvPr id="4" name="Text Placeholder 3"/>
          <p:cNvSpPr>
            <a:spLocks noGrp="1"/>
          </p:cNvSpPr>
          <p:nvPr>
            <p:ph type="body" sz="quarter" idx="13"/>
          </p:nvPr>
        </p:nvSpPr>
        <p:spPr>
          <a:xfrm>
            <a:off x="2402868" y="1157721"/>
            <a:ext cx="7386265" cy="1394649"/>
          </a:xfrm>
        </p:spPr>
        <p:txBody>
          <a:bodyPr>
            <a:normAutofit fontScale="92500"/>
          </a:bodyPr>
          <a:lstStyle/>
          <a:p>
            <a:pPr defTabSz="914400">
              <a:spcBef>
                <a:spcPts val="1000"/>
              </a:spcBef>
              <a:spcAft>
                <a:spcPts val="0"/>
              </a:spcAft>
            </a:pPr>
            <a:r>
              <a:rPr lang="en-US" dirty="0">
                <a:solidFill>
                  <a:srgbClr val="003B49"/>
                </a:solidFill>
                <a:latin typeface="Arial" panose="020B0604020202020204"/>
              </a:rPr>
              <a:t>Memorial Hospital of Carbondale is the flagship hospital for SIH and regional referral center for the 16 county southern Illinois region. Memorial paves the way to bring big city medicine home. Physicians in over 45 different specialties practice here, bringing expertise and new procedures, but successfully tailoring them to the particular needs of a rural setting.</a:t>
            </a:r>
          </a:p>
          <a:p>
            <a:endParaRPr lang="en-US" dirty="0"/>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711050" y="2765687"/>
            <a:ext cx="3868050" cy="2304934"/>
          </a:xfrm>
          <a:prstGeom prst="rect">
            <a:avLst/>
          </a:prstGeom>
        </p:spPr>
      </p:pic>
      <p:sp>
        <p:nvSpPr>
          <p:cNvPr id="7" name="TextBox 6"/>
          <p:cNvSpPr txBox="1"/>
          <p:nvPr/>
        </p:nvSpPr>
        <p:spPr>
          <a:xfrm>
            <a:off x="2311179" y="2472857"/>
            <a:ext cx="4508391" cy="4351961"/>
          </a:xfrm>
          <a:prstGeom prst="rect">
            <a:avLst/>
          </a:prstGeom>
          <a:noFill/>
        </p:spPr>
        <p:txBody>
          <a:bodyPr wrap="square" rtlCol="0">
            <a:spAutoFit/>
          </a:bodyPr>
          <a:lstStyle/>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154-bed tertiary care hospital</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The core hospital for SIH’s comprehensive, regional heart program, Prairie Heart Institute.</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High level surgical capabilities including </a:t>
            </a:r>
            <a:r>
              <a:rPr lang="en-US" sz="1800" kern="1200" dirty="0" err="1">
                <a:solidFill>
                  <a:srgbClr val="34657F"/>
                </a:solidFill>
                <a:latin typeface="inherit"/>
                <a:ea typeface="+mn-ea"/>
                <a:cs typeface="+mn-cs"/>
              </a:rPr>
              <a:t>daVinci</a:t>
            </a:r>
            <a:r>
              <a:rPr lang="en-US" sz="1800" kern="1200" dirty="0">
                <a:solidFill>
                  <a:srgbClr val="34657F"/>
                </a:solidFill>
                <a:latin typeface="inherit"/>
                <a:ea typeface="+mn-ea"/>
                <a:cs typeface="+mn-cs"/>
              </a:rPr>
              <a:t> technology</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Affiliated with SIU School of Medicine through its Family Practice Residency Program</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Neuroscience program including neurosurgery and a designated Primary Stroke Center</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Accredited by the Commission on Cancer for comprehensive cancer treatment</a:t>
            </a:r>
          </a:p>
          <a:p>
            <a:pPr fontAlgn="base">
              <a:lnSpc>
                <a:spcPct val="90000"/>
              </a:lnSpc>
              <a:spcBef>
                <a:spcPts val="1000"/>
              </a:spcBef>
              <a:buClrTx/>
              <a:buFont typeface="Arial" panose="020B0604020202020204" pitchFamily="34" charset="0"/>
              <a:buChar char="•"/>
            </a:pPr>
            <a:r>
              <a:rPr lang="en-US" sz="1800" kern="1200" dirty="0">
                <a:solidFill>
                  <a:srgbClr val="34657F"/>
                </a:solidFill>
                <a:latin typeface="inherit"/>
                <a:ea typeface="+mn-ea"/>
                <a:cs typeface="+mn-cs"/>
              </a:rPr>
              <a:t>Recently added Level II Trauma Center Designation</a:t>
            </a:r>
          </a:p>
        </p:txBody>
      </p:sp>
    </p:spTree>
    <p:extLst>
      <p:ext uri="{BB962C8B-B14F-4D97-AF65-F5344CB8AC3E}">
        <p14:creationId xmlns:p14="http://schemas.microsoft.com/office/powerpoint/2010/main" val="248552788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70930" y="365130"/>
            <a:ext cx="4127395" cy="1325563"/>
          </a:xfrm>
        </p:spPr>
        <p:txBody>
          <a:bodyPr/>
          <a:lstStyle/>
          <a:p>
            <a:r>
              <a:rPr lang="en-US" dirty="0"/>
              <a:t>Women and Children</a:t>
            </a:r>
          </a:p>
        </p:txBody>
      </p:sp>
      <p:sp>
        <p:nvSpPr>
          <p:cNvPr id="3" name="Slide Number Placeholder 2"/>
          <p:cNvSpPr>
            <a:spLocks noGrp="1"/>
          </p:cNvSpPr>
          <p:nvPr>
            <p:ph type="sldNum" sz="quarter" idx="10"/>
          </p:nvPr>
        </p:nvSpPr>
        <p:spPr/>
        <p:txBody>
          <a:bodyPr/>
          <a:lstStyle/>
          <a:p>
            <a:pPr>
              <a:buClrTx/>
            </a:pPr>
            <a:fld id="{9D85EF1F-7307-41BC-8C08-94B176AED8EE}" type="slidenum">
              <a:rPr lang="en-US" kern="1200">
                <a:solidFill>
                  <a:srgbClr val="59CBE8"/>
                </a:solidFill>
                <a:latin typeface="Calibri"/>
                <a:ea typeface="+mn-ea"/>
                <a:cs typeface="+mn-cs"/>
              </a:rPr>
              <a:pPr>
                <a:buClrTx/>
              </a:pPr>
              <a:t>39</a:t>
            </a:fld>
            <a:endParaRPr lang="en-US" kern="1200" dirty="0">
              <a:solidFill>
                <a:srgbClr val="59CBE8"/>
              </a:solidFill>
              <a:latin typeface="Calibri"/>
              <a:ea typeface="+mn-ea"/>
              <a:cs typeface="+mn-cs"/>
            </a:endParaRPr>
          </a:p>
        </p:txBody>
      </p:sp>
      <p:sp>
        <p:nvSpPr>
          <p:cNvPr id="4" name="Text Placeholder 3"/>
          <p:cNvSpPr>
            <a:spLocks noGrp="1"/>
          </p:cNvSpPr>
          <p:nvPr>
            <p:ph type="body" sz="quarter" idx="11"/>
          </p:nvPr>
        </p:nvSpPr>
        <p:spPr>
          <a:xfrm>
            <a:off x="6270930" y="1447801"/>
            <a:ext cx="4127395" cy="5016499"/>
          </a:xfrm>
        </p:spPr>
        <p:txBody>
          <a:bodyPr>
            <a:normAutofit fontScale="70000" lnSpcReduction="20000"/>
          </a:bodyPr>
          <a:lstStyle/>
          <a:p>
            <a:r>
              <a:rPr lang="en-US" sz="2800" dirty="0"/>
              <a:t>Designated Level II+, SIH Women and Children center delivers around 2200 births per year. And with a local birthing center closing their doors we have increased our deliveries by 30%. Baby Friendly Designated since 2015.</a:t>
            </a:r>
          </a:p>
          <a:p>
            <a:pPr marL="457200" indent="-457200" defTabSz="914400" fontAlgn="base">
              <a:spcBef>
                <a:spcPts val="1000"/>
              </a:spcBef>
              <a:spcAft>
                <a:spcPts val="0"/>
              </a:spcAft>
              <a:buFont typeface="Arial" panose="020B0604020202020204" pitchFamily="34" charset="0"/>
              <a:buChar char="•"/>
            </a:pPr>
            <a:r>
              <a:rPr lang="en-US" sz="2600" dirty="0">
                <a:solidFill>
                  <a:srgbClr val="003B49"/>
                </a:solidFill>
                <a:latin typeface="Arial" panose="020B0604020202020204"/>
              </a:rPr>
              <a:t>7 LDR, 2 C-section ORs, 13 SCN beds, 8 Antepartum beds, 6 Triage rooms, 21 Mother Baby beds, 13 Pediatric beds</a:t>
            </a:r>
          </a:p>
          <a:p>
            <a:pPr marL="457200" indent="-457200" defTabSz="914400" fontAlgn="base">
              <a:spcBef>
                <a:spcPts val="1000"/>
              </a:spcBef>
              <a:spcAft>
                <a:spcPts val="0"/>
              </a:spcAft>
              <a:buFont typeface="Arial" panose="020B0604020202020204" pitchFamily="34" charset="0"/>
              <a:buChar char="•"/>
            </a:pPr>
            <a:r>
              <a:rPr lang="en-US" sz="2600" dirty="0">
                <a:solidFill>
                  <a:srgbClr val="003B49"/>
                </a:solidFill>
                <a:latin typeface="Arial" panose="020B0604020202020204"/>
              </a:rPr>
              <a:t>Southern Illinois’ largest and most spacious birthing center with Level II+ Special Care Nursery</a:t>
            </a:r>
          </a:p>
          <a:p>
            <a:pPr marL="457200" indent="-457200" defTabSz="914400" fontAlgn="base">
              <a:spcBef>
                <a:spcPts val="1000"/>
              </a:spcBef>
              <a:spcAft>
                <a:spcPts val="0"/>
              </a:spcAft>
              <a:buFont typeface="Arial" panose="020B0604020202020204" pitchFamily="34" charset="0"/>
              <a:buChar char="•"/>
            </a:pPr>
            <a:r>
              <a:rPr lang="en-US" sz="2600" dirty="0">
                <a:solidFill>
                  <a:srgbClr val="003B49"/>
                </a:solidFill>
                <a:latin typeface="Arial" panose="020B0604020202020204"/>
              </a:rPr>
              <a:t>Only dedicated pediatric unit in the region</a:t>
            </a:r>
          </a:p>
          <a:p>
            <a:pPr marL="457200" indent="-457200" defTabSz="914400" fontAlgn="base">
              <a:spcBef>
                <a:spcPts val="1000"/>
              </a:spcBef>
              <a:spcAft>
                <a:spcPts val="0"/>
              </a:spcAft>
              <a:buFont typeface="Arial" panose="020B0604020202020204" pitchFamily="34" charset="0"/>
              <a:buChar char="•"/>
            </a:pPr>
            <a:r>
              <a:rPr lang="en-US" sz="2600" dirty="0">
                <a:solidFill>
                  <a:srgbClr val="003B49"/>
                </a:solidFill>
                <a:latin typeface="Arial" panose="020B0604020202020204"/>
              </a:rPr>
              <a:t>Dedicated Anesthesia 24/7</a:t>
            </a:r>
          </a:p>
          <a:p>
            <a:pPr marL="457200" indent="-457200" defTabSz="914400" fontAlgn="base">
              <a:spcBef>
                <a:spcPts val="1000"/>
              </a:spcBef>
              <a:spcAft>
                <a:spcPts val="0"/>
              </a:spcAft>
              <a:buFont typeface="Arial" panose="020B0604020202020204" pitchFamily="34" charset="0"/>
              <a:buChar char="•"/>
            </a:pPr>
            <a:r>
              <a:rPr lang="en-US" sz="2600" dirty="0">
                <a:solidFill>
                  <a:srgbClr val="003B49"/>
                </a:solidFill>
                <a:latin typeface="Arial" panose="020B0604020202020204"/>
              </a:rPr>
              <a:t>24/7 Lactation support</a:t>
            </a:r>
          </a:p>
          <a:p>
            <a:endParaRPr lang="en-US" dirty="0"/>
          </a:p>
        </p:txBody>
      </p:sp>
    </p:spTree>
    <p:extLst>
      <p:ext uri="{BB962C8B-B14F-4D97-AF65-F5344CB8AC3E}">
        <p14:creationId xmlns:p14="http://schemas.microsoft.com/office/powerpoint/2010/main" val="40743366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289"/>
        <p:cNvGrpSpPr/>
        <p:nvPr/>
      </p:nvGrpSpPr>
      <p:grpSpPr>
        <a:xfrm>
          <a:off x="0" y="0"/>
          <a:ext cx="0" cy="0"/>
          <a:chOff x="0" y="0"/>
          <a:chExt cx="0" cy="0"/>
        </a:xfrm>
      </p:grpSpPr>
      <p:sp>
        <p:nvSpPr>
          <p:cNvPr id="21290" name="Google Shape;21290;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endParaRPr/>
          </a:p>
        </p:txBody>
      </p:sp>
      <p:sp>
        <p:nvSpPr>
          <p:cNvPr id="21291" name="Google Shape;21291;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1000"/>
              </a:spcBef>
              <a:spcAft>
                <a:spcPts val="0"/>
              </a:spcAft>
              <a:buSzPts val="1800"/>
              <a:buNone/>
            </a:pPr>
            <a:endParaRPr/>
          </a:p>
        </p:txBody>
      </p:sp>
      <p:sp>
        <p:nvSpPr>
          <p:cNvPr id="21292" name="Google Shape;21292;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a:t>
            </a:fld>
            <a:endParaRPr/>
          </a:p>
        </p:txBody>
      </p:sp>
      <p:pic>
        <p:nvPicPr>
          <p:cNvPr id="21293" name="Google Shape;21293;p8"/>
          <p:cNvPicPr preferRelativeResize="0"/>
          <p:nvPr/>
        </p:nvPicPr>
        <p:blipFill rotWithShape="1">
          <a:blip r:embed="rId3">
            <a:alphaModFix/>
          </a:blip>
          <a:srcRect/>
          <a:stretch/>
        </p:blipFill>
        <p:spPr>
          <a:xfrm>
            <a:off x="46892" y="43021"/>
            <a:ext cx="12098215" cy="6771957"/>
          </a:xfrm>
          <a:prstGeom prst="rect">
            <a:avLst/>
          </a:prstGeom>
          <a:noFill/>
          <a:ln>
            <a:noFill/>
          </a:ln>
        </p:spPr>
      </p:pic>
      <p:sp>
        <p:nvSpPr>
          <p:cNvPr id="2" name="Cloud 1">
            <a:extLst>
              <a:ext uri="{FF2B5EF4-FFF2-40B4-BE49-F238E27FC236}">
                <a16:creationId xmlns:a16="http://schemas.microsoft.com/office/drawing/2014/main" id="{277AFA41-0DB8-7464-6128-AAD731630252}"/>
              </a:ext>
            </a:extLst>
          </p:cNvPr>
          <p:cNvSpPr/>
          <p:nvPr/>
        </p:nvSpPr>
        <p:spPr>
          <a:xfrm>
            <a:off x="3069204" y="4338154"/>
            <a:ext cx="4007457" cy="2018196"/>
          </a:xfrm>
          <a:prstGeom prst="cloud">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dirty="0"/>
              <a:t>We appreciate all feedback about the Face-to-Face meeting. Please share your thoughts in the Zoom chat!</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2141233" y="196170"/>
            <a:ext cx="8113109" cy="1102858"/>
          </a:xfrm>
        </p:spPr>
        <p:txBody>
          <a:bodyPr/>
          <a:lstStyle/>
          <a:p>
            <a:r>
              <a:rPr lang="en-US" dirty="0"/>
              <a:t>Implementation of universal social determinants of heal screening:</a:t>
            </a:r>
          </a:p>
        </p:txBody>
      </p:sp>
      <p:sp>
        <p:nvSpPr>
          <p:cNvPr id="4" name="TextBox 3">
            <a:extLst>
              <a:ext uri="{FF2B5EF4-FFF2-40B4-BE49-F238E27FC236}">
                <a16:creationId xmlns:a16="http://schemas.microsoft.com/office/drawing/2014/main" id="{5434BFD7-1060-274C-39F3-07697A2C0EA2}"/>
              </a:ext>
            </a:extLst>
          </p:cNvPr>
          <p:cNvSpPr txBox="1"/>
          <p:nvPr/>
        </p:nvSpPr>
        <p:spPr>
          <a:xfrm>
            <a:off x="2362201" y="1460500"/>
            <a:ext cx="7892141" cy="369332"/>
          </a:xfrm>
          <a:prstGeom prst="rect">
            <a:avLst/>
          </a:prstGeom>
          <a:noFill/>
        </p:spPr>
        <p:txBody>
          <a:bodyPr wrap="square" rtlCol="0">
            <a:spAutoFit/>
          </a:bodyPr>
          <a:lstStyle/>
          <a:p>
            <a:pPr>
              <a:buClrTx/>
            </a:pPr>
            <a:r>
              <a:rPr lang="en-US" sz="1800" kern="1200" dirty="0">
                <a:latin typeface="Calibri"/>
                <a:ea typeface="+mn-ea"/>
                <a:cs typeface="+mn-cs"/>
              </a:rPr>
              <a:t>	 </a:t>
            </a:r>
          </a:p>
        </p:txBody>
      </p:sp>
      <p:pic>
        <p:nvPicPr>
          <p:cNvPr id="5" name="Picture 4">
            <a:extLst>
              <a:ext uri="{FF2B5EF4-FFF2-40B4-BE49-F238E27FC236}">
                <a16:creationId xmlns:a16="http://schemas.microsoft.com/office/drawing/2014/main" id="{C34819FE-A492-215E-B4EF-C786FE6C4DA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37000" y="3813784"/>
            <a:ext cx="4516278" cy="2848046"/>
          </a:xfrm>
          <a:prstGeom prst="rect">
            <a:avLst/>
          </a:prstGeom>
        </p:spPr>
      </p:pic>
      <p:sp>
        <p:nvSpPr>
          <p:cNvPr id="7" name="TextBox 6">
            <a:extLst>
              <a:ext uri="{FF2B5EF4-FFF2-40B4-BE49-F238E27FC236}">
                <a16:creationId xmlns:a16="http://schemas.microsoft.com/office/drawing/2014/main" id="{BB104D61-8C04-B4DF-0D09-7AB5C24216DE}"/>
              </a:ext>
            </a:extLst>
          </p:cNvPr>
          <p:cNvSpPr txBox="1"/>
          <p:nvPr/>
        </p:nvSpPr>
        <p:spPr>
          <a:xfrm>
            <a:off x="2200916" y="1299029"/>
            <a:ext cx="7993741" cy="2585323"/>
          </a:xfrm>
          <a:prstGeom prst="rect">
            <a:avLst/>
          </a:prstGeom>
          <a:noFill/>
        </p:spPr>
        <p:txBody>
          <a:bodyPr wrap="square" rtlCol="0">
            <a:spAutoFit/>
          </a:bodyPr>
          <a:lstStyle/>
          <a:p>
            <a:pPr marL="285750" indent="-285750">
              <a:buClrTx/>
              <a:buFont typeface="Arial" panose="020B0604020202020204" pitchFamily="34" charset="0"/>
              <a:buChar char="•"/>
            </a:pPr>
            <a:r>
              <a:rPr lang="en-US" sz="1800" kern="1200" dirty="0">
                <a:latin typeface="Calibri"/>
                <a:ea typeface="+mn-ea"/>
                <a:cs typeface="+mn-cs"/>
              </a:rPr>
              <a:t>Every patient is screened on admission for Social Determinants of Health (Alcohol Use, Food Insecurity, Tobacco Use, Intimate Partner Violence, Housing Stability, Utilities, Depression Screening, Transportation Needs)</a:t>
            </a:r>
          </a:p>
          <a:p>
            <a:pPr marL="285750" indent="-285750">
              <a:buClrTx/>
              <a:buFont typeface="Arial" panose="020B0604020202020204" pitchFamily="34" charset="0"/>
              <a:buChar char="•"/>
            </a:pPr>
            <a:r>
              <a:rPr lang="en-US" sz="1800" kern="1200" dirty="0">
                <a:latin typeface="Calibri"/>
                <a:ea typeface="+mn-ea"/>
                <a:cs typeface="+mn-cs"/>
              </a:rPr>
              <a:t>If positive screen comes up – RN will refer to Social Services</a:t>
            </a:r>
          </a:p>
          <a:p>
            <a:pPr marL="285750" indent="-285750">
              <a:buClrTx/>
              <a:buFont typeface="Arial" panose="020B0604020202020204" pitchFamily="34" charset="0"/>
              <a:buChar char="•"/>
            </a:pPr>
            <a:r>
              <a:rPr lang="en-US" sz="1800" kern="1200" dirty="0">
                <a:latin typeface="Calibri"/>
                <a:ea typeface="+mn-ea"/>
                <a:cs typeface="+mn-cs"/>
              </a:rPr>
              <a:t>On the AVS Discharge paperwork – it will link them to community resources for the positive screening. </a:t>
            </a:r>
          </a:p>
          <a:p>
            <a:pPr marL="285750" indent="-285750">
              <a:buClrTx/>
              <a:buFont typeface="Arial" panose="020B0604020202020204" pitchFamily="34" charset="0"/>
              <a:buChar char="•"/>
            </a:pPr>
            <a:r>
              <a:rPr lang="en-US" sz="1800" kern="1200" dirty="0">
                <a:latin typeface="Calibri"/>
                <a:ea typeface="+mn-ea"/>
                <a:cs typeface="+mn-cs"/>
              </a:rPr>
              <a:t>Education for hospital staff on Social Determinants of Health and references has been implemented throughout the whole hospital. Along with a committee with the focus of </a:t>
            </a:r>
            <a:r>
              <a:rPr lang="en-US" sz="1800" kern="1200" dirty="0" err="1">
                <a:latin typeface="Calibri"/>
                <a:ea typeface="+mn-ea"/>
                <a:cs typeface="+mn-cs"/>
              </a:rPr>
              <a:t>SDoH</a:t>
            </a:r>
            <a:r>
              <a:rPr lang="en-US" sz="1800" kern="1200" dirty="0">
                <a:latin typeface="Calibri"/>
                <a:ea typeface="+mn-ea"/>
                <a:cs typeface="+mn-cs"/>
              </a:rPr>
              <a:t>. </a:t>
            </a:r>
          </a:p>
        </p:txBody>
      </p:sp>
    </p:spTree>
    <p:extLst>
      <p:ext uri="{BB962C8B-B14F-4D97-AF65-F5344CB8AC3E}">
        <p14:creationId xmlns:p14="http://schemas.microsoft.com/office/powerpoint/2010/main" val="176753909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FC615-6E1B-539C-2458-71F9EA30F9BC}"/>
              </a:ext>
            </a:extLst>
          </p:cNvPr>
          <p:cNvSpPr>
            <a:spLocks noGrp="1"/>
          </p:cNvSpPr>
          <p:nvPr>
            <p:ph type="title"/>
          </p:nvPr>
        </p:nvSpPr>
        <p:spPr/>
        <p:txBody>
          <a:bodyPr/>
          <a:lstStyle/>
          <a:p>
            <a:r>
              <a:rPr lang="en-US" dirty="0"/>
              <a:t>Review Maternal Health quality by race, ethnicity and Medicaid status</a:t>
            </a:r>
          </a:p>
        </p:txBody>
      </p:sp>
      <p:sp>
        <p:nvSpPr>
          <p:cNvPr id="3" name="Slide Number Placeholder 2">
            <a:extLst>
              <a:ext uri="{FF2B5EF4-FFF2-40B4-BE49-F238E27FC236}">
                <a16:creationId xmlns:a16="http://schemas.microsoft.com/office/drawing/2014/main" id="{523301B7-38AB-4D1E-E8BD-1AB3EAE7D06E}"/>
              </a:ext>
            </a:extLst>
          </p:cNvPr>
          <p:cNvSpPr>
            <a:spLocks noGrp="1"/>
          </p:cNvSpPr>
          <p:nvPr>
            <p:ph type="sldNum" sz="quarter" idx="12"/>
          </p:nvPr>
        </p:nvSpPr>
        <p:spPr/>
        <p:txBody>
          <a:bodyPr/>
          <a:lstStyle/>
          <a:p>
            <a:pPr>
              <a:buClrTx/>
            </a:pPr>
            <a:fld id="{9D85EF1F-7307-41BC-8C08-94B176AED8EE}" type="slidenum">
              <a:rPr lang="en-US" kern="1200">
                <a:solidFill>
                  <a:srgbClr val="59CBE8"/>
                </a:solidFill>
                <a:latin typeface="Calibri"/>
                <a:ea typeface="+mn-ea"/>
                <a:cs typeface="+mn-cs"/>
              </a:rPr>
              <a:pPr>
                <a:buClrTx/>
              </a:pPr>
              <a:t>41</a:t>
            </a:fld>
            <a:endParaRPr lang="en-US" kern="1200">
              <a:solidFill>
                <a:srgbClr val="59CBE8"/>
              </a:solidFill>
              <a:latin typeface="Calibri"/>
              <a:ea typeface="+mn-ea"/>
              <a:cs typeface="+mn-cs"/>
            </a:endParaRPr>
          </a:p>
        </p:txBody>
      </p:sp>
      <p:sp>
        <p:nvSpPr>
          <p:cNvPr id="4" name="Text Placeholder 3">
            <a:extLst>
              <a:ext uri="{FF2B5EF4-FFF2-40B4-BE49-F238E27FC236}">
                <a16:creationId xmlns:a16="http://schemas.microsoft.com/office/drawing/2014/main" id="{929D0174-3A12-0DD0-D1F6-8BEA9E45ECDE}"/>
              </a:ext>
            </a:extLst>
          </p:cNvPr>
          <p:cNvSpPr>
            <a:spLocks noGrp="1"/>
          </p:cNvSpPr>
          <p:nvPr>
            <p:ph type="body" sz="quarter" idx="13"/>
          </p:nvPr>
        </p:nvSpPr>
        <p:spPr/>
        <p:txBody>
          <a:bodyPr/>
          <a:lstStyle/>
          <a:p>
            <a:pPr marL="285750" indent="-285750">
              <a:buFont typeface="Arial" panose="020B0604020202020204" pitchFamily="34" charset="0"/>
              <a:buChar char="•"/>
            </a:pPr>
            <a:r>
              <a:rPr lang="en-US" dirty="0"/>
              <a:t>Our BE team meet with the hospital patient intake manager and staff to make sure core questions are being asked to EACH patient on arrival and admission to the hospital. </a:t>
            </a:r>
          </a:p>
          <a:p>
            <a:pPr marL="285750" indent="-285750">
              <a:buFont typeface="Arial" panose="020B0604020202020204" pitchFamily="34" charset="0"/>
              <a:buChar char="•"/>
            </a:pPr>
            <a:r>
              <a:rPr lang="en-US" dirty="0"/>
              <a:t>If fall out on race or ethnicity (not on chart), then BE team will follow up with the patient intake manager </a:t>
            </a:r>
          </a:p>
        </p:txBody>
      </p:sp>
      <p:pic>
        <p:nvPicPr>
          <p:cNvPr id="1026" name="Picture 2" descr="A Point of View: Revisiting Race and Ethnicity | The Inclusion Solution">
            <a:extLst>
              <a:ext uri="{FF2B5EF4-FFF2-40B4-BE49-F238E27FC236}">
                <a16:creationId xmlns:a16="http://schemas.microsoft.com/office/drawing/2014/main" id="{66883B8F-1A64-F6C4-52DA-3E797243E988}"/>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016500" y="3429001"/>
            <a:ext cx="5245100" cy="27882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8540525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0" y="0"/>
            <a:ext cx="9141714"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pPr>
            <a:endParaRPr lang="en-US" sz="1800" kern="1200">
              <a:solidFill>
                <a:srgbClr val="FFFFFF"/>
              </a:solidFill>
              <a:latin typeface="Calibri"/>
            </a:endParaRPr>
          </a:p>
        </p:txBody>
      </p:sp>
      <p:sp>
        <p:nvSpPr>
          <p:cNvPr id="2" name="Title 1">
            <a:extLst>
              <a:ext uri="{FF2B5EF4-FFF2-40B4-BE49-F238E27FC236}">
                <a16:creationId xmlns:a16="http://schemas.microsoft.com/office/drawing/2014/main" id="{17BE3739-E530-E9A6-80D4-F45733980173}"/>
              </a:ext>
            </a:extLst>
          </p:cNvPr>
          <p:cNvSpPr>
            <a:spLocks noGrp="1"/>
          </p:cNvSpPr>
          <p:nvPr>
            <p:ph type="title"/>
          </p:nvPr>
        </p:nvSpPr>
        <p:spPr>
          <a:xfrm>
            <a:off x="2004061" y="325370"/>
            <a:ext cx="3276451" cy="1956841"/>
          </a:xfrm>
        </p:spPr>
        <p:txBody>
          <a:bodyPr vert="horz" lIns="91440" tIns="45720" rIns="91440" bIns="45720" rtlCol="0" anchor="b">
            <a:normAutofit/>
          </a:bodyPr>
          <a:lstStyle/>
          <a:p>
            <a:pPr defTabSz="914400"/>
            <a:r>
              <a:rPr lang="en-US" sz="2900">
                <a:solidFill>
                  <a:schemeClr val="tx1"/>
                </a:solidFill>
              </a:rPr>
              <a:t>Engaging Patients and/or community members to provide input in QI efforts</a:t>
            </a:r>
          </a:p>
        </p:txBody>
      </p:sp>
      <p:sp>
        <p:nvSpPr>
          <p:cNvPr id="14"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004060" y="2586994"/>
            <a:ext cx="2606040" cy="18288"/>
          </a:xfrm>
          <a:custGeom>
            <a:avLst/>
            <a:gdLst>
              <a:gd name="connsiteX0" fmla="*/ 0 w 2606040"/>
              <a:gd name="connsiteY0" fmla="*/ 0 h 18288"/>
              <a:gd name="connsiteX1" fmla="*/ 625450 w 2606040"/>
              <a:gd name="connsiteY1" fmla="*/ 0 h 18288"/>
              <a:gd name="connsiteX2" fmla="*/ 1224839 w 2606040"/>
              <a:gd name="connsiteY2" fmla="*/ 0 h 18288"/>
              <a:gd name="connsiteX3" fmla="*/ 1824228 w 2606040"/>
              <a:gd name="connsiteY3" fmla="*/ 0 h 18288"/>
              <a:gd name="connsiteX4" fmla="*/ 2606040 w 2606040"/>
              <a:gd name="connsiteY4" fmla="*/ 0 h 18288"/>
              <a:gd name="connsiteX5" fmla="*/ 2606040 w 2606040"/>
              <a:gd name="connsiteY5" fmla="*/ 18288 h 18288"/>
              <a:gd name="connsiteX6" fmla="*/ 1902409 w 2606040"/>
              <a:gd name="connsiteY6" fmla="*/ 18288 h 18288"/>
              <a:gd name="connsiteX7" fmla="*/ 1276960 w 2606040"/>
              <a:gd name="connsiteY7" fmla="*/ 18288 h 18288"/>
              <a:gd name="connsiteX8" fmla="*/ 677570 w 2606040"/>
              <a:gd name="connsiteY8" fmla="*/ 18288 h 18288"/>
              <a:gd name="connsiteX9" fmla="*/ 0 w 2606040"/>
              <a:gd name="connsiteY9" fmla="*/ 18288 h 18288"/>
              <a:gd name="connsiteX10" fmla="*/ 0 w 2606040"/>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6040" h="18288" fill="none" extrusionOk="0">
                <a:moveTo>
                  <a:pt x="0" y="0"/>
                </a:moveTo>
                <a:cubicBezTo>
                  <a:pt x="266776" y="-600"/>
                  <a:pt x="322756" y="3201"/>
                  <a:pt x="625450" y="0"/>
                </a:cubicBezTo>
                <a:cubicBezTo>
                  <a:pt x="928144" y="-3201"/>
                  <a:pt x="968141" y="9269"/>
                  <a:pt x="1224839" y="0"/>
                </a:cubicBezTo>
                <a:cubicBezTo>
                  <a:pt x="1481537" y="-9269"/>
                  <a:pt x="1569059" y="21947"/>
                  <a:pt x="1824228" y="0"/>
                </a:cubicBezTo>
                <a:cubicBezTo>
                  <a:pt x="2079397" y="-21947"/>
                  <a:pt x="2326053" y="-10194"/>
                  <a:pt x="2606040" y="0"/>
                </a:cubicBezTo>
                <a:cubicBezTo>
                  <a:pt x="2605462" y="4771"/>
                  <a:pt x="2606793" y="12323"/>
                  <a:pt x="2606040" y="18288"/>
                </a:cubicBezTo>
                <a:cubicBezTo>
                  <a:pt x="2256758" y="31410"/>
                  <a:pt x="2173673" y="-12878"/>
                  <a:pt x="1902409" y="18288"/>
                </a:cubicBezTo>
                <a:cubicBezTo>
                  <a:pt x="1631145" y="49454"/>
                  <a:pt x="1461378" y="5466"/>
                  <a:pt x="1276960" y="18288"/>
                </a:cubicBezTo>
                <a:cubicBezTo>
                  <a:pt x="1092542" y="31110"/>
                  <a:pt x="890442" y="13213"/>
                  <a:pt x="677570" y="18288"/>
                </a:cubicBezTo>
                <a:cubicBezTo>
                  <a:pt x="464698" y="23364"/>
                  <a:pt x="187648" y="35837"/>
                  <a:pt x="0" y="18288"/>
                </a:cubicBezTo>
                <a:cubicBezTo>
                  <a:pt x="841" y="12879"/>
                  <a:pt x="-726" y="3977"/>
                  <a:pt x="0" y="0"/>
                </a:cubicBezTo>
                <a:close/>
              </a:path>
              <a:path w="2606040" h="18288" stroke="0" extrusionOk="0">
                <a:moveTo>
                  <a:pt x="0" y="0"/>
                </a:moveTo>
                <a:cubicBezTo>
                  <a:pt x="197231" y="3803"/>
                  <a:pt x="358914" y="-9291"/>
                  <a:pt x="599389" y="0"/>
                </a:cubicBezTo>
                <a:cubicBezTo>
                  <a:pt x="839864" y="9291"/>
                  <a:pt x="979371" y="8509"/>
                  <a:pt x="1303020" y="0"/>
                </a:cubicBezTo>
                <a:cubicBezTo>
                  <a:pt x="1626669" y="-8509"/>
                  <a:pt x="1726300" y="7440"/>
                  <a:pt x="1876349" y="0"/>
                </a:cubicBezTo>
                <a:cubicBezTo>
                  <a:pt x="2026398" y="-7440"/>
                  <a:pt x="2430712" y="17957"/>
                  <a:pt x="2606040" y="0"/>
                </a:cubicBezTo>
                <a:cubicBezTo>
                  <a:pt x="2605426" y="8857"/>
                  <a:pt x="2606544" y="13619"/>
                  <a:pt x="2606040" y="18288"/>
                </a:cubicBezTo>
                <a:cubicBezTo>
                  <a:pt x="2393024" y="2241"/>
                  <a:pt x="2191161" y="39259"/>
                  <a:pt x="1980590" y="18288"/>
                </a:cubicBezTo>
                <a:cubicBezTo>
                  <a:pt x="1770019" y="-2683"/>
                  <a:pt x="1476440" y="36114"/>
                  <a:pt x="1276960" y="18288"/>
                </a:cubicBezTo>
                <a:cubicBezTo>
                  <a:pt x="1077480" y="463"/>
                  <a:pt x="880988" y="42125"/>
                  <a:pt x="651510" y="18288"/>
                </a:cubicBezTo>
                <a:cubicBezTo>
                  <a:pt x="422032" y="-5549"/>
                  <a:pt x="130744" y="-1947"/>
                  <a:pt x="0" y="18288"/>
                </a:cubicBezTo>
                <a:cubicBezTo>
                  <a:pt x="-487" y="10816"/>
                  <a:pt x="-839" y="6058"/>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pPr>
            <a:endParaRPr lang="en-US" sz="1800" kern="1200">
              <a:solidFill>
                <a:srgbClr val="FFFFFF"/>
              </a:solidFill>
              <a:latin typeface="Calibri"/>
            </a:endParaRPr>
          </a:p>
        </p:txBody>
      </p:sp>
      <p:sp>
        <p:nvSpPr>
          <p:cNvPr id="4" name="Text Placeholder 3">
            <a:extLst>
              <a:ext uri="{FF2B5EF4-FFF2-40B4-BE49-F238E27FC236}">
                <a16:creationId xmlns:a16="http://schemas.microsoft.com/office/drawing/2014/main" id="{9BEC130D-B2EA-94A8-7D4A-982CB572DFD8}"/>
              </a:ext>
            </a:extLst>
          </p:cNvPr>
          <p:cNvSpPr>
            <a:spLocks noGrp="1"/>
          </p:cNvSpPr>
          <p:nvPr>
            <p:ph type="body" sz="quarter" idx="13"/>
          </p:nvPr>
        </p:nvSpPr>
        <p:spPr>
          <a:xfrm>
            <a:off x="2004061" y="2872899"/>
            <a:ext cx="3182691" cy="3320668"/>
          </a:xfrm>
        </p:spPr>
        <p:txBody>
          <a:bodyPr vert="horz" lIns="91440" tIns="45720" rIns="91440" bIns="45720" rtlCol="0">
            <a:normAutofit fontScale="92500" lnSpcReduction="10000"/>
          </a:bodyPr>
          <a:lstStyle/>
          <a:p>
            <a:pPr marL="285750" indent="-228600" defTabSz="914400">
              <a:buFont typeface="Arial" panose="020B0604020202020204" pitchFamily="34" charset="0"/>
              <a:buChar char="•"/>
            </a:pPr>
            <a:r>
              <a:rPr lang="en-US" dirty="0">
                <a:solidFill>
                  <a:schemeClr val="tx1"/>
                </a:solidFill>
              </a:rPr>
              <a:t>The BE team has held 3 Respectful Care Breakfasts</a:t>
            </a:r>
          </a:p>
          <a:p>
            <a:pPr marL="285750" indent="-228600" defTabSz="914400">
              <a:buFont typeface="Arial" panose="020B0604020202020204" pitchFamily="34" charset="0"/>
              <a:buChar char="•"/>
            </a:pPr>
            <a:r>
              <a:rPr lang="en-US" dirty="0">
                <a:solidFill>
                  <a:schemeClr val="tx1"/>
                </a:solidFill>
              </a:rPr>
              <a:t>We started out with 4 key questions to ask the community members</a:t>
            </a:r>
          </a:p>
          <a:p>
            <a:pPr marL="285750" indent="-228600" defTabSz="914400">
              <a:buFont typeface="Arial" panose="020B0604020202020204" pitchFamily="34" charset="0"/>
              <a:buChar char="•"/>
            </a:pPr>
            <a:r>
              <a:rPr lang="en-US" dirty="0">
                <a:solidFill>
                  <a:schemeClr val="tx1"/>
                </a:solidFill>
              </a:rPr>
              <a:t>Created Actions items based on the feedback received</a:t>
            </a:r>
          </a:p>
          <a:p>
            <a:pPr marL="285750" indent="-228600" defTabSz="914400">
              <a:buFont typeface="Arial" panose="020B0604020202020204" pitchFamily="34" charset="0"/>
              <a:buChar char="•"/>
            </a:pPr>
            <a:r>
              <a:rPr lang="en-US" dirty="0">
                <a:solidFill>
                  <a:schemeClr val="tx1"/>
                </a:solidFill>
              </a:rPr>
              <a:t>Follow up with the community members on the action items.</a:t>
            </a:r>
          </a:p>
          <a:p>
            <a:pPr marL="285750" indent="-228600" defTabSz="914400">
              <a:buFont typeface="Arial" panose="020B0604020202020204" pitchFamily="34" charset="0"/>
              <a:buChar char="•"/>
            </a:pPr>
            <a:r>
              <a:rPr lang="en-US" dirty="0">
                <a:solidFill>
                  <a:schemeClr val="tx1"/>
                </a:solidFill>
              </a:rPr>
              <a:t>Working on updating flyer as to know the “why” to come</a:t>
            </a:r>
          </a:p>
          <a:p>
            <a:pPr marL="285750" indent="-228600" defTabSz="914400">
              <a:buFont typeface="Arial" panose="020B0604020202020204" pitchFamily="34" charset="0"/>
              <a:buChar char="•"/>
            </a:pPr>
            <a:endParaRPr lang="en-US" dirty="0">
              <a:solidFill>
                <a:schemeClr val="tx1"/>
              </a:solidFill>
            </a:endParaRPr>
          </a:p>
        </p:txBody>
      </p:sp>
      <p:pic>
        <p:nvPicPr>
          <p:cNvPr id="7" name="Picture 6">
            <a:extLst>
              <a:ext uri="{FF2B5EF4-FFF2-40B4-BE49-F238E27FC236}">
                <a16:creationId xmlns:a16="http://schemas.microsoft.com/office/drawing/2014/main" id="{8CA25606-BB9C-E3B2-10D3-49B1ED0843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2619"/>
          <a:stretch/>
        </p:blipFill>
        <p:spPr>
          <a:xfrm>
            <a:off x="5507777" y="-88900"/>
            <a:ext cx="5159081" cy="704291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3" name="Slide Number Placeholder 2">
            <a:extLst>
              <a:ext uri="{FF2B5EF4-FFF2-40B4-BE49-F238E27FC236}">
                <a16:creationId xmlns:a16="http://schemas.microsoft.com/office/drawing/2014/main" id="{850810C2-113A-7365-59FA-E750CAAF731B}"/>
              </a:ext>
            </a:extLst>
          </p:cNvPr>
          <p:cNvSpPr>
            <a:spLocks noGrp="1"/>
          </p:cNvSpPr>
          <p:nvPr>
            <p:ph type="sldNum" sz="quarter" idx="12"/>
          </p:nvPr>
        </p:nvSpPr>
        <p:spPr>
          <a:xfrm>
            <a:off x="9353550" y="6356351"/>
            <a:ext cx="685800" cy="365125"/>
          </a:xfrm>
        </p:spPr>
        <p:txBody>
          <a:bodyPr vert="horz" lIns="91440" tIns="45720" rIns="91440" bIns="45720" rtlCol="0" anchor="ctr">
            <a:normAutofit/>
          </a:bodyPr>
          <a:lstStyle/>
          <a:p>
            <a:pPr>
              <a:spcAft>
                <a:spcPts val="600"/>
              </a:spcAft>
              <a:buClrTx/>
              <a:defRPr/>
            </a:pPr>
            <a:fld id="{9D85EF1F-7307-41BC-8C08-94B176AED8EE}" type="slidenum">
              <a:rPr lang="en-US" sz="1200" kern="1200">
                <a:solidFill>
                  <a:srgbClr val="FFFFFF"/>
                </a:solidFill>
                <a:latin typeface="Calibri" panose="020F0502020204030204"/>
                <a:ea typeface="+mn-ea"/>
                <a:cs typeface="+mn-cs"/>
              </a:rPr>
              <a:pPr>
                <a:spcAft>
                  <a:spcPts val="600"/>
                </a:spcAft>
                <a:buClrTx/>
                <a:defRPr/>
              </a:pPr>
              <a:t>42</a:t>
            </a:fld>
            <a:endParaRPr lang="en-US" sz="1200" kern="1200">
              <a:solidFill>
                <a:srgbClr val="FFFFFF"/>
              </a:solidFill>
              <a:latin typeface="Calibri" panose="020F0502020204030204"/>
              <a:ea typeface="+mn-ea"/>
              <a:cs typeface="+mn-cs"/>
            </a:endParaRPr>
          </a:p>
        </p:txBody>
      </p:sp>
    </p:spTree>
    <p:extLst>
      <p:ext uri="{BB962C8B-B14F-4D97-AF65-F5344CB8AC3E}">
        <p14:creationId xmlns:p14="http://schemas.microsoft.com/office/powerpoint/2010/main" val="259474569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BCE2E3-5DD6-C643-7DD7-F52C89A6771B}"/>
              </a:ext>
            </a:extLst>
          </p:cNvPr>
          <p:cNvSpPr>
            <a:spLocks noGrp="1"/>
          </p:cNvSpPr>
          <p:nvPr>
            <p:ph type="title"/>
          </p:nvPr>
        </p:nvSpPr>
        <p:spPr/>
        <p:txBody>
          <a:bodyPr/>
          <a:lstStyle/>
          <a:p>
            <a:endParaRPr lang="en-US"/>
          </a:p>
        </p:txBody>
      </p:sp>
      <p:sp>
        <p:nvSpPr>
          <p:cNvPr id="3" name="Slide Number Placeholder 2">
            <a:extLst>
              <a:ext uri="{FF2B5EF4-FFF2-40B4-BE49-F238E27FC236}">
                <a16:creationId xmlns:a16="http://schemas.microsoft.com/office/drawing/2014/main" id="{877A2D6A-5EF7-72BD-BBDF-C28D5EB3541D}"/>
              </a:ext>
            </a:extLst>
          </p:cNvPr>
          <p:cNvSpPr>
            <a:spLocks noGrp="1"/>
          </p:cNvSpPr>
          <p:nvPr>
            <p:ph type="sldNum" sz="quarter" idx="12"/>
          </p:nvPr>
        </p:nvSpPr>
        <p:spPr/>
        <p:txBody>
          <a:bodyPr/>
          <a:lstStyle/>
          <a:p>
            <a:pPr>
              <a:buClrTx/>
            </a:pPr>
            <a:fld id="{9D85EF1F-7307-41BC-8C08-94B176AED8EE}" type="slidenum">
              <a:rPr lang="en-US" kern="1200">
                <a:solidFill>
                  <a:srgbClr val="59CBE8"/>
                </a:solidFill>
                <a:latin typeface="Calibri"/>
                <a:ea typeface="+mn-ea"/>
                <a:cs typeface="+mn-cs"/>
              </a:rPr>
              <a:pPr>
                <a:buClrTx/>
              </a:pPr>
              <a:t>43</a:t>
            </a:fld>
            <a:endParaRPr lang="en-US" kern="1200">
              <a:solidFill>
                <a:srgbClr val="59CBE8"/>
              </a:solidFill>
              <a:latin typeface="Calibri"/>
              <a:ea typeface="+mn-ea"/>
              <a:cs typeface="+mn-cs"/>
            </a:endParaRPr>
          </a:p>
        </p:txBody>
      </p:sp>
      <p:sp>
        <p:nvSpPr>
          <p:cNvPr id="4" name="Text Placeholder 3">
            <a:extLst>
              <a:ext uri="{FF2B5EF4-FFF2-40B4-BE49-F238E27FC236}">
                <a16:creationId xmlns:a16="http://schemas.microsoft.com/office/drawing/2014/main" id="{AA2DBDB5-4FB2-68B3-8E63-620E365020BC}"/>
              </a:ext>
            </a:extLst>
          </p:cNvPr>
          <p:cNvSpPr>
            <a:spLocks noGrp="1"/>
          </p:cNvSpPr>
          <p:nvPr>
            <p:ph type="body" sz="quarter" idx="13"/>
          </p:nvPr>
        </p:nvSpPr>
        <p:spPr>
          <a:xfrm>
            <a:off x="5249381" y="3583654"/>
            <a:ext cx="4789968" cy="2258351"/>
          </a:xfrm>
        </p:spPr>
        <p:txBody>
          <a:bodyPr/>
          <a:lstStyle/>
          <a:p>
            <a:endParaRPr lang="en-US" dirty="0"/>
          </a:p>
        </p:txBody>
      </p:sp>
      <p:pic>
        <p:nvPicPr>
          <p:cNvPr id="5" name="Picture 4">
            <a:extLst>
              <a:ext uri="{FF2B5EF4-FFF2-40B4-BE49-F238E27FC236}">
                <a16:creationId xmlns:a16="http://schemas.microsoft.com/office/drawing/2014/main" id="{A821AE0C-21A4-506D-A967-E06653855B9E}"/>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1641198" y="708027"/>
            <a:ext cx="4271581" cy="2478079"/>
          </a:xfrm>
          <a:prstGeom prst="rect">
            <a:avLst/>
          </a:prstGeom>
        </p:spPr>
      </p:pic>
      <p:pic>
        <p:nvPicPr>
          <p:cNvPr id="3074" name="Picture 2">
            <a:extLst>
              <a:ext uri="{FF2B5EF4-FFF2-40B4-BE49-F238E27FC236}">
                <a16:creationId xmlns:a16="http://schemas.microsoft.com/office/drawing/2014/main" id="{F9792C58-F300-CBB6-DC36-FF022970DBA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6096001" y="708027"/>
            <a:ext cx="4391109" cy="2478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Picture 3">
            <a:extLst>
              <a:ext uri="{FF2B5EF4-FFF2-40B4-BE49-F238E27FC236}">
                <a16:creationId xmlns:a16="http://schemas.microsoft.com/office/drawing/2014/main" id="{68BFABBC-4170-6430-97A2-847D56A9C00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2412999" y="3429000"/>
            <a:ext cx="7835320" cy="2867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048563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pPr>
            <a:endParaRPr lang="en-US" sz="1800" kern="1200">
              <a:solidFill>
                <a:srgbClr val="FFFFFF"/>
              </a:solidFill>
              <a:latin typeface="Calibri"/>
            </a:endParaRPr>
          </a:p>
        </p:txBody>
      </p:sp>
      <p:sp>
        <p:nvSpPr>
          <p:cNvPr id="2" name="Title 1">
            <a:extLst>
              <a:ext uri="{FF2B5EF4-FFF2-40B4-BE49-F238E27FC236}">
                <a16:creationId xmlns:a16="http://schemas.microsoft.com/office/drawing/2014/main" id="{2A3E1440-911D-B2D5-7E6B-869058AA89AB}"/>
              </a:ext>
            </a:extLst>
          </p:cNvPr>
          <p:cNvSpPr>
            <a:spLocks noGrp="1"/>
          </p:cNvSpPr>
          <p:nvPr>
            <p:ph type="title"/>
          </p:nvPr>
        </p:nvSpPr>
        <p:spPr>
          <a:xfrm>
            <a:off x="1997202" y="640080"/>
            <a:ext cx="3614166" cy="1481328"/>
          </a:xfrm>
        </p:spPr>
        <p:txBody>
          <a:bodyPr vert="horz" lIns="91440" tIns="45720" rIns="91440" bIns="45720" rtlCol="0" anchor="b">
            <a:normAutofit/>
          </a:bodyPr>
          <a:lstStyle/>
          <a:p>
            <a:pPr defTabSz="914400"/>
            <a:r>
              <a:rPr lang="en-US" sz="2200">
                <a:solidFill>
                  <a:schemeClr val="tx1"/>
                </a:solidFill>
              </a:rPr>
              <a:t>Provide Patient Education on Post Partum Safety/Maternal Warning Signs</a:t>
            </a:r>
          </a:p>
        </p:txBody>
      </p:sp>
      <p:sp>
        <p:nvSpPr>
          <p:cNvPr id="14"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006459" y="2372868"/>
            <a:ext cx="2441321" cy="18288"/>
          </a:xfrm>
          <a:custGeom>
            <a:avLst/>
            <a:gdLst>
              <a:gd name="connsiteX0" fmla="*/ 0 w 2441321"/>
              <a:gd name="connsiteY0" fmla="*/ 0 h 18288"/>
              <a:gd name="connsiteX1" fmla="*/ 585917 w 2441321"/>
              <a:gd name="connsiteY1" fmla="*/ 0 h 18288"/>
              <a:gd name="connsiteX2" fmla="*/ 1196247 w 2441321"/>
              <a:gd name="connsiteY2" fmla="*/ 0 h 18288"/>
              <a:gd name="connsiteX3" fmla="*/ 1806578 w 2441321"/>
              <a:gd name="connsiteY3" fmla="*/ 0 h 18288"/>
              <a:gd name="connsiteX4" fmla="*/ 2441321 w 2441321"/>
              <a:gd name="connsiteY4" fmla="*/ 0 h 18288"/>
              <a:gd name="connsiteX5" fmla="*/ 2441321 w 2441321"/>
              <a:gd name="connsiteY5" fmla="*/ 18288 h 18288"/>
              <a:gd name="connsiteX6" fmla="*/ 1830991 w 2441321"/>
              <a:gd name="connsiteY6" fmla="*/ 18288 h 18288"/>
              <a:gd name="connsiteX7" fmla="*/ 1269487 w 2441321"/>
              <a:gd name="connsiteY7" fmla="*/ 18288 h 18288"/>
              <a:gd name="connsiteX8" fmla="*/ 707983 w 2441321"/>
              <a:gd name="connsiteY8" fmla="*/ 18288 h 18288"/>
              <a:gd name="connsiteX9" fmla="*/ 0 w 2441321"/>
              <a:gd name="connsiteY9" fmla="*/ 18288 h 18288"/>
              <a:gd name="connsiteX10" fmla="*/ 0 w 2441321"/>
              <a:gd name="connsiteY10"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41321" h="18288" fill="none" extrusionOk="0">
                <a:moveTo>
                  <a:pt x="0" y="0"/>
                </a:moveTo>
                <a:cubicBezTo>
                  <a:pt x="273217" y="-17533"/>
                  <a:pt x="355785" y="-4171"/>
                  <a:pt x="585917" y="0"/>
                </a:cubicBezTo>
                <a:cubicBezTo>
                  <a:pt x="816049" y="4171"/>
                  <a:pt x="991446" y="-9419"/>
                  <a:pt x="1196247" y="0"/>
                </a:cubicBezTo>
                <a:cubicBezTo>
                  <a:pt x="1401048" y="9419"/>
                  <a:pt x="1589984" y="-731"/>
                  <a:pt x="1806578" y="0"/>
                </a:cubicBezTo>
                <a:cubicBezTo>
                  <a:pt x="2023172" y="731"/>
                  <a:pt x="2247754" y="8393"/>
                  <a:pt x="2441321" y="0"/>
                </a:cubicBezTo>
                <a:cubicBezTo>
                  <a:pt x="2441167" y="8655"/>
                  <a:pt x="2440437" y="9975"/>
                  <a:pt x="2441321" y="18288"/>
                </a:cubicBezTo>
                <a:cubicBezTo>
                  <a:pt x="2169723" y="30506"/>
                  <a:pt x="2045712" y="39140"/>
                  <a:pt x="1830991" y="18288"/>
                </a:cubicBezTo>
                <a:cubicBezTo>
                  <a:pt x="1616270" y="-2564"/>
                  <a:pt x="1505876" y="3949"/>
                  <a:pt x="1269487" y="18288"/>
                </a:cubicBezTo>
                <a:cubicBezTo>
                  <a:pt x="1033098" y="32627"/>
                  <a:pt x="908661" y="41191"/>
                  <a:pt x="707983" y="18288"/>
                </a:cubicBezTo>
                <a:cubicBezTo>
                  <a:pt x="507305" y="-4615"/>
                  <a:pt x="333592" y="20759"/>
                  <a:pt x="0" y="18288"/>
                </a:cubicBezTo>
                <a:cubicBezTo>
                  <a:pt x="-688" y="11716"/>
                  <a:pt x="875" y="6357"/>
                  <a:pt x="0" y="0"/>
                </a:cubicBezTo>
                <a:close/>
              </a:path>
              <a:path w="2441321" h="18288" stroke="0" extrusionOk="0">
                <a:moveTo>
                  <a:pt x="0" y="0"/>
                </a:moveTo>
                <a:cubicBezTo>
                  <a:pt x="207071" y="-14617"/>
                  <a:pt x="444194" y="-15606"/>
                  <a:pt x="585917" y="0"/>
                </a:cubicBezTo>
                <a:cubicBezTo>
                  <a:pt x="727640" y="15606"/>
                  <a:pt x="904326" y="-79"/>
                  <a:pt x="1123008" y="0"/>
                </a:cubicBezTo>
                <a:cubicBezTo>
                  <a:pt x="1341690" y="79"/>
                  <a:pt x="1600014" y="10401"/>
                  <a:pt x="1782164" y="0"/>
                </a:cubicBezTo>
                <a:cubicBezTo>
                  <a:pt x="1964314" y="-10401"/>
                  <a:pt x="2143537" y="-21488"/>
                  <a:pt x="2441321" y="0"/>
                </a:cubicBezTo>
                <a:cubicBezTo>
                  <a:pt x="2441735" y="5928"/>
                  <a:pt x="2441551" y="11133"/>
                  <a:pt x="2441321" y="18288"/>
                </a:cubicBezTo>
                <a:cubicBezTo>
                  <a:pt x="2166745" y="28773"/>
                  <a:pt x="2078726" y="15476"/>
                  <a:pt x="1879817" y="18288"/>
                </a:cubicBezTo>
                <a:cubicBezTo>
                  <a:pt x="1680908" y="21100"/>
                  <a:pt x="1548770" y="-4127"/>
                  <a:pt x="1318313" y="18288"/>
                </a:cubicBezTo>
                <a:cubicBezTo>
                  <a:pt x="1087856" y="40703"/>
                  <a:pt x="894613" y="3927"/>
                  <a:pt x="659157" y="18288"/>
                </a:cubicBezTo>
                <a:cubicBezTo>
                  <a:pt x="423701" y="32649"/>
                  <a:pt x="246611" y="33975"/>
                  <a:pt x="0" y="18288"/>
                </a:cubicBezTo>
                <a:cubicBezTo>
                  <a:pt x="-348" y="10388"/>
                  <a:pt x="-12" y="3969"/>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Tx/>
            </a:pPr>
            <a:endParaRPr lang="en-US" sz="1800" kern="1200">
              <a:solidFill>
                <a:srgbClr val="FFFFFF"/>
              </a:solidFill>
              <a:latin typeface="Calibri"/>
            </a:endParaRPr>
          </a:p>
        </p:txBody>
      </p:sp>
      <p:sp>
        <p:nvSpPr>
          <p:cNvPr id="4" name="Text Placeholder 3">
            <a:extLst>
              <a:ext uri="{FF2B5EF4-FFF2-40B4-BE49-F238E27FC236}">
                <a16:creationId xmlns:a16="http://schemas.microsoft.com/office/drawing/2014/main" id="{8F948961-F767-0875-7265-1E90B6FAD8BC}"/>
              </a:ext>
            </a:extLst>
          </p:cNvPr>
          <p:cNvSpPr>
            <a:spLocks noGrp="1"/>
          </p:cNvSpPr>
          <p:nvPr>
            <p:ph type="body" sz="quarter" idx="13"/>
          </p:nvPr>
        </p:nvSpPr>
        <p:spPr>
          <a:xfrm>
            <a:off x="1997202" y="2660904"/>
            <a:ext cx="3614166" cy="3547872"/>
          </a:xfrm>
        </p:spPr>
        <p:txBody>
          <a:bodyPr vert="horz" lIns="91440" tIns="45720" rIns="91440" bIns="45720" rtlCol="0" anchor="t">
            <a:normAutofit/>
          </a:bodyPr>
          <a:lstStyle/>
          <a:p>
            <a:pPr marL="285750" indent="-228600" defTabSz="914400">
              <a:buFont typeface="Arial" panose="020B0604020202020204" pitchFamily="34" charset="0"/>
              <a:buChar char="•"/>
            </a:pPr>
            <a:r>
              <a:rPr lang="en-US" sz="1600" dirty="0">
                <a:solidFill>
                  <a:schemeClr val="tx1"/>
                </a:solidFill>
              </a:rPr>
              <a:t>Every patient that comes to our Mother Baby unit receives a Journey Begins book which includes the patient education on post partum safety and Maternal Warning signs</a:t>
            </a:r>
          </a:p>
          <a:p>
            <a:pPr marL="285750" indent="-228600" defTabSz="914400">
              <a:buFont typeface="Arial" panose="020B0604020202020204" pitchFamily="34" charset="0"/>
              <a:buChar char="•"/>
            </a:pPr>
            <a:r>
              <a:rPr lang="en-US" sz="1600" dirty="0">
                <a:solidFill>
                  <a:schemeClr val="tx1"/>
                </a:solidFill>
              </a:rPr>
              <a:t>Every patient at discharge receives a tear off sheet of the education on post partum safety/maternal warning signs</a:t>
            </a:r>
          </a:p>
          <a:p>
            <a:pPr marL="285750" indent="-228600" defTabSz="914400">
              <a:buFont typeface="Arial" panose="020B0604020202020204" pitchFamily="34" charset="0"/>
              <a:buChar char="•"/>
            </a:pPr>
            <a:r>
              <a:rPr lang="en-US" sz="1600" dirty="0">
                <a:solidFill>
                  <a:schemeClr val="tx1"/>
                </a:solidFill>
              </a:rPr>
              <a:t>SIH OB Birthing Center Face Book page that also provides the post partum safety/maternal warning signs education monthly</a:t>
            </a:r>
          </a:p>
        </p:txBody>
      </p:sp>
      <p:pic>
        <p:nvPicPr>
          <p:cNvPr id="7" name="Picture 6" descr="A close-up of a health care information&#10;&#10;Description automatically generated">
            <a:extLst>
              <a:ext uri="{FF2B5EF4-FFF2-40B4-BE49-F238E27FC236}">
                <a16:creationId xmlns:a16="http://schemas.microsoft.com/office/drawing/2014/main" id="{5CFD6410-D2A0-733B-A3BA-05A649D3EF7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098286" y="761752"/>
            <a:ext cx="4094226" cy="5334496"/>
          </a:xfrm>
          <a:prstGeom prst="rect">
            <a:avLst/>
          </a:prstGeom>
        </p:spPr>
      </p:pic>
      <p:sp>
        <p:nvSpPr>
          <p:cNvPr id="3" name="Slide Number Placeholder 2">
            <a:extLst>
              <a:ext uri="{FF2B5EF4-FFF2-40B4-BE49-F238E27FC236}">
                <a16:creationId xmlns:a16="http://schemas.microsoft.com/office/drawing/2014/main" id="{E11DE14F-14FB-0BC0-A875-134AD62D1E68}"/>
              </a:ext>
            </a:extLst>
          </p:cNvPr>
          <p:cNvSpPr>
            <a:spLocks noGrp="1"/>
          </p:cNvSpPr>
          <p:nvPr>
            <p:ph type="sldNum" sz="quarter" idx="12"/>
          </p:nvPr>
        </p:nvSpPr>
        <p:spPr>
          <a:xfrm>
            <a:off x="7981950" y="6356351"/>
            <a:ext cx="2057400" cy="365125"/>
          </a:xfrm>
        </p:spPr>
        <p:txBody>
          <a:bodyPr vert="horz" lIns="91440" tIns="45720" rIns="91440" bIns="45720" rtlCol="0" anchor="ctr">
            <a:normAutofit/>
          </a:bodyPr>
          <a:lstStyle/>
          <a:p>
            <a:pPr>
              <a:spcAft>
                <a:spcPts val="600"/>
              </a:spcAft>
              <a:buClrTx/>
            </a:pPr>
            <a:fld id="{9D85EF1F-7307-41BC-8C08-94B176AED8EE}" type="slidenum">
              <a:rPr lang="en-US" sz="1200" kern="1200">
                <a:solidFill>
                  <a:srgbClr val="000000">
                    <a:tint val="75000"/>
                  </a:srgbClr>
                </a:solidFill>
                <a:latin typeface="Calibri"/>
                <a:ea typeface="+mn-ea"/>
                <a:cs typeface="+mn-cs"/>
              </a:rPr>
              <a:pPr>
                <a:spcAft>
                  <a:spcPts val="600"/>
                </a:spcAft>
                <a:buClrTx/>
              </a:pPr>
              <a:t>44</a:t>
            </a:fld>
            <a:endParaRPr lang="en-US" sz="1200" kern="1200">
              <a:solidFill>
                <a:srgbClr val="000000">
                  <a:tint val="75000"/>
                </a:srgbClr>
              </a:solidFill>
              <a:latin typeface="Calibri"/>
              <a:ea typeface="+mn-ea"/>
              <a:cs typeface="+mn-cs"/>
            </a:endParaRPr>
          </a:p>
        </p:txBody>
      </p:sp>
    </p:spTree>
    <p:extLst>
      <p:ext uri="{BB962C8B-B14F-4D97-AF65-F5344CB8AC3E}">
        <p14:creationId xmlns:p14="http://schemas.microsoft.com/office/powerpoint/2010/main" val="278339139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BA22CB-343D-FBDD-FC36-56BFF9743D38}"/>
              </a:ext>
            </a:extLst>
          </p:cNvPr>
          <p:cNvSpPr>
            <a:spLocks noGrp="1"/>
          </p:cNvSpPr>
          <p:nvPr>
            <p:ph type="title"/>
          </p:nvPr>
        </p:nvSpPr>
        <p:spPr/>
        <p:txBody>
          <a:bodyPr/>
          <a:lstStyle/>
          <a:p>
            <a:r>
              <a:rPr lang="en-US" dirty="0"/>
              <a:t>Staff/Provider Education</a:t>
            </a:r>
          </a:p>
        </p:txBody>
      </p:sp>
      <p:sp>
        <p:nvSpPr>
          <p:cNvPr id="3" name="Slide Number Placeholder 2">
            <a:extLst>
              <a:ext uri="{FF2B5EF4-FFF2-40B4-BE49-F238E27FC236}">
                <a16:creationId xmlns:a16="http://schemas.microsoft.com/office/drawing/2014/main" id="{2D09C174-4759-5A82-C3B8-480F1C92EA97}"/>
              </a:ext>
            </a:extLst>
          </p:cNvPr>
          <p:cNvSpPr>
            <a:spLocks noGrp="1"/>
          </p:cNvSpPr>
          <p:nvPr>
            <p:ph type="sldNum" sz="quarter" idx="12"/>
          </p:nvPr>
        </p:nvSpPr>
        <p:spPr/>
        <p:txBody>
          <a:bodyPr/>
          <a:lstStyle/>
          <a:p>
            <a:pPr>
              <a:buClrTx/>
            </a:pPr>
            <a:fld id="{9D85EF1F-7307-41BC-8C08-94B176AED8EE}" type="slidenum">
              <a:rPr lang="en-US" kern="1200">
                <a:solidFill>
                  <a:srgbClr val="59CBE8"/>
                </a:solidFill>
                <a:latin typeface="Calibri"/>
                <a:ea typeface="+mn-ea"/>
                <a:cs typeface="+mn-cs"/>
              </a:rPr>
              <a:pPr>
                <a:buClrTx/>
              </a:pPr>
              <a:t>45</a:t>
            </a:fld>
            <a:endParaRPr lang="en-US" kern="1200">
              <a:solidFill>
                <a:srgbClr val="59CBE8"/>
              </a:solidFill>
              <a:latin typeface="Calibri"/>
              <a:ea typeface="+mn-ea"/>
              <a:cs typeface="+mn-cs"/>
            </a:endParaRPr>
          </a:p>
        </p:txBody>
      </p:sp>
      <p:sp>
        <p:nvSpPr>
          <p:cNvPr id="4" name="Text Placeholder 3">
            <a:extLst>
              <a:ext uri="{FF2B5EF4-FFF2-40B4-BE49-F238E27FC236}">
                <a16:creationId xmlns:a16="http://schemas.microsoft.com/office/drawing/2014/main" id="{44D11443-94EA-A176-0B42-4733043AAAC6}"/>
              </a:ext>
            </a:extLst>
          </p:cNvPr>
          <p:cNvSpPr>
            <a:spLocks noGrp="1"/>
          </p:cNvSpPr>
          <p:nvPr>
            <p:ph type="body" sz="quarter" idx="13"/>
          </p:nvPr>
        </p:nvSpPr>
        <p:spPr/>
        <p:txBody>
          <a:bodyPr>
            <a:normAutofit/>
          </a:bodyPr>
          <a:lstStyle/>
          <a:p>
            <a:pPr marL="285750" indent="-285750">
              <a:buFont typeface="Arial" panose="020B0604020202020204" pitchFamily="34" charset="0"/>
              <a:buChar char="•"/>
            </a:pPr>
            <a:r>
              <a:rPr lang="en-US" dirty="0"/>
              <a:t>Our staff and providers completed an Implicit Bias &amp; Maternal Fetal Outcomes and Social Determinants of Maternal/Fetal Health Course training through Relias</a:t>
            </a:r>
          </a:p>
          <a:p>
            <a:pPr marL="285750" indent="-285750">
              <a:buFont typeface="Arial" panose="020B0604020202020204" pitchFamily="34" charset="0"/>
              <a:buChar char="•"/>
            </a:pPr>
            <a:r>
              <a:rPr lang="en-US" dirty="0"/>
              <a:t>After the training we had our staff signed the Respectful Care Commitment form </a:t>
            </a:r>
          </a:p>
          <a:p>
            <a:pPr marL="285750" indent="-285750">
              <a:buFont typeface="Arial" panose="020B0604020202020204" pitchFamily="34" charset="0"/>
              <a:buChar char="•"/>
            </a:pPr>
            <a:r>
              <a:rPr lang="en-US" dirty="0"/>
              <a:t>In addition to we have framed and posted “Our Respectful Care Commitment” where both the providers have signed a copy, along with our nursing staff. </a:t>
            </a:r>
          </a:p>
          <a:p>
            <a:pPr marL="285750" indent="-285750">
              <a:buFont typeface="Arial" panose="020B0604020202020204" pitchFamily="34" charset="0"/>
              <a:buChar char="•"/>
            </a:pPr>
            <a:r>
              <a:rPr lang="en-US" dirty="0"/>
              <a:t>Each new hire is assigned to the training and our educators go over the BE and ESSI projects with them and they provide examples on implicit bias and what respectful care looks like. </a:t>
            </a:r>
          </a:p>
          <a:p>
            <a:pPr marL="285750" indent="-285750">
              <a:buFont typeface="Arial" panose="020B0604020202020204" pitchFamily="34" charset="0"/>
              <a:buChar char="•"/>
            </a:pPr>
            <a:r>
              <a:rPr lang="en-US" dirty="0"/>
              <a:t>Improving the care of all patients our Human Resources Department has implemented a yearly education on Cultural Competency and Health Equity and Social Determinants of Healthcare</a:t>
            </a:r>
          </a:p>
        </p:txBody>
      </p:sp>
      <p:pic>
        <p:nvPicPr>
          <p:cNvPr id="2050" name="Picture 2" descr="Relias logo">
            <a:extLst>
              <a:ext uri="{FF2B5EF4-FFF2-40B4-BE49-F238E27FC236}">
                <a16:creationId xmlns:a16="http://schemas.microsoft.com/office/drawing/2014/main" id="{5929A15A-98B0-90AA-F75A-E258BCE91AC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807655" y="5512786"/>
            <a:ext cx="3911600" cy="10424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733890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6FC160-6D47-FC54-1239-D3494C039F24}"/>
              </a:ext>
            </a:extLst>
          </p:cNvPr>
          <p:cNvSpPr>
            <a:spLocks noGrp="1"/>
          </p:cNvSpPr>
          <p:nvPr>
            <p:ph type="title"/>
          </p:nvPr>
        </p:nvSpPr>
        <p:spPr/>
        <p:txBody>
          <a:bodyPr/>
          <a:lstStyle/>
          <a:p>
            <a:r>
              <a:rPr lang="en-US" dirty="0"/>
              <a:t>Challenges – PREM Survey</a:t>
            </a:r>
          </a:p>
        </p:txBody>
      </p:sp>
      <p:sp>
        <p:nvSpPr>
          <p:cNvPr id="3" name="Slide Number Placeholder 2">
            <a:extLst>
              <a:ext uri="{FF2B5EF4-FFF2-40B4-BE49-F238E27FC236}">
                <a16:creationId xmlns:a16="http://schemas.microsoft.com/office/drawing/2014/main" id="{AD8C337B-5AF6-1BE3-A837-19F9FA06F16B}"/>
              </a:ext>
            </a:extLst>
          </p:cNvPr>
          <p:cNvSpPr>
            <a:spLocks noGrp="1"/>
          </p:cNvSpPr>
          <p:nvPr>
            <p:ph type="sldNum" sz="quarter" idx="12"/>
          </p:nvPr>
        </p:nvSpPr>
        <p:spPr/>
        <p:txBody>
          <a:bodyPr/>
          <a:lstStyle/>
          <a:p>
            <a:pPr>
              <a:buClrTx/>
            </a:pPr>
            <a:fld id="{9D85EF1F-7307-41BC-8C08-94B176AED8EE}" type="slidenum">
              <a:rPr lang="en-US" kern="1200">
                <a:solidFill>
                  <a:srgbClr val="59CBE8"/>
                </a:solidFill>
                <a:latin typeface="Calibri"/>
                <a:ea typeface="+mn-ea"/>
                <a:cs typeface="+mn-cs"/>
              </a:rPr>
              <a:pPr>
                <a:buClrTx/>
              </a:pPr>
              <a:t>46</a:t>
            </a:fld>
            <a:endParaRPr lang="en-US" kern="1200" dirty="0">
              <a:solidFill>
                <a:srgbClr val="59CBE8"/>
              </a:solidFill>
              <a:latin typeface="Calibri"/>
              <a:ea typeface="+mn-ea"/>
              <a:cs typeface="+mn-cs"/>
            </a:endParaRPr>
          </a:p>
        </p:txBody>
      </p:sp>
      <p:sp>
        <p:nvSpPr>
          <p:cNvPr id="4" name="Text Placeholder 3">
            <a:extLst>
              <a:ext uri="{FF2B5EF4-FFF2-40B4-BE49-F238E27FC236}">
                <a16:creationId xmlns:a16="http://schemas.microsoft.com/office/drawing/2014/main" id="{A5EC34AD-7A9E-24C5-6B3C-202626E9A061}"/>
              </a:ext>
            </a:extLst>
          </p:cNvPr>
          <p:cNvSpPr>
            <a:spLocks noGrp="1"/>
          </p:cNvSpPr>
          <p:nvPr>
            <p:ph type="body" sz="quarter" idx="13"/>
          </p:nvPr>
        </p:nvSpPr>
        <p:spPr>
          <a:xfrm>
            <a:off x="2152650" y="1420813"/>
            <a:ext cx="7886700" cy="4016375"/>
          </a:xfrm>
        </p:spPr>
        <p:txBody>
          <a:bodyPr/>
          <a:lstStyle/>
          <a:p>
            <a:pPr marL="285750" indent="-285750">
              <a:buFont typeface="Arial" panose="020B0604020202020204" pitchFamily="34" charset="0"/>
              <a:buChar char="•"/>
            </a:pPr>
            <a:r>
              <a:rPr lang="en-US" dirty="0"/>
              <a:t>Implement a strategy for sharing expected respectful care practices during delivery admission (Implementing the PREM survey)</a:t>
            </a:r>
          </a:p>
          <a:p>
            <a:pPr marL="285750" indent="-285750">
              <a:buFont typeface="Arial" panose="020B0604020202020204" pitchFamily="34" charset="0"/>
              <a:buChar char="•"/>
            </a:pPr>
            <a:r>
              <a:rPr lang="en-US" dirty="0"/>
              <a:t>Since May 2022 we have strived hard to have patients complete the PREM Survey</a:t>
            </a:r>
          </a:p>
          <a:p>
            <a:pPr marL="885780" lvl="2" indent="-285750"/>
            <a:r>
              <a:rPr lang="en-US" dirty="0"/>
              <a:t>We hung flyers in each Mother Baby Room with QR Code on it</a:t>
            </a:r>
          </a:p>
          <a:p>
            <a:pPr marL="885780" lvl="2" indent="-285750"/>
            <a:r>
              <a:rPr lang="en-US" dirty="0"/>
              <a:t>When Nurse Leaders Round with patients they reminded them of the PREM Survey</a:t>
            </a:r>
          </a:p>
          <a:p>
            <a:pPr marL="885780" lvl="2" indent="-285750"/>
            <a:r>
              <a:rPr lang="en-US" dirty="0"/>
              <a:t>Provided paper copies to fill out and would be answers in ourselves</a:t>
            </a:r>
          </a:p>
          <a:p>
            <a:pPr marL="285750" indent="-285750">
              <a:buFont typeface="Arial" panose="020B0604020202020204" pitchFamily="34" charset="0"/>
              <a:buChar char="•"/>
            </a:pPr>
            <a:r>
              <a:rPr lang="en-US" dirty="0"/>
              <a:t>With a new hire of a Discharge Navigator – she was able to provide the survey early in the morning and she would return with discharge paperwork. Implementing this process in February we have received a total of 24 surveys in the months of Feb, March &amp; April. This now providing us with data to review. </a:t>
            </a:r>
          </a:p>
        </p:txBody>
      </p:sp>
      <p:pic>
        <p:nvPicPr>
          <p:cNvPr id="4098" name="Picture 2" descr="Survey says! See the comments from actual customers | Pearson Air">
            <a:extLst>
              <a:ext uri="{FF2B5EF4-FFF2-40B4-BE49-F238E27FC236}">
                <a16:creationId xmlns:a16="http://schemas.microsoft.com/office/drawing/2014/main" id="{31B2C7BB-83F6-E8E4-E74A-E37E4713C812}"/>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4964954" y="4918900"/>
            <a:ext cx="2262093" cy="1727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642664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709652" y="967560"/>
            <a:ext cx="6772697" cy="1569660"/>
          </a:xfrm>
          <a:prstGeom prst="rect">
            <a:avLst/>
          </a:prstGeom>
          <a:noFill/>
        </p:spPr>
        <p:txBody>
          <a:bodyPr wrap="square" rtlCol="0">
            <a:spAutoFit/>
          </a:bodyPr>
          <a:lstStyle/>
          <a:p>
            <a:pPr algn="ctr">
              <a:buClrTx/>
            </a:pPr>
            <a:r>
              <a:rPr lang="en-US" sz="4800" kern="1200" dirty="0">
                <a:solidFill>
                  <a:srgbClr val="FFFFFF"/>
                </a:solidFill>
                <a:latin typeface="Calibri"/>
                <a:ea typeface="+mn-ea"/>
                <a:cs typeface="+mn-cs"/>
              </a:rPr>
              <a:t>Thank you!</a:t>
            </a:r>
          </a:p>
          <a:p>
            <a:pPr algn="ctr">
              <a:buClrTx/>
            </a:pPr>
            <a:r>
              <a:rPr lang="en-US" sz="2400" kern="1200" dirty="0">
                <a:solidFill>
                  <a:srgbClr val="FFFFFF"/>
                </a:solidFill>
                <a:latin typeface="Calibri"/>
                <a:ea typeface="+mn-ea"/>
                <a:cs typeface="+mn-cs"/>
              </a:rPr>
              <a:t>Mary Jarvis, MSN, RN, CLC</a:t>
            </a:r>
          </a:p>
          <a:p>
            <a:pPr algn="ctr">
              <a:buClrTx/>
            </a:pPr>
            <a:r>
              <a:rPr lang="en-US" sz="2400" kern="1200" dirty="0">
                <a:solidFill>
                  <a:srgbClr val="FFFFFF"/>
                </a:solidFill>
                <a:latin typeface="Calibri"/>
                <a:ea typeface="+mn-ea"/>
                <a:cs typeface="+mn-cs"/>
              </a:rPr>
              <a:t>Mary.Jarvis@sih.net</a:t>
            </a:r>
          </a:p>
        </p:txBody>
      </p:sp>
    </p:spTree>
    <p:extLst>
      <p:ext uri="{BB962C8B-B14F-4D97-AF65-F5344CB8AC3E}">
        <p14:creationId xmlns:p14="http://schemas.microsoft.com/office/powerpoint/2010/main" val="41559244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1641"/>
        <p:cNvGrpSpPr/>
        <p:nvPr/>
      </p:nvGrpSpPr>
      <p:grpSpPr>
        <a:xfrm>
          <a:off x="0" y="0"/>
          <a:ext cx="0" cy="0"/>
          <a:chOff x="0" y="0"/>
          <a:chExt cx="0" cy="0"/>
        </a:xfrm>
      </p:grpSpPr>
      <p:sp>
        <p:nvSpPr>
          <p:cNvPr id="21642" name="Google Shape;21642;p36"/>
          <p:cNvSpPr txBox="1">
            <a:spLocks noGrp="1"/>
          </p:cNvSpPr>
          <p:nvPr>
            <p:ph type="title"/>
          </p:nvPr>
        </p:nvSpPr>
        <p:spPr>
          <a:xfrm>
            <a:off x="1413310" y="1022009"/>
            <a:ext cx="10270945"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dirty="0"/>
              <a:t>Additional Resources / Announcements / Reminders</a:t>
            </a:r>
            <a:endParaRPr dirty="0"/>
          </a:p>
        </p:txBody>
      </p:sp>
      <p:sp>
        <p:nvSpPr>
          <p:cNvPr id="21643" name="Google Shape;21643;p36"/>
          <p:cNvSpPr txBox="1">
            <a:spLocks noGrp="1"/>
          </p:cNvSpPr>
          <p:nvPr>
            <p:ph type="subTitle" idx="1"/>
          </p:nvPr>
        </p:nvSpPr>
        <p:spPr>
          <a:xfrm>
            <a:off x="1413310" y="3081639"/>
            <a:ext cx="7675728"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600"/>
              <a:buNone/>
            </a:pPr>
            <a:endParaRPr sz="2600" b="1" dirty="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1647"/>
        <p:cNvGrpSpPr/>
        <p:nvPr/>
      </p:nvGrpSpPr>
      <p:grpSpPr>
        <a:xfrm>
          <a:off x="0" y="0"/>
          <a:ext cx="0" cy="0"/>
          <a:chOff x="0" y="0"/>
          <a:chExt cx="0" cy="0"/>
        </a:xfrm>
      </p:grpSpPr>
      <p:sp>
        <p:nvSpPr>
          <p:cNvPr id="21648" name="Google Shape;21648;p37"/>
          <p:cNvSpPr txBox="1">
            <a:spLocks noGrp="1"/>
          </p:cNvSpPr>
          <p:nvPr>
            <p:ph type="title"/>
          </p:nvPr>
        </p:nvSpPr>
        <p:spPr>
          <a:xfrm>
            <a:off x="609600" y="365125"/>
            <a:ext cx="7405757" cy="1336606"/>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sz="3200"/>
              <a:t>Diversity Science</a:t>
            </a:r>
            <a:br>
              <a:rPr lang="en-US" sz="3200"/>
            </a:br>
            <a:r>
              <a:rPr lang="en-US" sz="3200" i="1">
                <a:latin typeface="Calibri"/>
                <a:ea typeface="Calibri"/>
                <a:cs typeface="Calibri"/>
                <a:sym typeface="Calibri"/>
              </a:rPr>
              <a:t>Dignity in Pregnancy &amp; Childbirth: Preventing Racial Bias in Perinatal Care</a:t>
            </a:r>
            <a:endParaRPr sz="3200" i="1">
              <a:latin typeface="Calibri"/>
              <a:ea typeface="Calibri"/>
              <a:cs typeface="Calibri"/>
              <a:sym typeface="Calibri"/>
            </a:endParaRPr>
          </a:p>
        </p:txBody>
      </p:sp>
      <p:sp>
        <p:nvSpPr>
          <p:cNvPr id="21649" name="Google Shape;21649;p37"/>
          <p:cNvSpPr txBox="1">
            <a:spLocks noGrp="1"/>
          </p:cNvSpPr>
          <p:nvPr>
            <p:ph type="body" idx="1"/>
          </p:nvPr>
        </p:nvSpPr>
        <p:spPr>
          <a:xfrm>
            <a:off x="706056" y="1700232"/>
            <a:ext cx="6724891" cy="391728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1000"/>
              </a:spcBef>
              <a:spcAft>
                <a:spcPts val="0"/>
              </a:spcAft>
              <a:buSzPts val="1800"/>
              <a:buNone/>
            </a:pPr>
            <a:endParaRPr dirty="0"/>
          </a:p>
          <a:p>
            <a:pPr marL="457200" lvl="0" indent="-342900" algn="l" rtl="0">
              <a:lnSpc>
                <a:spcPct val="100000"/>
              </a:lnSpc>
              <a:spcBef>
                <a:spcPts val="1000"/>
              </a:spcBef>
              <a:spcAft>
                <a:spcPts val="0"/>
              </a:spcAft>
              <a:buSzPts val="1800"/>
              <a:buChar char="•"/>
            </a:pPr>
            <a:r>
              <a:rPr lang="en-US" dirty="0">
                <a:solidFill>
                  <a:srgbClr val="0D2C4C"/>
                </a:solidFill>
              </a:rPr>
              <a:t>Diversity Science includes courses that empower clinicians, providers, and healthcare organizations to achieve their mission of providing bias-free, high-quality care to all patients.</a:t>
            </a:r>
            <a:endParaRPr dirty="0"/>
          </a:p>
          <a:p>
            <a:pPr marL="457200" lvl="0" indent="-342900" algn="l" rtl="0">
              <a:lnSpc>
                <a:spcPct val="100000"/>
              </a:lnSpc>
              <a:spcBef>
                <a:spcPts val="1000"/>
              </a:spcBef>
              <a:spcAft>
                <a:spcPts val="0"/>
              </a:spcAft>
              <a:buSzPts val="1800"/>
              <a:buChar char="•"/>
            </a:pPr>
            <a:r>
              <a:rPr lang="en-US" b="1" dirty="0"/>
              <a:t>ILPQC has contracted another year with Diversity Science to allow Hospital teams to integrate the modules in e-learning systems for sustainability.</a:t>
            </a:r>
            <a:endParaRPr b="1" dirty="0"/>
          </a:p>
          <a:p>
            <a:pPr marL="457200" lvl="0" indent="-342900" algn="l" rtl="0">
              <a:lnSpc>
                <a:spcPct val="100000"/>
              </a:lnSpc>
              <a:spcBef>
                <a:spcPts val="1000"/>
              </a:spcBef>
              <a:spcAft>
                <a:spcPts val="0"/>
              </a:spcAft>
              <a:buSzPts val="1800"/>
              <a:buChar char="•"/>
            </a:pPr>
            <a:r>
              <a:rPr lang="en-US" b="1" dirty="0"/>
              <a:t>We will follow up soon with more information!</a:t>
            </a:r>
            <a:endParaRPr b="1" dirty="0"/>
          </a:p>
        </p:txBody>
      </p:sp>
      <p:sp>
        <p:nvSpPr>
          <p:cNvPr id="21650" name="Google Shape;21650;p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F6F8FC"/>
                </a:solidFill>
                <a:latin typeface="Arial"/>
                <a:ea typeface="Arial"/>
                <a:cs typeface="Arial"/>
                <a:sym typeface="Arial"/>
              </a:rPr>
              <a:t>49</a:t>
            </a:fld>
            <a:endParaRPr sz="1200" b="0" i="0" u="none" strike="noStrike" cap="none">
              <a:solidFill>
                <a:srgbClr val="F6F8FC"/>
              </a:solidFill>
              <a:latin typeface="Arial"/>
              <a:ea typeface="Arial"/>
              <a:cs typeface="Arial"/>
              <a:sym typeface="Arial"/>
            </a:endParaRPr>
          </a:p>
        </p:txBody>
      </p:sp>
      <p:sp>
        <p:nvSpPr>
          <p:cNvPr id="21651" name="Google Shape;21651;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652" name="Google Shape;21652;p37"/>
          <p:cNvSpPr/>
          <p:nvPr/>
        </p:nvSpPr>
        <p:spPr>
          <a:xfrm>
            <a:off x="8231286" y="3429124"/>
            <a:ext cx="3434521" cy="2274956"/>
          </a:xfrm>
          <a:prstGeom prst="roundRect">
            <a:avLst>
              <a:gd name="adj" fmla="val 16667"/>
            </a:avLst>
          </a:prstGeom>
          <a:solidFill>
            <a:schemeClr val="accent1"/>
          </a:solidFill>
          <a:ln w="25400" cap="flat" cmpd="sng">
            <a:solidFill>
              <a:srgbClr val="0B1E3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3200" b="0" i="0" u="none" strike="noStrike" cap="none">
                <a:solidFill>
                  <a:schemeClr val="lt1"/>
                </a:solidFill>
                <a:latin typeface="Arial"/>
                <a:ea typeface="Arial"/>
                <a:cs typeface="Arial"/>
                <a:sym typeface="Arial"/>
              </a:rPr>
              <a:t>COMING SOON!!!</a:t>
            </a:r>
            <a:endParaRPr sz="2400" b="0" i="0" u="none" strike="noStrike" cap="none">
              <a:solidFill>
                <a:schemeClr val="lt1"/>
              </a:solidFill>
              <a:latin typeface="Arial"/>
              <a:ea typeface="Arial"/>
              <a:cs typeface="Arial"/>
              <a:sym typeface="Arial"/>
            </a:endParaRPr>
          </a:p>
        </p:txBody>
      </p:sp>
      <p:pic>
        <p:nvPicPr>
          <p:cNvPr id="21653" name="Google Shape;21653;p37" descr="A blue and white logo&#10;&#10;Description automatically generated"/>
          <p:cNvPicPr preferRelativeResize="0"/>
          <p:nvPr/>
        </p:nvPicPr>
        <p:blipFill rotWithShape="1">
          <a:blip r:embed="rId3">
            <a:alphaModFix/>
          </a:blip>
          <a:srcRect/>
          <a:stretch/>
        </p:blipFill>
        <p:spPr>
          <a:xfrm>
            <a:off x="7953839" y="1675356"/>
            <a:ext cx="3190787" cy="1463576"/>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962DB-A741-ED67-0928-BE9E320AB81F}"/>
              </a:ext>
            </a:extLst>
          </p:cNvPr>
          <p:cNvSpPr>
            <a:spLocks noGrp="1"/>
          </p:cNvSpPr>
          <p:nvPr>
            <p:ph type="title"/>
          </p:nvPr>
        </p:nvSpPr>
        <p:spPr>
          <a:xfrm>
            <a:off x="609600" y="365125"/>
            <a:ext cx="5731565" cy="1325563"/>
          </a:xfrm>
          <a:noFill/>
        </p:spPr>
        <p:txBody>
          <a:bodyPr/>
          <a:lstStyle/>
          <a:p>
            <a:r>
              <a:rPr lang="en-US" dirty="0"/>
              <a:t>F2F 2024 BE QI Excellence Award Hospitals </a:t>
            </a:r>
          </a:p>
        </p:txBody>
      </p:sp>
      <p:sp>
        <p:nvSpPr>
          <p:cNvPr id="3" name="Text Placeholder 2">
            <a:extLst>
              <a:ext uri="{FF2B5EF4-FFF2-40B4-BE49-F238E27FC236}">
                <a16:creationId xmlns:a16="http://schemas.microsoft.com/office/drawing/2014/main" id="{D811C14C-3C83-E428-C7ED-B14B046C2570}"/>
              </a:ext>
            </a:extLst>
          </p:cNvPr>
          <p:cNvSpPr>
            <a:spLocks noGrp="1"/>
          </p:cNvSpPr>
          <p:nvPr>
            <p:ph type="body" idx="1"/>
          </p:nvPr>
        </p:nvSpPr>
        <p:spPr>
          <a:xfrm>
            <a:off x="530087" y="1730012"/>
            <a:ext cx="5486400" cy="4351338"/>
          </a:xfrm>
        </p:spPr>
        <p:txBody>
          <a:bodyPr/>
          <a:lstStyle/>
          <a:p>
            <a:r>
              <a:rPr lang="en-US" sz="2400" b="1" dirty="0"/>
              <a:t>Advocate Illinois Masonic Medical Center</a:t>
            </a:r>
          </a:p>
          <a:p>
            <a:r>
              <a:rPr lang="en-US" sz="2400" b="1" dirty="0"/>
              <a:t>Advocate Sherman Hospital</a:t>
            </a:r>
          </a:p>
          <a:p>
            <a:r>
              <a:rPr lang="en-US" sz="2400" b="1" dirty="0"/>
              <a:t>Barnes-Jewish Hospital</a:t>
            </a:r>
          </a:p>
          <a:p>
            <a:r>
              <a:rPr lang="en-US" sz="2400" b="1" dirty="0"/>
              <a:t>Carle Richland Memorial Hospital</a:t>
            </a:r>
          </a:p>
          <a:p>
            <a:r>
              <a:rPr lang="en-US" sz="2400" b="1" dirty="0"/>
              <a:t>Endeavor Health Elmhurst Hospital</a:t>
            </a:r>
          </a:p>
          <a:p>
            <a:r>
              <a:rPr lang="en-US" sz="2400" b="1" dirty="0"/>
              <a:t>Endeavor Health Evanston Hospital</a:t>
            </a:r>
          </a:p>
          <a:p>
            <a:endParaRPr lang="en-US" dirty="0"/>
          </a:p>
        </p:txBody>
      </p:sp>
      <p:sp>
        <p:nvSpPr>
          <p:cNvPr id="4" name="Slide Number Placeholder 3">
            <a:extLst>
              <a:ext uri="{FF2B5EF4-FFF2-40B4-BE49-F238E27FC236}">
                <a16:creationId xmlns:a16="http://schemas.microsoft.com/office/drawing/2014/main" id="{3411CAF4-346D-55E1-5B3C-9ADAD76A4C17}"/>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5</a:t>
            </a:fld>
            <a:endParaRPr lang="en-US"/>
          </a:p>
        </p:txBody>
      </p:sp>
      <p:sp>
        <p:nvSpPr>
          <p:cNvPr id="5" name="TextBox 4">
            <a:extLst>
              <a:ext uri="{FF2B5EF4-FFF2-40B4-BE49-F238E27FC236}">
                <a16:creationId xmlns:a16="http://schemas.microsoft.com/office/drawing/2014/main" id="{F32F03DC-BE85-0D3E-E6C5-FC40DC927AD9}"/>
              </a:ext>
            </a:extLst>
          </p:cNvPr>
          <p:cNvSpPr txBox="1"/>
          <p:nvPr/>
        </p:nvSpPr>
        <p:spPr>
          <a:xfrm>
            <a:off x="5931673" y="1825625"/>
            <a:ext cx="5812404" cy="4160113"/>
          </a:xfrm>
          <a:prstGeom prst="rect">
            <a:avLst/>
          </a:prstGeom>
          <a:noFill/>
        </p:spPr>
        <p:txBody>
          <a:bodyPr wrap="square" rtlCol="0">
            <a:spAutoFit/>
          </a:bodyPr>
          <a:lstStyle/>
          <a:p>
            <a:pPr marL="457200" indent="-342900">
              <a:spcBef>
                <a:spcPts val="1000"/>
              </a:spcBef>
              <a:buClr>
                <a:schemeClr val="accent2"/>
              </a:buClr>
              <a:buSzPts val="1800"/>
              <a:buFont typeface="Arial"/>
              <a:buChar char="•"/>
            </a:pPr>
            <a:r>
              <a:rPr lang="en-US" sz="2400" b="1" dirty="0" err="1">
                <a:solidFill>
                  <a:schemeClr val="dk1"/>
                </a:solidFill>
                <a:latin typeface="Calibri"/>
                <a:cs typeface="Calibri"/>
                <a:sym typeface="Calibri"/>
              </a:rPr>
              <a:t>Mercyhealth</a:t>
            </a:r>
            <a:r>
              <a:rPr lang="en-US" sz="2400" b="1" dirty="0">
                <a:solidFill>
                  <a:schemeClr val="dk1"/>
                </a:solidFill>
                <a:latin typeface="Calibri"/>
                <a:cs typeface="Calibri"/>
                <a:sym typeface="Calibri"/>
              </a:rPr>
              <a:t> Javon Bea Hospital</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NM Kishwaukee Hospital</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Northwestern Memorial Hospital</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OSF St. Francis Medical Center</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Silver Cross Hospital</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Springfield Memorial Hospital</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University of Chicago Medical Center</a:t>
            </a:r>
          </a:p>
          <a:p>
            <a:pPr marL="457200" indent="-342900">
              <a:spcBef>
                <a:spcPts val="1000"/>
              </a:spcBef>
              <a:buClr>
                <a:schemeClr val="accent2"/>
              </a:buClr>
              <a:buSzPts val="1800"/>
              <a:buFont typeface="Arial"/>
              <a:buChar char="•"/>
            </a:pPr>
            <a:r>
              <a:rPr lang="en-US" sz="2400" b="1" dirty="0">
                <a:solidFill>
                  <a:schemeClr val="dk1"/>
                </a:solidFill>
                <a:latin typeface="Calibri"/>
                <a:cs typeface="Calibri"/>
                <a:sym typeface="Calibri"/>
              </a:rPr>
              <a:t>UI Health</a:t>
            </a:r>
          </a:p>
          <a:p>
            <a:endParaRPr lang="en-US" dirty="0"/>
          </a:p>
        </p:txBody>
      </p:sp>
      <p:pic>
        <p:nvPicPr>
          <p:cNvPr id="7" name="Graphic 6" descr="Fireworks with solid fill">
            <a:extLst>
              <a:ext uri="{FF2B5EF4-FFF2-40B4-BE49-F238E27FC236}">
                <a16:creationId xmlns:a16="http://schemas.microsoft.com/office/drawing/2014/main" id="{AECD2279-B0F9-A766-DB25-6105A98EA3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68940" y="188883"/>
            <a:ext cx="1588936" cy="1588936"/>
          </a:xfrm>
          <a:prstGeom prst="rect">
            <a:avLst/>
          </a:prstGeom>
        </p:spPr>
      </p:pic>
    </p:spTree>
    <p:extLst>
      <p:ext uri="{BB962C8B-B14F-4D97-AF65-F5344CB8AC3E}">
        <p14:creationId xmlns:p14="http://schemas.microsoft.com/office/powerpoint/2010/main" val="340542854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70"/>
        <p:cNvGrpSpPr/>
        <p:nvPr/>
      </p:nvGrpSpPr>
      <p:grpSpPr>
        <a:xfrm>
          <a:off x="0" y="0"/>
          <a:ext cx="0" cy="0"/>
          <a:chOff x="0" y="0"/>
          <a:chExt cx="0" cy="0"/>
        </a:xfrm>
      </p:grpSpPr>
      <p:sp>
        <p:nvSpPr>
          <p:cNvPr id="4071" name="Google Shape;4071;p430"/>
          <p:cNvSpPr/>
          <p:nvPr/>
        </p:nvSpPr>
        <p:spPr>
          <a:xfrm>
            <a:off x="39624" y="10688"/>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2" name="Google Shape;4072;p430"/>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3" name="Google Shape;4073;p430"/>
          <p:cNvSpPr/>
          <p:nvPr/>
        </p:nvSpPr>
        <p:spPr>
          <a:xfrm rot="5400000" flipH="1">
            <a:off x="-1410085" y="1420219"/>
            <a:ext cx="6857999" cy="4037839"/>
          </a:xfrm>
          <a:prstGeom prst="rect">
            <a:avLst/>
          </a:prstGeom>
          <a:gradFill>
            <a:gsLst>
              <a:gs pos="0">
                <a:srgbClr val="000000">
                  <a:alpha val="0"/>
                </a:srgbClr>
              </a:gs>
              <a:gs pos="99000">
                <a:srgbClr val="1C498B">
                  <a:alpha val="45882"/>
                </a:srgbClr>
              </a:gs>
              <a:gs pos="100000">
                <a:srgbClr val="1C498B">
                  <a:alpha val="45882"/>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4" name="Google Shape;4074;p430"/>
          <p:cNvSpPr/>
          <p:nvPr/>
        </p:nvSpPr>
        <p:spPr>
          <a:xfrm rot="5400000" flipH="1">
            <a:off x="767923" y="3588085"/>
            <a:ext cx="2501979" cy="4037841"/>
          </a:xfrm>
          <a:prstGeom prst="rect">
            <a:avLst/>
          </a:prstGeom>
          <a:gradFill>
            <a:gsLst>
              <a:gs pos="0">
                <a:srgbClr val="1C498B">
                  <a:alpha val="28627"/>
                </a:srgbClr>
              </a:gs>
              <a:gs pos="2000">
                <a:srgbClr val="1C498B">
                  <a:alpha val="28627"/>
                </a:srgbClr>
              </a:gs>
              <a:gs pos="100000">
                <a:srgbClr val="000000">
                  <a:alpha val="29803"/>
                </a:srgbClr>
              </a:gs>
            </a:gsLst>
            <a:lin ang="7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5" name="Google Shape;4075;p430"/>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745"/>
                </a:srgbClr>
              </a:gs>
            </a:gsLst>
            <a:lin ang="18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6" name="Google Shape;4076;p430"/>
          <p:cNvSpPr/>
          <p:nvPr/>
        </p:nvSpPr>
        <p:spPr>
          <a:xfrm rot="5400000" flipH="1">
            <a:off x="-1410093" y="1399943"/>
            <a:ext cx="6858003" cy="4037835"/>
          </a:xfrm>
          <a:prstGeom prst="rect">
            <a:avLst/>
          </a:prstGeom>
          <a:solidFill>
            <a:schemeClr val="accent1">
              <a:lumMod val="20000"/>
              <a:lumOff val="80000"/>
            </a:schemeClr>
          </a:solidFill>
          <a:ln>
            <a:solidFill>
              <a:schemeClr val="accent2">
                <a:lumMod val="20000"/>
                <a:lumOff val="80000"/>
              </a:schemeClr>
            </a:solid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77" name="Google Shape;4077;p430"/>
          <p:cNvSpPr txBox="1">
            <a:spLocks noGrp="1"/>
          </p:cNvSpPr>
          <p:nvPr>
            <p:ph type="title"/>
          </p:nvPr>
        </p:nvSpPr>
        <p:spPr>
          <a:xfrm>
            <a:off x="218160" y="965636"/>
            <a:ext cx="3394549" cy="3387497"/>
          </a:xfrm>
          <a:prstGeom prst="rect">
            <a:avLst/>
          </a:prstGeom>
          <a:noFill/>
          <a:ln>
            <a:noFill/>
          </a:ln>
        </p:spPr>
        <p:txBody>
          <a:bodyPr spcFirstLastPara="1" wrap="square" lIns="91425" tIns="45700" rIns="91425" bIns="45700" anchor="b" anchorCtr="0">
            <a:normAutofit/>
          </a:bodyPr>
          <a:lstStyle/>
          <a:p>
            <a:pPr algn="r"/>
            <a:r>
              <a:rPr lang="en-US" sz="4000" dirty="0"/>
              <a:t>Crossing the finish line: Birth Equity</a:t>
            </a:r>
            <a:br>
              <a:rPr lang="en-US" sz="4000" dirty="0"/>
            </a:br>
            <a:r>
              <a:rPr lang="en-US" sz="4000" i="1" dirty="0"/>
              <a:t>QI Excellence</a:t>
            </a:r>
            <a:br>
              <a:rPr lang="en-US" sz="4000" i="1" dirty="0"/>
            </a:br>
            <a:r>
              <a:rPr lang="en-US" sz="4000" dirty="0"/>
              <a:t>Award </a:t>
            </a:r>
          </a:p>
        </p:txBody>
      </p:sp>
      <p:sp>
        <p:nvSpPr>
          <p:cNvPr id="4078" name="Google Shape;4078;p430"/>
          <p:cNvSpPr txBox="1">
            <a:spLocks noGrp="1"/>
          </p:cNvSpPr>
          <p:nvPr>
            <p:ph type="ftr" idx="11"/>
          </p:nvPr>
        </p:nvSpPr>
        <p:spPr>
          <a:xfrm rot="5400000">
            <a:off x="-1828800" y="2002536"/>
            <a:ext cx="4114800" cy="365125"/>
          </a:xfrm>
          <a:prstGeom prst="rect">
            <a:avLst/>
          </a:prstGeom>
          <a:noFill/>
          <a:ln>
            <a:noFill/>
          </a:ln>
        </p:spPr>
        <p:txBody>
          <a:bodyPr spcFirstLastPara="1" wrap="square" lIns="91425" tIns="45700" rIns="91425" bIns="45700" anchor="ctr" anchorCtr="0">
            <a:normAutofit/>
          </a:bodyPr>
          <a:lstStyle/>
          <a:p>
            <a:pPr marL="0" marR="0" lvl="0" indent="0" algn="l" defTabSz="914400" rtl="0" eaLnBrk="1" fontAlgn="auto" latinLnBrk="0" hangingPunct="1">
              <a:lnSpc>
                <a:spcPct val="100000"/>
              </a:lnSpc>
              <a:spcBef>
                <a:spcPts val="0"/>
              </a:spcBef>
              <a:spcAft>
                <a:spcPts val="0"/>
              </a:spcAft>
              <a:buClrTx/>
              <a:buSzPts val="1400"/>
              <a:buFontTx/>
              <a:buNone/>
              <a:tabLst/>
              <a:defRPr/>
            </a:pPr>
            <a:r>
              <a:rPr kumimoji="0" lang="en-US" sz="1100" b="0" i="0" u="none" strike="noStrike" kern="1200" cap="none" spc="0" normalizeH="0" baseline="0" noProof="0">
                <a:ln>
                  <a:noFill/>
                </a:ln>
                <a:solidFill>
                  <a:srgbClr val="FFFFFF"/>
                </a:solidFill>
                <a:effectLst/>
                <a:uLnTx/>
                <a:uFillTx/>
                <a:latin typeface="Calibri"/>
                <a:cs typeface="Calibri"/>
                <a:sym typeface="Calibri"/>
              </a:rPr>
              <a:t>Illinois Perinatal Quality Collaborative</a:t>
            </a:r>
            <a:endParaRPr kumimoji="0" sz="1200" b="0" i="0" u="none" strike="noStrike" kern="1200" cap="none" spc="0" normalizeH="0" baseline="0" noProof="0">
              <a:ln>
                <a:noFill/>
              </a:ln>
              <a:solidFill>
                <a:srgbClr val="919497"/>
              </a:solidFill>
              <a:effectLst/>
              <a:uLnTx/>
              <a:uFillTx/>
              <a:latin typeface="Calibri"/>
              <a:cs typeface="Calibri"/>
              <a:sym typeface="Calibri"/>
            </a:endParaRPr>
          </a:p>
        </p:txBody>
      </p:sp>
      <p:sp>
        <p:nvSpPr>
          <p:cNvPr id="4079" name="Google Shape;4079;p430"/>
          <p:cNvSpPr txBox="1">
            <a:spLocks noGrp="1"/>
          </p:cNvSpPr>
          <p:nvPr>
            <p:ph type="body" idx="1"/>
          </p:nvPr>
        </p:nvSpPr>
        <p:spPr>
          <a:xfrm>
            <a:off x="4164216" y="1065018"/>
            <a:ext cx="5099942" cy="5574801"/>
          </a:xfrm>
          <a:prstGeom prst="rect">
            <a:avLst/>
          </a:prstGeom>
          <a:noFill/>
          <a:ln>
            <a:noFill/>
          </a:ln>
        </p:spPr>
        <p:txBody>
          <a:bodyPr spcFirstLastPara="1" wrap="square" lIns="91425" tIns="45700" rIns="91425" bIns="45700" anchor="ctr" anchorCtr="0">
            <a:noAutofit/>
          </a:bodyPr>
          <a:lstStyle/>
          <a:p>
            <a:pPr marL="228600" indent="-228600">
              <a:lnSpc>
                <a:spcPct val="90000"/>
              </a:lnSpc>
              <a:spcBef>
                <a:spcPts val="2000"/>
              </a:spcBef>
              <a:buSzPts val="2800"/>
              <a:buFont typeface="Arial,Sans-Serif"/>
            </a:pPr>
            <a:r>
              <a:rPr lang="en-US" sz="2200" b="1" dirty="0">
                <a:solidFill>
                  <a:schemeClr val="accent1"/>
                </a:solidFill>
              </a:rPr>
              <a:t>7 of 7 key strategies In Place (Green)</a:t>
            </a:r>
          </a:p>
          <a:p>
            <a:pPr marL="228600" indent="-228600">
              <a:lnSpc>
                <a:spcPct val="90000"/>
              </a:lnSpc>
              <a:spcBef>
                <a:spcPts val="2000"/>
              </a:spcBef>
              <a:buSzPts val="2800"/>
              <a:buFont typeface="Arial,Sans-Serif"/>
            </a:pPr>
            <a:r>
              <a:rPr lang="en-US" sz="2200" b="1" dirty="0">
                <a:solidFill>
                  <a:schemeClr val="accent1"/>
                </a:solidFill>
              </a:rPr>
              <a:t>Achieving BE key measures/goals:</a:t>
            </a:r>
          </a:p>
          <a:p>
            <a:pPr marL="685800" lvl="1" indent="-228600">
              <a:lnSpc>
                <a:spcPct val="90000"/>
              </a:lnSpc>
              <a:spcBef>
                <a:spcPts val="2000"/>
              </a:spcBef>
              <a:buClr>
                <a:srgbClr val="1C498B"/>
              </a:buClr>
              <a:buSzPts val="2800"/>
              <a:buFont typeface="Arial,Sans-Serif"/>
            </a:pPr>
            <a:r>
              <a:rPr lang="en-US" sz="2200" b="1" dirty="0">
                <a:solidFill>
                  <a:schemeClr val="accent1"/>
                </a:solidFill>
              </a:rPr>
              <a:t>Provider, Nurse, &amp; Other Staff Bias Education ≥70%</a:t>
            </a:r>
          </a:p>
          <a:p>
            <a:pPr marL="685800" lvl="1" indent="-228600">
              <a:lnSpc>
                <a:spcPct val="90000"/>
              </a:lnSpc>
              <a:spcBef>
                <a:spcPts val="2000"/>
              </a:spcBef>
              <a:buSzPts val="2800"/>
              <a:buFont typeface="Arial,Sans-Serif"/>
            </a:pPr>
            <a:r>
              <a:rPr lang="en-US" sz="2200" b="1" dirty="0" err="1">
                <a:solidFill>
                  <a:schemeClr val="accent1"/>
                </a:solidFill>
              </a:rPr>
              <a:t>SDoH</a:t>
            </a:r>
            <a:r>
              <a:rPr lang="en-US" sz="2200" b="1" dirty="0">
                <a:solidFill>
                  <a:schemeClr val="accent1"/>
                </a:solidFill>
              </a:rPr>
              <a:t> Delivery Admission Screening Documented ≥70%</a:t>
            </a:r>
          </a:p>
          <a:p>
            <a:pPr marL="685800" lvl="1" indent="-228600">
              <a:lnSpc>
                <a:spcPct val="90000"/>
              </a:lnSpc>
              <a:spcBef>
                <a:spcPts val="2000"/>
              </a:spcBef>
              <a:buSzPts val="2800"/>
              <a:buFont typeface="Arial,Sans-Serif"/>
            </a:pPr>
            <a:r>
              <a:rPr lang="en-US" sz="2200" b="1" dirty="0" err="1">
                <a:solidFill>
                  <a:schemeClr val="accent1"/>
                </a:solidFill>
              </a:rPr>
              <a:t>SDoH</a:t>
            </a:r>
            <a:r>
              <a:rPr lang="en-US" sz="2200" b="1" dirty="0">
                <a:solidFill>
                  <a:schemeClr val="accent1"/>
                </a:solidFill>
              </a:rPr>
              <a:t> Screen Positive Linkage to Resources Documented ≥70%</a:t>
            </a:r>
          </a:p>
          <a:p>
            <a:pPr marL="685800" lvl="1" indent="-228600">
              <a:lnSpc>
                <a:spcPct val="90000"/>
              </a:lnSpc>
              <a:spcBef>
                <a:spcPts val="2000"/>
              </a:spcBef>
              <a:buSzPts val="2800"/>
              <a:buFont typeface="Arial,Sans-Serif"/>
            </a:pPr>
            <a:r>
              <a:rPr lang="en-US" sz="2200" b="1" dirty="0">
                <a:solidFill>
                  <a:schemeClr val="accent1"/>
                </a:solidFill>
              </a:rPr>
              <a:t>PREM Completion Rate </a:t>
            </a:r>
            <a:r>
              <a:rPr lang="en-US" sz="2200" b="1" u="sng" dirty="0">
                <a:solidFill>
                  <a:schemeClr val="accent1"/>
                </a:solidFill>
              </a:rPr>
              <a:t>&gt;</a:t>
            </a:r>
            <a:r>
              <a:rPr lang="en-US" sz="2200" b="1" dirty="0">
                <a:solidFill>
                  <a:schemeClr val="accent1"/>
                </a:solidFill>
              </a:rPr>
              <a:t>10% or 15 surveys/month for larger hospitals</a:t>
            </a:r>
          </a:p>
        </p:txBody>
      </p:sp>
      <p:sp>
        <p:nvSpPr>
          <p:cNvPr id="4080" name="Google Shape;4080;p430"/>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100" b="0" i="0" u="none" strike="noStrike" kern="1200" cap="none" spc="0" normalizeH="0" baseline="0" noProof="0">
                <a:ln>
                  <a:noFill/>
                </a:ln>
                <a:solidFill>
                  <a:srgbClr val="9CA5AE"/>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sz="1100" b="0" i="0" u="none" strike="noStrike" kern="1200" cap="none" spc="0" normalizeH="0" baseline="0" noProof="0">
              <a:ln>
                <a:noFill/>
              </a:ln>
              <a:solidFill>
                <a:srgbClr val="9CA5AE"/>
              </a:solidFill>
              <a:effectLst/>
              <a:uLnTx/>
              <a:uFillTx/>
              <a:latin typeface="Calibri"/>
              <a:cs typeface="Calibri"/>
              <a:sym typeface="Calibri"/>
            </a:endParaRPr>
          </a:p>
        </p:txBody>
      </p:sp>
      <p:grpSp>
        <p:nvGrpSpPr>
          <p:cNvPr id="6" name="Google Shape;4299;p443">
            <a:extLst>
              <a:ext uri="{FF2B5EF4-FFF2-40B4-BE49-F238E27FC236}">
                <a16:creationId xmlns:a16="http://schemas.microsoft.com/office/drawing/2014/main" id="{1E563E47-4596-D2A9-B5C3-6A2785CC0635}"/>
              </a:ext>
            </a:extLst>
          </p:cNvPr>
          <p:cNvGrpSpPr/>
          <p:nvPr/>
        </p:nvGrpSpPr>
        <p:grpSpPr>
          <a:xfrm>
            <a:off x="9296000" y="2007903"/>
            <a:ext cx="2836870" cy="3845632"/>
            <a:chOff x="9160895" y="1436954"/>
            <a:chExt cx="2999430" cy="3845632"/>
          </a:xfrm>
        </p:grpSpPr>
        <p:pic>
          <p:nvPicPr>
            <p:cNvPr id="3" name="Google Shape;4300;p443" descr="Diagram&#10;&#10;Description automatically generated">
              <a:extLst>
                <a:ext uri="{FF2B5EF4-FFF2-40B4-BE49-F238E27FC236}">
                  <a16:creationId xmlns:a16="http://schemas.microsoft.com/office/drawing/2014/main" id="{9DB08B42-497B-DDB4-19DB-10FA3E4541FB}"/>
                </a:ext>
              </a:extLst>
            </p:cNvPr>
            <p:cNvPicPr preferRelativeResize="0"/>
            <p:nvPr/>
          </p:nvPicPr>
          <p:blipFill rotWithShape="1">
            <a:blip r:embed="rId3" cstate="email">
              <a:alphaModFix/>
              <a:extLst>
                <a:ext uri="{28A0092B-C50C-407E-A947-70E740481C1C}">
                  <a14:useLocalDpi xmlns:a14="http://schemas.microsoft.com/office/drawing/2010/main" val="0"/>
                </a:ext>
              </a:extLst>
            </a:blip>
            <a:srcRect/>
            <a:stretch/>
          </p:blipFill>
          <p:spPr>
            <a:xfrm>
              <a:off x="9160895" y="1436954"/>
              <a:ext cx="2999430" cy="3845632"/>
            </a:xfrm>
            <a:prstGeom prst="rect">
              <a:avLst/>
            </a:prstGeom>
            <a:noFill/>
            <a:ln>
              <a:noFill/>
            </a:ln>
          </p:spPr>
        </p:pic>
        <p:sp>
          <p:nvSpPr>
            <p:cNvPr id="4" name="Google Shape;4301;p443">
              <a:extLst>
                <a:ext uri="{FF2B5EF4-FFF2-40B4-BE49-F238E27FC236}">
                  <a16:creationId xmlns:a16="http://schemas.microsoft.com/office/drawing/2014/main" id="{F15AEFA4-AA68-A117-C958-DB0EEF47CD10}"/>
                </a:ext>
              </a:extLst>
            </p:cNvPr>
            <p:cNvSpPr/>
            <p:nvPr/>
          </p:nvSpPr>
          <p:spPr>
            <a:xfrm>
              <a:off x="10600479" y="2884025"/>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Calibri"/>
                  <a:ea typeface="Calibri"/>
                  <a:cs typeface="Calibri"/>
                  <a:sym typeface="Calibri"/>
                </a:rPr>
                <a:t>Your H</a:t>
              </a: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5" name="Google Shape;4302;p443">
              <a:extLst>
                <a:ext uri="{FF2B5EF4-FFF2-40B4-BE49-F238E27FC236}">
                  <a16:creationId xmlns:a16="http://schemas.microsoft.com/office/drawing/2014/main" id="{D5466739-E840-FC95-6665-3D91BEEA02D7}"/>
                </a:ext>
              </a:extLst>
            </p:cNvPr>
            <p:cNvSpPr/>
            <p:nvPr/>
          </p:nvSpPr>
          <p:spPr>
            <a:xfrm rot="5400000">
              <a:off x="10272529" y="2662176"/>
              <a:ext cx="771645" cy="1080303"/>
            </a:xfrm>
            <a:prstGeom prst="rect">
              <a:avLst/>
            </a:prstGeom>
            <a:solidFill>
              <a:schemeClr val="l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sp>
        <p:nvSpPr>
          <p:cNvPr id="8" name="Google Shape;4303;p443">
            <a:extLst>
              <a:ext uri="{FF2B5EF4-FFF2-40B4-BE49-F238E27FC236}">
                <a16:creationId xmlns:a16="http://schemas.microsoft.com/office/drawing/2014/main" id="{9C5AC312-117A-1AEF-D019-567B59D9E006}"/>
              </a:ext>
            </a:extLst>
          </p:cNvPr>
          <p:cNvSpPr txBox="1"/>
          <p:nvPr/>
        </p:nvSpPr>
        <p:spPr>
          <a:xfrm>
            <a:off x="10166705" y="3436921"/>
            <a:ext cx="1417898" cy="830997"/>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444C55"/>
                </a:solidFill>
                <a:effectLst/>
                <a:uLnTx/>
                <a:uFillTx/>
                <a:latin typeface="Calibri"/>
                <a:ea typeface="Calibri"/>
                <a:cs typeface="Calibri"/>
                <a:sym typeface="Calibri"/>
              </a:rPr>
              <a:t>Your Hospital's Name Here!</a:t>
            </a:r>
            <a:endParaRPr kumimoji="0" sz="1600" b="0" i="0" u="none" strike="noStrike" kern="1200" cap="none" spc="0" normalizeH="0" baseline="0" noProof="0">
              <a:ln>
                <a:noFill/>
              </a:ln>
              <a:solidFill>
                <a:srgbClr val="444C55"/>
              </a:solidFill>
              <a:effectLst/>
              <a:uLnTx/>
              <a:uFillTx/>
              <a:latin typeface="Calibri"/>
              <a:ea typeface="Calibri"/>
              <a:cs typeface="Calibri"/>
              <a:sym typeface="Calibri"/>
            </a:endParaRPr>
          </a:p>
        </p:txBody>
      </p:sp>
      <p:sp>
        <p:nvSpPr>
          <p:cNvPr id="7" name="Google Shape;4077;p430">
            <a:extLst>
              <a:ext uri="{FF2B5EF4-FFF2-40B4-BE49-F238E27FC236}">
                <a16:creationId xmlns:a16="http://schemas.microsoft.com/office/drawing/2014/main" id="{59B5809D-8C36-DFD5-340F-56BFB0EB69B2}"/>
              </a:ext>
            </a:extLst>
          </p:cNvPr>
          <p:cNvSpPr txBox="1">
            <a:spLocks/>
          </p:cNvSpPr>
          <p:nvPr/>
        </p:nvSpPr>
        <p:spPr>
          <a:xfrm>
            <a:off x="4306984" y="218181"/>
            <a:ext cx="7378720" cy="1384527"/>
          </a:xfrm>
          <a:prstGeom prst="rect">
            <a:avLst/>
          </a:prstGeom>
          <a:noFill/>
          <a:ln>
            <a:noFill/>
          </a:ln>
        </p:spPr>
        <p:txBody>
          <a:bodyPr spcFirstLastPara="1" wrap="square" lIns="91425" tIns="45700" rIns="91425" bIns="45700" anchor="b" anchorCtr="0">
            <a:normAutofit fontScale="92500" lnSpcReduction="2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FFFFFF"/>
              </a:buClr>
              <a:buSzPts val="4000"/>
              <a:buFont typeface="Calibri"/>
              <a:buNone/>
              <a:tabLst/>
              <a:defRPr/>
            </a:pPr>
            <a:r>
              <a:rPr kumimoji="0" lang="en-US" sz="3600" b="1" i="0" u="none" strike="noStrike" kern="0" cap="none" spc="0" normalizeH="0" baseline="0" noProof="0" dirty="0">
                <a:ln>
                  <a:noFill/>
                </a:ln>
                <a:solidFill>
                  <a:srgbClr val="1C498B">
                    <a:lumMod val="40000"/>
                    <a:lumOff val="60000"/>
                  </a:srgbClr>
                </a:solidFill>
                <a:effectLst/>
                <a:uLnTx/>
                <a:uFillTx/>
                <a:latin typeface="Calibri"/>
                <a:cs typeface="Calibri"/>
                <a:sym typeface="Calibri"/>
              </a:rPr>
              <a:t>During Sustainability we will </a:t>
            </a:r>
            <a:r>
              <a:rPr kumimoji="0" lang="en-US" sz="3600" b="1" i="0" u="none" strike="noStrike" kern="0" cap="none" spc="0" normalizeH="0" baseline="0" noProof="0" dirty="0" err="1">
                <a:ln>
                  <a:noFill/>
                </a:ln>
                <a:solidFill>
                  <a:srgbClr val="1C498B">
                    <a:lumMod val="40000"/>
                    <a:lumOff val="60000"/>
                  </a:srgbClr>
                </a:solidFill>
                <a:effectLst/>
                <a:uLnTx/>
                <a:uFillTx/>
                <a:latin typeface="Calibri"/>
                <a:cs typeface="Calibri"/>
                <a:sym typeface="Calibri"/>
              </a:rPr>
              <a:t>wor</a:t>
            </a:r>
            <a:r>
              <a:rPr kumimoji="0" lang="en-US" sz="3600" b="1" i="0" u="none" strike="noStrike" kern="0" cap="none" spc="0" normalizeH="0" baseline="0" noProof="0" dirty="0">
                <a:ln>
                  <a:noFill/>
                </a:ln>
                <a:solidFill>
                  <a:srgbClr val="1C498B">
                    <a:lumMod val="40000"/>
                    <a:lumOff val="60000"/>
                  </a:srgbClr>
                </a:solidFill>
                <a:effectLst/>
                <a:uLnTx/>
                <a:uFillTx/>
                <a:latin typeface="Calibri"/>
                <a:cs typeface="Calibri"/>
                <a:sym typeface="Calibri"/>
              </a:rPr>
              <a:t>k to help EVERY hospital achieve BE QI Excellence Award! </a:t>
            </a:r>
          </a:p>
        </p:txBody>
      </p:sp>
    </p:spTree>
    <p:extLst>
      <p:ext uri="{BB962C8B-B14F-4D97-AF65-F5344CB8AC3E}">
        <p14:creationId xmlns:p14="http://schemas.microsoft.com/office/powerpoint/2010/main" val="16226110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1728"/>
        <p:cNvGrpSpPr/>
        <p:nvPr/>
      </p:nvGrpSpPr>
      <p:grpSpPr>
        <a:xfrm>
          <a:off x="0" y="0"/>
          <a:ext cx="0" cy="0"/>
          <a:chOff x="0" y="0"/>
          <a:chExt cx="0" cy="0"/>
        </a:xfrm>
      </p:grpSpPr>
      <p:sp>
        <p:nvSpPr>
          <p:cNvPr id="21729" name="Google Shape;21729;p42"/>
          <p:cNvSpPr txBox="1">
            <a:spLocks noGrp="1"/>
          </p:cNvSpPr>
          <p:nvPr>
            <p:ph type="title"/>
          </p:nvPr>
        </p:nvSpPr>
        <p:spPr>
          <a:xfrm>
            <a:off x="247581" y="172509"/>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3600"/>
              <a:buFont typeface="Calibri"/>
              <a:buNone/>
            </a:pPr>
            <a:r>
              <a:rPr lang="en-US"/>
              <a:t>Upcoming BE Calls</a:t>
            </a:r>
            <a:endParaRPr/>
          </a:p>
        </p:txBody>
      </p:sp>
      <p:sp>
        <p:nvSpPr>
          <p:cNvPr id="21730" name="Google Shape;21730;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51</a:t>
            </a:fld>
            <a:endParaRPr sz="1200" b="0" i="0" u="none" strike="noStrike" cap="none">
              <a:solidFill>
                <a:srgbClr val="AEB3B7"/>
              </a:solidFill>
              <a:latin typeface="Calibri"/>
              <a:ea typeface="Calibri"/>
              <a:cs typeface="Calibri"/>
              <a:sym typeface="Calibri"/>
            </a:endParaRPr>
          </a:p>
        </p:txBody>
      </p:sp>
      <p:sp>
        <p:nvSpPr>
          <p:cNvPr id="21731" name="Google Shape;21731;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aphicFrame>
        <p:nvGraphicFramePr>
          <p:cNvPr id="21732" name="Google Shape;21732;p42"/>
          <p:cNvGraphicFramePr/>
          <p:nvPr>
            <p:extLst>
              <p:ext uri="{D42A27DB-BD31-4B8C-83A1-F6EECF244321}">
                <p14:modId xmlns:p14="http://schemas.microsoft.com/office/powerpoint/2010/main" val="3420510474"/>
              </p:ext>
            </p:extLst>
          </p:nvPr>
        </p:nvGraphicFramePr>
        <p:xfrm>
          <a:off x="247581" y="1803498"/>
          <a:ext cx="9728675" cy="3831205"/>
        </p:xfrm>
        <a:graphic>
          <a:graphicData uri="http://schemas.openxmlformats.org/drawingml/2006/table">
            <a:tbl>
              <a:tblPr firstRow="1" bandRow="1">
                <a:noFill/>
                <a:tableStyleId>{07F99C92-1333-4C22-9FE3-DD32A0E46F28}</a:tableStyleId>
              </a:tblPr>
              <a:tblGrid>
                <a:gridCol w="5552550">
                  <a:extLst>
                    <a:ext uri="{9D8B030D-6E8A-4147-A177-3AD203B41FA5}">
                      <a16:colId xmlns:a16="http://schemas.microsoft.com/office/drawing/2014/main" val="20000"/>
                    </a:ext>
                  </a:extLst>
                </a:gridCol>
                <a:gridCol w="4176125">
                  <a:extLst>
                    <a:ext uri="{9D8B030D-6E8A-4147-A177-3AD203B41FA5}">
                      <a16:colId xmlns:a16="http://schemas.microsoft.com/office/drawing/2014/main" val="20001"/>
                    </a:ext>
                  </a:extLst>
                </a:gridCol>
              </a:tblGrid>
              <a:tr h="744275">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dirty="0">
                          <a:solidFill>
                            <a:srgbClr val="000000"/>
                          </a:solidFill>
                        </a:rPr>
                        <a:t>Event </a:t>
                      </a:r>
                      <a:endParaRPr sz="1400" u="none" strike="noStrike" cap="none" dirty="0"/>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Day/Time </a:t>
                      </a:r>
                      <a:endParaRPr sz="1400" u="none" strike="noStrike" cap="none"/>
                    </a:p>
                  </a:txBody>
                  <a:tcPr marL="91450" marR="91450" marT="45725" marB="45725"/>
                </a:tc>
                <a:extLst>
                  <a:ext uri="{0D108BD9-81ED-4DB2-BD59-A6C34878D82A}">
                    <a16:rowId xmlns:a16="http://schemas.microsoft.com/office/drawing/2014/main" val="10000"/>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ea typeface="Calibri"/>
                          <a:cs typeface="Calibri"/>
                          <a:sym typeface="Calibri"/>
                        </a:rPr>
                        <a:t>BE Sustainability Plan Office Hours </a:t>
                      </a:r>
                    </a:p>
                    <a:p>
                      <a:pPr marL="0" marR="0" lvl="0" indent="0" algn="l" rtl="0">
                        <a:lnSpc>
                          <a:spcPct val="100000"/>
                        </a:lnSpc>
                        <a:spcBef>
                          <a:spcPts val="0"/>
                        </a:spcBef>
                        <a:spcAft>
                          <a:spcPts val="0"/>
                        </a:spcAft>
                        <a:buClr>
                          <a:srgbClr val="000000"/>
                        </a:buClr>
                        <a:buSzPts val="2400"/>
                        <a:buFont typeface="Arial"/>
                        <a:buNone/>
                      </a:pPr>
                      <a:r>
                        <a:rPr lang="en-US" sz="2000" b="1" i="1" u="none" strike="noStrike" cap="none" dirty="0">
                          <a:solidFill>
                            <a:schemeClr val="accent1"/>
                          </a:solidFill>
                          <a:latin typeface="Calibri"/>
                          <a:ea typeface="Calibri"/>
                          <a:cs typeface="Calibri"/>
                          <a:sym typeface="Calibri"/>
                        </a:rPr>
                        <a:t>(held in place of BE monthly webinars)</a:t>
                      </a: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cs typeface="Calibri"/>
                          <a:sym typeface="Arial"/>
                        </a:rPr>
                        <a:t>Monday, July 15th 12-1pm CT</a:t>
                      </a:r>
                    </a:p>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cs typeface="Calibri"/>
                          <a:sym typeface="Arial"/>
                        </a:rPr>
                        <a:t>Monday, August 19th 12-1pm CT</a:t>
                      </a:r>
                      <a:endParaRPr sz="2400" b="1" i="1" u="none" strike="noStrike" cap="none" dirty="0">
                        <a:solidFill>
                          <a:schemeClr val="accent1"/>
                        </a:solidFill>
                        <a:latin typeface="Calibri"/>
                        <a:cs typeface="Calibri"/>
                        <a:sym typeface="Arial"/>
                      </a:endParaRPr>
                    </a:p>
                  </a:txBody>
                  <a:tcPr marL="91450" marR="91450" marT="45725" marB="45725"/>
                </a:tc>
                <a:extLst>
                  <a:ext uri="{0D108BD9-81ED-4DB2-BD59-A6C34878D82A}">
                    <a16:rowId xmlns:a16="http://schemas.microsoft.com/office/drawing/2014/main" val="2861095973"/>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ea typeface="Calibri"/>
                          <a:cs typeface="Calibri"/>
                          <a:sym typeface="Calibri"/>
                        </a:rPr>
                        <a:t>BE September Sustainability Webinar</a:t>
                      </a:r>
                      <a:endParaRPr sz="2400" b="1" i="1" u="none" strike="noStrike" cap="none" dirty="0">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ea typeface="Calibri"/>
                          <a:cs typeface="Calibri"/>
                          <a:sym typeface="Calibri"/>
                        </a:rPr>
                        <a:t>Monday, September 16</a:t>
                      </a:r>
                      <a:r>
                        <a:rPr lang="en-US" sz="2400" b="1" i="1" u="none" strike="noStrike" cap="none" baseline="30000" dirty="0">
                          <a:solidFill>
                            <a:schemeClr val="accent1"/>
                          </a:solidFill>
                          <a:latin typeface="Calibri"/>
                          <a:ea typeface="Calibri"/>
                          <a:cs typeface="Calibri"/>
                          <a:sym typeface="Calibri"/>
                        </a:rPr>
                        <a:t>th</a:t>
                      </a:r>
                      <a:r>
                        <a:rPr lang="en-US" sz="2400" b="1" i="1" u="none" strike="noStrike" cap="none" dirty="0">
                          <a:solidFill>
                            <a:schemeClr val="accent1"/>
                          </a:solidFill>
                          <a:latin typeface="Calibri"/>
                          <a:ea typeface="Calibri"/>
                          <a:cs typeface="Calibri"/>
                          <a:sym typeface="Calibri"/>
                        </a:rPr>
                        <a:t> 12-1pm CT</a:t>
                      </a:r>
                      <a:endParaRPr dirty="0"/>
                    </a:p>
                  </a:txBody>
                  <a:tcPr marL="91450" marR="91450" marT="45725" marB="45725"/>
                </a:tc>
                <a:extLst>
                  <a:ext uri="{0D108BD9-81ED-4DB2-BD59-A6C34878D82A}">
                    <a16:rowId xmlns:a16="http://schemas.microsoft.com/office/drawing/2014/main" val="10002"/>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ea typeface="Calibri"/>
                          <a:cs typeface="Calibri"/>
                          <a:sym typeface="Calibri"/>
                        </a:rPr>
                        <a:t>ILPQC 2024 Annual Conference</a:t>
                      </a:r>
                      <a:endParaRPr sz="2400" b="1" i="1" u="none" strike="noStrike" cap="none" dirty="0">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cs typeface="Calibri"/>
                          <a:sym typeface="Arial"/>
                        </a:rPr>
                        <a:t>October 30th, 2024</a:t>
                      </a:r>
                    </a:p>
                    <a:p>
                      <a:pPr marL="0" marR="0" lvl="0" indent="0" algn="l" rtl="0">
                        <a:lnSpc>
                          <a:spcPct val="100000"/>
                        </a:lnSpc>
                        <a:spcBef>
                          <a:spcPts val="0"/>
                        </a:spcBef>
                        <a:spcAft>
                          <a:spcPts val="0"/>
                        </a:spcAft>
                        <a:buClr>
                          <a:srgbClr val="000000"/>
                        </a:buClr>
                        <a:buSzPts val="2400"/>
                        <a:buFont typeface="Arial"/>
                        <a:buNone/>
                      </a:pPr>
                      <a:r>
                        <a:rPr lang="en-US" sz="2400" b="1" i="1" u="none" strike="noStrike" cap="none" dirty="0">
                          <a:solidFill>
                            <a:schemeClr val="accent1"/>
                          </a:solidFill>
                          <a:latin typeface="Calibri"/>
                          <a:cs typeface="Calibri"/>
                          <a:sym typeface="Arial"/>
                        </a:rPr>
                        <a:t>Westin Lombard Hotel</a:t>
                      </a:r>
                      <a:endParaRPr sz="2400" b="1" i="1" u="none" strike="noStrike" cap="none" dirty="0">
                        <a:solidFill>
                          <a:schemeClr val="accent1"/>
                        </a:solidFill>
                        <a:latin typeface="Calibri"/>
                        <a:cs typeface="Calibri"/>
                        <a:sym typeface="Arial"/>
                      </a:endParaRPr>
                    </a:p>
                  </a:txBody>
                  <a:tcPr marL="91450" marR="91450" marT="45725" marB="45725"/>
                </a:tc>
                <a:extLst>
                  <a:ext uri="{0D108BD9-81ED-4DB2-BD59-A6C34878D82A}">
                    <a16:rowId xmlns:a16="http://schemas.microsoft.com/office/drawing/2014/main" val="1879800784"/>
                  </a:ext>
                </a:extLst>
              </a:tr>
            </a:tbl>
          </a:graphicData>
        </a:graphic>
      </p:graphicFrame>
      <p:pic>
        <p:nvPicPr>
          <p:cNvPr id="21733" name="Google Shape;21733;p42" descr="Daily calendar with solid fill"/>
          <p:cNvPicPr preferRelativeResize="0"/>
          <p:nvPr/>
        </p:nvPicPr>
        <p:blipFill rotWithShape="1">
          <a:blip r:embed="rId3">
            <a:alphaModFix/>
          </a:blip>
          <a:srcRect/>
          <a:stretch/>
        </p:blipFill>
        <p:spPr>
          <a:xfrm>
            <a:off x="9745910" y="2089272"/>
            <a:ext cx="2707630" cy="2676316"/>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Shape 12723"/>
        <p:cNvGrpSpPr/>
        <p:nvPr/>
      </p:nvGrpSpPr>
      <p:grpSpPr>
        <a:xfrm>
          <a:off x="0" y="0"/>
          <a:ext cx="0" cy="0"/>
          <a:chOff x="0" y="0"/>
          <a:chExt cx="0" cy="0"/>
        </a:xfrm>
      </p:grpSpPr>
      <p:sp>
        <p:nvSpPr>
          <p:cNvPr id="6" name="Rectangle 5">
            <a:extLst>
              <a:ext uri="{FF2B5EF4-FFF2-40B4-BE49-F238E27FC236}">
                <a16:creationId xmlns:a16="http://schemas.microsoft.com/office/drawing/2014/main" id="{59695287-AD81-ADB3-6A7B-A0FAE7100826}"/>
              </a:ext>
            </a:extLst>
          </p:cNvPr>
          <p:cNvSpPr/>
          <p:nvPr/>
        </p:nvSpPr>
        <p:spPr>
          <a:xfrm>
            <a:off x="20208" y="-1653"/>
            <a:ext cx="12179261" cy="1548063"/>
          </a:xfrm>
          <a:prstGeom prst="rect">
            <a:avLst/>
          </a:prstGeom>
          <a:solidFill>
            <a:srgbClr val="000000"/>
          </a:solidFill>
          <a:ln>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724" name="Google Shape;12724;p1192"/>
          <p:cNvSpPr txBox="1">
            <a:spLocks noGrp="1"/>
          </p:cNvSpPr>
          <p:nvPr>
            <p:ph type="sldNum" idx="12"/>
          </p:nvPr>
        </p:nvSpPr>
        <p:spPr>
          <a:xfrm>
            <a:off x="8839200" y="6356351"/>
            <a:ext cx="2743200" cy="365200"/>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
                <a:srgbClr val="AEB3B7"/>
              </a:buClr>
              <a:buSzPts val="900"/>
              <a:buFontTx/>
              <a:buNone/>
              <a:tabLst/>
              <a:defRPr/>
            </a:pPr>
            <a:fld id="{00000000-1234-1234-1234-123412341234}" type="slidenum">
              <a:rPr kumimoji="0" lang="en-US" sz="1200" b="0" i="0" u="none" strike="noStrike" kern="1200" cap="none" spc="0" normalizeH="0" baseline="0" noProof="0" dirty="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AEB3B7"/>
                </a:buClr>
                <a:buSzPts val="900"/>
                <a:buFontTx/>
                <a:buNone/>
                <a:tabLst/>
                <a:defRPr/>
              </a:pPr>
              <a:t>52</a:t>
            </a:fld>
            <a:endParaRPr kumimoji="0" sz="1200" b="0" i="0" u="none" strike="noStrike" kern="1200" cap="none" spc="0" normalizeH="0" baseline="0" noProof="0">
              <a:ln>
                <a:noFill/>
              </a:ln>
              <a:solidFill>
                <a:srgbClr val="AEB3B7"/>
              </a:solidFill>
              <a:effectLst/>
              <a:uLnTx/>
              <a:uFillTx/>
              <a:latin typeface="Calibri"/>
              <a:cs typeface="Calibri"/>
              <a:sym typeface="Calibri"/>
            </a:endParaRPr>
          </a:p>
        </p:txBody>
      </p:sp>
      <p:sp>
        <p:nvSpPr>
          <p:cNvPr id="12725" name="Google Shape;12725;p1192"/>
          <p:cNvSpPr txBox="1">
            <a:spLocks noGrp="1"/>
          </p:cNvSpPr>
          <p:nvPr>
            <p:ph type="ftr" idx="11"/>
          </p:nvPr>
        </p:nvSpPr>
        <p:spPr>
          <a:xfrm>
            <a:off x="609600" y="6356351"/>
            <a:ext cx="4114800" cy="365200"/>
          </a:xfrm>
          <a:prstGeom prst="rect">
            <a:avLst/>
          </a:prstGeom>
          <a:no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919497"/>
              </a:buClr>
              <a:buSzPts val="900"/>
              <a:buFontTx/>
              <a:buNone/>
              <a:tabLst/>
              <a:defRPr/>
            </a:pPr>
            <a:r>
              <a:rPr kumimoji="0" lang="en-US" sz="1200" b="0" i="0" u="none" strike="noStrike" kern="1200" cap="none" spc="0" normalizeH="0" baseline="0" noProof="0">
                <a:ln>
                  <a:noFill/>
                </a:ln>
                <a:solidFill>
                  <a:srgbClr val="919497"/>
                </a:solidFill>
                <a:effectLst/>
                <a:uLnTx/>
                <a:uFillTx/>
                <a:latin typeface="Calibri"/>
                <a:ea typeface="Calibri"/>
                <a:cs typeface="Calibri"/>
                <a:sym typeface="Calibri"/>
              </a:rPr>
              <a:t>Illinois Perinatal Quality Collaborative</a:t>
            </a:r>
            <a:endParaRPr kumimoji="0"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EFC7FB14-0BB1-7A0E-7713-34D3498FEEB7}"/>
              </a:ext>
            </a:extLst>
          </p:cNvPr>
          <p:cNvSpPr/>
          <p:nvPr/>
        </p:nvSpPr>
        <p:spPr>
          <a:xfrm>
            <a:off x="5267" y="5309935"/>
            <a:ext cx="12194201" cy="1540593"/>
          </a:xfrm>
          <a:prstGeom prst="rect">
            <a:avLst/>
          </a:prstGeom>
          <a:solidFill>
            <a:srgbClr val="000000"/>
          </a:solidFill>
          <a:ln>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2727" name="Google Shape;12727;p1192" descr="A text on a black background&#10;&#10;Description automatically generated"/>
          <p:cNvPicPr preferRelativeResize="0"/>
          <p:nvPr/>
        </p:nvPicPr>
        <p:blipFill rotWithShape="1">
          <a:blip r:embed="rId3">
            <a:alphaModFix/>
          </a:blip>
          <a:srcRect/>
          <a:stretch/>
        </p:blipFill>
        <p:spPr>
          <a:xfrm>
            <a:off x="1784372" y="1650"/>
            <a:ext cx="8871619" cy="6831301"/>
          </a:xfrm>
          <a:prstGeom prst="rect">
            <a:avLst/>
          </a:prstGeom>
          <a:noFill/>
          <a:ln>
            <a:noFill/>
          </a:ln>
        </p:spPr>
      </p:pic>
    </p:spTree>
    <p:extLst>
      <p:ext uri="{BB962C8B-B14F-4D97-AF65-F5344CB8AC3E}">
        <p14:creationId xmlns:p14="http://schemas.microsoft.com/office/powerpoint/2010/main" val="29786481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962DB-A741-ED67-0928-BE9E320AB81F}"/>
              </a:ext>
            </a:extLst>
          </p:cNvPr>
          <p:cNvSpPr>
            <a:spLocks noGrp="1"/>
          </p:cNvSpPr>
          <p:nvPr>
            <p:ph type="title"/>
          </p:nvPr>
        </p:nvSpPr>
        <p:spPr>
          <a:xfrm>
            <a:off x="609600" y="365125"/>
            <a:ext cx="5791200" cy="1325563"/>
          </a:xfrm>
          <a:noFill/>
        </p:spPr>
        <p:txBody>
          <a:bodyPr/>
          <a:lstStyle/>
          <a:p>
            <a:r>
              <a:rPr lang="en-US" dirty="0"/>
              <a:t>Previous BE QI Excellence Award Hospitals </a:t>
            </a:r>
          </a:p>
        </p:txBody>
      </p:sp>
      <p:sp>
        <p:nvSpPr>
          <p:cNvPr id="3" name="Text Placeholder 2">
            <a:extLst>
              <a:ext uri="{FF2B5EF4-FFF2-40B4-BE49-F238E27FC236}">
                <a16:creationId xmlns:a16="http://schemas.microsoft.com/office/drawing/2014/main" id="{D811C14C-3C83-E428-C7ED-B14B046C2570}"/>
              </a:ext>
            </a:extLst>
          </p:cNvPr>
          <p:cNvSpPr>
            <a:spLocks noGrp="1"/>
          </p:cNvSpPr>
          <p:nvPr>
            <p:ph type="body" idx="1"/>
          </p:nvPr>
        </p:nvSpPr>
        <p:spPr>
          <a:xfrm>
            <a:off x="518160" y="2265892"/>
            <a:ext cx="5486400" cy="4351338"/>
          </a:xfrm>
        </p:spPr>
        <p:txBody>
          <a:bodyPr/>
          <a:lstStyle/>
          <a:p>
            <a:pPr algn="l" rtl="0" fontAlgn="base"/>
            <a:r>
              <a:rPr lang="en-US" b="1" dirty="0"/>
              <a:t>Alton Memorial Hospital​</a:t>
            </a:r>
          </a:p>
          <a:p>
            <a:pPr algn="l" rtl="0" fontAlgn="base"/>
            <a:r>
              <a:rPr lang="en-US" b="1" dirty="0">
                <a:sym typeface="Arial"/>
              </a:rPr>
              <a:t>CGH Medical Center​</a:t>
            </a:r>
          </a:p>
          <a:p>
            <a:pPr algn="l" rtl="0" fontAlgn="base"/>
            <a:r>
              <a:rPr lang="en-US" b="1" dirty="0">
                <a:sym typeface="Arial"/>
              </a:rPr>
              <a:t>Edward Hospital​</a:t>
            </a:r>
          </a:p>
          <a:p>
            <a:pPr algn="l" rtl="0" fontAlgn="base"/>
            <a:r>
              <a:rPr lang="en-US" b="1" dirty="0">
                <a:sym typeface="Arial"/>
              </a:rPr>
              <a:t>FHN Memorial Hospital​</a:t>
            </a:r>
          </a:p>
          <a:p>
            <a:pPr algn="l" rtl="0" fontAlgn="base"/>
            <a:r>
              <a:rPr lang="en-US" b="1" dirty="0" err="1">
                <a:sym typeface="Arial"/>
              </a:rPr>
              <a:t>MacNeal</a:t>
            </a:r>
            <a:r>
              <a:rPr lang="en-US" b="1" dirty="0">
                <a:sym typeface="Arial"/>
              </a:rPr>
              <a:t> Hospital​</a:t>
            </a:r>
          </a:p>
          <a:p>
            <a:endParaRPr lang="en-US" dirty="0"/>
          </a:p>
        </p:txBody>
      </p:sp>
      <p:sp>
        <p:nvSpPr>
          <p:cNvPr id="4" name="Slide Number Placeholder 3">
            <a:extLst>
              <a:ext uri="{FF2B5EF4-FFF2-40B4-BE49-F238E27FC236}">
                <a16:creationId xmlns:a16="http://schemas.microsoft.com/office/drawing/2014/main" id="{3411CAF4-346D-55E1-5B3C-9ADAD76A4C17}"/>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6</a:t>
            </a:fld>
            <a:endParaRPr lang="en-US"/>
          </a:p>
        </p:txBody>
      </p:sp>
      <p:sp>
        <p:nvSpPr>
          <p:cNvPr id="5" name="TextBox 4">
            <a:extLst>
              <a:ext uri="{FF2B5EF4-FFF2-40B4-BE49-F238E27FC236}">
                <a16:creationId xmlns:a16="http://schemas.microsoft.com/office/drawing/2014/main" id="{F32F03DC-BE85-0D3E-E6C5-FC40DC927AD9}"/>
              </a:ext>
            </a:extLst>
          </p:cNvPr>
          <p:cNvSpPr txBox="1"/>
          <p:nvPr/>
        </p:nvSpPr>
        <p:spPr>
          <a:xfrm>
            <a:off x="5861436" y="2265892"/>
            <a:ext cx="5812404" cy="3036729"/>
          </a:xfrm>
          <a:prstGeom prst="rect">
            <a:avLst/>
          </a:prstGeom>
          <a:noFill/>
        </p:spPr>
        <p:txBody>
          <a:bodyPr wrap="square" rtlCol="0">
            <a:spAutoFit/>
          </a:bodyPr>
          <a:lstStyle/>
          <a:p>
            <a:pPr marL="457200" indent="-342900" fontAlgn="base">
              <a:spcBef>
                <a:spcPts val="1000"/>
              </a:spcBef>
              <a:buClr>
                <a:schemeClr val="accent2"/>
              </a:buClr>
              <a:buSzPts val="1800"/>
              <a:buFont typeface="Arial"/>
              <a:buChar char="•"/>
            </a:pPr>
            <a:r>
              <a:rPr lang="en-US" sz="2400" b="1" dirty="0">
                <a:solidFill>
                  <a:schemeClr val="dk1"/>
                </a:solidFill>
                <a:latin typeface="Calibri"/>
                <a:cs typeface="Calibri"/>
                <a:sym typeface="Calibri"/>
              </a:rPr>
              <a:t>Memorial Hospital East​</a:t>
            </a:r>
          </a:p>
          <a:p>
            <a:pPr marL="457200" indent="-342900" fontAlgn="base">
              <a:spcBef>
                <a:spcPts val="1000"/>
              </a:spcBef>
              <a:buClr>
                <a:schemeClr val="accent2"/>
              </a:buClr>
              <a:buSzPts val="1800"/>
              <a:buFont typeface="Arial"/>
              <a:buChar char="•"/>
            </a:pPr>
            <a:r>
              <a:rPr lang="en-US" sz="2400" b="1" dirty="0">
                <a:solidFill>
                  <a:schemeClr val="dk1"/>
                </a:solidFill>
                <a:latin typeface="Calibri"/>
                <a:cs typeface="Calibri"/>
                <a:sym typeface="Calibri"/>
              </a:rPr>
              <a:t>OSF St. Anthony Medical Center - Rockford​</a:t>
            </a:r>
          </a:p>
          <a:p>
            <a:pPr marL="457200" indent="-342900" fontAlgn="base">
              <a:spcBef>
                <a:spcPts val="1000"/>
              </a:spcBef>
              <a:buClr>
                <a:schemeClr val="accent2"/>
              </a:buClr>
              <a:buSzPts val="1800"/>
              <a:buFont typeface="Arial"/>
              <a:buChar char="•"/>
            </a:pPr>
            <a:r>
              <a:rPr lang="en-US" sz="2400" b="1" dirty="0">
                <a:solidFill>
                  <a:schemeClr val="dk1"/>
                </a:solidFill>
                <a:latin typeface="Calibri"/>
                <a:cs typeface="Calibri"/>
                <a:sym typeface="Calibri"/>
              </a:rPr>
              <a:t>Riverside Medical Center​</a:t>
            </a:r>
          </a:p>
          <a:p>
            <a:pPr marL="457200" indent="-342900" fontAlgn="base">
              <a:spcBef>
                <a:spcPts val="1000"/>
              </a:spcBef>
              <a:buClr>
                <a:schemeClr val="accent2"/>
              </a:buClr>
              <a:buSzPts val="1800"/>
              <a:buFont typeface="Arial"/>
              <a:buChar char="•"/>
            </a:pPr>
            <a:r>
              <a:rPr lang="en-US" sz="2400" b="1" dirty="0">
                <a:solidFill>
                  <a:schemeClr val="dk1"/>
                </a:solidFill>
                <a:latin typeface="Calibri"/>
                <a:cs typeface="Calibri"/>
                <a:sym typeface="Calibri"/>
              </a:rPr>
              <a:t>SSM St. Mary's Hospital - St. Louis​</a:t>
            </a:r>
          </a:p>
          <a:p>
            <a:pPr marL="457200" indent="-342900" fontAlgn="base">
              <a:spcBef>
                <a:spcPts val="1000"/>
              </a:spcBef>
              <a:buClr>
                <a:schemeClr val="accent2"/>
              </a:buClr>
              <a:buSzPts val="1800"/>
              <a:buFont typeface="Arial"/>
              <a:buChar char="•"/>
            </a:pPr>
            <a:r>
              <a:rPr lang="en-US" sz="2400" b="1" dirty="0">
                <a:solidFill>
                  <a:schemeClr val="dk1"/>
                </a:solidFill>
                <a:latin typeface="Calibri"/>
                <a:cs typeface="Calibri"/>
                <a:sym typeface="Calibri"/>
              </a:rPr>
              <a:t>Swedish American Hospital</a:t>
            </a:r>
          </a:p>
          <a:p>
            <a:endParaRPr lang="en-US" dirty="0"/>
          </a:p>
        </p:txBody>
      </p:sp>
      <p:pic>
        <p:nvPicPr>
          <p:cNvPr id="7" name="Graphic 6" descr="Fireworks with solid fill">
            <a:extLst>
              <a:ext uri="{FF2B5EF4-FFF2-40B4-BE49-F238E27FC236}">
                <a16:creationId xmlns:a16="http://schemas.microsoft.com/office/drawing/2014/main" id="{AECD2279-B0F9-A766-DB25-6105A98EA3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98758" y="233438"/>
            <a:ext cx="1588936" cy="1588936"/>
          </a:xfrm>
          <a:prstGeom prst="rect">
            <a:avLst/>
          </a:prstGeom>
        </p:spPr>
      </p:pic>
    </p:spTree>
    <p:extLst>
      <p:ext uri="{BB962C8B-B14F-4D97-AF65-F5344CB8AC3E}">
        <p14:creationId xmlns:p14="http://schemas.microsoft.com/office/powerpoint/2010/main" val="215797658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962DB-A741-ED67-0928-BE9E320AB81F}"/>
              </a:ext>
            </a:extLst>
          </p:cNvPr>
          <p:cNvSpPr>
            <a:spLocks noGrp="1"/>
          </p:cNvSpPr>
          <p:nvPr>
            <p:ph type="title"/>
          </p:nvPr>
        </p:nvSpPr>
        <p:spPr>
          <a:xfrm>
            <a:off x="219986" y="308837"/>
            <a:ext cx="7969857" cy="1325563"/>
          </a:xfrm>
          <a:noFill/>
        </p:spPr>
        <p:txBody>
          <a:bodyPr/>
          <a:lstStyle/>
          <a:p>
            <a:r>
              <a:rPr lang="en-US" sz="3600" b="1" dirty="0">
                <a:solidFill>
                  <a:srgbClr val="1C498B"/>
                </a:solidFill>
                <a:latin typeface="Aptos"/>
              </a:rPr>
              <a:t>F2F 2024 BE Patient &amp; Community Engagement Award Hospitals </a:t>
            </a:r>
            <a:br>
              <a:rPr lang="en-US" sz="3600" b="1" dirty="0">
                <a:solidFill>
                  <a:srgbClr val="1C498B"/>
                </a:solidFill>
                <a:latin typeface="Aptos"/>
              </a:rPr>
            </a:br>
            <a:r>
              <a:rPr lang="en-US" sz="2800" b="1" dirty="0">
                <a:solidFill>
                  <a:srgbClr val="1C498B"/>
                </a:solidFill>
                <a:latin typeface="Aptos"/>
              </a:rPr>
              <a:t>(Patient Partner + Respectful Care Breakfast)</a:t>
            </a:r>
            <a:endParaRPr lang="en-US" dirty="0"/>
          </a:p>
        </p:txBody>
      </p:sp>
      <p:sp>
        <p:nvSpPr>
          <p:cNvPr id="3" name="Text Placeholder 2">
            <a:extLst>
              <a:ext uri="{FF2B5EF4-FFF2-40B4-BE49-F238E27FC236}">
                <a16:creationId xmlns:a16="http://schemas.microsoft.com/office/drawing/2014/main" id="{D811C14C-3C83-E428-C7ED-B14B046C2570}"/>
              </a:ext>
            </a:extLst>
          </p:cNvPr>
          <p:cNvSpPr>
            <a:spLocks noGrp="1"/>
          </p:cNvSpPr>
          <p:nvPr>
            <p:ph type="body" idx="1"/>
          </p:nvPr>
        </p:nvSpPr>
        <p:spPr>
          <a:xfrm>
            <a:off x="530087" y="2005012"/>
            <a:ext cx="5486400" cy="4351338"/>
          </a:xfrm>
        </p:spPr>
        <p:txBody>
          <a:bodyPr/>
          <a:lstStyle/>
          <a:p>
            <a:pPr lvl="0" defTabSz="914400" eaLnBrk="1" fontAlgn="auto" latinLnBrk="0" hangingPunct="1">
              <a:tabLst/>
              <a:defRPr/>
            </a:pPr>
            <a:r>
              <a:rPr lang="en-US" b="1" dirty="0">
                <a:sym typeface="Arial"/>
              </a:rPr>
              <a:t>Advocate Sherman Hospital</a:t>
            </a:r>
          </a:p>
          <a:p>
            <a:pPr lvl="0" defTabSz="914400" eaLnBrk="1" fontAlgn="auto" latinLnBrk="0" hangingPunct="1">
              <a:tabLst/>
              <a:defRPr/>
            </a:pPr>
            <a:r>
              <a:rPr lang="en-US" b="1" dirty="0">
                <a:sym typeface="Arial"/>
              </a:rPr>
              <a:t>Anderson Hospital</a:t>
            </a:r>
          </a:p>
          <a:p>
            <a:pPr lvl="0" defTabSz="914400" eaLnBrk="1" fontAlgn="auto" latinLnBrk="0" hangingPunct="1">
              <a:tabLst/>
              <a:defRPr/>
            </a:pPr>
            <a:r>
              <a:rPr lang="en-US" b="1" dirty="0">
                <a:sym typeface="Arial"/>
              </a:rPr>
              <a:t>Carle Foundation Hospital</a:t>
            </a:r>
          </a:p>
          <a:p>
            <a:pPr lvl="0" defTabSz="914400" eaLnBrk="1" fontAlgn="auto" latinLnBrk="0" hangingPunct="1">
              <a:tabLst/>
              <a:defRPr/>
            </a:pPr>
            <a:r>
              <a:rPr lang="en-US" b="1" dirty="0">
                <a:sym typeface="Arial"/>
              </a:rPr>
              <a:t>Elmhurst Memorial Hospital</a:t>
            </a:r>
          </a:p>
          <a:p>
            <a:pPr lvl="0" defTabSz="914400" eaLnBrk="1" fontAlgn="auto" latinLnBrk="0" hangingPunct="1">
              <a:tabLst/>
              <a:defRPr/>
            </a:pPr>
            <a:r>
              <a:rPr lang="en-US" b="1" dirty="0">
                <a:sym typeface="Arial"/>
              </a:rPr>
              <a:t>Endeavor Health Evanston Hospital</a:t>
            </a:r>
          </a:p>
          <a:p>
            <a:pPr lvl="0" defTabSz="914400" eaLnBrk="1" fontAlgn="auto" latinLnBrk="0" hangingPunct="1">
              <a:tabLst/>
              <a:defRPr/>
            </a:pPr>
            <a:r>
              <a:rPr lang="en-US" b="1" dirty="0">
                <a:sym typeface="Arial"/>
              </a:rPr>
              <a:t>FHN Memorial Hospital</a:t>
            </a:r>
          </a:p>
          <a:p>
            <a:pPr lvl="0" defTabSz="914400" eaLnBrk="1" fontAlgn="auto" latinLnBrk="0" hangingPunct="1">
              <a:tabLst/>
              <a:defRPr/>
            </a:pPr>
            <a:r>
              <a:rPr lang="en-US" b="1" dirty="0">
                <a:sym typeface="Arial"/>
              </a:rPr>
              <a:t>HSHS St. Francis Hospital – Litchfield</a:t>
            </a:r>
          </a:p>
        </p:txBody>
      </p:sp>
      <p:sp>
        <p:nvSpPr>
          <p:cNvPr id="4" name="Slide Number Placeholder 3">
            <a:extLst>
              <a:ext uri="{FF2B5EF4-FFF2-40B4-BE49-F238E27FC236}">
                <a16:creationId xmlns:a16="http://schemas.microsoft.com/office/drawing/2014/main" id="{3411CAF4-346D-55E1-5B3C-9ADAD76A4C17}"/>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7</a:t>
            </a:fld>
            <a:endParaRPr lang="en-US"/>
          </a:p>
        </p:txBody>
      </p:sp>
      <p:sp>
        <p:nvSpPr>
          <p:cNvPr id="5" name="TextBox 4">
            <a:extLst>
              <a:ext uri="{FF2B5EF4-FFF2-40B4-BE49-F238E27FC236}">
                <a16:creationId xmlns:a16="http://schemas.microsoft.com/office/drawing/2014/main" id="{F32F03DC-BE85-0D3E-E6C5-FC40DC927AD9}"/>
              </a:ext>
            </a:extLst>
          </p:cNvPr>
          <p:cNvSpPr txBox="1"/>
          <p:nvPr/>
        </p:nvSpPr>
        <p:spPr>
          <a:xfrm>
            <a:off x="5932998" y="2154098"/>
            <a:ext cx="5812404" cy="3662541"/>
          </a:xfrm>
          <a:prstGeom prst="rect">
            <a:avLst/>
          </a:prstGeom>
          <a:noFill/>
        </p:spPr>
        <p:txBody>
          <a:bodyPr wrap="square" rtlCol="0">
            <a:spAutoFit/>
          </a:bodyPr>
          <a:lstStyle/>
          <a:p>
            <a:pPr marL="457200" indent="-342900">
              <a:spcBef>
                <a:spcPts val="1000"/>
              </a:spcBef>
              <a:buClr>
                <a:schemeClr val="accent2"/>
              </a:buClr>
              <a:buSzPts val="1800"/>
              <a:buFont typeface="Arial"/>
              <a:buChar char="•"/>
              <a:defRPr/>
            </a:pPr>
            <a:r>
              <a:rPr lang="en-US" sz="2400" b="1" dirty="0" err="1">
                <a:solidFill>
                  <a:schemeClr val="dk1"/>
                </a:solidFill>
                <a:latin typeface="Calibri"/>
                <a:cs typeface="Calibri"/>
                <a:sym typeface="Calibri"/>
              </a:rPr>
              <a:t>MacNeal</a:t>
            </a:r>
            <a:r>
              <a:rPr lang="en-US" sz="2400" b="1" dirty="0">
                <a:solidFill>
                  <a:schemeClr val="dk1"/>
                </a:solidFill>
                <a:latin typeface="Calibri"/>
                <a:cs typeface="Calibri"/>
                <a:sym typeface="Calibri"/>
              </a:rPr>
              <a:t> Hospital</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McDonough Hospital</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Memorial Hospital of Carbondale</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NM Palos Hospital</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Northwestern Memorial Hospital</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OSF St. Francis Hospital</a:t>
            </a:r>
          </a:p>
          <a:p>
            <a:pPr marL="457200" indent="-342900">
              <a:spcBef>
                <a:spcPts val="1000"/>
              </a:spcBef>
              <a:buClr>
                <a:schemeClr val="accent2"/>
              </a:buClr>
              <a:buSzPts val="1800"/>
              <a:buFont typeface="Arial"/>
              <a:buChar char="•"/>
              <a:defRPr/>
            </a:pPr>
            <a:r>
              <a:rPr lang="en-US" sz="2400" b="1" dirty="0">
                <a:solidFill>
                  <a:schemeClr val="dk1"/>
                </a:solidFill>
                <a:latin typeface="Calibri"/>
                <a:cs typeface="Calibri"/>
                <a:sym typeface="Calibri"/>
              </a:rPr>
              <a:t>UI Health</a:t>
            </a:r>
          </a:p>
          <a:p>
            <a:endParaRPr lang="en-US" dirty="0"/>
          </a:p>
        </p:txBody>
      </p:sp>
      <p:pic>
        <p:nvPicPr>
          <p:cNvPr id="7" name="Graphic 6" descr="Fireworks with solid fill">
            <a:extLst>
              <a:ext uri="{FF2B5EF4-FFF2-40B4-BE49-F238E27FC236}">
                <a16:creationId xmlns:a16="http://schemas.microsoft.com/office/drawing/2014/main" id="{AECD2279-B0F9-A766-DB25-6105A98EA3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210800" y="4657477"/>
            <a:ext cx="1588936" cy="1588936"/>
          </a:xfrm>
          <a:prstGeom prst="rect">
            <a:avLst/>
          </a:prstGeom>
        </p:spPr>
      </p:pic>
    </p:spTree>
    <p:extLst>
      <p:ext uri="{BB962C8B-B14F-4D97-AF65-F5344CB8AC3E}">
        <p14:creationId xmlns:p14="http://schemas.microsoft.com/office/powerpoint/2010/main" val="18372336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E770A9-24AE-BFB1-06E8-CA2B3DDCC7D1}"/>
              </a:ext>
            </a:extLst>
          </p:cNvPr>
          <p:cNvSpPr>
            <a:spLocks noGrp="1"/>
          </p:cNvSpPr>
          <p:nvPr>
            <p:ph type="title"/>
          </p:nvPr>
        </p:nvSpPr>
        <p:spPr>
          <a:xfrm>
            <a:off x="609600" y="365125"/>
            <a:ext cx="7361583" cy="1325563"/>
          </a:xfrm>
        </p:spPr>
        <p:txBody>
          <a:bodyPr/>
          <a:lstStyle/>
          <a:p>
            <a:r>
              <a:rPr lang="en-US" sz="3600" b="1" dirty="0">
                <a:solidFill>
                  <a:srgbClr val="1C498B"/>
                </a:solidFill>
                <a:latin typeface="Aptos"/>
              </a:rPr>
              <a:t>Additional teams who completed a Respectful Care Breakfast</a:t>
            </a:r>
            <a:endParaRPr lang="en-US" dirty="0"/>
          </a:p>
        </p:txBody>
      </p:sp>
      <p:sp>
        <p:nvSpPr>
          <p:cNvPr id="3" name="Text Placeholder 2">
            <a:extLst>
              <a:ext uri="{FF2B5EF4-FFF2-40B4-BE49-F238E27FC236}">
                <a16:creationId xmlns:a16="http://schemas.microsoft.com/office/drawing/2014/main" id="{0E60B9F2-ABB3-9C35-B8D2-058AFBD05B4D}"/>
              </a:ext>
            </a:extLst>
          </p:cNvPr>
          <p:cNvSpPr>
            <a:spLocks noGrp="1"/>
          </p:cNvSpPr>
          <p:nvPr>
            <p:ph type="body" idx="1"/>
          </p:nvPr>
        </p:nvSpPr>
        <p:spPr>
          <a:xfrm>
            <a:off x="609600" y="1690688"/>
            <a:ext cx="10972800" cy="4351338"/>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Barnes-Jewish Hospital</a:t>
            </a:r>
            <a:r>
              <a:rPr lang="en-US" sz="3200" b="1" kern="1200" dirty="0">
                <a:solidFill>
                  <a:prstClr val="black"/>
                </a:solidFill>
                <a:ea typeface="+mn-ea"/>
              </a:rPr>
              <a:t>, </a:t>
            </a:r>
            <a:r>
              <a:rPr kumimoji="0" lang="en-US" sz="3200" b="1" i="0" u="none" strike="noStrike" kern="1200" cap="none" spc="0" normalizeH="0" baseline="0" noProof="0" dirty="0">
                <a:ln>
                  <a:noFill/>
                </a:ln>
                <a:solidFill>
                  <a:prstClr val="black"/>
                </a:solidFill>
                <a:effectLst/>
                <a:uLnTx/>
                <a:uFillTx/>
                <a:latin typeface="Calibri"/>
                <a:ea typeface="Calibri"/>
                <a:cs typeface="Calibri"/>
              </a:rPr>
              <a:t>CGH Medical Center, Edward Hospital, Loyola University Medical Center, Memorial Hospital East, NM </a:t>
            </a:r>
            <a:r>
              <a:rPr kumimoji="0" lang="en-US" sz="3200" b="1" i="0" u="none" strike="noStrike" kern="1200" cap="none" spc="0" normalizeH="0" baseline="0" noProof="0" dirty="0" err="1">
                <a:ln>
                  <a:noFill/>
                </a:ln>
                <a:solidFill>
                  <a:prstClr val="black"/>
                </a:solidFill>
                <a:effectLst/>
                <a:uLnTx/>
                <a:uFillTx/>
                <a:latin typeface="Calibri"/>
                <a:ea typeface="Calibri"/>
                <a:cs typeface="Calibri"/>
              </a:rPr>
              <a:t>Delnor</a:t>
            </a:r>
            <a:r>
              <a:rPr kumimoji="0" lang="en-US" sz="3200" b="1" i="0" u="none" strike="noStrike" kern="1200" cap="none" spc="0" normalizeH="0" baseline="0" noProof="0" dirty="0">
                <a:ln>
                  <a:noFill/>
                </a:ln>
                <a:solidFill>
                  <a:prstClr val="black"/>
                </a:solidFill>
                <a:effectLst/>
                <a:uLnTx/>
                <a:uFillTx/>
                <a:latin typeface="Calibri"/>
                <a:ea typeface="Calibri"/>
                <a:cs typeface="Calibri"/>
              </a:rPr>
              <a:t> Hospital, NM Lake Forest Hospital, OSF St. Anthony Medical Center – Rockford, Roseland Hospital</a:t>
            </a:r>
          </a:p>
          <a:p>
            <a:endParaRPr lang="en-US" dirty="0"/>
          </a:p>
        </p:txBody>
      </p:sp>
      <p:sp>
        <p:nvSpPr>
          <p:cNvPr id="4" name="Slide Number Placeholder 3">
            <a:extLst>
              <a:ext uri="{FF2B5EF4-FFF2-40B4-BE49-F238E27FC236}">
                <a16:creationId xmlns:a16="http://schemas.microsoft.com/office/drawing/2014/main" id="{262F05D0-500A-6B11-2AD0-7D0E4DF5414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8</a:t>
            </a:fld>
            <a:endParaRPr lang="en-US"/>
          </a:p>
        </p:txBody>
      </p:sp>
      <p:sp>
        <p:nvSpPr>
          <p:cNvPr id="5" name="Google Shape;2661;p33">
            <a:extLst>
              <a:ext uri="{FF2B5EF4-FFF2-40B4-BE49-F238E27FC236}">
                <a16:creationId xmlns:a16="http://schemas.microsoft.com/office/drawing/2014/main" id="{239BE699-986F-791D-B3E3-04C6E50AE3D7}"/>
              </a:ext>
            </a:extLst>
          </p:cNvPr>
          <p:cNvSpPr txBox="1">
            <a:spLocks/>
          </p:cNvSpPr>
          <p:nvPr/>
        </p:nvSpPr>
        <p:spPr>
          <a:xfrm>
            <a:off x="609598" y="3866357"/>
            <a:ext cx="10972800" cy="1325563"/>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18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r>
              <a:rPr lang="en-US" dirty="0">
                <a:solidFill>
                  <a:srgbClr val="1C498B"/>
                </a:solidFill>
                <a:latin typeface="Aptos"/>
              </a:rPr>
              <a:t>Additional teams who have engaged a Patient Partner</a:t>
            </a:r>
          </a:p>
        </p:txBody>
      </p:sp>
      <p:sp>
        <p:nvSpPr>
          <p:cNvPr id="7" name="TextBox 6">
            <a:extLst>
              <a:ext uri="{FF2B5EF4-FFF2-40B4-BE49-F238E27FC236}">
                <a16:creationId xmlns:a16="http://schemas.microsoft.com/office/drawing/2014/main" id="{D403A6EB-66FE-3365-8449-3C1AF18C8757}"/>
              </a:ext>
            </a:extLst>
          </p:cNvPr>
          <p:cNvSpPr txBox="1"/>
          <p:nvPr/>
        </p:nvSpPr>
        <p:spPr>
          <a:xfrm>
            <a:off x="609599" y="5151815"/>
            <a:ext cx="8017565" cy="107721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Advocate Lutheran General Hospital</a:t>
            </a:r>
            <a:endParaRPr kumimoji="0" lang="en-US" sz="3200" b="1" i="0" u="none" strike="noStrike" kern="1200" cap="none" spc="0" normalizeH="0" baseline="0" noProof="0" dirty="0">
              <a:ln>
                <a:noFill/>
              </a:ln>
              <a:solidFill>
                <a:prstClr val="black"/>
              </a:solidFill>
              <a:effectLst/>
              <a:uLnTx/>
              <a:uFillTx/>
              <a:latin typeface="Calibri"/>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Calibri"/>
                <a:cs typeface="Calibri"/>
              </a:rPr>
              <a:t>Rush Copley Medical Center</a:t>
            </a:r>
          </a:p>
        </p:txBody>
      </p:sp>
      <p:sp>
        <p:nvSpPr>
          <p:cNvPr id="8" name="Star: 5 Points 7">
            <a:extLst>
              <a:ext uri="{FF2B5EF4-FFF2-40B4-BE49-F238E27FC236}">
                <a16:creationId xmlns:a16="http://schemas.microsoft.com/office/drawing/2014/main" id="{D6F1F12D-AEDE-1C6F-E7C8-DBA4A8F2B926}"/>
              </a:ext>
            </a:extLst>
          </p:cNvPr>
          <p:cNvSpPr/>
          <p:nvPr/>
        </p:nvSpPr>
        <p:spPr>
          <a:xfrm>
            <a:off x="10081589" y="4694501"/>
            <a:ext cx="1500809" cy="1309163"/>
          </a:xfrm>
          <a:prstGeom prst="star5">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913992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12D15A-84D4-5911-8F5B-A04C544A382C}"/>
              </a:ext>
            </a:extLst>
          </p:cNvPr>
          <p:cNvSpPr>
            <a:spLocks noGrp="1"/>
          </p:cNvSpPr>
          <p:nvPr>
            <p:ph type="title"/>
          </p:nvPr>
        </p:nvSpPr>
        <p:spPr>
          <a:xfrm>
            <a:off x="541684" y="79251"/>
            <a:ext cx="7301948" cy="1325563"/>
          </a:xfrm>
          <a:noFill/>
        </p:spPr>
        <p:txBody>
          <a:bodyPr/>
          <a:lstStyle/>
          <a:p>
            <a:r>
              <a:rPr lang="en-US" dirty="0"/>
              <a:t>Hospitals still working towards BE QI Excellence to get to Sustainability</a:t>
            </a:r>
          </a:p>
        </p:txBody>
      </p:sp>
      <p:sp>
        <p:nvSpPr>
          <p:cNvPr id="3" name="Text Placeholder 2">
            <a:extLst>
              <a:ext uri="{FF2B5EF4-FFF2-40B4-BE49-F238E27FC236}">
                <a16:creationId xmlns:a16="http://schemas.microsoft.com/office/drawing/2014/main" id="{AD9DAE5A-710B-020C-F74A-72B0AB7E8583}"/>
              </a:ext>
            </a:extLst>
          </p:cNvPr>
          <p:cNvSpPr>
            <a:spLocks noGrp="1"/>
          </p:cNvSpPr>
          <p:nvPr>
            <p:ph type="body" idx="1"/>
          </p:nvPr>
        </p:nvSpPr>
        <p:spPr>
          <a:xfrm>
            <a:off x="223868" y="1253331"/>
            <a:ext cx="3968790" cy="4351338"/>
          </a:xfrm>
        </p:spPr>
        <p:txBody>
          <a:bodyPr/>
          <a:lstStyle/>
          <a:p>
            <a:r>
              <a:rPr lang="en-US" sz="1400" dirty="0" err="1"/>
              <a:t>AdventHealth</a:t>
            </a:r>
            <a:r>
              <a:rPr lang="en-US" sz="1400" dirty="0"/>
              <a:t> Bolingbrook</a:t>
            </a:r>
          </a:p>
          <a:p>
            <a:r>
              <a:rPr lang="en-US" sz="1400" dirty="0" err="1"/>
              <a:t>AdventHealth</a:t>
            </a:r>
            <a:r>
              <a:rPr lang="en-US" sz="1400" dirty="0"/>
              <a:t> </a:t>
            </a:r>
            <a:r>
              <a:rPr lang="en-US" sz="1400" dirty="0" err="1"/>
              <a:t>Hindsdale</a:t>
            </a:r>
            <a:endParaRPr lang="en-US" sz="1400" dirty="0"/>
          </a:p>
          <a:p>
            <a:r>
              <a:rPr lang="en-US" sz="1400" dirty="0"/>
              <a:t>Advocate Christ Medical Center</a:t>
            </a:r>
          </a:p>
          <a:p>
            <a:r>
              <a:rPr lang="en-US" sz="1400" dirty="0"/>
              <a:t>Advocate Condell Medical Center</a:t>
            </a:r>
          </a:p>
          <a:p>
            <a:r>
              <a:rPr lang="en-US" sz="1400" dirty="0"/>
              <a:t>Advocate Good Samaritan Hospital</a:t>
            </a:r>
          </a:p>
          <a:p>
            <a:r>
              <a:rPr lang="en-US" sz="1400" dirty="0"/>
              <a:t>Advocate Good Shepherd Hospital</a:t>
            </a:r>
          </a:p>
          <a:p>
            <a:r>
              <a:rPr lang="en-US" sz="1400" dirty="0"/>
              <a:t>Advocate Lutheran General Hospital</a:t>
            </a:r>
          </a:p>
          <a:p>
            <a:r>
              <a:rPr lang="en-US" sz="1400" dirty="0"/>
              <a:t>Advocate Trinity Hospital</a:t>
            </a:r>
          </a:p>
          <a:p>
            <a:r>
              <a:rPr lang="en-US" sz="1400" dirty="0"/>
              <a:t>Ascension Alexian Brothers</a:t>
            </a:r>
          </a:p>
          <a:p>
            <a:r>
              <a:rPr lang="en-US" sz="1400" dirty="0"/>
              <a:t>Ascension Mercy</a:t>
            </a:r>
          </a:p>
          <a:p>
            <a:r>
              <a:rPr lang="en-US" sz="1400" dirty="0"/>
              <a:t>Ascension Resurrection</a:t>
            </a:r>
          </a:p>
          <a:p>
            <a:r>
              <a:rPr lang="en-US" sz="1400" dirty="0"/>
              <a:t>Ascension St. Alexius</a:t>
            </a:r>
          </a:p>
          <a:p>
            <a:r>
              <a:rPr lang="en-US" sz="1400" dirty="0"/>
              <a:t>Ascension Saint Joseph - Chicago</a:t>
            </a:r>
          </a:p>
          <a:p>
            <a:r>
              <a:rPr lang="en-US" sz="1400" dirty="0"/>
              <a:t>Ascension Saint Mary – Chicago</a:t>
            </a:r>
          </a:p>
          <a:p>
            <a:r>
              <a:rPr lang="en-US" sz="1400" dirty="0"/>
              <a:t>Blessing Hospital</a:t>
            </a:r>
          </a:p>
          <a:p>
            <a:r>
              <a:rPr lang="en-US" sz="1400" dirty="0"/>
              <a:t>Carle </a:t>
            </a:r>
            <a:r>
              <a:rPr lang="en-US" sz="1400" dirty="0" err="1"/>
              <a:t>BroMenn</a:t>
            </a:r>
            <a:endParaRPr lang="en-US" sz="1400" dirty="0"/>
          </a:p>
          <a:p>
            <a:endParaRPr lang="en-US" sz="1400" dirty="0"/>
          </a:p>
          <a:p>
            <a:endParaRPr lang="en-US" sz="1800" dirty="0"/>
          </a:p>
        </p:txBody>
      </p:sp>
      <p:sp>
        <p:nvSpPr>
          <p:cNvPr id="4" name="Slide Number Placeholder 3">
            <a:extLst>
              <a:ext uri="{FF2B5EF4-FFF2-40B4-BE49-F238E27FC236}">
                <a16:creationId xmlns:a16="http://schemas.microsoft.com/office/drawing/2014/main" id="{5D1E8356-27C7-D902-FE0B-E53A71E8010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9</a:t>
            </a:fld>
            <a:endParaRPr lang="en-US"/>
          </a:p>
        </p:txBody>
      </p:sp>
      <p:sp>
        <p:nvSpPr>
          <p:cNvPr id="5" name="Cloud 4">
            <a:extLst>
              <a:ext uri="{FF2B5EF4-FFF2-40B4-BE49-F238E27FC236}">
                <a16:creationId xmlns:a16="http://schemas.microsoft.com/office/drawing/2014/main" id="{50270761-DC96-E957-00D8-644DA2315FDB}"/>
              </a:ext>
            </a:extLst>
          </p:cNvPr>
          <p:cNvSpPr/>
          <p:nvPr/>
        </p:nvSpPr>
        <p:spPr>
          <a:xfrm>
            <a:off x="8839200" y="0"/>
            <a:ext cx="3352800" cy="2397953"/>
          </a:xfrm>
          <a:prstGeom prst="cloud">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800" dirty="0"/>
              <a:t>Schedule a 1:1 support call with ILPQC to develop 30/60/90 day plan to complete BE aims!</a:t>
            </a:r>
          </a:p>
        </p:txBody>
      </p:sp>
      <p:sp>
        <p:nvSpPr>
          <p:cNvPr id="7" name="Text Placeholder 2">
            <a:extLst>
              <a:ext uri="{FF2B5EF4-FFF2-40B4-BE49-F238E27FC236}">
                <a16:creationId xmlns:a16="http://schemas.microsoft.com/office/drawing/2014/main" id="{E57292DD-A0FE-105A-5F6B-5FD4AC1B6BD0}"/>
              </a:ext>
            </a:extLst>
          </p:cNvPr>
          <p:cNvSpPr txBox="1">
            <a:spLocks/>
          </p:cNvSpPr>
          <p:nvPr/>
        </p:nvSpPr>
        <p:spPr>
          <a:xfrm>
            <a:off x="3592286" y="1236849"/>
            <a:ext cx="5246914" cy="4351338"/>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1000"/>
              </a:spcBef>
              <a:spcAft>
                <a:spcPts val="0"/>
              </a:spcAft>
              <a:buClr>
                <a:schemeClr val="accent2"/>
              </a:buClr>
              <a:buSzPts val="1800"/>
              <a:buFont typeface="Arial"/>
              <a:buChar char="•"/>
              <a:defRPr sz="2400" b="0" i="0" u="none" strike="noStrike" cap="none">
                <a:solidFill>
                  <a:schemeClr val="dk1"/>
                </a:solidFill>
                <a:latin typeface="Calibri"/>
                <a:ea typeface="Calibri"/>
                <a:cs typeface="Calibri"/>
                <a:sym typeface="Calibri"/>
              </a:defRPr>
            </a:lvl1pPr>
            <a:lvl2pPr marL="914400" marR="0" lvl="1" indent="-342900" algn="l" rtl="0">
              <a:lnSpc>
                <a:spcPct val="100000"/>
              </a:lnSpc>
              <a:spcBef>
                <a:spcPts val="1000"/>
              </a:spcBef>
              <a:spcAft>
                <a:spcPts val="0"/>
              </a:spcAft>
              <a:buClr>
                <a:schemeClr val="accent1"/>
              </a:buClr>
              <a:buSzPts val="18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4pPr>
            <a:lvl5pPr marL="2286000" marR="0" lvl="4"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US" sz="1400" dirty="0"/>
              <a:t>Carle Foundation</a:t>
            </a:r>
          </a:p>
          <a:p>
            <a:r>
              <a:rPr lang="en-US" sz="1400" dirty="0"/>
              <a:t>Carle Methodist</a:t>
            </a:r>
          </a:p>
          <a:p>
            <a:r>
              <a:rPr lang="en-US" sz="1400" dirty="0"/>
              <a:t>Decatur Memorial Hospital</a:t>
            </a:r>
          </a:p>
          <a:p>
            <a:r>
              <a:rPr lang="en-US" sz="1400" dirty="0"/>
              <a:t>Endeavor Health Highland Park Hospital</a:t>
            </a:r>
          </a:p>
          <a:p>
            <a:r>
              <a:rPr lang="en-US" sz="1400" dirty="0"/>
              <a:t>Endeavor Health Swedish Hospital</a:t>
            </a:r>
          </a:p>
          <a:p>
            <a:r>
              <a:rPr lang="en-US" sz="1400" dirty="0"/>
              <a:t>Franciscan Health Olympia Fields</a:t>
            </a:r>
          </a:p>
          <a:p>
            <a:r>
              <a:rPr lang="en-US" sz="1400" dirty="0"/>
              <a:t>Gibson Area Hospital</a:t>
            </a:r>
          </a:p>
          <a:p>
            <a:r>
              <a:rPr lang="en-US" sz="1400" dirty="0"/>
              <a:t>HSHS St. Elizabeth’s Hospital</a:t>
            </a:r>
          </a:p>
          <a:p>
            <a:r>
              <a:rPr lang="en-US" sz="1400" dirty="0"/>
              <a:t>HSHS St. Francis – Litchfield</a:t>
            </a:r>
          </a:p>
          <a:p>
            <a:r>
              <a:rPr lang="en-US" sz="1400" dirty="0"/>
              <a:t>Ingalls Memorial Hospital</a:t>
            </a:r>
          </a:p>
          <a:p>
            <a:r>
              <a:rPr lang="en-US" sz="1400" dirty="0"/>
              <a:t>Jacksonville Memorial Hospital</a:t>
            </a:r>
          </a:p>
          <a:p>
            <a:r>
              <a:rPr lang="en-US" sz="1400" dirty="0"/>
              <a:t>KSB Hospital</a:t>
            </a:r>
          </a:p>
          <a:p>
            <a:r>
              <a:rPr lang="en-US" sz="1400" dirty="0"/>
              <a:t>Loyola University Medical Center</a:t>
            </a:r>
          </a:p>
          <a:p>
            <a:r>
              <a:rPr lang="en-US" sz="1400" dirty="0"/>
              <a:t>McDonough District Hospital</a:t>
            </a:r>
          </a:p>
          <a:p>
            <a:r>
              <a:rPr lang="en-US" sz="1400" dirty="0"/>
              <a:t>Memorial Hospital of Carbondale</a:t>
            </a:r>
          </a:p>
          <a:p>
            <a:r>
              <a:rPr lang="en-US" sz="1400" dirty="0"/>
              <a:t>Morris Hospital</a:t>
            </a:r>
          </a:p>
          <a:p>
            <a:endParaRPr lang="en-US" sz="1400" dirty="0"/>
          </a:p>
          <a:p>
            <a:endParaRPr lang="en-US" sz="1800" dirty="0"/>
          </a:p>
          <a:p>
            <a:endParaRPr lang="en-US" sz="1800" dirty="0"/>
          </a:p>
          <a:p>
            <a:endParaRPr lang="en-US" dirty="0"/>
          </a:p>
        </p:txBody>
      </p:sp>
      <p:sp>
        <p:nvSpPr>
          <p:cNvPr id="8" name="Text Placeholder 2">
            <a:extLst>
              <a:ext uri="{FF2B5EF4-FFF2-40B4-BE49-F238E27FC236}">
                <a16:creationId xmlns:a16="http://schemas.microsoft.com/office/drawing/2014/main" id="{115B6965-C86C-C85A-4924-A5A09776A94C}"/>
              </a:ext>
            </a:extLst>
          </p:cNvPr>
          <p:cNvSpPr txBox="1">
            <a:spLocks/>
          </p:cNvSpPr>
          <p:nvPr/>
        </p:nvSpPr>
        <p:spPr>
          <a:xfrm>
            <a:off x="7061986" y="1150793"/>
            <a:ext cx="3117101" cy="3734825"/>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1000"/>
              </a:spcBef>
              <a:spcAft>
                <a:spcPts val="0"/>
              </a:spcAft>
              <a:buClr>
                <a:schemeClr val="accent2"/>
              </a:buClr>
              <a:buSzPts val="1800"/>
              <a:buFont typeface="Arial"/>
              <a:buChar char="•"/>
              <a:defRPr sz="2400" b="0" i="0" u="none" strike="noStrike" cap="none">
                <a:solidFill>
                  <a:schemeClr val="dk1"/>
                </a:solidFill>
                <a:latin typeface="Calibri"/>
                <a:ea typeface="Calibri"/>
                <a:cs typeface="Calibri"/>
                <a:sym typeface="Calibri"/>
              </a:defRPr>
            </a:lvl1pPr>
            <a:lvl2pPr marL="914400" marR="0" lvl="1" indent="-342900" algn="l" rtl="0">
              <a:lnSpc>
                <a:spcPct val="100000"/>
              </a:lnSpc>
              <a:spcBef>
                <a:spcPts val="1000"/>
              </a:spcBef>
              <a:spcAft>
                <a:spcPts val="0"/>
              </a:spcAft>
              <a:buClr>
                <a:schemeClr val="accent1"/>
              </a:buClr>
              <a:buSzPts val="18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4pPr>
            <a:lvl5pPr marL="2286000" marR="0" lvl="4"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r>
              <a:rPr lang="en-US" sz="1400" dirty="0"/>
              <a:t>Mount Sinai</a:t>
            </a:r>
          </a:p>
          <a:p>
            <a:r>
              <a:rPr lang="en-US" sz="1400" dirty="0"/>
              <a:t>NM </a:t>
            </a:r>
            <a:r>
              <a:rPr lang="en-US" sz="1400" dirty="0" err="1"/>
              <a:t>Delnor</a:t>
            </a:r>
            <a:endParaRPr lang="en-US" sz="1400" dirty="0"/>
          </a:p>
          <a:p>
            <a:r>
              <a:rPr lang="en-US" sz="1400" dirty="0"/>
              <a:t>NM Huntley Hospital</a:t>
            </a:r>
          </a:p>
          <a:p>
            <a:r>
              <a:rPr lang="en-US" sz="1400" dirty="0"/>
              <a:t>NM Lake Forest Hospital</a:t>
            </a:r>
          </a:p>
          <a:p>
            <a:r>
              <a:rPr lang="en-US" sz="1400" dirty="0"/>
              <a:t>NM Palos Hospital</a:t>
            </a:r>
          </a:p>
          <a:p>
            <a:r>
              <a:rPr lang="en-US" sz="1400" dirty="0"/>
              <a:t>Northwest Community Hospital</a:t>
            </a:r>
          </a:p>
          <a:p>
            <a:r>
              <a:rPr lang="en-US" sz="1400" dirty="0"/>
              <a:t>OSF Little Company of Mary</a:t>
            </a:r>
          </a:p>
          <a:p>
            <a:r>
              <a:rPr lang="en-US" sz="1400" dirty="0"/>
              <a:t>OSF St. Joseph</a:t>
            </a:r>
          </a:p>
          <a:p>
            <a:r>
              <a:rPr lang="en-US" sz="1400" dirty="0"/>
              <a:t>Roseland Hospital</a:t>
            </a:r>
          </a:p>
          <a:p>
            <a:r>
              <a:rPr lang="en-US" sz="1400" dirty="0"/>
              <a:t>Rush University Medical Center</a:t>
            </a:r>
          </a:p>
          <a:p>
            <a:r>
              <a:rPr lang="en-US" sz="1400" dirty="0"/>
              <a:t>Rush-Copley Medical Center</a:t>
            </a:r>
          </a:p>
          <a:p>
            <a:r>
              <a:rPr lang="en-US" sz="1400" dirty="0"/>
              <a:t>SSM Health Good Samaritan</a:t>
            </a:r>
          </a:p>
          <a:p>
            <a:r>
              <a:rPr lang="en-US" sz="1400" dirty="0"/>
              <a:t>St. Joseph – Breese</a:t>
            </a:r>
          </a:p>
          <a:p>
            <a:r>
              <a:rPr lang="en-US" sz="1400" dirty="0"/>
              <a:t>Stroger Hospital</a:t>
            </a:r>
          </a:p>
          <a:p>
            <a:r>
              <a:rPr lang="en-US" sz="1400" dirty="0"/>
              <a:t>Vista Medical Center East</a:t>
            </a:r>
          </a:p>
          <a:p>
            <a:r>
              <a:rPr lang="en-US" sz="1400" dirty="0"/>
              <a:t>West Suburban Medical Center</a:t>
            </a:r>
          </a:p>
          <a:p>
            <a:endParaRPr lang="en-US" sz="1400" dirty="0"/>
          </a:p>
          <a:p>
            <a:endParaRPr lang="en-US" dirty="0"/>
          </a:p>
          <a:p>
            <a:endParaRPr lang="en-US" dirty="0"/>
          </a:p>
          <a:p>
            <a:endParaRPr lang="en-US" dirty="0"/>
          </a:p>
          <a:p>
            <a:endParaRPr lang="en-US" dirty="0"/>
          </a:p>
        </p:txBody>
      </p:sp>
    </p:spTree>
    <p:extLst>
      <p:ext uri="{BB962C8B-B14F-4D97-AF65-F5344CB8AC3E}">
        <p14:creationId xmlns:p14="http://schemas.microsoft.com/office/powerpoint/2010/main" val="29863512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_Office Theme">
  <a:themeElements>
    <a:clrScheme name="SIH">
      <a:dk1>
        <a:srgbClr val="000000"/>
      </a:dk1>
      <a:lt1>
        <a:srgbClr val="FFFFFF"/>
      </a:lt1>
      <a:dk2>
        <a:srgbClr val="59CBE8"/>
      </a:dk2>
      <a:lt2>
        <a:srgbClr val="7A99AC"/>
      </a:lt2>
      <a:accent1>
        <a:srgbClr val="C6DAE7"/>
      </a:accent1>
      <a:accent2>
        <a:srgbClr val="34657F"/>
      </a:accent2>
      <a:accent3>
        <a:srgbClr val="0077C8"/>
      </a:accent3>
      <a:accent4>
        <a:srgbClr val="F3D54E"/>
      </a:accent4>
      <a:accent5>
        <a:srgbClr val="49C5B1"/>
      </a:accent5>
      <a:accent6>
        <a:srgbClr val="E56A54"/>
      </a:accent6>
      <a:hlink>
        <a:srgbClr val="000000"/>
      </a:hlink>
      <a:folHlink>
        <a:srgbClr val="7F7F7F"/>
      </a:folHlink>
    </a:clrScheme>
    <a:fontScheme name="Custom 7">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Endeavour Health">
      <a:dk1>
        <a:srgbClr val="000000"/>
      </a:dk1>
      <a:lt1>
        <a:srgbClr val="FFFFFF"/>
      </a:lt1>
      <a:dk2>
        <a:srgbClr val="44546A"/>
      </a:dk2>
      <a:lt2>
        <a:srgbClr val="E7E6E6"/>
      </a:lt2>
      <a:accent1>
        <a:srgbClr val="235FF8"/>
      </a:accent1>
      <a:accent2>
        <a:srgbClr val="0B1B42"/>
      </a:accent2>
      <a:accent3>
        <a:srgbClr val="E1F5FC"/>
      </a:accent3>
      <a:accent4>
        <a:srgbClr val="F15624"/>
      </a:accent4>
      <a:accent5>
        <a:srgbClr val="FFCF30"/>
      </a:accent5>
      <a:accent6>
        <a:srgbClr val="56668C"/>
      </a:accent6>
      <a:hlink>
        <a:srgbClr val="235FF8"/>
      </a:hlink>
      <a:folHlink>
        <a:srgbClr val="56668C"/>
      </a:folHlink>
    </a:clrScheme>
    <a:fontScheme name="Test">
      <a:majorFont>
        <a:latin typeface="Franklin Gothic Book"/>
        <a:ea typeface=""/>
        <a:cs typeface=""/>
      </a:majorFont>
      <a:minorFont>
        <a:latin typeface="Franklin Gothic Book"/>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3.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8283</TotalTime>
  <Words>3030</Words>
  <Application>Microsoft Office PowerPoint</Application>
  <PresentationFormat>Widescreen</PresentationFormat>
  <Paragraphs>440</Paragraphs>
  <Slides>52</Slides>
  <Notes>24</Notes>
  <HiddenSlides>0</HiddenSlides>
  <MMClips>0</MMClips>
  <ScaleCrop>false</ScaleCrop>
  <HeadingPairs>
    <vt:vector size="8" baseType="variant">
      <vt:variant>
        <vt:lpstr>Fonts Used</vt:lpstr>
      </vt:variant>
      <vt:variant>
        <vt:i4>19</vt:i4>
      </vt:variant>
      <vt:variant>
        <vt:lpstr>Theme</vt:lpstr>
      </vt:variant>
      <vt:variant>
        <vt:i4>12</vt:i4>
      </vt:variant>
      <vt:variant>
        <vt:lpstr>Embedded OLE Servers</vt:lpstr>
      </vt:variant>
      <vt:variant>
        <vt:i4>1</vt:i4>
      </vt:variant>
      <vt:variant>
        <vt:lpstr>Slide Titles</vt:lpstr>
      </vt:variant>
      <vt:variant>
        <vt:i4>52</vt:i4>
      </vt:variant>
    </vt:vector>
  </HeadingPairs>
  <TitlesOfParts>
    <vt:vector size="84" baseType="lpstr">
      <vt:lpstr>inherit</vt:lpstr>
      <vt:lpstr>Inter Bold</vt:lpstr>
      <vt:lpstr>Noto Sans Symbols</vt:lpstr>
      <vt:lpstr>Arial</vt:lpstr>
      <vt:lpstr>Etna Sans Serif</vt:lpstr>
      <vt:lpstr>Open Sans Bold</vt:lpstr>
      <vt:lpstr>Franklin Gothic Book</vt:lpstr>
      <vt:lpstr>Canva Sans Bold</vt:lpstr>
      <vt:lpstr>Montserrat Medium</vt:lpstr>
      <vt:lpstr>Wingdings</vt:lpstr>
      <vt:lpstr>Helvetica Neue Medium</vt:lpstr>
      <vt:lpstr>Helvetica Neue</vt:lpstr>
      <vt:lpstr>Aptos</vt:lpstr>
      <vt:lpstr>Times New Roman</vt:lpstr>
      <vt:lpstr>Calibri</vt:lpstr>
      <vt:lpstr>Verdana</vt:lpstr>
      <vt:lpstr>Canva Sans</vt:lpstr>
      <vt:lpstr>Franklin Gothic Medium</vt:lpstr>
      <vt:lpstr>Arial,Sans-Serif</vt:lpstr>
      <vt:lpstr>3_Office Theme</vt:lpstr>
      <vt:lpstr>6_Office Theme</vt:lpstr>
      <vt:lpstr>22_Office Theme</vt:lpstr>
      <vt:lpstr>3_Office Theme</vt:lpstr>
      <vt:lpstr>2_Office Theme</vt:lpstr>
      <vt:lpstr>4_Office Theme</vt:lpstr>
      <vt:lpstr>5_Office Theme</vt:lpstr>
      <vt:lpstr>7_Office Theme</vt:lpstr>
      <vt:lpstr>8_Office Theme</vt:lpstr>
      <vt:lpstr>1_Office Theme</vt:lpstr>
      <vt:lpstr>10_Office Theme</vt:lpstr>
      <vt:lpstr>Office Theme</vt:lpstr>
      <vt:lpstr>think-cell Slide</vt:lpstr>
      <vt:lpstr>BE Teams Call – Introduction to Birth Equity Sustainability Plan</vt:lpstr>
      <vt:lpstr>Call Overview</vt:lpstr>
      <vt:lpstr>PowerPoint Presentation</vt:lpstr>
      <vt:lpstr>PowerPoint Presentation</vt:lpstr>
      <vt:lpstr>F2F 2024 BE QI Excellence Award Hospitals </vt:lpstr>
      <vt:lpstr>Previous BE QI Excellence Award Hospitals </vt:lpstr>
      <vt:lpstr>F2F 2024 BE Patient &amp; Community Engagement Award Hospitals  (Patient Partner + Respectful Care Breakfast)</vt:lpstr>
      <vt:lpstr>Additional teams who completed a Respectful Care Breakfast</vt:lpstr>
      <vt:lpstr>Hospitals still working towards BE QI Excellence to get to Sustainability</vt:lpstr>
      <vt:lpstr>Crossing the finish line: Birth Equity QI Excellence Award </vt:lpstr>
      <vt:lpstr>Birth Equity Data Review</vt:lpstr>
      <vt:lpstr>PowerPoint Presentation</vt:lpstr>
      <vt:lpstr>PowerPoint Presentation</vt:lpstr>
      <vt:lpstr>ILPQC Hospital Team Data Submission  April 2024 - 40 teams submitted data</vt:lpstr>
      <vt:lpstr>SDOH Screening and Linkage to Resources</vt:lpstr>
      <vt:lpstr>PREM Survey Completion  Goal &gt;10% of births</vt:lpstr>
      <vt:lpstr>Transitioning Birth Equity to Sustainability</vt:lpstr>
      <vt:lpstr>Birth Equity Sustainability Goals</vt:lpstr>
      <vt:lpstr>ILPQC will provide ongoing support</vt:lpstr>
      <vt:lpstr>Birth Equity Sustainability Plan</vt:lpstr>
      <vt:lpstr>PowerPoint Presentation</vt:lpstr>
      <vt:lpstr>ILPQC Birth Equity Sustainability Plan Continued</vt:lpstr>
      <vt:lpstr>PowerPoint Presentation</vt:lpstr>
      <vt:lpstr>PowerPoint Presentation</vt:lpstr>
      <vt:lpstr>Helping teams cross the finish line for the ILPQC Birth Equity initiative</vt:lpstr>
      <vt:lpstr>Ongoing support provided to help all hospitals achieve Birth Equity aims</vt:lpstr>
      <vt:lpstr>PowerPoint Presentation</vt:lpstr>
      <vt:lpstr>PowerPoint Presentation</vt:lpstr>
      <vt:lpstr>Team Talk: Elmhurst Memorial Hospital</vt:lpstr>
      <vt:lpstr>PowerPoint Presentation</vt:lpstr>
      <vt:lpstr>BE Successes </vt:lpstr>
      <vt:lpstr>PREM Responses </vt:lpstr>
      <vt:lpstr>Addressing PREM Results</vt:lpstr>
      <vt:lpstr>PowerPoint Presentation</vt:lpstr>
      <vt:lpstr>OB Patient Family Advisory Committee (PFAC)</vt:lpstr>
      <vt:lpstr>Team Talk: Memorial Hospital of Carbondale</vt:lpstr>
      <vt:lpstr>PowerPoint Presentation</vt:lpstr>
      <vt:lpstr>Memorial Hospital of Carbondale</vt:lpstr>
      <vt:lpstr>Women and Children</vt:lpstr>
      <vt:lpstr>PowerPoint Presentation</vt:lpstr>
      <vt:lpstr>Review Maternal Health quality by race, ethnicity and Medicaid status</vt:lpstr>
      <vt:lpstr>Engaging Patients and/or community members to provide input in QI efforts</vt:lpstr>
      <vt:lpstr>PowerPoint Presentation</vt:lpstr>
      <vt:lpstr>Provide Patient Education on Post Partum Safety/Maternal Warning Signs</vt:lpstr>
      <vt:lpstr>Staff/Provider Education</vt:lpstr>
      <vt:lpstr>Challenges – PREM Survey</vt:lpstr>
      <vt:lpstr>PowerPoint Presentation</vt:lpstr>
      <vt:lpstr>Additional Resources / Announcements / Reminders</vt:lpstr>
      <vt:lpstr>Diversity Science Dignity in Pregnancy &amp; Childbirth: Preventing Racial Bias in Perinatal Care</vt:lpstr>
      <vt:lpstr>Crossing the finish line: Birth Equity QI Excellence Award </vt:lpstr>
      <vt:lpstr>Upcoming BE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 Teams Call – Expanding Patient Access to Home Visiting Programs</dc:title>
  <dc:creator>Aleena Lida Surenian</dc:creator>
  <cp:lastModifiedBy>Borders, Ann</cp:lastModifiedBy>
  <cp:revision>79</cp:revision>
  <dcterms:created xsi:type="dcterms:W3CDTF">2023-02-21T14:56:45Z</dcterms:created>
  <dcterms:modified xsi:type="dcterms:W3CDTF">2024-06-17T16:37:26Z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