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536.xml"/>
  <Override ContentType="application/vnd.openxmlformats-officedocument.presentationml.slideLayout+xml" PartName="/ppt/slideLayouts/slideLayout722.xml"/>
  <Override ContentType="application/vnd.openxmlformats-officedocument.presentationml.slideLayout+xml" PartName="/ppt/slideLayouts/slideLayout439.xml"/>
  <Override ContentType="application/vnd.openxmlformats-officedocument.presentationml.slideLayout+xml" PartName="/ppt/slideLayouts/slideLayout528.xml"/>
  <Override ContentType="application/vnd.openxmlformats-officedocument.presentationml.slideLayout+xml" PartName="/ppt/slideLayouts/slideLayout714.xml"/>
  <Override ContentType="application/vnd.openxmlformats-officedocument.presentationml.slideLayout+xml" PartName="/ppt/slideLayouts/slideLayout447.xml"/>
  <Override ContentType="application/vnd.openxmlformats-officedocument.presentationml.slideLayout+xml" PartName="/ppt/slideLayouts/slideLayout633.xml"/>
  <Override ContentType="application/vnd.openxmlformats-officedocument.presentationml.slideLayout+xml" PartName="/ppt/slideLayouts/slideLayout366.xml"/>
  <Override ContentType="application/vnd.openxmlformats-officedocument.presentationml.slideLayout+xml" PartName="/ppt/slideLayouts/slideLayout455.xml"/>
  <Override ContentType="application/vnd.openxmlformats-officedocument.presentationml.slideLayout+xml" PartName="/ppt/slideLayouts/slideLayout803.xml"/>
  <Override ContentType="application/vnd.openxmlformats-officedocument.presentationml.slideLayout+xml" PartName="/ppt/slideLayouts/slideLayout641.xml"/>
  <Override ContentType="application/vnd.openxmlformats-officedocument.presentationml.slideLayout+xml" PartName="/ppt/slideLayouts/slideLayout358.xml"/>
  <Override ContentType="application/vnd.openxmlformats-officedocument.presentationml.slideLayout+xml" PartName="/ppt/slideLayouts/slideLayout617.xml"/>
  <Override ContentType="application/vnd.openxmlformats-officedocument.presentationml.slideLayout+xml" PartName="/ppt/slideLayouts/slideLayout544.xml"/>
  <Override ContentType="application/vnd.openxmlformats-officedocument.presentationml.slideLayout+xml" PartName="/ppt/slideLayouts/slideLayout730.xml"/>
  <Override ContentType="application/vnd.openxmlformats-officedocument.presentationml.slideLayout+xml" PartName="/ppt/slideLayouts/slideLayout269.xml"/>
  <Override ContentType="application/vnd.openxmlformats-officedocument.presentationml.slideLayout+xml" PartName="/ppt/slideLayouts/slideLayout706.xml"/>
  <Override ContentType="application/vnd.openxmlformats-officedocument.presentationml.slideLayout+xml" PartName="/ppt/slideLayouts/slideLayout285.xml"/>
  <Override ContentType="application/vnd.openxmlformats-officedocument.presentationml.slideLayout+xml" PartName="/ppt/slideLayouts/slideLayout471.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609.xml"/>
  <Override ContentType="application/vnd.openxmlformats-officedocument.presentationml.slideLayout+xml" PartName="/ppt/slideLayouts/slideLayout196.xml"/>
  <Override ContentType="application/vnd.openxmlformats-officedocument.presentationml.slideLayout+xml" PartName="/ppt/slideLayouts/slideLayout552.xml"/>
  <Override ContentType="application/vnd.openxmlformats-officedocument.presentationml.slideLayout+xml" PartName="/ppt/slideLayouts/slideLayout463.xml"/>
  <Override ContentType="application/vnd.openxmlformats-officedocument.presentationml.slideLayout+xml" PartName="/ppt/slideLayouts/slideLayout560.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1174.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858.xml"/>
  <Override ContentType="application/vnd.openxmlformats-officedocument.presentationml.slideLayout+xml" PartName="/ppt/slideLayouts/slideLayout1112.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900.xml"/>
  <Override ContentType="application/vnd.openxmlformats-officedocument.presentationml.slideLayout+xml" PartName="/ppt/slideLayouts/slideLayout214.xml"/>
  <Override ContentType="application/vnd.openxmlformats-officedocument.presentationml.slideLayout+xml" PartName="/ppt/slideLayouts/slideLayout625.xml"/>
  <Override ContentType="application/vnd.openxmlformats-officedocument.presentationml.slideLayout+xml" PartName="/ppt/slideLayouts/slideLayout1015.xml"/>
  <Override ContentType="application/vnd.openxmlformats-officedocument.presentationml.slideLayout+xml" PartName="/ppt/slideLayouts/slideLayout1093.xml"/>
  <Override ContentType="application/vnd.openxmlformats-officedocument.presentationml.slideLayout+xml" PartName="/ppt/slideLayouts/slideLayout939.xml"/>
  <Override ContentType="application/vnd.openxmlformats-officedocument.presentationml.slideLayout+xml" PartName="/ppt/slideLayouts/slideLayout150.xml"/>
  <Override ContentType="application/vnd.openxmlformats-officedocument.presentationml.slideLayout+xml" PartName="/ppt/slideLayouts/slideLayout1007.xml"/>
  <Override ContentType="application/vnd.openxmlformats-officedocument.presentationml.slideLayout+xml" PartName="/ppt/slideLayouts/slideLayout133.xml"/>
  <Override ContentType="application/vnd.openxmlformats-officedocument.presentationml.slideLayout+xml" PartName="/ppt/slideLayouts/slideLayout955.xml"/>
  <Override ContentType="application/vnd.openxmlformats-officedocument.presentationml.slideLayout+xml" PartName="/ppt/slideLayouts/slideLayout866.xml"/>
  <Override ContentType="application/vnd.openxmlformats-officedocument.presentationml.slideLayout+xml" PartName="/ppt/slideLayouts/slideLayout874.xml"/>
  <Override ContentType="application/vnd.openxmlformats-officedocument.presentationml.slideLayout+xml" PartName="/ppt/slideLayouts/slideLayout768.xml"/>
  <Override ContentType="application/vnd.openxmlformats-officedocument.presentationml.slideLayout+xml" PartName="/ppt/slideLayouts/slideLayout73.xml"/>
  <Override ContentType="application/vnd.openxmlformats-officedocument.presentationml.slideLayout+xml" PartName="/ppt/slideLayouts/slideLayout599.xml"/>
  <Override ContentType="application/vnd.openxmlformats-officedocument.presentationml.slideLayout+xml" PartName="/ppt/slideLayouts/slideLayout1069.xml"/>
  <Override ContentType="application/vnd.openxmlformats-officedocument.presentationml.slideLayout+xml" PartName="/ppt/slideLayouts/slideLayout785.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776.xml"/>
  <Override ContentType="application/vnd.openxmlformats-officedocument.presentationml.slideLayout+xml" PartName="/ppt/slideLayouts/slideLayout1030.xml"/>
  <Override ContentType="application/vnd.openxmlformats-officedocument.presentationml.slideLayout+xml" PartName="/ppt/slideLayouts/slideLayout1078.xml"/>
  <Override ContentType="application/vnd.openxmlformats-officedocument.presentationml.slideLayout+xml" PartName="/ppt/slideLayouts/slideLayout1022.xml"/>
  <Override ContentType="application/vnd.openxmlformats-officedocument.presentationml.slideLayout+xml" PartName="/ppt/slideLayouts/slideLayout1086.xml"/>
  <Override ContentType="application/vnd.openxmlformats-officedocument.presentationml.slideLayout+xml" PartName="/ppt/slideLayouts/slideLayout304.xml"/>
  <Override ContentType="application/vnd.openxmlformats-officedocument.presentationml.slideLayout+xml" PartName="/ppt/slideLayouts/slideLayout793.xml"/>
  <Override ContentType="application/vnd.openxmlformats-officedocument.presentationml.slideLayout+xml" PartName="/ppt/slideLayouts/slideLayout1103.xml"/>
  <Override ContentType="application/vnd.openxmlformats-officedocument.presentationml.slideLayout+xml" PartName="/ppt/slideLayouts/slideLayout695.xml"/>
  <Override ContentType="application/vnd.openxmlformats-officedocument.presentationml.slideLayout+xml" PartName="/ppt/slideLayouts/slideLayout1159.xml"/>
  <Override ContentType="application/vnd.openxmlformats-officedocument.presentationml.slideLayout+xml" PartName="/ppt/slideLayouts/slideLayout970.xml"/>
  <Override ContentType="application/vnd.openxmlformats-officedocument.presentationml.slideLayout+xml" PartName="/ppt/slideLayouts/slideLayout1120.xml"/>
  <Override ContentType="application/vnd.openxmlformats-officedocument.presentationml.slideLayout+xml" PartName="/ppt/slideLayouts/slideLayout206.xml"/>
  <Override ContentType="application/vnd.openxmlformats-officedocument.presentationml.slideLayout+xml" PartName="/ppt/slideLayouts/slideLayout849.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947.xml"/>
  <Override ContentType="application/vnd.openxmlformats-officedocument.presentationml.slideLayout+xml" PartName="/ppt/slideLayouts/slideLayout1182.xml"/>
  <Override ContentType="application/vnd.openxmlformats-officedocument.presentationml.slideLayout+xml" PartName="/ppt/slideLayouts/slideLayout400.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464.xml"/>
  <Override ContentType="application/vnd.openxmlformats-officedocument.presentationml.slideLayout+xml" PartName="/ppt/slideLayouts/slideLayout367.xml"/>
  <Override ContentType="application/vnd.openxmlformats-officedocument.presentationml.slideLayout+xml" PartName="/ppt/slideLayouts/slideLayout553.xml"/>
  <Override ContentType="application/vnd.openxmlformats-officedocument.presentationml.slideLayout+xml" PartName="/ppt/slideLayouts/slideLayout608.xml"/>
  <Override ContentType="application/vnd.openxmlformats-officedocument.presentationml.slideLayout+xml" PartName="/ppt/slideLayouts/slideLayout535.xml"/>
  <Override ContentType="application/vnd.openxmlformats-officedocument.presentationml.slideLayout+xml" PartName="/ppt/slideLayouts/slideLayout626.xml"/>
  <Override ContentType="application/vnd.openxmlformats-officedocument.presentationml.slideLayout+xml" PartName="/ppt/slideLayouts/slideLayout810.xml"/>
  <Override ContentType="application/vnd.openxmlformats-officedocument.presentationml.slideLayout+xml" PartName="/ppt/slideLayouts/slideLayout446.xml"/>
  <Override ContentType="application/vnd.openxmlformats-officedocument.presentationml.slideLayout+xml" PartName="/ppt/slideLayouts/slideLayout529.xml"/>
  <Override ContentType="application/vnd.openxmlformats-officedocument.presentationml.slideLayout+xml" PartName="/ppt/slideLayouts/slideLayout357.xml"/>
  <Override ContentType="application/vnd.openxmlformats-officedocument.presentationml.slideLayout+xml" PartName="/ppt/slideLayouts/slideLayout715.xml"/>
  <Override ContentType="application/vnd.openxmlformats-officedocument.presentationml.slideLayout+xml" PartName="/ppt/slideLayouts/slideLayout901.xml"/>
  <Override ContentType="application/vnd.openxmlformats-officedocument.presentationml.slideLayout+xml" PartName="/ppt/slideLayouts/slideLayout543.xml"/>
  <Override ContentType="application/vnd.openxmlformats-officedocument.presentationml.slideLayout+xml" PartName="/ppt/slideLayouts/slideLayout721.xml"/>
  <Override ContentType="application/vnd.openxmlformats-officedocument.presentationml.slideLayout+xml" PartName="/ppt/slideLayouts/slideLayout804.xml"/>
  <Override ContentType="application/vnd.openxmlformats-officedocument.presentationml.slideLayout+xml" PartName="/ppt/slideLayouts/slideLayout632.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480.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470.xml"/>
  <Override ContentType="application/vnd.openxmlformats-officedocument.presentationml.slideLayout+xml" PartName="/ppt/slideLayouts/slideLayout881.xml"/>
  <Override ContentType="application/vnd.openxmlformats-officedocument.presentationml.slideLayout+xml" PartName="/ppt/slideLayouts/slideLayout1111.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373.xml"/>
  <Override ContentType="application/vnd.openxmlformats-officedocument.presentationml.slideLayout+xml" PartName="/ppt/slideLayouts/slideLayout1014.xml"/>
  <Override ContentType="application/vnd.openxmlformats-officedocument.presentationml.slideLayout+xml" PartName="/ppt/slideLayouts/slideLayout134.xml"/>
  <Override ContentType="application/vnd.openxmlformats-officedocument.presentationml.slideLayout+xml" PartName="/ppt/slideLayouts/slideLayout231.xml"/>
  <Override ContentType="application/vnd.openxmlformats-officedocument.presentationml.slideLayout+xml" PartName="/ppt/slideLayouts/slideLayout938.xml"/>
  <Override ContentType="application/vnd.openxmlformats-officedocument.presentationml.slideLayout+xml" PartName="/ppt/slideLayouts/slideLayout1032.xml"/>
  <Override ContentType="application/vnd.openxmlformats-officedocument.presentationml.slideLayout+xml" PartName="/ppt/slideLayouts/slideLayout642.xml"/>
  <Override ContentType="application/vnd.openxmlformats-officedocument.presentationml.slideLayout+xml" PartName="/ppt/slideLayouts/slideLayout705.xml"/>
  <Override ContentType="application/vnd.openxmlformats-officedocument.presentationml.slideLayout+xml" PartName="/ppt/slideLayouts/slideLayout230.xml"/>
  <Override ContentType="application/vnd.openxmlformats-officedocument.presentationml.slideLayout+xml" PartName="/ppt/slideLayouts/slideLayout1181.xml"/>
  <Override ContentType="application/vnd.openxmlformats-officedocument.presentationml.slideLayout+xml" PartName="/ppt/slideLayouts/slideLayout1008.xml"/>
  <Override ContentType="application/vnd.openxmlformats-officedocument.presentationml.slideLayout+xml" PartName="/ppt/slideLayouts/slideLayout141.xml"/>
  <Override ContentType="application/vnd.openxmlformats-officedocument.presentationml.slideLayout+xml" PartName="/ppt/slideLayouts/slideLayout859.xml"/>
  <Override ContentType="application/vnd.openxmlformats-officedocument.presentationml.slideLayout+xml" PartName="/ppt/slideLayouts/slideLayout786.xml"/>
  <Override ContentType="application/vnd.openxmlformats-officedocument.presentationml.slideLayout+xml" PartName="/ppt/slideLayouts/slideLayout875.xml"/>
  <Override ContentType="application/vnd.openxmlformats-officedocument.presentationml.slideLayout+xml" PartName="/ppt/slideLayouts/slideLayout948.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1068.xml"/>
  <Override ContentType="application/vnd.openxmlformats-officedocument.presentationml.slideLayout+xml" PartName="/ppt/slideLayouts/slideLayout74.xml"/>
  <Override ContentType="application/vnd.openxmlformats-officedocument.presentationml.slideLayout+xml" PartName="/ppt/slideLayouts/slideLayout1031.xml"/>
  <Override ContentType="application/vnd.openxmlformats-officedocument.presentationml.slideLayout+xml" PartName="/ppt/slideLayouts/slideLayout696.xml"/>
  <Override ContentType="application/vnd.openxmlformats-officedocument.presentationml.slideLayout+xml" PartName="/ppt/slideLayouts/slideLayout1158.xml"/>
  <Override ContentType="application/vnd.openxmlformats-officedocument.presentationml.slideLayout+xml" PartName="/ppt/slideLayouts/slideLayout882.xml"/>
  <Override ContentType="application/vnd.openxmlformats-officedocument.presentationml.slideLayout+xml" PartName="/ppt/slideLayouts/slideLayout954.xml"/>
  <Override ContentType="application/vnd.openxmlformats-officedocument.presentationml.slideLayout+xml" PartName="/ppt/slideLayouts/slideLayout679.xml"/>
  <Override ContentType="application/vnd.openxmlformats-officedocument.presentationml.slideLayout+xml" PartName="/ppt/slideLayouts/slideLayout865.xml"/>
  <Override ContentType="application/vnd.openxmlformats-officedocument.presentationml.slideLayout+xml" PartName="/ppt/slideLayouts/slideLayout971.xml"/>
  <Override ContentType="application/vnd.openxmlformats-officedocument.presentationml.slideLayout+xml" PartName="/ppt/slideLayouts/slideLayout1175.xml"/>
  <Override ContentType="application/vnd.openxmlformats-officedocument.presentationml.slideLayout+xml" PartName="/ppt/slideLayouts/slideLayout224.xml"/>
  <Override ContentType="application/vnd.openxmlformats-officedocument.presentationml.slideLayout+xml" PartName="/ppt/slideLayouts/slideLayout848.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57.xml"/>
  <Override ContentType="application/vnd.openxmlformats-officedocument.presentationml.slideLayout+xml" PartName="/ppt/slideLayouts/slideLayout775.xml"/>
  <Override ContentType="application/vnd.openxmlformats-officedocument.presentationml.slideLayout+xml" PartName="/ppt/slideLayouts/slideLayout1079.xml"/>
  <Override ContentType="application/vnd.openxmlformats-officedocument.presentationml.slideLayout+xml" PartName="/ppt/slideLayouts/slideLayout80.xml"/>
  <Override ContentType="application/vnd.openxmlformats-officedocument.presentationml.slideLayout+xml" PartName="/ppt/slideLayouts/slideLayout76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085.xml"/>
  <Override ContentType="application/vnd.openxmlformats-officedocument.presentationml.slideLayout+xml" PartName="/ppt/slideLayouts/slideLayout792.xml"/>
  <Override ContentType="application/vnd.openxmlformats-officedocument.presentationml.slideLayout+xml" PartName="/ppt/slideLayouts/slideLayout1104.xml"/>
  <Override ContentType="application/vnd.openxmlformats-officedocument.presentationml.slideLayout+xml" PartName="/ppt/slideLayouts/slideLayout519.xml"/>
  <Override ContentType="application/vnd.openxmlformats-officedocument.presentationml.slideLayout+xml" PartName="/ppt/slideLayouts/slideLayout1121.xml"/>
  <Override ContentType="application/vnd.openxmlformats-officedocument.presentationml.slideLayout+xml" PartName="/ppt/slideLayouts/slideLayout320.xml"/>
  <Override ContentType="application/vnd.openxmlformats-officedocument.presentationml.slideLayout+xml" PartName="/ppt/slideLayouts/slideLayout811.xml"/>
  <Override ContentType="application/vnd.openxmlformats-officedocument.presentationml.slideLayout+xml" PartName="/ppt/slideLayouts/slideLayout198.xml"/>
  <Override ContentType="application/vnd.openxmlformats-officedocument.presentationml.slideLayout+xml" PartName="/ppt/slideLayouts/slideLayout481.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12.xml"/>
  <Override ContentType="application/vnd.openxmlformats-officedocument.presentationml.slideLayout+xml" PartName="/ppt/slideLayouts/slideLayout526.xml"/>
  <Override ContentType="application/vnd.openxmlformats-officedocument.presentationml.slideLayout+xml" PartName="/ppt/slideLayouts/slideLayout712.xml"/>
  <Override ContentType="application/vnd.openxmlformats-officedocument.presentationml.slideLayout+xml" PartName="/ppt/slideLayouts/slideLayout119.xml"/>
  <Override ContentType="application/vnd.openxmlformats-officedocument.presentationml.slideLayout+xml" PartName="/ppt/slideLayouts/slideLayout720.xml"/>
  <Override ContentType="application/vnd.openxmlformats-officedocument.presentationml.slideLayout+xml" PartName="/ppt/slideLayouts/slideLayout1184.xml"/>
  <Override ContentType="application/vnd.openxmlformats-officedocument.presentationml.slideLayout+xml" PartName="/ppt/slideLayouts/slideLayout305.xml"/>
  <Override ContentType="application/vnd.openxmlformats-officedocument.presentationml.slideLayout+xml" PartName="/ppt/slideLayouts/slideLayout627.xml"/>
  <Override ContentType="application/vnd.openxmlformats-officedocument.presentationml.slideLayout+xml" PartName="/ppt/slideLayouts/slideLayout813.xml"/>
  <Override ContentType="application/vnd.openxmlformats-officedocument.presentationml.slideLayout+xml" PartName="/ppt/slideLayouts/slideLayout348.xml"/>
  <Override ContentType="application/vnd.openxmlformats-officedocument.presentationml.slideLayout+xml" PartName="/ppt/slideLayouts/slideLayout534.xml"/>
  <Override ContentType="application/vnd.openxmlformats-officedocument.presentationml.slideLayout+xml" PartName="/ppt/slideLayouts/slideLayout1013.xml"/>
  <Override ContentType="application/vnd.openxmlformats-officedocument.presentationml.slideLayout+xml" PartName="/ppt/slideLayouts/slideLayout47.xml"/>
  <Override ContentType="application/vnd.openxmlformats-officedocument.presentationml.slideLayout+xml" PartName="/ppt/slideLayouts/slideLayout356.xml"/>
  <Override ContentType="application/vnd.openxmlformats-officedocument.presentationml.slideLayout+xml" PartName="/ppt/slideLayouts/slideLayout410.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937.xml"/>
  <Override ContentType="application/vnd.openxmlformats-officedocument.presentationml.slideLayout+xml" PartName="/ppt/slideLayouts/slideLayout275.xml"/>
  <Override ContentType="application/vnd.openxmlformats-officedocument.presentationml.slideLayout+xml" PartName="/ppt/slideLayouts/slideLayout449.xml"/>
  <Override ContentType="application/vnd.openxmlformats-officedocument.presentationml.slideLayout+xml" PartName="/ppt/slideLayouts/slideLayout821.xml"/>
  <Override ContentType="application/vnd.openxmlformats-officedocument.presentationml.slideLayout+xml" PartName="/ppt/slideLayouts/slideLayout429.xml"/>
  <Override ContentType="application/vnd.openxmlformats-officedocument.presentationml.slideLayout+xml" PartName="/ppt/slideLayouts/slideLayout453.xml"/>
  <Override ContentType="application/vnd.openxmlformats-officedocument.presentationml.slideLayout+xml" PartName="/ppt/slideLayouts/slideLayout864.xml"/>
  <Override ContentType="application/vnd.openxmlformats-officedocument.presentationml.slideLayout+xml" PartName="/ppt/slideLayouts/slideLayout783.xml"/>
  <Override ContentType="application/vnd.openxmlformats-officedocument.presentationml.slideLayout+xml" PartName="/ppt/slideLayouts/slideLayout740.xml"/>
  <Override ContentType="application/vnd.openxmlformats-officedocument.presentationml.slideLayout+xml" PartName="/ppt/slideLayouts/slideLayout562.xml"/>
  <Override ContentType="application/vnd.openxmlformats-officedocument.presentationml.slideLayout+xml" PartName="/ppt/slideLayouts/slideLayout961.xml"/>
  <Override ContentType="application/vnd.openxmlformats-officedocument.presentationml.slideLayout+xml" PartName="/ppt/slideLayouts/slideLayout368.xml"/>
  <Override ContentType="application/vnd.openxmlformats-officedocument.presentationml.slideLayout+xml" PartName="/ppt/slideLayouts/slideLayout607.xml"/>
  <Override ContentType="application/vnd.openxmlformats-officedocument.presentationml.slideLayout+xml" PartName="/ppt/slideLayouts/slideLayout1084.xml"/>
  <Override ContentType="application/vnd.openxmlformats-officedocument.presentationml.slideLayout+xml" PartName="/ppt/slideLayouts/slideLayout956.xml"/>
  <Override ContentType="application/vnd.openxmlformats-officedocument.presentationml.slideLayout+xml" PartName="/ppt/slideLayouts/slideLayout778.xml"/>
  <Override ContentType="application/vnd.openxmlformats-officedocument.presentationml.slideLayout+xml" PartName="/ppt/slideLayouts/slideLayout964.xml"/>
  <Override ContentType="application/vnd.openxmlformats-officedocument.presentationml.slideLayout+xml" PartName="/ppt/slideLayouts/slideLayout1076.xml"/>
  <Override ContentType="application/vnd.openxmlformats-officedocument.presentationml.slideLayout+xml" PartName="/ppt/slideLayouts/slideLayout1033.xml"/>
  <Override ContentType="application/vnd.openxmlformats-officedocument.presentationml.slideLayout+xml" PartName="/ppt/slideLayouts/slideLayout83.xml"/>
  <Override ContentType="application/vnd.openxmlformats-officedocument.presentationml.slideLayout+xml" PartName="/ppt/slideLayouts/slideLayout1075.xml"/>
  <Override ContentType="application/vnd.openxmlformats-officedocument.presentationml.slideLayout+xml" PartName="/ppt/slideLayouts/slideLayout310.xml"/>
  <Override ContentType="application/vnd.openxmlformats-officedocument.presentationml.slideLayout+xml" PartName="/ppt/slideLayouts/slideLayout1157.xml"/>
  <Override ContentType="application/vnd.openxmlformats-officedocument.presentationml.slideLayout+xml" PartName="/ppt/slideLayouts/slideLayout1105.xml"/>
  <Override ContentType="application/vnd.openxmlformats-officedocument.presentationml.slideLayout+xml" PartName="/ppt/slideLayouts/slideLayout204.xml"/>
  <Override ContentType="application/vnd.openxmlformats-officedocument.presentationml.slideLayout+xml" PartName="/ppt/slideLayouts/slideLayout1148.xml"/>
  <Override ContentType="application/vnd.openxmlformats-officedocument.presentationml.slideLayout+xml" PartName="/ppt/slideLayouts/slideLayout212.xml"/>
  <Override ContentType="application/vnd.openxmlformats-officedocument.presentationml.slideLayout+xml" PartName="/ppt/slideLayouts/slideLayout891.xml"/>
  <Override ContentType="application/vnd.openxmlformats-officedocument.presentationml.slideLayout+xml" PartName="/ppt/slideLayouts/slideLayout949.xml"/>
  <Override ContentType="application/vnd.openxmlformats-officedocument.presentationml.slideLayout+xml" PartName="/ppt/slideLayouts/slideLayout697.xml"/>
  <Override ContentType="application/vnd.openxmlformats-officedocument.presentationml.slideLayout+xml" PartName="/ppt/slideLayouts/slideLayout140.xml"/>
  <Override ContentType="application/vnd.openxmlformats-officedocument.presentationml.slideLayout+xml" PartName="/ppt/slideLayouts/slideLayout883.xml"/>
  <Override ContentType="application/vnd.openxmlformats-officedocument.presentationml.slideLayout+xml" PartName="/ppt/slideLayouts/slideLayout1114.xml"/>
  <Override ContentType="application/vnd.openxmlformats-officedocument.presentationml.slideLayout+xml" PartName="/ppt/slideLayouts/slideLayout90.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005.xml"/>
  <Override ContentType="application/vnd.openxmlformats-officedocument.presentationml.slideLayout+xml" PartName="/ppt/slideLayouts/slideLayout462.xml"/>
  <Override ContentType="application/vnd.openxmlformats-officedocument.presentationml.slideLayout+xml" PartName="/ppt/slideLayouts/slideLayout635.xml"/>
  <Override ContentType="application/vnd.openxmlformats-officedocument.presentationml.slideLayout+xml" PartName="/ppt/slideLayouts/slideLayout678.xml"/>
  <Override ContentType="application/vnd.openxmlformats-officedocument.presentationml.slideLayout+xml" PartName="/ppt/slideLayouts/slideLayout131.xml"/>
  <Override ContentType="application/vnd.openxmlformats-officedocument.presentationml.slideLayout+xml" PartName="/ppt/slideLayouts/slideLayout1176.xml"/>
  <Override ContentType="application/vnd.openxmlformats-officedocument.presentationml.slideLayout+xml" PartName="/ppt/slideLayouts/slideLayout708.xml"/>
  <Override ContentType="application/vnd.openxmlformats-officedocument.presentationml.slideLayout+xml" PartName="/ppt/slideLayouts/slideLayout597.xml"/>
  <Override ContentType="application/vnd.openxmlformats-officedocument.presentationml.slideLayout+xml" PartName="/ppt/slideLayouts/slideLayout812.xml"/>
  <Override ContentType="application/vnd.openxmlformats-officedocument.presentationml.slideLayout+xml" PartName="/ppt/slideLayouts/slideLayout554.xml"/>
  <Override ContentType="application/vnd.openxmlformats-officedocument.presentationml.slideLayout+xml" PartName="/ppt/slideLayouts/slideLayout855.xml"/>
  <Override ContentType="application/vnd.openxmlformats-officedocument.presentationml.slideLayout+xml" PartName="/ppt/slideLayouts/slideLayout791.xml"/>
  <Override ContentType="application/vnd.openxmlformats-officedocument.presentationml.slideLayout+xml" PartName="/ppt/slideLayouts/slideLayout240.xml"/>
  <Override ContentType="application/vnd.openxmlformats-officedocument.presentationml.slideLayout+xml" PartName="/ppt/slideLayouts/slideLayout283.xml"/>
  <Override ContentType="application/vnd.openxmlformats-officedocument.presentationml.slideLayout+xml" PartName="/ppt/slideLayouts/slideLayout456.xml"/>
  <Override ContentType="application/vnd.openxmlformats-officedocument.presentationml.slideLayout+xml" PartName="/ppt/slideLayouts/slideLayout75.xml"/>
  <Override ContentType="application/vnd.openxmlformats-officedocument.presentationml.slideLayout+xml" PartName="/ppt/slideLayouts/slideLayout1041.xml"/>
  <Override ContentType="application/vnd.openxmlformats-officedocument.presentationml.slideLayout+xml" PartName="/ppt/slideLayouts/slideLayout375.xml"/>
  <Override ContentType="application/vnd.openxmlformats-officedocument.presentationml.slideLayout+xml" PartName="/ppt/slideLayouts/slideLayout56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97.xml"/>
  <Override ContentType="application/vnd.openxmlformats-officedocument.presentationml.slideLayout+xml" PartName="/ppt/slideLayouts/slideLayout790.xml"/>
  <Override ContentType="application/vnd.openxmlformats-officedocument.presentationml.slideLayout+xml" PartName="/ppt/slideLayouts/slideLayout713.xml"/>
  <Override ContentType="application/vnd.openxmlformats-officedocument.presentationml.slideLayout+xml" PartName="/ppt/slideLayouts/slideLayout306.xml"/>
  <Override ContentType="application/vnd.openxmlformats-officedocument.presentationml.slideLayout+xml" PartName="/ppt/slideLayouts/slideLayout1012.xml"/>
  <Override ContentType="application/vnd.openxmlformats-officedocument.presentationml.slideLayout+xml" PartName="/ppt/slideLayouts/slideLayout349.xml"/>
  <Override ContentType="application/vnd.openxmlformats-officedocument.presentationml.slideLayout+xml" PartName="/ppt/slideLayouts/slideLayout411.xml"/>
  <Override ContentType="application/vnd.openxmlformats-officedocument.presentationml.slideLayout+xml" PartName="/ppt/slideLayouts/slideLayout936.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928.xml"/>
  <Override ContentType="application/vnd.openxmlformats-officedocument.presentationml.slideLayout+xml" PartName="/ppt/slideLayouts/slideLayout454.xml"/>
  <Override ContentType="application/vnd.openxmlformats-officedocument.presentationml.slideLayout+xml" PartName="/ppt/slideLayouts/slideLayout640.xml"/>
  <Override ContentType="application/vnd.openxmlformats-officedocument.presentationml.slideLayout+xml" PartName="/ppt/slideLayouts/slideLayout707.xml"/>
  <Override ContentType="application/vnd.openxmlformats-officedocument.presentationml.slideLayout+xml" PartName="/ppt/slideLayouts/slideLayout741.xml"/>
  <Override ContentType="application/vnd.openxmlformats-officedocument.presentationml.slideLayout+xml" PartName="/ppt/slideLayouts/slideLayout606.xml"/>
  <Override ContentType="application/vnd.openxmlformats-officedocument.presentationml.slideLayout+xml" PartName="/ppt/slideLayouts/slideLayout369.xml"/>
  <Override ContentType="application/vnd.openxmlformats-officedocument.presentationml.slideLayout+xml" PartName="/ppt/slideLayouts/slideLayout962.xml"/>
  <Override ContentType="application/vnd.openxmlformats-officedocument.presentationml.slideLayout+xml" PartName="/ppt/slideLayouts/slideLayout276.xml"/>
  <Override ContentType="application/vnd.openxmlformats-officedocument.presentationml.slideLayout+xml" PartName="/ppt/slideLayouts/slideLayout857.xml"/>
  <Override ContentType="application/vnd.openxmlformats-officedocument.presentationml.slideLayout+xml" PartName="/ppt/slideLayouts/slideLayout814.xml"/>
  <Override ContentType="application/vnd.openxmlformats-officedocument.presentationml.slideLayout+xml" PartName="/ppt/slideLayouts/slideLayout48.xml"/>
  <Override ContentType="application/vnd.openxmlformats-officedocument.presentationml.slideLayout+xml" PartName="/ppt/slideLayouts/slideLayout533.xml"/>
  <Override ContentType="application/vnd.openxmlformats-officedocument.presentationml.slideLayout+xml" PartName="/ppt/slideLayouts/slideLayout784.xml"/>
  <Override ContentType="application/vnd.openxmlformats-officedocument.presentationml.slideLayout+xml" PartName="/ppt/slideLayouts/slideLayout355.xml"/>
  <Override ContentType="application/vnd.openxmlformats-officedocument.presentationml.slideLayout+xml" PartName="/ppt/slideLayouts/slideLayout312.xml"/>
  <Override ContentType="application/vnd.openxmlformats-officedocument.presentationml.slideLayout+xml" PartName="/ppt/slideLayouts/slideLayout448.xml"/>
  <Override ContentType="application/vnd.openxmlformats-officedocument.presentationml.slideLayout+xml" PartName="/ppt/slideLayouts/slideLayout527.xml"/>
  <Override ContentType="application/vnd.openxmlformats-officedocument.presentationml.slideLayout+xml" PartName="/ppt/slideLayouts/slideLayout820.xml"/>
  <Override ContentType="application/vnd.openxmlformats-officedocument.presentationml.slideLayout+xml" PartName="/ppt/slideLayouts/slideLayout482.xml"/>
  <Override ContentType="application/vnd.openxmlformats-officedocument.presentationml.slideLayout+xml" PartName="/ppt/slideLayouts/slideLayout863.xml"/>
  <Override ContentType="application/vnd.openxmlformats-officedocument.presentationml.slideLayout+xml" PartName="/ppt/slideLayouts/slideLayout1113.xml"/>
  <Override ContentType="application/vnd.openxmlformats-officedocument.presentationml.slideLayout+xml" PartName="/ppt/slideLayouts/slideLayout999.xml"/>
  <Override ContentType="application/vnd.openxmlformats-officedocument.presentationml.slideLayout+xml" PartName="/ppt/slideLayouts/slideLayout205.xml"/>
  <Override ContentType="application/vnd.openxmlformats-officedocument.presentationml.slideLayout+xml" PartName="/ppt/slideLayouts/slideLayout1156.xml"/>
  <Override ContentType="application/vnd.openxmlformats-officedocument.presentationml.slideLayout+xml" PartName="/ppt/slideLayouts/slideLayout698.xml"/>
  <Override ContentType="application/vnd.openxmlformats-officedocument.presentationml.slideLayout+xml" PartName="/ppt/slideLayouts/slideLayout884.xml"/>
  <Override ContentType="application/vnd.openxmlformats-officedocument.presentationml.slideLayout+xml" PartName="/ppt/slideLayouts/slideLayout282.xml"/>
  <Override ContentType="application/vnd.openxmlformats-officedocument.presentationml.slideLayout+xml" PartName="/ppt/slideLayouts/slideLayout990.xml"/>
  <Override ContentType="application/vnd.openxmlformats-officedocument.presentationml.slideLayout+xml" PartName="/ppt/slideLayouts/slideLayout76.xml"/>
  <Override ContentType="application/vnd.openxmlformats-officedocument.presentationml.slideLayout+xml" PartName="/ppt/slideLayouts/slideLayout957.xml"/>
  <Override ContentType="application/vnd.openxmlformats-officedocument.presentationml.slideLayout+xml" PartName="/ppt/slideLayouts/slideLayout1040.xml"/>
  <Override ContentType="application/vnd.openxmlformats-officedocument.presentationml.slideLayout+xml" PartName="/ppt/slideLayouts/slideLayout1149.xml"/>
  <Override ContentType="application/vnd.openxmlformats-officedocument.presentationml.slideLayout+xml" PartName="/ppt/slideLayouts/slideLayout777.xml"/>
  <Override ContentType="application/vnd.openxmlformats-officedocument.presentationml.slideLayout+xml" PartName="/ppt/slideLayouts/slideLayout1106.xml"/>
  <Override ContentType="application/vnd.openxmlformats-officedocument.presentationml.slideLayout+xml" PartName="/ppt/slideLayouts/slideLayout1077.xml"/>
  <Override ContentType="application/vnd.openxmlformats-officedocument.presentationml.slideLayout+xml" PartName="/ppt/slideLayouts/slideLayout1083.xml"/>
  <Override ContentType="application/vnd.openxmlformats-officedocument.presentationml.slideLayout+xml" PartName="/ppt/slideLayouts/slideLayout963.xml"/>
  <Override ContentType="application/vnd.openxmlformats-officedocument.presentationml.slideLayout+xml" PartName="/ppt/slideLayouts/slideLayout1034.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555.xml"/>
  <Override ContentType="application/vnd.openxmlformats-officedocument.presentationml.slideLayout+xml" PartName="/ppt/slideLayouts/slideLayout211.xml"/>
  <Override ContentType="application/vnd.openxmlformats-officedocument.presentationml.slideLayout+xml" PartName="/ppt/slideLayouts/slideLayout461.xml"/>
  <Override ContentType="application/vnd.openxmlformats-officedocument.presentationml.slideLayout+xml" PartName="/ppt/slideLayouts/slideLayout856.xml"/>
  <Override ContentType="application/vnd.openxmlformats-officedocument.presentationml.slideLayout+xml" PartName="/ppt/slideLayouts/slideLayout1183.xml"/>
  <Override ContentType="application/vnd.openxmlformats-officedocument.presentationml.slideLayout+xml" PartName="/ppt/slideLayouts/slideLayout929.xml"/>
  <Override ContentType="application/vnd.openxmlformats-officedocument.presentationml.slideLayout+xml" PartName="/ppt/slideLayouts/slideLayout126.xml"/>
  <Override ContentType="application/vnd.openxmlformats-officedocument.presentationml.slideLayout+xml" PartName="/ppt/slideLayouts/slideLayout890.xml"/>
  <Override ContentType="application/vnd.openxmlformats-officedocument.presentationml.slideLayout+xml" PartName="/ppt/slideLayouts/slideLayout598.xml"/>
  <Override ContentType="application/vnd.openxmlformats-officedocument.presentationml.slideLayout+xml" PartName="/ppt/slideLayouts/slideLayout628.xml"/>
  <Override ContentType="application/vnd.openxmlformats-officedocument.presentationml.slideLayout+xml" PartName="/ppt/slideLayouts/slideLayout169.xml"/>
  <Override ContentType="application/vnd.openxmlformats-officedocument.presentationml.slideLayout+xml" PartName="/ppt/slideLayouts/slideLayout1006.xml"/>
  <Override ContentType="application/vnd.openxmlformats-officedocument.presentationml.slideLayout+xml" PartName="/ppt/slideLayouts/slideLayout634.xml"/>
  <Override ContentType="application/vnd.openxmlformats-officedocument.presentationml.slideLayout+xml" PartName="/ppt/slideLayouts/slideLayout677.xml"/>
  <Override ContentType="application/vnd.openxmlformats-officedocument.presentationml.slideLayout+xml" PartName="/ppt/slideLayouts/slideLayout1177.xml"/>
  <Override ContentType="application/vnd.openxmlformats-officedocument.presentationml.slideLayout+xml" PartName="/ppt/slideLayouts/slideLayout376.xml"/>
  <Override ContentType="application/vnd.openxmlformats-officedocument.presentationml.slideLayout+xml" PartName="/ppt/slideLayouts/slideLayout160.xml"/>
  <Override ContentType="application/vnd.openxmlformats-officedocument.presentationml.slideLayout+xml" PartName="/ppt/slideLayouts/slideLayout218.xml"/>
  <Override ContentType="application/vnd.openxmlformats-officedocument.presentationml.slideLayout+xml" PartName="/ppt/slideLayouts/slideLayout37.xml"/>
  <Override ContentType="application/vnd.openxmlformats-officedocument.presentationml.slideLayout+xml" PartName="/ppt/slideLayouts/slideLayout404.xml"/>
  <Override ContentType="application/vnd.openxmlformats-officedocument.presentationml.slideLayout+xml" PartName="/ppt/slideLayouts/slideLayout676.xml"/>
  <Override ContentType="application/vnd.openxmlformats-officedocument.presentationml.slideLayout+xml" PartName="/ppt/slideLayouts/slideLayout129.xml"/>
  <Override ContentType="application/vnd.openxmlformats-officedocument.presentationml.slideLayout+xml" PartName="/ppt/slideLayouts/slideLayout501.xml"/>
  <Override ContentType="application/vnd.openxmlformats-officedocument.presentationml.slideLayout+xml" PartName="/ppt/slideLayouts/slideLayout846.xml"/>
  <Override ContentType="application/vnd.openxmlformats-officedocument.presentationml.slideLayout+xml" PartName="/ppt/slideLayouts/slideLayout1089.xml"/>
  <Override ContentType="application/vnd.openxmlformats-officedocument.presentationml.slideLayout+xml" PartName="/ppt/slideLayouts/slideLayout1100.xml"/>
  <Override ContentType="application/vnd.openxmlformats-officedocument.presentationml.slideLayout+xml" PartName="/ppt/slideLayouts/slideLayout315.xml"/>
  <Override ContentType="application/vnd.openxmlformats-officedocument.presentationml.slideLayout+xml" PartName="/ppt/slideLayouts/slideLayout870.xml"/>
  <Override ContentType="application/vnd.openxmlformats-officedocument.presentationml.slideLayout+xml" PartName="/ppt/slideLayouts/slideLayout498.xml"/>
  <Override ContentType="application/vnd.openxmlformats-officedocument.presentationml.slideLayout+xml" PartName="/ppt/slideLayouts/slideLayout684.xml"/>
  <Override ContentType="application/vnd.openxmlformats-officedocument.presentationml.slideLayout+xml" PartName="/ppt/slideLayouts/slideLayout749.xml"/>
  <Override ContentType="application/vnd.openxmlformats-officedocument.presentationml.slideLayout+xml" PartName="/ppt/slideLayouts/slideLayout935.xml"/>
  <Override ContentType="application/vnd.openxmlformats-officedocument.presentationml.slideLayout+xml" PartName="/ppt/slideLayouts/slideLayout1003.xml"/>
  <Override ContentType="application/vnd.openxmlformats-officedocument.presentationml.slideLayout+xml" PartName="/ppt/slideLayouts/slideLayout412.xml"/>
  <Override ContentType="application/vnd.openxmlformats-officedocument.presentationml.slideLayout+xml" PartName="/ppt/slideLayouts/slideLayout773.xml"/>
  <Override ContentType="application/vnd.openxmlformats-officedocument.presentationml.slideLayout+xml" PartName="/ppt/slideLayouts/slideLayout862.xml"/>
  <Override ContentType="application/vnd.openxmlformats-officedocument.presentationml.slideLayout+xml" PartName="/ppt/slideLayouts/slideLayout587.xml"/>
  <Override ContentType="application/vnd.openxmlformats-officedocument.presentationml.slideLayout+xml" PartName="/ppt/slideLayouts/slideLayout919.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483.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661.xml"/>
  <Override ContentType="application/vnd.openxmlformats-officedocument.presentationml.slideLayout+xml" PartName="/ppt/slideLayouts/slideLayout877.xml"/>
  <Override ContentType="application/vnd.openxmlformats-officedocument.presentationml.slideLayout+xml" PartName="/ppt/slideLayouts/slideLayout386.xml"/>
  <Override ContentType="application/vnd.openxmlformats-officedocument.presentationml.slideLayout+xml" PartName="/ppt/slideLayouts/slideLayout613.xml"/>
  <Override ContentType="application/vnd.openxmlformats-officedocument.presentationml.slideLayout+xml" PartName="/ppt/slideLayouts/slideLayout699.xml"/>
  <Override ContentType="application/vnd.openxmlformats-officedocument.presentationml.slideLayout+xml" PartName="/ppt/slideLayouts/slideLayout974.xml"/>
  <Override ContentType="application/vnd.openxmlformats-officedocument.presentationml.slideLayout+xml" PartName="/ppt/slideLayouts/slideLayout1058.xml"/>
  <Override ContentType="application/vnd.openxmlformats-officedocument.presentationml.slideLayout+xml" PartName="/ppt/slideLayouts/slideLayout53.xml"/>
  <Override ContentType="application/vnd.openxmlformats-officedocument.presentationml.slideLayout+xml" PartName="/ppt/slideLayouts/slideLayout257.xml"/>
  <Override ContentType="application/vnd.openxmlformats-officedocument.presentationml.slideLayout+xml" PartName="/ppt/slideLayouts/slideLayout718.xml"/>
  <Override ContentType="application/vnd.openxmlformats-officedocument.presentationml.slideLayout+xml" PartName="/ppt/slideLayouts/slideLayout815.xml"/>
  <Override ContentType="application/vnd.openxmlformats-officedocument.presentationml.slideLayout+xml" PartName="/ppt/slideLayouts/slideLayout532.xml"/>
  <Override ContentType="application/vnd.openxmlformats-officedocument.presentationml.slideLayout+xml" PartName="/ppt/slideLayouts/slideLayout943.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85.xml"/>
  <Override ContentType="application/vnd.openxmlformats-officedocument.presentationml.slideLayout+xml" PartName="/ppt/slideLayouts/slideLayout548.xml"/>
  <Override ContentType="application/vnd.openxmlformats-officedocument.presentationml.slideLayout+xml" PartName="/ppt/slideLayouts/slideLayout1131.xml"/>
  <Override ContentType="application/vnd.openxmlformats-officedocument.presentationml.slideLayout+xml" PartName="/ppt/slideLayouts/slideLayout516.xml"/>
  <Override ContentType="application/vnd.openxmlformats-officedocument.presentationml.slideLayout+xml" PartName="/ppt/slideLayouts/slideLayout556.xml"/>
  <Override ContentType="application/vnd.openxmlformats-officedocument.presentationml.slideLayout+xml" PartName="/ppt/slideLayouts/slideLayout831.xml"/>
  <Override ContentType="application/vnd.openxmlformats-officedocument.presentationml.slideLayout+xml" PartName="/ppt/slideLayouts/slideLayout1171.xml"/>
  <Override ContentType="application/vnd.openxmlformats-officedocument.presentationml.slideLayout+xml" PartName="/ppt/slideLayouts/slideLayout605.xml"/>
  <Override ContentType="application/vnd.openxmlformats-officedocument.presentationml.slideLayout+xml" PartName="/ppt/slideLayouts/slideLayout77.xml"/>
  <Override ContentType="application/vnd.openxmlformats-officedocument.presentationml.slideLayout+xml" PartName="/ppt/slideLayouts/slideLayout742.xml"/>
  <Override ContentType="application/vnd.openxmlformats-officedocument.presentationml.slideLayout+xml" PartName="/ppt/slideLayouts/slideLayout1043.xml"/>
  <Override ContentType="application/vnd.openxmlformats-officedocument.presentationml.slideLayout+xml" PartName="/ppt/slideLayouts/slideLayout733.xml"/>
  <Override ContentType="application/vnd.openxmlformats-officedocument.presentationml.slideLayout+xml" PartName="/ppt/slideLayouts/slideLayout428.xml"/>
  <Override ContentType="application/vnd.openxmlformats-officedocument.presentationml.slideLayout+xml" PartName="/ppt/slideLayouts/slideLayout958.xml"/>
  <Override ContentType="application/vnd.openxmlformats-officedocument.presentationml.slideLayout+xml" PartName="/ppt/slideLayouts/slideLayout458.xml"/>
  <Override ContentType="application/vnd.openxmlformats-officedocument.presentationml.slideLayout+xml" PartName="/ppt/slideLayouts/slideLayout789.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475.xml"/>
  <Override ContentType="application/vnd.openxmlformats-officedocument.presentationml.slideLayout+xml" PartName="/ppt/slideLayouts/slideLayout1073.xml"/>
  <Override ContentType="application/vnd.openxmlformats-officedocument.presentationml.slideLayout+xml" PartName="/ppt/slideLayouts/slideLayout347.xml"/>
  <Override ContentType="application/vnd.openxmlformats-officedocument.presentationml.slideLayout+xml" PartName="/ppt/slideLayouts/slideLayout1146.xml"/>
  <Override ContentType="application/vnd.openxmlformats-officedocument.presentationml.slideLayout+xml" PartName="/ppt/slideLayouts/slideLayout1116.xml"/>
  <Override ContentType="application/vnd.openxmlformats-officedocument.presentationml.slideLayout+xml" PartName="/ppt/slideLayouts/slideLayout1018.xml"/>
  <Override ContentType="application/vnd.openxmlformats-officedocument.presentationml.slideLayout+xml" PartName="/ppt/slideLayouts/slideLayout885.xml"/>
  <Override ContentType="application/vnd.openxmlformats-officedocument.presentationml.slideLayout+xml" PartName="/ppt/slideLayouts/slideLayout541.xml"/>
  <Override ContentType="application/vnd.openxmlformats-officedocument.presentationml.slideLayout+xml" PartName="/ppt/slideLayouts/slideLayout460.xml"/>
  <Override ContentType="application/vnd.openxmlformats-officedocument.presentationml.slideLayout+xml" PartName="/ppt/slideLayouts/slideLayout806.xml"/>
  <Override ContentType="application/vnd.openxmlformats-officedocument.presentationml.slideLayout+xml" PartName="/ppt/slideLayouts/slideLayout629.xml"/>
  <Override ContentType="application/vnd.openxmlformats-officedocument.presentationml.slideLayout+xml" PartName="/ppt/slideLayouts/slideLayout443.xml"/>
  <Override ContentType="application/vnd.openxmlformats-officedocument.presentationml.slideLayout+xml" PartName="/ppt/slideLayouts/slideLayout757.xml"/>
  <Override ContentType="application/vnd.openxmlformats-officedocument.presentationml.slideLayout+xml" PartName="/ppt/slideLayouts/slideLayout571.xml"/>
  <Override ContentType="application/vnd.openxmlformats-officedocument.presentationml.slideLayout+xml" PartName="/ppt/slideLayouts/slideLayout904.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499.xml"/>
  <Override ContentType="application/vnd.openxmlformats-officedocument.presentationml.slideLayout+xml" PartName="/ppt/slideLayouts/slideLayout871.xml"/>
  <Override ContentType="application/vnd.openxmlformats-officedocument.presentationml.slideLayout+xml" PartName="/ppt/slideLayouts/slideLayout685.xml"/>
  <Override ContentType="application/vnd.openxmlformats-officedocument.presentationml.slideLayout+xml" PartName="/ppt/slideLayouts/slideLayout219.xml"/>
  <Override ContentType="application/vnd.openxmlformats-officedocument.presentationml.slideLayout+xml" PartName="/ppt/slideLayouts/slideLayout217.xml"/>
  <Override ContentType="application/vnd.openxmlformats-officedocument.presentationml.slideLayout+xml" PartName="/ppt/slideLayouts/slideLayout314.xml"/>
  <Override ContentType="application/vnd.openxmlformats-officedocument.presentationml.slideLayout+xml" PartName="/ppt/slideLayouts/slideLayout500.xml"/>
  <Override ContentType="application/vnd.openxmlformats-officedocument.presentationml.slideLayout+xml" PartName="/ppt/slideLayouts/slideLayout675.xml"/>
  <Override ContentType="application/vnd.openxmlformats-officedocument.presentationml.slideLayout+xml" PartName="/ppt/slideLayouts/slideLayout758.xml"/>
  <Override ContentType="application/vnd.openxmlformats-officedocument.presentationml.slideLayout+xml" PartName="/ppt/slideLayouts/slideLayout861.xml"/>
  <Override ContentType="application/vnd.openxmlformats-officedocument.presentationml.slideLayout+xml" PartName="/ppt/slideLayouts/slideLayout128.xml"/>
  <Override ContentType="application/vnd.openxmlformats-officedocument.presentationml.slideLayout+xml" PartName="/ppt/slideLayouts/slideLayout489.xml"/>
  <Override ContentType="application/vnd.openxmlformats-officedocument.presentationml.slideLayout+xml" PartName="/ppt/slideLayouts/slideLayout403.xml"/>
  <Override ContentType="application/vnd.openxmlformats-officedocument.presentationml.slideLayout+xml" PartName="/ppt/slideLayouts/slideLayout1004.xml"/>
  <Override ContentType="application/vnd.openxmlformats-officedocument.presentationml.slideLayout+xml" PartName="/ppt/slideLayouts/slideLayout847.xml"/>
  <Override ContentType="application/vnd.openxmlformats-officedocument.presentationml.slideLayout+xml" PartName="/ppt/slideLayouts/slideLayout52.xml"/>
  <Override ContentType="application/vnd.openxmlformats-officedocument.presentationml.slideLayout+xml" PartName="/ppt/slideLayouts/slideLayout21.xml"/>
  <Override ContentType="application/vnd.openxmlformats-officedocument.presentationml.slideLayout+xml" PartName="/ppt/slideLayouts/slideLayout586.xml"/>
  <Override ContentType="application/vnd.openxmlformats-officedocument.presentationml.slideLayout+xml" PartName="/ppt/slideLayouts/slideLayout614.xml"/>
  <Override ContentType="application/vnd.openxmlformats-officedocument.presentationml.slideLayout+xml" PartName="/ppt/slideLayouts/slideLayout975.xml"/>
  <Override ContentType="application/vnd.openxmlformats-officedocument.presentationml.slideLayout+xml" PartName="/ppt/slideLayouts/slideLayout288.xml"/>
  <Override ContentType="application/vnd.openxmlformats-officedocument.presentationml.slideLayout+xml" PartName="/ppt/slideLayouts/slideLayout1057.xml"/>
  <Override ContentType="application/vnd.openxmlformats-officedocument.presentationml.slideLayout+xml" PartName="/ppt/slideLayouts/slideLayout330.xml"/>
  <Override ContentType="application/vnd.openxmlformats-officedocument.presentationml.slideLayout+xml" PartName="/ppt/slideLayouts/slideLayout202.xml"/>
  <Override ContentType="application/vnd.openxmlformats-officedocument.presentationml.slideLayout+xml" PartName="/ppt/slideLayouts/slideLayout944.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660.xml"/>
  <Override ContentType="application/vnd.openxmlformats-officedocument.presentationml.slideLayout+xml" PartName="/ppt/slideLayouts/slideLayout960.xml"/>
  <Override ContentType="application/vnd.openxmlformats-officedocument.presentationml.slideLayout+xml" PartName="/ppt/slideLayouts/slideLayout515.xml"/>
  <Override ContentType="application/vnd.openxmlformats-officedocument.presentationml.slideLayout+xml" PartName="/ppt/slideLayouts/slideLayout876.xml"/>
  <Override ContentType="application/vnd.openxmlformats-officedocument.presentationml.slideLayout+xml" PartName="/ppt/slideLayouts/slideLayout385.xml"/>
  <Override ContentType="application/vnd.openxmlformats-officedocument.presentationml.slideLayout+xml" PartName="/ppt/slideLayouts/slideLayout748.xml"/>
  <Override ContentType="application/vnd.openxmlformats-officedocument.presentationml.slideLayout+xml" PartName="/ppt/slideLayouts/slideLayout273.xml"/>
  <Override ContentType="application/vnd.openxmlformats-officedocument.presentationml.slideLayout+xml" PartName="/ppt/slideLayouts/slideLayout531.xml"/>
  <Override ContentType="application/vnd.openxmlformats-officedocument.presentationml.slideLayout+xml" PartName="/ppt/slideLayouts/slideLayout184.xml"/>
  <Override ContentType="application/vnd.openxmlformats-officedocument.presentationml.slideLayout+xml" PartName="/ppt/slideLayouts/slideLayout816.xml"/>
  <Override ContentType="application/vnd.openxmlformats-officedocument.presentationml.slideLayout+xml" PartName="/ppt/slideLayouts/slideLayout832.xml"/>
  <Override ContentType="application/vnd.openxmlformats-officedocument.presentationml.slideLayout+xml" PartName="/ppt/slideLayouts/slideLayout329.xml"/>
  <Override ContentType="application/vnd.openxmlformats-officedocument.presentationml.slideLayout+xml" PartName="/ppt/slideLayouts/slideLayout604.xml"/>
  <Override ContentType="application/vnd.openxmlformats-officedocument.presentationml.slideLayout+xml" PartName="/ppt/slideLayouts/slideLayout743.xml"/>
  <Override ContentType="application/vnd.openxmlformats-officedocument.presentationml.slideLayout+xml" PartName="/ppt/slideLayouts/slideLayout557.xml"/>
  <Override ContentType="application/vnd.openxmlformats-officedocument.presentationml.slideLayout+xml" PartName="/ppt/slideLayouts/slideLayout256.xml"/>
  <Override ContentType="application/vnd.openxmlformats-officedocument.presentationml.slideLayout+xml" PartName="/ppt/slideLayouts/slideLayout442.xml"/>
  <Override ContentType="application/vnd.openxmlformats-officedocument.presentationml.slideLayout+xml" PartName="/ppt/slideLayouts/slideLayout905.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670.xml"/>
  <Override ContentType="application/vnd.openxmlformats-officedocument.presentationml.slideLayout+xml" PartName="/ppt/slideLayouts/slideLayout1074.xml"/>
  <Override ContentType="application/vnd.openxmlformats-officedocument.presentationml.slideLayout+xml" PartName="/ppt/slideLayouts/slideLayout203.xml"/>
  <Override ContentType="application/vnd.openxmlformats-officedocument.presentationml.slideLayout+xml" PartName="/ppt/slideLayouts/slideLayout419.xml"/>
  <Override ContentType="application/vnd.openxmlformats-officedocument.presentationml.slideLayout+xml" PartName="/ppt/slideLayouts/slideLayout1132.xml"/>
  <Override ContentType="application/vnd.openxmlformats-officedocument.presentationml.slideLayout+xml" PartName="/ppt/slideLayouts/slideLayout547.xml"/>
  <Override ContentType="application/vnd.openxmlformats-officedocument.presentationml.slideLayout+xml" PartName="/ppt/slideLayouts/slideLayout800.xml"/>
  <Override ContentType="application/vnd.openxmlformats-officedocument.presentationml.slideLayout+xml" PartName="/ppt/slideLayouts/slideLayout542.xml"/>
  <Override ContentType="application/vnd.openxmlformats-officedocument.presentationml.slideLayout+xml" PartName="/ppt/slideLayouts/slideLayout130.xml"/>
  <Override ContentType="application/vnd.openxmlformats-officedocument.presentationml.slideLayout+xml" PartName="/ppt/slideLayouts/slideLayout886.xml"/>
  <Override ContentType="application/vnd.openxmlformats-officedocument.presentationml.slideLayout+xml" PartName="/ppt/slideLayouts/slideLayout1115.xml"/>
  <Override ContentType="application/vnd.openxmlformats-officedocument.presentationml.slideLayout+xml" PartName="/ppt/slideLayouts/slideLayout805.xml"/>
  <Override ContentType="application/vnd.openxmlformats-officedocument.presentationml.slideLayout+xml" PartName="/ppt/slideLayouts/slideLayout113.xml"/>
  <Override ContentType="application/vnd.openxmlformats-officedocument.presentationml.slideLayout+xml" PartName="/ppt/slideLayouts/slideLayout959.xml"/>
  <Override ContentType="application/vnd.openxmlformats-officedocument.presentationml.slideLayout+xml" PartName="/ppt/slideLayouts/slideLayout457.xml"/>
  <Override ContentType="application/vnd.openxmlformats-officedocument.presentationml.slideLayout+xml" PartName="/ppt/slideLayouts/slideLayout615.xml"/>
  <Override ContentType="application/vnd.openxmlformats-officedocument.presentationml.slideLayout+xml" PartName="/ppt/slideLayouts/slideLayout1170.xml"/>
  <Override ContentType="application/vnd.openxmlformats-officedocument.presentationml.slideLayout+xml" PartName="/ppt/slideLayouts/slideLayout732.xml"/>
  <Override ContentType="application/vnd.openxmlformats-officedocument.presentationml.slideLayout+xml" PartName="/ppt/slideLayouts/slideLayout241.xml"/>
  <Override ContentType="application/vnd.openxmlformats-officedocument.presentationml.slideLayout+xml" PartName="/ppt/slideLayouts/slideLayout1042.xml"/>
  <Override ContentType="application/vnd.openxmlformats-officedocument.presentationml.slideLayout+xml" PartName="/ppt/slideLayouts/slideLayout474.xml"/>
  <Override ContentType="application/vnd.openxmlformats-officedocument.presentationml.slideLayout+xml" PartName="/ppt/slideLayouts/slideLayout199.xml"/>
  <Override ContentType="application/vnd.openxmlformats-officedocument.presentationml.slideLayout+xml" PartName="/ppt/slideLayouts/slideLayout1019.xml"/>
  <Override ContentType="application/vnd.openxmlformats-officedocument.presentationml.slideLayout+xml" PartName="/ppt/slideLayouts/slideLayout346.xml"/>
  <Override ContentType="application/vnd.openxmlformats-officedocument.presentationml.slideLayout+xml" PartName="/ppt/slideLayouts/slideLayout1147.xml"/>
  <Override ContentType="application/vnd.openxmlformats-officedocument.presentationml.slideLayout+xml" PartName="/ppt/slideLayouts/slideLayout171.xml"/>
  <Override ContentType="application/vnd.openxmlformats-officedocument.presentationml.slideLayout+xml" PartName="/ppt/slideLayouts/slideLayout570.xml"/>
  <Override ContentType="application/vnd.openxmlformats-officedocument.presentationml.slideLayout+xml" PartName="/ppt/slideLayouts/slideLayout801.xml"/>
  <Override ContentType="application/vnd.openxmlformats-officedocument.presentationml.slideLayout+xml" PartName="/ppt/slideLayouts/slideLayout658.xml"/>
  <Override ContentType="application/vnd.openxmlformats-officedocument.presentationml.slideLayout+xml" PartName="/ppt/slideLayouts/slideLayout844.xml"/>
  <Override ContentType="application/vnd.openxmlformats-officedocument.presentationml.slideLayout+xml" PartName="/ppt/slideLayouts/slideLayout887.xml"/>
  <Override ContentType="application/vnd.openxmlformats-officedocument.presentationml.slideLayout+xml" PartName="/ppt/slideLayouts/slideLayout402.xml"/>
  <Override ContentType="application/vnd.openxmlformats-officedocument.presentationml.slideLayout+xml" PartName="/ppt/slideLayouts/slideLayout1145.xml"/>
  <Override ContentType="application/vnd.openxmlformats-officedocument.presentationml.slideLayout+xml" PartName="/ppt/slideLayouts/slideLayout945.xml"/>
  <Override ContentType="application/vnd.openxmlformats-officedocument.presentationml.slideLayout+xml" PartName="/ppt/slideLayouts/slideLayout216.xml"/>
  <Override ContentType="application/vnd.openxmlformats-officedocument.presentationml.slideLayout+xml" PartName="/ppt/slideLayouts/slideLayout759.xml"/>
  <Override ContentType="application/vnd.openxmlformats-officedocument.presentationml.slideLayout+xml" PartName="/ppt/slideLayouts/slideLayout771.xml"/>
  <Override ContentType="application/vnd.openxmlformats-officedocument.presentationml.slideLayout+xml" PartName="/ppt/slideLayouts/slideLayout619.xml"/>
  <Override ContentType="application/vnd.openxmlformats-officedocument.presentationml.slideLayout+xml" PartName="/ppt/slideLayouts/slideLayout674.xml"/>
  <Override ContentType="application/vnd.openxmlformats-officedocument.presentationml.slideLayout+xml" PartName="/ppt/slideLayouts/slideLayout259.xml"/>
  <Override ContentType="application/vnd.openxmlformats-officedocument.presentationml.slideLayout+xml" PartName="/ppt/slideLayouts/slideLayout716.xml"/>
  <Override ContentType="application/vnd.openxmlformats-officedocument.presentationml.slideLayout+xml" PartName="/ppt/slideLayouts/slideLayout631.xml"/>
  <Override ContentType="application/vnd.openxmlformats-officedocument.presentationml.slideLayout+xml" PartName="/ppt/slideLayouts/slideLayout988.xml"/>
  <Override ContentType="application/vnd.openxmlformats-officedocument.presentationml.slideLayout+xml" PartName="/ppt/slideLayouts/slideLayout1087.xml"/>
  <Override ContentType="application/vnd.openxmlformats-officedocument.presentationml.slideLayout+xml" PartName="/ppt/slideLayouts/slideLayout503.xml"/>
  <Override ContentType="application/vnd.openxmlformats-officedocument.presentationml.slideLayout+xml" PartName="/ppt/slideLayouts/slideLayout1044.xml"/>
  <Override ContentType="application/vnd.openxmlformats-officedocument.presentationml.slideLayout+xml" PartName="/ppt/slideLayouts/slideLayout589.xml"/>
  <Override ContentType="application/vnd.openxmlformats-officedocument.presentationml.slideLayout+xml" PartName="/ppt/slideLayouts/slideLayout600.xml"/>
  <Override ContentType="application/vnd.openxmlformats-officedocument.presentationml.slideLayout+xml" PartName="/ppt/slideLayouts/slideLayout747.xml"/>
  <Override ContentType="application/vnd.openxmlformats-officedocument.presentationml.slideLayout+xml" PartName="/ppt/slideLayouts/slideLayout546.xml"/>
  <Override ContentType="application/vnd.openxmlformats-officedocument.presentationml.slideLayout+xml" PartName="/ppt/slideLayouts/slideLayout1001.xml"/>
  <Override ContentType="application/vnd.openxmlformats-officedocument.presentationml.slideLayout+xml" PartName="/ppt/slideLayouts/slideLayout704.xml"/>
  <Override ContentType="application/vnd.openxmlformats-officedocument.presentationml.slideLayout+xml" PartName="/ppt/slideLayouts/slideLayout643.xml"/>
  <Override ContentType="application/vnd.openxmlformats-officedocument.presentationml.slideLayout+xml" PartName="/ppt/slideLayouts/slideLayout287.xml"/>
  <Override ContentType="application/vnd.openxmlformats-officedocument.presentationml.slideLayout+xml" PartName="/ppt/slideLayouts/slideLayout686.xml"/>
  <Override ContentType="application/vnd.openxmlformats-officedocument.presentationml.slideLayout+xml" PartName="/ppt/slideLayouts/slideLayout372.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1059.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03.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646.xml"/>
  <Override ContentType="application/vnd.openxmlformats-officedocument.presentationml.slideLayout+xml" PartName="/ppt/slideLayouts/slideLayout671.xml"/>
  <Override ContentType="application/vnd.openxmlformats-officedocument.presentationml.slideLayout+xml" PartName="/ppt/slideLayouts/slideLayout972.xml"/>
  <Override ContentType="application/vnd.openxmlformats-officedocument.presentationml.slideLayout+xml" PartName="/ppt/slideLayouts/slideLayout689.xml"/>
  <Override ContentType="application/vnd.openxmlformats-officedocument.presentationml.slideLayout+xml" PartName="/ppt/slideLayouts/slideLayout418.xml"/>
  <Override ContentType="application/vnd.openxmlformats-officedocument.presentationml.slideLayout+xml" PartName="/ppt/slideLayouts/slideLayout719.xml"/>
  <Override ContentType="application/vnd.openxmlformats-officedocument.presentationml.slideLayout+xml" PartName="/ppt/slideLayouts/slideLayout1016.xml"/>
  <Override ContentType="application/vnd.openxmlformats-officedocument.presentationml.slideLayout+xml" PartName="/ppt/slideLayouts/slideLayout388.xml"/>
  <Override ContentType="application/vnd.openxmlformats-officedocument.presentationml.slideLayout+xml" PartName="/ppt/slideLayouts/slideLayout573.xml"/>
  <Override ContentType="application/vnd.openxmlformats-officedocument.presentationml.slideLayout+xml" PartName="/ppt/slideLayouts/slideLayout530.xml"/>
  <Override ContentType="application/vnd.openxmlformats-officedocument.presentationml.slideLayout+xml" PartName="/ppt/slideLayouts/slideLayout817.xml"/>
  <Override ContentType="application/vnd.openxmlformats-officedocument.presentationml.slideLayout+xml" PartName="/ppt/slideLayouts/slideLayout272.xml"/>
  <Override ContentType="application/vnd.openxmlformats-officedocument.presentationml.slideLayout+xml" PartName="/ppt/slideLayouts/slideLayout902.xml"/>
  <Override ContentType="application/vnd.openxmlformats-officedocument.presentationml.slideLayout+xml" PartName="/ppt/slideLayouts/slideLayout51.xml"/>
  <Override ContentType="application/vnd.openxmlformats-officedocument.presentationml.slideLayout+xml" PartName="/ppt/slideLayouts/slideLayout445.xml"/>
  <Override ContentType="application/vnd.openxmlformats-officedocument.presentationml.slideLayout+xml" PartName="/ppt/slideLayouts/slideLayout94.xml"/>
  <Override ContentType="application/vnd.openxmlformats-officedocument.presentationml.slideLayout+xml" PartName="/ppt/slideLayouts/slideLayout488.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518.xml"/>
  <Override ContentType="application/vnd.openxmlformats-officedocument.presentationml.slideLayout+xml" PartName="/ppt/slideLayouts/slideLayout430.xml"/>
  <Override ContentType="application/vnd.openxmlformats-officedocument.presentationml.slideLayout+xml" PartName="/ppt/slideLayouts/slideLayout872.xml"/>
  <Override ContentType="application/vnd.openxmlformats-officedocument.presentationml.slideLayout+xml" PartName="/ppt/slideLayouts/slideLayout473.xml"/>
  <Override ContentType="application/vnd.openxmlformats-officedocument.presentationml.slideLayout+xml" PartName="/ppt/slideLayouts/slideLayout659.xml"/>
  <Override ContentType="application/vnd.openxmlformats-officedocument.presentationml.slideLayout+xml" PartName="/ppt/slideLayouts/slideLayout774.xml"/>
  <Override ContentType="application/vnd.openxmlformats-officedocument.presentationml.slideLayout+xml" PartName="/ppt/slideLayouts/slideLayout616.xml"/>
  <Override ContentType="application/vnd.openxmlformats-officedocument.presentationml.slideLayout+xml" PartName="/ppt/slideLayouts/slideLayout701.xml"/>
  <Override ContentType="application/vnd.openxmlformats-officedocument.presentationml.slideLayout+xml" PartName="/ppt/slideLayouts/slideLayout8.xml"/>
  <Override ContentType="application/vnd.openxmlformats-officedocument.presentationml.slideLayout+xml" PartName="/ppt/slideLayouts/slideLayout787.xml"/>
  <Override ContentType="application/vnd.openxmlformats-officedocument.presentationml.slideLayout+xml" PartName="/ppt/slideLayouts/slideLayout744.xml"/>
  <Override ContentType="application/vnd.openxmlformats-officedocument.presentationml.slideLayout+xml" PartName="/ppt/slideLayouts/slideLayout917.xml"/>
  <Override ContentType="application/vnd.openxmlformats-officedocument.presentationml.slideLayout+xml" PartName="/ppt/slideLayouts/slideLayout731.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1118.xml"/>
  <Override ContentType="application/vnd.openxmlformats-officedocument.presentationml.slideLayout+xml" PartName="/ppt/slideLayouts/slideLayout1071.xml"/>
  <Override ContentType="application/vnd.openxmlformats-officedocument.presentationml.slideLayout+xml" PartName="/ppt/slideLayouts/slideLayout472.xml"/>
  <Override ContentType="application/vnd.openxmlformats-officedocument.presentationml.slideLayout+xml" PartName="/ppt/slideLayouts/slideLayout845.xml"/>
  <Override ContentType="application/vnd.openxmlformats-officedocument.presentationml.slideLayout+xml" PartName="/ppt/slideLayouts/slideLayout888.xml"/>
  <Override ContentType="application/vnd.openxmlformats-officedocument.presentationml.slideLayout+xml" PartName="/ppt/slideLayouts/slideLayout918.xml"/>
  <Override ContentType="application/vnd.openxmlformats-officedocument.presentationml.slideLayout+xml" PartName="/ppt/slideLayouts/slideLayout1101.xml"/>
  <Override ContentType="application/vnd.openxmlformats-officedocument.presentationml.slideLayout+xml" PartName="/ppt/slideLayouts/slideLayout1144.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618.xml"/>
  <Override ContentType="application/vnd.openxmlformats-officedocument.presentationml.slideLayout+xml" PartName="/ppt/slideLayouts/slideLayout101.xml"/>
  <Override ContentType="application/vnd.openxmlformats-officedocument.presentationml.slideLayout+xml" PartName="/ppt/slideLayouts/slideLayout772.xml"/>
  <Override ContentType="application/vnd.openxmlformats-officedocument.presentationml.slideLayout+xml" PartName="/ppt/slideLayouts/slideLayout687.xml"/>
  <Override ContentType="application/vnd.openxmlformats-officedocument.presentationml.slideLayout+xml" PartName="/ppt/slideLayouts/slideLayout644.xml"/>
  <Override ContentType="application/vnd.openxmlformats-officedocument.presentationml.slideLayout+xml" PartName="/ppt/slideLayouts/slideLayout601.xml"/>
  <Override ContentType="application/vnd.openxmlformats-officedocument.presentationml.slideLayout+xml" PartName="/ppt/slideLayouts/slideLayout703.xml"/>
  <Override ContentType="application/vnd.openxmlformats-officedocument.presentationml.slideLayout+xml" PartName="/ppt/slideLayouts/slideLayout215.xml"/>
  <Override ContentType="application/vnd.openxmlformats-officedocument.presentationml.slideLayout+xml" PartName="/ppt/slideLayouts/slideLayout630.xml"/>
  <Override ContentType="application/vnd.openxmlformats-officedocument.presentationml.slideLayout+xml" PartName="/ppt/slideLayouts/slideLayout258.xml"/>
  <Override ContentType="application/vnd.openxmlformats-officedocument.presentationml.slideLayout+xml" PartName="/ppt/slideLayouts/slideLayout717.xml"/>
  <Override ContentType="application/vnd.openxmlformats-officedocument.presentationml.slideLayout+xml" PartName="/ppt/slideLayouts/slideLayout66.xml"/>
  <Override ContentType="application/vnd.openxmlformats-officedocument.presentationml.slideLayout+xml" PartName="/ppt/slideLayouts/slideLayout673.xml"/>
  <Override ContentType="application/vnd.openxmlformats-officedocument.presentationml.slideLayout+xml" PartName="/ppt/slideLayouts/slideLayout1088.xml"/>
  <Override ContentType="application/vnd.openxmlformats-officedocument.presentationml.slideLayout+xml" PartName="/ppt/slideLayouts/slideLayout545.xml"/>
  <Override ContentType="application/vnd.openxmlformats-officedocument.presentationml.slideLayout+xml" PartName="/ppt/slideLayouts/slideLayout588.xml"/>
  <Override ContentType="application/vnd.openxmlformats-officedocument.presentationml.slideLayout+xml" PartName="/ppt/slideLayouts/slideLayout1002.xml"/>
  <Override ContentType="application/vnd.openxmlformats-officedocument.presentationml.slideLayout+xml" PartName="/ppt/slideLayouts/slideLayout502.xml"/>
  <Override ContentType="application/vnd.openxmlformats-officedocument.presentationml.slideLayout+xml" PartName="/ppt/slideLayouts/slideLayout802.xml"/>
  <Override ContentType="application/vnd.openxmlformats-officedocument.presentationml.slideLayout+xml" PartName="/ppt/slideLayouts/slideLayout1045.xml"/>
  <Override ContentType="application/vnd.openxmlformats-officedocument.presentationml.slideLayout+xml" PartName="/ppt/slideLayouts/slideLayout23.xml"/>
  <Override ContentType="application/vnd.openxmlformats-officedocument.presentationml.slideLayout+xml" PartName="/ppt/slideLayouts/slideLayout973.xml"/>
  <Override ContentType="application/vnd.openxmlformats-officedocument.presentationml.slideLayout+xml" PartName="/ppt/slideLayouts/slideLayout417.xml"/>
  <Override ContentType="application/vnd.openxmlformats-officedocument.presentationml.slideLayout+xml" PartName="/ppt/slideLayouts/slideLayout1130.xml"/>
  <Override ContentType="application/vnd.openxmlformats-officedocument.presentationml.slideLayout+xml" PartName="/ppt/slideLayouts/slideLayout930.xml"/>
  <Override ContentType="application/vnd.openxmlformats-officedocument.presentationml.slideLayout+xml" PartName="/ppt/slideLayouts/slideLayout1173.xml"/>
  <Override ContentType="application/vnd.openxmlformats-officedocument.presentationml.slideLayout+xml" PartName="/ppt/slideLayouts/slideLayout672.xml"/>
  <Override ContentType="application/vnd.openxmlformats-officedocument.presentationml.slideLayout+xml" PartName="/ppt/slideLayouts/slideLayout371.xml"/>
  <Override ContentType="application/vnd.openxmlformats-officedocument.presentationml.slideLayout+xml" PartName="/ppt/slideLayouts/slideLayout1172.xml"/>
  <Override ContentType="application/vnd.openxmlformats-officedocument.presentationml.slideLayout+xml" PartName="/ppt/slideLayouts/slideLayout387.xml"/>
  <Override ContentType="application/vnd.openxmlformats-officedocument.presentationml.slideLayout+xml" PartName="/ppt/slideLayouts/slideLayout158.xml"/>
  <Override ContentType="application/vnd.openxmlformats-officedocument.presentationml.slideLayout+xml" PartName="/ppt/slideLayouts/slideLayout416.xml"/>
  <Override ContentType="application/vnd.openxmlformats-officedocument.presentationml.slideLayout+xml" PartName="/ppt/slideLayouts/slideLayout1017.xml"/>
  <Override ContentType="application/vnd.openxmlformats-officedocument.presentationml.slideLayout+xml" PartName="/ppt/slideLayouts/slideLayout459.xml"/>
  <Override ContentType="application/vnd.openxmlformats-officedocument.presentationml.slideLayout+xml" PartName="/ppt/slideLayouts/slideLayout344.xml"/>
  <Override ContentType="application/vnd.openxmlformats-officedocument.presentationml.slideLayout+xml" PartName="/ppt/slideLayouts/slideLayout602.xml"/>
  <Override ContentType="application/vnd.openxmlformats-officedocument.presentationml.slideLayout+xml" PartName="/ppt/slideLayouts/slideLayout688.xml"/>
  <Override ContentType="application/vnd.openxmlformats-officedocument.presentationml.slideLayout+xml" PartName="/ppt/slideLayouts/slideLayout115.xml"/>
  <Override ContentType="application/vnd.openxmlformats-officedocument.presentationml.slideLayout+xml" PartName="/ppt/slideLayouts/slideLayout645.xml"/>
  <Override ContentType="application/vnd.openxmlformats-officedocument.presentationml.slideLayout+xml" PartName="/ppt/slideLayouts/slideLayout301.xml"/>
  <Override ContentType="application/vnd.openxmlformats-officedocument.presentationml.slideLayout+xml" PartName="/ppt/slideLayouts/slideLayout873.xml"/>
  <Override ContentType="application/vnd.openxmlformats-officedocument.presentationml.slideLayout+xml" PartName="/ppt/slideLayouts/slideLayout517.xml"/>
  <Override ContentType="application/vnd.openxmlformats-officedocument.presentationml.slideLayout+xml" PartName="/ppt/slideLayouts/slideLayout100.xml"/>
  <Override ContentType="application/vnd.openxmlformats-officedocument.presentationml.slideLayout+xml" PartName="/ppt/slideLayouts/slideLayout1102.xml"/>
  <Override ContentType="application/vnd.openxmlformats-officedocument.presentationml.slideLayout+xml" PartName="/ppt/slideLayouts/slideLayout143.xml"/>
  <Override ContentType="application/vnd.openxmlformats-officedocument.presentationml.slideLayout+xml" PartName="/ppt/slideLayouts/slideLayout818.xml"/>
  <Override ContentType="application/vnd.openxmlformats-officedocument.presentationml.slideLayout+xml" PartName="/ppt/slideLayouts/slideLayout830.xml"/>
  <Override ContentType="application/vnd.openxmlformats-officedocument.presentationml.slideLayout+xml" PartName="/ppt/slideLayouts/slideLayout401.xml"/>
  <Override ContentType="application/vnd.openxmlformats-officedocument.presentationml.slideLayout+xml" PartName="/ppt/slideLayouts/slideLayout989.xml"/>
  <Override ContentType="application/vnd.openxmlformats-officedocument.presentationml.slideLayout+xml" PartName="/ppt/slideLayouts/slideLayout271.xml"/>
  <Override ContentType="application/vnd.openxmlformats-officedocument.presentationml.slideLayout+xml" PartName="/ppt/slideLayouts/slideLayout444.xml"/>
  <Override ContentType="application/vnd.openxmlformats-officedocument.presentationml.slideLayout+xml" PartName="/ppt/slideLayouts/slideLayout702.xml"/>
  <Override ContentType="application/vnd.openxmlformats-officedocument.presentationml.slideLayout+xml" PartName="/ppt/slideLayouts/slideLayout903.xml"/>
  <Override ContentType="application/vnd.openxmlformats-officedocument.presentationml.slideLayout+xml" PartName="/ppt/slideLayouts/slideLayout946.xml"/>
  <Override ContentType="application/vnd.openxmlformats-officedocument.presentationml.slideLayout+xml" PartName="/ppt/slideLayouts/slideLayout9.xml"/>
  <Override ContentType="application/vnd.openxmlformats-officedocument.presentationml.slideLayout+xml" PartName="/ppt/slideLayouts/slideLayout572.xml"/>
  <Override ContentType="application/vnd.openxmlformats-officedocument.presentationml.slideLayout+xml" PartName="/ppt/slideLayouts/slideLayout745.xml"/>
  <Override ContentType="application/vnd.openxmlformats-officedocument.presentationml.slideLayout+xml" PartName="/ppt/slideLayouts/slideLayout1072.xml"/>
  <Override ContentType="application/vnd.openxmlformats-officedocument.presentationml.slideLayout+xml" PartName="/ppt/slideLayouts/slideLayout50.xml"/>
  <Override ContentType="application/vnd.openxmlformats-officedocument.presentationml.slideLayout+xml" PartName="/ppt/slideLayouts/slideLayout788.xml"/>
  <Override ContentType="application/vnd.openxmlformats-officedocument.presentationml.slideLayout+xml" PartName="/ppt/slideLayouts/slideLayout1117.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487.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Layout+xml" PartName="/ppt/slideLayouts/slideLayout897.xml"/>
  <Override ContentType="application/vnd.openxmlformats-officedocument.presentationml.slideLayout+xml" PartName="/ppt/slideLayouts/slideLayout986.xml"/>
  <Override ContentType="application/vnd.openxmlformats-officedocument.presentationml.slideLayout+xml" PartName="/ppt/slideLayouts/slideLayout994.xml"/>
  <Override ContentType="application/vnd.openxmlformats-officedocument.presentationml.slideLayout+xml" PartName="/ppt/slideLayouts/slideLayout1143.xml"/>
  <Override ContentType="application/vnd.openxmlformats-officedocument.presentationml.slideLayout+xml" PartName="/ppt/slideLayouts/slideLayout1046.xml"/>
  <Override ContentType="application/vnd.openxmlformats-officedocument.presentationml.slideLayout+xml" PartName="/ppt/slideLayouts/slideLayout1151.xml"/>
  <Override ContentType="application/vnd.openxmlformats-officedocument.presentationml.slideLayout+xml" PartName="/ppt/slideLayouts/slideLayout978.xml"/>
  <Override ContentType="application/vnd.openxmlformats-officedocument.presentationml.slideLayout+xml" PartName="/ppt/slideLayouts/slideLayout1062.xml"/>
  <Override ContentType="application/vnd.openxmlformats-officedocument.presentationml.slideLayout+xml" PartName="/ppt/slideLayouts/slideLayout1070.xml"/>
  <Override ContentType="application/vnd.openxmlformats-officedocument.presentationml.slideLayout+xml" PartName="/ppt/slideLayouts/slideLayout96.xml"/>
  <Override ContentType="application/vnd.openxmlformats-officedocument.presentationml.slideLayout+xml" PartName="/ppt/slideLayouts/slideLayout1038.xml"/>
  <Override ContentType="application/vnd.openxmlformats-officedocument.presentationml.slideLayout+xml" PartName="/ppt/slideLayouts/slideLayout1135.xml"/>
  <Override ContentType="application/vnd.openxmlformats-officedocument.presentationml.slideLayout+xml" PartName="/ppt/slideLayouts/slideLayout110.xml"/>
  <Override ContentType="application/vnd.openxmlformats-officedocument.presentationml.slideLayout+xml" PartName="/ppt/slideLayouts/slideLayout1119.xml"/>
  <Override ContentType="application/vnd.openxmlformats-officedocument.presentationml.slideLayout+xml" PartName="/ppt/slideLayouts/slideLayout1127.xml"/>
  <Override ContentType="application/vnd.openxmlformats-officedocument.presentationml.slideLayout+xml" PartName="/ppt/slideLayouts/slideLayout102.xml"/>
  <Override ContentType="application/vnd.openxmlformats-officedocument.presentationml.slideLayout+xml" PartName="/ppt/slideLayouts/slideLayout165.xml"/>
  <Override ContentType="application/vnd.openxmlformats-officedocument.presentationml.slideLayout+xml" PartName="/ppt/slideLayouts/slideLayout907.xml"/>
  <Override ContentType="application/vnd.openxmlformats-officedocument.presentationml.slideLayout+xml" PartName="/ppt/slideLayouts/slideLayout343.xml"/>
  <Override ContentType="application/vnd.openxmlformats-officedocument.presentationml.slideLayout+xml" PartName="/ppt/slideLayouts/slideLayout729.xml"/>
  <Override ContentType="application/vnd.openxmlformats-officedocument.presentationml.slideLayout+xml" PartName="/ppt/slideLayouts/slideLayout262.xml"/>
  <Override ContentType="application/vnd.openxmlformats-officedocument.presentationml.slideLayout+xml" PartName="/ppt/slideLayouts/slideLayout834.xml"/>
  <Override ContentType="application/vnd.openxmlformats-officedocument.presentationml.slideLayout+xml" PartName="/ppt/slideLayouts/slideLayout559.xml"/>
  <Override ContentType="application/vnd.openxmlformats-officedocument.presentationml.slideLayout+xml" PartName="/ppt/slideLayouts/slideLayout931.xml"/>
  <Override ContentType="application/vnd.openxmlformats-officedocument.presentationml.slideLayout+xml" PartName="/ppt/slideLayouts/slideLayout440.xml"/>
  <Override ContentType="application/vnd.openxmlformats-officedocument.presentationml.slideLayout+xml" PartName="/ppt/slideLayouts/slideLayout753.xml"/>
  <Override ContentType="application/vnd.openxmlformats-officedocument.presentationml.slideLayout+xml" PartName="/ppt/slideLayouts/slideLayout319.xml"/>
  <Override ContentType="application/vnd.openxmlformats-officedocument.presentationml.slideLayout+xml" PartName="/ppt/slideLayouts/slideLayout656.xml"/>
  <Override ContentType="application/vnd.openxmlformats-officedocument.presentationml.slideLayout+xml" PartName="/ppt/slideLayouts/slideLayout181.xml"/>
  <Override ContentType="application/vnd.openxmlformats-officedocument.presentationml.slideLayout+xml" PartName="/ppt/slideLayouts/slideLayout41.xml"/>
  <Override ContentType="application/vnd.openxmlformats-officedocument.presentationml.slideLayout+xml" PartName="/ppt/slideLayouts/slideLayout575.xml"/>
  <Override ContentType="application/vnd.openxmlformats-officedocument.presentationml.slideLayout+xml" PartName="/ppt/slideLayouts/slideLayout478.xml"/>
  <Override ContentType="application/vnd.openxmlformats-officedocument.presentationml.slideLayout+xml" PartName="/ppt/slideLayouts/slideLayout889.xml"/>
  <Override ContentType="application/vnd.openxmlformats-officedocument.presentationml.slideLayout+xml" PartName="/ppt/slideLayouts/slideLayout850.xml"/>
  <Override ContentType="application/vnd.openxmlformats-officedocument.presentationml.slideLayout+xml" PartName="/ppt/slideLayouts/slideLayout494.xml"/>
  <Override ContentType="application/vnd.openxmlformats-officedocument.presentationml.slideLayout+xml" PartName="/ppt/slideLayouts/slideLayout680.xml"/>
  <Override ContentType="application/vnd.openxmlformats-officedocument.presentationml.slideLayout+xml" PartName="/ppt/slideLayouts/slideLayout17.xml"/>
  <Override ContentType="application/vnd.openxmlformats-officedocument.presentationml.slideLayout+xml" PartName="/ppt/slideLayouts/slideLayout648.xml"/>
  <Override ContentType="application/vnd.openxmlformats-officedocument.presentationml.slideLayout+xml" PartName="/ppt/slideLayouts/slideLayout513.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23.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424.xml"/>
  <Override ContentType="application/vnd.openxmlformats-officedocument.presentationml.slideLayout+xml" PartName="/ppt/slideLayouts/slideLayout915.xml"/>
  <Override ContentType="application/vnd.openxmlformats-officedocument.presentationml.slideLayout+xml" PartName="/ppt/slideLayouts/slideLayout415.xml"/>
  <Override ContentType="application/vnd.openxmlformats-officedocument.presentationml.slideLayout+xml" PartName="/ppt/slideLayouts/slideLayout1000.xml"/>
  <Override ContentType="application/vnd.openxmlformats-officedocument.presentationml.slideLayout+xml" PartName="/ppt/slideLayouts/slideLayout351.xml"/>
  <Override ContentType="application/vnd.openxmlformats-officedocument.presentationml.slideLayout+xml" PartName="/ppt/slideLayouts/slideLayout746.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738.xml"/>
  <Override ContentType="application/vnd.openxmlformats-officedocument.presentationml.slideLayout+xml" PartName="/ppt/slideLayouts/slideLayout407.xml"/>
  <Override ContentType="application/vnd.openxmlformats-officedocument.presentationml.slideLayout+xml" PartName="/ppt/slideLayouts/slideLayout432.xml"/>
  <Override ContentType="application/vnd.openxmlformats-officedocument.presentationml.slideLayout+xml" PartName="/ppt/slideLayouts/slideLayout940.xml"/>
  <Override ContentType="application/vnd.openxmlformats-officedocument.presentationml.slideLayout+xml" PartName="/ppt/slideLayouts/slideLayout665.xml"/>
  <Override ContentType="application/vnd.openxmlformats-officedocument.presentationml.slideLayout+xml" PartName="/ppt/slideLayouts/slideLayout334.xml"/>
  <Override ContentType="application/vnd.openxmlformats-officedocument.presentationml.slideLayout+xml" PartName="/ppt/slideLayouts/slideLayout505.xml"/>
  <Override ContentType="application/vnd.openxmlformats-officedocument.presentationml.slideLayout+xml" PartName="/ppt/slideLayouts/slideLayout842.xml"/>
  <Override ContentType="application/vnd.openxmlformats-officedocument.presentationml.slideLayout+xml" PartName="/ppt/slideLayouts/slideLayout172.xml"/>
  <Override ContentType="application/vnd.openxmlformats-officedocument.presentationml.slideLayout+xml" PartName="/ppt/slideLayouts/slideLayout567.xml"/>
  <Override ContentType="application/vnd.openxmlformats-officedocument.presentationml.slideLayout+xml" PartName="/ppt/slideLayouts/slideLayout819.xml"/>
  <Override ContentType="application/vnd.openxmlformats-officedocument.presentationml.slideLayout+xml" PartName="/ppt/slideLayouts/slideLayout486.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761.xml"/>
  <Override ContentType="application/vnd.openxmlformats-officedocument.presentationml.slideLayout+xml" PartName="/ppt/slideLayouts/slideLayout253.xml"/>
  <Override ContentType="application/vnd.openxmlformats-officedocument.presentationml.slideLayout+xml" PartName="/ppt/slideLayouts/slideLayout584.xml"/>
  <Override ContentType="application/vnd.openxmlformats-officedocument.presentationml.slideLayout+xml" PartName="/ppt/slideLayouts/slideLayout1054.xml"/>
  <Override ContentType="application/vnd.openxmlformats-officedocument.presentationml.slideLayout+xml" PartName="/ppt/slideLayouts/slideLayout969.xml"/>
  <Override ContentType="application/vnd.openxmlformats-officedocument.presentationml.slideLayout+xml" PartName="/ppt/slideLayouts/slideLayout1126.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1053.xml"/>
  <Override ContentType="application/vnd.openxmlformats-officedocument.presentationml.slideLayout+xml" PartName="/ppt/slideLayouts/slideLayout1029.xml"/>
  <Override ContentType="application/vnd.openxmlformats-officedocument.presentationml.slideLayout+xml" PartName="/ppt/slideLayouts/slideLayout1047.xml"/>
  <Override ContentType="application/vnd.openxmlformats-officedocument.presentationml.slideLayout+xml" PartName="/ppt/slideLayouts/slideLayout993.xml"/>
  <Override ContentType="application/vnd.openxmlformats-officedocument.presentationml.slideLayout+xml" PartName="/ppt/slideLayouts/slideLayout896.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1136.xml"/>
  <Override ContentType="application/vnd.openxmlformats-officedocument.presentationml.slideLayout+xml" PartName="/ppt/slideLayouts/slideLayout932.xml"/>
  <Override ContentType="application/vnd.openxmlformats-officedocument.presentationml.slideLayout+xml" PartName="/ppt/slideLayouts/slideLayout657.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754.xml"/>
  <Override ContentType="application/vnd.openxmlformats-officedocument.presentationml.slideLayout+xml" PartName="/ppt/slideLayouts/slideLayout479.xml"/>
  <Override ContentType="application/vnd.openxmlformats-officedocument.presentationml.slideLayout+xml" PartName="/ppt/slideLayouts/slideLayout827.xml"/>
  <Override ContentType="application/vnd.openxmlformats-officedocument.presentationml.slideLayout+xml" PartName="/ppt/slideLayouts/slideLayout245.xml"/>
  <Override ContentType="application/vnd.openxmlformats-officedocument.presentationml.slideLayout+xml" PartName="/ppt/slideLayouts/slideLayout520.xml"/>
  <Override ContentType="application/vnd.openxmlformats-officedocument.presentationml.slideLayout+xml" PartName="/ppt/slideLayouts/slideLayout79.xml"/>
  <Override ContentType="application/vnd.openxmlformats-officedocument.presentationml.slideLayout+xml" PartName="/ppt/slideLayouts/slideLayout495.xml"/>
  <Override ContentType="application/vnd.openxmlformats-officedocument.presentationml.slideLayout+xml" PartName="/ppt/slideLayouts/slideLayout987.xml"/>
  <Override ContentType="application/vnd.openxmlformats-officedocument.presentationml.slideLayout+xml" PartName="/ppt/slideLayouts/slideLayout1142.xml"/>
  <Override ContentType="application/vnd.openxmlformats-officedocument.presentationml.slideLayout+xml" PartName="/ppt/slideLayouts/slideLayout592.xml"/>
  <Override ContentType="application/vnd.openxmlformats-officedocument.presentationml.slideLayout+xml" PartName="/ppt/slideLayouts/slideLayout833.xml"/>
  <Override ContentType="application/vnd.openxmlformats-officedocument.presentationml.slideLayout+xml" PartName="/ppt/slideLayouts/slideLayout1063.xml"/>
  <Override ContentType="application/vnd.openxmlformats-officedocument.presentationml.slideLayout+xml" PartName="/ppt/slideLayouts/slideLayout342.xml"/>
  <Override ContentType="application/vnd.openxmlformats-officedocument.presentationml.slideLayout+xml" PartName="/ppt/slideLayouts/slideLayout558.xml"/>
  <Override ContentType="application/vnd.openxmlformats-officedocument.presentationml.slideLayout+xml" PartName="/ppt/slideLayouts/slideLayout1160.xml"/>
  <Override ContentType="application/vnd.openxmlformats-officedocument.presentationml.slideLayout+xml" PartName="/ppt/slideLayouts/slideLayout770.xml"/>
  <Override ContentType="application/vnd.openxmlformats-officedocument.presentationml.slideLayout+xml" PartName="/ppt/slideLayouts/slideLayout760.xml"/>
  <Override ContentType="application/vnd.openxmlformats-officedocument.presentationml.slideLayout+xml" PartName="/ppt/slideLayouts/slideLayout485.xml"/>
  <Override ContentType="application/vnd.openxmlformats-officedocument.presentationml.slideLayout+xml" PartName="/ppt/slideLayouts/slideLayout514.xml"/>
  <Override ContentType="application/vnd.openxmlformats-officedocument.presentationml.slideLayout+xml" PartName="/ppt/slideLayouts/slideLayout591.xml"/>
  <Override ContentType="application/vnd.openxmlformats-officedocument.presentationml.slideLayout+xml" PartName="/ppt/slideLayouts/slideLayout239.xml"/>
  <Override ContentType="application/vnd.openxmlformats-officedocument.presentationml.slideLayout+xml" PartName="/ppt/slideLayouts/slideLayout425.xml"/>
  <Override ContentType="application/vnd.openxmlformats-officedocument.presentationml.slideLayout+xml" PartName="/ppt/slideLayouts/slideLayout7.xml"/>
  <Override ContentType="application/vnd.openxmlformats-officedocument.presentationml.slideLayout+xml" PartName="/ppt/slideLayouts/slideLayout700.xml"/>
  <Override ContentType="application/vnd.openxmlformats-officedocument.presentationml.slideLayout+xml" PartName="/ppt/slideLayouts/slideLayout299.xml"/>
  <Override ContentType="application/vnd.openxmlformats-officedocument.presentationml.slideLayout+xml" PartName="/ppt/slideLayouts/slideLayout574.xml"/>
  <Override ContentType="application/vnd.openxmlformats-officedocument.presentationml.slideLayout+xml" PartName="/ppt/slideLayouts/slideLayout25.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737.xml"/>
  <Override ContentType="application/vnd.openxmlformats-officedocument.presentationml.slideLayout+xml" PartName="/ppt/slideLayouts/slideLayout521.xml"/>
  <Override ContentType="application/vnd.openxmlformats-officedocument.presentationml.slideLayout+xml" PartName="/ppt/slideLayouts/slideLayout246.xml"/>
  <Override ContentType="application/vnd.openxmlformats-officedocument.presentationml.slideLayout+xml" PartName="/ppt/slideLayouts/slideLayout809.xml"/>
  <Override ContentType="application/vnd.openxmlformats-officedocument.presentationml.slideLayout+xml" PartName="/ppt/slideLayouts/slideLayout504.xml"/>
  <Override ContentType="application/vnd.openxmlformats-officedocument.presentationml.slideLayout+xml" PartName="/ppt/slideLayouts/slideLayout610.xml"/>
  <Override ContentType="application/vnd.openxmlformats-officedocument.presentationml.slideLayout+xml" PartName="/ppt/slideLayouts/slideLayout229.xml"/>
  <Override ContentType="application/vnd.openxmlformats-officedocument.presentationml.slideLayout+xml" PartName="/ppt/slideLayouts/slideLayout826.xml"/>
  <Override ContentType="application/vnd.openxmlformats-officedocument.presentationml.slideLayout+xml" PartName="/ppt/slideLayouts/slideLayout190.xml"/>
  <Override ContentType="application/vnd.openxmlformats-officedocument.presentationml.slideLayout+xml" PartName="/ppt/slideLayouts/slideLayout585.xml"/>
  <Override ContentType="application/vnd.openxmlformats-officedocument.presentationml.slideLayout+xml" PartName="/ppt/slideLayouts/slideLayout860.xml"/>
  <Override ContentType="application/vnd.openxmlformats-officedocument.presentationml.slideLayout+xml" PartName="/ppt/slideLayouts/slideLayout568.xml"/>
  <Override ContentType="application/vnd.openxmlformats-officedocument.presentationml.slideLayout+xml" PartName="/ppt/slideLayouts/slideLayout843.xml"/>
  <Override ContentType="application/vnd.openxmlformats-officedocument.presentationml.slideLayout+xml" PartName="/ppt/slideLayouts/slideLayout431.xml"/>
  <Override ContentType="application/vnd.openxmlformats-officedocument.presentationml.slideLayout+xml" PartName="/ppt/slideLayouts/slideLayout916.xml"/>
  <Override ContentType="application/vnd.openxmlformats-officedocument.presentationml.slideLayout+xml" PartName="/ppt/slideLayouts/slideLayout414.xml"/>
  <Override ContentType="application/vnd.openxmlformats-officedocument.presentationml.slideLayout+xml" PartName="/ppt/slideLayouts/slideLayout139.xml"/>
  <Override ContentType="application/vnd.openxmlformats-officedocument.presentationml.slideLayout+xml" PartName="/ppt/slideLayouts/slideLayout681.xml"/>
  <Override ContentType="application/vnd.openxmlformats-officedocument.presentationml.slideLayout+xml" PartName="/ppt/slideLayouts/slideLayout922.xml"/>
  <Override ContentType="application/vnd.openxmlformats-officedocument.presentationml.slideLayout+xml" PartName="/ppt/slideLayouts/slideLayout156.xml"/>
  <Override ContentType="application/vnd.openxmlformats-officedocument.presentationml.slideLayout+xml" PartName="/ppt/slideLayouts/slideLayout408.xml"/>
  <Override ContentType="application/vnd.openxmlformats-officedocument.presentationml.slideLayout+xml" PartName="/ppt/slideLayouts/slideLayout647.xml"/>
  <Override ContentType="application/vnd.openxmlformats-officedocument.presentationml.slideLayout+xml" PartName="/ppt/slideLayouts/slideLayout173.xml"/>
  <Override ContentType="application/vnd.openxmlformats-officedocument.presentationml.slideLayout+xml" PartName="/ppt/slideLayouts/slideLayout664.xml"/>
  <Override ContentType="application/vnd.openxmlformats-officedocument.presentationml.slideLayout+xml" PartName="/ppt/slideLayouts/slideLayout389.xml"/>
  <Override ContentType="application/vnd.openxmlformats-officedocument.presentationml.slideLayout+xml" PartName="/ppt/slideLayouts/slideLayout260.xml"/>
  <Override ContentType="application/vnd.openxmlformats-officedocument.presentationml.slideLayout+xml" PartName="/ppt/slideLayouts/slideLayout252.xml"/>
  <Override ContentType="application/vnd.openxmlformats-officedocument.presentationml.slideLayout+xml" PartName="/ppt/slideLayouts/slideLayout909.xml"/>
  <Override ContentType="application/vnd.openxmlformats-officedocument.presentationml.slideLayout+xml" PartName="/ppt/slideLayouts/slideLayout98.xml"/>
  <Override ContentType="application/vnd.openxmlformats-officedocument.presentationml.slideLayout+xml" PartName="/ppt/slideLayouts/slideLayout933.xml"/>
  <Override ContentType="application/vnd.openxmlformats-officedocument.presentationml.slideLayout+xml" PartName="/ppt/slideLayouts/slideLayout976.xml"/>
  <Override ContentType="application/vnd.openxmlformats-officedocument.presentationml.slideLayout+xml" PartName="/ppt/slideLayouts/slideLayout798.xml"/>
  <Override ContentType="application/vnd.openxmlformats-officedocument.presentationml.slideLayout+xml" PartName="/ppt/slideLayouts/slideLayout984.xml"/>
  <Override ContentType="application/vnd.openxmlformats-officedocument.presentationml.slideLayout+xml" PartName="/ppt/slideLayouts/slideLayout1099.xml"/>
  <Override ContentType="application/vnd.openxmlformats-officedocument.presentationml.slideLayout+xml" PartName="/ppt/slideLayouts/slideLayout406.xml"/>
  <Override ContentType="application/vnd.openxmlformats-officedocument.presentationml.slideLayout+xml" PartName="/ppt/slideLayouts/slideLayout569.xml"/>
  <Override ContentType="application/vnd.openxmlformats-officedocument.presentationml.slideLayout+xml" PartName="/ppt/slideLayouts/slideLayout941.xml"/>
  <Override ContentType="application/vnd.openxmlformats-officedocument.presentationml.slideLayout+xml" PartName="/ppt/slideLayouts/slideLayout1056.xml"/>
  <Override ContentType="application/vnd.openxmlformats-officedocument.presentationml.slideLayout+xml" PartName="/ppt/slideLayouts/slideLayout1141.xml"/>
  <Override ContentType="application/vnd.openxmlformats-officedocument.presentationml.slideLayout+xml" PartName="/ppt/slideLayouts/slideLayout755.xml"/>
  <Override ContentType="application/vnd.openxmlformats-officedocument.presentationml.slideLayout+xml" PartName="/ppt/slideLayouts/slideLayout399.xml"/>
  <Override ContentType="application/vnd.openxmlformats-officedocument.presentationml.slideLayout+xml" PartName="/ppt/slideLayouts/slideLayout496.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577.xml"/>
  <Override ContentType="application/vnd.openxmlformats-officedocument.presentationml.slideLayout+xml" PartName="/ppt/slideLayouts/slideLayout992.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1161.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341.xml"/>
  <Override ContentType="application/vnd.openxmlformats-officedocument.presentationml.slideLayout+xml" PartName="/ppt/slideLayouts/slideLayout828.xml"/>
  <Override ContentType="application/vnd.openxmlformats-officedocument.presentationml.slideLayout+xml" PartName="/ppt/slideLayouts/slideLayout690.xml"/>
  <Override ContentType="application/vnd.openxmlformats-officedocument.presentationml.slideLayout+xml" PartName="/ppt/slideLayouts/slideLayout1028.xml"/>
  <Override ContentType="application/vnd.openxmlformats-officedocument.presentationml.slideLayout+xml" PartName="/ppt/slideLayouts/slideLayout620.xml"/>
  <Override ContentType="application/vnd.openxmlformats-officedocument.presentationml.slideLayout+xml" PartName="/ppt/slideLayouts/slideLayout663.xml"/>
  <Override ContentType="application/vnd.openxmlformats-officedocument.presentationml.slideLayout+xml" PartName="/ppt/slideLayouts/slideLayout913.xml"/>
  <Override ContentType="application/vnd.openxmlformats-officedocument.presentationml.slideLayout+xml" PartName="/ppt/slideLayouts/slideLayout921.xml"/>
  <Override ContentType="application/vnd.openxmlformats-officedocument.presentationml.slideLayout+xml" PartName="/ppt/slideLayouts/slideLayout477.xml"/>
  <Override ContentType="application/vnd.openxmlformats-officedocument.presentationml.slideLayout+xml" PartName="/ppt/slideLayouts/slideLayout735.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727.xml"/>
  <Override ContentType="application/vnd.openxmlformats-officedocument.presentationml.slideLayout+xml" PartName="/ppt/slideLayouts/slideLayout434.xml"/>
  <Override ContentType="application/vnd.openxmlformats-officedocument.presentationml.slideLayout+xml" PartName="/ppt/slideLayouts/slideLayout611.xml"/>
  <Override ContentType="application/vnd.openxmlformats-officedocument.presentationml.slideLayout+xml" PartName="/ppt/slideLayouts/slideLayout808.xml"/>
  <Override ContentType="application/vnd.openxmlformats-officedocument.presentationml.slideLayout+xml" PartName="/ppt/slideLayouts/slideLayout40.xml"/>
  <Override ContentType="application/vnd.openxmlformats-officedocument.presentationml.slideLayout+xml" PartName="/ppt/slideLayouts/slideLayout654.xml"/>
  <Override ContentType="application/vnd.openxmlformats-officedocument.presentationml.slideLayout+xml" PartName="/ppt/slideLayouts/slideLayout736.xml"/>
  <Override ContentType="application/vnd.openxmlformats-officedocument.presentationml.slideLayout+xml" PartName="/ppt/slideLayouts/slideLayout840.xml"/>
  <Override ContentType="application/vnd.openxmlformats-officedocument.presentationml.slideLayout+xml" PartName="/ppt/slideLayouts/slideLayout507.xml"/>
  <Override ContentType="application/vnd.openxmlformats-officedocument.presentationml.slideLayout+xml" PartName="/ppt/slideLayouts/slideLayout183.xml"/>
  <Override ContentType="application/vnd.openxmlformats-officedocument.presentationml.slideLayout+xml" PartName="/ppt/slideLayouts/slideLayout441.xml"/>
  <Override ContentType="application/vnd.openxmlformats-officedocument.presentationml.slideLayout+xml" PartName="/ppt/slideLayouts/slideLayout298.xml"/>
  <Override ContentType="application/vnd.openxmlformats-officedocument.presentationml.slideLayout+xml" PartName="/ppt/slideLayouts/slideLayout484.xml"/>
  <Override ContentType="application/vnd.openxmlformats-officedocument.presentationml.slideLayout+xml" PartName="/ppt/slideLayouts/slideLayout247.xml"/>
  <Override ContentType="application/vnd.openxmlformats-officedocument.presentationml.slideLayout+xml" PartName="/ppt/slideLayouts/slideLayout590.xml"/>
  <Override ContentType="application/vnd.openxmlformats-officedocument.presentationml.slideLayout+xml" PartName="/ppt/slideLayouts/slideLayout396.xml"/>
  <Override ContentType="application/vnd.openxmlformats-officedocument.presentationml.slideLayout+xml" PartName="/ppt/slideLayouts/slideLayout582.xml"/>
  <Override ContentType="application/vnd.openxmlformats-officedocument.presentationml.slideLayout+xml" PartName="/ppt/slideLayouts/slideLayout906.xml"/>
  <Override ContentType="application/vnd.openxmlformats-officedocument.presentationml.slideLayout+xml" PartName="/ppt/slideLayouts/slideLayout255.xml"/>
  <Override ContentType="application/vnd.openxmlformats-officedocument.presentationml.slideLayout+xml" PartName="/ppt/slideLayouts/slideLayout1060.xml"/>
  <Override ContentType="application/vnd.openxmlformats-officedocument.presentationml.slideLayout+xml" PartName="/ppt/slideLayouts/slideLayout682.xml"/>
  <Override ContentType="application/vnd.openxmlformats-officedocument.presentationml.slideLayout+xml" PartName="/ppt/slideLayouts/slideLayout1129.xml"/>
  <Override ContentType="application/vnd.openxmlformats-officedocument.presentationml.slideLayout+xml" PartName="/ppt/slideLayouts/slideLayout763.xml"/>
  <Override ContentType="application/vnd.openxmlformats-officedocument.presentationml.slideLayout+xml" PartName="/ppt/slideLayouts/slideLayout1048.xml"/>
  <Override ContentType="application/vnd.openxmlformats-officedocument.presentationml.slideLayout+xml" PartName="/ppt/slideLayouts/slideLayout174.xml"/>
  <Override ContentType="application/vnd.openxmlformats-officedocument.presentationml.slideLayout+xml" PartName="/ppt/slideLayouts/slideLayout879.xml"/>
  <Override ContentType="application/vnd.openxmlformats-officedocument.presentationml.slideLayout+xml" PartName="/ppt/slideLayouts/slideLayout1133.xml"/>
  <Override ContentType="application/vnd.openxmlformats-officedocument.presentationml.slideLayout+xml" PartName="/ppt/slideLayouts/slideLayout836.xml"/>
  <Override ContentType="application/vnd.openxmlformats-officedocument.presentationml.slideLayout+xml" PartName="/ppt/slideLayouts/slideLayout51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898.xml"/>
  <Override ContentType="application/vnd.openxmlformats-officedocument.presentationml.slideLayout+xml" PartName="/ppt/slideLayouts/slideLayout413.xml"/>
  <Override ContentType="application/vnd.openxmlformats-officedocument.presentationml.slideLayout+xml" PartName="/ppt/slideLayouts/slideLayout112.xml"/>
  <Override ContentType="application/vnd.openxmlformats-officedocument.presentationml.slideLayout+xml" PartName="/ppt/slideLayouts/slideLayout934.xml"/>
  <Override ContentType="application/vnd.openxmlformats-officedocument.presentationml.slideLayout+xml" PartName="/ppt/slideLayouts/slideLayout469.xml"/>
  <Override ContentType="application/vnd.openxmlformats-officedocument.presentationml.slideLayout+xml" PartName="/ppt/slideLayouts/slideLayout426.xml"/>
  <Override ContentType="application/vnd.openxmlformats-officedocument.presentationml.slideLayout+xml" PartName="/ppt/slideLayouts/slideLayout32.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829.xml"/>
  <Override ContentType="application/vnd.openxmlformats-officedocument.presentationml.slideLayout+xml" PartName="/ppt/slideLayouts/slideLayout154.xml"/>
  <Override ContentType="application/vnd.openxmlformats-officedocument.presentationml.slideLayout+xml" PartName="/ppt/slideLayouts/slideLayout340.xml"/>
  <Override ContentType="application/vnd.openxmlformats-officedocument.presentationml.slideLayout+xml" PartName="/ppt/slideLayouts/slideLayout977.xml"/>
  <Override ContentType="application/vnd.openxmlformats-officedocument.presentationml.slideLayout+xml" PartName="/ppt/slideLayouts/slideLayout756.xml"/>
  <Override ContentType="application/vnd.openxmlformats-officedocument.presentationml.slideLayout+xml" PartName="/ppt/slideLayouts/slideLayout1098.xml"/>
  <Override ContentType="application/vnd.openxmlformats-officedocument.presentationml.slideLayout+xml" PartName="/ppt/slideLayouts/slideLayout1055.xml"/>
  <Override ContentType="application/vnd.openxmlformats-officedocument.presentationml.slideLayout+xml" PartName="/ppt/slideLayouts/slideLayout985.xml"/>
  <Override ContentType="application/vnd.openxmlformats-officedocument.presentationml.slideLayout+xml" PartName="/ppt/slideLayouts/slideLayout942.xml"/>
  <Override ContentType="application/vnd.openxmlformats-officedocument.presentationml.slideLayout+xml" PartName="/ppt/slideLayouts/slideLayout799.xml"/>
  <Override ContentType="application/vnd.openxmlformats-officedocument.presentationml.slideLayout+xml" PartName="/ppt/slideLayouts/slideLayout979.xml"/>
  <Override ContentType="application/vnd.openxmlformats-officedocument.presentationml.slideLayout+xml" PartName="/ppt/slideLayouts/slideLayout683.xml"/>
  <Override ContentType="application/vnd.openxmlformats-officedocument.presentationml.slideLayout+xml" PartName="/ppt/slideLayouts/slideLayout1061.xml"/>
  <Override ContentType="application/vnd.openxmlformats-officedocument.presentationml.slideLayout+xml" PartName="/ppt/slideLayouts/slideLayout1128.xml"/>
  <Override ContentType="application/vnd.openxmlformats-officedocument.presentationml.slideLayout+xml" PartName="/ppt/slideLayouts/slideLayout497.xml"/>
  <Override ContentType="application/vnd.openxmlformats-officedocument.presentationml.slideLayout+xml" PartName="/ppt/slideLayouts/slideLayout60.xml"/>
  <Override ContentType="application/vnd.openxmlformats-officedocument.presentationml.slideLayout+xml" PartName="/ppt/slideLayouts/slideLayout878.xml"/>
  <Override ContentType="application/vnd.openxmlformats-officedocument.presentationml.slideLayout+xml" PartName="/ppt/slideLayouts/slideLayout326.xml"/>
  <Override ContentType="application/vnd.openxmlformats-officedocument.presentationml.slideLayout+xml" PartName="/ppt/slideLayouts/slideLayout1162.xml"/>
  <Override ContentType="application/vnd.openxmlformats-officedocument.presentationml.slideLayout+xml" PartName="/ppt/slideLayouts/slideLayout649.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576.xml"/>
  <Override ContentType="application/vnd.openxmlformats-officedocument.presentationml.slideLayout+xml" PartName="/ppt/slideLayouts/slideLayout148.xml"/>
  <Override ContentType="application/vnd.openxmlformats-officedocument.presentationml.slideLayout+xml" PartName="/ppt/slideLayouts/slideLayout1027.xml"/>
  <Override ContentType="application/vnd.openxmlformats-officedocument.presentationml.slideLayout+xml" PartName="/ppt/slideLayouts/slideLayout360.xml"/>
  <Override ContentType="application/vnd.openxmlformats-officedocument.presentationml.slideLayout+xml" PartName="/ppt/slideLayouts/slideLayout261.xml"/>
  <Override ContentType="application/vnd.openxmlformats-officedocument.presentationml.slideLayout+xml" PartName="/ppt/slideLayouts/slideLayout908.xml"/>
  <Override ContentType="application/vnd.openxmlformats-officedocument.presentationml.slideLayout+xml" PartName="/ppt/slideLayouts/slideLayout4.xml"/>
  <Override ContentType="application/vnd.openxmlformats-officedocument.presentationml.slideLayout+xml" PartName="/ppt/slideLayouts/slideLayout398.xml"/>
  <Override ContentType="application/vnd.openxmlformats-officedocument.presentationml.slideLayout+xml" PartName="/ppt/slideLayouts/slideLayout405.xml"/>
  <Override ContentType="application/vnd.openxmlformats-officedocument.presentationml.slideLayout+xml" PartName="/ppt/slideLayouts/slideLayout227.xml"/>
  <Override ContentType="application/vnd.openxmlformats-officedocument.presentationml.slideLayout+xml" PartName="/ppt/slideLayouts/slideLayout991.xml"/>
  <Override ContentType="application/vnd.openxmlformats-officedocument.presentationml.slideLayout+xml" PartName="/ppt/slideLayouts/slideLayout655.xml"/>
  <Override ContentType="application/vnd.openxmlformats-officedocument.presentationml.slideLayout+xml" PartName="/ppt/slideLayouts/slideLayout612.xml"/>
  <Override ContentType="application/vnd.openxmlformats-officedocument.presentationml.slideLayout+xml" PartName="/ppt/slideLayouts/slideLayout248.xml"/>
  <Override ContentType="application/vnd.openxmlformats-officedocument.presentationml.slideLayout+xml" PartName="/ppt/slideLayouts/slideLayout841.xml"/>
  <Override ContentType="application/vnd.openxmlformats-officedocument.presentationml.slideLayout+xml" PartName="/ppt/slideLayouts/slideLayout807.xml"/>
  <Override ContentType="application/vnd.openxmlformats-officedocument.presentationml.slideLayout+xml" PartName="/ppt/slideLayouts/slideLayout354.xml"/>
  <Override ContentType="application/vnd.openxmlformats-officedocument.presentationml.slideLayout+xml" PartName="/ppt/slideLayouts/slideLayout540.xml"/>
  <Override ContentType="application/vnd.openxmlformats-officedocument.presentationml.slideLayout+xml" PartName="/ppt/slideLayouts/slideLayout397.xml"/>
  <Override ContentType="application/vnd.openxmlformats-officedocument.presentationml.slideLayout+xml" PartName="/ppt/slideLayouts/slideLayout583.xml"/>
  <Override ContentType="application/vnd.openxmlformats-officedocument.presentationml.slideLayout+xml" PartName="/ppt/slideLayouts/slideLayout33.xml"/>
  <Override ContentType="application/vnd.openxmlformats-officedocument.presentationml.slideLayout+xml" PartName="/ppt/slideLayouts/slideLayout734.xml"/>
  <Override ContentType="application/vnd.openxmlformats-officedocument.presentationml.slideLayout+xml" PartName="/ppt/slideLayouts/slideLayout728.xml"/>
  <Override ContentType="application/vnd.openxmlformats-officedocument.presentationml.slideLayout+xml" PartName="/ppt/slideLayouts/slideLayout476.xml"/>
  <Override ContentType="application/vnd.openxmlformats-officedocument.presentationml.slideLayout+xml" PartName="/ppt/slideLayouts/slideLayout662.xml"/>
  <Override ContentType="application/vnd.openxmlformats-officedocument.presentationml.slideLayout+xml" PartName="/ppt/slideLayouts/slideLayout914.xml"/>
  <Override ContentType="application/vnd.openxmlformats-officedocument.presentationml.slideLayout+xml" PartName="/ppt/slideLayouts/slideLayout920.xml"/>
  <Override ContentType="application/vnd.openxmlformats-officedocument.presentationml.slideLayout+xml" PartName="/ppt/slideLayouts/slideLayout327.xml"/>
  <Override ContentType="application/vnd.openxmlformats-officedocument.presentationml.slideLayout+xml" PartName="/ppt/slideLayouts/slideLayout433.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512.xml"/>
  <Override ContentType="application/vnd.openxmlformats-officedocument.presentationml.slideLayout+xml" PartName="/ppt/slideLayouts/slideLayout835.xml"/>
  <Override ContentType="application/vnd.openxmlformats-officedocument.presentationml.slideLayout+xml" PartName="/ppt/slideLayouts/slideLayout899.xml"/>
  <Override ContentType="application/vnd.openxmlformats-officedocument.presentationml.slideLayout+xml" PartName="/ppt/slideLayouts/slideLayout1140.xml"/>
  <Override ContentType="application/vnd.openxmlformats-officedocument.presentationml.slideLayout+xml" PartName="/ppt/slideLayouts/slideLayout762.xml"/>
  <Override ContentType="application/vnd.openxmlformats-officedocument.presentationml.slideLayout+xml" PartName="/ppt/slideLayouts/slideLayout254.xml"/>
  <Override ContentType="application/vnd.openxmlformats-officedocument.presentationml.slideLayout+xml" PartName="/ppt/slideLayouts/slideLayout427.xml"/>
  <Override ContentType="application/vnd.openxmlformats-officedocument.presentationml.slideLayout+xml" PartName="/ppt/slideLayouts/slideLayout1049.xml"/>
  <Override ContentType="application/vnd.openxmlformats-officedocument.presentationml.slideLayout+xml" PartName="/ppt/slideLayouts/slideLayout27.xml"/>
  <Override ContentType="application/vnd.openxmlformats-officedocument.presentationml.slideLayout+xml" PartName="/ppt/slideLayouts/slideLayout1134.xml"/>
  <Override ContentType="application/vnd.openxmlformats-officedocument.presentationml.slideLayout+xml" PartName="/ppt/slideLayouts/slideLayout549.xml"/>
  <Override ContentType="application/vnd.openxmlformats-officedocument.presentationml.slideLayout+xml" PartName="/ppt/slideLayouts/slideLayout333.xml"/>
  <Override ContentType="application/vnd.openxmlformats-officedocument.presentationml.slideLayout+xml" PartName="/ppt/slideLayouts/slideLayout506.xml"/>
  <Override ContentType="application/vnd.openxmlformats-officedocument.presentationml.slideLayout+xml" PartName="/ppt/slideLayouts/slideLayout1011.xml"/>
  <Override ContentType="application/vnd.openxmlformats-officedocument.presentationml.slideLayout+xml" PartName="/ppt/slideLayouts/slideLayout307.xml"/>
  <Override ContentType="application/vnd.openxmlformats-officedocument.presentationml.slideLayout+xml" PartName="/ppt/slideLayouts/slideLayout579.xml"/>
  <Override ContentType="application/vnd.openxmlformats-officedocument.presentationml.slideLayout+xml" PartName="/ppt/slideLayouts/slideLayout668.xml"/>
  <Override ContentType="application/vnd.openxmlformats-officedocument.presentationml.slideLayout+xml" PartName="/ppt/slideLayouts/slideLayout951.xml"/>
  <Override ContentType="application/vnd.openxmlformats-officedocument.presentationml.slideLayout+xml" PartName="/ppt/slideLayouts/slideLayout3.xml"/>
  <Override ContentType="application/vnd.openxmlformats-officedocument.presentationml.slideLayout+xml" PartName="/ppt/slideLayouts/slideLayout854.xml"/>
  <Override ContentType="application/vnd.openxmlformats-officedocument.presentationml.slideLayout+xml" PartName="/ppt/slideLayouts/slideLayout1097.xml"/>
  <Override ContentType="application/vnd.openxmlformats-officedocument.presentationml.slideLayout+xml" PartName="/ppt/slideLayouts/slideLayout1178.xml"/>
  <Override ContentType="application/vnd.openxmlformats-officedocument.presentationml.slideLayout+xml" PartName="/ppt/slideLayouts/slideLayout29.xml"/>
  <Override ContentType="application/vnd.openxmlformats-officedocument.presentationml.slideLayout+xml" PartName="/ppt/slideLayouts/slideLayout76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838.xml"/>
  <Override ContentType="application/vnd.openxmlformats-officedocument.presentationml.slideLayout+xml" PartName="/ppt/slideLayouts/slideLayout153.xml"/>
  <Override ContentType="application/vnd.openxmlformats-officedocument.presentationml.slideLayout+xml" PartName="/ppt/slideLayouts/slideLayout250.xml"/>
  <Override ContentType="application/vnd.openxmlformats-officedocument.presentationml.slideLayout+xml" PartName="/ppt/slideLayouts/slideLayout927.xml"/>
  <Override ContentType="application/vnd.openxmlformats-officedocument.presentationml.slideLayout+xml" PartName="/ppt/slideLayouts/slideLayout234.xml"/>
  <Override ContentType="application/vnd.openxmlformats-officedocument.presentationml.slideLayout+xml" PartName="/ppt/slideLayouts/slideLayout420.xml"/>
  <Override ContentType="application/vnd.openxmlformats-officedocument.presentationml.slideLayout+xml" PartName="/ppt/slideLayouts/slideLayout595.xml"/>
  <Override ContentType="application/vnd.openxmlformats-officedocument.presentationml.slideLayout+xml" PartName="/ppt/slideLayouts/slideLayout781.xml"/>
  <Override ContentType="application/vnd.openxmlformats-officedocument.presentationml.slideLayout+xml" PartName="/ppt/slideLayouts/slideLayout692.xml"/>
  <Override ContentType="application/vnd.openxmlformats-officedocument.presentationml.slideLayout+xml" PartName="/ppt/slideLayouts/slideLayout580.xml"/>
  <Override ContentType="application/vnd.openxmlformats-officedocument.presentationml.slideLayout+xml" PartName="/ppt/slideLayouts/slideLayout1107.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710.xml"/>
  <Override ContentType="application/vnd.openxmlformats-officedocument.presentationml.slideLayout+xml" PartName="/ppt/slideLayouts/slideLayout1155.xml"/>
  <Override ContentType="application/vnd.openxmlformats-officedocument.presentationml.slideLayout+xml" PartName="/ppt/slideLayouts/slideLayout637.xml"/>
  <Override ContentType="application/vnd.openxmlformats-officedocument.presentationml.slideLayout+xml" PartName="/ppt/slideLayouts/slideLayout796.xml"/>
  <Override ContentType="application/vnd.openxmlformats-officedocument.presentationml.slideLayout+xml" PartName="/ppt/slideLayouts/slideLayout912.xml"/>
  <Override ContentType="application/vnd.openxmlformats-officedocument.presentationml.slideLayout+xml" PartName="/ppt/slideLayouts/slideLayout435.xml"/>
  <Override ContentType="application/vnd.openxmlformats-officedocument.presentationml.slideLayout+xml" PartName="/ppt/slideLayouts/slideLayout1050.xml"/>
  <Override ContentType="application/vnd.openxmlformats-officedocument.presentationml.slideLayout+xml" PartName="/ppt/slideLayouts/slideLayout893.xml"/>
  <Override ContentType="application/vnd.openxmlformats-officedocument.presentationml.slideLayout+xml" PartName="/ppt/slideLayouts/slideLayout84.xml"/>
  <Override ContentType="application/vnd.openxmlformats-officedocument.presentationml.slideLayout+xml" PartName="/ppt/slideLayouts/slideLayout193.xml"/>
  <Override ContentType="application/vnd.openxmlformats-officedocument.presentationml.slideLayout+xml" PartName="/ppt/slideLayouts/slideLayout362.xml"/>
  <Override ContentType="application/vnd.openxmlformats-officedocument.presentationml.slideLayout+xml" PartName="/ppt/slideLayouts/slideLayout451.xml"/>
  <Override ContentType="application/vnd.openxmlformats-officedocument.presentationml.slideLayout+xml" PartName="/ppt/slideLayouts/slideLayout823.xml"/>
  <Override ContentType="application/vnd.openxmlformats-officedocument.presentationml.slideLayout+xml" PartName="/ppt/slideLayouts/slideLayout176.xml"/>
  <Override ContentType="application/vnd.openxmlformats-officedocument.presentationml.slideLayout+xml" PartName="/ppt/slideLayouts/slideLayout998.xml"/>
  <Override ContentType="application/vnd.openxmlformats-officedocument.presentationml.slideLayout+xml" PartName="/ppt/slideLayouts/slideLayout1163.xml"/>
  <Override ContentType="application/vnd.openxmlformats-officedocument.presentationml.slideLayout+xml" PartName="/ppt/slideLayouts/slideLayout750.xml"/>
  <Override ContentType="application/vnd.openxmlformats-officedocument.presentationml.slideLayout+xml" PartName="/ppt/slideLayouts/slideLayout1026.xml"/>
  <Override ContentType="application/vnd.openxmlformats-officedocument.presentationml.slideLayout+xml" PartName="/ppt/slideLayouts/slideLayout106.xml"/>
  <Override ContentType="application/vnd.openxmlformats-officedocument.presentationml.slideLayout+xml" PartName="/ppt/slideLayouts/slideLayout1082.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467.xml"/>
  <Override ContentType="application/vnd.openxmlformats-officedocument.presentationml.slideLayout+xml" PartName="/ppt/slideLayouts/slideLayout1035.xml"/>
  <Override ContentType="application/vnd.openxmlformats-officedocument.presentationml.slideLayout+xml" PartName="/ppt/slideLayouts/slideLayout1065.xml"/>
  <Override ContentType="application/vnd.openxmlformats-officedocument.presentationml.slideLayout+xml" PartName="/ppt/slideLayouts/slideLayout1090.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725.xml"/>
  <Override ContentType="application/vnd.openxmlformats-officedocument.presentationml.slideLayout+xml" PartName="/ppt/slideLayouts/slideLayout377.xml"/>
  <Override ContentType="application/vnd.openxmlformats-officedocument.presentationml.slideLayout+xml" PartName="/ppt/slideLayouts/slideLayout966.xml"/>
  <Override ContentType="application/vnd.openxmlformats-officedocument.presentationml.slideLayout+xml" PartName="/ppt/slideLayouts/slideLayout622.xml"/>
  <Override ContentType="application/vnd.openxmlformats-officedocument.presentationml.slideLayout+xml" PartName="/ppt/slideLayouts/slideLayout161.xml"/>
  <Override ContentType="application/vnd.openxmlformats-officedocument.presentationml.slideLayout+xml" PartName="/ppt/slideLayouts/slideLayout652.xml"/>
  <Override ContentType="application/vnd.openxmlformats-officedocument.presentationml.slideLayout+xml" PartName="/ppt/slideLayouts/slideLayout983.xml"/>
  <Override ContentType="application/vnd.openxmlformats-officedocument.presentationml.slideLayout+xml" PartName="/ppt/slideLayouts/slideLayout524.xml"/>
  <Override ContentType="application/vnd.openxmlformats-officedocument.presentationml.slideLayout+xml" PartName="/ppt/slideLayouts/slideLayout490.xml"/>
  <Override ContentType="application/vnd.openxmlformats-officedocument.presentationml.slideLayout+xml" PartName="/ppt/slideLayouts/slideLayout266.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926.xml"/>
  <Override ContentType="application/vnd.openxmlformats-officedocument.presentationml.slideLayout+xml" PartName="/ppt/slideLayouts/slideLayout596.xml"/>
  <Override ContentType="application/vnd.openxmlformats-officedocument.presentationml.slideLayout+xml" PartName="/ppt/slideLayouts/slideLayout421.xml"/>
  <Override ContentType="application/vnd.openxmlformats-officedocument.presentationml.slideLayout+xml" PartName="/ppt/slideLayouts/slideLayout1169.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53.xml"/>
  <Override ContentType="application/vnd.openxmlformats-officedocument.presentationml.slideLayout+xml" PartName="/ppt/slideLayouts/slideLayout70.xml"/>
  <Override ContentType="application/vnd.openxmlformats-officedocument.presentationml.slideLayout+xml" PartName="/ppt/slideLayouts/slideLayout782.xml"/>
  <Override ContentType="application/vnd.openxmlformats-officedocument.presentationml.slideLayout+xml" PartName="/ppt/slideLayouts/slideLayout308.xml"/>
  <Override ContentType="application/vnd.openxmlformats-officedocument.presentationml.slideLayout+xml" PartName="/ppt/slideLayouts/slideLayout1096.xml"/>
  <Override ContentType="application/vnd.openxmlformats-officedocument.presentationml.slideLayout+xml" PartName="/ppt/slideLayouts/slideLayout1179.xml"/>
  <Override ContentType="application/vnd.openxmlformats-officedocument.presentationml.slideLayout+xml" PartName="/ppt/slideLayouts/slideLayout57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764.xml"/>
  <Override ContentType="application/vnd.openxmlformats-officedocument.presentationml.slideLayout+xml" PartName="/ppt/slideLayouts/slideLayout950.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1154.xml"/>
  <Override ContentType="application/vnd.openxmlformats-officedocument.presentationml.slideLayout+xml" PartName="/ppt/slideLayouts/slideLayout436.xml"/>
  <Override ContentType="application/vnd.openxmlformats-officedocument.presentationml.slideLayout+xml" PartName="/ppt/slideLayouts/slideLayout711.xml"/>
  <Override ContentType="application/vnd.openxmlformats-officedocument.presentationml.slideLayout+xml" PartName="/ppt/slideLayouts/slideLayout1081.xml"/>
  <Override ContentType="application/vnd.openxmlformats-officedocument.presentationml.slideLayout+xml" PartName="/ppt/slideLayouts/slideLayout563.xml"/>
  <Override ContentType="application/vnd.openxmlformats-officedocument.presentationml.slideLayout+xml" PartName="/ppt/slideLayouts/slideLayout797.xml"/>
  <Override ContentType="application/vnd.openxmlformats-officedocument.presentationml.slideLayout+xml" PartName="/ppt/slideLayouts/slideLayout85.xml"/>
  <Override ContentType="application/vnd.openxmlformats-officedocument.presentationml.slideLayout+xml" PartName="/ppt/slideLayouts/slideLayout509.xml"/>
  <Override ContentType="application/vnd.openxmlformats-officedocument.presentationml.slideLayout+xml" PartName="/ppt/slideLayouts/slideLayout691.xml"/>
  <Override ContentType="application/vnd.openxmlformats-officedocument.presentationml.slideLayout+xml" PartName="/ppt/slideLayouts/slideLayout177.xml"/>
  <Override ContentType="application/vnd.openxmlformats-officedocument.presentationml.slideLayout+xml" PartName="/ppt/slideLayouts/slideLayout669.xml"/>
  <Override ContentType="application/vnd.openxmlformats-officedocument.presentationml.slideLayout+xml" PartName="/ppt/slideLayouts/slideLayout779.xml"/>
  <Override ContentType="application/vnd.openxmlformats-officedocument.presentationml.slideLayout+xml" PartName="/ppt/slideLayouts/slideLayout1020.xml"/>
  <Override ContentType="application/vnd.openxmlformats-officedocument.presentationml.slideLayout+xml" PartName="/ppt/slideLayouts/slideLayout324.xml"/>
  <Override ContentType="application/vnd.openxmlformats-officedocument.presentationml.slideLayout+xml" PartName="/ppt/slideLayouts/slideLayout452.xml"/>
  <Override ContentType="application/vnd.openxmlformats-officedocument.presentationml.slideLayout+xml" PartName="/ppt/slideLayouts/slideLayout1108.xml"/>
  <Override ContentType="application/vnd.openxmlformats-officedocument.presentationml.slideLayout+xml" PartName="/ppt/slideLayouts/slideLayout892.xml"/>
  <Override ContentType="application/vnd.openxmlformats-officedocument.presentationml.slideLayout+xml" PartName="/ppt/slideLayouts/slideLayout167.xml"/>
  <Override ContentType="application/vnd.openxmlformats-officedocument.presentationml.slideLayout+xml" PartName="/ppt/slideLayouts/slideLayout1025.xml"/>
  <Override ContentType="application/vnd.openxmlformats-officedocument.presentationml.slideLayout+xml" PartName="/ppt/slideLayouts/slideLayout107.xml"/>
  <Override ContentType="application/vnd.openxmlformats-officedocument.presentationml.slideLayout+xml" PartName="/ppt/slideLayouts/slideLayout468.xml"/>
  <Override ContentType="application/vnd.openxmlformats-officedocument.presentationml.slideLayout+xml" PartName="/ppt/slideLayouts/slideLayout1091.xml"/>
  <Override ContentType="application/vnd.openxmlformats-officedocument.presentationml.slideLayout+xml" PartName="/ppt/slideLayouts/slideLayout220.xml"/>
  <Override ContentType="application/vnd.openxmlformats-officedocument.presentationml.slideLayout+xml" PartName="/ppt/slideLayouts/slideLayout395.xml"/>
  <Override ContentType="application/vnd.openxmlformats-officedocument.presentationml.slideLayout+xml" PartName="/ppt/slideLayouts/slideLayout581.xml"/>
  <Override ContentType="application/vnd.openxmlformats-officedocument.presentationml.slideLayout+xml" PartName="/ppt/slideLayouts/slideLayout869.xml"/>
  <Override ContentType="application/vnd.openxmlformats-officedocument.presentationml.slideLayout+xml" PartName="/ppt/slideLayouts/slideLayout911.xml"/>
  <Override ContentType="application/vnd.openxmlformats-officedocument.presentationml.slideLayout+xml" PartName="/ppt/slideLayouts/slideLayout564.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636.xml"/>
  <Override ContentType="application/vnd.openxmlformats-officedocument.presentationml.slideLayout+xml" PartName="/ppt/slideLayouts/slideLayout822.xml"/>
  <Override ContentType="application/vnd.openxmlformats-officedocument.presentationml.slideLayout+xml" PartName="/ppt/slideLayouts/slideLayout653.xml"/>
  <Override ContentType="application/vnd.openxmlformats-officedocument.presentationml.slideLayout+xml" PartName="/ppt/slideLayouts/slideLayout508.xml"/>
  <Override ContentType="application/vnd.openxmlformats-officedocument.presentationml.slideLayout+xml" PartName="/ppt/slideLayouts/slideLayout997.xml"/>
  <Override ContentType="application/vnd.openxmlformats-officedocument.presentationml.slideLayout+xml" PartName="/ppt/slideLayouts/slideLayout267.xml"/>
  <Override ContentType="application/vnd.openxmlformats-officedocument.presentationml.slideLayout+xml" PartName="/ppt/slideLayouts/slideLayout525.xml"/>
  <Override ContentType="application/vnd.openxmlformats-officedocument.presentationml.slideLayout+xml" PartName="/ppt/slideLayouts/slideLayout363.xml"/>
  <Override ContentType="application/vnd.openxmlformats-officedocument.presentationml.slideLayout+xml" PartName="/ppt/slideLayouts/slideLayout709.xml"/>
  <Override ContentType="application/vnd.openxmlformats-officedocument.presentationml.slideLayout+xml" PartName="/ppt/slideLayouts/slideLayout31.xml"/>
  <Override ContentType="application/vnd.openxmlformats-officedocument.presentationml.slideLayout+xml" PartName="/ppt/slideLayouts/slideLayout621.xml"/>
  <Override ContentType="application/vnd.openxmlformats-officedocument.presentationml.slideLayout+xml" PartName="/ppt/slideLayouts/slideLayout1010.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1036.xml"/>
  <Override ContentType="application/vnd.openxmlformats-officedocument.presentationml.slideLayout+xml" PartName="/ppt/slideLayouts/slideLayout726.xml"/>
  <Override ContentType="application/vnd.openxmlformats-officedocument.presentationml.slideLayout+xml" PartName="/ppt/slideLayouts/slideLayout965.xml"/>
  <Override ContentType="application/vnd.openxmlformats-officedocument.presentationml.slideLayout+xml" PartName="/ppt/slideLayouts/slideLayout510.xml"/>
  <Override ContentType="application/vnd.openxmlformats-officedocument.presentationml.slideLayout+xml" PartName="/ppt/slideLayouts/slideLayout1164.xml"/>
  <Override ContentType="application/vnd.openxmlformats-officedocument.presentationml.slideLayout+xml" PartName="/ppt/slideLayouts/slideLayout491.xml"/>
  <Override ContentType="application/vnd.openxmlformats-officedocument.presentationml.slideLayout+xml" PartName="/ppt/slideLayouts/slideLayout837.xml"/>
  <Override ContentType="application/vnd.openxmlformats-officedocument.presentationml.slideLayout+xml" PartName="/ppt/slideLayouts/slideLayout982.xml"/>
  <Override ContentType="application/vnd.openxmlformats-officedocument.presentationml.slideLayout+xml" PartName="/ppt/slideLayouts/slideLayout392.xml"/>
  <Override ContentType="application/vnd.openxmlformats-officedocument.presentationml.slideLayout+xml" PartName="/ppt/slideLayouts/slideLayout1109.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1021.xml"/>
  <Override ContentType="application/vnd.openxmlformats-officedocument.presentationml.slideLayout+xml" PartName="/ppt/slideLayouts/slideLayout1153.xml"/>
  <Override ContentType="application/vnd.openxmlformats-officedocument.presentationml.slideLayout+xml" PartName="/ppt/slideLayouts/slideLayout437.xml"/>
  <Override ContentType="application/vnd.openxmlformats-officedocument.presentationml.slideLayout+xml" PartName="/ppt/slideLayouts/slideLayout623.xml"/>
  <Override ContentType="application/vnd.openxmlformats-officedocument.presentationml.slideLayout+xml" PartName="/ppt/slideLayouts/slideLayout1110.xml"/>
  <Override ContentType="application/vnd.openxmlformats-officedocument.presentationml.slideLayout+xml" PartName="/ppt/slideLayouts/slideLayout852.xml"/>
  <Override ContentType="application/vnd.openxmlformats-officedocument.presentationml.slideLayout+xml" PartName="/ppt/slideLayouts/slideLayout538.xml"/>
  <Override ContentType="application/vnd.openxmlformats-officedocument.presentationml.slideLayout+xml" PartName="/ppt/slideLayouts/slideLayout895.xml"/>
  <Override ContentType="application/vnd.openxmlformats-officedocument.presentationml.slideLayout+xml" PartName="/ppt/slideLayouts/slideLayout1052.xml"/>
  <Override ContentType="application/vnd.openxmlformats-officedocument.presentationml.slideLayout+xml" PartName="/ppt/slideLayouts/slideLayout1095.xml"/>
  <Override ContentType="application/vnd.openxmlformats-officedocument.presentationml.slideLayout+xml" PartName="/ppt/slideLayouts/slideLayout309.xml"/>
  <Override ContentType="application/vnd.openxmlformats-officedocument.presentationml.slideLayout+xml" PartName="/ppt/slideLayouts/slideLayout666.xml"/>
  <Override ContentType="application/vnd.openxmlformats-officedocument.presentationml.slideLayout+xml" PartName="/ppt/slideLayouts/slideLayout1137.xml"/>
  <Override ContentType="application/vnd.openxmlformats-officedocument.presentationml.slideLayout+xml" PartName="/ppt/slideLayouts/slideLayout593.xml"/>
  <Override ContentType="application/vnd.openxmlformats-officedocument.presentationml.slideLayout+xml" PartName="/ppt/slideLayouts/slideLayout550.xml"/>
  <Override ContentType="application/vnd.openxmlformats-officedocument.presentationml.slideLayout+xml" PartName="/ppt/slideLayouts/slideLayout724.xml"/>
  <Override ContentType="application/vnd.openxmlformats-officedocument.presentationml.slideLayout+xml" PartName="/ppt/slideLayouts/slideLayout208.xml"/>
  <Override ContentType="application/vnd.openxmlformats-officedocument.presentationml.slideLayout+xml" PartName="/ppt/slideLayouts/slideLayout767.xml"/>
  <Override ContentType="application/vnd.openxmlformats-officedocument.presentationml.slideLayout+xml" PartName="/ppt/slideLayouts/slideLayout1064.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125.xml"/>
  <Override ContentType="application/vnd.openxmlformats-officedocument.presentationml.slideLayout+xml" PartName="/ppt/slideLayouts/slideLayout422.xml"/>
  <Override ContentType="application/vnd.openxmlformats-officedocument.presentationml.slideLayout+xml" PartName="/ppt/slideLayouts/slideLayout465.xml"/>
  <Override ContentType="application/vnd.openxmlformats-officedocument.presentationml.slideLayout+xml" PartName="/ppt/slideLayouts/slideLayout291.xml"/>
  <Override ContentType="application/vnd.openxmlformats-officedocument.presentationml.slideLayout+xml" PartName="/ppt/slideLayouts/slideLayout880.xml"/>
  <Override ContentType="application/vnd.openxmlformats-officedocument.presentationml.slideLayout+xml" PartName="/ppt/slideLayouts/slideLayout968.xml"/>
  <Override ContentType="application/vnd.openxmlformats-officedocument.presentationml.slideLayout+xml" PartName="/ppt/slideLayouts/slideLayout194.xml"/>
  <Override ContentType="application/vnd.openxmlformats-officedocument.presentationml.slideLayout+xml" PartName="/ppt/slideLayouts/slideLayout925.xml"/>
  <Override ContentType="application/vnd.openxmlformats-officedocument.presentationml.slideLayout+xml" PartName="/ppt/slideLayouts/slideLayout1168.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1080.xml"/>
  <Override ContentType="application/vnd.openxmlformats-officedocument.presentationml.slideLayout+xml" PartName="/ppt/slideLayouts/slideLayout409.xml"/>
  <Override ContentType="application/vnd.openxmlformats-officedocument.presentationml.slideLayout+xml" PartName="/ppt/slideLayouts/slideLayout795.xml"/>
  <Override ContentType="application/vnd.openxmlformats-officedocument.presentationml.slideLayout+xml" PartName="/ppt/slideLayouts/slideLayout638.xml"/>
  <Override ContentType="application/vnd.openxmlformats-officedocument.presentationml.slideLayout+xml" PartName="/ppt/slideLayouts/slideLayout981.xml"/>
  <Override ContentType="application/vnd.openxmlformats-officedocument.presentationml.slideLayout+xml" PartName="/ppt/slideLayouts/slideLayout1024.xml"/>
  <Override ContentType="application/vnd.openxmlformats-officedocument.presentationml.slideLayout+xml" PartName="/ppt/slideLayouts/slideLayout752.xml"/>
  <Override ContentType="application/vnd.openxmlformats-officedocument.presentationml.slideLayout+xml" PartName="/ppt/slideLayouts/slideLayout221.xml"/>
  <Override ContentType="application/vnd.openxmlformats-officedocument.presentationml.slideLayout+xml" PartName="/ppt/slideLayouts/slideLayout1122.xml"/>
  <Override ContentType="application/vnd.openxmlformats-officedocument.presentationml.slideLayout+xml" PartName="/ppt/slideLayouts/slideLayout1165.xml"/>
  <Override ContentType="application/vnd.openxmlformats-officedocument.presentationml.slideLayout+xml" PartName="/ppt/slideLayouts/slideLayout522.xml"/>
  <Override ContentType="application/vnd.openxmlformats-officedocument.presentationml.slideLayout+xml" PartName="/ppt/slideLayouts/slideLayout868.xml"/>
  <Override ContentType="application/vnd.openxmlformats-officedocument.presentationml.slideLayout+xml" PartName="/ppt/slideLayouts/slideLayout1092.xml"/>
  <Override ContentType="application/vnd.openxmlformats-officedocument.presentationml.slideLayout+xml" PartName="/ppt/slideLayouts/slideLayout336.xml"/>
  <Override ContentType="application/vnd.openxmlformats-officedocument.presentationml.slideLayout+xml" PartName="/ppt/slideLayouts/slideLayout825.xml"/>
  <Override ContentType="application/vnd.openxmlformats-officedocument.presentationml.slideLayout+xml" PartName="/ppt/slideLayouts/slideLayout1180.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565.xml"/>
  <Override ContentType="application/vnd.openxmlformats-officedocument.presentationml.slideLayout+xml" PartName="/ppt/slideLayouts/slideLayout1009.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910.xml"/>
  <Override ContentType="application/vnd.openxmlformats-officedocument.presentationml.slideLayout+xml" PartName="/ppt/slideLayouts/slideLayout1.xml"/>
  <Override ContentType="application/vnd.openxmlformats-officedocument.presentationml.slideLayout+xml" PartName="/ppt/slideLayouts/slideLayout996.xml"/>
  <Override ContentType="application/vnd.openxmlformats-officedocument.presentationml.slideLayout+xml" PartName="/ppt/slideLayouts/slideLayout780.xml"/>
  <Override ContentType="application/vnd.openxmlformats-officedocument.presentationml.slideLayout+xml" PartName="/ppt/slideLayouts/slideLayout953.xml"/>
  <Override ContentType="application/vnd.openxmlformats-officedocument.presentationml.slideLayout+xml" PartName="/ppt/slideLayouts/slideLayout321.xml"/>
  <Override ContentType="application/vnd.openxmlformats-officedocument.presentationml.slideLayout+xml" PartName="/ppt/slideLayouts/slideLayout492.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537.xml"/>
  <Override ContentType="application/vnd.openxmlformats-officedocument.presentationml.slideLayout+xml" PartName="/ppt/slideLayouts/slideLayout1152.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037.xml"/>
  <Override ContentType="application/vnd.openxmlformats-officedocument.presentationml.slideLayout+xml" PartName="/ppt/slideLayouts/slideLayout108.xml"/>
  <Override ContentType="application/vnd.openxmlformats-officedocument.presentationml.slideLayout+xml" PartName="/ppt/slideLayouts/slideLayout1067.xml"/>
  <Override ContentType="application/vnd.openxmlformats-officedocument.presentationml.slideLayout+xml" PartName="/ppt/slideLayouts/slideLayout138.xml"/>
  <Override ContentType="application/vnd.openxmlformats-officedocument.presentationml.slideLayout+xml" PartName="/ppt/slideLayouts/slideLayout693.xml"/>
  <Override ContentType="application/vnd.openxmlformats-officedocument.presentationml.slideLayout+xml" PartName="/ppt/slideLayouts/slideLayout438.xml"/>
  <Override ContentType="application/vnd.openxmlformats-officedocument.presentationml.slideLayout+xml" PartName="/ppt/slideLayouts/slideLayout667.xml"/>
  <Override ContentType="application/vnd.openxmlformats-officedocument.presentationml.slideLayout+xml" PartName="/ppt/slideLayouts/slideLayout624.xml"/>
  <Override ContentType="application/vnd.openxmlformats-officedocument.presentationml.slideLayout+xml" PartName="/ppt/slideLayouts/slideLayout650.xml"/>
  <Override ContentType="application/vnd.openxmlformats-officedocument.presentationml.slideLayout+xml" PartName="/ppt/slideLayouts/slideLayout1150.xml"/>
  <Override ContentType="application/vnd.openxmlformats-officedocument.presentationml.slideLayout+xml" PartName="/ppt/slideLayouts/slideLayout55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1039.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839.xml"/>
  <Override ContentType="application/vnd.openxmlformats-officedocument.presentationml.slideLayout+xml" PartName="/ppt/slideLayouts/slideLayout292.xml"/>
  <Override ContentType="application/vnd.openxmlformats-officedocument.presentationml.slideLayout+xml" PartName="/ppt/slideLayouts/slideLayout423.xml"/>
  <Override ContentType="application/vnd.openxmlformats-officedocument.presentationml.slideLayout+xml" PartName="/ppt/slideLayouts/slideLayout1124.xml"/>
  <Override ContentType="application/vnd.openxmlformats-officedocument.presentationml.slideLayout+xml" PartName="/ppt/slideLayouts/slideLayout967.xml"/>
  <Override ContentType="application/vnd.openxmlformats-officedocument.presentationml.slideLayout+xml" PartName="/ppt/slideLayouts/slideLayout924.xml"/>
  <Override ContentType="application/vnd.openxmlformats-officedocument.presentationml.slideLayout+xml" PartName="/ppt/slideLayouts/slideLayout1167.xml"/>
  <Override ContentType="application/vnd.openxmlformats-officedocument.presentationml.slideLayout+xml" PartName="/ppt/slideLayouts/slideLayout1051.xml"/>
  <Override ContentType="application/vnd.openxmlformats-officedocument.presentationml.slideLayout+xml" PartName="/ppt/slideLayouts/slideLayout539.xml"/>
  <Override ContentType="application/vnd.openxmlformats-officedocument.presentationml.slideLayout+xml" PartName="/ppt/slideLayouts/slideLayout594.xml"/>
  <Override ContentType="application/vnd.openxmlformats-officedocument.presentationml.slideLayout+xml" PartName="/ppt/slideLayouts/slideLayout894.xml"/>
  <Override ContentType="application/vnd.openxmlformats-officedocument.presentationml.slideLayout+xml" PartName="/ppt/slideLayouts/slideLayout466.xml"/>
  <Override ContentType="application/vnd.openxmlformats-officedocument.presentationml.slideLayout+xml" PartName="/ppt/slideLayouts/slideLayout851.xml"/>
  <Override ContentType="application/vnd.openxmlformats-officedocument.presentationml.slideLayout+xml" PartName="/ppt/slideLayouts/slideLayout1094.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1138.xml"/>
  <Override ContentType="application/vnd.openxmlformats-officedocument.presentationml.slideLayout+xml" PartName="/ppt/slideLayouts/slideLayout766.xml"/>
  <Override ContentType="application/vnd.openxmlformats-officedocument.presentationml.slideLayout+xml" PartName="/ppt/slideLayouts/slideLayout723.xml"/>
  <Override ContentType="application/vnd.openxmlformats-officedocument.presentationml.slideLayout+xml" PartName="/ppt/slideLayouts/slideLayout209.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824.xml"/>
  <Override ContentType="application/vnd.openxmlformats-officedocument.presentationml.slideLayout+xml" PartName="/ppt/slideLayouts/slideLayout867.xml"/>
  <Override ContentType="application/vnd.openxmlformats-officedocument.presentationml.slideLayout+xml" PartName="/ppt/slideLayouts/slideLayout523.xml"/>
  <Override ContentType="application/vnd.openxmlformats-officedocument.presentationml.slideLayout+xml" PartName="/ppt/slideLayouts/slideLayout222.xml"/>
  <Override ContentType="application/vnd.openxmlformats-officedocument.presentationml.slideLayout+xml" PartName="/ppt/slideLayouts/slideLayout566.xml"/>
  <Override ContentType="application/vnd.openxmlformats-officedocument.presentationml.slideLayout+xml" PartName="/ppt/slideLayouts/slideLayout16.xml"/>
  <Override ContentType="application/vnd.openxmlformats-officedocument.presentationml.slideLayout+xml" PartName="/ppt/slideLayouts/slideLayout1139.xml"/>
  <Override ContentType="application/vnd.openxmlformats-officedocument.presentationml.slideLayout+xml" PartName="/ppt/slideLayouts/slideLayout265.xml"/>
  <Override ContentType="application/vnd.openxmlformats-officedocument.presentationml.slideLayout+xml" PartName="/ppt/slideLayouts/slideLayout639.xml"/>
  <Override ContentType="application/vnd.openxmlformats-officedocument.presentationml.slideLayout+xml" PartName="/ppt/slideLayouts/slideLayout59.xml"/>
  <Override ContentType="application/vnd.openxmlformats-officedocument.presentationml.slideLayout+xml" PartName="/ppt/slideLayouts/slideLayout109.xml"/>
  <Override ContentType="application/vnd.openxmlformats-officedocument.presentationml.slideLayout+xml" PartName="/ppt/slideLayouts/slideLayout794.xml"/>
  <Override ContentType="application/vnd.openxmlformats-officedocument.presentationml.slideLayout+xml" PartName="/ppt/slideLayouts/slideLayout1166.xml"/>
  <Override ContentType="application/vnd.openxmlformats-officedocument.presentationml.slideLayout+xml" PartName="/ppt/slideLayouts/slideLayout751.xml"/>
  <Override ContentType="application/vnd.openxmlformats-officedocument.presentationml.slideLayout+xml" PartName="/ppt/slideLayouts/slideLayout450.xml"/>
  <Override ContentType="application/vnd.openxmlformats-officedocument.presentationml.slideLayout+xml" PartName="/ppt/slideLayouts/slideLayout192.xml"/>
  <Override ContentType="application/vnd.openxmlformats-officedocument.presentationml.slideLayout+xml" PartName="/ppt/slideLayouts/slideLayout1123.xml"/>
  <Override ContentType="application/vnd.openxmlformats-officedocument.presentationml.slideLayout+xml" PartName="/ppt/slideLayouts/slideLayout980.xml"/>
  <Override ContentType="application/vnd.openxmlformats-officedocument.presentationml.slideLayout+xml" PartName="/ppt/slideLayouts/slideLayout493.xml"/>
  <Override ContentType="application/vnd.openxmlformats-officedocument.presentationml.slideLayout+xml" PartName="/ppt/slideLayouts/slideLayout237.xml"/>
  <Override ContentType="application/vnd.openxmlformats-officedocument.presentationml.slideLayout+xml" PartName="/ppt/slideLayouts/slideLayout87.xml"/>
  <Override ContentType="application/vnd.openxmlformats-officedocument.presentationml.slideLayout+xml" PartName="/ppt/slideLayouts/slideLayout1023.xml"/>
  <Override ContentType="application/vnd.openxmlformats-officedocument.presentationml.slideLayout+xml" PartName="/ppt/slideLayouts/slideLayout1066.xml"/>
  <Override ContentType="application/vnd.openxmlformats-officedocument.presentationml.slideLayout+xml" PartName="/ppt/slideLayouts/slideLayout44.xml"/>
  <Override ContentType="application/vnd.openxmlformats-officedocument.presentationml.slideLayout+xml" PartName="/ppt/slideLayouts/slideLayout694.xml"/>
  <Override ContentType="application/vnd.openxmlformats-officedocument.presentationml.slideLayout+xml" PartName="/ppt/slideLayouts/slideLayout350.xml"/>
  <Override ContentType="application/vnd.openxmlformats-officedocument.presentationml.slideLayout+xml" PartName="/ppt/slideLayouts/slideLayout952.xml"/>
  <Override ContentType="application/vnd.openxmlformats-officedocument.presentationml.slideLayout+xml" PartName="/ppt/slideLayouts/slideLayout739.xml"/>
  <Override ContentType="application/vnd.openxmlformats-officedocument.presentationml.slideLayout+xml" PartName="/ppt/slideLayouts/slideLayout393.xml"/>
  <Override ContentType="application/vnd.openxmlformats-officedocument.presentationml.slideLayout+xml" PartName="/ppt/slideLayouts/slideLayout995.xml"/>
  <Override ContentType="application/vnd.openxmlformats-officedocument.presentationml.slideLayout+xml" PartName="/ppt/slideLayouts/slideLayout651.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5.xml"/>
  <Override ContentType="application/vnd.ms-office.chartcolorstyle+xml" PartName="/ppt/charts/colors6.xml"/>
  <Override ContentType="application/vnd.ms-office.chartcolorstyle+xml" PartName="/ppt/charts/colors4.xml"/>
  <Override ContentType="application/vnd.ms-office.chartcolorstyle+xml" PartName="/ppt/charts/colors1.xml"/>
  <Override ContentType="application/vnd.ms-office.chartcolorstyle+xml" PartName="/ppt/charts/colors2.xml"/>
  <Override ContentType="application/vnd.ms-office.chartcolorstyle+xml" PartName="/ppt/charts/colors3.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theme+xml" PartName="/ppt/theme/theme9.xml"/>
  <Override ContentType="application/vnd.openxmlformats-officedocument.drawingml.chart+xml" PartName="/ppt/charts/chart3.xml"/>
  <Override ContentType="application/vnd.openxmlformats-officedocument.drawingml.chart+xml" PartName="/ppt/charts/chart2.xml"/>
  <Override ContentType="application/vnd.openxmlformats-officedocument.drawingml.chart+xml" PartName="/ppt/charts/chart5.xml"/>
  <Override ContentType="application/vnd.openxmlformats-officedocument.drawingml.chart+xml" PartName="/ppt/charts/chart4.xml"/>
  <Override ContentType="application/vnd.openxmlformats-officedocument.drawingml.chart+xml" PartName="/ppt/charts/chart6.xml"/>
  <Override ContentType="application/vnd.openxmlformats-officedocument.drawingml.chart+xml" PartName="/ppt/charts/chart1.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custom-properties+xml" PartName="/docProps/custom.xml"/>
  <Override ContentType="application/binary" PartName="/ppt/metadata"/>
  <Override ContentType="application/vnd.openxmlformats-officedocument.presentationml.notesMaster+xml" PartName="/ppt/notesMasters/notesMaster1.xml"/>
  <Override ContentType="application/vnd.ms-office.chartstyle+xml" PartName="/ppt/charts/style3.xml"/>
  <Override ContentType="application/vnd.ms-office.chartstyle+xml" PartName="/ppt/charts/style4.xml"/>
  <Override ContentType="application/vnd.ms-office.chartstyle+xml" PartName="/ppt/charts/style5.xml"/>
  <Override ContentType="application/vnd.ms-office.chartstyle+xml" PartName="/ppt/charts/style1.xml"/>
  <Override ContentType="application/vnd.ms-office.chartstyle+xml" PartName="/ppt/charts/style6.xml"/>
  <Override ContentType="application/vnd.ms-office.chartstyle+xml" PartName="/ppt/charts/style2.xml"/>
  <Override ContentType="application/vnd.openxmlformats-officedocument.presentationml.presProps+xml" PartName="/ppt/presProps.xml"/>
</Types>
</file>

<file path=_rels/.rels><?xml version="1.0" encoding="UTF-8" standalone="yes"?><Relationships xmlns="http://schemas.openxmlformats.org/package/2006/relationships"><Relationship Id="rId1" Type="http://schemas.openxmlformats.org/officeDocument/2006/relationships/custom-properties" Target="docProps/custom.xml"/><Relationship Id="rId2" Type="http://schemas.openxmlformats.org/package/2006/relationships/metadata/core-properties" Target="docProps/core.xml"/><Relationship Id="rId3"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993" r:id="rId5"/>
    <p:sldMasterId id="2147484143" r:id="rId6"/>
    <p:sldMasterId id="2147484656" r:id="rId7"/>
    <p:sldMasterId id="2147484661" r:id="rId8"/>
    <p:sldMasterId id="2147484675" r:id="rId9"/>
    <p:sldMasterId id="2147484677" r:id="rId10"/>
    <p:sldMasterId id="2147484827" r:id="rId11"/>
  </p:sldMasterIdLst>
  <p:notesMasterIdLst>
    <p:notesMasterId r:id="rId12"/>
  </p:notesMasterIdLst>
  <p:sldIdLst>
    <p:sldId id="256" r:id="rId13"/>
    <p:sldId id="257" r:id="rId14"/>
    <p:sldId id="258" r:id="rId15"/>
    <p:sldId id="259" r:id="rId16"/>
    <p:sldId id="260" r:id="rId17"/>
    <p:sldId id="261" r:id="rId18"/>
    <p:sldId id="262" r:id="rId19"/>
    <p:sldId id="263" r:id="rId20"/>
    <p:sldId id="264" r:id="rId21"/>
    <p:sldId id="265" r:id="rId22"/>
    <p:sldId id="266" r:id="rId23"/>
    <p:sldId id="267" r:id="rId24"/>
    <p:sldId id="268" r:id="rId25"/>
    <p:sldId id="269" r:id="rId26"/>
    <p:sldId id="270" r:id="rId27"/>
    <p:sldId id="271"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 id="289" r:id="rId46"/>
    <p:sldId id="290" r:id="rId47"/>
    <p:sldId id="291" r:id="rId48"/>
    <p:sldId id="292" r:id="rId49"/>
    <p:sldId id="293" r:id="rId50"/>
    <p:sldId id="294" r:id="rId51"/>
    <p:sldId id="295" r:id="rId52"/>
    <p:sldId id="296" r:id="rId53"/>
    <p:sldId id="297" r:id="rId54"/>
    <p:sldId id="298" r:id="rId55"/>
    <p:sldId id="299" r:id="rId56"/>
    <p:sldId id="300" r:id="rId57"/>
    <p:sldId id="301" r:id="rId58"/>
    <p:sldId id="302" r:id="rId59"/>
    <p:sldId id="303" r:id="rId60"/>
    <p:sldId id="304" r:id="rId61"/>
    <p:sldId id="305" r:id="rId62"/>
    <p:sldId id="306" r:id="rId63"/>
  </p:sldIdLst>
  <p:sldSz cy="6858000" cx="12192000"/>
  <p:notesSz cx="6858000" cy="9144000"/>
  <p:embeddedFontLst>
    <p:embeddedFont>
      <p:font typeface="Abel"/>
      <p:regular r:id="rId64"/>
    </p:embeddedFont>
    <p:embeddedFont>
      <p:font typeface="Helvetica Neue"/>
      <p:regular r:id="rId65"/>
      <p:bold r:id="rId66"/>
      <p:italic r:id="rId67"/>
      <p:boldItalic r:id="rId6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69" roundtripDataSignature="AMtx7mjBnnrWOKLHE7T0IYR8R8KofcthU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372FCC6-90B7-4D70-8B58-289229E9B6DD}">
  <a:tblStyle styleId="{C372FCC6-90B7-4D70-8B58-289229E9B6DD}" styleName="Table_0">
    <a:wholeTbl>
      <a:tcTxStyle b="off" i="off">
        <a:font>
          <a:latin typeface="Calibri"/>
          <a:ea typeface="Calibri"/>
          <a:cs typeface="Calibr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7E8ED"/>
          </a:solidFill>
        </a:fill>
      </a:tcStyle>
    </a:wholeTbl>
    <a:band1H>
      <a:tcTxStyle/>
      <a:tcStyle>
        <a:fill>
          <a:solidFill>
            <a:srgbClr val="CBCEDA"/>
          </a:solidFill>
        </a:fill>
      </a:tcStyle>
    </a:band1H>
    <a:band2H>
      <a:tcTxStyle/>
    </a:band2H>
    <a:band1V>
      <a:tcTxStyle/>
      <a:tcStyle>
        <a:fill>
          <a:solidFill>
            <a:srgbClr val="CBCEDA"/>
          </a:solidFill>
        </a:fill>
      </a:tcStyle>
    </a:band1V>
    <a:band2V>
      <a:tcTxStyle/>
    </a:band2V>
    <a:lastCol>
      <a:tcTxStyle b="on" i="off">
        <a:font>
          <a:latin typeface="Calibri"/>
          <a:ea typeface="Calibri"/>
          <a:cs typeface="Calibri"/>
        </a:font>
        <a:schemeClr val="lt1"/>
      </a:tcTxStyle>
      <a:tcStyle>
        <a:fill>
          <a:solidFill>
            <a:schemeClr val="accent1"/>
          </a:solidFill>
        </a:fill>
      </a:tcStyle>
    </a:lastCol>
    <a:firstCol>
      <a:tcTxStyle b="on" i="off">
        <a:font>
          <a:latin typeface="Calibri"/>
          <a:ea typeface="Calibri"/>
          <a:cs typeface="Calibri"/>
        </a:font>
        <a:schemeClr val="lt1"/>
      </a:tcTxStyle>
      <a:tcStyle>
        <a:fill>
          <a:solidFill>
            <a:schemeClr val="accent1"/>
          </a:solidFill>
        </a:fill>
      </a:tcStyle>
    </a:firstCol>
    <a:lastRow>
      <a:tcTxStyle b="on" i="off">
        <a:font>
          <a:latin typeface="Calibri"/>
          <a:ea typeface="Calibri"/>
          <a:cs typeface="Calibri"/>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Calibri"/>
          <a:ea typeface="Calibri"/>
          <a:cs typeface="Calibri"/>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B80B59DD-D4EB-400C-95F9-66841D2DF6D7}" styleName="Table_1">
    <a:wholeTbl>
      <a:tcTxStyle b="off" i="off">
        <a:font>
          <a:latin typeface="Helvetica Neue"/>
          <a:ea typeface="Helvetica Neue"/>
          <a:cs typeface="Helvetica Neue"/>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6F0FF"/>
          </a:solidFill>
        </a:fill>
      </a:tcStyle>
    </a:wholeTbl>
    <a:band1H>
      <a:tcTxStyle/>
      <a:tcStyle>
        <a:fill>
          <a:solidFill>
            <a:srgbClr val="CADFFF"/>
          </a:solidFill>
        </a:fill>
      </a:tcStyle>
    </a:band1H>
    <a:band2H>
      <a:tcTxStyle/>
    </a:band2H>
    <a:band1V>
      <a:tcTxStyle/>
      <a:tcStyle>
        <a:fill>
          <a:solidFill>
            <a:srgbClr val="CADFFF"/>
          </a:solidFill>
        </a:fill>
      </a:tcStyle>
    </a:band1V>
    <a:band2V>
      <a:tcTxStyle/>
    </a:band2V>
    <a:lastCol>
      <a:tcTxStyle b="on" i="off">
        <a:font>
          <a:latin typeface="Helvetica Neue"/>
          <a:ea typeface="Helvetica Neue"/>
          <a:cs typeface="Helvetica Neue"/>
        </a:font>
        <a:schemeClr val="lt1"/>
      </a:tcTxStyle>
      <a:tcStyle>
        <a:fill>
          <a:solidFill>
            <a:schemeClr val="accent1"/>
          </a:solidFill>
        </a:fill>
      </a:tcStyle>
    </a:lastCol>
    <a:firstCol>
      <a:tcTxStyle b="on" i="off">
        <a:font>
          <a:latin typeface="Helvetica Neue"/>
          <a:ea typeface="Helvetica Neue"/>
          <a:cs typeface="Helvetica Neue"/>
        </a:font>
        <a:schemeClr val="lt1"/>
      </a:tcTxStyle>
      <a:tcStyle>
        <a:fill>
          <a:solidFill>
            <a:schemeClr val="accent1"/>
          </a:solidFill>
        </a:fill>
      </a:tcStyle>
    </a:firstCol>
    <a:lastRow>
      <a:tcTxStyle b="on" i="off">
        <a:font>
          <a:latin typeface="Helvetica Neue"/>
          <a:ea typeface="Helvetica Neue"/>
          <a:cs typeface="Helvetica Neue"/>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Helvetica Neue"/>
          <a:ea typeface="Helvetica Neue"/>
          <a:cs typeface="Helvetica Neue"/>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49B31544-3FAD-45E7-9992-548DB440DDB5}" styleName="Table_2">
    <a:wholeTbl>
      <a:tcTxStyle b="off" i="off">
        <a:font>
          <a:latin typeface="Calibri"/>
          <a:ea typeface="Calibri"/>
          <a:cs typeface="Calibr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FDECEA"/>
          </a:solidFill>
        </a:fill>
      </a:tcStyle>
    </a:wholeTbl>
    <a:band1H>
      <a:tcTxStyle/>
      <a:tcStyle>
        <a:fill>
          <a:solidFill>
            <a:srgbClr val="FBD8D2"/>
          </a:solidFill>
        </a:fill>
      </a:tcStyle>
    </a:band1H>
    <a:band2H>
      <a:tcTxStyle/>
    </a:band2H>
    <a:band1V>
      <a:tcTxStyle/>
      <a:tcStyle>
        <a:fill>
          <a:solidFill>
            <a:srgbClr val="FBD8D2"/>
          </a:solidFill>
        </a:fill>
      </a:tcStyle>
    </a:band1V>
    <a:band2V>
      <a:tcTxStyle/>
    </a:band2V>
    <a:lastCol>
      <a:tcTxStyle b="on" i="off">
        <a:font>
          <a:latin typeface="Calibri"/>
          <a:ea typeface="Calibri"/>
          <a:cs typeface="Calibri"/>
        </a:font>
        <a:schemeClr val="lt1"/>
      </a:tcTxStyle>
      <a:tcStyle>
        <a:fill>
          <a:solidFill>
            <a:schemeClr val="accent3"/>
          </a:solidFill>
        </a:fill>
      </a:tcStyle>
    </a:lastCol>
    <a:firstCol>
      <a:tcTxStyle b="on" i="off">
        <a:font>
          <a:latin typeface="Calibri"/>
          <a:ea typeface="Calibri"/>
          <a:cs typeface="Calibri"/>
        </a:font>
        <a:schemeClr val="lt1"/>
      </a:tcTxStyle>
      <a:tcStyle>
        <a:fill>
          <a:solidFill>
            <a:schemeClr val="accent3"/>
          </a:solidFill>
        </a:fill>
      </a:tcStyle>
    </a:firstCol>
    <a:lastRow>
      <a:tcTxStyle b="on" i="off">
        <a:font>
          <a:latin typeface="Calibri"/>
          <a:ea typeface="Calibri"/>
          <a:cs typeface="Calibri"/>
        </a:font>
        <a:schemeClr val="lt1"/>
      </a:tcTxStyle>
      <a:tcStyle>
        <a:tcBdr>
          <a:top>
            <a:ln cap="flat" cmpd="sng" w="38100">
              <a:solidFill>
                <a:schemeClr val="lt1"/>
              </a:solidFill>
              <a:prstDash val="solid"/>
              <a:round/>
              <a:headEnd len="sm" w="sm" type="none"/>
              <a:tailEnd len="sm" w="sm" type="none"/>
            </a:ln>
          </a:top>
        </a:tcBdr>
        <a:fill>
          <a:solidFill>
            <a:schemeClr val="accent3"/>
          </a:solidFill>
        </a:fill>
      </a:tcStyle>
    </a:lastRow>
    <a:seCell>
      <a:tcTxStyle/>
    </a:seCell>
    <a:swCell>
      <a:tcTxStyle/>
    </a:swCell>
    <a:firstRow>
      <a:tcTxStyle b="on" i="off">
        <a:font>
          <a:latin typeface="Calibri"/>
          <a:ea typeface="Calibri"/>
          <a:cs typeface="Calibri"/>
        </a:font>
        <a:schemeClr val="lt1"/>
      </a:tcTxStyle>
      <a:tcStyle>
        <a:tcBdr>
          <a:bottom>
            <a:ln cap="flat" cmpd="sng" w="38100">
              <a:solidFill>
                <a:schemeClr val="lt1"/>
              </a:solidFill>
              <a:prstDash val="solid"/>
              <a:round/>
              <a:headEnd len="sm" w="sm" type="none"/>
              <a:tailEnd len="sm" w="sm" type="none"/>
            </a:ln>
          </a:bottom>
        </a:tcBdr>
        <a:fill>
          <a:solidFill>
            <a:schemeClr val="accent3"/>
          </a:solidFill>
        </a:fill>
      </a:tcStyle>
    </a:firstRow>
    <a:neCell>
      <a:tcTxStyle/>
    </a:neCell>
    <a:nwCell>
      <a:tcTxStyle/>
    </a:nwCell>
  </a:tblStyle>
</a:tblStyleLst>
</file>

<file path=ppt/_rels/presentation.xml.rels><?xml version="1.0" encoding="UTF-8" standalone="yes"?><Relationships xmlns="http://schemas.openxmlformats.org/package/2006/relationships"><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40" Type="http://schemas.openxmlformats.org/officeDocument/2006/relationships/slide" Target="slides/slide28.xml"/><Relationship Id="rId42" Type="http://schemas.openxmlformats.org/officeDocument/2006/relationships/slide" Target="slides/slide30.xml"/><Relationship Id="rId41" Type="http://schemas.openxmlformats.org/officeDocument/2006/relationships/slide" Target="slides/slide29.xml"/><Relationship Id="rId44" Type="http://schemas.openxmlformats.org/officeDocument/2006/relationships/slide" Target="slides/slide32.xml"/><Relationship Id="rId43" Type="http://schemas.openxmlformats.org/officeDocument/2006/relationships/slide" Target="slides/slide31.xml"/><Relationship Id="rId46" Type="http://schemas.openxmlformats.org/officeDocument/2006/relationships/slide" Target="slides/slide34.xml"/><Relationship Id="rId45" Type="http://schemas.openxmlformats.org/officeDocument/2006/relationships/slide" Target="slides/slide33.xml"/><Relationship Id="rId48" Type="http://schemas.openxmlformats.org/officeDocument/2006/relationships/slide" Target="slides/slide36.xml"/><Relationship Id="rId47" Type="http://schemas.openxmlformats.org/officeDocument/2006/relationships/slide" Target="slides/slide35.xml"/><Relationship Id="rId49" Type="http://schemas.openxmlformats.org/officeDocument/2006/relationships/slide" Target="slides/slide37.xml"/><Relationship Id="rId31" Type="http://schemas.openxmlformats.org/officeDocument/2006/relationships/slide" Target="slides/slide19.xml"/><Relationship Id="rId30" Type="http://schemas.openxmlformats.org/officeDocument/2006/relationships/slide" Target="slides/slide18.xml"/><Relationship Id="rId33" Type="http://schemas.openxmlformats.org/officeDocument/2006/relationships/slide" Target="slides/slide21.xml"/><Relationship Id="rId32" Type="http://schemas.openxmlformats.org/officeDocument/2006/relationships/slide" Target="slides/slide20.xml"/><Relationship Id="rId35" Type="http://schemas.openxmlformats.org/officeDocument/2006/relationships/slide" Target="slides/slide23.xml"/><Relationship Id="rId34" Type="http://schemas.openxmlformats.org/officeDocument/2006/relationships/slide" Target="slides/slide22.xml"/><Relationship Id="rId37" Type="http://schemas.openxmlformats.org/officeDocument/2006/relationships/slide" Target="slides/slide25.xml"/><Relationship Id="rId36" Type="http://schemas.openxmlformats.org/officeDocument/2006/relationships/slide" Target="slides/slide24.xml"/><Relationship Id="rId39" Type="http://schemas.openxmlformats.org/officeDocument/2006/relationships/slide" Target="slides/slide27.xml"/><Relationship Id="rId38" Type="http://schemas.openxmlformats.org/officeDocument/2006/relationships/slide" Target="slides/slide26.xml"/><Relationship Id="rId20" Type="http://schemas.openxmlformats.org/officeDocument/2006/relationships/slide" Target="slides/slide8.xml"/><Relationship Id="rId22" Type="http://schemas.openxmlformats.org/officeDocument/2006/relationships/slide" Target="slides/slide10.xml"/><Relationship Id="rId21" Type="http://schemas.openxmlformats.org/officeDocument/2006/relationships/slide" Target="slides/slide9.xml"/><Relationship Id="rId24" Type="http://schemas.openxmlformats.org/officeDocument/2006/relationships/slide" Target="slides/slide12.xml"/><Relationship Id="rId23" Type="http://schemas.openxmlformats.org/officeDocument/2006/relationships/slide" Target="slides/slide11.xml"/><Relationship Id="rId26" Type="http://schemas.openxmlformats.org/officeDocument/2006/relationships/slide" Target="slides/slide14.xml"/><Relationship Id="rId25" Type="http://schemas.openxmlformats.org/officeDocument/2006/relationships/slide" Target="slides/slide13.xml"/><Relationship Id="rId28" Type="http://schemas.openxmlformats.org/officeDocument/2006/relationships/slide" Target="slides/slide16.xml"/><Relationship Id="rId27" Type="http://schemas.openxmlformats.org/officeDocument/2006/relationships/slide" Target="slides/slide15.xml"/><Relationship Id="rId29" Type="http://schemas.openxmlformats.org/officeDocument/2006/relationships/slide" Target="slides/slide17.xml"/><Relationship Id="rId11" Type="http://schemas.openxmlformats.org/officeDocument/2006/relationships/slideMaster" Target="slideMasters/slideMaster8.xml"/><Relationship Id="rId10" Type="http://schemas.openxmlformats.org/officeDocument/2006/relationships/slideMaster" Target="slideMasters/slideMaster7.xml"/><Relationship Id="rId13" Type="http://schemas.openxmlformats.org/officeDocument/2006/relationships/slide" Target="slides/slide1.xml"/><Relationship Id="rId12" Type="http://schemas.openxmlformats.org/officeDocument/2006/relationships/notesMaster" Target="notesMasters/notesMaster1.xml"/><Relationship Id="rId15" Type="http://schemas.openxmlformats.org/officeDocument/2006/relationships/slide" Target="slides/slide3.xml"/><Relationship Id="rId14" Type="http://schemas.openxmlformats.org/officeDocument/2006/relationships/slide" Target="slides/slide2.xml"/><Relationship Id="rId17" Type="http://schemas.openxmlformats.org/officeDocument/2006/relationships/slide" Target="slides/slide5.xml"/><Relationship Id="rId16" Type="http://schemas.openxmlformats.org/officeDocument/2006/relationships/slide" Target="slides/slide4.xml"/><Relationship Id="rId19" Type="http://schemas.openxmlformats.org/officeDocument/2006/relationships/slide" Target="slides/slide7.xml"/><Relationship Id="rId18" Type="http://schemas.openxmlformats.org/officeDocument/2006/relationships/slide" Target="slides/slide6.xml"/><Relationship Id="rId62" Type="http://schemas.openxmlformats.org/officeDocument/2006/relationships/slide" Target="slides/slide50.xml"/><Relationship Id="rId61" Type="http://schemas.openxmlformats.org/officeDocument/2006/relationships/slide" Target="slides/slide49.xml"/><Relationship Id="rId64" Type="http://schemas.openxmlformats.org/officeDocument/2006/relationships/font" Target="fonts/Abel-regular.fntdata"/><Relationship Id="rId63" Type="http://schemas.openxmlformats.org/officeDocument/2006/relationships/slide" Target="slides/slide51.xml"/><Relationship Id="rId66" Type="http://schemas.openxmlformats.org/officeDocument/2006/relationships/font" Target="fonts/HelveticaNeue-bold.fntdata"/><Relationship Id="rId65" Type="http://schemas.openxmlformats.org/officeDocument/2006/relationships/font" Target="fonts/HelveticaNeue-regular.fntdata"/><Relationship Id="rId68" Type="http://schemas.openxmlformats.org/officeDocument/2006/relationships/font" Target="fonts/HelveticaNeue-boldItalic.fntdata"/><Relationship Id="rId67" Type="http://schemas.openxmlformats.org/officeDocument/2006/relationships/font" Target="fonts/HelveticaNeue-italic.fntdata"/><Relationship Id="rId60" Type="http://schemas.openxmlformats.org/officeDocument/2006/relationships/slide" Target="slides/slide48.xml"/><Relationship Id="rId69" Type="http://customschemas.google.com/relationships/presentationmetadata" Target="metadata"/><Relationship Id="rId51" Type="http://schemas.openxmlformats.org/officeDocument/2006/relationships/slide" Target="slides/slide39.xml"/><Relationship Id="rId50" Type="http://schemas.openxmlformats.org/officeDocument/2006/relationships/slide" Target="slides/slide38.xml"/><Relationship Id="rId53" Type="http://schemas.openxmlformats.org/officeDocument/2006/relationships/slide" Target="slides/slide41.xml"/><Relationship Id="rId52" Type="http://schemas.openxmlformats.org/officeDocument/2006/relationships/slide" Target="slides/slide40.xml"/><Relationship Id="rId55" Type="http://schemas.openxmlformats.org/officeDocument/2006/relationships/slide" Target="slides/slide43.xml"/><Relationship Id="rId54" Type="http://schemas.openxmlformats.org/officeDocument/2006/relationships/slide" Target="slides/slide42.xml"/><Relationship Id="rId57" Type="http://schemas.openxmlformats.org/officeDocument/2006/relationships/slide" Target="slides/slide45.xml"/><Relationship Id="rId56" Type="http://schemas.openxmlformats.org/officeDocument/2006/relationships/slide" Target="slides/slide44.xml"/><Relationship Id="rId59" Type="http://schemas.openxmlformats.org/officeDocument/2006/relationships/slide" Target="slides/slide47.xml"/><Relationship Id="rId58" Type="http://schemas.openxmlformats.org/officeDocument/2006/relationships/slide" Target="slides/slide46.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oleObject" Target="BE%20Hospital%20Structure%20Measures%20Data.xlsx" TargetMode="External"/></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oleObject" Target="BE%20Hospital%20Structure%20Measures%20Data.xlsx" TargetMode="External"/></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oleObject" Target="BE%20Hospital%20Structure%20Measures%20Data.xlsx" TargetMode="External"/></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oleObject" Target="BE%20Hospital%20Structure%20Measures%20Data.xlsx" TargetMode="External"/></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oleObject" Target="BE%20Hospital%20Structure%20Measures%20Data.xlsx" TargetMode="External"/></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oleObject" Target="BE%20Hospital%20Structure%20Measures%20Data.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Cumulative percent of charts during delivery admission who screened positive for social determinants of health that have documentation of patient linkage to needed resources/services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'[BE Hospital Structure Measures Data.xlsx]Q17'!$A$2</c:f>
              <c:strCache>
                <c:ptCount val="1"/>
                <c:pt idx="0">
                  <c:v>L&amp;D</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'[BE Hospital Structure Measures Data.xlsx]Q17'!$B$1:$Y$1</c:f>
              <c:strCache>
                <c:ptCount val="24"/>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strCache>
            </c:strRef>
          </c:cat>
          <c:val>
            <c:numRef>
              <c:f>'[BE Hospital Structure Measures Data.xlsx]Q17'!$B$2:$Y$2</c:f>
              <c:numCache>
                <c:formatCode>0.00%</c:formatCode>
                <c:ptCount val="24"/>
                <c:pt idx="0">
                  <c:v>0.53990000000000005</c:v>
                </c:pt>
                <c:pt idx="1">
                  <c:v>0.51719999999999999</c:v>
                </c:pt>
                <c:pt idx="2">
                  <c:v>0.83020000000000005</c:v>
                </c:pt>
                <c:pt idx="3">
                  <c:v>0.61699999999999999</c:v>
                </c:pt>
                <c:pt idx="4">
                  <c:v>0.58540000000000003</c:v>
                </c:pt>
                <c:pt idx="5">
                  <c:v>0.49180000000000001</c:v>
                </c:pt>
                <c:pt idx="6">
                  <c:v>0.54169999999999996</c:v>
                </c:pt>
                <c:pt idx="7">
                  <c:v>0.75</c:v>
                </c:pt>
                <c:pt idx="8">
                  <c:v>0.59489999999999998</c:v>
                </c:pt>
                <c:pt idx="9">
                  <c:v>0.78569999999999995</c:v>
                </c:pt>
                <c:pt idx="10">
                  <c:v>0.66669999999999996</c:v>
                </c:pt>
                <c:pt idx="11">
                  <c:v>0.64129999999999998</c:v>
                </c:pt>
                <c:pt idx="12">
                  <c:v>0.68089999999999995</c:v>
                </c:pt>
                <c:pt idx="13">
                  <c:v>0.6593</c:v>
                </c:pt>
                <c:pt idx="14">
                  <c:v>0.66969999999999996</c:v>
                </c:pt>
                <c:pt idx="15">
                  <c:v>0.66320000000000001</c:v>
                </c:pt>
                <c:pt idx="16">
                  <c:v>0.63859999999999995</c:v>
                </c:pt>
                <c:pt idx="17">
                  <c:v>0.67330000000000001</c:v>
                </c:pt>
                <c:pt idx="18">
                  <c:v>0.63639999999999997</c:v>
                </c:pt>
                <c:pt idx="19">
                  <c:v>0.68420000000000003</c:v>
                </c:pt>
                <c:pt idx="20">
                  <c:v>0.69230000000000003</c:v>
                </c:pt>
                <c:pt idx="21">
                  <c:v>0.4672</c:v>
                </c:pt>
                <c:pt idx="22">
                  <c:v>0.60709999999999997</c:v>
                </c:pt>
                <c:pt idx="23">
                  <c:v>0.75690000000000002</c:v>
                </c:pt>
              </c:numCache>
            </c:numRef>
          </c:val>
          <c:smooth val="0"/>
          <c:extLst>
            <c:ext xmlns:c16="http://schemas.microsoft.com/office/drawing/2014/chart" uri="{C3380CC4-5D6E-409C-BE32-E72D297353CC}">
              <c16:uniqueId val="{00000000-C8F9-4BB6-A0AA-CB56452F4966}"/>
            </c:ext>
          </c:extLst>
        </c:ser>
        <c:ser>
          <c:idx val="1"/>
          <c:order val="1"/>
          <c:tx>
            <c:strRef>
              <c:f>'[BE Hospital Structure Measures Data.xlsx]Q17'!$A$3</c:f>
              <c:strCache>
                <c:ptCount val="1"/>
                <c:pt idx="0">
                  <c:v>Goal</c:v>
                </c:pt>
              </c:strCache>
            </c:strRef>
          </c:tx>
          <c:spPr>
            <a:ln w="25400" cap="rnd">
              <a:noFill/>
              <a:round/>
            </a:ln>
            <a:effectLst/>
          </c:spPr>
          <c:marker>
            <c:symbol val="dash"/>
            <c:size val="13"/>
            <c:spPr>
              <a:solidFill>
                <a:schemeClr val="accent2"/>
              </a:solidFill>
              <a:ln w="9525">
                <a:solidFill>
                  <a:schemeClr val="accent2"/>
                </a:solidFill>
              </a:ln>
              <a:effectLst/>
            </c:spPr>
          </c:marker>
          <c:cat>
            <c:strRef>
              <c:f>'[BE Hospital Structure Measures Data.xlsx]Q17'!$B$1:$Y$1</c:f>
              <c:strCache>
                <c:ptCount val="24"/>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strCache>
            </c:strRef>
          </c:cat>
          <c:val>
            <c:numRef>
              <c:f>'[BE Hospital Structure Measures Data.xlsx]Q17'!$B$3:$Y$3</c:f>
              <c:numCache>
                <c:formatCode>0%</c:formatCode>
                <c:ptCount val="24"/>
                <c:pt idx="0">
                  <c:v>0.7</c:v>
                </c:pt>
                <c:pt idx="1">
                  <c:v>0.7</c:v>
                </c:pt>
                <c:pt idx="2">
                  <c:v>0.7</c:v>
                </c:pt>
                <c:pt idx="3">
                  <c:v>0.7</c:v>
                </c:pt>
                <c:pt idx="4">
                  <c:v>0.7</c:v>
                </c:pt>
                <c:pt idx="5">
                  <c:v>0.7</c:v>
                </c:pt>
                <c:pt idx="6">
                  <c:v>0.7</c:v>
                </c:pt>
                <c:pt idx="7">
                  <c:v>0.7</c:v>
                </c:pt>
                <c:pt idx="8">
                  <c:v>0.7</c:v>
                </c:pt>
                <c:pt idx="9">
                  <c:v>0.7</c:v>
                </c:pt>
                <c:pt idx="10">
                  <c:v>0.7</c:v>
                </c:pt>
                <c:pt idx="11">
                  <c:v>0.7</c:v>
                </c:pt>
                <c:pt idx="12">
                  <c:v>0.7</c:v>
                </c:pt>
                <c:pt idx="13">
                  <c:v>0.7</c:v>
                </c:pt>
                <c:pt idx="14">
                  <c:v>0.7</c:v>
                </c:pt>
                <c:pt idx="15">
                  <c:v>0.7</c:v>
                </c:pt>
                <c:pt idx="16">
                  <c:v>0.7</c:v>
                </c:pt>
                <c:pt idx="17">
                  <c:v>0.7</c:v>
                </c:pt>
                <c:pt idx="18">
                  <c:v>0.7</c:v>
                </c:pt>
                <c:pt idx="19">
                  <c:v>0.7</c:v>
                </c:pt>
                <c:pt idx="20">
                  <c:v>0.7</c:v>
                </c:pt>
                <c:pt idx="21">
                  <c:v>0.7</c:v>
                </c:pt>
                <c:pt idx="22">
                  <c:v>0.7</c:v>
                </c:pt>
                <c:pt idx="23">
                  <c:v>0.7</c:v>
                </c:pt>
              </c:numCache>
            </c:numRef>
          </c:val>
          <c:smooth val="0"/>
          <c:extLst>
            <c:ext xmlns:c16="http://schemas.microsoft.com/office/drawing/2014/chart" uri="{C3380CC4-5D6E-409C-BE32-E72D297353CC}">
              <c16:uniqueId val="{00000001-C8F9-4BB6-A0AA-CB56452F4966}"/>
            </c:ext>
          </c:extLst>
        </c:ser>
        <c:dLbls>
          <c:showLegendKey val="0"/>
          <c:showVal val="0"/>
          <c:showCatName val="0"/>
          <c:showSerName val="0"/>
          <c:showPercent val="0"/>
          <c:showBubbleSize val="0"/>
        </c:dLbls>
        <c:marker val="1"/>
        <c:smooth val="0"/>
        <c:axId val="890629191"/>
        <c:axId val="644306391"/>
      </c:lineChart>
      <c:catAx>
        <c:axId val="8906291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44306391"/>
        <c:crosses val="autoZero"/>
        <c:auto val="1"/>
        <c:lblAlgn val="ctr"/>
        <c:lblOffset val="100"/>
        <c:noMultiLvlLbl val="0"/>
      </c:catAx>
      <c:valAx>
        <c:axId val="64430639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0629191"/>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Cumulative pecent of patient charts during delivery admission with social determinants of health (SDoH) screening tool use documented</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'[BE Hospital Structure Measures Data.xlsx]Q15'!$A$2</c:f>
              <c:strCache>
                <c:ptCount val="1"/>
                <c:pt idx="0">
                  <c:v>L&amp;D</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'[BE Hospital Structure Measures Data.xlsx]Q15'!$B$1:$Y$1</c:f>
              <c:strCache>
                <c:ptCount val="24"/>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strCache>
            </c:strRef>
          </c:cat>
          <c:val>
            <c:numRef>
              <c:f>'[BE Hospital Structure Measures Data.xlsx]Q15'!$B$2:$Y$2</c:f>
              <c:numCache>
                <c:formatCode>0.00%</c:formatCode>
                <c:ptCount val="24"/>
                <c:pt idx="0">
                  <c:v>0.15920000000000001</c:v>
                </c:pt>
                <c:pt idx="1">
                  <c:v>0.2361</c:v>
                </c:pt>
                <c:pt idx="2">
                  <c:v>0.20530000000000001</c:v>
                </c:pt>
                <c:pt idx="3">
                  <c:v>0.21690000000000001</c:v>
                </c:pt>
                <c:pt idx="4">
                  <c:v>0.25790000000000002</c:v>
                </c:pt>
                <c:pt idx="5">
                  <c:v>0.27760000000000001</c:v>
                </c:pt>
                <c:pt idx="6">
                  <c:v>0.2954</c:v>
                </c:pt>
                <c:pt idx="7">
                  <c:v>0.34089999999999998</c:v>
                </c:pt>
                <c:pt idx="8">
                  <c:v>0.33229999999999998</c:v>
                </c:pt>
                <c:pt idx="9">
                  <c:v>0.34689999999999999</c:v>
                </c:pt>
                <c:pt idx="10">
                  <c:v>0.38940000000000002</c:v>
                </c:pt>
                <c:pt idx="11">
                  <c:v>0.39850000000000002</c:v>
                </c:pt>
                <c:pt idx="12">
                  <c:v>0.43730000000000002</c:v>
                </c:pt>
                <c:pt idx="13">
                  <c:v>0.50319999999999998</c:v>
                </c:pt>
                <c:pt idx="14">
                  <c:v>0.5474</c:v>
                </c:pt>
                <c:pt idx="15">
                  <c:v>0.4945</c:v>
                </c:pt>
                <c:pt idx="16">
                  <c:v>0.55559999999999998</c:v>
                </c:pt>
                <c:pt idx="17">
                  <c:v>0.61850000000000005</c:v>
                </c:pt>
                <c:pt idx="18">
                  <c:v>0.70289999999999997</c:v>
                </c:pt>
                <c:pt idx="19">
                  <c:v>0.74919999999999998</c:v>
                </c:pt>
                <c:pt idx="20" formatCode="0%">
                  <c:v>0.8</c:v>
                </c:pt>
                <c:pt idx="21">
                  <c:v>0.84909999999999997</c:v>
                </c:pt>
                <c:pt idx="22">
                  <c:v>0.76470000000000005</c:v>
                </c:pt>
                <c:pt idx="23">
                  <c:v>0.84519999999999995</c:v>
                </c:pt>
              </c:numCache>
            </c:numRef>
          </c:val>
          <c:smooth val="0"/>
          <c:extLst>
            <c:ext xmlns:c16="http://schemas.microsoft.com/office/drawing/2014/chart" uri="{C3380CC4-5D6E-409C-BE32-E72D297353CC}">
              <c16:uniqueId val="{00000000-483A-406B-8DC2-720F4AAB65EB}"/>
            </c:ext>
          </c:extLst>
        </c:ser>
        <c:ser>
          <c:idx val="1"/>
          <c:order val="1"/>
          <c:tx>
            <c:strRef>
              <c:f>'[BE Hospital Structure Measures Data.xlsx]Q15'!$A$3</c:f>
              <c:strCache>
                <c:ptCount val="1"/>
                <c:pt idx="0">
                  <c:v>Goal</c:v>
                </c:pt>
              </c:strCache>
            </c:strRef>
          </c:tx>
          <c:spPr>
            <a:ln w="25400" cap="rnd">
              <a:noFill/>
              <a:round/>
            </a:ln>
            <a:effectLst/>
          </c:spPr>
          <c:marker>
            <c:symbol val="dash"/>
            <c:size val="15"/>
            <c:spPr>
              <a:solidFill>
                <a:schemeClr val="accent2"/>
              </a:solidFill>
              <a:ln w="9525">
                <a:solidFill>
                  <a:schemeClr val="accent2"/>
                </a:solidFill>
              </a:ln>
              <a:effectLst/>
            </c:spPr>
          </c:marker>
          <c:cat>
            <c:strRef>
              <c:f>'[BE Hospital Structure Measures Data.xlsx]Q15'!$B$1:$Y$1</c:f>
              <c:strCache>
                <c:ptCount val="24"/>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strCache>
            </c:strRef>
          </c:cat>
          <c:val>
            <c:numRef>
              <c:f>'[BE Hospital Structure Measures Data.xlsx]Q15'!$B$3:$Y$3</c:f>
              <c:numCache>
                <c:formatCode>0%</c:formatCode>
                <c:ptCount val="24"/>
                <c:pt idx="0">
                  <c:v>0.7</c:v>
                </c:pt>
                <c:pt idx="1">
                  <c:v>0.7</c:v>
                </c:pt>
                <c:pt idx="2">
                  <c:v>0.7</c:v>
                </c:pt>
                <c:pt idx="3">
                  <c:v>0.7</c:v>
                </c:pt>
                <c:pt idx="4">
                  <c:v>0.7</c:v>
                </c:pt>
                <c:pt idx="5">
                  <c:v>0.7</c:v>
                </c:pt>
                <c:pt idx="6">
                  <c:v>0.7</c:v>
                </c:pt>
                <c:pt idx="7">
                  <c:v>0.7</c:v>
                </c:pt>
                <c:pt idx="8">
                  <c:v>0.7</c:v>
                </c:pt>
                <c:pt idx="9">
                  <c:v>0.7</c:v>
                </c:pt>
                <c:pt idx="10">
                  <c:v>0.7</c:v>
                </c:pt>
                <c:pt idx="11">
                  <c:v>0.7</c:v>
                </c:pt>
                <c:pt idx="12">
                  <c:v>0.7</c:v>
                </c:pt>
                <c:pt idx="13">
                  <c:v>0.7</c:v>
                </c:pt>
                <c:pt idx="14">
                  <c:v>0.7</c:v>
                </c:pt>
                <c:pt idx="15">
                  <c:v>0.7</c:v>
                </c:pt>
                <c:pt idx="16">
                  <c:v>0.7</c:v>
                </c:pt>
                <c:pt idx="17">
                  <c:v>0.7</c:v>
                </c:pt>
                <c:pt idx="18">
                  <c:v>0.7</c:v>
                </c:pt>
                <c:pt idx="19">
                  <c:v>0.7</c:v>
                </c:pt>
                <c:pt idx="20">
                  <c:v>0.7</c:v>
                </c:pt>
                <c:pt idx="21">
                  <c:v>0.7</c:v>
                </c:pt>
                <c:pt idx="22">
                  <c:v>0.7</c:v>
                </c:pt>
                <c:pt idx="23">
                  <c:v>0.7</c:v>
                </c:pt>
              </c:numCache>
            </c:numRef>
          </c:val>
          <c:smooth val="0"/>
          <c:extLst>
            <c:ext xmlns:c16="http://schemas.microsoft.com/office/drawing/2014/chart" uri="{C3380CC4-5D6E-409C-BE32-E72D297353CC}">
              <c16:uniqueId val="{00000001-483A-406B-8DC2-720F4AAB65EB}"/>
            </c:ext>
          </c:extLst>
        </c:ser>
        <c:dLbls>
          <c:showLegendKey val="0"/>
          <c:showVal val="0"/>
          <c:showCatName val="0"/>
          <c:showSerName val="0"/>
          <c:showPercent val="0"/>
          <c:showBubbleSize val="0"/>
        </c:dLbls>
        <c:marker val="1"/>
        <c:smooth val="0"/>
        <c:axId val="769253527"/>
        <c:axId val="1217471591"/>
      </c:lineChart>
      <c:catAx>
        <c:axId val="769253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217471591"/>
        <c:crosses val="autoZero"/>
        <c:auto val="1"/>
        <c:lblAlgn val="ctr"/>
        <c:lblOffset val="100"/>
        <c:noMultiLvlLbl val="0"/>
      </c:catAx>
      <c:valAx>
        <c:axId val="121747159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69253527"/>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Cumulative proportion of providers, nurses, and other staff completing education on the importance of listening to patients, providing respectful care, and addressing implicit bias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'[BE Hospital Structure Measures Data.xlsx]Q11,12,13'!$A$2</c:f>
              <c:strCache>
                <c:ptCount val="1"/>
                <c:pt idx="0">
                  <c:v>Providers</c:v>
                </c:pt>
              </c:strCache>
            </c:strRef>
          </c:tx>
          <c:spPr>
            <a:ln w="28575" cap="rnd">
              <a:solidFill>
                <a:schemeClr val="accent1"/>
              </a:solidFill>
              <a:round/>
            </a:ln>
            <a:effectLst/>
          </c:spPr>
          <c:marker>
            <c:symbol val="dot"/>
            <c:size val="5"/>
            <c:spPr>
              <a:solidFill>
                <a:schemeClr val="accent1"/>
              </a:solidFill>
              <a:ln w="9525">
                <a:solidFill>
                  <a:schemeClr val="accent1"/>
                </a:solidFill>
              </a:ln>
              <a:effectLst/>
            </c:spPr>
          </c:marker>
          <c:cat>
            <c:strRef>
              <c:f>'[BE Hospital Structure Measures Data.xlsx]Q11,12,13'!$B$1:$Y$1</c:f>
              <c:strCache>
                <c:ptCount val="24"/>
                <c:pt idx="0">
                  <c:v>Baseline Q4 2020 </c:v>
                </c:pt>
                <c:pt idx="1">
                  <c:v>21-Aug</c:v>
                </c:pt>
                <c:pt idx="2">
                  <c:v>21-Sep</c:v>
                </c:pt>
                <c:pt idx="3">
                  <c:v>21-Oct</c:v>
                </c:pt>
                <c:pt idx="4">
                  <c:v>21-Nov</c:v>
                </c:pt>
                <c:pt idx="5">
                  <c:v>21-Dec</c:v>
                </c:pt>
                <c:pt idx="6">
                  <c:v>22-Jan</c:v>
                </c:pt>
                <c:pt idx="7">
                  <c:v>22-Feb</c:v>
                </c:pt>
                <c:pt idx="8">
                  <c:v>22-Mar</c:v>
                </c:pt>
                <c:pt idx="9">
                  <c:v>22-Apr</c:v>
                </c:pt>
                <c:pt idx="10">
                  <c:v>22-May</c:v>
                </c:pt>
                <c:pt idx="11">
                  <c:v>22-Jun</c:v>
                </c:pt>
                <c:pt idx="12">
                  <c:v>22-Jul</c:v>
                </c:pt>
                <c:pt idx="13">
                  <c:v>22-Aug</c:v>
                </c:pt>
                <c:pt idx="14">
                  <c:v>22-Sep</c:v>
                </c:pt>
                <c:pt idx="15">
                  <c:v>22-Oct</c:v>
                </c:pt>
                <c:pt idx="16">
                  <c:v>22-Nov</c:v>
                </c:pt>
                <c:pt idx="17">
                  <c:v>22-Dec</c:v>
                </c:pt>
                <c:pt idx="18">
                  <c:v>23-Jan</c:v>
                </c:pt>
                <c:pt idx="19">
                  <c:v>Feb-23</c:v>
                </c:pt>
                <c:pt idx="20">
                  <c:v>Mar-23</c:v>
                </c:pt>
                <c:pt idx="21">
                  <c:v>Apr-23</c:v>
                </c:pt>
                <c:pt idx="22">
                  <c:v>May-23</c:v>
                </c:pt>
                <c:pt idx="23">
                  <c:v>Jun-23</c:v>
                </c:pt>
              </c:strCache>
            </c:strRef>
          </c:cat>
          <c:val>
            <c:numRef>
              <c:f>'[BE Hospital Structure Measures Data.xlsx]Q11,12,13'!$B$2:$Y$2</c:f>
              <c:numCache>
                <c:formatCode>0.00%</c:formatCode>
                <c:ptCount val="24"/>
                <c:pt idx="0">
                  <c:v>0.15609999999999999</c:v>
                </c:pt>
                <c:pt idx="1">
                  <c:v>0.21079999999999999</c:v>
                </c:pt>
                <c:pt idx="2">
                  <c:v>0.1951</c:v>
                </c:pt>
                <c:pt idx="3">
                  <c:v>0.2203</c:v>
                </c:pt>
                <c:pt idx="4">
                  <c:v>0.245</c:v>
                </c:pt>
                <c:pt idx="5">
                  <c:v>0.25409999999999999</c:v>
                </c:pt>
                <c:pt idx="6">
                  <c:v>0.31090000000000001</c:v>
                </c:pt>
                <c:pt idx="7">
                  <c:v>0.33579999999999999</c:v>
                </c:pt>
                <c:pt idx="8">
                  <c:v>0.39539999999999997</c:v>
                </c:pt>
                <c:pt idx="9">
                  <c:v>0.4365</c:v>
                </c:pt>
                <c:pt idx="10">
                  <c:v>0.5</c:v>
                </c:pt>
                <c:pt idx="11">
                  <c:v>0.51249999999999996</c:v>
                </c:pt>
                <c:pt idx="12">
                  <c:v>0.59240000000000004</c:v>
                </c:pt>
                <c:pt idx="13">
                  <c:v>0.64529999999999998</c:v>
                </c:pt>
                <c:pt idx="14">
                  <c:v>0.65169999999999995</c:v>
                </c:pt>
                <c:pt idx="15">
                  <c:v>0.66549999999999998</c:v>
                </c:pt>
                <c:pt idx="16">
                  <c:v>0.69640000000000002</c:v>
                </c:pt>
                <c:pt idx="17">
                  <c:v>0.71430000000000005</c:v>
                </c:pt>
                <c:pt idx="18">
                  <c:v>0.74070000000000003</c:v>
                </c:pt>
                <c:pt idx="19" formatCode="0%">
                  <c:v>0.75</c:v>
                </c:pt>
                <c:pt idx="20">
                  <c:v>0.77049999999999996</c:v>
                </c:pt>
                <c:pt idx="21" formatCode="0%">
                  <c:v>0.8</c:v>
                </c:pt>
                <c:pt idx="22" formatCode="0%">
                  <c:v>0.81779999999999997</c:v>
                </c:pt>
                <c:pt idx="23" formatCode="0%">
                  <c:v>0.82</c:v>
                </c:pt>
              </c:numCache>
            </c:numRef>
          </c:val>
          <c:smooth val="0"/>
          <c:extLst>
            <c:ext xmlns:c16="http://schemas.microsoft.com/office/drawing/2014/chart" uri="{C3380CC4-5D6E-409C-BE32-E72D297353CC}">
              <c16:uniqueId val="{00000000-B816-4006-A140-643DC6291F21}"/>
            </c:ext>
          </c:extLst>
        </c:ser>
        <c:ser>
          <c:idx val="1"/>
          <c:order val="1"/>
          <c:tx>
            <c:strRef>
              <c:f>'[BE Hospital Structure Measures Data.xlsx]Q11,12,13'!$A$3</c:f>
              <c:strCache>
                <c:ptCount val="1"/>
                <c:pt idx="0">
                  <c:v>Nurses</c:v>
                </c:pt>
              </c:strCache>
            </c:strRef>
          </c:tx>
          <c:spPr>
            <a:ln w="28575" cap="rnd">
              <a:solidFill>
                <a:schemeClr val="accent2"/>
              </a:solidFill>
              <a:round/>
            </a:ln>
            <a:effectLst/>
          </c:spPr>
          <c:marker>
            <c:symbol val="none"/>
          </c:marker>
          <c:cat>
            <c:strRef>
              <c:f>'[BE Hospital Structure Measures Data.xlsx]Q11,12,13'!$B$1:$Y$1</c:f>
              <c:strCache>
                <c:ptCount val="24"/>
                <c:pt idx="0">
                  <c:v>Baseline Q4 2020 </c:v>
                </c:pt>
                <c:pt idx="1">
                  <c:v>21-Aug</c:v>
                </c:pt>
                <c:pt idx="2">
                  <c:v>21-Sep</c:v>
                </c:pt>
                <c:pt idx="3">
                  <c:v>21-Oct</c:v>
                </c:pt>
                <c:pt idx="4">
                  <c:v>21-Nov</c:v>
                </c:pt>
                <c:pt idx="5">
                  <c:v>21-Dec</c:v>
                </c:pt>
                <c:pt idx="6">
                  <c:v>22-Jan</c:v>
                </c:pt>
                <c:pt idx="7">
                  <c:v>22-Feb</c:v>
                </c:pt>
                <c:pt idx="8">
                  <c:v>22-Mar</c:v>
                </c:pt>
                <c:pt idx="9">
                  <c:v>22-Apr</c:v>
                </c:pt>
                <c:pt idx="10">
                  <c:v>22-May</c:v>
                </c:pt>
                <c:pt idx="11">
                  <c:v>22-Jun</c:v>
                </c:pt>
                <c:pt idx="12">
                  <c:v>22-Jul</c:v>
                </c:pt>
                <c:pt idx="13">
                  <c:v>22-Aug</c:v>
                </c:pt>
                <c:pt idx="14">
                  <c:v>22-Sep</c:v>
                </c:pt>
                <c:pt idx="15">
                  <c:v>22-Oct</c:v>
                </c:pt>
                <c:pt idx="16">
                  <c:v>22-Nov</c:v>
                </c:pt>
                <c:pt idx="17">
                  <c:v>22-Dec</c:v>
                </c:pt>
                <c:pt idx="18">
                  <c:v>23-Jan</c:v>
                </c:pt>
                <c:pt idx="19">
                  <c:v>Feb-23</c:v>
                </c:pt>
                <c:pt idx="20">
                  <c:v>Mar-23</c:v>
                </c:pt>
                <c:pt idx="21">
                  <c:v>Apr-23</c:v>
                </c:pt>
                <c:pt idx="22">
                  <c:v>May-23</c:v>
                </c:pt>
                <c:pt idx="23">
                  <c:v>Jun-23</c:v>
                </c:pt>
              </c:strCache>
            </c:strRef>
          </c:cat>
          <c:val>
            <c:numRef>
              <c:f>'[BE Hospital Structure Measures Data.xlsx]Q11,12,13'!$B$3:$Y$3</c:f>
              <c:numCache>
                <c:formatCode>0.00%</c:formatCode>
                <c:ptCount val="24"/>
                <c:pt idx="0">
                  <c:v>0.22950000000000001</c:v>
                </c:pt>
                <c:pt idx="1">
                  <c:v>0.2923</c:v>
                </c:pt>
                <c:pt idx="2">
                  <c:v>0.3115</c:v>
                </c:pt>
                <c:pt idx="3">
                  <c:v>0.375</c:v>
                </c:pt>
                <c:pt idx="4">
                  <c:v>0.38500000000000001</c:v>
                </c:pt>
                <c:pt idx="5">
                  <c:v>0.41149999999999998</c:v>
                </c:pt>
                <c:pt idx="6">
                  <c:v>0.49380000000000002</c:v>
                </c:pt>
                <c:pt idx="7">
                  <c:v>0.53280000000000005</c:v>
                </c:pt>
                <c:pt idx="8">
                  <c:v>0.62619999999999998</c:v>
                </c:pt>
                <c:pt idx="9">
                  <c:v>0.66190000000000004</c:v>
                </c:pt>
                <c:pt idx="10">
                  <c:v>0.70940000000000003</c:v>
                </c:pt>
                <c:pt idx="11">
                  <c:v>0.77190000000000003</c:v>
                </c:pt>
                <c:pt idx="12">
                  <c:v>0.83479999999999999</c:v>
                </c:pt>
                <c:pt idx="13">
                  <c:v>0.84530000000000005</c:v>
                </c:pt>
                <c:pt idx="14">
                  <c:v>0.88280000000000003</c:v>
                </c:pt>
                <c:pt idx="15">
                  <c:v>0.91269999999999996</c:v>
                </c:pt>
                <c:pt idx="16">
                  <c:v>0.93269999999999997</c:v>
                </c:pt>
                <c:pt idx="17">
                  <c:v>0.94640000000000002</c:v>
                </c:pt>
                <c:pt idx="18">
                  <c:v>0.96609999999999996</c:v>
                </c:pt>
                <c:pt idx="19">
                  <c:v>0.96740000000000004</c:v>
                </c:pt>
                <c:pt idx="20">
                  <c:v>0.9738</c:v>
                </c:pt>
                <c:pt idx="21">
                  <c:v>0.96519999999999995</c:v>
                </c:pt>
                <c:pt idx="22">
                  <c:v>0.96220000000000006</c:v>
                </c:pt>
                <c:pt idx="23">
                  <c:v>0.97619999999999996</c:v>
                </c:pt>
              </c:numCache>
            </c:numRef>
          </c:val>
          <c:smooth val="0"/>
          <c:extLst>
            <c:ext xmlns:c16="http://schemas.microsoft.com/office/drawing/2014/chart" uri="{C3380CC4-5D6E-409C-BE32-E72D297353CC}">
              <c16:uniqueId val="{00000001-B816-4006-A140-643DC6291F21}"/>
            </c:ext>
          </c:extLst>
        </c:ser>
        <c:ser>
          <c:idx val="2"/>
          <c:order val="2"/>
          <c:tx>
            <c:strRef>
              <c:f>'[BE Hospital Structure Measures Data.xlsx]Q11,12,13'!$A$4</c:f>
              <c:strCache>
                <c:ptCount val="1"/>
                <c:pt idx="0">
                  <c:v>Staff</c:v>
                </c:pt>
              </c:strCache>
            </c:strRef>
          </c:tx>
          <c:spPr>
            <a:ln w="28575" cap="rnd">
              <a:solidFill>
                <a:schemeClr val="accent3"/>
              </a:solidFill>
              <a:round/>
            </a:ln>
            <a:effectLst/>
          </c:spPr>
          <c:marker>
            <c:symbol val="none"/>
          </c:marker>
          <c:cat>
            <c:strRef>
              <c:f>'[BE Hospital Structure Measures Data.xlsx]Q11,12,13'!$B$1:$Y$1</c:f>
              <c:strCache>
                <c:ptCount val="24"/>
                <c:pt idx="0">
                  <c:v>Baseline Q4 2020 </c:v>
                </c:pt>
                <c:pt idx="1">
                  <c:v>21-Aug</c:v>
                </c:pt>
                <c:pt idx="2">
                  <c:v>21-Sep</c:v>
                </c:pt>
                <c:pt idx="3">
                  <c:v>21-Oct</c:v>
                </c:pt>
                <c:pt idx="4">
                  <c:v>21-Nov</c:v>
                </c:pt>
                <c:pt idx="5">
                  <c:v>21-Dec</c:v>
                </c:pt>
                <c:pt idx="6">
                  <c:v>22-Jan</c:v>
                </c:pt>
                <c:pt idx="7">
                  <c:v>22-Feb</c:v>
                </c:pt>
                <c:pt idx="8">
                  <c:v>22-Mar</c:v>
                </c:pt>
                <c:pt idx="9">
                  <c:v>22-Apr</c:v>
                </c:pt>
                <c:pt idx="10">
                  <c:v>22-May</c:v>
                </c:pt>
                <c:pt idx="11">
                  <c:v>22-Jun</c:v>
                </c:pt>
                <c:pt idx="12">
                  <c:v>22-Jul</c:v>
                </c:pt>
                <c:pt idx="13">
                  <c:v>22-Aug</c:v>
                </c:pt>
                <c:pt idx="14">
                  <c:v>22-Sep</c:v>
                </c:pt>
                <c:pt idx="15">
                  <c:v>22-Oct</c:v>
                </c:pt>
                <c:pt idx="16">
                  <c:v>22-Nov</c:v>
                </c:pt>
                <c:pt idx="17">
                  <c:v>22-Dec</c:v>
                </c:pt>
                <c:pt idx="18">
                  <c:v>23-Jan</c:v>
                </c:pt>
                <c:pt idx="19">
                  <c:v>Feb-23</c:v>
                </c:pt>
                <c:pt idx="20">
                  <c:v>Mar-23</c:v>
                </c:pt>
                <c:pt idx="21">
                  <c:v>Apr-23</c:v>
                </c:pt>
                <c:pt idx="22">
                  <c:v>May-23</c:v>
                </c:pt>
                <c:pt idx="23">
                  <c:v>Jun-23</c:v>
                </c:pt>
              </c:strCache>
            </c:strRef>
          </c:cat>
          <c:val>
            <c:numRef>
              <c:f>'[BE Hospital Structure Measures Data.xlsx]Q11,12,13'!$B$4:$Y$4</c:f>
              <c:numCache>
                <c:formatCode>0.00%</c:formatCode>
                <c:ptCount val="24"/>
                <c:pt idx="0">
                  <c:v>0.20549999999999999</c:v>
                </c:pt>
                <c:pt idx="1">
                  <c:v>0.23380000000000001</c:v>
                </c:pt>
                <c:pt idx="2">
                  <c:v>0.2492</c:v>
                </c:pt>
                <c:pt idx="3">
                  <c:v>0.26719999999999999</c:v>
                </c:pt>
                <c:pt idx="4">
                  <c:v>0.32829999999999998</c:v>
                </c:pt>
                <c:pt idx="5">
                  <c:v>0.31169999999999998</c:v>
                </c:pt>
                <c:pt idx="6">
                  <c:v>0.37809999999999999</c:v>
                </c:pt>
                <c:pt idx="7">
                  <c:v>0.44550000000000001</c:v>
                </c:pt>
                <c:pt idx="8">
                  <c:v>0.51380000000000003</c:v>
                </c:pt>
                <c:pt idx="9">
                  <c:v>0.52900000000000003</c:v>
                </c:pt>
                <c:pt idx="10">
                  <c:v>0.5766</c:v>
                </c:pt>
                <c:pt idx="11">
                  <c:v>0.63590000000000002</c:v>
                </c:pt>
                <c:pt idx="12">
                  <c:v>0.68789999999999996</c:v>
                </c:pt>
                <c:pt idx="13">
                  <c:v>0.71089999999999998</c:v>
                </c:pt>
                <c:pt idx="14">
                  <c:v>0.73099999999999998</c:v>
                </c:pt>
                <c:pt idx="15">
                  <c:v>0.76729999999999998</c:v>
                </c:pt>
                <c:pt idx="16">
                  <c:v>0.78</c:v>
                </c:pt>
                <c:pt idx="17">
                  <c:v>0.80710000000000004</c:v>
                </c:pt>
                <c:pt idx="18">
                  <c:v>0.878</c:v>
                </c:pt>
                <c:pt idx="19">
                  <c:v>0.87829999999999997</c:v>
                </c:pt>
                <c:pt idx="20">
                  <c:v>0.86229999999999996</c:v>
                </c:pt>
                <c:pt idx="21">
                  <c:v>0.87170000000000003</c:v>
                </c:pt>
                <c:pt idx="22">
                  <c:v>0.86439999999999995</c:v>
                </c:pt>
                <c:pt idx="23" formatCode="0%">
                  <c:v>0.9</c:v>
                </c:pt>
              </c:numCache>
            </c:numRef>
          </c:val>
          <c:smooth val="0"/>
          <c:extLst>
            <c:ext xmlns:c16="http://schemas.microsoft.com/office/drawing/2014/chart" uri="{C3380CC4-5D6E-409C-BE32-E72D297353CC}">
              <c16:uniqueId val="{00000002-B816-4006-A140-643DC6291F21}"/>
            </c:ext>
          </c:extLst>
        </c:ser>
        <c:dLbls>
          <c:showLegendKey val="0"/>
          <c:showVal val="0"/>
          <c:showCatName val="0"/>
          <c:showSerName val="0"/>
          <c:showPercent val="0"/>
          <c:showBubbleSize val="0"/>
        </c:dLbls>
        <c:marker val="1"/>
        <c:smooth val="0"/>
        <c:axId val="840725191"/>
        <c:axId val="840733831"/>
      </c:lineChart>
      <c:catAx>
        <c:axId val="8407251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40733831"/>
        <c:crosses val="autoZero"/>
        <c:auto val="1"/>
        <c:lblAlgn val="ctr"/>
        <c:lblOffset val="100"/>
        <c:noMultiLvlLbl val="0"/>
      </c:catAx>
      <c:valAx>
        <c:axId val="84073383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40725191"/>
        <c:crosses val="autoZero"/>
        <c:crossBetween val="between"/>
        <c:minorUnit val="0.01"/>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a:t>PREM Survey Submissions (All ILPQC)</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Data.xlsx]PREM'!$A$2</c:f>
              <c:strCache>
                <c:ptCount val="1"/>
                <c:pt idx="0">
                  <c:v>PREM Survey Count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'[BE Hospital Structure Measures Data.xlsx]PREM'!$B$1:$S$1</c:f>
              <c:numCache>
                <c:formatCode>mmm\-yy</c:formatCode>
                <c:ptCount val="18"/>
                <c:pt idx="0">
                  <c:v>44593</c:v>
                </c:pt>
                <c:pt idx="1">
                  <c:v>44621</c:v>
                </c:pt>
                <c:pt idx="2">
                  <c:v>44652</c:v>
                </c:pt>
                <c:pt idx="3">
                  <c:v>44682</c:v>
                </c:pt>
                <c:pt idx="4">
                  <c:v>44713</c:v>
                </c:pt>
                <c:pt idx="5">
                  <c:v>44743</c:v>
                </c:pt>
                <c:pt idx="6">
                  <c:v>44774</c:v>
                </c:pt>
                <c:pt idx="7">
                  <c:v>44805</c:v>
                </c:pt>
                <c:pt idx="8">
                  <c:v>44835</c:v>
                </c:pt>
                <c:pt idx="9">
                  <c:v>44866</c:v>
                </c:pt>
                <c:pt idx="10">
                  <c:v>44896</c:v>
                </c:pt>
                <c:pt idx="11">
                  <c:v>44927</c:v>
                </c:pt>
                <c:pt idx="12">
                  <c:v>44958</c:v>
                </c:pt>
                <c:pt idx="13">
                  <c:v>44986</c:v>
                </c:pt>
                <c:pt idx="14">
                  <c:v>45017</c:v>
                </c:pt>
                <c:pt idx="15">
                  <c:v>45047</c:v>
                </c:pt>
                <c:pt idx="16">
                  <c:v>45078</c:v>
                </c:pt>
                <c:pt idx="17">
                  <c:v>45108</c:v>
                </c:pt>
              </c:numCache>
            </c:numRef>
          </c:cat>
          <c:val>
            <c:numRef>
              <c:f>'[BE Hospital Structure Measures Data.xlsx]PREM'!$B$2:$S$2</c:f>
              <c:numCache>
                <c:formatCode>General</c:formatCode>
                <c:ptCount val="18"/>
                <c:pt idx="0">
                  <c:v>3</c:v>
                </c:pt>
                <c:pt idx="1">
                  <c:v>14</c:v>
                </c:pt>
                <c:pt idx="2">
                  <c:v>53</c:v>
                </c:pt>
                <c:pt idx="3">
                  <c:v>47</c:v>
                </c:pt>
                <c:pt idx="4">
                  <c:v>54</c:v>
                </c:pt>
                <c:pt idx="5">
                  <c:v>85</c:v>
                </c:pt>
                <c:pt idx="6">
                  <c:v>109</c:v>
                </c:pt>
                <c:pt idx="7">
                  <c:v>127</c:v>
                </c:pt>
                <c:pt idx="8">
                  <c:v>175</c:v>
                </c:pt>
                <c:pt idx="9">
                  <c:v>217</c:v>
                </c:pt>
                <c:pt idx="10">
                  <c:v>290</c:v>
                </c:pt>
                <c:pt idx="11">
                  <c:v>284</c:v>
                </c:pt>
                <c:pt idx="12">
                  <c:v>315</c:v>
                </c:pt>
                <c:pt idx="13">
                  <c:v>358</c:v>
                </c:pt>
                <c:pt idx="14">
                  <c:v>463</c:v>
                </c:pt>
                <c:pt idx="15">
                  <c:v>572</c:v>
                </c:pt>
                <c:pt idx="16">
                  <c:v>744</c:v>
                </c:pt>
                <c:pt idx="17">
                  <c:v>677</c:v>
                </c:pt>
              </c:numCache>
            </c:numRef>
          </c:val>
          <c:extLst>
            <c:ext xmlns:c16="http://schemas.microsoft.com/office/drawing/2014/chart" uri="{C3380CC4-5D6E-409C-BE32-E72D297353CC}">
              <c16:uniqueId val="{00000000-D658-4AB0-B792-4E4773976B61}"/>
            </c:ext>
          </c:extLst>
        </c:ser>
        <c:dLbls>
          <c:showLegendKey val="0"/>
          <c:showVal val="0"/>
          <c:showCatName val="0"/>
          <c:showSerName val="0"/>
          <c:showPercent val="0"/>
          <c:showBubbleSize val="0"/>
        </c:dLbls>
        <c:gapWidth val="219"/>
        <c:overlap val="-27"/>
        <c:axId val="2035979848"/>
        <c:axId val="1956325207"/>
      </c:barChart>
      <c:dateAx>
        <c:axId val="2035979848"/>
        <c:scaling>
          <c:orientation val="minMax"/>
        </c:scaling>
        <c:delete val="0"/>
        <c:axPos val="b"/>
        <c:numFmt formatCode="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56325207"/>
        <c:crosses val="autoZero"/>
        <c:auto val="1"/>
        <c:lblOffset val="100"/>
        <c:baseTimeUnit val="months"/>
      </c:dateAx>
      <c:valAx>
        <c:axId val="19563252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35979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Feeling pressured into accepting care I did not want or did not understand (strongly agree/agree)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Data.xlsx]SMFM'!$A$41</c:f>
              <c:strCache>
                <c:ptCount val="1"/>
                <c:pt idx="0">
                  <c:v>Q3/Q4 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'[BE Hospital Structure Measures Data.xlsx]SMFM'!$B$40:$E$40</c:f>
              <c:strCache>
                <c:ptCount val="4"/>
                <c:pt idx="0">
                  <c:v>Non-Hispanic Black</c:v>
                </c:pt>
                <c:pt idx="1">
                  <c:v>Non-Hispanic White</c:v>
                </c:pt>
                <c:pt idx="2">
                  <c:v>Private Insurance</c:v>
                </c:pt>
                <c:pt idx="3">
                  <c:v>Public Insurance</c:v>
                </c:pt>
              </c:strCache>
            </c:strRef>
          </c:cat>
          <c:val>
            <c:numRef>
              <c:f>'[BE Hospital Structure Measures Data.xlsx]SMFM'!$B$41:$E$41</c:f>
              <c:numCache>
                <c:formatCode>0%</c:formatCode>
                <c:ptCount val="4"/>
                <c:pt idx="0">
                  <c:v>0.17</c:v>
                </c:pt>
                <c:pt idx="1">
                  <c:v>0.12</c:v>
                </c:pt>
                <c:pt idx="2">
                  <c:v>0.11</c:v>
                </c:pt>
                <c:pt idx="3">
                  <c:v>0.15</c:v>
                </c:pt>
              </c:numCache>
            </c:numRef>
          </c:val>
          <c:extLst>
            <c:ext xmlns:c16="http://schemas.microsoft.com/office/drawing/2014/chart" uri="{C3380CC4-5D6E-409C-BE32-E72D297353CC}">
              <c16:uniqueId val="{00000000-9F92-480F-A53C-10A7E702EF85}"/>
            </c:ext>
          </c:extLst>
        </c:ser>
        <c:ser>
          <c:idx val="1"/>
          <c:order val="1"/>
          <c:tx>
            <c:strRef>
              <c:f>'[BE Hospital Structure Measures Data.xlsx]SMFM'!$A$42</c:f>
              <c:strCache>
                <c:ptCount val="1"/>
                <c:pt idx="0">
                  <c:v>Q1/Q2 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'[BE Hospital Structure Measures Data.xlsx]SMFM'!$B$40:$E$40</c:f>
              <c:strCache>
                <c:ptCount val="4"/>
                <c:pt idx="0">
                  <c:v>Non-Hispanic Black</c:v>
                </c:pt>
                <c:pt idx="1">
                  <c:v>Non-Hispanic White</c:v>
                </c:pt>
                <c:pt idx="2">
                  <c:v>Private Insurance</c:v>
                </c:pt>
                <c:pt idx="3">
                  <c:v>Public Insurance</c:v>
                </c:pt>
              </c:strCache>
            </c:strRef>
          </c:cat>
          <c:val>
            <c:numRef>
              <c:f>'[BE Hospital Structure Measures Data.xlsx]SMFM'!$B$42:$E$42</c:f>
              <c:numCache>
                <c:formatCode>0%</c:formatCode>
                <c:ptCount val="4"/>
                <c:pt idx="0">
                  <c:v>0.13</c:v>
                </c:pt>
                <c:pt idx="1">
                  <c:v>0.1</c:v>
                </c:pt>
                <c:pt idx="2">
                  <c:v>0.1</c:v>
                </c:pt>
                <c:pt idx="3">
                  <c:v>0.13</c:v>
                </c:pt>
              </c:numCache>
            </c:numRef>
          </c:val>
          <c:extLst>
            <c:ext xmlns:c16="http://schemas.microsoft.com/office/drawing/2014/chart" uri="{C3380CC4-5D6E-409C-BE32-E72D297353CC}">
              <c16:uniqueId val="{00000001-9F92-480F-A53C-10A7E702EF85}"/>
            </c:ext>
          </c:extLst>
        </c:ser>
        <c:dLbls>
          <c:showLegendKey val="0"/>
          <c:showVal val="0"/>
          <c:showCatName val="0"/>
          <c:showSerName val="0"/>
          <c:showPercent val="0"/>
          <c:showBubbleSize val="0"/>
        </c:dLbls>
        <c:gapWidth val="219"/>
        <c:overlap val="-27"/>
        <c:axId val="1160120184"/>
        <c:axId val="1160118744"/>
      </c:barChart>
      <c:catAx>
        <c:axId val="1160120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60118744"/>
        <c:crosses val="autoZero"/>
        <c:auto val="1"/>
        <c:lblAlgn val="ctr"/>
        <c:lblOffset val="100"/>
        <c:noMultiLvlLbl val="0"/>
      </c:catAx>
      <c:valAx>
        <c:axId val="116011874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601201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Feeling respected during labor &amp; delivery (strongly agree/agree)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Data.xlsx]SMFM'!$H$41</c:f>
              <c:strCache>
                <c:ptCount val="1"/>
                <c:pt idx="0">
                  <c:v>Q3/Q4 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'[BE Hospital Structure Measures Data.xlsx]SMFM'!$I$40:$L$40</c:f>
              <c:strCache>
                <c:ptCount val="4"/>
                <c:pt idx="0">
                  <c:v>Non-Hispanic Black</c:v>
                </c:pt>
                <c:pt idx="1">
                  <c:v>Non-Hispanic White</c:v>
                </c:pt>
                <c:pt idx="2">
                  <c:v>Private Insurance</c:v>
                </c:pt>
                <c:pt idx="3">
                  <c:v>Public Insurance</c:v>
                </c:pt>
              </c:strCache>
            </c:strRef>
          </c:cat>
          <c:val>
            <c:numRef>
              <c:f>'[BE Hospital Structure Measures Data.xlsx]SMFM'!$I$41:$L$41</c:f>
              <c:numCache>
                <c:formatCode>0%</c:formatCode>
                <c:ptCount val="4"/>
                <c:pt idx="0">
                  <c:v>0.95</c:v>
                </c:pt>
                <c:pt idx="1">
                  <c:v>0.98</c:v>
                </c:pt>
                <c:pt idx="2">
                  <c:v>0.97</c:v>
                </c:pt>
                <c:pt idx="3">
                  <c:v>0.96</c:v>
                </c:pt>
              </c:numCache>
            </c:numRef>
          </c:val>
          <c:extLst>
            <c:ext xmlns:c16="http://schemas.microsoft.com/office/drawing/2014/chart" uri="{C3380CC4-5D6E-409C-BE32-E72D297353CC}">
              <c16:uniqueId val="{00000000-2225-4527-8AFE-43ED565F91A7}"/>
            </c:ext>
          </c:extLst>
        </c:ser>
        <c:ser>
          <c:idx val="1"/>
          <c:order val="1"/>
          <c:tx>
            <c:strRef>
              <c:f>'[BE Hospital Structure Measures Data.xlsx]SMFM'!$H$42</c:f>
              <c:strCache>
                <c:ptCount val="1"/>
                <c:pt idx="0">
                  <c:v>Q1/Q2 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'[BE Hospital Structure Measures Data.xlsx]SMFM'!$I$40:$L$40</c:f>
              <c:strCache>
                <c:ptCount val="4"/>
                <c:pt idx="0">
                  <c:v>Non-Hispanic Black</c:v>
                </c:pt>
                <c:pt idx="1">
                  <c:v>Non-Hispanic White</c:v>
                </c:pt>
                <c:pt idx="2">
                  <c:v>Private Insurance</c:v>
                </c:pt>
                <c:pt idx="3">
                  <c:v>Public Insurance</c:v>
                </c:pt>
              </c:strCache>
            </c:strRef>
          </c:cat>
          <c:val>
            <c:numRef>
              <c:f>'[BE Hospital Structure Measures Data.xlsx]SMFM'!$I$42:$L$42</c:f>
              <c:numCache>
                <c:formatCode>0%</c:formatCode>
                <c:ptCount val="4"/>
                <c:pt idx="0">
                  <c:v>0.96</c:v>
                </c:pt>
                <c:pt idx="1">
                  <c:v>0.98</c:v>
                </c:pt>
                <c:pt idx="2">
                  <c:v>0.98</c:v>
                </c:pt>
                <c:pt idx="3">
                  <c:v>0.96</c:v>
                </c:pt>
              </c:numCache>
            </c:numRef>
          </c:val>
          <c:extLst>
            <c:ext xmlns:c16="http://schemas.microsoft.com/office/drawing/2014/chart" uri="{C3380CC4-5D6E-409C-BE32-E72D297353CC}">
              <c16:uniqueId val="{00000001-2225-4527-8AFE-43ED565F91A7}"/>
            </c:ext>
          </c:extLst>
        </c:ser>
        <c:dLbls>
          <c:showLegendKey val="0"/>
          <c:showVal val="0"/>
          <c:showCatName val="0"/>
          <c:showSerName val="0"/>
          <c:showPercent val="0"/>
          <c:showBubbleSize val="0"/>
        </c:dLbls>
        <c:gapWidth val="219"/>
        <c:overlap val="-27"/>
        <c:axId val="690053352"/>
        <c:axId val="690055272"/>
      </c:barChart>
      <c:catAx>
        <c:axId val="690053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90055272"/>
        <c:crosses val="autoZero"/>
        <c:auto val="1"/>
        <c:lblAlgn val="ctr"/>
        <c:lblOffset val="100"/>
        <c:noMultiLvlLbl val="0"/>
      </c:catAx>
      <c:valAx>
        <c:axId val="690055272"/>
        <c:scaling>
          <c:orientation val="minMax"/>
          <c:max val="1"/>
          <c:min val="0.9"/>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9005335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92" name="Shape 11892"/>
        <p:cNvGrpSpPr/>
        <p:nvPr/>
      </p:nvGrpSpPr>
      <p:grpSpPr>
        <a:xfrm>
          <a:off x="0" y="0"/>
          <a:ext cx="0" cy="0"/>
          <a:chOff x="0" y="0"/>
          <a:chExt cx="0" cy="0"/>
        </a:xfrm>
      </p:grpSpPr>
      <p:sp>
        <p:nvSpPr>
          <p:cNvPr id="11893" name="Google Shape;11893;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894" name="Google Shape;11894;p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1895" name="Google Shape;11895;p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5" name="Shape 12035"/>
        <p:cNvGrpSpPr/>
        <p:nvPr/>
      </p:nvGrpSpPr>
      <p:grpSpPr>
        <a:xfrm>
          <a:off x="0" y="0"/>
          <a:ext cx="0" cy="0"/>
          <a:chOff x="0" y="0"/>
          <a:chExt cx="0" cy="0"/>
        </a:xfrm>
      </p:grpSpPr>
      <p:sp>
        <p:nvSpPr>
          <p:cNvPr id="12036" name="Google Shape;12036;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37" name="Google Shape;12037;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3" name="Shape 12043"/>
        <p:cNvGrpSpPr/>
        <p:nvPr/>
      </p:nvGrpSpPr>
      <p:grpSpPr>
        <a:xfrm>
          <a:off x="0" y="0"/>
          <a:ext cx="0" cy="0"/>
          <a:chOff x="0" y="0"/>
          <a:chExt cx="0" cy="0"/>
        </a:xfrm>
      </p:grpSpPr>
      <p:sp>
        <p:nvSpPr>
          <p:cNvPr id="12044" name="Google Shape;12044;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45" name="Google Shape;12045;p1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rPr lang="en-US"/>
              <a:t>Thin the goal line should be at 70%</a:t>
            </a:r>
            <a:endParaRPr/>
          </a:p>
          <a:p>
            <a:pPr indent="0" lvl="0" marL="0" rtl="0" algn="l">
              <a:spcBef>
                <a:spcPts val="0"/>
              </a:spcBef>
              <a:spcAft>
                <a:spcPts val="0"/>
              </a:spcAft>
              <a:buClr>
                <a:schemeClr val="dk1"/>
              </a:buClr>
              <a:buSzPts val="1200"/>
              <a:buFont typeface="Calibri"/>
              <a:buNone/>
            </a:pPr>
            <a:r>
              <a:t/>
            </a:r>
            <a:endParaRPr/>
          </a:p>
        </p:txBody>
      </p:sp>
      <p:sp>
        <p:nvSpPr>
          <p:cNvPr id="12046" name="Google Shape;12046;p1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Clr>
                <a:schemeClr val="dk1"/>
              </a:buClr>
              <a:buSzPts val="1200"/>
              <a:buFont typeface="Calibri"/>
              <a:buNone/>
            </a:pPr>
            <a:fld id="{00000000-1234-1234-1234-123412341234}" type="slidenum">
              <a:rPr lang="en-US"/>
              <a:t>‹#›</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59" name="Shape 12059"/>
        <p:cNvGrpSpPr/>
        <p:nvPr/>
      </p:nvGrpSpPr>
      <p:grpSpPr>
        <a:xfrm>
          <a:off x="0" y="0"/>
          <a:ext cx="0" cy="0"/>
          <a:chOff x="0" y="0"/>
          <a:chExt cx="0" cy="0"/>
        </a:xfrm>
      </p:grpSpPr>
      <p:sp>
        <p:nvSpPr>
          <p:cNvPr id="12060" name="Google Shape;12060;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61" name="Google Shape;12061;p1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2062" name="Google Shape;12062;p1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71" name="Shape 12071"/>
        <p:cNvGrpSpPr/>
        <p:nvPr/>
      </p:nvGrpSpPr>
      <p:grpSpPr>
        <a:xfrm>
          <a:off x="0" y="0"/>
          <a:ext cx="0" cy="0"/>
          <a:chOff x="0" y="0"/>
          <a:chExt cx="0" cy="0"/>
        </a:xfrm>
      </p:grpSpPr>
      <p:sp>
        <p:nvSpPr>
          <p:cNvPr id="12072" name="Google Shape;12072;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73" name="Google Shape;12073;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76" name="Shape 12076"/>
        <p:cNvGrpSpPr/>
        <p:nvPr/>
      </p:nvGrpSpPr>
      <p:grpSpPr>
        <a:xfrm>
          <a:off x="0" y="0"/>
          <a:ext cx="0" cy="0"/>
          <a:chOff x="0" y="0"/>
          <a:chExt cx="0" cy="0"/>
        </a:xfrm>
      </p:grpSpPr>
      <p:sp>
        <p:nvSpPr>
          <p:cNvPr id="12077" name="Google Shape;12077;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78" name="Google Shape;12078;p1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t/>
            </a:r>
            <a:endParaRPr/>
          </a:p>
          <a:p>
            <a:pPr indent="0" lvl="0" marL="0" rtl="0" algn="l">
              <a:spcBef>
                <a:spcPts val="0"/>
              </a:spcBef>
              <a:spcAft>
                <a:spcPts val="0"/>
              </a:spcAft>
              <a:buClr>
                <a:schemeClr val="dk1"/>
              </a:buClr>
              <a:buSzPts val="1200"/>
              <a:buFont typeface="Calibri"/>
              <a:buNone/>
            </a:pPr>
            <a:r>
              <a:t/>
            </a:r>
            <a:endParaRPr/>
          </a:p>
        </p:txBody>
      </p:sp>
      <p:sp>
        <p:nvSpPr>
          <p:cNvPr id="12079" name="Google Shape;12079;p1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Clr>
                <a:schemeClr val="dk1"/>
              </a:buClr>
              <a:buSzPts val="1200"/>
              <a:buFont typeface="Calibri"/>
              <a:buNone/>
            </a:pPr>
            <a:fld id="{00000000-1234-1234-1234-123412341234}" type="slidenum">
              <a:rPr lang="en-US"/>
              <a:t>‹#›</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87" name="Shape 12087"/>
        <p:cNvGrpSpPr/>
        <p:nvPr/>
      </p:nvGrpSpPr>
      <p:grpSpPr>
        <a:xfrm>
          <a:off x="0" y="0"/>
          <a:ext cx="0" cy="0"/>
          <a:chOff x="0" y="0"/>
          <a:chExt cx="0" cy="0"/>
        </a:xfrm>
      </p:grpSpPr>
      <p:sp>
        <p:nvSpPr>
          <p:cNvPr id="12088" name="Google Shape;12088;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89" name="Google Shape;12089;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5" name="Shape 12095"/>
        <p:cNvGrpSpPr/>
        <p:nvPr/>
      </p:nvGrpSpPr>
      <p:grpSpPr>
        <a:xfrm>
          <a:off x="0" y="0"/>
          <a:ext cx="0" cy="0"/>
          <a:chOff x="0" y="0"/>
          <a:chExt cx="0" cy="0"/>
        </a:xfrm>
      </p:grpSpPr>
      <p:sp>
        <p:nvSpPr>
          <p:cNvPr id="12096" name="Google Shape;12096;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97" name="Google Shape;12097;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1" name="Shape 12101"/>
        <p:cNvGrpSpPr/>
        <p:nvPr/>
      </p:nvGrpSpPr>
      <p:grpSpPr>
        <a:xfrm>
          <a:off x="0" y="0"/>
          <a:ext cx="0" cy="0"/>
          <a:chOff x="0" y="0"/>
          <a:chExt cx="0" cy="0"/>
        </a:xfrm>
      </p:grpSpPr>
      <p:sp>
        <p:nvSpPr>
          <p:cNvPr id="12102" name="Google Shape;12102;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03" name="Google Shape;12103;p1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10" name="Shape 12110"/>
        <p:cNvGrpSpPr/>
        <p:nvPr/>
      </p:nvGrpSpPr>
      <p:grpSpPr>
        <a:xfrm>
          <a:off x="0" y="0"/>
          <a:ext cx="0" cy="0"/>
          <a:chOff x="0" y="0"/>
          <a:chExt cx="0" cy="0"/>
        </a:xfrm>
      </p:grpSpPr>
      <p:sp>
        <p:nvSpPr>
          <p:cNvPr id="12111" name="Google Shape;12111;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12" name="Google Shape;12112;p1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This seems long….this is 50 minutes.  How do we manage shortening this a bit?  </a:t>
            </a:r>
            <a:endParaRPr/>
          </a:p>
        </p:txBody>
      </p:sp>
      <p:sp>
        <p:nvSpPr>
          <p:cNvPr id="12113" name="Google Shape;12113;p18: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18" name="Shape 12118"/>
        <p:cNvGrpSpPr/>
        <p:nvPr/>
      </p:nvGrpSpPr>
      <p:grpSpPr>
        <a:xfrm>
          <a:off x="0" y="0"/>
          <a:ext cx="0" cy="0"/>
          <a:chOff x="0" y="0"/>
          <a:chExt cx="0" cy="0"/>
        </a:xfrm>
      </p:grpSpPr>
      <p:sp>
        <p:nvSpPr>
          <p:cNvPr id="12119" name="Google Shape;12119;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20" name="Google Shape;12120;p1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0" name="Shape 11900"/>
        <p:cNvGrpSpPr/>
        <p:nvPr/>
      </p:nvGrpSpPr>
      <p:grpSpPr>
        <a:xfrm>
          <a:off x="0" y="0"/>
          <a:ext cx="0" cy="0"/>
          <a:chOff x="0" y="0"/>
          <a:chExt cx="0" cy="0"/>
        </a:xfrm>
      </p:grpSpPr>
      <p:sp>
        <p:nvSpPr>
          <p:cNvPr id="11901" name="Google Shape;11901;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902" name="Google Shape;11902;p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1903" name="Google Shape;11903;p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26" name="Shape 12126"/>
        <p:cNvGrpSpPr/>
        <p:nvPr/>
      </p:nvGrpSpPr>
      <p:grpSpPr>
        <a:xfrm>
          <a:off x="0" y="0"/>
          <a:ext cx="0" cy="0"/>
          <a:chOff x="0" y="0"/>
          <a:chExt cx="0" cy="0"/>
        </a:xfrm>
      </p:grpSpPr>
      <p:sp>
        <p:nvSpPr>
          <p:cNvPr id="12127" name="Google Shape;12127;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128" name="Google Shape;12128;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3" name="Shape 12133"/>
        <p:cNvGrpSpPr/>
        <p:nvPr/>
      </p:nvGrpSpPr>
      <p:grpSpPr>
        <a:xfrm>
          <a:off x="0" y="0"/>
          <a:ext cx="0" cy="0"/>
          <a:chOff x="0" y="0"/>
          <a:chExt cx="0" cy="0"/>
        </a:xfrm>
      </p:grpSpPr>
      <p:sp>
        <p:nvSpPr>
          <p:cNvPr id="12134" name="Google Shape;12134;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35" name="Google Shape;12135;p2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Other agreements?</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0" name="Shape 12140"/>
        <p:cNvGrpSpPr/>
        <p:nvPr/>
      </p:nvGrpSpPr>
      <p:grpSpPr>
        <a:xfrm>
          <a:off x="0" y="0"/>
          <a:ext cx="0" cy="0"/>
          <a:chOff x="0" y="0"/>
          <a:chExt cx="0" cy="0"/>
        </a:xfrm>
      </p:grpSpPr>
      <p:sp>
        <p:nvSpPr>
          <p:cNvPr id="12141" name="Google Shape;12141;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42" name="Google Shape;12142;p2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9" name="Shape 12149"/>
        <p:cNvGrpSpPr/>
        <p:nvPr/>
      </p:nvGrpSpPr>
      <p:grpSpPr>
        <a:xfrm>
          <a:off x="0" y="0"/>
          <a:ext cx="0" cy="0"/>
          <a:chOff x="0" y="0"/>
          <a:chExt cx="0" cy="0"/>
        </a:xfrm>
      </p:grpSpPr>
      <p:sp>
        <p:nvSpPr>
          <p:cNvPr id="12150" name="Google Shape;12150;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51" name="Google Shape;12151;p2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solidFill>
                <a:srgbClr val="000000"/>
              </a:solidFill>
              <a:latin typeface="Calibri"/>
              <a:ea typeface="Calibri"/>
              <a:cs typeface="Calibri"/>
              <a:sym typeface="Calibri"/>
            </a:endParaRPr>
          </a:p>
          <a:p>
            <a:pPr indent="0" lvl="0" marL="0" rtl="0" algn="l">
              <a:spcBef>
                <a:spcPts val="0"/>
              </a:spcBef>
              <a:spcAft>
                <a:spcPts val="0"/>
              </a:spcAft>
              <a:buNone/>
            </a:pPr>
            <a:r>
              <a:t/>
            </a:r>
            <a:endParaRPr>
              <a:solidFill>
                <a:srgbClr val="000000"/>
              </a:solidFill>
              <a:latin typeface="Calibri"/>
              <a:ea typeface="Calibri"/>
              <a:cs typeface="Calibri"/>
              <a:sym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6" name="Shape 12156"/>
        <p:cNvGrpSpPr/>
        <p:nvPr/>
      </p:nvGrpSpPr>
      <p:grpSpPr>
        <a:xfrm>
          <a:off x="0" y="0"/>
          <a:ext cx="0" cy="0"/>
          <a:chOff x="0" y="0"/>
          <a:chExt cx="0" cy="0"/>
        </a:xfrm>
      </p:grpSpPr>
      <p:sp>
        <p:nvSpPr>
          <p:cNvPr id="12157" name="Google Shape;12157;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58" name="Google Shape;12158;p2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solidFill>
                <a:srgbClr val="000000"/>
              </a:solidFill>
              <a:latin typeface="Calibri"/>
              <a:ea typeface="Calibri"/>
              <a:cs typeface="Calibri"/>
              <a:sym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63" name="Shape 12163"/>
        <p:cNvGrpSpPr/>
        <p:nvPr/>
      </p:nvGrpSpPr>
      <p:grpSpPr>
        <a:xfrm>
          <a:off x="0" y="0"/>
          <a:ext cx="0" cy="0"/>
          <a:chOff x="0" y="0"/>
          <a:chExt cx="0" cy="0"/>
        </a:xfrm>
      </p:grpSpPr>
      <p:sp>
        <p:nvSpPr>
          <p:cNvPr id="12164" name="Google Shape;12164;p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65" name="Google Shape;12165;p2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latin typeface="Calibri"/>
              <a:ea typeface="Calibri"/>
              <a:cs typeface="Calibri"/>
              <a:sym typeface="Calibri"/>
            </a:endParaRPr>
          </a:p>
          <a:p>
            <a:pPr indent="0" lvl="0" marL="0" rtl="0" algn="l">
              <a:spcBef>
                <a:spcPts val="0"/>
              </a:spcBef>
              <a:spcAft>
                <a:spcPts val="0"/>
              </a:spcAft>
              <a:buNone/>
            </a:pPr>
            <a:r>
              <a:t/>
            </a:r>
            <a:endParaRPr>
              <a:solidFill>
                <a:srgbClr val="000000"/>
              </a:solidFill>
              <a:latin typeface="Calibri"/>
              <a:ea typeface="Calibri"/>
              <a:cs typeface="Calibri"/>
              <a:sym typeface="Calibri"/>
            </a:endParaRPr>
          </a:p>
          <a:p>
            <a:pPr indent="0" lvl="0" marL="0" rtl="0" algn="l">
              <a:spcBef>
                <a:spcPts val="0"/>
              </a:spcBef>
              <a:spcAft>
                <a:spcPts val="0"/>
              </a:spcAft>
              <a:buNone/>
            </a:pPr>
            <a:r>
              <a:t/>
            </a:r>
            <a:endParaRPr>
              <a:solidFill>
                <a:srgbClr val="000000"/>
              </a:solidFill>
              <a:latin typeface="Calibri"/>
              <a:ea typeface="Calibri"/>
              <a:cs typeface="Calibri"/>
              <a:sym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1" name="Shape 12171"/>
        <p:cNvGrpSpPr/>
        <p:nvPr/>
      </p:nvGrpSpPr>
      <p:grpSpPr>
        <a:xfrm>
          <a:off x="0" y="0"/>
          <a:ext cx="0" cy="0"/>
          <a:chOff x="0" y="0"/>
          <a:chExt cx="0" cy="0"/>
        </a:xfrm>
      </p:grpSpPr>
      <p:sp>
        <p:nvSpPr>
          <p:cNvPr id="12172" name="Google Shape;12172;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173" name="Google Shape;12173;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7" name="Shape 12177"/>
        <p:cNvGrpSpPr/>
        <p:nvPr/>
      </p:nvGrpSpPr>
      <p:grpSpPr>
        <a:xfrm>
          <a:off x="0" y="0"/>
          <a:ext cx="0" cy="0"/>
          <a:chOff x="0" y="0"/>
          <a:chExt cx="0" cy="0"/>
        </a:xfrm>
      </p:grpSpPr>
      <p:sp>
        <p:nvSpPr>
          <p:cNvPr id="12178" name="Google Shape;12178;p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79" name="Google Shape;12179;p2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Short introduction/bio of the community members – name, organization, and some resources their organization have available within that area/network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84" name="Shape 12184"/>
        <p:cNvGrpSpPr/>
        <p:nvPr/>
      </p:nvGrpSpPr>
      <p:grpSpPr>
        <a:xfrm>
          <a:off x="0" y="0"/>
          <a:ext cx="0" cy="0"/>
          <a:chOff x="0" y="0"/>
          <a:chExt cx="0" cy="0"/>
        </a:xfrm>
      </p:grpSpPr>
      <p:sp>
        <p:nvSpPr>
          <p:cNvPr id="12185" name="Google Shape;12185;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86" name="Google Shape;12186;p2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91" name="Shape 12191"/>
        <p:cNvGrpSpPr/>
        <p:nvPr/>
      </p:nvGrpSpPr>
      <p:grpSpPr>
        <a:xfrm>
          <a:off x="0" y="0"/>
          <a:ext cx="0" cy="0"/>
          <a:chOff x="0" y="0"/>
          <a:chExt cx="0" cy="0"/>
        </a:xfrm>
      </p:grpSpPr>
      <p:sp>
        <p:nvSpPr>
          <p:cNvPr id="12192" name="Google Shape;12192;p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93" name="Google Shape;12193;p2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7" name="Shape 11927"/>
        <p:cNvGrpSpPr/>
        <p:nvPr/>
      </p:nvGrpSpPr>
      <p:grpSpPr>
        <a:xfrm>
          <a:off x="0" y="0"/>
          <a:ext cx="0" cy="0"/>
          <a:chOff x="0" y="0"/>
          <a:chExt cx="0" cy="0"/>
        </a:xfrm>
      </p:grpSpPr>
      <p:sp>
        <p:nvSpPr>
          <p:cNvPr id="11928" name="Google Shape;11928;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929" name="Google Shape;11929;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t/>
            </a:r>
            <a:endParaRPr/>
          </a:p>
        </p:txBody>
      </p:sp>
      <p:sp>
        <p:nvSpPr>
          <p:cNvPr id="11930" name="Google Shape;11930;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400"/>
              <a:buFont typeface="Arial"/>
              <a:buNone/>
            </a:pPr>
            <a:fld id="{00000000-1234-1234-1234-123412341234}" type="slidenum">
              <a:rPr b="0" i="0" lang="en-US"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98" name="Shape 12198"/>
        <p:cNvGrpSpPr/>
        <p:nvPr/>
      </p:nvGrpSpPr>
      <p:grpSpPr>
        <a:xfrm>
          <a:off x="0" y="0"/>
          <a:ext cx="0" cy="0"/>
          <a:chOff x="0" y="0"/>
          <a:chExt cx="0" cy="0"/>
        </a:xfrm>
      </p:grpSpPr>
      <p:sp>
        <p:nvSpPr>
          <p:cNvPr id="12199" name="Google Shape;12199;p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00" name="Google Shape;12200;p3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5" name="Shape 12205"/>
        <p:cNvGrpSpPr/>
        <p:nvPr/>
      </p:nvGrpSpPr>
      <p:grpSpPr>
        <a:xfrm>
          <a:off x="0" y="0"/>
          <a:ext cx="0" cy="0"/>
          <a:chOff x="0" y="0"/>
          <a:chExt cx="0" cy="0"/>
        </a:xfrm>
      </p:grpSpPr>
      <p:sp>
        <p:nvSpPr>
          <p:cNvPr id="12206" name="Google Shape;12206;p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07" name="Google Shape;12207;p3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2" name="Shape 12212"/>
        <p:cNvGrpSpPr/>
        <p:nvPr/>
      </p:nvGrpSpPr>
      <p:grpSpPr>
        <a:xfrm>
          <a:off x="0" y="0"/>
          <a:ext cx="0" cy="0"/>
          <a:chOff x="0" y="0"/>
          <a:chExt cx="0" cy="0"/>
        </a:xfrm>
      </p:grpSpPr>
      <p:sp>
        <p:nvSpPr>
          <p:cNvPr id="12213" name="Google Shape;12213;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14" name="Google Shape;12214;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9" name="Shape 12219"/>
        <p:cNvGrpSpPr/>
        <p:nvPr/>
      </p:nvGrpSpPr>
      <p:grpSpPr>
        <a:xfrm>
          <a:off x="0" y="0"/>
          <a:ext cx="0" cy="0"/>
          <a:chOff x="0" y="0"/>
          <a:chExt cx="0" cy="0"/>
        </a:xfrm>
      </p:grpSpPr>
      <p:sp>
        <p:nvSpPr>
          <p:cNvPr id="12220" name="Google Shape;12220;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21" name="Google Shape;12221;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25" name="Shape 12225"/>
        <p:cNvGrpSpPr/>
        <p:nvPr/>
      </p:nvGrpSpPr>
      <p:grpSpPr>
        <a:xfrm>
          <a:off x="0" y="0"/>
          <a:ext cx="0" cy="0"/>
          <a:chOff x="0" y="0"/>
          <a:chExt cx="0" cy="0"/>
        </a:xfrm>
      </p:grpSpPr>
      <p:sp>
        <p:nvSpPr>
          <p:cNvPr id="12226" name="Google Shape;12226;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27" name="Google Shape;12227;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31" name="Shape 12231"/>
        <p:cNvGrpSpPr/>
        <p:nvPr/>
      </p:nvGrpSpPr>
      <p:grpSpPr>
        <a:xfrm>
          <a:off x="0" y="0"/>
          <a:ext cx="0" cy="0"/>
          <a:chOff x="0" y="0"/>
          <a:chExt cx="0" cy="0"/>
        </a:xfrm>
      </p:grpSpPr>
      <p:sp>
        <p:nvSpPr>
          <p:cNvPr id="12232" name="Google Shape;12232;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33" name="Google Shape;12233;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39" name="Shape 12239"/>
        <p:cNvGrpSpPr/>
        <p:nvPr/>
      </p:nvGrpSpPr>
      <p:grpSpPr>
        <a:xfrm>
          <a:off x="0" y="0"/>
          <a:ext cx="0" cy="0"/>
          <a:chOff x="0" y="0"/>
          <a:chExt cx="0" cy="0"/>
        </a:xfrm>
      </p:grpSpPr>
      <p:sp>
        <p:nvSpPr>
          <p:cNvPr id="12240" name="Google Shape;12240;p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41" name="Google Shape;12241;p3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47" name="Shape 12247"/>
        <p:cNvGrpSpPr/>
        <p:nvPr/>
      </p:nvGrpSpPr>
      <p:grpSpPr>
        <a:xfrm>
          <a:off x="0" y="0"/>
          <a:ext cx="0" cy="0"/>
          <a:chOff x="0" y="0"/>
          <a:chExt cx="0" cy="0"/>
        </a:xfrm>
      </p:grpSpPr>
      <p:sp>
        <p:nvSpPr>
          <p:cNvPr id="12248" name="Google Shape;12248;p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49" name="Google Shape;12249;p3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Thanks you for your commitment to improving the health of birthing people. Special thanks to patients and families who volunteered to become advisors.</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5" name="Shape 12255"/>
        <p:cNvGrpSpPr/>
        <p:nvPr/>
      </p:nvGrpSpPr>
      <p:grpSpPr>
        <a:xfrm>
          <a:off x="0" y="0"/>
          <a:ext cx="0" cy="0"/>
          <a:chOff x="0" y="0"/>
          <a:chExt cx="0" cy="0"/>
        </a:xfrm>
      </p:grpSpPr>
      <p:sp>
        <p:nvSpPr>
          <p:cNvPr id="12256" name="Google Shape;12256;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57" name="Google Shape;12257;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1" name="Shape 12261"/>
        <p:cNvGrpSpPr/>
        <p:nvPr/>
      </p:nvGrpSpPr>
      <p:grpSpPr>
        <a:xfrm>
          <a:off x="0" y="0"/>
          <a:ext cx="0" cy="0"/>
          <a:chOff x="0" y="0"/>
          <a:chExt cx="0" cy="0"/>
        </a:xfrm>
      </p:grpSpPr>
      <p:sp>
        <p:nvSpPr>
          <p:cNvPr id="12262" name="Google Shape;12262;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63" name="Google Shape;12263;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7" name="Shape 11937"/>
        <p:cNvGrpSpPr/>
        <p:nvPr/>
      </p:nvGrpSpPr>
      <p:grpSpPr>
        <a:xfrm>
          <a:off x="0" y="0"/>
          <a:ext cx="0" cy="0"/>
          <a:chOff x="0" y="0"/>
          <a:chExt cx="0" cy="0"/>
        </a:xfrm>
      </p:grpSpPr>
      <p:sp>
        <p:nvSpPr>
          <p:cNvPr id="11938" name="Google Shape;11938;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939" name="Google Shape;11939;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3" name="Shape 12283"/>
        <p:cNvGrpSpPr/>
        <p:nvPr/>
      </p:nvGrpSpPr>
      <p:grpSpPr>
        <a:xfrm>
          <a:off x="0" y="0"/>
          <a:ext cx="0" cy="0"/>
          <a:chOff x="0" y="0"/>
          <a:chExt cx="0" cy="0"/>
        </a:xfrm>
      </p:grpSpPr>
      <p:sp>
        <p:nvSpPr>
          <p:cNvPr id="12284" name="Google Shape;12284;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85" name="Google Shape;12285;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02" name="Shape 12302"/>
        <p:cNvGrpSpPr/>
        <p:nvPr/>
      </p:nvGrpSpPr>
      <p:grpSpPr>
        <a:xfrm>
          <a:off x="0" y="0"/>
          <a:ext cx="0" cy="0"/>
          <a:chOff x="0" y="0"/>
          <a:chExt cx="0" cy="0"/>
        </a:xfrm>
      </p:grpSpPr>
      <p:sp>
        <p:nvSpPr>
          <p:cNvPr id="12303" name="Google Shape;12303;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04" name="Google Shape;12304;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10" name="Shape 12310"/>
        <p:cNvGrpSpPr/>
        <p:nvPr/>
      </p:nvGrpSpPr>
      <p:grpSpPr>
        <a:xfrm>
          <a:off x="0" y="0"/>
          <a:ext cx="0" cy="0"/>
          <a:chOff x="0" y="0"/>
          <a:chExt cx="0" cy="0"/>
        </a:xfrm>
      </p:grpSpPr>
      <p:sp>
        <p:nvSpPr>
          <p:cNvPr id="12311" name="Google Shape;12311;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12" name="Google Shape;12312;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1" name="Shape 12321"/>
        <p:cNvGrpSpPr/>
        <p:nvPr/>
      </p:nvGrpSpPr>
      <p:grpSpPr>
        <a:xfrm>
          <a:off x="0" y="0"/>
          <a:ext cx="0" cy="0"/>
          <a:chOff x="0" y="0"/>
          <a:chExt cx="0" cy="0"/>
        </a:xfrm>
      </p:grpSpPr>
      <p:sp>
        <p:nvSpPr>
          <p:cNvPr id="12322" name="Google Shape;12322;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23" name="Google Shape;12323;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7" name="Shape 12327"/>
        <p:cNvGrpSpPr/>
        <p:nvPr/>
      </p:nvGrpSpPr>
      <p:grpSpPr>
        <a:xfrm>
          <a:off x="0" y="0"/>
          <a:ext cx="0" cy="0"/>
          <a:chOff x="0" y="0"/>
          <a:chExt cx="0" cy="0"/>
        </a:xfrm>
      </p:grpSpPr>
      <p:sp>
        <p:nvSpPr>
          <p:cNvPr id="12328" name="Google Shape;12328;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29" name="Google Shape;12329;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0" name="Shape 12340"/>
        <p:cNvGrpSpPr/>
        <p:nvPr/>
      </p:nvGrpSpPr>
      <p:grpSpPr>
        <a:xfrm>
          <a:off x="0" y="0"/>
          <a:ext cx="0" cy="0"/>
          <a:chOff x="0" y="0"/>
          <a:chExt cx="0" cy="0"/>
        </a:xfrm>
      </p:grpSpPr>
      <p:sp>
        <p:nvSpPr>
          <p:cNvPr id="12341" name="Google Shape;12341;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42" name="Google Shape;12342;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6" name="Shape 12346"/>
        <p:cNvGrpSpPr/>
        <p:nvPr/>
      </p:nvGrpSpPr>
      <p:grpSpPr>
        <a:xfrm>
          <a:off x="0" y="0"/>
          <a:ext cx="0" cy="0"/>
          <a:chOff x="0" y="0"/>
          <a:chExt cx="0" cy="0"/>
        </a:xfrm>
      </p:grpSpPr>
      <p:sp>
        <p:nvSpPr>
          <p:cNvPr id="12347" name="Google Shape;12347;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48" name="Google Shape;12348;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5" name="Shape 12355"/>
        <p:cNvGrpSpPr/>
        <p:nvPr/>
      </p:nvGrpSpPr>
      <p:grpSpPr>
        <a:xfrm>
          <a:off x="0" y="0"/>
          <a:ext cx="0" cy="0"/>
          <a:chOff x="0" y="0"/>
          <a:chExt cx="0" cy="0"/>
        </a:xfrm>
      </p:grpSpPr>
      <p:sp>
        <p:nvSpPr>
          <p:cNvPr id="12356" name="Google Shape;12356;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57" name="Google Shape;12357;p4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b="1"/>
          </a:p>
          <a:p>
            <a:pPr indent="0" lvl="0" marL="0" rtl="0" algn="l">
              <a:spcBef>
                <a:spcPts val="0"/>
              </a:spcBef>
              <a:spcAft>
                <a:spcPts val="0"/>
              </a:spcAft>
              <a:buNone/>
            </a:pPr>
            <a:r>
              <a:t/>
            </a:r>
            <a:endParaRPr/>
          </a:p>
        </p:txBody>
      </p:sp>
      <p:sp>
        <p:nvSpPr>
          <p:cNvPr id="12358" name="Google Shape;12358;p47: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6" name="Shape 12366"/>
        <p:cNvGrpSpPr/>
        <p:nvPr/>
      </p:nvGrpSpPr>
      <p:grpSpPr>
        <a:xfrm>
          <a:off x="0" y="0"/>
          <a:ext cx="0" cy="0"/>
          <a:chOff x="0" y="0"/>
          <a:chExt cx="0" cy="0"/>
        </a:xfrm>
      </p:grpSpPr>
      <p:sp>
        <p:nvSpPr>
          <p:cNvPr id="12367" name="Google Shape;12367;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68" name="Google Shape;12368;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7" name="Shape 12377"/>
        <p:cNvGrpSpPr/>
        <p:nvPr/>
      </p:nvGrpSpPr>
      <p:grpSpPr>
        <a:xfrm>
          <a:off x="0" y="0"/>
          <a:ext cx="0" cy="0"/>
          <a:chOff x="0" y="0"/>
          <a:chExt cx="0" cy="0"/>
        </a:xfrm>
      </p:grpSpPr>
      <p:sp>
        <p:nvSpPr>
          <p:cNvPr id="12378" name="Google Shape;12378;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79" name="Google Shape;12379;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1" name="Shape 11951"/>
        <p:cNvGrpSpPr/>
        <p:nvPr/>
      </p:nvGrpSpPr>
      <p:grpSpPr>
        <a:xfrm>
          <a:off x="0" y="0"/>
          <a:ext cx="0" cy="0"/>
          <a:chOff x="0" y="0"/>
          <a:chExt cx="0" cy="0"/>
        </a:xfrm>
      </p:grpSpPr>
      <p:sp>
        <p:nvSpPr>
          <p:cNvPr id="11952" name="Google Shape;11952;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953" name="Google Shape;11953;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3" name="Shape 12383"/>
        <p:cNvGrpSpPr/>
        <p:nvPr/>
      </p:nvGrpSpPr>
      <p:grpSpPr>
        <a:xfrm>
          <a:off x="0" y="0"/>
          <a:ext cx="0" cy="0"/>
          <a:chOff x="0" y="0"/>
          <a:chExt cx="0" cy="0"/>
        </a:xfrm>
      </p:grpSpPr>
      <p:sp>
        <p:nvSpPr>
          <p:cNvPr id="12384" name="Google Shape;12384;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85" name="Google Shape;12385;p5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86" name="Google Shape;12386;p5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93" name="Shape 12393"/>
        <p:cNvGrpSpPr/>
        <p:nvPr/>
      </p:nvGrpSpPr>
      <p:grpSpPr>
        <a:xfrm>
          <a:off x="0" y="0"/>
          <a:ext cx="0" cy="0"/>
          <a:chOff x="0" y="0"/>
          <a:chExt cx="0" cy="0"/>
        </a:xfrm>
      </p:grpSpPr>
      <p:sp>
        <p:nvSpPr>
          <p:cNvPr id="12394" name="Google Shape;12394;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95" name="Google Shape;12395;p5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t/>
            </a:r>
            <a:endParaRPr/>
          </a:p>
        </p:txBody>
      </p:sp>
      <p:sp>
        <p:nvSpPr>
          <p:cNvPr id="12396" name="Google Shape;12396;p5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Clr>
                <a:schemeClr val="dk1"/>
              </a:buClr>
              <a:buSzPts val="1200"/>
              <a:buFont typeface="Calibri"/>
              <a:buNone/>
            </a:pPr>
            <a:fld id="{00000000-1234-1234-1234-123412341234}" type="slidenum">
              <a:rPr lang="en-US"/>
              <a:t>‹#›</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4" name="Shape 11974"/>
        <p:cNvGrpSpPr/>
        <p:nvPr/>
      </p:nvGrpSpPr>
      <p:grpSpPr>
        <a:xfrm>
          <a:off x="0" y="0"/>
          <a:ext cx="0" cy="0"/>
          <a:chOff x="0" y="0"/>
          <a:chExt cx="0" cy="0"/>
        </a:xfrm>
      </p:grpSpPr>
      <p:sp>
        <p:nvSpPr>
          <p:cNvPr id="11975" name="Google Shape;11975;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976" name="Google Shape;11976;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5" name="Shape 11985"/>
        <p:cNvGrpSpPr/>
        <p:nvPr/>
      </p:nvGrpSpPr>
      <p:grpSpPr>
        <a:xfrm>
          <a:off x="0" y="0"/>
          <a:ext cx="0" cy="0"/>
          <a:chOff x="0" y="0"/>
          <a:chExt cx="0" cy="0"/>
        </a:xfrm>
      </p:grpSpPr>
      <p:sp>
        <p:nvSpPr>
          <p:cNvPr id="11986" name="Google Shape;11986;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987" name="Google Shape;11987;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91" name="Shape 11991"/>
        <p:cNvGrpSpPr/>
        <p:nvPr/>
      </p:nvGrpSpPr>
      <p:grpSpPr>
        <a:xfrm>
          <a:off x="0" y="0"/>
          <a:ext cx="0" cy="0"/>
          <a:chOff x="0" y="0"/>
          <a:chExt cx="0" cy="0"/>
        </a:xfrm>
      </p:grpSpPr>
      <p:sp>
        <p:nvSpPr>
          <p:cNvPr id="11992" name="Google Shape;11992;p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t/>
            </a:r>
            <a:endParaRPr/>
          </a:p>
        </p:txBody>
      </p:sp>
      <p:sp>
        <p:nvSpPr>
          <p:cNvPr id="11993" name="Google Shape;11993;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6" name="Shape 12016"/>
        <p:cNvGrpSpPr/>
        <p:nvPr/>
      </p:nvGrpSpPr>
      <p:grpSpPr>
        <a:xfrm>
          <a:off x="0" y="0"/>
          <a:ext cx="0" cy="0"/>
          <a:chOff x="0" y="0"/>
          <a:chExt cx="0" cy="0"/>
        </a:xfrm>
      </p:grpSpPr>
      <p:sp>
        <p:nvSpPr>
          <p:cNvPr id="12017" name="Google Shape;12017;p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200"/>
              <a:buFont typeface="Calibri"/>
              <a:buNone/>
            </a:pPr>
            <a:r>
              <a:t/>
            </a:r>
            <a:endParaRPr/>
          </a:p>
        </p:txBody>
      </p:sp>
      <p:sp>
        <p:nvSpPr>
          <p:cNvPr id="12018" name="Google Shape;12018;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5.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2.png"/></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 Id="rId3" Type="http://schemas.openxmlformats.org/officeDocument/2006/relationships/image" Target="../media/image8.png"/></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 Id="rId3" Type="http://schemas.openxmlformats.org/officeDocument/2006/relationships/image" Target="../media/image8.png"/></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png"/></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0.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6.png"/></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7.png"/></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8.png"/></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9.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9.png"/></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9.png"/></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0.png"/></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4.png"/></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4.png"/></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4.png"/></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3.png"/></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7.png"/></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9.png"/></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9.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9.png"/></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0.png"/></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2.png"/></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2.png"/></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2.png"/></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5.png"/></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5.png"/></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5.png"/></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png"/></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9.png"/><Relationship Id="rId3" Type="http://schemas.openxmlformats.org/officeDocument/2006/relationships/image" Target="../media/image48.png"/></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2.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0.png"/></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8.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8.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 Id="rId3" Type="http://schemas.openxmlformats.org/officeDocument/2006/relationships/image" Target="../media/image8.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 Id="rId3" Type="http://schemas.openxmlformats.org/officeDocument/2006/relationships/image" Target="../media/image8.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 Id="rId3" Type="http://schemas.openxmlformats.org/officeDocument/2006/relationships/image" Target="../media/image8.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 Id="rId3" Type="http://schemas.openxmlformats.org/officeDocument/2006/relationships/image" Target="../media/image8.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 Id="rId3" Type="http://schemas.openxmlformats.org/officeDocument/2006/relationships/image" Target="../media/image8.png"/></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 Id="rId3" Type="http://schemas.openxmlformats.org/officeDocument/2006/relationships/image" Target="../media/image8.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 Id="rId3" Type="http://schemas.openxmlformats.org/officeDocument/2006/relationships/image" Target="../media/image8.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 Id="rId3" Type="http://schemas.openxmlformats.org/officeDocument/2006/relationships/image" Target="../media/image8.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 Id="rId3"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 Id="rId3" Type="http://schemas.openxmlformats.org/officeDocument/2006/relationships/image" Target="../media/image8.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7.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8.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9.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9.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9.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0.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4.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4.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4.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1.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3.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6.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7.pn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7.png"/></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7.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3.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7.png"/></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9.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9.png"/></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9.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1.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5.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5.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0.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2.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2.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2.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5.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5.pn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5.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6.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6.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6.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9.png"/><Relationship Id="rId3" Type="http://schemas.openxmlformats.org/officeDocument/2006/relationships/image" Target="../media/image48.png"/></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0.jp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7.png"/><Relationship Id="rId3" Type="http://schemas.openxmlformats.org/officeDocument/2006/relationships/image" Target="../media/image53.pn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1.png"/></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3.pn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2.png"/><Relationship Id="rId3" Type="http://schemas.openxmlformats.org/officeDocument/2006/relationships/image" Target="../media/image55.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6.png"/></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8.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9.png"/><Relationship Id="rId3" Type="http://schemas.openxmlformats.org/officeDocument/2006/relationships/image" Target="../media/image54.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6.png"/><Relationship Id="rId3" Type="http://schemas.openxmlformats.org/officeDocument/2006/relationships/image" Target="../media/image54.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1.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5.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2.png"/><Relationship Id="rId3" Type="http://schemas.openxmlformats.org/officeDocument/2006/relationships/image" Target="../media/image62.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1.png"/></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4.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0.png"/><Relationship Id="rId3" Type="http://schemas.openxmlformats.org/officeDocument/2006/relationships/image" Target="../media/image54.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6.pn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9.png"/><Relationship Id="rId3" Type="http://schemas.openxmlformats.org/officeDocument/2006/relationships/image" Target="../media/image48.pn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7.jp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1.png"/></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1.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1.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1.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2.jp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8.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0.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9.png"/></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3.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5.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 Id="rId3" Type="http://schemas.openxmlformats.org/officeDocument/2006/relationships/image" Target="../media/image8.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 Id="rId3" Type="http://schemas.openxmlformats.org/officeDocument/2006/relationships/image" Target="../media/image8.png"/></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4.png"/></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 Id="rId3" Type="http://schemas.openxmlformats.org/officeDocument/2006/relationships/image" Target="../media/image8.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 Id="rId3" Type="http://schemas.openxmlformats.org/officeDocument/2006/relationships/image" Target="../media/image8.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3.png"/></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7.png"/></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0.png"/></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5.png"/></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5.png"/></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5.png"/></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9.png"/><Relationship Id="rId3" Type="http://schemas.openxmlformats.org/officeDocument/2006/relationships/image" Target="../media/image48.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2.jpg"/></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0.png"/></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81.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8.png"/></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81.png"/></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8.png"/></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8.png"/></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82.png"/></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82.png"/></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1.png"/></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1.png"/></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82.png"/></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82.png"/></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2.png"/></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png"/></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2.png"/></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8.png"/></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 Id="rId3" Type="http://schemas.openxmlformats.org/officeDocument/2006/relationships/image" Target="../media/image82.pn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 Id="rId3" Type="http://schemas.openxmlformats.org/officeDocument/2006/relationships/image" Target="../media/image82.png"/></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2.png"/></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2.png"/></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2.png"/></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81.png"/></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82.png"/></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png"/></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1.png"/></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82.png"/></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2.png"/></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2.png"/></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8.png"/></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81.png"/></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82.png"/></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png"/></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2.png"/></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png"/></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2.png"/></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1.png"/></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8.png"/></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81.png"/></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 Id="rId3" Type="http://schemas.openxmlformats.org/officeDocument/2006/relationships/image" Target="../media/image81.png"/></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82.png"/></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 Id="rId3" Type="http://schemas.openxmlformats.org/officeDocument/2006/relationships/image" Target="../media/image82.png"/></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 Id="rId3" Type="http://schemas.openxmlformats.org/officeDocument/2006/relationships/image" Target="../media/image8.png"/></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1.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3.png"/></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7.png"/></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5.png"/></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5.png"/></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5.png"/></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0.png"/></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6.png"/></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6.png"/></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6.png"/></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3.png"/></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7.png"/></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7.png"/></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7.png"/></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81.png"/></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82.png"/></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81.png"/></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82.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 Id="rId3" Type="http://schemas.openxmlformats.org/officeDocument/2006/relationships/image" Target="../media/image8.png"/></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0.png"/><Relationship Id="rId3" Type="http://schemas.openxmlformats.org/officeDocument/2006/relationships/image" Target="../media/image93.png"/></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2.png"/><Relationship Id="rId3" Type="http://schemas.openxmlformats.org/officeDocument/2006/relationships/image" Target="../media/image48.png"/></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2.png"/><Relationship Id="rId3" Type="http://schemas.openxmlformats.org/officeDocument/2006/relationships/image" Target="../media/image9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1.png"/><Relationship Id="rId3" Type="http://schemas.openxmlformats.org/officeDocument/2006/relationships/image" Target="../media/image94.png"/></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jpg"/></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6.png"/></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jpg"/></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6.png"/></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0.png"/><Relationship Id="rId3" Type="http://schemas.openxmlformats.org/officeDocument/2006/relationships/image" Target="../media/image93.png"/></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2.jpg"/></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7.png"/></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2.png"/><Relationship Id="rId3" Type="http://schemas.openxmlformats.org/officeDocument/2006/relationships/image" Target="../media/image48.png"/></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2.png"/><Relationship Id="rId3" Type="http://schemas.openxmlformats.org/officeDocument/2006/relationships/image" Target="../media/image94.png"/></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jpg"/></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1.png"/><Relationship Id="rId3" Type="http://schemas.openxmlformats.org/officeDocument/2006/relationships/image" Target="../media/image94.png"/></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8.png"/></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8.png"/></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png"/></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0.png"/></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8.png"/></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2.png"/></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3.png"/></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81.png"/></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 Id="rId3" Type="http://schemas.openxmlformats.org/officeDocument/2006/relationships/image" Target="../media/image8.png"/></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png"/></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81.png"/></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 Id="rId3" Type="http://schemas.openxmlformats.org/officeDocument/2006/relationships/image" Target="../media/image81.png"/></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 Id="rId3" Type="http://schemas.openxmlformats.org/officeDocument/2006/relationships/image" Target="../media/image82.png"/></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 Id="rId3" Type="http://schemas.openxmlformats.org/officeDocument/2006/relationships/image" Target="../media/image82.png"/></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 Id="rId3" Type="http://schemas.openxmlformats.org/officeDocument/2006/relationships/image" Target="../media/image8.png"/></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 Id="rId3" Type="http://schemas.openxmlformats.org/officeDocument/2006/relationships/image" Target="../media/image82.png"/></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 Id="rId3" Type="http://schemas.openxmlformats.org/officeDocument/2006/relationships/image" Target="../media/image82.png"/></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p:spTree>
      <p:nvGrpSpPr>
        <p:cNvPr id="14" name="Shape 14"/>
        <p:cNvGrpSpPr/>
        <p:nvPr/>
      </p:nvGrpSpPr>
      <p:grpSpPr>
        <a:xfrm>
          <a:off x="0" y="0"/>
          <a:ext cx="0" cy="0"/>
          <a:chOff x="0" y="0"/>
          <a:chExt cx="0" cy="0"/>
        </a:xfrm>
      </p:grpSpPr>
      <p:sp>
        <p:nvSpPr>
          <p:cNvPr id="15" name="Google Shape;15;p5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16" name="Google Shape;16;p5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 name="Google Shape;17;p5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 name="Google Shape;18;p53"/>
          <p:cNvSpPr/>
          <p:nvPr>
            <p:ph idx="2" type="pic"/>
          </p:nvPr>
        </p:nvSpPr>
        <p:spPr>
          <a:xfrm>
            <a:off x="7118684" y="233915"/>
            <a:ext cx="5073316" cy="5943600"/>
          </a:xfrm>
          <a:prstGeom prst="rect">
            <a:avLst/>
          </a:prstGeom>
          <a:noFill/>
          <a:ln>
            <a:noFill/>
          </a:ln>
        </p:spPr>
      </p:sp>
      <p:grpSp>
        <p:nvGrpSpPr>
          <p:cNvPr id="19" name="Google Shape;19;p53"/>
          <p:cNvGrpSpPr/>
          <p:nvPr/>
        </p:nvGrpSpPr>
        <p:grpSpPr>
          <a:xfrm>
            <a:off x="0" y="5020348"/>
            <a:ext cx="12192000" cy="1837653"/>
            <a:chOff x="0" y="5020348"/>
            <a:chExt cx="12192000" cy="1837653"/>
          </a:xfrm>
        </p:grpSpPr>
        <p:sp>
          <p:nvSpPr>
            <p:cNvPr id="20" name="Google Shape;20;p5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21" name="Google Shape;21;p5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pic>
          <p:nvPicPr>
            <p:cNvPr id="22" name="Google Shape;22;p5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5">
    <p:spTree>
      <p:nvGrpSpPr>
        <p:cNvPr id="103" name="Shape 103"/>
        <p:cNvGrpSpPr/>
        <p:nvPr/>
      </p:nvGrpSpPr>
      <p:grpSpPr>
        <a:xfrm>
          <a:off x="0" y="0"/>
          <a:ext cx="0" cy="0"/>
          <a:chOff x="0" y="0"/>
          <a:chExt cx="0" cy="0"/>
        </a:xfrm>
      </p:grpSpPr>
      <p:grpSp>
        <p:nvGrpSpPr>
          <p:cNvPr id="104" name="Google Shape;104;p78"/>
          <p:cNvGrpSpPr/>
          <p:nvPr/>
        </p:nvGrpSpPr>
        <p:grpSpPr>
          <a:xfrm>
            <a:off x="7191542" y="1"/>
            <a:ext cx="5000459" cy="1425992"/>
            <a:chOff x="7191542" y="1"/>
            <a:chExt cx="5000459" cy="1425992"/>
          </a:xfrm>
        </p:grpSpPr>
        <p:pic>
          <p:nvPicPr>
            <p:cNvPr id="105" name="Google Shape;105;p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 name="Google Shape;106;p78"/>
            <p:cNvGrpSpPr/>
            <p:nvPr/>
          </p:nvGrpSpPr>
          <p:grpSpPr>
            <a:xfrm>
              <a:off x="7191542" y="1"/>
              <a:ext cx="5000459" cy="1425992"/>
              <a:chOff x="7186272" y="0"/>
              <a:chExt cx="5005729" cy="1427495"/>
            </a:xfrm>
          </p:grpSpPr>
          <p:sp>
            <p:nvSpPr>
              <p:cNvPr id="107" name="Google Shape;107;p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 name="Google Shape;108;p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9" name="Google Shape;109;p7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 name="Google Shape;110;p7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 name="Google Shape;111;p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2" name="Google Shape;112;p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 name="Google Shape;113;p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2">
    <p:spTree>
      <p:nvGrpSpPr>
        <p:cNvPr id="1036" name="Shape 1036"/>
        <p:cNvGrpSpPr/>
        <p:nvPr/>
      </p:nvGrpSpPr>
      <p:grpSpPr>
        <a:xfrm>
          <a:off x="0" y="0"/>
          <a:ext cx="0" cy="0"/>
          <a:chOff x="0" y="0"/>
          <a:chExt cx="0" cy="0"/>
        </a:xfrm>
      </p:grpSpPr>
      <p:grpSp>
        <p:nvGrpSpPr>
          <p:cNvPr id="1037" name="Google Shape;1037;p170"/>
          <p:cNvGrpSpPr/>
          <p:nvPr/>
        </p:nvGrpSpPr>
        <p:grpSpPr>
          <a:xfrm>
            <a:off x="7191542" y="1"/>
            <a:ext cx="5000459" cy="1425992"/>
            <a:chOff x="7191542" y="1"/>
            <a:chExt cx="5000459" cy="1425992"/>
          </a:xfrm>
        </p:grpSpPr>
        <p:pic>
          <p:nvPicPr>
            <p:cNvPr id="1038" name="Google Shape;1038;p1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39" name="Google Shape;1039;p170"/>
            <p:cNvGrpSpPr/>
            <p:nvPr/>
          </p:nvGrpSpPr>
          <p:grpSpPr>
            <a:xfrm>
              <a:off x="7191542" y="1"/>
              <a:ext cx="5000459" cy="1425992"/>
              <a:chOff x="7186272" y="0"/>
              <a:chExt cx="5005729" cy="1427495"/>
            </a:xfrm>
          </p:grpSpPr>
          <p:sp>
            <p:nvSpPr>
              <p:cNvPr id="1040" name="Google Shape;1040;p1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1" name="Google Shape;1041;p1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42" name="Google Shape;1042;p17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3" name="Google Shape;1043;p17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4" name="Google Shape;1044;p1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45" name="Google Shape;1045;p1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6" name="Google Shape;1046;p1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2">
    <p:spTree>
      <p:nvGrpSpPr>
        <p:cNvPr id="10096" name="Shape 10096"/>
        <p:cNvGrpSpPr/>
        <p:nvPr/>
      </p:nvGrpSpPr>
      <p:grpSpPr>
        <a:xfrm>
          <a:off x="0" y="0"/>
          <a:ext cx="0" cy="0"/>
          <a:chOff x="0" y="0"/>
          <a:chExt cx="0" cy="0"/>
        </a:xfrm>
      </p:grpSpPr>
      <p:sp>
        <p:nvSpPr>
          <p:cNvPr id="10097" name="Google Shape;10097;p121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098" name="Google Shape;10098;p121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99" name="Google Shape;10099;p121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100" name="Google Shape;10100;p12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01" name="Google Shape;10101;p121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102" name="Google Shape;10102;p12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103" name="Google Shape;10103;p1213"/>
          <p:cNvGrpSpPr/>
          <p:nvPr/>
        </p:nvGrpSpPr>
        <p:grpSpPr>
          <a:xfrm>
            <a:off x="7191542" y="1"/>
            <a:ext cx="5000459" cy="1425992"/>
            <a:chOff x="7191542" y="1"/>
            <a:chExt cx="5000459" cy="1425992"/>
          </a:xfrm>
        </p:grpSpPr>
        <p:pic>
          <p:nvPicPr>
            <p:cNvPr id="10104" name="Google Shape;10104;p121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05" name="Google Shape;10105;p1213"/>
            <p:cNvGrpSpPr/>
            <p:nvPr/>
          </p:nvGrpSpPr>
          <p:grpSpPr>
            <a:xfrm>
              <a:off x="7191542" y="1"/>
              <a:ext cx="5000459" cy="1425992"/>
              <a:chOff x="7186272" y="0"/>
              <a:chExt cx="5005729" cy="1427495"/>
            </a:xfrm>
          </p:grpSpPr>
          <p:sp>
            <p:nvSpPr>
              <p:cNvPr id="10106" name="Google Shape;10106;p121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07" name="Google Shape;10107;p121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108" name="Google Shape;10108;p121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3">
    <p:spTree>
      <p:nvGrpSpPr>
        <p:cNvPr id="10109" name="Shape 10109"/>
        <p:cNvGrpSpPr/>
        <p:nvPr/>
      </p:nvGrpSpPr>
      <p:grpSpPr>
        <a:xfrm>
          <a:off x="0" y="0"/>
          <a:ext cx="0" cy="0"/>
          <a:chOff x="0" y="0"/>
          <a:chExt cx="0" cy="0"/>
        </a:xfrm>
      </p:grpSpPr>
      <p:sp>
        <p:nvSpPr>
          <p:cNvPr id="10110" name="Google Shape;10110;p121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111" name="Google Shape;10111;p121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12" name="Google Shape;10112;p121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113" name="Google Shape;10113;p12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14" name="Google Shape;10114;p121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115" name="Google Shape;10115;p12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116" name="Google Shape;10116;p1214"/>
          <p:cNvGrpSpPr/>
          <p:nvPr/>
        </p:nvGrpSpPr>
        <p:grpSpPr>
          <a:xfrm>
            <a:off x="7191542" y="1"/>
            <a:ext cx="5000459" cy="1425992"/>
            <a:chOff x="7191542" y="1"/>
            <a:chExt cx="5000459" cy="1425992"/>
          </a:xfrm>
        </p:grpSpPr>
        <p:pic>
          <p:nvPicPr>
            <p:cNvPr id="10117" name="Google Shape;10117;p121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18" name="Google Shape;10118;p1214"/>
            <p:cNvGrpSpPr/>
            <p:nvPr/>
          </p:nvGrpSpPr>
          <p:grpSpPr>
            <a:xfrm>
              <a:off x="7191542" y="1"/>
              <a:ext cx="5000459" cy="1425992"/>
              <a:chOff x="7186272" y="0"/>
              <a:chExt cx="5005729" cy="1427495"/>
            </a:xfrm>
          </p:grpSpPr>
          <p:sp>
            <p:nvSpPr>
              <p:cNvPr id="10119" name="Google Shape;10119;p121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20" name="Google Shape;10120;p121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121" name="Google Shape;10121;p121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2 3">
    <p:bg>
      <p:bgPr>
        <a:solidFill>
          <a:schemeClr val="lt1"/>
        </a:solidFill>
      </p:bgPr>
    </p:bg>
    <p:spTree>
      <p:nvGrpSpPr>
        <p:cNvPr id="10122" name="Shape 10122"/>
        <p:cNvGrpSpPr/>
        <p:nvPr/>
      </p:nvGrpSpPr>
      <p:grpSpPr>
        <a:xfrm>
          <a:off x="0" y="0"/>
          <a:ext cx="0" cy="0"/>
          <a:chOff x="0" y="0"/>
          <a:chExt cx="0" cy="0"/>
        </a:xfrm>
      </p:grpSpPr>
      <p:sp>
        <p:nvSpPr>
          <p:cNvPr id="10123" name="Google Shape;10123;p1215"/>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24" name="Google Shape;10124;p1215"/>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10125" name="Google Shape;10125;p1215"/>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10126" name="Google Shape;10126;p1215"/>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10127" name="Google Shape;10127;p1215"/>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10128" name="Google Shape;10128;p1215"/>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29" name="Google Shape;10129;p1215"/>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30" name="Google Shape;10130;p1215"/>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10131" name="Google Shape;10131;p1215"/>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Clr>
                <a:srgbClr val="919497"/>
              </a:buClr>
              <a:buSzPts val="1400"/>
              <a:buFont typeface="Calibri"/>
              <a:buNone/>
              <a:defRPr>
                <a:solidFill>
                  <a:srgbClr val="919497"/>
                </a:solidFill>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10132" name="Google Shape;10132;p1215"/>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rgbClr val="919497"/>
              </a:buClr>
              <a:buSzPts val="1400"/>
              <a:buFont typeface="Calibri"/>
              <a:buNone/>
              <a:defRPr sz="1800">
                <a:solidFill>
                  <a:srgbClr val="919497"/>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10133" name="Google Shape;10133;p1215"/>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1pPr>
            <a:lvl2pPr indent="0" lvl="1"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2pPr>
            <a:lvl3pPr indent="0" lvl="2"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3pPr>
            <a:lvl4pPr indent="0" lvl="3"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4pPr>
            <a:lvl5pPr indent="0" lvl="4"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5pPr>
            <a:lvl6pPr indent="0" lvl="5"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6pPr>
            <a:lvl7pPr indent="0" lvl="6"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7pPr>
            <a:lvl8pPr indent="0" lvl="7"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8pPr>
            <a:lvl9pPr indent="0" lvl="8"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4">
    <p:spTree>
      <p:nvGrpSpPr>
        <p:cNvPr id="10134" name="Shape 10134"/>
        <p:cNvGrpSpPr/>
        <p:nvPr/>
      </p:nvGrpSpPr>
      <p:grpSpPr>
        <a:xfrm>
          <a:off x="0" y="0"/>
          <a:ext cx="0" cy="0"/>
          <a:chOff x="0" y="0"/>
          <a:chExt cx="0" cy="0"/>
        </a:xfrm>
      </p:grpSpPr>
      <p:sp>
        <p:nvSpPr>
          <p:cNvPr id="10135" name="Google Shape;10135;p121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136" name="Google Shape;10136;p121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37" name="Google Shape;10137;p121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138" name="Google Shape;10138;p12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39" name="Google Shape;10139;p121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140" name="Google Shape;10140;p12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141" name="Google Shape;10141;p1216"/>
          <p:cNvGrpSpPr/>
          <p:nvPr/>
        </p:nvGrpSpPr>
        <p:grpSpPr>
          <a:xfrm>
            <a:off x="7191542" y="1"/>
            <a:ext cx="5000459" cy="1425992"/>
            <a:chOff x="7191542" y="1"/>
            <a:chExt cx="5000459" cy="1425992"/>
          </a:xfrm>
        </p:grpSpPr>
        <p:pic>
          <p:nvPicPr>
            <p:cNvPr id="10142" name="Google Shape;10142;p121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43" name="Google Shape;10143;p1216"/>
            <p:cNvGrpSpPr/>
            <p:nvPr/>
          </p:nvGrpSpPr>
          <p:grpSpPr>
            <a:xfrm>
              <a:off x="7191542" y="1"/>
              <a:ext cx="5000459" cy="1425992"/>
              <a:chOff x="7186272" y="0"/>
              <a:chExt cx="5005729" cy="1427495"/>
            </a:xfrm>
          </p:grpSpPr>
          <p:sp>
            <p:nvSpPr>
              <p:cNvPr id="10144" name="Google Shape;10144;p121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45" name="Google Shape;10145;p121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146" name="Google Shape;10146;p121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5">
    <p:spTree>
      <p:nvGrpSpPr>
        <p:cNvPr id="10147" name="Shape 10147"/>
        <p:cNvGrpSpPr/>
        <p:nvPr/>
      </p:nvGrpSpPr>
      <p:grpSpPr>
        <a:xfrm>
          <a:off x="0" y="0"/>
          <a:ext cx="0" cy="0"/>
          <a:chOff x="0" y="0"/>
          <a:chExt cx="0" cy="0"/>
        </a:xfrm>
      </p:grpSpPr>
      <p:sp>
        <p:nvSpPr>
          <p:cNvPr id="10148" name="Google Shape;10148;p121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149" name="Google Shape;10149;p121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50" name="Google Shape;10150;p121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151" name="Google Shape;10151;p12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52" name="Google Shape;10152;p121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153" name="Google Shape;10153;p12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154" name="Google Shape;10154;p1217"/>
          <p:cNvGrpSpPr/>
          <p:nvPr/>
        </p:nvGrpSpPr>
        <p:grpSpPr>
          <a:xfrm>
            <a:off x="7191542" y="1"/>
            <a:ext cx="5000459" cy="1425992"/>
            <a:chOff x="7191542" y="1"/>
            <a:chExt cx="5000459" cy="1425992"/>
          </a:xfrm>
        </p:grpSpPr>
        <p:pic>
          <p:nvPicPr>
            <p:cNvPr id="10155" name="Google Shape;10155;p121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56" name="Google Shape;10156;p1217"/>
            <p:cNvGrpSpPr/>
            <p:nvPr/>
          </p:nvGrpSpPr>
          <p:grpSpPr>
            <a:xfrm>
              <a:off x="7191542" y="1"/>
              <a:ext cx="5000459" cy="1425992"/>
              <a:chOff x="7186272" y="0"/>
              <a:chExt cx="5005729" cy="1427495"/>
            </a:xfrm>
          </p:grpSpPr>
          <p:sp>
            <p:nvSpPr>
              <p:cNvPr id="10157" name="Google Shape;10157;p121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58" name="Google Shape;10158;p121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159" name="Google Shape;10159;p121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6">
    <p:spTree>
      <p:nvGrpSpPr>
        <p:cNvPr id="10160" name="Shape 10160"/>
        <p:cNvGrpSpPr/>
        <p:nvPr/>
      </p:nvGrpSpPr>
      <p:grpSpPr>
        <a:xfrm>
          <a:off x="0" y="0"/>
          <a:ext cx="0" cy="0"/>
          <a:chOff x="0" y="0"/>
          <a:chExt cx="0" cy="0"/>
        </a:xfrm>
      </p:grpSpPr>
      <p:sp>
        <p:nvSpPr>
          <p:cNvPr id="10161" name="Google Shape;10161;p121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162" name="Google Shape;10162;p121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63" name="Google Shape;10163;p121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164" name="Google Shape;10164;p12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65" name="Google Shape;10165;p12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166" name="Google Shape;10166;p12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167" name="Google Shape;10167;p1218"/>
          <p:cNvGrpSpPr/>
          <p:nvPr/>
        </p:nvGrpSpPr>
        <p:grpSpPr>
          <a:xfrm>
            <a:off x="7191542" y="1"/>
            <a:ext cx="5000459" cy="1425992"/>
            <a:chOff x="7191542" y="1"/>
            <a:chExt cx="5000459" cy="1425992"/>
          </a:xfrm>
        </p:grpSpPr>
        <p:pic>
          <p:nvPicPr>
            <p:cNvPr id="10168" name="Google Shape;10168;p12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69" name="Google Shape;10169;p1218"/>
            <p:cNvGrpSpPr/>
            <p:nvPr/>
          </p:nvGrpSpPr>
          <p:grpSpPr>
            <a:xfrm>
              <a:off x="7191542" y="1"/>
              <a:ext cx="5000459" cy="1425992"/>
              <a:chOff x="7186272" y="0"/>
              <a:chExt cx="5005729" cy="1427495"/>
            </a:xfrm>
          </p:grpSpPr>
          <p:sp>
            <p:nvSpPr>
              <p:cNvPr id="10170" name="Google Shape;10170;p12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171" name="Google Shape;10171;p12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172" name="Google Shape;10172;p121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177" name="Shape 10177"/>
        <p:cNvGrpSpPr/>
        <p:nvPr/>
      </p:nvGrpSpPr>
      <p:grpSpPr>
        <a:xfrm>
          <a:off x="0" y="0"/>
          <a:ext cx="0" cy="0"/>
          <a:chOff x="0" y="0"/>
          <a:chExt cx="0" cy="0"/>
        </a:xfrm>
      </p:grpSpPr>
      <p:sp>
        <p:nvSpPr>
          <p:cNvPr id="10178" name="Google Shape;10178;p67"/>
          <p:cNvSpPr txBox="1"/>
          <p:nvPr>
            <p:ph idx="1" type="body"/>
          </p:nvPr>
        </p:nvSpPr>
        <p:spPr>
          <a:xfrm>
            <a:off x="600670" y="5929931"/>
            <a:ext cx="10985502" cy="318490"/>
          </a:xfrm>
          <a:prstGeom prst="rect">
            <a:avLst/>
          </a:prstGeom>
          <a:noFill/>
          <a:ln>
            <a:noFill/>
          </a:ln>
        </p:spPr>
        <p:txBody>
          <a:bodyPr anchorCtr="0" anchor="t" bIns="45700" lIns="45700" spcFirstLastPara="1" rIns="45700" wrap="square" tIns="45700">
            <a:normAutofit/>
          </a:bodyPr>
          <a:lstStyle>
            <a:lvl1pPr indent="-228600" lvl="0" marL="457200" algn="r">
              <a:lnSpc>
                <a:spcPct val="100000"/>
              </a:lnSpc>
              <a:spcBef>
                <a:spcPts val="0"/>
              </a:spcBef>
              <a:spcAft>
                <a:spcPts val="0"/>
              </a:spcAft>
              <a:buClr>
                <a:srgbClr val="EB8F6E"/>
              </a:buClr>
              <a:buSzPts val="2168"/>
              <a:buFont typeface="Arial"/>
              <a:buNone/>
              <a:defRPr sz="2168">
                <a:solidFill>
                  <a:srgbClr val="EB8F6E"/>
                </a:solidFill>
              </a:defRPr>
            </a:lvl1pPr>
            <a:lvl2pPr indent="-369189" lvl="1" marL="914400" algn="l">
              <a:lnSpc>
                <a:spcPct val="140000"/>
              </a:lnSpc>
              <a:spcBef>
                <a:spcPts val="2250"/>
              </a:spcBef>
              <a:spcAft>
                <a:spcPts val="0"/>
              </a:spcAft>
              <a:buClr>
                <a:srgbClr val="404040"/>
              </a:buClr>
              <a:buSzPts val="2214"/>
              <a:buChar char="•"/>
              <a:defRPr/>
            </a:lvl2pPr>
            <a:lvl3pPr indent="-369189" lvl="2" marL="1371600" algn="l">
              <a:lnSpc>
                <a:spcPct val="140000"/>
              </a:lnSpc>
              <a:spcBef>
                <a:spcPts val="2250"/>
              </a:spcBef>
              <a:spcAft>
                <a:spcPts val="0"/>
              </a:spcAft>
              <a:buClr>
                <a:srgbClr val="404040"/>
              </a:buClr>
              <a:buSzPts val="2214"/>
              <a:buChar char="•"/>
              <a:defRPr/>
            </a:lvl3pPr>
            <a:lvl4pPr indent="-369189" lvl="3" marL="1828800" algn="l">
              <a:lnSpc>
                <a:spcPct val="140000"/>
              </a:lnSpc>
              <a:spcBef>
                <a:spcPts val="2250"/>
              </a:spcBef>
              <a:spcAft>
                <a:spcPts val="0"/>
              </a:spcAft>
              <a:buClr>
                <a:srgbClr val="404040"/>
              </a:buClr>
              <a:buSzPts val="2214"/>
              <a:buChar char="•"/>
              <a:defRPr/>
            </a:lvl4pPr>
            <a:lvl5pPr indent="-369189" lvl="4" marL="2286000" algn="l">
              <a:lnSpc>
                <a:spcPct val="140000"/>
              </a:lnSpc>
              <a:spcBef>
                <a:spcPts val="2250"/>
              </a:spcBef>
              <a:spcAft>
                <a:spcPts val="0"/>
              </a:spcAft>
              <a:buClr>
                <a:srgbClr val="404040"/>
              </a:buClr>
              <a:buSzPts val="2214"/>
              <a:buChar char="•"/>
              <a:defRPr/>
            </a:lvl5pPr>
            <a:lvl6pPr indent="-369189" lvl="5" marL="2743200" algn="l">
              <a:lnSpc>
                <a:spcPct val="140000"/>
              </a:lnSpc>
              <a:spcBef>
                <a:spcPts val="2250"/>
              </a:spcBef>
              <a:spcAft>
                <a:spcPts val="0"/>
              </a:spcAft>
              <a:buClr>
                <a:srgbClr val="404040"/>
              </a:buClr>
              <a:buSzPts val="2214"/>
              <a:buChar char="•"/>
              <a:defRPr/>
            </a:lvl6pPr>
            <a:lvl7pPr indent="-369189" lvl="6" marL="3200400" algn="l">
              <a:lnSpc>
                <a:spcPct val="140000"/>
              </a:lnSpc>
              <a:spcBef>
                <a:spcPts val="2250"/>
              </a:spcBef>
              <a:spcAft>
                <a:spcPts val="0"/>
              </a:spcAft>
              <a:buClr>
                <a:srgbClr val="404040"/>
              </a:buClr>
              <a:buSzPts val="2214"/>
              <a:buChar char="•"/>
              <a:defRPr/>
            </a:lvl7pPr>
            <a:lvl8pPr indent="-369189" lvl="7" marL="3657600" algn="l">
              <a:lnSpc>
                <a:spcPct val="140000"/>
              </a:lnSpc>
              <a:spcBef>
                <a:spcPts val="2250"/>
              </a:spcBef>
              <a:spcAft>
                <a:spcPts val="0"/>
              </a:spcAft>
              <a:buClr>
                <a:srgbClr val="404040"/>
              </a:buClr>
              <a:buSzPts val="2214"/>
              <a:buChar char="•"/>
              <a:defRPr/>
            </a:lvl8pPr>
            <a:lvl9pPr indent="-369189" lvl="8" marL="4114800" algn="l">
              <a:lnSpc>
                <a:spcPct val="140000"/>
              </a:lnSpc>
              <a:spcBef>
                <a:spcPts val="2250"/>
              </a:spcBef>
              <a:spcAft>
                <a:spcPts val="0"/>
              </a:spcAft>
              <a:buClr>
                <a:srgbClr val="404040"/>
              </a:buClr>
              <a:buSzPts val="2214"/>
              <a:buChar char="•"/>
              <a:defRPr/>
            </a:lvl9pPr>
          </a:lstStyle>
          <a:p/>
        </p:txBody>
      </p:sp>
      <p:sp>
        <p:nvSpPr>
          <p:cNvPr id="10179" name="Google Shape;10179;p67"/>
          <p:cNvSpPr txBox="1"/>
          <p:nvPr>
            <p:ph type="title"/>
          </p:nvPr>
        </p:nvSpPr>
        <p:spPr>
          <a:xfrm>
            <a:off x="603248" y="1287496"/>
            <a:ext cx="10985502" cy="2324101"/>
          </a:xfrm>
          <a:prstGeom prst="rect">
            <a:avLst/>
          </a:prstGeom>
          <a:noFill/>
          <a:ln>
            <a:noFill/>
          </a:ln>
        </p:spPr>
        <p:txBody>
          <a:bodyPr anchorCtr="0" anchor="b" bIns="50800" lIns="50800" spcFirstLastPara="1" rIns="50800" wrap="square" tIns="50800">
            <a:normAutofit/>
          </a:bodyPr>
          <a:lstStyle>
            <a:lvl1pPr lvl="0" algn="l">
              <a:lnSpc>
                <a:spcPct val="110000"/>
              </a:lnSpc>
              <a:spcBef>
                <a:spcPts val="0"/>
              </a:spcBef>
              <a:spcAft>
                <a:spcPts val="0"/>
              </a:spcAft>
              <a:buClr>
                <a:srgbClr val="FFFFFF"/>
              </a:buClr>
              <a:buSzPts val="4750"/>
              <a:buFont typeface="Arial"/>
              <a:buNone/>
              <a:defRPr b="0" sz="4750" cap="none">
                <a:solidFill>
                  <a:srgbClr val="FFFFFF"/>
                </a:solidFill>
                <a:latin typeface="Arial"/>
                <a:ea typeface="Arial"/>
                <a:cs typeface="Arial"/>
                <a:sym typeface="Arial"/>
              </a:defRPr>
            </a:lvl1pPr>
            <a:lvl2pPr lvl="1" algn="l">
              <a:lnSpc>
                <a:spcPct val="80000"/>
              </a:lnSpc>
              <a:spcBef>
                <a:spcPts val="0"/>
              </a:spcBef>
              <a:spcAft>
                <a:spcPts val="0"/>
              </a:spcAft>
              <a:buClr>
                <a:srgbClr val="000000"/>
              </a:buClr>
              <a:buSzPts val="1800"/>
              <a:buNone/>
              <a:defRPr/>
            </a:lvl2pPr>
            <a:lvl3pPr lvl="2" algn="l">
              <a:lnSpc>
                <a:spcPct val="80000"/>
              </a:lnSpc>
              <a:spcBef>
                <a:spcPts val="0"/>
              </a:spcBef>
              <a:spcAft>
                <a:spcPts val="0"/>
              </a:spcAft>
              <a:buClr>
                <a:srgbClr val="000000"/>
              </a:buClr>
              <a:buSzPts val="1800"/>
              <a:buNone/>
              <a:defRPr/>
            </a:lvl3pPr>
            <a:lvl4pPr lvl="3" algn="l">
              <a:lnSpc>
                <a:spcPct val="80000"/>
              </a:lnSpc>
              <a:spcBef>
                <a:spcPts val="0"/>
              </a:spcBef>
              <a:spcAft>
                <a:spcPts val="0"/>
              </a:spcAft>
              <a:buClr>
                <a:srgbClr val="000000"/>
              </a:buClr>
              <a:buSzPts val="1800"/>
              <a:buNone/>
              <a:defRPr/>
            </a:lvl4pPr>
            <a:lvl5pPr lvl="4" algn="l">
              <a:lnSpc>
                <a:spcPct val="80000"/>
              </a:lnSpc>
              <a:spcBef>
                <a:spcPts val="0"/>
              </a:spcBef>
              <a:spcAft>
                <a:spcPts val="0"/>
              </a:spcAft>
              <a:buClr>
                <a:srgbClr val="000000"/>
              </a:buClr>
              <a:buSzPts val="1800"/>
              <a:buNone/>
              <a:defRPr/>
            </a:lvl5pPr>
            <a:lvl6pPr lvl="5" algn="l">
              <a:lnSpc>
                <a:spcPct val="80000"/>
              </a:lnSpc>
              <a:spcBef>
                <a:spcPts val="0"/>
              </a:spcBef>
              <a:spcAft>
                <a:spcPts val="0"/>
              </a:spcAft>
              <a:buClr>
                <a:srgbClr val="000000"/>
              </a:buClr>
              <a:buSzPts val="1800"/>
              <a:buNone/>
              <a:defRPr/>
            </a:lvl6pPr>
            <a:lvl7pPr lvl="6" algn="l">
              <a:lnSpc>
                <a:spcPct val="80000"/>
              </a:lnSpc>
              <a:spcBef>
                <a:spcPts val="0"/>
              </a:spcBef>
              <a:spcAft>
                <a:spcPts val="0"/>
              </a:spcAft>
              <a:buClr>
                <a:srgbClr val="000000"/>
              </a:buClr>
              <a:buSzPts val="1800"/>
              <a:buNone/>
              <a:defRPr/>
            </a:lvl7pPr>
            <a:lvl8pPr lvl="7" algn="l">
              <a:lnSpc>
                <a:spcPct val="80000"/>
              </a:lnSpc>
              <a:spcBef>
                <a:spcPts val="0"/>
              </a:spcBef>
              <a:spcAft>
                <a:spcPts val="0"/>
              </a:spcAft>
              <a:buClr>
                <a:srgbClr val="000000"/>
              </a:buClr>
              <a:buSzPts val="1800"/>
              <a:buNone/>
              <a:defRPr/>
            </a:lvl8pPr>
            <a:lvl9pPr lvl="8" algn="l">
              <a:lnSpc>
                <a:spcPct val="80000"/>
              </a:lnSpc>
              <a:spcBef>
                <a:spcPts val="0"/>
              </a:spcBef>
              <a:spcAft>
                <a:spcPts val="0"/>
              </a:spcAft>
              <a:buClr>
                <a:srgbClr val="000000"/>
              </a:buClr>
              <a:buSzPts val="1800"/>
              <a:buNone/>
              <a:defRPr/>
            </a:lvl9pPr>
          </a:lstStyle>
          <a:p/>
        </p:txBody>
      </p:sp>
      <p:sp>
        <p:nvSpPr>
          <p:cNvPr id="10180" name="Google Shape;10180;p67"/>
          <p:cNvSpPr txBox="1"/>
          <p:nvPr>
            <p:ph idx="2" type="body"/>
          </p:nvPr>
        </p:nvSpPr>
        <p:spPr>
          <a:xfrm>
            <a:off x="600671" y="3611595"/>
            <a:ext cx="10985501" cy="952501"/>
          </a:xfrm>
          <a:prstGeom prst="rect">
            <a:avLst/>
          </a:prstGeom>
          <a:noFill/>
          <a:ln>
            <a:noFill/>
          </a:ln>
        </p:spPr>
        <p:txBody>
          <a:bodyPr anchorCtr="0" anchor="t" bIns="50800" lIns="50800" spcFirstLastPara="1" rIns="50800" wrap="square" tIns="50800">
            <a:normAutofit/>
          </a:bodyPr>
          <a:lstStyle>
            <a:lvl1pPr indent="-228600" lvl="0" marL="4572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1pPr>
            <a:lvl2pPr indent="-228600" lvl="1" marL="9144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2pPr>
            <a:lvl3pPr indent="-228600" lvl="2" marL="13716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3pPr>
            <a:lvl4pPr indent="-228600" lvl="3" marL="18288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4pPr>
            <a:lvl5pPr indent="-228600" lvl="4" marL="22860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5pPr>
            <a:lvl6pPr indent="-369189" lvl="5" marL="2743200" algn="l">
              <a:lnSpc>
                <a:spcPct val="140000"/>
              </a:lnSpc>
              <a:spcBef>
                <a:spcPts val="2250"/>
              </a:spcBef>
              <a:spcAft>
                <a:spcPts val="0"/>
              </a:spcAft>
              <a:buClr>
                <a:srgbClr val="404040"/>
              </a:buClr>
              <a:buSzPts val="2214"/>
              <a:buChar char="•"/>
              <a:defRPr/>
            </a:lvl6pPr>
            <a:lvl7pPr indent="-369189" lvl="6" marL="3200400" algn="l">
              <a:lnSpc>
                <a:spcPct val="140000"/>
              </a:lnSpc>
              <a:spcBef>
                <a:spcPts val="2250"/>
              </a:spcBef>
              <a:spcAft>
                <a:spcPts val="0"/>
              </a:spcAft>
              <a:buClr>
                <a:srgbClr val="404040"/>
              </a:buClr>
              <a:buSzPts val="2214"/>
              <a:buChar char="•"/>
              <a:defRPr/>
            </a:lvl7pPr>
            <a:lvl8pPr indent="-369189" lvl="7" marL="3657600" algn="l">
              <a:lnSpc>
                <a:spcPct val="140000"/>
              </a:lnSpc>
              <a:spcBef>
                <a:spcPts val="2250"/>
              </a:spcBef>
              <a:spcAft>
                <a:spcPts val="0"/>
              </a:spcAft>
              <a:buClr>
                <a:srgbClr val="404040"/>
              </a:buClr>
              <a:buSzPts val="2214"/>
              <a:buChar char="•"/>
              <a:defRPr/>
            </a:lvl8pPr>
            <a:lvl9pPr indent="-369189" lvl="8" marL="4114800" algn="l">
              <a:lnSpc>
                <a:spcPct val="140000"/>
              </a:lnSpc>
              <a:spcBef>
                <a:spcPts val="2250"/>
              </a:spcBef>
              <a:spcAft>
                <a:spcPts val="0"/>
              </a:spcAft>
              <a:buClr>
                <a:srgbClr val="404040"/>
              </a:buClr>
              <a:buSzPts val="2214"/>
              <a:buChar char="•"/>
              <a:defRPr/>
            </a:lvl9pPr>
          </a:lstStyle>
          <a:p/>
        </p:txBody>
      </p:sp>
      <p:sp>
        <p:nvSpPr>
          <p:cNvPr id="10181" name="Google Shape;10181;p67"/>
          <p:cNvSpPr txBox="1"/>
          <p:nvPr>
            <p:ph idx="12" type="sldNum"/>
          </p:nvPr>
        </p:nvSpPr>
        <p:spPr>
          <a:xfrm>
            <a:off x="5971049" y="6486708"/>
            <a:ext cx="243656" cy="241092"/>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buNone/>
              <a:defRPr sz="900">
                <a:solidFill>
                  <a:srgbClr val="000000"/>
                </a:solidFill>
                <a:latin typeface="Helvetica Neue"/>
                <a:ea typeface="Helvetica Neue"/>
                <a:cs typeface="Helvetica Neue"/>
                <a:sym typeface="Helvetica Neue"/>
              </a:defRPr>
            </a:lvl1pPr>
            <a:lvl2pPr indent="0" lvl="1" marL="0" algn="ctr">
              <a:lnSpc>
                <a:spcPct val="100000"/>
              </a:lnSpc>
              <a:spcBef>
                <a:spcPts val="0"/>
              </a:spcBef>
              <a:buNone/>
              <a:defRPr sz="900">
                <a:solidFill>
                  <a:srgbClr val="000000"/>
                </a:solidFill>
                <a:latin typeface="Helvetica Neue"/>
                <a:ea typeface="Helvetica Neue"/>
                <a:cs typeface="Helvetica Neue"/>
                <a:sym typeface="Helvetica Neue"/>
              </a:defRPr>
            </a:lvl2pPr>
            <a:lvl3pPr indent="0" lvl="2" marL="0" algn="ctr">
              <a:lnSpc>
                <a:spcPct val="100000"/>
              </a:lnSpc>
              <a:spcBef>
                <a:spcPts val="0"/>
              </a:spcBef>
              <a:buNone/>
              <a:defRPr sz="900">
                <a:solidFill>
                  <a:srgbClr val="000000"/>
                </a:solidFill>
                <a:latin typeface="Helvetica Neue"/>
                <a:ea typeface="Helvetica Neue"/>
                <a:cs typeface="Helvetica Neue"/>
                <a:sym typeface="Helvetica Neue"/>
              </a:defRPr>
            </a:lvl3pPr>
            <a:lvl4pPr indent="0" lvl="3" marL="0" algn="ctr">
              <a:lnSpc>
                <a:spcPct val="100000"/>
              </a:lnSpc>
              <a:spcBef>
                <a:spcPts val="0"/>
              </a:spcBef>
              <a:buNone/>
              <a:defRPr sz="900">
                <a:solidFill>
                  <a:srgbClr val="000000"/>
                </a:solidFill>
                <a:latin typeface="Helvetica Neue"/>
                <a:ea typeface="Helvetica Neue"/>
                <a:cs typeface="Helvetica Neue"/>
                <a:sym typeface="Helvetica Neue"/>
              </a:defRPr>
            </a:lvl4pPr>
            <a:lvl5pPr indent="0" lvl="4" marL="0" algn="ctr">
              <a:lnSpc>
                <a:spcPct val="100000"/>
              </a:lnSpc>
              <a:spcBef>
                <a:spcPts val="0"/>
              </a:spcBef>
              <a:buNone/>
              <a:defRPr sz="900">
                <a:solidFill>
                  <a:srgbClr val="000000"/>
                </a:solidFill>
                <a:latin typeface="Helvetica Neue"/>
                <a:ea typeface="Helvetica Neue"/>
                <a:cs typeface="Helvetica Neue"/>
                <a:sym typeface="Helvetica Neue"/>
              </a:defRPr>
            </a:lvl5pPr>
            <a:lvl6pPr indent="0" lvl="5" marL="0" algn="ctr">
              <a:lnSpc>
                <a:spcPct val="100000"/>
              </a:lnSpc>
              <a:spcBef>
                <a:spcPts val="0"/>
              </a:spcBef>
              <a:buNone/>
              <a:defRPr sz="900">
                <a:solidFill>
                  <a:srgbClr val="000000"/>
                </a:solidFill>
                <a:latin typeface="Helvetica Neue"/>
                <a:ea typeface="Helvetica Neue"/>
                <a:cs typeface="Helvetica Neue"/>
                <a:sym typeface="Helvetica Neue"/>
              </a:defRPr>
            </a:lvl6pPr>
            <a:lvl7pPr indent="0" lvl="6" marL="0" algn="ctr">
              <a:lnSpc>
                <a:spcPct val="100000"/>
              </a:lnSpc>
              <a:spcBef>
                <a:spcPts val="0"/>
              </a:spcBef>
              <a:buNone/>
              <a:defRPr sz="900">
                <a:solidFill>
                  <a:srgbClr val="000000"/>
                </a:solidFill>
                <a:latin typeface="Helvetica Neue"/>
                <a:ea typeface="Helvetica Neue"/>
                <a:cs typeface="Helvetica Neue"/>
                <a:sym typeface="Helvetica Neue"/>
              </a:defRPr>
            </a:lvl7pPr>
            <a:lvl8pPr indent="0" lvl="7" marL="0" algn="ctr">
              <a:lnSpc>
                <a:spcPct val="100000"/>
              </a:lnSpc>
              <a:spcBef>
                <a:spcPts val="0"/>
              </a:spcBef>
              <a:buNone/>
              <a:defRPr sz="900">
                <a:solidFill>
                  <a:srgbClr val="000000"/>
                </a:solidFill>
                <a:latin typeface="Helvetica Neue"/>
                <a:ea typeface="Helvetica Neue"/>
                <a:cs typeface="Helvetica Neue"/>
                <a:sym typeface="Helvetica Neue"/>
              </a:defRPr>
            </a:lvl8pPr>
            <a:lvl9pPr indent="0" lvl="8" marL="0" algn="ctr">
              <a:lnSpc>
                <a:spcPct val="100000"/>
              </a:lnSpc>
              <a:spcBef>
                <a:spcPts val="0"/>
              </a:spcBef>
              <a:buNone/>
              <a:defRPr sz="9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type="tx">
  <p:cSld name="TITLE_AND_BODY">
    <p:spTree>
      <p:nvGrpSpPr>
        <p:cNvPr id="10182" name="Shape 10182"/>
        <p:cNvGrpSpPr/>
        <p:nvPr/>
      </p:nvGrpSpPr>
      <p:grpSpPr>
        <a:xfrm>
          <a:off x="0" y="0"/>
          <a:ext cx="0" cy="0"/>
          <a:chOff x="0" y="0"/>
          <a:chExt cx="0" cy="0"/>
        </a:xfrm>
      </p:grpSpPr>
      <p:sp>
        <p:nvSpPr>
          <p:cNvPr id="10183" name="Google Shape;10183;p1230"/>
          <p:cNvSpPr/>
          <p:nvPr>
            <p:ph idx="2" type="pic"/>
          </p:nvPr>
        </p:nvSpPr>
        <p:spPr>
          <a:xfrm>
            <a:off x="-666750" y="-2762250"/>
            <a:ext cx="13525500" cy="10820400"/>
          </a:xfrm>
          <a:prstGeom prst="rect">
            <a:avLst/>
          </a:prstGeom>
          <a:noFill/>
          <a:ln>
            <a:noFill/>
          </a:ln>
        </p:spPr>
      </p:sp>
      <p:sp>
        <p:nvSpPr>
          <p:cNvPr id="10184" name="Google Shape;10184;p1230"/>
          <p:cNvSpPr txBox="1"/>
          <p:nvPr>
            <p:ph idx="12" type="sldNum"/>
          </p:nvPr>
        </p:nvSpPr>
        <p:spPr>
          <a:xfrm>
            <a:off x="5971049" y="6486708"/>
            <a:ext cx="243656" cy="241092"/>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buNone/>
              <a:defRPr>
                <a:solidFill>
                  <a:srgbClr val="FFFFFF"/>
                </a:solidFill>
              </a:defRPr>
            </a:lvl1pPr>
            <a:lvl2pPr indent="0" lvl="1" marL="0" algn="ctr">
              <a:lnSpc>
                <a:spcPct val="100000"/>
              </a:lnSpc>
              <a:spcBef>
                <a:spcPts val="0"/>
              </a:spcBef>
              <a:buNone/>
              <a:defRPr>
                <a:solidFill>
                  <a:srgbClr val="FFFFFF"/>
                </a:solidFill>
              </a:defRPr>
            </a:lvl2pPr>
            <a:lvl3pPr indent="0" lvl="2" marL="0" algn="ctr">
              <a:lnSpc>
                <a:spcPct val="100000"/>
              </a:lnSpc>
              <a:spcBef>
                <a:spcPts val="0"/>
              </a:spcBef>
              <a:buNone/>
              <a:defRPr>
                <a:solidFill>
                  <a:srgbClr val="FFFFFF"/>
                </a:solidFill>
              </a:defRPr>
            </a:lvl3pPr>
            <a:lvl4pPr indent="0" lvl="3" marL="0" algn="ctr">
              <a:lnSpc>
                <a:spcPct val="100000"/>
              </a:lnSpc>
              <a:spcBef>
                <a:spcPts val="0"/>
              </a:spcBef>
              <a:buNone/>
              <a:defRPr>
                <a:solidFill>
                  <a:srgbClr val="FFFFFF"/>
                </a:solidFill>
              </a:defRPr>
            </a:lvl4pPr>
            <a:lvl5pPr indent="0" lvl="4" marL="0" algn="ctr">
              <a:lnSpc>
                <a:spcPct val="100000"/>
              </a:lnSpc>
              <a:spcBef>
                <a:spcPts val="0"/>
              </a:spcBef>
              <a:buNone/>
              <a:defRPr>
                <a:solidFill>
                  <a:srgbClr val="FFFFFF"/>
                </a:solidFill>
              </a:defRPr>
            </a:lvl5pPr>
            <a:lvl6pPr indent="0" lvl="5" marL="0" algn="ctr">
              <a:lnSpc>
                <a:spcPct val="100000"/>
              </a:lnSpc>
              <a:spcBef>
                <a:spcPts val="0"/>
              </a:spcBef>
              <a:buNone/>
              <a:defRPr>
                <a:solidFill>
                  <a:srgbClr val="FFFFFF"/>
                </a:solidFill>
              </a:defRPr>
            </a:lvl6pPr>
            <a:lvl7pPr indent="0" lvl="6" marL="0" algn="ctr">
              <a:lnSpc>
                <a:spcPct val="100000"/>
              </a:lnSpc>
              <a:spcBef>
                <a:spcPts val="0"/>
              </a:spcBef>
              <a:buNone/>
              <a:defRPr>
                <a:solidFill>
                  <a:srgbClr val="FFFFFF"/>
                </a:solidFill>
              </a:defRPr>
            </a:lvl7pPr>
            <a:lvl8pPr indent="0" lvl="7" marL="0" algn="ctr">
              <a:lnSpc>
                <a:spcPct val="100000"/>
              </a:lnSpc>
              <a:spcBef>
                <a:spcPts val="0"/>
              </a:spcBef>
              <a:buNone/>
              <a:defRPr>
                <a:solidFill>
                  <a:srgbClr val="FFFFFF"/>
                </a:solidFill>
              </a:defRPr>
            </a:lvl8pPr>
            <a:lvl9pPr indent="0" lvl="8" marL="0" algn="ctr">
              <a:lnSpc>
                <a:spcPct val="100000"/>
              </a:lnSpc>
              <a:spcBef>
                <a:spcPts val="0"/>
              </a:spcBef>
              <a:buNone/>
              <a:defRPr>
                <a:solidFill>
                  <a:srgbClr val="FFFFFF"/>
                </a:solidFill>
              </a:defRPr>
            </a:lvl9pPr>
          </a:lstStyle>
          <a:p>
            <a:pPr indent="0" lvl="0" marL="0" rtl="0" algn="ctr">
              <a:spcBef>
                <a:spcPts val="0"/>
              </a:spcBef>
              <a:spcAft>
                <a:spcPts val="0"/>
              </a:spcAft>
              <a:buNone/>
            </a:pPr>
            <a:fld id="{00000000-1234-1234-1234-123412341234}" type="slidenum">
              <a:rPr lang="en-US"/>
              <a:t>‹#›</a:t>
            </a:fld>
            <a:endParaRPr sz="900">
              <a:latin typeface="Helvetica Neue"/>
              <a:ea typeface="Helvetica Neue"/>
              <a:cs typeface="Helvetica Neue"/>
              <a:sym typeface="Helvetica Neue"/>
            </a:endParaRPr>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185" name="Shape 10185"/>
        <p:cNvGrpSpPr/>
        <p:nvPr/>
      </p:nvGrpSpPr>
      <p:grpSpPr>
        <a:xfrm>
          <a:off x="0" y="0"/>
          <a:ext cx="0" cy="0"/>
          <a:chOff x="0" y="0"/>
          <a:chExt cx="0" cy="0"/>
        </a:xfrm>
      </p:grpSpPr>
      <p:grpSp>
        <p:nvGrpSpPr>
          <p:cNvPr id="10186" name="Google Shape;10186;p1231"/>
          <p:cNvGrpSpPr/>
          <p:nvPr/>
        </p:nvGrpSpPr>
        <p:grpSpPr>
          <a:xfrm>
            <a:off x="7191544" y="1"/>
            <a:ext cx="5000459" cy="1425992"/>
            <a:chOff x="7191542" y="1"/>
            <a:chExt cx="5000459" cy="1425992"/>
          </a:xfrm>
        </p:grpSpPr>
        <p:pic>
          <p:nvPicPr>
            <p:cNvPr id="10187" name="Google Shape;10187;p12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188" name="Google Shape;10188;p1231"/>
            <p:cNvGrpSpPr/>
            <p:nvPr/>
          </p:nvGrpSpPr>
          <p:grpSpPr>
            <a:xfrm>
              <a:off x="7191542" y="1"/>
              <a:ext cx="5000459" cy="1425992"/>
              <a:chOff x="7186272" y="0"/>
              <a:chExt cx="5005729" cy="1427495"/>
            </a:xfrm>
          </p:grpSpPr>
          <p:sp>
            <p:nvSpPr>
              <p:cNvPr id="10189" name="Google Shape;10189;p12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45A920"/>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90" name="Google Shape;10190;p12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0191" name="Google Shape;10191;p1231"/>
          <p:cNvSpPr txBox="1"/>
          <p:nvPr>
            <p:ph type="title"/>
          </p:nvPr>
        </p:nvSpPr>
        <p:spPr>
          <a:xfrm>
            <a:off x="603250" y="539750"/>
            <a:ext cx="10985500" cy="716582"/>
          </a:xfrm>
          <a:prstGeom prst="rect">
            <a:avLst/>
          </a:prstGeom>
          <a:noFill/>
          <a:ln>
            <a:noFill/>
          </a:ln>
        </p:spPr>
        <p:txBody>
          <a:bodyPr anchorCtr="0" anchor="t" bIns="50800" lIns="50800" spcFirstLastPara="1" rIns="50800" wrap="square" tIns="50800">
            <a:normAutofit/>
          </a:bodyPr>
          <a:lstStyle>
            <a:lvl1pPr lvl="0" algn="l">
              <a:lnSpc>
                <a:spcPct val="80000"/>
              </a:lnSpc>
              <a:spcBef>
                <a:spcPts val="0"/>
              </a:spcBef>
              <a:spcAft>
                <a:spcPts val="0"/>
              </a:spcAft>
              <a:buClr>
                <a:srgbClr val="000000"/>
              </a:buClr>
              <a:buSzPts val="1800"/>
              <a:buNone/>
              <a:defRPr/>
            </a:lvl1pPr>
            <a:lvl2pPr lvl="1" algn="l">
              <a:lnSpc>
                <a:spcPct val="80000"/>
              </a:lnSpc>
              <a:spcBef>
                <a:spcPts val="0"/>
              </a:spcBef>
              <a:spcAft>
                <a:spcPts val="0"/>
              </a:spcAft>
              <a:buClr>
                <a:srgbClr val="000000"/>
              </a:buClr>
              <a:buSzPts val="1800"/>
              <a:buNone/>
              <a:defRPr/>
            </a:lvl2pPr>
            <a:lvl3pPr lvl="2" algn="l">
              <a:lnSpc>
                <a:spcPct val="80000"/>
              </a:lnSpc>
              <a:spcBef>
                <a:spcPts val="0"/>
              </a:spcBef>
              <a:spcAft>
                <a:spcPts val="0"/>
              </a:spcAft>
              <a:buClr>
                <a:srgbClr val="000000"/>
              </a:buClr>
              <a:buSzPts val="1800"/>
              <a:buNone/>
              <a:defRPr/>
            </a:lvl3pPr>
            <a:lvl4pPr lvl="3" algn="l">
              <a:lnSpc>
                <a:spcPct val="80000"/>
              </a:lnSpc>
              <a:spcBef>
                <a:spcPts val="0"/>
              </a:spcBef>
              <a:spcAft>
                <a:spcPts val="0"/>
              </a:spcAft>
              <a:buClr>
                <a:srgbClr val="000000"/>
              </a:buClr>
              <a:buSzPts val="1800"/>
              <a:buNone/>
              <a:defRPr/>
            </a:lvl4pPr>
            <a:lvl5pPr lvl="4" algn="l">
              <a:lnSpc>
                <a:spcPct val="80000"/>
              </a:lnSpc>
              <a:spcBef>
                <a:spcPts val="0"/>
              </a:spcBef>
              <a:spcAft>
                <a:spcPts val="0"/>
              </a:spcAft>
              <a:buClr>
                <a:srgbClr val="000000"/>
              </a:buClr>
              <a:buSzPts val="1800"/>
              <a:buNone/>
              <a:defRPr/>
            </a:lvl5pPr>
            <a:lvl6pPr lvl="5" algn="l">
              <a:lnSpc>
                <a:spcPct val="80000"/>
              </a:lnSpc>
              <a:spcBef>
                <a:spcPts val="0"/>
              </a:spcBef>
              <a:spcAft>
                <a:spcPts val="0"/>
              </a:spcAft>
              <a:buClr>
                <a:srgbClr val="000000"/>
              </a:buClr>
              <a:buSzPts val="1800"/>
              <a:buNone/>
              <a:defRPr/>
            </a:lvl6pPr>
            <a:lvl7pPr lvl="6" algn="l">
              <a:lnSpc>
                <a:spcPct val="80000"/>
              </a:lnSpc>
              <a:spcBef>
                <a:spcPts val="0"/>
              </a:spcBef>
              <a:spcAft>
                <a:spcPts val="0"/>
              </a:spcAft>
              <a:buClr>
                <a:srgbClr val="000000"/>
              </a:buClr>
              <a:buSzPts val="1800"/>
              <a:buNone/>
              <a:defRPr/>
            </a:lvl7pPr>
            <a:lvl8pPr lvl="7" algn="l">
              <a:lnSpc>
                <a:spcPct val="80000"/>
              </a:lnSpc>
              <a:spcBef>
                <a:spcPts val="0"/>
              </a:spcBef>
              <a:spcAft>
                <a:spcPts val="0"/>
              </a:spcAft>
              <a:buClr>
                <a:srgbClr val="000000"/>
              </a:buClr>
              <a:buSzPts val="1800"/>
              <a:buNone/>
              <a:defRPr/>
            </a:lvl8pPr>
            <a:lvl9pPr lvl="8" algn="l">
              <a:lnSpc>
                <a:spcPct val="80000"/>
              </a:lnSpc>
              <a:spcBef>
                <a:spcPts val="0"/>
              </a:spcBef>
              <a:spcAft>
                <a:spcPts val="0"/>
              </a:spcAft>
              <a:buClr>
                <a:srgbClr val="000000"/>
              </a:buClr>
              <a:buSzPts val="1800"/>
              <a:buNone/>
              <a:defRPr/>
            </a:lvl9pPr>
          </a:lstStyle>
          <a:p/>
        </p:txBody>
      </p:sp>
      <p:sp>
        <p:nvSpPr>
          <p:cNvPr id="10192" name="Google Shape;10192;p1231"/>
          <p:cNvSpPr txBox="1"/>
          <p:nvPr>
            <p:ph idx="1" type="body"/>
          </p:nvPr>
        </p:nvSpPr>
        <p:spPr>
          <a:xfrm>
            <a:off x="603250" y="2124252"/>
            <a:ext cx="10985500" cy="4128006"/>
          </a:xfrm>
          <a:prstGeom prst="rect">
            <a:avLst/>
          </a:prstGeom>
          <a:noFill/>
          <a:ln>
            <a:noFill/>
          </a:ln>
        </p:spPr>
        <p:txBody>
          <a:bodyPr anchorCtr="0" anchor="t" bIns="50800" lIns="50800" spcFirstLastPara="1" rIns="50800" wrap="square" tIns="50800">
            <a:normAutofit/>
          </a:bodyPr>
          <a:lstStyle>
            <a:lvl1pPr indent="-369189" lvl="0" marL="457200" algn="l">
              <a:lnSpc>
                <a:spcPct val="140000"/>
              </a:lnSpc>
              <a:spcBef>
                <a:spcPts val="2250"/>
              </a:spcBef>
              <a:spcAft>
                <a:spcPts val="0"/>
              </a:spcAft>
              <a:buClr>
                <a:srgbClr val="404040"/>
              </a:buClr>
              <a:buSzPts val="2214"/>
              <a:buChar char="•"/>
              <a:defRPr/>
            </a:lvl1pPr>
            <a:lvl2pPr indent="-369189" lvl="1" marL="914400" algn="l">
              <a:lnSpc>
                <a:spcPct val="140000"/>
              </a:lnSpc>
              <a:spcBef>
                <a:spcPts val="2250"/>
              </a:spcBef>
              <a:spcAft>
                <a:spcPts val="0"/>
              </a:spcAft>
              <a:buClr>
                <a:srgbClr val="404040"/>
              </a:buClr>
              <a:buSzPts val="2214"/>
              <a:buChar char="•"/>
              <a:defRPr/>
            </a:lvl2pPr>
            <a:lvl3pPr indent="-369189" lvl="2" marL="1371600" algn="l">
              <a:lnSpc>
                <a:spcPct val="140000"/>
              </a:lnSpc>
              <a:spcBef>
                <a:spcPts val="2250"/>
              </a:spcBef>
              <a:spcAft>
                <a:spcPts val="0"/>
              </a:spcAft>
              <a:buClr>
                <a:srgbClr val="404040"/>
              </a:buClr>
              <a:buSzPts val="2214"/>
              <a:buChar char="•"/>
              <a:defRPr/>
            </a:lvl3pPr>
            <a:lvl4pPr indent="-369189" lvl="3" marL="1828800" algn="l">
              <a:lnSpc>
                <a:spcPct val="140000"/>
              </a:lnSpc>
              <a:spcBef>
                <a:spcPts val="2250"/>
              </a:spcBef>
              <a:spcAft>
                <a:spcPts val="0"/>
              </a:spcAft>
              <a:buClr>
                <a:srgbClr val="404040"/>
              </a:buClr>
              <a:buSzPts val="2214"/>
              <a:buChar char="•"/>
              <a:defRPr/>
            </a:lvl4pPr>
            <a:lvl5pPr indent="-369189" lvl="4" marL="2286000" algn="l">
              <a:lnSpc>
                <a:spcPct val="140000"/>
              </a:lnSpc>
              <a:spcBef>
                <a:spcPts val="2250"/>
              </a:spcBef>
              <a:spcAft>
                <a:spcPts val="0"/>
              </a:spcAft>
              <a:buClr>
                <a:srgbClr val="404040"/>
              </a:buClr>
              <a:buSzPts val="2214"/>
              <a:buChar char="•"/>
              <a:defRPr/>
            </a:lvl5pPr>
            <a:lvl6pPr indent="-369189" lvl="5" marL="2743200" algn="l">
              <a:lnSpc>
                <a:spcPct val="140000"/>
              </a:lnSpc>
              <a:spcBef>
                <a:spcPts val="2250"/>
              </a:spcBef>
              <a:spcAft>
                <a:spcPts val="0"/>
              </a:spcAft>
              <a:buClr>
                <a:srgbClr val="404040"/>
              </a:buClr>
              <a:buSzPts val="2214"/>
              <a:buChar char="•"/>
              <a:defRPr/>
            </a:lvl6pPr>
            <a:lvl7pPr indent="-369189" lvl="6" marL="3200400" algn="l">
              <a:lnSpc>
                <a:spcPct val="140000"/>
              </a:lnSpc>
              <a:spcBef>
                <a:spcPts val="2250"/>
              </a:spcBef>
              <a:spcAft>
                <a:spcPts val="0"/>
              </a:spcAft>
              <a:buClr>
                <a:srgbClr val="404040"/>
              </a:buClr>
              <a:buSzPts val="2214"/>
              <a:buChar char="•"/>
              <a:defRPr/>
            </a:lvl7pPr>
            <a:lvl8pPr indent="-369189" lvl="7" marL="3657600" algn="l">
              <a:lnSpc>
                <a:spcPct val="140000"/>
              </a:lnSpc>
              <a:spcBef>
                <a:spcPts val="2250"/>
              </a:spcBef>
              <a:spcAft>
                <a:spcPts val="0"/>
              </a:spcAft>
              <a:buClr>
                <a:srgbClr val="404040"/>
              </a:buClr>
              <a:buSzPts val="2214"/>
              <a:buChar char="•"/>
              <a:defRPr/>
            </a:lvl8pPr>
            <a:lvl9pPr indent="-369189" lvl="8" marL="4114800" algn="l">
              <a:lnSpc>
                <a:spcPct val="140000"/>
              </a:lnSpc>
              <a:spcBef>
                <a:spcPts val="2250"/>
              </a:spcBef>
              <a:spcAft>
                <a:spcPts val="0"/>
              </a:spcAft>
              <a:buClr>
                <a:srgbClr val="404040"/>
              </a:buClr>
              <a:buSzPts val="2214"/>
              <a:buChar char="•"/>
              <a:defRPr/>
            </a:lvl9pPr>
          </a:lstStyle>
          <a:p/>
        </p:txBody>
      </p:sp>
      <p:sp>
        <p:nvSpPr>
          <p:cNvPr id="10193" name="Google Shape;10193;p1231"/>
          <p:cNvSpPr txBox="1"/>
          <p:nvPr>
            <p:ph idx="12" type="sldNum"/>
          </p:nvPr>
        </p:nvSpPr>
        <p:spPr>
          <a:xfrm>
            <a:off x="10088972" y="6480386"/>
            <a:ext cx="243656" cy="241092"/>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buNone/>
              <a:defRPr sz="900">
                <a:solidFill>
                  <a:srgbClr val="9E9E9E"/>
                </a:solidFill>
                <a:latin typeface="Helvetica Neue"/>
                <a:ea typeface="Helvetica Neue"/>
                <a:cs typeface="Helvetica Neue"/>
                <a:sym typeface="Helvetica Neue"/>
              </a:defRPr>
            </a:lvl1pPr>
            <a:lvl2pPr indent="0" lvl="1" marL="0" algn="ctr">
              <a:lnSpc>
                <a:spcPct val="100000"/>
              </a:lnSpc>
              <a:spcBef>
                <a:spcPts val="0"/>
              </a:spcBef>
              <a:buNone/>
              <a:defRPr sz="900">
                <a:solidFill>
                  <a:srgbClr val="9E9E9E"/>
                </a:solidFill>
                <a:latin typeface="Helvetica Neue"/>
                <a:ea typeface="Helvetica Neue"/>
                <a:cs typeface="Helvetica Neue"/>
                <a:sym typeface="Helvetica Neue"/>
              </a:defRPr>
            </a:lvl2pPr>
            <a:lvl3pPr indent="0" lvl="2" marL="0" algn="ctr">
              <a:lnSpc>
                <a:spcPct val="100000"/>
              </a:lnSpc>
              <a:spcBef>
                <a:spcPts val="0"/>
              </a:spcBef>
              <a:buNone/>
              <a:defRPr sz="900">
                <a:solidFill>
                  <a:srgbClr val="9E9E9E"/>
                </a:solidFill>
                <a:latin typeface="Helvetica Neue"/>
                <a:ea typeface="Helvetica Neue"/>
                <a:cs typeface="Helvetica Neue"/>
                <a:sym typeface="Helvetica Neue"/>
              </a:defRPr>
            </a:lvl3pPr>
            <a:lvl4pPr indent="0" lvl="3" marL="0" algn="ctr">
              <a:lnSpc>
                <a:spcPct val="100000"/>
              </a:lnSpc>
              <a:spcBef>
                <a:spcPts val="0"/>
              </a:spcBef>
              <a:buNone/>
              <a:defRPr sz="900">
                <a:solidFill>
                  <a:srgbClr val="9E9E9E"/>
                </a:solidFill>
                <a:latin typeface="Helvetica Neue"/>
                <a:ea typeface="Helvetica Neue"/>
                <a:cs typeface="Helvetica Neue"/>
                <a:sym typeface="Helvetica Neue"/>
              </a:defRPr>
            </a:lvl4pPr>
            <a:lvl5pPr indent="0" lvl="4" marL="0" algn="ctr">
              <a:lnSpc>
                <a:spcPct val="100000"/>
              </a:lnSpc>
              <a:spcBef>
                <a:spcPts val="0"/>
              </a:spcBef>
              <a:buNone/>
              <a:defRPr sz="900">
                <a:solidFill>
                  <a:srgbClr val="9E9E9E"/>
                </a:solidFill>
                <a:latin typeface="Helvetica Neue"/>
                <a:ea typeface="Helvetica Neue"/>
                <a:cs typeface="Helvetica Neue"/>
                <a:sym typeface="Helvetica Neue"/>
              </a:defRPr>
            </a:lvl5pPr>
            <a:lvl6pPr indent="0" lvl="5" marL="0" algn="ctr">
              <a:lnSpc>
                <a:spcPct val="100000"/>
              </a:lnSpc>
              <a:spcBef>
                <a:spcPts val="0"/>
              </a:spcBef>
              <a:buNone/>
              <a:defRPr sz="900">
                <a:solidFill>
                  <a:srgbClr val="9E9E9E"/>
                </a:solidFill>
                <a:latin typeface="Helvetica Neue"/>
                <a:ea typeface="Helvetica Neue"/>
                <a:cs typeface="Helvetica Neue"/>
                <a:sym typeface="Helvetica Neue"/>
              </a:defRPr>
            </a:lvl6pPr>
            <a:lvl7pPr indent="0" lvl="6" marL="0" algn="ctr">
              <a:lnSpc>
                <a:spcPct val="100000"/>
              </a:lnSpc>
              <a:spcBef>
                <a:spcPts val="0"/>
              </a:spcBef>
              <a:buNone/>
              <a:defRPr sz="900">
                <a:solidFill>
                  <a:srgbClr val="9E9E9E"/>
                </a:solidFill>
                <a:latin typeface="Helvetica Neue"/>
                <a:ea typeface="Helvetica Neue"/>
                <a:cs typeface="Helvetica Neue"/>
                <a:sym typeface="Helvetica Neue"/>
              </a:defRPr>
            </a:lvl7pPr>
            <a:lvl8pPr indent="0" lvl="7" marL="0" algn="ctr">
              <a:lnSpc>
                <a:spcPct val="100000"/>
              </a:lnSpc>
              <a:spcBef>
                <a:spcPts val="0"/>
              </a:spcBef>
              <a:buNone/>
              <a:defRPr sz="900">
                <a:solidFill>
                  <a:srgbClr val="9E9E9E"/>
                </a:solidFill>
                <a:latin typeface="Helvetica Neue"/>
                <a:ea typeface="Helvetica Neue"/>
                <a:cs typeface="Helvetica Neue"/>
                <a:sym typeface="Helvetica Neue"/>
              </a:defRPr>
            </a:lvl8pPr>
            <a:lvl9pPr indent="0" lvl="8" marL="0" algn="ctr">
              <a:lnSpc>
                <a:spcPct val="100000"/>
              </a:lnSpc>
              <a:spcBef>
                <a:spcPts val="0"/>
              </a:spcBef>
              <a:buNone/>
              <a:defRPr sz="900">
                <a:solidFill>
                  <a:srgbClr val="9E9E9E"/>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cxnSp>
        <p:nvCxnSpPr>
          <p:cNvPr id="10194" name="Google Shape;10194;p1231"/>
          <p:cNvCxnSpPr/>
          <p:nvPr/>
        </p:nvCxnSpPr>
        <p:spPr>
          <a:xfrm>
            <a:off x="609600" y="6335713"/>
            <a:ext cx="10972800" cy="0"/>
          </a:xfrm>
          <a:prstGeom prst="straightConnector1">
            <a:avLst/>
          </a:prstGeom>
          <a:noFill/>
          <a:ln cap="flat" cmpd="sng" w="9525">
            <a:solidFill>
              <a:srgbClr val="9E9E9E"/>
            </a:solidFill>
            <a:prstDash val="solid"/>
            <a:round/>
            <a:headEnd len="sm" w="sm" type="none"/>
            <a:tailEnd len="sm" w="sm" type="none"/>
          </a:ln>
        </p:spPr>
      </p:cxnSp>
      <p:cxnSp>
        <p:nvCxnSpPr>
          <p:cNvPr id="10195" name="Google Shape;10195;p1231"/>
          <p:cNvCxnSpPr/>
          <p:nvPr/>
        </p:nvCxnSpPr>
        <p:spPr>
          <a:xfrm>
            <a:off x="704315" y="1425993"/>
            <a:ext cx="1097280" cy="0"/>
          </a:xfrm>
          <a:prstGeom prst="straightConnector1">
            <a:avLst/>
          </a:prstGeom>
          <a:noFill/>
          <a:ln cap="flat" cmpd="sng" w="31750">
            <a:solidFill>
              <a:schemeClr val="accent3"/>
            </a:solidFill>
            <a:prstDash val="solid"/>
            <a:round/>
            <a:headEnd len="sm" w="sm" type="none"/>
            <a:tailEnd len="sm" w="sm" type="none"/>
          </a:ln>
        </p:spPr>
      </p:cxnSp>
      <p:sp>
        <p:nvSpPr>
          <p:cNvPr id="10196" name="Google Shape;10196;p1231"/>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Helvetica Neue"/>
                <a:ea typeface="Helvetica Neue"/>
                <a:cs typeface="Helvetica Neue"/>
                <a:sym typeface="Helvetica Neue"/>
              </a:defRPr>
            </a:lvl1pPr>
            <a:lvl2pPr lvl="1"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2pPr>
            <a:lvl3pPr lvl="2"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3pPr>
            <a:lvl4pPr lvl="3"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4pPr>
            <a:lvl5pPr lvl="4"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5pPr>
            <a:lvl6pPr lvl="5"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6pPr>
            <a:lvl7pPr lvl="6"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7pPr>
            <a:lvl8pPr lvl="7"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8pPr>
            <a:lvl9pPr lvl="8"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197" name="Shape 10197"/>
        <p:cNvGrpSpPr/>
        <p:nvPr/>
      </p:nvGrpSpPr>
      <p:grpSpPr>
        <a:xfrm>
          <a:off x="0" y="0"/>
          <a:ext cx="0" cy="0"/>
          <a:chOff x="0" y="0"/>
          <a:chExt cx="0" cy="0"/>
        </a:xfrm>
      </p:grpSpPr>
      <p:sp>
        <p:nvSpPr>
          <p:cNvPr id="10198" name="Google Shape;10198;p1232"/>
          <p:cNvSpPr txBox="1"/>
          <p:nvPr>
            <p:ph idx="12" type="sldNum"/>
          </p:nvPr>
        </p:nvSpPr>
        <p:spPr>
          <a:xfrm>
            <a:off x="10088972" y="6480386"/>
            <a:ext cx="243656" cy="241092"/>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buNone/>
              <a:defRPr/>
            </a:lvl1pPr>
            <a:lvl2pPr indent="0" lvl="1" marL="0" algn="ctr">
              <a:lnSpc>
                <a:spcPct val="100000"/>
              </a:lnSpc>
              <a:spcBef>
                <a:spcPts val="0"/>
              </a:spcBef>
              <a:buNone/>
              <a:defRPr/>
            </a:lvl2pPr>
            <a:lvl3pPr indent="0" lvl="2" marL="0" algn="ctr">
              <a:lnSpc>
                <a:spcPct val="100000"/>
              </a:lnSpc>
              <a:spcBef>
                <a:spcPts val="0"/>
              </a:spcBef>
              <a:buNone/>
              <a:defRPr/>
            </a:lvl3pPr>
            <a:lvl4pPr indent="0" lvl="3" marL="0" algn="ctr">
              <a:lnSpc>
                <a:spcPct val="100000"/>
              </a:lnSpc>
              <a:spcBef>
                <a:spcPts val="0"/>
              </a:spcBef>
              <a:buNone/>
              <a:defRPr/>
            </a:lvl4pPr>
            <a:lvl5pPr indent="0" lvl="4" marL="0" algn="ctr">
              <a:lnSpc>
                <a:spcPct val="100000"/>
              </a:lnSpc>
              <a:spcBef>
                <a:spcPts val="0"/>
              </a:spcBef>
              <a:buNone/>
              <a:defRPr/>
            </a:lvl5pPr>
            <a:lvl6pPr indent="0" lvl="5" marL="0" algn="ctr">
              <a:lnSpc>
                <a:spcPct val="100000"/>
              </a:lnSpc>
              <a:spcBef>
                <a:spcPts val="0"/>
              </a:spcBef>
              <a:buNone/>
              <a:defRPr/>
            </a:lvl6pPr>
            <a:lvl7pPr indent="0" lvl="6" marL="0" algn="ctr">
              <a:lnSpc>
                <a:spcPct val="100000"/>
              </a:lnSpc>
              <a:spcBef>
                <a:spcPts val="0"/>
              </a:spcBef>
              <a:buNone/>
              <a:defRPr/>
            </a:lvl7pPr>
            <a:lvl8pPr indent="0" lvl="7" marL="0" algn="ctr">
              <a:lnSpc>
                <a:spcPct val="100000"/>
              </a:lnSpc>
              <a:spcBef>
                <a:spcPts val="0"/>
              </a:spcBef>
              <a:buNone/>
              <a:defRPr/>
            </a:lvl8pPr>
            <a:lvl9pPr indent="0" lvl="8" marL="0" algn="ctr">
              <a:lnSpc>
                <a:spcPct val="100000"/>
              </a:lnSpc>
              <a:spcBef>
                <a:spcPts val="0"/>
              </a:spcBef>
              <a:buNone/>
              <a:defRPr/>
            </a:lvl9pPr>
          </a:lstStyle>
          <a:p>
            <a:pPr indent="0" lvl="0" marL="0" rtl="0" algn="ctr">
              <a:spcBef>
                <a:spcPts val="0"/>
              </a:spcBef>
              <a:spcAft>
                <a:spcPts val="0"/>
              </a:spcAft>
              <a:buNone/>
            </a:pPr>
            <a:fld id="{00000000-1234-1234-1234-123412341234}" type="slidenum">
              <a:rPr lang="en-US"/>
              <a:t>‹#›</a:t>
            </a:fld>
            <a:endParaRPr/>
          </a:p>
        </p:txBody>
      </p:sp>
      <p:cxnSp>
        <p:nvCxnSpPr>
          <p:cNvPr id="10199" name="Google Shape;10199;p1232"/>
          <p:cNvCxnSpPr/>
          <p:nvPr/>
        </p:nvCxnSpPr>
        <p:spPr>
          <a:xfrm>
            <a:off x="609600" y="6335713"/>
            <a:ext cx="10972800" cy="0"/>
          </a:xfrm>
          <a:prstGeom prst="straightConnector1">
            <a:avLst/>
          </a:prstGeom>
          <a:noFill/>
          <a:ln cap="flat" cmpd="sng" w="9525">
            <a:solidFill>
              <a:srgbClr val="9E9E9E"/>
            </a:solidFill>
            <a:prstDash val="solid"/>
            <a:round/>
            <a:headEnd len="sm" w="sm" type="none"/>
            <a:tailEnd len="sm" w="sm" type="none"/>
          </a:ln>
        </p:spPr>
      </p:cxnSp>
      <p:sp>
        <p:nvSpPr>
          <p:cNvPr id="10200" name="Google Shape;10200;p1232"/>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Helvetica Neue"/>
                <a:ea typeface="Helvetica Neue"/>
                <a:cs typeface="Helvetica Neue"/>
                <a:sym typeface="Helvetica Neue"/>
              </a:defRPr>
            </a:lvl1pPr>
            <a:lvl2pPr lvl="1"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2pPr>
            <a:lvl3pPr lvl="2"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3pPr>
            <a:lvl4pPr lvl="3"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4pPr>
            <a:lvl5pPr lvl="4"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5pPr>
            <a:lvl6pPr lvl="5"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6pPr>
            <a:lvl7pPr lvl="6"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7pPr>
            <a:lvl8pPr lvl="7"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8pPr>
            <a:lvl9pPr lvl="8"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9pPr>
          </a:lstStyle>
          <a:p/>
        </p:txBody>
      </p:sp>
      <p:grpSp>
        <p:nvGrpSpPr>
          <p:cNvPr id="10201" name="Google Shape;10201;p1232"/>
          <p:cNvGrpSpPr/>
          <p:nvPr/>
        </p:nvGrpSpPr>
        <p:grpSpPr>
          <a:xfrm>
            <a:off x="7191544" y="1"/>
            <a:ext cx="5000459" cy="1425992"/>
            <a:chOff x="7191542" y="1"/>
            <a:chExt cx="5000459" cy="1425992"/>
          </a:xfrm>
        </p:grpSpPr>
        <p:pic>
          <p:nvPicPr>
            <p:cNvPr id="10202" name="Google Shape;10202;p12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03" name="Google Shape;10203;p1232"/>
            <p:cNvGrpSpPr/>
            <p:nvPr/>
          </p:nvGrpSpPr>
          <p:grpSpPr>
            <a:xfrm>
              <a:off x="7191542" y="1"/>
              <a:ext cx="5000459" cy="1425992"/>
              <a:chOff x="7186272" y="0"/>
              <a:chExt cx="5005729" cy="1427495"/>
            </a:xfrm>
          </p:grpSpPr>
          <p:sp>
            <p:nvSpPr>
              <p:cNvPr id="10204" name="Google Shape;10204;p12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45A920"/>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05" name="Google Shape;10205;p12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9">
    <p:spTree>
      <p:nvGrpSpPr>
        <p:cNvPr id="1047" name="Shape 1047"/>
        <p:cNvGrpSpPr/>
        <p:nvPr/>
      </p:nvGrpSpPr>
      <p:grpSpPr>
        <a:xfrm>
          <a:off x="0" y="0"/>
          <a:ext cx="0" cy="0"/>
          <a:chOff x="0" y="0"/>
          <a:chExt cx="0" cy="0"/>
        </a:xfrm>
      </p:grpSpPr>
      <p:sp>
        <p:nvSpPr>
          <p:cNvPr id="1048" name="Google Shape;1048;p1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9" name="Google Shape;1049;p17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50" name="Google Shape;1050;p171"/>
          <p:cNvGrpSpPr/>
          <p:nvPr/>
        </p:nvGrpSpPr>
        <p:grpSpPr>
          <a:xfrm>
            <a:off x="7191542" y="1"/>
            <a:ext cx="5000459" cy="1425992"/>
            <a:chOff x="7191542" y="1"/>
            <a:chExt cx="5000459" cy="1425992"/>
          </a:xfrm>
        </p:grpSpPr>
        <p:pic>
          <p:nvPicPr>
            <p:cNvPr id="1051" name="Google Shape;1051;p1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2" name="Google Shape;1052;p171"/>
            <p:cNvGrpSpPr/>
            <p:nvPr/>
          </p:nvGrpSpPr>
          <p:grpSpPr>
            <a:xfrm>
              <a:off x="7191542" y="1"/>
              <a:ext cx="5000459" cy="1425992"/>
              <a:chOff x="7186272" y="0"/>
              <a:chExt cx="5005729" cy="1427495"/>
            </a:xfrm>
          </p:grpSpPr>
          <p:sp>
            <p:nvSpPr>
              <p:cNvPr id="1053" name="Google Shape;1053;p1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4" name="Google Shape;1054;p1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55" name="Google Shape;1055;p17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6" name="Google Shape;1056;p17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57" name="Google Shape;1057;p1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8" name="Google Shape;1058;p1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211" name="Shape 10211"/>
        <p:cNvGrpSpPr/>
        <p:nvPr/>
      </p:nvGrpSpPr>
      <p:grpSpPr>
        <a:xfrm>
          <a:off x="0" y="0"/>
          <a:ext cx="0" cy="0"/>
          <a:chOff x="0" y="0"/>
          <a:chExt cx="0" cy="0"/>
        </a:xfrm>
      </p:grpSpPr>
      <p:sp>
        <p:nvSpPr>
          <p:cNvPr id="10212" name="Google Shape;10212;p69"/>
          <p:cNvSpPr txBox="1"/>
          <p:nvPr>
            <p:ph idx="1" type="body"/>
          </p:nvPr>
        </p:nvSpPr>
        <p:spPr>
          <a:xfrm>
            <a:off x="600670" y="5929931"/>
            <a:ext cx="10985502" cy="318490"/>
          </a:xfrm>
          <a:prstGeom prst="rect">
            <a:avLst/>
          </a:prstGeom>
          <a:noFill/>
          <a:ln>
            <a:noFill/>
          </a:ln>
        </p:spPr>
        <p:txBody>
          <a:bodyPr anchorCtr="0" anchor="t" bIns="45700" lIns="45700" spcFirstLastPara="1" rIns="45700" wrap="square" tIns="45700">
            <a:normAutofit/>
          </a:bodyPr>
          <a:lstStyle>
            <a:lvl1pPr indent="-228600" lvl="0" marL="457200" algn="r">
              <a:lnSpc>
                <a:spcPct val="100000"/>
              </a:lnSpc>
              <a:spcBef>
                <a:spcPts val="0"/>
              </a:spcBef>
              <a:spcAft>
                <a:spcPts val="0"/>
              </a:spcAft>
              <a:buSzPts val="2168"/>
              <a:buNone/>
              <a:defRPr sz="2168">
                <a:solidFill>
                  <a:srgbClr val="EB8F6E"/>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13" name="Google Shape;10213;p69"/>
          <p:cNvSpPr txBox="1"/>
          <p:nvPr>
            <p:ph type="title"/>
          </p:nvPr>
        </p:nvSpPr>
        <p:spPr>
          <a:xfrm>
            <a:off x="603248" y="1287496"/>
            <a:ext cx="10985502" cy="2324101"/>
          </a:xfrm>
          <a:prstGeom prst="rect">
            <a:avLst/>
          </a:prstGeom>
          <a:noFill/>
          <a:ln>
            <a:noFill/>
          </a:ln>
        </p:spPr>
        <p:txBody>
          <a:bodyPr anchorCtr="0" anchor="b" bIns="45700" lIns="91425" spcFirstLastPara="1" rIns="91425" wrap="square" tIns="45700">
            <a:normAutofit/>
          </a:bodyPr>
          <a:lstStyle>
            <a:lvl1pPr lvl="0" algn="l">
              <a:lnSpc>
                <a:spcPct val="110000"/>
              </a:lnSpc>
              <a:spcBef>
                <a:spcPts val="0"/>
              </a:spcBef>
              <a:spcAft>
                <a:spcPts val="0"/>
              </a:spcAft>
              <a:buClr>
                <a:srgbClr val="FFFFFF"/>
              </a:buClr>
              <a:buSzPts val="4750"/>
              <a:buFont typeface="Arial"/>
              <a:buNone/>
              <a:defRPr b="0" sz="4750" cap="none">
                <a:solidFill>
                  <a:srgbClr val="FFFFF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14" name="Google Shape;10214;p69"/>
          <p:cNvSpPr txBox="1"/>
          <p:nvPr>
            <p:ph idx="2" type="body"/>
          </p:nvPr>
        </p:nvSpPr>
        <p:spPr>
          <a:xfrm>
            <a:off x="600671" y="3611595"/>
            <a:ext cx="10985501" cy="952501"/>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0"/>
              </a:spcBef>
              <a:spcAft>
                <a:spcPts val="0"/>
              </a:spcAft>
              <a:buSzPts val="2300"/>
              <a:buNone/>
              <a:defRPr sz="2300">
                <a:solidFill>
                  <a:srgbClr val="FFFFFF"/>
                </a:solidFill>
                <a:latin typeface="Arial"/>
                <a:ea typeface="Arial"/>
                <a:cs typeface="Arial"/>
                <a:sym typeface="Arial"/>
              </a:defRPr>
            </a:lvl1pPr>
            <a:lvl2pPr indent="-228600" lvl="1" marL="914400" algn="l">
              <a:lnSpc>
                <a:spcPct val="100000"/>
              </a:lnSpc>
              <a:spcBef>
                <a:spcPts val="0"/>
              </a:spcBef>
              <a:spcAft>
                <a:spcPts val="0"/>
              </a:spcAft>
              <a:buSzPts val="2300"/>
              <a:buNone/>
              <a:defRPr sz="2300">
                <a:solidFill>
                  <a:srgbClr val="FFFFFF"/>
                </a:solidFill>
                <a:latin typeface="Arial"/>
                <a:ea typeface="Arial"/>
                <a:cs typeface="Arial"/>
                <a:sym typeface="Arial"/>
              </a:defRPr>
            </a:lvl2pPr>
            <a:lvl3pPr indent="-228600" lvl="2" marL="1371600" algn="l">
              <a:lnSpc>
                <a:spcPct val="100000"/>
              </a:lnSpc>
              <a:spcBef>
                <a:spcPts val="0"/>
              </a:spcBef>
              <a:spcAft>
                <a:spcPts val="0"/>
              </a:spcAft>
              <a:buSzPts val="2300"/>
              <a:buNone/>
              <a:defRPr sz="2300">
                <a:solidFill>
                  <a:srgbClr val="FFFFFF"/>
                </a:solidFill>
                <a:latin typeface="Arial"/>
                <a:ea typeface="Arial"/>
                <a:cs typeface="Arial"/>
                <a:sym typeface="Arial"/>
              </a:defRPr>
            </a:lvl3pPr>
            <a:lvl4pPr indent="-228600" lvl="3" marL="1828800" algn="l">
              <a:lnSpc>
                <a:spcPct val="100000"/>
              </a:lnSpc>
              <a:spcBef>
                <a:spcPts val="0"/>
              </a:spcBef>
              <a:spcAft>
                <a:spcPts val="0"/>
              </a:spcAft>
              <a:buSzPts val="2300"/>
              <a:buNone/>
              <a:defRPr sz="2300">
                <a:solidFill>
                  <a:srgbClr val="FFFFFF"/>
                </a:solidFill>
                <a:latin typeface="Arial"/>
                <a:ea typeface="Arial"/>
                <a:cs typeface="Arial"/>
                <a:sym typeface="Arial"/>
              </a:defRPr>
            </a:lvl4pPr>
            <a:lvl5pPr indent="-228600" lvl="4" marL="2286000" algn="l">
              <a:lnSpc>
                <a:spcPct val="100000"/>
              </a:lnSpc>
              <a:spcBef>
                <a:spcPts val="0"/>
              </a:spcBef>
              <a:spcAft>
                <a:spcPts val="0"/>
              </a:spcAft>
              <a:buSzPts val="2300"/>
              <a:buNone/>
              <a:defRPr sz="2300">
                <a:solidFill>
                  <a:srgbClr val="FFFFFF"/>
                </a:solidFill>
                <a:latin typeface="Arial"/>
                <a:ea typeface="Arial"/>
                <a:cs typeface="Arial"/>
                <a:sym typeface="Arial"/>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15" name="Google Shape;10215;p69"/>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919497"/>
                </a:solidFill>
              </a:defRPr>
            </a:lvl1pPr>
            <a:lvl2pPr indent="0" lvl="1" marL="0" algn="r">
              <a:spcBef>
                <a:spcPts val="0"/>
              </a:spcBef>
              <a:buNone/>
              <a:defRPr sz="1200">
                <a:solidFill>
                  <a:srgbClr val="919497"/>
                </a:solidFill>
              </a:defRPr>
            </a:lvl2pPr>
            <a:lvl3pPr indent="0" lvl="2" marL="0" algn="r">
              <a:spcBef>
                <a:spcPts val="0"/>
              </a:spcBef>
              <a:buNone/>
              <a:defRPr sz="1200">
                <a:solidFill>
                  <a:srgbClr val="919497"/>
                </a:solidFill>
              </a:defRPr>
            </a:lvl3pPr>
            <a:lvl4pPr indent="0" lvl="3" marL="0" algn="r">
              <a:spcBef>
                <a:spcPts val="0"/>
              </a:spcBef>
              <a:buNone/>
              <a:defRPr sz="1200">
                <a:solidFill>
                  <a:srgbClr val="919497"/>
                </a:solidFill>
              </a:defRPr>
            </a:lvl4pPr>
            <a:lvl5pPr indent="0" lvl="4" marL="0" algn="r">
              <a:spcBef>
                <a:spcPts val="0"/>
              </a:spcBef>
              <a:buNone/>
              <a:defRPr sz="1200">
                <a:solidFill>
                  <a:srgbClr val="919497"/>
                </a:solidFill>
              </a:defRPr>
            </a:lvl5pPr>
            <a:lvl6pPr indent="0" lvl="5" marL="0" algn="r">
              <a:spcBef>
                <a:spcPts val="0"/>
              </a:spcBef>
              <a:buNone/>
              <a:defRPr sz="1200">
                <a:solidFill>
                  <a:srgbClr val="919497"/>
                </a:solidFill>
              </a:defRPr>
            </a:lvl6pPr>
            <a:lvl7pPr indent="0" lvl="6" marL="0" algn="r">
              <a:spcBef>
                <a:spcPts val="0"/>
              </a:spcBef>
              <a:buNone/>
              <a:defRPr sz="1200">
                <a:solidFill>
                  <a:srgbClr val="919497"/>
                </a:solidFill>
              </a:defRPr>
            </a:lvl7pPr>
            <a:lvl8pPr indent="0" lvl="7" marL="0" algn="r">
              <a:spcBef>
                <a:spcPts val="0"/>
              </a:spcBef>
              <a:buNone/>
              <a:defRPr sz="1200">
                <a:solidFill>
                  <a:srgbClr val="919497"/>
                </a:solidFill>
              </a:defRPr>
            </a:lvl8pPr>
            <a:lvl9pPr indent="0" lvl="8" marL="0" algn="r">
              <a:spcBef>
                <a:spcPts val="0"/>
              </a:spcBef>
              <a:buNone/>
              <a:defRPr sz="1200">
                <a:solidFill>
                  <a:srgbClr val="919497"/>
                </a:solidFil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216" name="Shape 10216"/>
        <p:cNvGrpSpPr/>
        <p:nvPr/>
      </p:nvGrpSpPr>
      <p:grpSpPr>
        <a:xfrm>
          <a:off x="0" y="0"/>
          <a:ext cx="0" cy="0"/>
          <a:chOff x="0" y="0"/>
          <a:chExt cx="0" cy="0"/>
        </a:xfrm>
      </p:grpSpPr>
      <p:grpSp>
        <p:nvGrpSpPr>
          <p:cNvPr id="10217" name="Google Shape;10217;p72"/>
          <p:cNvGrpSpPr/>
          <p:nvPr/>
        </p:nvGrpSpPr>
        <p:grpSpPr>
          <a:xfrm>
            <a:off x="7191544" y="1"/>
            <a:ext cx="5000459" cy="1425992"/>
            <a:chOff x="7191542" y="1"/>
            <a:chExt cx="5000459" cy="1425992"/>
          </a:xfrm>
        </p:grpSpPr>
        <p:pic>
          <p:nvPicPr>
            <p:cNvPr id="10218" name="Google Shape;10218;p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19" name="Google Shape;10219;p72"/>
            <p:cNvGrpSpPr/>
            <p:nvPr/>
          </p:nvGrpSpPr>
          <p:grpSpPr>
            <a:xfrm>
              <a:off x="7191542" y="1"/>
              <a:ext cx="5000459" cy="1425992"/>
              <a:chOff x="7186272" y="0"/>
              <a:chExt cx="5005729" cy="1427495"/>
            </a:xfrm>
          </p:grpSpPr>
          <p:sp>
            <p:nvSpPr>
              <p:cNvPr id="10220" name="Google Shape;10220;p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21" name="Google Shape;10221;p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
        <p:nvSpPr>
          <p:cNvPr id="10222" name="Google Shape;10222;p72"/>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23" name="Google Shape;10223;p7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24" name="Google Shape;10224;p72"/>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Arial"/>
                <a:ea typeface="Arial"/>
                <a:cs typeface="Arial"/>
                <a:sym typeface="Arial"/>
              </a:defRPr>
            </a:lvl1pPr>
            <a:lvl2pPr indent="0" lvl="1" marL="0" algn="r">
              <a:spcBef>
                <a:spcPts val="0"/>
              </a:spcBef>
              <a:buNone/>
              <a:defRPr sz="1200">
                <a:solidFill>
                  <a:srgbClr val="AEB3B7"/>
                </a:solidFill>
                <a:latin typeface="Arial"/>
                <a:ea typeface="Arial"/>
                <a:cs typeface="Arial"/>
                <a:sym typeface="Arial"/>
              </a:defRPr>
            </a:lvl2pPr>
            <a:lvl3pPr indent="0" lvl="2" marL="0" algn="r">
              <a:spcBef>
                <a:spcPts val="0"/>
              </a:spcBef>
              <a:buNone/>
              <a:defRPr sz="1200">
                <a:solidFill>
                  <a:srgbClr val="AEB3B7"/>
                </a:solidFill>
                <a:latin typeface="Arial"/>
                <a:ea typeface="Arial"/>
                <a:cs typeface="Arial"/>
                <a:sym typeface="Arial"/>
              </a:defRPr>
            </a:lvl3pPr>
            <a:lvl4pPr indent="0" lvl="3" marL="0" algn="r">
              <a:spcBef>
                <a:spcPts val="0"/>
              </a:spcBef>
              <a:buNone/>
              <a:defRPr sz="1200">
                <a:solidFill>
                  <a:srgbClr val="AEB3B7"/>
                </a:solidFill>
                <a:latin typeface="Arial"/>
                <a:ea typeface="Arial"/>
                <a:cs typeface="Arial"/>
                <a:sym typeface="Arial"/>
              </a:defRPr>
            </a:lvl4pPr>
            <a:lvl5pPr indent="0" lvl="4" marL="0" algn="r">
              <a:spcBef>
                <a:spcPts val="0"/>
              </a:spcBef>
              <a:buNone/>
              <a:defRPr sz="1200">
                <a:solidFill>
                  <a:srgbClr val="AEB3B7"/>
                </a:solidFill>
                <a:latin typeface="Arial"/>
                <a:ea typeface="Arial"/>
                <a:cs typeface="Arial"/>
                <a:sym typeface="Arial"/>
              </a:defRPr>
            </a:lvl5pPr>
            <a:lvl6pPr indent="0" lvl="5" marL="0" algn="r">
              <a:spcBef>
                <a:spcPts val="0"/>
              </a:spcBef>
              <a:buNone/>
              <a:defRPr sz="1200">
                <a:solidFill>
                  <a:srgbClr val="AEB3B7"/>
                </a:solidFill>
                <a:latin typeface="Arial"/>
                <a:ea typeface="Arial"/>
                <a:cs typeface="Arial"/>
                <a:sym typeface="Arial"/>
              </a:defRPr>
            </a:lvl6pPr>
            <a:lvl7pPr indent="0" lvl="6" marL="0" algn="r">
              <a:spcBef>
                <a:spcPts val="0"/>
              </a:spcBef>
              <a:buNone/>
              <a:defRPr sz="1200">
                <a:solidFill>
                  <a:srgbClr val="AEB3B7"/>
                </a:solidFill>
                <a:latin typeface="Arial"/>
                <a:ea typeface="Arial"/>
                <a:cs typeface="Arial"/>
                <a:sym typeface="Arial"/>
              </a:defRPr>
            </a:lvl7pPr>
            <a:lvl8pPr indent="0" lvl="7" marL="0" algn="r">
              <a:spcBef>
                <a:spcPts val="0"/>
              </a:spcBef>
              <a:buNone/>
              <a:defRPr sz="1200">
                <a:solidFill>
                  <a:srgbClr val="AEB3B7"/>
                </a:solidFill>
                <a:latin typeface="Arial"/>
                <a:ea typeface="Arial"/>
                <a:cs typeface="Arial"/>
                <a:sym typeface="Arial"/>
              </a:defRPr>
            </a:lvl8pPr>
            <a:lvl9pPr indent="0" lvl="8" marL="0" algn="r">
              <a:spcBef>
                <a:spcPts val="0"/>
              </a:spcBef>
              <a:buNone/>
              <a:defRPr sz="1200">
                <a:solidFill>
                  <a:srgbClr val="AEB3B7"/>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cxnSp>
        <p:nvCxnSpPr>
          <p:cNvPr id="10225" name="Google Shape;10225;p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cxnSp>
        <p:nvCxnSpPr>
          <p:cNvPr id="10226" name="Google Shape;10226;p72"/>
          <p:cNvCxnSpPr/>
          <p:nvPr/>
        </p:nvCxnSpPr>
        <p:spPr>
          <a:xfrm>
            <a:off x="704315" y="1425993"/>
            <a:ext cx="1097280" cy="0"/>
          </a:xfrm>
          <a:prstGeom prst="straightConnector1">
            <a:avLst/>
          </a:prstGeom>
          <a:noFill/>
          <a:ln cap="flat" cmpd="sng" w="31750">
            <a:solidFill>
              <a:schemeClr val="accent3"/>
            </a:solidFill>
            <a:prstDash val="solid"/>
            <a:miter lim="800000"/>
            <a:headEnd len="sm" w="sm" type="none"/>
            <a:tailEnd len="sm" w="sm" type="none"/>
          </a:ln>
        </p:spPr>
      </p:cxnSp>
      <p:sp>
        <p:nvSpPr>
          <p:cNvPr id="10227" name="Google Shape;10227;p72"/>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p:spTree>
      <p:nvGrpSpPr>
        <p:cNvPr id="10228" name="Shape 10228"/>
        <p:cNvGrpSpPr/>
        <p:nvPr/>
      </p:nvGrpSpPr>
      <p:grpSpPr>
        <a:xfrm>
          <a:off x="0" y="0"/>
          <a:ext cx="0" cy="0"/>
          <a:chOff x="0" y="0"/>
          <a:chExt cx="0" cy="0"/>
        </a:xfrm>
      </p:grpSpPr>
      <p:sp>
        <p:nvSpPr>
          <p:cNvPr id="10229" name="Google Shape;10229;p1233"/>
          <p:cNvSpPr/>
          <p:nvPr/>
        </p:nvSpPr>
        <p:spPr>
          <a:xfrm>
            <a:off x="902368" y="1294416"/>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30" name="Google Shape;10230;p1233"/>
          <p:cNvSpPr txBox="1"/>
          <p:nvPr>
            <p:ph type="ctrTitle"/>
          </p:nvPr>
        </p:nvSpPr>
        <p:spPr>
          <a:xfrm>
            <a:off x="1413312" y="1561334"/>
            <a:ext cx="5194433" cy="1826339"/>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31" name="Google Shape;10231;p1233"/>
          <p:cNvSpPr txBox="1"/>
          <p:nvPr>
            <p:ph idx="1" type="subTitle"/>
          </p:nvPr>
        </p:nvSpPr>
        <p:spPr>
          <a:xfrm>
            <a:off x="1413312" y="3766865"/>
            <a:ext cx="5194433" cy="986569"/>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cxnSp>
        <p:nvCxnSpPr>
          <p:cNvPr id="10232" name="Google Shape;10232;p1233"/>
          <p:cNvCxnSpPr/>
          <p:nvPr/>
        </p:nvCxnSpPr>
        <p:spPr>
          <a:xfrm>
            <a:off x="1520055" y="3507988"/>
            <a:ext cx="2286000" cy="0"/>
          </a:xfrm>
          <a:prstGeom prst="straightConnector1">
            <a:avLst/>
          </a:prstGeom>
          <a:noFill/>
          <a:ln cap="flat" cmpd="sng" w="31750">
            <a:solidFill>
              <a:schemeClr val="accent3"/>
            </a:solidFill>
            <a:prstDash val="solid"/>
            <a:miter lim="800000"/>
            <a:headEnd len="sm" w="sm" type="none"/>
            <a:tailEnd len="sm" w="sm" type="none"/>
          </a:ln>
        </p:spPr>
      </p:cxnSp>
      <p:sp>
        <p:nvSpPr>
          <p:cNvPr id="10233" name="Google Shape;10233;p1233"/>
          <p:cNvSpPr/>
          <p:nvPr>
            <p:ph idx="2" type="pic"/>
          </p:nvPr>
        </p:nvSpPr>
        <p:spPr>
          <a:xfrm>
            <a:off x="7118685" y="233915"/>
            <a:ext cx="5073316" cy="5943600"/>
          </a:xfrm>
          <a:prstGeom prst="rect">
            <a:avLst/>
          </a:prstGeom>
          <a:noFill/>
          <a:ln>
            <a:noFill/>
          </a:ln>
        </p:spPr>
      </p:sp>
      <p:grpSp>
        <p:nvGrpSpPr>
          <p:cNvPr id="10234" name="Google Shape;10234;p1233"/>
          <p:cNvGrpSpPr/>
          <p:nvPr/>
        </p:nvGrpSpPr>
        <p:grpSpPr>
          <a:xfrm>
            <a:off x="0" y="5020351"/>
            <a:ext cx="12192000" cy="1837653"/>
            <a:chOff x="0" y="5020348"/>
            <a:chExt cx="12192000" cy="1837653"/>
          </a:xfrm>
        </p:grpSpPr>
        <p:sp>
          <p:nvSpPr>
            <p:cNvPr id="10235" name="Google Shape;10235;p123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36" name="Google Shape;10236;p123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10237" name="Google Shape;10237;p123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p:bg>
      <p:bgPr>
        <a:solidFill>
          <a:schemeClr val="lt2"/>
        </a:solidFill>
      </p:bgPr>
    </p:bg>
    <p:spTree>
      <p:nvGrpSpPr>
        <p:cNvPr id="10238" name="Shape 10238"/>
        <p:cNvGrpSpPr/>
        <p:nvPr/>
      </p:nvGrpSpPr>
      <p:grpSpPr>
        <a:xfrm>
          <a:off x="0" y="0"/>
          <a:ext cx="0" cy="0"/>
          <a:chOff x="0" y="0"/>
          <a:chExt cx="0" cy="0"/>
        </a:xfrm>
      </p:grpSpPr>
      <p:grpSp>
        <p:nvGrpSpPr>
          <p:cNvPr id="10239" name="Google Shape;10239;p1234"/>
          <p:cNvGrpSpPr/>
          <p:nvPr/>
        </p:nvGrpSpPr>
        <p:grpSpPr>
          <a:xfrm>
            <a:off x="0" y="5020350"/>
            <a:ext cx="12192000" cy="1837653"/>
            <a:chOff x="0" y="5020347"/>
            <a:chExt cx="12192000" cy="1837653"/>
          </a:xfrm>
        </p:grpSpPr>
        <p:sp>
          <p:nvSpPr>
            <p:cNvPr id="10240" name="Google Shape;10240;p123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41" name="Google Shape;10241;p123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42" name="Google Shape;10242;p123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10243" name="Google Shape;10243;p123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244" name="Google Shape;10244;p1234"/>
          <p:cNvSpPr txBox="1"/>
          <p:nvPr>
            <p:ph type="title"/>
          </p:nvPr>
        </p:nvSpPr>
        <p:spPr>
          <a:xfrm>
            <a:off x="1413311" y="701751"/>
            <a:ext cx="9365380" cy="2014679"/>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45" name="Google Shape;10245;p1234"/>
          <p:cNvSpPr txBox="1"/>
          <p:nvPr>
            <p:ph idx="1" type="subTitle"/>
          </p:nvPr>
        </p:nvSpPr>
        <p:spPr>
          <a:xfrm>
            <a:off x="1413311" y="3081642"/>
            <a:ext cx="9365380" cy="986569"/>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cxnSp>
        <p:nvCxnSpPr>
          <p:cNvPr id="10246" name="Google Shape;10246;p1234"/>
          <p:cNvCxnSpPr/>
          <p:nvPr/>
        </p:nvCxnSpPr>
        <p:spPr>
          <a:xfrm>
            <a:off x="1520055" y="2811818"/>
            <a:ext cx="2286000" cy="0"/>
          </a:xfrm>
          <a:prstGeom prst="straightConnector1">
            <a:avLst/>
          </a:prstGeom>
          <a:noFill/>
          <a:ln cap="flat" cmpd="sng" w="31750">
            <a:solidFill>
              <a:schemeClr val="accent3"/>
            </a:solidFill>
            <a:prstDash val="solid"/>
            <a:miter lim="800000"/>
            <a:headEnd len="sm" w="sm" type="none"/>
            <a:tailEnd len="sm" w="sm" type="none"/>
          </a:ln>
        </p:spPr>
      </p:cxnSp>
    </p:spTree>
  </p:cSld>
  <p:clrMapOvr>
    <a:masterClrMapping/>
  </p:clrMapOvr>
</p:sldLayout>
</file>

<file path=ppt/slideLayouts/slideLayout10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p:spTree>
      <p:nvGrpSpPr>
        <p:cNvPr id="10247" name="Shape 10247"/>
        <p:cNvGrpSpPr/>
        <p:nvPr/>
      </p:nvGrpSpPr>
      <p:grpSpPr>
        <a:xfrm>
          <a:off x="0" y="0"/>
          <a:ext cx="0" cy="0"/>
          <a:chOff x="0" y="0"/>
          <a:chExt cx="0" cy="0"/>
        </a:xfrm>
      </p:grpSpPr>
      <p:sp>
        <p:nvSpPr>
          <p:cNvPr id="10248" name="Google Shape;10248;p1235"/>
          <p:cNvSpPr txBox="1"/>
          <p:nvPr>
            <p:ph idx="1" type="body"/>
          </p:nvPr>
        </p:nvSpPr>
        <p:spPr>
          <a:xfrm>
            <a:off x="457202" y="1146258"/>
            <a:ext cx="2350169" cy="297179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SzPts val="2400"/>
              <a:buNone/>
              <a:defRPr b="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249" name="Google Shape;10249;p123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250" name="Google Shape;10250;p1235"/>
          <p:cNvGrpSpPr/>
          <p:nvPr/>
        </p:nvGrpSpPr>
        <p:grpSpPr>
          <a:xfrm>
            <a:off x="0" y="5379429"/>
            <a:ext cx="2807368" cy="753891"/>
            <a:chOff x="0" y="5379426"/>
            <a:chExt cx="2807368" cy="753891"/>
          </a:xfrm>
        </p:grpSpPr>
        <p:sp>
          <p:nvSpPr>
            <p:cNvPr id="10251" name="Google Shape;10251;p123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52" name="Google Shape;10252;p123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10253" name="Google Shape;10253;p1235"/>
          <p:cNvSpPr/>
          <p:nvPr>
            <p:ph idx="2" type="pic"/>
          </p:nvPr>
        </p:nvSpPr>
        <p:spPr>
          <a:xfrm>
            <a:off x="2807368" y="457202"/>
            <a:ext cx="8915400" cy="5943598"/>
          </a:xfrm>
          <a:prstGeom prst="rect">
            <a:avLst/>
          </a:prstGeom>
          <a:noFill/>
          <a:ln>
            <a:noFill/>
          </a:ln>
        </p:spPr>
      </p:sp>
      <p:pic>
        <p:nvPicPr>
          <p:cNvPr id="10254" name="Google Shape;10254;p1235"/>
          <p:cNvPicPr preferRelativeResize="0"/>
          <p:nvPr/>
        </p:nvPicPr>
        <p:blipFill rotWithShape="1">
          <a:blip r:embed="rId2">
            <a:alphaModFix/>
          </a:blip>
          <a:srcRect b="0" l="0" r="0" t="0"/>
          <a:stretch/>
        </p:blipFill>
        <p:spPr>
          <a:xfrm>
            <a:off x="513349" y="4385538"/>
            <a:ext cx="2025315" cy="911940"/>
          </a:xfrm>
          <a:prstGeom prst="rect">
            <a:avLst/>
          </a:prstGeom>
          <a:noFill/>
          <a:ln>
            <a:noFill/>
          </a:ln>
        </p:spPr>
      </p:pic>
    </p:spTree>
  </p:cSld>
  <p:clrMapOvr>
    <a:masterClrMapping/>
  </p:clrMapOvr>
</p:sldLayout>
</file>

<file path=ppt/slideLayouts/slideLayout10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p:spTree>
      <p:nvGrpSpPr>
        <p:cNvPr id="10255" name="Shape 10255"/>
        <p:cNvGrpSpPr/>
        <p:nvPr/>
      </p:nvGrpSpPr>
      <p:grpSpPr>
        <a:xfrm>
          <a:off x="0" y="0"/>
          <a:ext cx="0" cy="0"/>
          <a:chOff x="0" y="0"/>
          <a:chExt cx="0" cy="0"/>
        </a:xfrm>
      </p:grpSpPr>
      <p:sp>
        <p:nvSpPr>
          <p:cNvPr id="10256" name="Google Shape;10256;p1236"/>
          <p:cNvSpPr/>
          <p:nvPr/>
        </p:nvSpPr>
        <p:spPr>
          <a:xfrm>
            <a:off x="1427357"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57" name="Google Shape;10257;p1236"/>
          <p:cNvSpPr txBox="1"/>
          <p:nvPr>
            <p:ph type="title"/>
          </p:nvPr>
        </p:nvSpPr>
        <p:spPr>
          <a:xfrm>
            <a:off x="1427357" y="1377235"/>
            <a:ext cx="10155043" cy="3506936"/>
          </a:xfrm>
          <a:prstGeom prst="rect">
            <a:avLst/>
          </a:prstGeom>
          <a:noFill/>
          <a:ln>
            <a:noFill/>
          </a:ln>
        </p:spPr>
        <p:txBody>
          <a:bodyPr anchorCtr="0" anchor="ctr" bIns="274300" lIns="274300" spcFirstLastPara="1" rIns="274300" wrap="square" tIns="2743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58" name="Google Shape;10258;p1236"/>
          <p:cNvSpPr txBox="1"/>
          <p:nvPr>
            <p:ph idx="1" type="body"/>
          </p:nvPr>
        </p:nvSpPr>
        <p:spPr>
          <a:xfrm>
            <a:off x="1427357" y="5007456"/>
            <a:ext cx="10155044" cy="825192"/>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SzPts val="2400"/>
              <a:buNone/>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59" name="Google Shape;10259;p1236"/>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Arial"/>
                <a:ea typeface="Arial"/>
                <a:cs typeface="Arial"/>
                <a:sym typeface="Arial"/>
              </a:defRPr>
            </a:lvl1pPr>
            <a:lvl2pPr indent="0" lvl="1" marL="0" algn="r">
              <a:spcBef>
                <a:spcPts val="0"/>
              </a:spcBef>
              <a:buNone/>
              <a:defRPr sz="1200">
                <a:solidFill>
                  <a:srgbClr val="AEB3B7"/>
                </a:solidFill>
                <a:latin typeface="Arial"/>
                <a:ea typeface="Arial"/>
                <a:cs typeface="Arial"/>
                <a:sym typeface="Arial"/>
              </a:defRPr>
            </a:lvl2pPr>
            <a:lvl3pPr indent="0" lvl="2" marL="0" algn="r">
              <a:spcBef>
                <a:spcPts val="0"/>
              </a:spcBef>
              <a:buNone/>
              <a:defRPr sz="1200">
                <a:solidFill>
                  <a:srgbClr val="AEB3B7"/>
                </a:solidFill>
                <a:latin typeface="Arial"/>
                <a:ea typeface="Arial"/>
                <a:cs typeface="Arial"/>
                <a:sym typeface="Arial"/>
              </a:defRPr>
            </a:lvl3pPr>
            <a:lvl4pPr indent="0" lvl="3" marL="0" algn="r">
              <a:spcBef>
                <a:spcPts val="0"/>
              </a:spcBef>
              <a:buNone/>
              <a:defRPr sz="1200">
                <a:solidFill>
                  <a:srgbClr val="AEB3B7"/>
                </a:solidFill>
                <a:latin typeface="Arial"/>
                <a:ea typeface="Arial"/>
                <a:cs typeface="Arial"/>
                <a:sym typeface="Arial"/>
              </a:defRPr>
            </a:lvl4pPr>
            <a:lvl5pPr indent="0" lvl="4" marL="0" algn="r">
              <a:spcBef>
                <a:spcPts val="0"/>
              </a:spcBef>
              <a:buNone/>
              <a:defRPr sz="1200">
                <a:solidFill>
                  <a:srgbClr val="AEB3B7"/>
                </a:solidFill>
                <a:latin typeface="Arial"/>
                <a:ea typeface="Arial"/>
                <a:cs typeface="Arial"/>
                <a:sym typeface="Arial"/>
              </a:defRPr>
            </a:lvl5pPr>
            <a:lvl6pPr indent="0" lvl="5" marL="0" algn="r">
              <a:spcBef>
                <a:spcPts val="0"/>
              </a:spcBef>
              <a:buNone/>
              <a:defRPr sz="1200">
                <a:solidFill>
                  <a:srgbClr val="AEB3B7"/>
                </a:solidFill>
                <a:latin typeface="Arial"/>
                <a:ea typeface="Arial"/>
                <a:cs typeface="Arial"/>
                <a:sym typeface="Arial"/>
              </a:defRPr>
            </a:lvl6pPr>
            <a:lvl7pPr indent="0" lvl="6" marL="0" algn="r">
              <a:spcBef>
                <a:spcPts val="0"/>
              </a:spcBef>
              <a:buNone/>
              <a:defRPr sz="1200">
                <a:solidFill>
                  <a:srgbClr val="AEB3B7"/>
                </a:solidFill>
                <a:latin typeface="Arial"/>
                <a:ea typeface="Arial"/>
                <a:cs typeface="Arial"/>
                <a:sym typeface="Arial"/>
              </a:defRPr>
            </a:lvl7pPr>
            <a:lvl8pPr indent="0" lvl="7" marL="0" algn="r">
              <a:spcBef>
                <a:spcPts val="0"/>
              </a:spcBef>
              <a:buNone/>
              <a:defRPr sz="1200">
                <a:solidFill>
                  <a:srgbClr val="AEB3B7"/>
                </a:solidFill>
                <a:latin typeface="Arial"/>
                <a:ea typeface="Arial"/>
                <a:cs typeface="Arial"/>
                <a:sym typeface="Arial"/>
              </a:defRPr>
            </a:lvl8pPr>
            <a:lvl9pPr indent="0" lvl="8" marL="0" algn="r">
              <a:spcBef>
                <a:spcPts val="0"/>
              </a:spcBef>
              <a:buNone/>
              <a:defRPr sz="1200">
                <a:solidFill>
                  <a:srgbClr val="AEB3B7"/>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cxnSp>
        <p:nvCxnSpPr>
          <p:cNvPr id="10260" name="Google Shape;10260;p123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261" name="Google Shape;10261;p1236"/>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262" name="Google Shape;10262;p1236"/>
          <p:cNvGrpSpPr/>
          <p:nvPr/>
        </p:nvGrpSpPr>
        <p:grpSpPr>
          <a:xfrm>
            <a:off x="7191544" y="1"/>
            <a:ext cx="5000459" cy="1425992"/>
            <a:chOff x="7191542" y="1"/>
            <a:chExt cx="5000459" cy="1425992"/>
          </a:xfrm>
        </p:grpSpPr>
        <p:pic>
          <p:nvPicPr>
            <p:cNvPr id="10263" name="Google Shape;10263;p123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64" name="Google Shape;10264;p1236"/>
            <p:cNvGrpSpPr/>
            <p:nvPr/>
          </p:nvGrpSpPr>
          <p:grpSpPr>
            <a:xfrm>
              <a:off x="7191542" y="1"/>
              <a:ext cx="5000459" cy="1425992"/>
              <a:chOff x="7186272" y="0"/>
              <a:chExt cx="5005729" cy="1427495"/>
            </a:xfrm>
          </p:grpSpPr>
          <p:sp>
            <p:nvSpPr>
              <p:cNvPr id="10265" name="Google Shape;10265;p123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66" name="Google Shape;10266;p123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pic>
        <p:nvPicPr>
          <p:cNvPr descr="Open quotation mark with solid fill" id="10267" name="Google Shape;10267;p1236"/>
          <p:cNvPicPr preferRelativeResize="0"/>
          <p:nvPr/>
        </p:nvPicPr>
        <p:blipFill rotWithShape="1">
          <a:blip r:embed="rId3">
            <a:alphaModFix/>
          </a:blip>
          <a:srcRect b="0" l="0" r="0" t="0"/>
          <a:stretch/>
        </p:blipFill>
        <p:spPr>
          <a:xfrm>
            <a:off x="111513" y="136525"/>
            <a:ext cx="2036763" cy="2036762"/>
          </a:xfrm>
          <a:prstGeom prst="rect">
            <a:avLst/>
          </a:prstGeom>
          <a:noFill/>
          <a:ln>
            <a:noFill/>
          </a:ln>
        </p:spPr>
      </p:pic>
    </p:spTree>
  </p:cSld>
  <p:clrMapOvr>
    <a:masterClrMapping/>
  </p:clrMapOvr>
</p:sldLayout>
</file>

<file path=ppt/slideLayouts/slideLayout10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268" name="Shape 10268"/>
        <p:cNvGrpSpPr/>
        <p:nvPr/>
      </p:nvGrpSpPr>
      <p:grpSpPr>
        <a:xfrm>
          <a:off x="0" y="0"/>
          <a:ext cx="0" cy="0"/>
          <a:chOff x="0" y="0"/>
          <a:chExt cx="0" cy="0"/>
        </a:xfrm>
      </p:grpSpPr>
      <p:sp>
        <p:nvSpPr>
          <p:cNvPr id="10269" name="Google Shape;10269;p1237"/>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70" name="Google Shape;10270;p123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271" name="Google Shape;10271;p1237"/>
          <p:cNvGrpSpPr/>
          <p:nvPr/>
        </p:nvGrpSpPr>
        <p:grpSpPr>
          <a:xfrm>
            <a:off x="7191544" y="1"/>
            <a:ext cx="5000459" cy="1425992"/>
            <a:chOff x="7191542" y="1"/>
            <a:chExt cx="5000459" cy="1425992"/>
          </a:xfrm>
        </p:grpSpPr>
        <p:pic>
          <p:nvPicPr>
            <p:cNvPr id="10272" name="Google Shape;10272;p123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73" name="Google Shape;10273;p1237"/>
            <p:cNvGrpSpPr/>
            <p:nvPr/>
          </p:nvGrpSpPr>
          <p:grpSpPr>
            <a:xfrm>
              <a:off x="7191542" y="1"/>
              <a:ext cx="5000459" cy="1425992"/>
              <a:chOff x="7186272" y="0"/>
              <a:chExt cx="5005729" cy="1427495"/>
            </a:xfrm>
          </p:grpSpPr>
          <p:sp>
            <p:nvSpPr>
              <p:cNvPr id="10274" name="Google Shape;10274;p123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75" name="Google Shape;10275;p123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
        <p:nvSpPr>
          <p:cNvPr id="10276" name="Google Shape;10276;p1237"/>
          <p:cNvSpPr txBox="1"/>
          <p:nvPr>
            <p:ph idx="2" type="body"/>
          </p:nvPr>
        </p:nvSpPr>
        <p:spPr>
          <a:xfrm>
            <a:off x="6172202" y="1825625"/>
            <a:ext cx="5410199"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77" name="Google Shape;10277;p1237"/>
          <p:cNvSpPr txBox="1"/>
          <p:nvPr>
            <p:ph idx="12" type="sldNum"/>
          </p:nvPr>
        </p:nvSpPr>
        <p:spPr>
          <a:xfrm>
            <a:off x="8839199"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278" name="Google Shape;10278;p123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cxnSp>
        <p:nvCxnSpPr>
          <p:cNvPr id="10279" name="Google Shape;10279;p1237"/>
          <p:cNvCxnSpPr/>
          <p:nvPr/>
        </p:nvCxnSpPr>
        <p:spPr>
          <a:xfrm>
            <a:off x="704315" y="1425993"/>
            <a:ext cx="1097280" cy="0"/>
          </a:xfrm>
          <a:prstGeom prst="straightConnector1">
            <a:avLst/>
          </a:prstGeom>
          <a:noFill/>
          <a:ln cap="flat" cmpd="sng" w="31750">
            <a:solidFill>
              <a:schemeClr val="accent3"/>
            </a:solidFill>
            <a:prstDash val="solid"/>
            <a:miter lim="800000"/>
            <a:headEnd len="sm" w="sm" type="none"/>
            <a:tailEnd len="sm" w="sm" type="none"/>
          </a:ln>
        </p:spPr>
      </p:cxnSp>
      <p:sp>
        <p:nvSpPr>
          <p:cNvPr id="10280" name="Google Shape;10280;p1237"/>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281" name="Shape 10281"/>
        <p:cNvGrpSpPr/>
        <p:nvPr/>
      </p:nvGrpSpPr>
      <p:grpSpPr>
        <a:xfrm>
          <a:off x="0" y="0"/>
          <a:ext cx="0" cy="0"/>
          <a:chOff x="0" y="0"/>
          <a:chExt cx="0" cy="0"/>
        </a:xfrm>
      </p:grpSpPr>
      <p:grpSp>
        <p:nvGrpSpPr>
          <p:cNvPr id="10282" name="Google Shape;10282;p1238"/>
          <p:cNvGrpSpPr/>
          <p:nvPr/>
        </p:nvGrpSpPr>
        <p:grpSpPr>
          <a:xfrm>
            <a:off x="7191544" y="1"/>
            <a:ext cx="5000459" cy="1425992"/>
            <a:chOff x="7191542" y="1"/>
            <a:chExt cx="5000459" cy="1425992"/>
          </a:xfrm>
        </p:grpSpPr>
        <p:pic>
          <p:nvPicPr>
            <p:cNvPr id="10283" name="Google Shape;10283;p123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84" name="Google Shape;10284;p1238"/>
            <p:cNvGrpSpPr/>
            <p:nvPr/>
          </p:nvGrpSpPr>
          <p:grpSpPr>
            <a:xfrm>
              <a:off x="7191542" y="1"/>
              <a:ext cx="5000459" cy="1425992"/>
              <a:chOff x="7186272" y="0"/>
              <a:chExt cx="5005729" cy="1427495"/>
            </a:xfrm>
          </p:grpSpPr>
          <p:sp>
            <p:nvSpPr>
              <p:cNvPr id="10285" name="Google Shape;10285;p123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86" name="Google Shape;10286;p123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
        <p:nvSpPr>
          <p:cNvPr id="10287" name="Google Shape;10287;p1238"/>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88" name="Google Shape;10288;p1238"/>
          <p:cNvSpPr txBox="1"/>
          <p:nvPr>
            <p:ph idx="1" type="body"/>
          </p:nvPr>
        </p:nvSpPr>
        <p:spPr>
          <a:xfrm>
            <a:off x="609603" y="1681163"/>
            <a:ext cx="5387975" cy="823912"/>
          </a:xfrm>
          <a:prstGeom prst="rect">
            <a:avLst/>
          </a:prstGeom>
          <a:solidFill>
            <a:schemeClr val="lt2"/>
          </a:solidFill>
          <a:ln>
            <a:noFill/>
          </a:ln>
        </p:spPr>
        <p:txBody>
          <a:bodyPr anchorCtr="0" anchor="ctr" bIns="0" lIns="182875" spcFirstLastPara="1" rIns="182875" wrap="square" tIns="0">
            <a:normAutofit/>
          </a:bodyPr>
          <a:lstStyle>
            <a:lvl1pPr indent="-228600" lvl="0" marL="457200" algn="l">
              <a:lnSpc>
                <a:spcPct val="90000"/>
              </a:lnSpc>
              <a:spcBef>
                <a:spcPts val="1000"/>
              </a:spcBef>
              <a:spcAft>
                <a:spcPts val="0"/>
              </a:spcAft>
              <a:buSzPts val="2400"/>
              <a:buNone/>
              <a:defRPr b="0" sz="2400" u="sng">
                <a:solidFill>
                  <a:schemeClr val="dk1"/>
                </a:solidFill>
                <a:latin typeface="Arial"/>
                <a:ea typeface="Arial"/>
                <a:cs typeface="Arial"/>
                <a:sym typeface="Arial"/>
              </a:defRPr>
            </a:lvl1pPr>
            <a:lvl2pPr indent="-228600" lvl="1" marL="914400" algn="l">
              <a:lnSpc>
                <a:spcPct val="90000"/>
              </a:lnSpc>
              <a:spcBef>
                <a:spcPts val="500"/>
              </a:spcBef>
              <a:spcAft>
                <a:spcPts val="0"/>
              </a:spcAft>
              <a:buSzPts val="2000"/>
              <a:buNone/>
              <a:defRPr b="1" sz="2000"/>
            </a:lvl2pPr>
            <a:lvl3pPr indent="-228600" lvl="2" marL="1371600" algn="l">
              <a:lnSpc>
                <a:spcPct val="90000"/>
              </a:lnSpc>
              <a:spcBef>
                <a:spcPts val="500"/>
              </a:spcBef>
              <a:spcAft>
                <a:spcPts val="0"/>
              </a:spcAft>
              <a:buSzPts val="1800"/>
              <a:buNone/>
              <a:defRPr b="1" sz="1800"/>
            </a:lvl3pPr>
            <a:lvl4pPr indent="-228600" lvl="3" marL="1828800" algn="l">
              <a:lnSpc>
                <a:spcPct val="90000"/>
              </a:lnSpc>
              <a:spcBef>
                <a:spcPts val="500"/>
              </a:spcBef>
              <a:spcAft>
                <a:spcPts val="0"/>
              </a:spcAft>
              <a:buSzPts val="1600"/>
              <a:buNone/>
              <a:defRPr b="1" sz="1600"/>
            </a:lvl4pPr>
            <a:lvl5pPr indent="-228600" lvl="4" marL="2286000" algn="l">
              <a:lnSpc>
                <a:spcPct val="90000"/>
              </a:lnSpc>
              <a:spcBef>
                <a:spcPts val="500"/>
              </a:spcBef>
              <a:spcAft>
                <a:spcPts val="0"/>
              </a:spcAft>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289" name="Google Shape;10289;p1238"/>
          <p:cNvSpPr txBox="1"/>
          <p:nvPr>
            <p:ph idx="2" type="body"/>
          </p:nvPr>
        </p:nvSpPr>
        <p:spPr>
          <a:xfrm>
            <a:off x="609603"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90000"/>
              </a:lnSpc>
              <a:spcBef>
                <a:spcPts val="1000"/>
              </a:spcBef>
              <a:spcAft>
                <a:spcPts val="0"/>
              </a:spcAft>
              <a:buSzPts val="2000"/>
              <a:buChar char="•"/>
              <a:defRPr sz="2000"/>
            </a:lvl1pPr>
            <a:lvl2pPr indent="-342900" lvl="1" marL="914400" algn="l">
              <a:lnSpc>
                <a:spcPct val="90000"/>
              </a:lnSpc>
              <a:spcBef>
                <a:spcPts val="500"/>
              </a:spcBef>
              <a:spcAft>
                <a:spcPts val="0"/>
              </a:spcAft>
              <a:buSzPts val="1800"/>
              <a:buChar char="•"/>
              <a:defRPr sz="1800"/>
            </a:lvl2pPr>
            <a:lvl3pPr indent="-330200" lvl="2" marL="1371600" algn="l">
              <a:lnSpc>
                <a:spcPct val="90000"/>
              </a:lnSpc>
              <a:spcBef>
                <a:spcPts val="500"/>
              </a:spcBef>
              <a:spcAft>
                <a:spcPts val="0"/>
              </a:spcAft>
              <a:buSzPts val="1600"/>
              <a:buChar char="•"/>
              <a:defRPr sz="1600"/>
            </a:lvl3pPr>
            <a:lvl4pPr indent="-317500" lvl="3" marL="1828800" algn="l">
              <a:lnSpc>
                <a:spcPct val="90000"/>
              </a:lnSpc>
              <a:spcBef>
                <a:spcPts val="500"/>
              </a:spcBef>
              <a:spcAft>
                <a:spcPts val="0"/>
              </a:spcAft>
              <a:buSzPts val="1400"/>
              <a:buChar char="•"/>
              <a:defRPr sz="1400"/>
            </a:lvl4pPr>
            <a:lvl5pPr indent="-317500" lvl="4" marL="2286000" algn="l">
              <a:lnSpc>
                <a:spcPct val="90000"/>
              </a:lnSpc>
              <a:spcBef>
                <a:spcPts val="500"/>
              </a:spcBef>
              <a:spcAft>
                <a:spcPts val="0"/>
              </a:spcAft>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90" name="Google Shape;10290;p123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rmAutofit/>
          </a:bodyPr>
          <a:lstStyle>
            <a:lvl1pPr indent="-228600" lvl="0" marL="457200" algn="l">
              <a:lnSpc>
                <a:spcPct val="90000"/>
              </a:lnSpc>
              <a:spcBef>
                <a:spcPts val="1000"/>
              </a:spcBef>
              <a:spcAft>
                <a:spcPts val="0"/>
              </a:spcAft>
              <a:buSzPts val="2400"/>
              <a:buNone/>
              <a:defRPr b="0" sz="2400" u="sng">
                <a:solidFill>
                  <a:schemeClr val="dk1"/>
                </a:solidFill>
                <a:latin typeface="Arial"/>
                <a:ea typeface="Arial"/>
                <a:cs typeface="Arial"/>
                <a:sym typeface="Arial"/>
              </a:defRPr>
            </a:lvl1pPr>
            <a:lvl2pPr indent="-228600" lvl="1" marL="914400" algn="l">
              <a:lnSpc>
                <a:spcPct val="90000"/>
              </a:lnSpc>
              <a:spcBef>
                <a:spcPts val="500"/>
              </a:spcBef>
              <a:spcAft>
                <a:spcPts val="0"/>
              </a:spcAft>
              <a:buSzPts val="2000"/>
              <a:buNone/>
              <a:defRPr b="1" sz="2000"/>
            </a:lvl2pPr>
            <a:lvl3pPr indent="-228600" lvl="2" marL="1371600" algn="l">
              <a:lnSpc>
                <a:spcPct val="90000"/>
              </a:lnSpc>
              <a:spcBef>
                <a:spcPts val="500"/>
              </a:spcBef>
              <a:spcAft>
                <a:spcPts val="0"/>
              </a:spcAft>
              <a:buSzPts val="1800"/>
              <a:buNone/>
              <a:defRPr b="1" sz="1800"/>
            </a:lvl3pPr>
            <a:lvl4pPr indent="-228600" lvl="3" marL="1828800" algn="l">
              <a:lnSpc>
                <a:spcPct val="90000"/>
              </a:lnSpc>
              <a:spcBef>
                <a:spcPts val="500"/>
              </a:spcBef>
              <a:spcAft>
                <a:spcPts val="0"/>
              </a:spcAft>
              <a:buSzPts val="1600"/>
              <a:buNone/>
              <a:defRPr b="1" sz="1600"/>
            </a:lvl4pPr>
            <a:lvl5pPr indent="-228600" lvl="4" marL="2286000" algn="l">
              <a:lnSpc>
                <a:spcPct val="90000"/>
              </a:lnSpc>
              <a:spcBef>
                <a:spcPts val="500"/>
              </a:spcBef>
              <a:spcAft>
                <a:spcPts val="0"/>
              </a:spcAft>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291" name="Google Shape;10291;p123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90000"/>
              </a:lnSpc>
              <a:spcBef>
                <a:spcPts val="1000"/>
              </a:spcBef>
              <a:spcAft>
                <a:spcPts val="0"/>
              </a:spcAft>
              <a:buSzPts val="2000"/>
              <a:buChar char="•"/>
              <a:defRPr sz="2000"/>
            </a:lvl1pPr>
            <a:lvl2pPr indent="-342900" lvl="1" marL="914400" algn="l">
              <a:lnSpc>
                <a:spcPct val="90000"/>
              </a:lnSpc>
              <a:spcBef>
                <a:spcPts val="500"/>
              </a:spcBef>
              <a:spcAft>
                <a:spcPts val="0"/>
              </a:spcAft>
              <a:buSzPts val="1800"/>
              <a:buChar char="•"/>
              <a:defRPr sz="1800"/>
            </a:lvl2pPr>
            <a:lvl3pPr indent="-330200" lvl="2" marL="1371600" algn="l">
              <a:lnSpc>
                <a:spcPct val="90000"/>
              </a:lnSpc>
              <a:spcBef>
                <a:spcPts val="500"/>
              </a:spcBef>
              <a:spcAft>
                <a:spcPts val="0"/>
              </a:spcAft>
              <a:buSzPts val="1600"/>
              <a:buChar char="•"/>
              <a:defRPr sz="1600"/>
            </a:lvl3pPr>
            <a:lvl4pPr indent="-317500" lvl="3" marL="1828800" algn="l">
              <a:lnSpc>
                <a:spcPct val="90000"/>
              </a:lnSpc>
              <a:spcBef>
                <a:spcPts val="500"/>
              </a:spcBef>
              <a:spcAft>
                <a:spcPts val="0"/>
              </a:spcAft>
              <a:buSzPts val="1400"/>
              <a:buChar char="•"/>
              <a:defRPr sz="1400"/>
            </a:lvl4pPr>
            <a:lvl5pPr indent="-317500" lvl="4" marL="2286000" algn="l">
              <a:lnSpc>
                <a:spcPct val="90000"/>
              </a:lnSpc>
              <a:spcBef>
                <a:spcPts val="500"/>
              </a:spcBef>
              <a:spcAft>
                <a:spcPts val="0"/>
              </a:spcAft>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92" name="Google Shape;10292;p1238"/>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293" name="Google Shape;10293;p123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294" name="Google Shape;10294;p1238"/>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295" name="Shape 10295"/>
        <p:cNvGrpSpPr/>
        <p:nvPr/>
      </p:nvGrpSpPr>
      <p:grpSpPr>
        <a:xfrm>
          <a:off x="0" y="0"/>
          <a:ext cx="0" cy="0"/>
          <a:chOff x="0" y="0"/>
          <a:chExt cx="0" cy="0"/>
        </a:xfrm>
      </p:grpSpPr>
      <p:grpSp>
        <p:nvGrpSpPr>
          <p:cNvPr id="10296" name="Google Shape;10296;p1239"/>
          <p:cNvGrpSpPr/>
          <p:nvPr/>
        </p:nvGrpSpPr>
        <p:grpSpPr>
          <a:xfrm>
            <a:off x="7191544" y="1"/>
            <a:ext cx="5000459" cy="1425992"/>
            <a:chOff x="7191542" y="1"/>
            <a:chExt cx="5000459" cy="1425992"/>
          </a:xfrm>
        </p:grpSpPr>
        <p:pic>
          <p:nvPicPr>
            <p:cNvPr id="10297" name="Google Shape;10297;p123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298" name="Google Shape;10298;p1239"/>
            <p:cNvGrpSpPr/>
            <p:nvPr/>
          </p:nvGrpSpPr>
          <p:grpSpPr>
            <a:xfrm>
              <a:off x="7191542" y="1"/>
              <a:ext cx="5000459" cy="1425992"/>
              <a:chOff x="7186272" y="0"/>
              <a:chExt cx="5005729" cy="1427495"/>
            </a:xfrm>
          </p:grpSpPr>
          <p:sp>
            <p:nvSpPr>
              <p:cNvPr id="10299" name="Google Shape;10299;p123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00" name="Google Shape;10300;p123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
        <p:nvSpPr>
          <p:cNvPr id="10301" name="Google Shape;10301;p1239"/>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02" name="Google Shape;10302;p1239"/>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303" name="Google Shape;10303;p123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cxnSp>
        <p:nvCxnSpPr>
          <p:cNvPr id="10304" name="Google Shape;10304;p1239"/>
          <p:cNvCxnSpPr/>
          <p:nvPr/>
        </p:nvCxnSpPr>
        <p:spPr>
          <a:xfrm>
            <a:off x="707293" y="1425993"/>
            <a:ext cx="1097280" cy="0"/>
          </a:xfrm>
          <a:prstGeom prst="straightConnector1">
            <a:avLst/>
          </a:prstGeom>
          <a:noFill/>
          <a:ln cap="flat" cmpd="sng" w="31750">
            <a:solidFill>
              <a:schemeClr val="accent3"/>
            </a:solidFill>
            <a:prstDash val="solid"/>
            <a:miter lim="800000"/>
            <a:headEnd len="sm" w="sm" type="none"/>
            <a:tailEnd len="sm" w="sm" type="none"/>
          </a:ln>
        </p:spPr>
      </p:cxnSp>
      <p:sp>
        <p:nvSpPr>
          <p:cNvPr id="10305" name="Google Shape;10305;p1239"/>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spTree>
      <p:nvGrpSpPr>
        <p:cNvPr id="10306" name="Shape 10306"/>
        <p:cNvGrpSpPr/>
        <p:nvPr/>
      </p:nvGrpSpPr>
      <p:grpSpPr>
        <a:xfrm>
          <a:off x="0" y="0"/>
          <a:ext cx="0" cy="0"/>
          <a:chOff x="0" y="0"/>
          <a:chExt cx="0" cy="0"/>
        </a:xfrm>
      </p:grpSpPr>
      <p:grpSp>
        <p:nvGrpSpPr>
          <p:cNvPr id="10307" name="Google Shape;10307;p1240"/>
          <p:cNvGrpSpPr/>
          <p:nvPr/>
        </p:nvGrpSpPr>
        <p:grpSpPr>
          <a:xfrm>
            <a:off x="0" y="0"/>
            <a:ext cx="12192000" cy="2148830"/>
            <a:chOff x="0" y="0"/>
            <a:chExt cx="12192000" cy="2148830"/>
          </a:xfrm>
        </p:grpSpPr>
        <p:sp>
          <p:nvSpPr>
            <p:cNvPr id="10308" name="Google Shape;10308;p124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09" name="Google Shape;10309;p124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310" name="Google Shape;10310;p1240"/>
          <p:cNvSpPr/>
          <p:nvPr/>
        </p:nvSpPr>
        <p:spPr>
          <a:xfrm>
            <a:off x="902368" y="1517700"/>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311" name="Google Shape;10311;p1240"/>
          <p:cNvCxnSpPr/>
          <p:nvPr/>
        </p:nvCxnSpPr>
        <p:spPr>
          <a:xfrm>
            <a:off x="1325948" y="3080084"/>
            <a:ext cx="685399" cy="0"/>
          </a:xfrm>
          <a:prstGeom prst="straightConnector1">
            <a:avLst/>
          </a:prstGeom>
          <a:noFill/>
          <a:ln cap="flat" cmpd="sng" w="31750">
            <a:solidFill>
              <a:schemeClr val="accent3"/>
            </a:solidFill>
            <a:prstDash val="solid"/>
            <a:miter lim="800000"/>
            <a:headEnd len="sm" w="sm" type="none"/>
            <a:tailEnd len="sm" w="sm" type="none"/>
          </a:ln>
        </p:spPr>
      </p:cxnSp>
      <p:sp>
        <p:nvSpPr>
          <p:cNvPr id="10312" name="Google Shape;10312;p1240"/>
          <p:cNvSpPr txBox="1"/>
          <p:nvPr>
            <p:ph idx="1" type="body"/>
          </p:nvPr>
        </p:nvSpPr>
        <p:spPr>
          <a:xfrm>
            <a:off x="1219202" y="3429003"/>
            <a:ext cx="5582652" cy="1413563"/>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SzPts val="2000"/>
              <a:buNone/>
              <a:defRPr sz="2000"/>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313" name="Google Shape;10313;p1240"/>
          <p:cNvSpPr txBox="1"/>
          <p:nvPr>
            <p:ph type="ctrTitle"/>
          </p:nvPr>
        </p:nvSpPr>
        <p:spPr>
          <a:xfrm>
            <a:off x="1219201" y="1887490"/>
            <a:ext cx="5582652" cy="107826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314" name="Google Shape;10314;p1240"/>
          <p:cNvPicPr preferRelativeResize="0"/>
          <p:nvPr/>
        </p:nvPicPr>
        <p:blipFill rotWithShape="1">
          <a:blip r:embed="rId2">
            <a:alphaModFix/>
          </a:blip>
          <a:srcRect b="0" l="0" r="0" t="0"/>
          <a:stretch/>
        </p:blipFill>
        <p:spPr>
          <a:xfrm>
            <a:off x="902369" y="228371"/>
            <a:ext cx="2025315" cy="911940"/>
          </a:xfrm>
          <a:prstGeom prst="rect">
            <a:avLst/>
          </a:prstGeom>
          <a:noFill/>
          <a:ln>
            <a:noFill/>
          </a:ln>
        </p:spPr>
      </p:pic>
      <p:sp>
        <p:nvSpPr>
          <p:cNvPr id="10315" name="Google Shape;10315;p1240"/>
          <p:cNvSpPr/>
          <p:nvPr>
            <p:ph idx="2" type="pic"/>
          </p:nvPr>
        </p:nvSpPr>
        <p:spPr>
          <a:xfrm>
            <a:off x="7118685" y="233915"/>
            <a:ext cx="5073316" cy="5943600"/>
          </a:xfrm>
          <a:prstGeom prst="rect">
            <a:avLst/>
          </a:prstGeom>
          <a:noFill/>
          <a:ln>
            <a:noFill/>
          </a:ln>
        </p:spPr>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9">
    <p:spTree>
      <p:nvGrpSpPr>
        <p:cNvPr id="1059" name="Shape 1059"/>
        <p:cNvGrpSpPr/>
        <p:nvPr/>
      </p:nvGrpSpPr>
      <p:grpSpPr>
        <a:xfrm>
          <a:off x="0" y="0"/>
          <a:ext cx="0" cy="0"/>
          <a:chOff x="0" y="0"/>
          <a:chExt cx="0" cy="0"/>
        </a:xfrm>
      </p:grpSpPr>
      <p:grpSp>
        <p:nvGrpSpPr>
          <p:cNvPr id="1060" name="Google Shape;1060;p172"/>
          <p:cNvGrpSpPr/>
          <p:nvPr/>
        </p:nvGrpSpPr>
        <p:grpSpPr>
          <a:xfrm>
            <a:off x="7191542" y="1"/>
            <a:ext cx="5000459" cy="1425992"/>
            <a:chOff x="7191542" y="1"/>
            <a:chExt cx="5000459" cy="1425992"/>
          </a:xfrm>
        </p:grpSpPr>
        <p:pic>
          <p:nvPicPr>
            <p:cNvPr id="1061" name="Google Shape;1061;p1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2" name="Google Shape;1062;p172"/>
            <p:cNvGrpSpPr/>
            <p:nvPr/>
          </p:nvGrpSpPr>
          <p:grpSpPr>
            <a:xfrm>
              <a:off x="7191542" y="1"/>
              <a:ext cx="5000459" cy="1425992"/>
              <a:chOff x="7186272" y="0"/>
              <a:chExt cx="5005729" cy="1427495"/>
            </a:xfrm>
          </p:grpSpPr>
          <p:sp>
            <p:nvSpPr>
              <p:cNvPr id="1063" name="Google Shape;1063;p1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4" name="Google Shape;1064;p1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65" name="Google Shape;1065;p17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6" name="Google Shape;1066;p17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67" name="Google Shape;1067;p17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8" name="Google Shape;1068;p17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69" name="Google Shape;1069;p17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0" name="Google Shape;1070;p1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71" name="Google Shape;1071;p1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2" name="Google Shape;1072;p17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316" name="Shape 10316"/>
        <p:cNvGrpSpPr/>
        <p:nvPr/>
      </p:nvGrpSpPr>
      <p:grpSpPr>
        <a:xfrm>
          <a:off x="0" y="0"/>
          <a:ext cx="0" cy="0"/>
          <a:chOff x="0" y="0"/>
          <a:chExt cx="0" cy="0"/>
        </a:xfrm>
      </p:grpSpPr>
      <p:sp>
        <p:nvSpPr>
          <p:cNvPr id="10317" name="Google Shape;10317;p1241"/>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318" name="Google Shape;10318;p12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319" name="Google Shape;10319;p1241"/>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320" name="Google Shape;10320;p1241"/>
          <p:cNvGrpSpPr/>
          <p:nvPr/>
        </p:nvGrpSpPr>
        <p:grpSpPr>
          <a:xfrm>
            <a:off x="7191544" y="1"/>
            <a:ext cx="5000459" cy="1425992"/>
            <a:chOff x="7191542" y="1"/>
            <a:chExt cx="5000459" cy="1425992"/>
          </a:xfrm>
        </p:grpSpPr>
        <p:pic>
          <p:nvPicPr>
            <p:cNvPr id="10321" name="Google Shape;10321;p12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322" name="Google Shape;10322;p1241"/>
            <p:cNvGrpSpPr/>
            <p:nvPr/>
          </p:nvGrpSpPr>
          <p:grpSpPr>
            <a:xfrm>
              <a:off x="7191542" y="1"/>
              <a:ext cx="5000459" cy="1425992"/>
              <a:chOff x="7186272" y="0"/>
              <a:chExt cx="5005729" cy="1427495"/>
            </a:xfrm>
          </p:grpSpPr>
          <p:sp>
            <p:nvSpPr>
              <p:cNvPr id="10323" name="Google Shape;10323;p12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24" name="Google Shape;10324;p12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Tree>
  </p:cSld>
  <p:clrMapOvr>
    <a:masterClrMapping/>
  </p:clrMapOvr>
</p:sldLayout>
</file>

<file path=ppt/slideLayouts/slideLayout10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p:spTree>
      <p:nvGrpSpPr>
        <p:cNvPr id="10325" name="Shape 10325"/>
        <p:cNvGrpSpPr/>
        <p:nvPr/>
      </p:nvGrpSpPr>
      <p:grpSpPr>
        <a:xfrm>
          <a:off x="0" y="0"/>
          <a:ext cx="0" cy="0"/>
          <a:chOff x="0" y="0"/>
          <a:chExt cx="0" cy="0"/>
        </a:xfrm>
      </p:grpSpPr>
      <p:sp>
        <p:nvSpPr>
          <p:cNvPr id="10326" name="Google Shape;10326;p1242"/>
          <p:cNvSpPr txBox="1"/>
          <p:nvPr>
            <p:ph type="ctrTitle"/>
          </p:nvPr>
        </p:nvSpPr>
        <p:spPr>
          <a:xfrm>
            <a:off x="513350" y="2633534"/>
            <a:ext cx="5194433" cy="23876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27" name="Google Shape;10327;p1242"/>
          <p:cNvSpPr txBox="1"/>
          <p:nvPr>
            <p:ph idx="1" type="subTitle"/>
          </p:nvPr>
        </p:nvSpPr>
        <p:spPr>
          <a:xfrm>
            <a:off x="513350" y="5400328"/>
            <a:ext cx="5194433" cy="986569"/>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cxnSp>
        <p:nvCxnSpPr>
          <p:cNvPr id="10328" name="Google Shape;10328;p1242"/>
          <p:cNvCxnSpPr/>
          <p:nvPr/>
        </p:nvCxnSpPr>
        <p:spPr>
          <a:xfrm>
            <a:off x="620093" y="5141451"/>
            <a:ext cx="2286000" cy="0"/>
          </a:xfrm>
          <a:prstGeom prst="straightConnector1">
            <a:avLst/>
          </a:prstGeom>
          <a:noFill/>
          <a:ln cap="flat" cmpd="sng" w="31750">
            <a:solidFill>
              <a:schemeClr val="accent3"/>
            </a:solidFill>
            <a:prstDash val="solid"/>
            <a:miter lim="800000"/>
            <a:headEnd len="sm" w="sm" type="none"/>
            <a:tailEnd len="sm" w="sm" type="none"/>
          </a:ln>
        </p:spPr>
      </p:cxnSp>
      <p:grpSp>
        <p:nvGrpSpPr>
          <p:cNvPr id="10329" name="Google Shape;10329;p1242"/>
          <p:cNvGrpSpPr/>
          <p:nvPr/>
        </p:nvGrpSpPr>
        <p:grpSpPr>
          <a:xfrm flipH="1">
            <a:off x="-1" y="1"/>
            <a:ext cx="6418725" cy="1509822"/>
            <a:chOff x="7522541" y="1"/>
            <a:chExt cx="4669459" cy="1098357"/>
          </a:xfrm>
        </p:grpSpPr>
        <p:sp>
          <p:nvSpPr>
            <p:cNvPr id="10330" name="Google Shape;10330;p1242"/>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31" name="Google Shape;10331;p1242"/>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10332" name="Google Shape;10332;p1242"/>
          <p:cNvPicPr preferRelativeResize="0"/>
          <p:nvPr/>
        </p:nvPicPr>
        <p:blipFill rotWithShape="1">
          <a:blip r:embed="rId2">
            <a:alphaModFix/>
          </a:blip>
          <a:srcRect b="0" l="0" r="0" t="0"/>
          <a:stretch/>
        </p:blipFill>
        <p:spPr>
          <a:xfrm>
            <a:off x="513350" y="136525"/>
            <a:ext cx="1945207" cy="879974"/>
          </a:xfrm>
          <a:prstGeom prst="rect">
            <a:avLst/>
          </a:prstGeom>
          <a:noFill/>
          <a:ln>
            <a:noFill/>
          </a:ln>
        </p:spPr>
      </p:pic>
    </p:spTree>
  </p:cSld>
  <p:clrMapOvr>
    <a:masterClrMapping/>
  </p:clrMapOvr>
</p:sldLayout>
</file>

<file path=ppt/slideLayouts/slideLayout10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333" name="Shape 10333"/>
        <p:cNvGrpSpPr/>
        <p:nvPr/>
      </p:nvGrpSpPr>
      <p:grpSpPr>
        <a:xfrm>
          <a:off x="0" y="0"/>
          <a:ext cx="0" cy="0"/>
          <a:chOff x="0" y="0"/>
          <a:chExt cx="0" cy="0"/>
        </a:xfrm>
      </p:grpSpPr>
      <p:sp>
        <p:nvSpPr>
          <p:cNvPr id="10334" name="Google Shape;10334;p1243"/>
          <p:cNvSpPr txBox="1"/>
          <p:nvPr>
            <p:ph type="title"/>
          </p:nvPr>
        </p:nvSpPr>
        <p:spPr>
          <a:xfrm>
            <a:off x="963084" y="4406922"/>
            <a:ext cx="10363200" cy="1362075"/>
          </a:xfrm>
          <a:prstGeom prst="rect">
            <a:avLst/>
          </a:prstGeom>
          <a:noFill/>
          <a:ln>
            <a:noFill/>
          </a:ln>
        </p:spPr>
        <p:txBody>
          <a:bodyPr anchorCtr="0" anchor="t" bIns="45700" lIns="91425" spcFirstLastPara="1" rIns="91425" wrap="square" tIns="45700">
            <a:normAutofit/>
          </a:bodyPr>
          <a:lstStyle>
            <a:lvl1pPr lvl="0" algn="l">
              <a:lnSpc>
                <a:spcPct val="90000"/>
              </a:lnSpc>
              <a:spcBef>
                <a:spcPts val="0"/>
              </a:spcBef>
              <a:spcAft>
                <a:spcPts val="0"/>
              </a:spcAft>
              <a:buClr>
                <a:schemeClr val="dk1"/>
              </a:buClr>
              <a:buSzPts val="4000"/>
              <a:buFont typeface="Arial"/>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35" name="Google Shape;10335;p1243"/>
          <p:cNvSpPr txBox="1"/>
          <p:nvPr>
            <p:ph idx="1" type="body"/>
          </p:nvPr>
        </p:nvSpPr>
        <p:spPr>
          <a:xfrm>
            <a:off x="963084" y="2906713"/>
            <a:ext cx="10363200" cy="1500187"/>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SzPts val="2000"/>
              <a:buNone/>
              <a:defRPr sz="2000">
                <a:solidFill>
                  <a:srgbClr val="919497"/>
                </a:solidFill>
              </a:defRPr>
            </a:lvl1pPr>
            <a:lvl2pPr indent="-228600" lvl="1" marL="914400" algn="l">
              <a:lnSpc>
                <a:spcPct val="90000"/>
              </a:lnSpc>
              <a:spcBef>
                <a:spcPts val="500"/>
              </a:spcBef>
              <a:spcAft>
                <a:spcPts val="0"/>
              </a:spcAft>
              <a:buSzPts val="1800"/>
              <a:buNone/>
              <a:defRPr sz="1800">
                <a:solidFill>
                  <a:srgbClr val="919497"/>
                </a:solidFill>
              </a:defRPr>
            </a:lvl2pPr>
            <a:lvl3pPr indent="-228600" lvl="2" marL="1371600" algn="l">
              <a:lnSpc>
                <a:spcPct val="90000"/>
              </a:lnSpc>
              <a:spcBef>
                <a:spcPts val="500"/>
              </a:spcBef>
              <a:spcAft>
                <a:spcPts val="0"/>
              </a:spcAft>
              <a:buSzPts val="1600"/>
              <a:buNone/>
              <a:defRPr sz="1600">
                <a:solidFill>
                  <a:srgbClr val="919497"/>
                </a:solidFill>
              </a:defRPr>
            </a:lvl3pPr>
            <a:lvl4pPr indent="-228600" lvl="3" marL="1828800" algn="l">
              <a:lnSpc>
                <a:spcPct val="90000"/>
              </a:lnSpc>
              <a:spcBef>
                <a:spcPts val="500"/>
              </a:spcBef>
              <a:spcAft>
                <a:spcPts val="0"/>
              </a:spcAft>
              <a:buSzPts val="1400"/>
              <a:buNone/>
              <a:defRPr sz="1400">
                <a:solidFill>
                  <a:srgbClr val="919497"/>
                </a:solidFill>
              </a:defRPr>
            </a:lvl4pPr>
            <a:lvl5pPr indent="-228600" lvl="4" marL="2286000" algn="l">
              <a:lnSpc>
                <a:spcPct val="90000"/>
              </a:lnSpc>
              <a:spcBef>
                <a:spcPts val="500"/>
              </a:spcBef>
              <a:spcAft>
                <a:spcPts val="0"/>
              </a:spcAft>
              <a:buSzPts val="1400"/>
              <a:buNone/>
              <a:defRPr sz="1400">
                <a:solidFill>
                  <a:srgbClr val="919497"/>
                </a:solidFill>
              </a:defRPr>
            </a:lvl5pPr>
            <a:lvl6pPr indent="-228600" lvl="5" marL="2743200" algn="l">
              <a:lnSpc>
                <a:spcPct val="90000"/>
              </a:lnSpc>
              <a:spcBef>
                <a:spcPts val="500"/>
              </a:spcBef>
              <a:spcAft>
                <a:spcPts val="0"/>
              </a:spcAft>
              <a:buClr>
                <a:srgbClr val="919497"/>
              </a:buClr>
              <a:buSzPts val="1400"/>
              <a:buNone/>
              <a:defRPr sz="1400">
                <a:solidFill>
                  <a:srgbClr val="919497"/>
                </a:solidFill>
              </a:defRPr>
            </a:lvl6pPr>
            <a:lvl7pPr indent="-228600" lvl="6" marL="3200400" algn="l">
              <a:lnSpc>
                <a:spcPct val="90000"/>
              </a:lnSpc>
              <a:spcBef>
                <a:spcPts val="500"/>
              </a:spcBef>
              <a:spcAft>
                <a:spcPts val="0"/>
              </a:spcAft>
              <a:buClr>
                <a:srgbClr val="919497"/>
              </a:buClr>
              <a:buSzPts val="1400"/>
              <a:buNone/>
              <a:defRPr sz="1400">
                <a:solidFill>
                  <a:srgbClr val="919497"/>
                </a:solidFill>
              </a:defRPr>
            </a:lvl7pPr>
            <a:lvl8pPr indent="-228600" lvl="7" marL="3657600" algn="l">
              <a:lnSpc>
                <a:spcPct val="90000"/>
              </a:lnSpc>
              <a:spcBef>
                <a:spcPts val="500"/>
              </a:spcBef>
              <a:spcAft>
                <a:spcPts val="0"/>
              </a:spcAft>
              <a:buClr>
                <a:srgbClr val="919497"/>
              </a:buClr>
              <a:buSzPts val="1400"/>
              <a:buNone/>
              <a:defRPr sz="1400">
                <a:solidFill>
                  <a:srgbClr val="919497"/>
                </a:solidFill>
              </a:defRPr>
            </a:lvl8pPr>
            <a:lvl9pPr indent="-228600" lvl="8" marL="4114800" algn="l">
              <a:lnSpc>
                <a:spcPct val="90000"/>
              </a:lnSpc>
              <a:spcBef>
                <a:spcPts val="500"/>
              </a:spcBef>
              <a:spcAft>
                <a:spcPts val="0"/>
              </a:spcAft>
              <a:buClr>
                <a:srgbClr val="919497"/>
              </a:buClr>
              <a:buSzPts val="1400"/>
              <a:buNone/>
              <a:defRPr sz="1400">
                <a:solidFill>
                  <a:srgbClr val="919497"/>
                </a:solidFill>
              </a:defRPr>
            </a:lvl9pPr>
          </a:lstStyle>
          <a:p/>
        </p:txBody>
      </p:sp>
      <p:sp>
        <p:nvSpPr>
          <p:cNvPr id="10336" name="Google Shape;10336;p124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0337" name="Google Shape;10337;p1243"/>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338" name="Google Shape;10338;p1243"/>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Arial"/>
                <a:ea typeface="Arial"/>
                <a:cs typeface="Arial"/>
                <a:sym typeface="Arial"/>
              </a:defRPr>
            </a:lvl1pPr>
            <a:lvl2pPr indent="0" lvl="1" marL="0" marR="0" algn="r">
              <a:spcBef>
                <a:spcPts val="0"/>
              </a:spcBef>
              <a:buNone/>
              <a:defRPr sz="1200">
                <a:solidFill>
                  <a:srgbClr val="919497"/>
                </a:solidFill>
                <a:latin typeface="Arial"/>
                <a:ea typeface="Arial"/>
                <a:cs typeface="Arial"/>
                <a:sym typeface="Arial"/>
              </a:defRPr>
            </a:lvl2pPr>
            <a:lvl3pPr indent="0" lvl="2" marL="0" marR="0" algn="r">
              <a:spcBef>
                <a:spcPts val="0"/>
              </a:spcBef>
              <a:buNone/>
              <a:defRPr sz="1200">
                <a:solidFill>
                  <a:srgbClr val="919497"/>
                </a:solidFill>
                <a:latin typeface="Arial"/>
                <a:ea typeface="Arial"/>
                <a:cs typeface="Arial"/>
                <a:sym typeface="Arial"/>
              </a:defRPr>
            </a:lvl3pPr>
            <a:lvl4pPr indent="0" lvl="3" marL="0" marR="0" algn="r">
              <a:spcBef>
                <a:spcPts val="0"/>
              </a:spcBef>
              <a:buNone/>
              <a:defRPr sz="1200">
                <a:solidFill>
                  <a:srgbClr val="919497"/>
                </a:solidFill>
                <a:latin typeface="Arial"/>
                <a:ea typeface="Arial"/>
                <a:cs typeface="Arial"/>
                <a:sym typeface="Arial"/>
              </a:defRPr>
            </a:lvl4pPr>
            <a:lvl5pPr indent="0" lvl="4" marL="0" marR="0" algn="r">
              <a:spcBef>
                <a:spcPts val="0"/>
              </a:spcBef>
              <a:buNone/>
              <a:defRPr sz="1200">
                <a:solidFill>
                  <a:srgbClr val="919497"/>
                </a:solidFill>
                <a:latin typeface="Arial"/>
                <a:ea typeface="Arial"/>
                <a:cs typeface="Arial"/>
                <a:sym typeface="Arial"/>
              </a:defRPr>
            </a:lvl5pPr>
            <a:lvl6pPr indent="0" lvl="5" marL="0" marR="0" algn="r">
              <a:spcBef>
                <a:spcPts val="0"/>
              </a:spcBef>
              <a:buNone/>
              <a:defRPr sz="1200">
                <a:solidFill>
                  <a:srgbClr val="919497"/>
                </a:solidFill>
                <a:latin typeface="Arial"/>
                <a:ea typeface="Arial"/>
                <a:cs typeface="Arial"/>
                <a:sym typeface="Arial"/>
              </a:defRPr>
            </a:lvl6pPr>
            <a:lvl7pPr indent="0" lvl="6" marL="0" marR="0" algn="r">
              <a:spcBef>
                <a:spcPts val="0"/>
              </a:spcBef>
              <a:buNone/>
              <a:defRPr sz="1200">
                <a:solidFill>
                  <a:srgbClr val="919497"/>
                </a:solidFill>
                <a:latin typeface="Arial"/>
                <a:ea typeface="Arial"/>
                <a:cs typeface="Arial"/>
                <a:sym typeface="Arial"/>
              </a:defRPr>
            </a:lvl7pPr>
            <a:lvl8pPr indent="0" lvl="7" marL="0" marR="0" algn="r">
              <a:spcBef>
                <a:spcPts val="0"/>
              </a:spcBef>
              <a:buNone/>
              <a:defRPr sz="1200">
                <a:solidFill>
                  <a:srgbClr val="919497"/>
                </a:solidFill>
                <a:latin typeface="Arial"/>
                <a:ea typeface="Arial"/>
                <a:cs typeface="Arial"/>
                <a:sym typeface="Arial"/>
              </a:defRPr>
            </a:lvl8pPr>
            <a:lvl9pPr indent="0" lvl="8" marL="0" marR="0" algn="r">
              <a:spcBef>
                <a:spcPts val="0"/>
              </a:spcBef>
              <a:buNone/>
              <a:defRPr sz="1200">
                <a:solidFill>
                  <a:srgbClr val="919497"/>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343" name="Shape 10343"/>
        <p:cNvGrpSpPr/>
        <p:nvPr/>
      </p:nvGrpSpPr>
      <p:grpSpPr>
        <a:xfrm>
          <a:off x="0" y="0"/>
          <a:ext cx="0" cy="0"/>
          <a:chOff x="0" y="0"/>
          <a:chExt cx="0" cy="0"/>
        </a:xfrm>
      </p:grpSpPr>
      <p:sp>
        <p:nvSpPr>
          <p:cNvPr id="10344" name="Google Shape;10344;p71"/>
          <p:cNvSpPr txBox="1"/>
          <p:nvPr>
            <p:ph idx="1" type="body"/>
          </p:nvPr>
        </p:nvSpPr>
        <p:spPr>
          <a:xfrm>
            <a:off x="600670" y="5929931"/>
            <a:ext cx="10985502" cy="318490"/>
          </a:xfrm>
          <a:prstGeom prst="rect">
            <a:avLst/>
          </a:prstGeom>
          <a:noFill/>
          <a:ln>
            <a:noFill/>
          </a:ln>
        </p:spPr>
        <p:txBody>
          <a:bodyPr anchorCtr="0" anchor="t" bIns="45700" lIns="45700" spcFirstLastPara="1" rIns="45700" wrap="square" tIns="45700">
            <a:normAutofit/>
          </a:bodyPr>
          <a:lstStyle>
            <a:lvl1pPr indent="-228600" lvl="0" marL="457200" algn="r">
              <a:lnSpc>
                <a:spcPct val="100000"/>
              </a:lnSpc>
              <a:spcBef>
                <a:spcPts val="0"/>
              </a:spcBef>
              <a:spcAft>
                <a:spcPts val="0"/>
              </a:spcAft>
              <a:buClr>
                <a:srgbClr val="EB8F6E"/>
              </a:buClr>
              <a:buSzPts val="2168"/>
              <a:buFont typeface="Arial"/>
              <a:buNone/>
              <a:defRPr sz="2168">
                <a:solidFill>
                  <a:srgbClr val="EB8F6E"/>
                </a:solidFill>
              </a:defRPr>
            </a:lvl1pPr>
            <a:lvl2pPr indent="-369189" lvl="1" marL="914400" algn="l">
              <a:lnSpc>
                <a:spcPct val="140000"/>
              </a:lnSpc>
              <a:spcBef>
                <a:spcPts val="4500"/>
              </a:spcBef>
              <a:spcAft>
                <a:spcPts val="0"/>
              </a:spcAft>
              <a:buClr>
                <a:srgbClr val="404040"/>
              </a:buClr>
              <a:buSzPts val="2214"/>
              <a:buChar char="•"/>
              <a:defRPr/>
            </a:lvl2pPr>
            <a:lvl3pPr indent="-369189" lvl="2" marL="1371600" algn="l">
              <a:lnSpc>
                <a:spcPct val="140000"/>
              </a:lnSpc>
              <a:spcBef>
                <a:spcPts val="4500"/>
              </a:spcBef>
              <a:spcAft>
                <a:spcPts val="0"/>
              </a:spcAft>
              <a:buClr>
                <a:srgbClr val="404040"/>
              </a:buClr>
              <a:buSzPts val="2214"/>
              <a:buChar char="•"/>
              <a:defRPr/>
            </a:lvl3pPr>
            <a:lvl4pPr indent="-369189" lvl="3" marL="1828800" algn="l">
              <a:lnSpc>
                <a:spcPct val="140000"/>
              </a:lnSpc>
              <a:spcBef>
                <a:spcPts val="4500"/>
              </a:spcBef>
              <a:spcAft>
                <a:spcPts val="0"/>
              </a:spcAft>
              <a:buClr>
                <a:srgbClr val="404040"/>
              </a:buClr>
              <a:buSzPts val="2214"/>
              <a:buChar char="•"/>
              <a:defRPr/>
            </a:lvl4pPr>
            <a:lvl5pPr indent="-369189" lvl="4" marL="2286000" algn="l">
              <a:lnSpc>
                <a:spcPct val="140000"/>
              </a:lnSpc>
              <a:spcBef>
                <a:spcPts val="4500"/>
              </a:spcBef>
              <a:spcAft>
                <a:spcPts val="0"/>
              </a:spcAft>
              <a:buClr>
                <a:srgbClr val="404040"/>
              </a:buClr>
              <a:buSzPts val="2214"/>
              <a:buChar char="•"/>
              <a:defRPr/>
            </a:lvl5pPr>
            <a:lvl6pPr indent="-369189" lvl="5" marL="2743200" algn="l">
              <a:lnSpc>
                <a:spcPct val="140000"/>
              </a:lnSpc>
              <a:spcBef>
                <a:spcPts val="4500"/>
              </a:spcBef>
              <a:spcAft>
                <a:spcPts val="0"/>
              </a:spcAft>
              <a:buClr>
                <a:srgbClr val="404040"/>
              </a:buClr>
              <a:buSzPts val="2214"/>
              <a:buChar char="•"/>
              <a:defRPr/>
            </a:lvl6pPr>
            <a:lvl7pPr indent="-369189" lvl="6" marL="3200400" algn="l">
              <a:lnSpc>
                <a:spcPct val="140000"/>
              </a:lnSpc>
              <a:spcBef>
                <a:spcPts val="4500"/>
              </a:spcBef>
              <a:spcAft>
                <a:spcPts val="0"/>
              </a:spcAft>
              <a:buClr>
                <a:srgbClr val="404040"/>
              </a:buClr>
              <a:buSzPts val="2214"/>
              <a:buChar char="•"/>
              <a:defRPr/>
            </a:lvl7pPr>
            <a:lvl8pPr indent="-369189" lvl="7" marL="3657600" algn="l">
              <a:lnSpc>
                <a:spcPct val="140000"/>
              </a:lnSpc>
              <a:spcBef>
                <a:spcPts val="4500"/>
              </a:spcBef>
              <a:spcAft>
                <a:spcPts val="0"/>
              </a:spcAft>
              <a:buClr>
                <a:srgbClr val="404040"/>
              </a:buClr>
              <a:buSzPts val="2214"/>
              <a:buChar char="•"/>
              <a:defRPr/>
            </a:lvl8pPr>
            <a:lvl9pPr indent="-369189" lvl="8" marL="4114800" algn="l">
              <a:lnSpc>
                <a:spcPct val="140000"/>
              </a:lnSpc>
              <a:spcBef>
                <a:spcPts val="4500"/>
              </a:spcBef>
              <a:spcAft>
                <a:spcPts val="0"/>
              </a:spcAft>
              <a:buClr>
                <a:srgbClr val="404040"/>
              </a:buClr>
              <a:buSzPts val="2214"/>
              <a:buChar char="•"/>
              <a:defRPr/>
            </a:lvl9pPr>
          </a:lstStyle>
          <a:p/>
        </p:txBody>
      </p:sp>
      <p:sp>
        <p:nvSpPr>
          <p:cNvPr id="10345" name="Google Shape;10345;p71"/>
          <p:cNvSpPr txBox="1"/>
          <p:nvPr>
            <p:ph type="title"/>
          </p:nvPr>
        </p:nvSpPr>
        <p:spPr>
          <a:xfrm>
            <a:off x="603248" y="1287496"/>
            <a:ext cx="10985502" cy="2324101"/>
          </a:xfrm>
          <a:prstGeom prst="rect">
            <a:avLst/>
          </a:prstGeom>
          <a:noFill/>
          <a:ln>
            <a:noFill/>
          </a:ln>
        </p:spPr>
        <p:txBody>
          <a:bodyPr anchorCtr="0" anchor="b" bIns="50800" lIns="50800" spcFirstLastPara="1" rIns="50800" wrap="square" tIns="50800">
            <a:normAutofit/>
          </a:bodyPr>
          <a:lstStyle>
            <a:lvl1pPr lvl="0" algn="l">
              <a:lnSpc>
                <a:spcPct val="110000"/>
              </a:lnSpc>
              <a:spcBef>
                <a:spcPts val="0"/>
              </a:spcBef>
              <a:spcAft>
                <a:spcPts val="0"/>
              </a:spcAft>
              <a:buClr>
                <a:srgbClr val="FFFFFF"/>
              </a:buClr>
              <a:buSzPts val="4750"/>
              <a:buFont typeface="Arial"/>
              <a:buNone/>
              <a:defRPr b="0" sz="4750" cap="none">
                <a:solidFill>
                  <a:srgbClr val="FFFFFF"/>
                </a:solidFill>
                <a:latin typeface="Arial"/>
                <a:ea typeface="Arial"/>
                <a:cs typeface="Arial"/>
                <a:sym typeface="Arial"/>
              </a:defRPr>
            </a:lvl1pPr>
            <a:lvl2pPr lvl="1" algn="l">
              <a:lnSpc>
                <a:spcPct val="80000"/>
              </a:lnSpc>
              <a:spcBef>
                <a:spcPts val="0"/>
              </a:spcBef>
              <a:spcAft>
                <a:spcPts val="0"/>
              </a:spcAft>
              <a:buClr>
                <a:srgbClr val="000000"/>
              </a:buClr>
              <a:buSzPts val="1800"/>
              <a:buNone/>
              <a:defRPr/>
            </a:lvl2pPr>
            <a:lvl3pPr lvl="2" algn="l">
              <a:lnSpc>
                <a:spcPct val="80000"/>
              </a:lnSpc>
              <a:spcBef>
                <a:spcPts val="0"/>
              </a:spcBef>
              <a:spcAft>
                <a:spcPts val="0"/>
              </a:spcAft>
              <a:buClr>
                <a:srgbClr val="000000"/>
              </a:buClr>
              <a:buSzPts val="1800"/>
              <a:buNone/>
              <a:defRPr/>
            </a:lvl3pPr>
            <a:lvl4pPr lvl="3" algn="l">
              <a:lnSpc>
                <a:spcPct val="80000"/>
              </a:lnSpc>
              <a:spcBef>
                <a:spcPts val="0"/>
              </a:spcBef>
              <a:spcAft>
                <a:spcPts val="0"/>
              </a:spcAft>
              <a:buClr>
                <a:srgbClr val="000000"/>
              </a:buClr>
              <a:buSzPts val="1800"/>
              <a:buNone/>
              <a:defRPr/>
            </a:lvl4pPr>
            <a:lvl5pPr lvl="4" algn="l">
              <a:lnSpc>
                <a:spcPct val="80000"/>
              </a:lnSpc>
              <a:spcBef>
                <a:spcPts val="0"/>
              </a:spcBef>
              <a:spcAft>
                <a:spcPts val="0"/>
              </a:spcAft>
              <a:buClr>
                <a:srgbClr val="000000"/>
              </a:buClr>
              <a:buSzPts val="1800"/>
              <a:buNone/>
              <a:defRPr/>
            </a:lvl5pPr>
            <a:lvl6pPr lvl="5" algn="l">
              <a:lnSpc>
                <a:spcPct val="80000"/>
              </a:lnSpc>
              <a:spcBef>
                <a:spcPts val="0"/>
              </a:spcBef>
              <a:spcAft>
                <a:spcPts val="0"/>
              </a:spcAft>
              <a:buClr>
                <a:srgbClr val="000000"/>
              </a:buClr>
              <a:buSzPts val="1800"/>
              <a:buNone/>
              <a:defRPr/>
            </a:lvl6pPr>
            <a:lvl7pPr lvl="6" algn="l">
              <a:lnSpc>
                <a:spcPct val="80000"/>
              </a:lnSpc>
              <a:spcBef>
                <a:spcPts val="0"/>
              </a:spcBef>
              <a:spcAft>
                <a:spcPts val="0"/>
              </a:spcAft>
              <a:buClr>
                <a:srgbClr val="000000"/>
              </a:buClr>
              <a:buSzPts val="1800"/>
              <a:buNone/>
              <a:defRPr/>
            </a:lvl7pPr>
            <a:lvl8pPr lvl="7" algn="l">
              <a:lnSpc>
                <a:spcPct val="80000"/>
              </a:lnSpc>
              <a:spcBef>
                <a:spcPts val="0"/>
              </a:spcBef>
              <a:spcAft>
                <a:spcPts val="0"/>
              </a:spcAft>
              <a:buClr>
                <a:srgbClr val="000000"/>
              </a:buClr>
              <a:buSzPts val="1800"/>
              <a:buNone/>
              <a:defRPr/>
            </a:lvl8pPr>
            <a:lvl9pPr lvl="8" algn="l">
              <a:lnSpc>
                <a:spcPct val="80000"/>
              </a:lnSpc>
              <a:spcBef>
                <a:spcPts val="0"/>
              </a:spcBef>
              <a:spcAft>
                <a:spcPts val="0"/>
              </a:spcAft>
              <a:buClr>
                <a:srgbClr val="000000"/>
              </a:buClr>
              <a:buSzPts val="1800"/>
              <a:buNone/>
              <a:defRPr/>
            </a:lvl9pPr>
          </a:lstStyle>
          <a:p/>
        </p:txBody>
      </p:sp>
      <p:sp>
        <p:nvSpPr>
          <p:cNvPr id="10346" name="Google Shape;10346;p71"/>
          <p:cNvSpPr txBox="1"/>
          <p:nvPr>
            <p:ph idx="2" type="body"/>
          </p:nvPr>
        </p:nvSpPr>
        <p:spPr>
          <a:xfrm>
            <a:off x="600671" y="3611595"/>
            <a:ext cx="10985501" cy="952501"/>
          </a:xfrm>
          <a:prstGeom prst="rect">
            <a:avLst/>
          </a:prstGeom>
          <a:noFill/>
          <a:ln>
            <a:noFill/>
          </a:ln>
        </p:spPr>
        <p:txBody>
          <a:bodyPr anchorCtr="0" anchor="t" bIns="50800" lIns="50800" spcFirstLastPara="1" rIns="50800" wrap="square" tIns="50800">
            <a:normAutofit/>
          </a:bodyPr>
          <a:lstStyle>
            <a:lvl1pPr indent="-228600" lvl="0" marL="4572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1pPr>
            <a:lvl2pPr indent="-228600" lvl="1" marL="9144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2pPr>
            <a:lvl3pPr indent="-228600" lvl="2" marL="13716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3pPr>
            <a:lvl4pPr indent="-228600" lvl="3" marL="18288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4pPr>
            <a:lvl5pPr indent="-228600" lvl="4" marL="2286000" algn="l">
              <a:lnSpc>
                <a:spcPct val="100000"/>
              </a:lnSpc>
              <a:spcBef>
                <a:spcPts val="0"/>
              </a:spcBef>
              <a:spcAft>
                <a:spcPts val="0"/>
              </a:spcAft>
              <a:buClr>
                <a:srgbClr val="FFFFFF"/>
              </a:buClr>
              <a:buSzPts val="2300"/>
              <a:buFont typeface="Arial"/>
              <a:buNone/>
              <a:defRPr sz="2300">
                <a:solidFill>
                  <a:srgbClr val="FFFFFF"/>
                </a:solidFill>
                <a:latin typeface="Arial"/>
                <a:ea typeface="Arial"/>
                <a:cs typeface="Arial"/>
                <a:sym typeface="Arial"/>
              </a:defRPr>
            </a:lvl5pPr>
            <a:lvl6pPr indent="-369189" lvl="5" marL="2743200" algn="l">
              <a:lnSpc>
                <a:spcPct val="140000"/>
              </a:lnSpc>
              <a:spcBef>
                <a:spcPts val="4500"/>
              </a:spcBef>
              <a:spcAft>
                <a:spcPts val="0"/>
              </a:spcAft>
              <a:buClr>
                <a:srgbClr val="404040"/>
              </a:buClr>
              <a:buSzPts val="2214"/>
              <a:buChar char="•"/>
              <a:defRPr/>
            </a:lvl6pPr>
            <a:lvl7pPr indent="-369189" lvl="6" marL="3200400" algn="l">
              <a:lnSpc>
                <a:spcPct val="140000"/>
              </a:lnSpc>
              <a:spcBef>
                <a:spcPts val="4500"/>
              </a:spcBef>
              <a:spcAft>
                <a:spcPts val="0"/>
              </a:spcAft>
              <a:buClr>
                <a:srgbClr val="404040"/>
              </a:buClr>
              <a:buSzPts val="2214"/>
              <a:buChar char="•"/>
              <a:defRPr/>
            </a:lvl7pPr>
            <a:lvl8pPr indent="-369189" lvl="7" marL="3657600" algn="l">
              <a:lnSpc>
                <a:spcPct val="140000"/>
              </a:lnSpc>
              <a:spcBef>
                <a:spcPts val="4500"/>
              </a:spcBef>
              <a:spcAft>
                <a:spcPts val="0"/>
              </a:spcAft>
              <a:buClr>
                <a:srgbClr val="404040"/>
              </a:buClr>
              <a:buSzPts val="2214"/>
              <a:buChar char="•"/>
              <a:defRPr/>
            </a:lvl8pPr>
            <a:lvl9pPr indent="-369189" lvl="8" marL="4114800" algn="l">
              <a:lnSpc>
                <a:spcPct val="140000"/>
              </a:lnSpc>
              <a:spcBef>
                <a:spcPts val="4500"/>
              </a:spcBef>
              <a:spcAft>
                <a:spcPts val="0"/>
              </a:spcAft>
              <a:buClr>
                <a:srgbClr val="404040"/>
              </a:buClr>
              <a:buSzPts val="2214"/>
              <a:buChar char="•"/>
              <a:defRPr/>
            </a:lvl9pPr>
          </a:lstStyle>
          <a:p/>
        </p:txBody>
      </p:sp>
      <p:sp>
        <p:nvSpPr>
          <p:cNvPr id="10347" name="Google Shape;10347;p71"/>
          <p:cNvSpPr txBox="1"/>
          <p:nvPr>
            <p:ph idx="12" type="sldNum"/>
          </p:nvPr>
        </p:nvSpPr>
        <p:spPr>
          <a:xfrm>
            <a:off x="6000750" y="6209709"/>
            <a:ext cx="184253" cy="518091"/>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buNone/>
              <a:defRPr sz="900">
                <a:solidFill>
                  <a:srgbClr val="000000"/>
                </a:solidFill>
                <a:latin typeface="Helvetica Neue"/>
                <a:ea typeface="Helvetica Neue"/>
                <a:cs typeface="Helvetica Neue"/>
                <a:sym typeface="Helvetica Neue"/>
              </a:defRPr>
            </a:lvl1pPr>
            <a:lvl2pPr indent="0" lvl="1" marL="0" algn="ctr">
              <a:lnSpc>
                <a:spcPct val="100000"/>
              </a:lnSpc>
              <a:spcBef>
                <a:spcPts val="0"/>
              </a:spcBef>
              <a:buNone/>
              <a:defRPr sz="900">
                <a:solidFill>
                  <a:srgbClr val="000000"/>
                </a:solidFill>
                <a:latin typeface="Helvetica Neue"/>
                <a:ea typeface="Helvetica Neue"/>
                <a:cs typeface="Helvetica Neue"/>
                <a:sym typeface="Helvetica Neue"/>
              </a:defRPr>
            </a:lvl2pPr>
            <a:lvl3pPr indent="0" lvl="2" marL="0" algn="ctr">
              <a:lnSpc>
                <a:spcPct val="100000"/>
              </a:lnSpc>
              <a:spcBef>
                <a:spcPts val="0"/>
              </a:spcBef>
              <a:buNone/>
              <a:defRPr sz="900">
                <a:solidFill>
                  <a:srgbClr val="000000"/>
                </a:solidFill>
                <a:latin typeface="Helvetica Neue"/>
                <a:ea typeface="Helvetica Neue"/>
                <a:cs typeface="Helvetica Neue"/>
                <a:sym typeface="Helvetica Neue"/>
              </a:defRPr>
            </a:lvl3pPr>
            <a:lvl4pPr indent="0" lvl="3" marL="0" algn="ctr">
              <a:lnSpc>
                <a:spcPct val="100000"/>
              </a:lnSpc>
              <a:spcBef>
                <a:spcPts val="0"/>
              </a:spcBef>
              <a:buNone/>
              <a:defRPr sz="900">
                <a:solidFill>
                  <a:srgbClr val="000000"/>
                </a:solidFill>
                <a:latin typeface="Helvetica Neue"/>
                <a:ea typeface="Helvetica Neue"/>
                <a:cs typeface="Helvetica Neue"/>
                <a:sym typeface="Helvetica Neue"/>
              </a:defRPr>
            </a:lvl4pPr>
            <a:lvl5pPr indent="0" lvl="4" marL="0" algn="ctr">
              <a:lnSpc>
                <a:spcPct val="100000"/>
              </a:lnSpc>
              <a:spcBef>
                <a:spcPts val="0"/>
              </a:spcBef>
              <a:buNone/>
              <a:defRPr sz="900">
                <a:solidFill>
                  <a:srgbClr val="000000"/>
                </a:solidFill>
                <a:latin typeface="Helvetica Neue"/>
                <a:ea typeface="Helvetica Neue"/>
                <a:cs typeface="Helvetica Neue"/>
                <a:sym typeface="Helvetica Neue"/>
              </a:defRPr>
            </a:lvl5pPr>
            <a:lvl6pPr indent="0" lvl="5" marL="0" algn="ctr">
              <a:lnSpc>
                <a:spcPct val="100000"/>
              </a:lnSpc>
              <a:spcBef>
                <a:spcPts val="0"/>
              </a:spcBef>
              <a:buNone/>
              <a:defRPr sz="900">
                <a:solidFill>
                  <a:srgbClr val="000000"/>
                </a:solidFill>
                <a:latin typeface="Helvetica Neue"/>
                <a:ea typeface="Helvetica Neue"/>
                <a:cs typeface="Helvetica Neue"/>
                <a:sym typeface="Helvetica Neue"/>
              </a:defRPr>
            </a:lvl6pPr>
            <a:lvl7pPr indent="0" lvl="6" marL="0" algn="ctr">
              <a:lnSpc>
                <a:spcPct val="100000"/>
              </a:lnSpc>
              <a:spcBef>
                <a:spcPts val="0"/>
              </a:spcBef>
              <a:buNone/>
              <a:defRPr sz="900">
                <a:solidFill>
                  <a:srgbClr val="000000"/>
                </a:solidFill>
                <a:latin typeface="Helvetica Neue"/>
                <a:ea typeface="Helvetica Neue"/>
                <a:cs typeface="Helvetica Neue"/>
                <a:sym typeface="Helvetica Neue"/>
              </a:defRPr>
            </a:lvl7pPr>
            <a:lvl8pPr indent="0" lvl="7" marL="0" algn="ctr">
              <a:lnSpc>
                <a:spcPct val="100000"/>
              </a:lnSpc>
              <a:spcBef>
                <a:spcPts val="0"/>
              </a:spcBef>
              <a:buNone/>
              <a:defRPr sz="900">
                <a:solidFill>
                  <a:srgbClr val="000000"/>
                </a:solidFill>
                <a:latin typeface="Helvetica Neue"/>
                <a:ea typeface="Helvetica Neue"/>
                <a:cs typeface="Helvetica Neue"/>
                <a:sym typeface="Helvetica Neue"/>
              </a:defRPr>
            </a:lvl8pPr>
            <a:lvl9pPr indent="0" lvl="8" marL="0" algn="ctr">
              <a:lnSpc>
                <a:spcPct val="100000"/>
              </a:lnSpc>
              <a:spcBef>
                <a:spcPts val="0"/>
              </a:spcBef>
              <a:buNone/>
              <a:defRPr sz="9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353" name="Shape 10353"/>
        <p:cNvGrpSpPr/>
        <p:nvPr/>
      </p:nvGrpSpPr>
      <p:grpSpPr>
        <a:xfrm>
          <a:off x="0" y="0"/>
          <a:ext cx="0" cy="0"/>
          <a:chOff x="0" y="0"/>
          <a:chExt cx="0" cy="0"/>
        </a:xfrm>
      </p:grpSpPr>
      <p:grpSp>
        <p:nvGrpSpPr>
          <p:cNvPr id="10354" name="Google Shape;10354;p77"/>
          <p:cNvGrpSpPr/>
          <p:nvPr/>
        </p:nvGrpSpPr>
        <p:grpSpPr>
          <a:xfrm>
            <a:off x="7191542" y="1"/>
            <a:ext cx="5000459" cy="1425992"/>
            <a:chOff x="7191542" y="1"/>
            <a:chExt cx="5000459" cy="1425992"/>
          </a:xfrm>
        </p:grpSpPr>
        <p:pic>
          <p:nvPicPr>
            <p:cNvPr id="10355" name="Google Shape;10355;p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356" name="Google Shape;10356;p77"/>
            <p:cNvGrpSpPr/>
            <p:nvPr/>
          </p:nvGrpSpPr>
          <p:grpSpPr>
            <a:xfrm>
              <a:off x="7191542" y="1"/>
              <a:ext cx="5000459" cy="1425992"/>
              <a:chOff x="7186272" y="0"/>
              <a:chExt cx="5005729" cy="1427495"/>
            </a:xfrm>
          </p:grpSpPr>
          <p:sp>
            <p:nvSpPr>
              <p:cNvPr id="10357" name="Google Shape;10357;p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58" name="Google Shape;10358;p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359" name="Google Shape;10359;p7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60" name="Google Shape;10360;p7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361" name="Google Shape;10361;p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362" name="Google Shape;10362;p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363" name="Google Shape;10363;p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p:spTree>
      <p:nvGrpSpPr>
        <p:cNvPr id="10364" name="Shape 10364"/>
        <p:cNvGrpSpPr/>
        <p:nvPr/>
      </p:nvGrpSpPr>
      <p:grpSpPr>
        <a:xfrm>
          <a:off x="0" y="0"/>
          <a:ext cx="0" cy="0"/>
          <a:chOff x="0" y="0"/>
          <a:chExt cx="0" cy="0"/>
        </a:xfrm>
      </p:grpSpPr>
      <p:sp>
        <p:nvSpPr>
          <p:cNvPr id="10365" name="Google Shape;10365;p415"/>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66" name="Google Shape;10366;p415"/>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67" name="Google Shape;10367;p415"/>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368" name="Google Shape;10368;p415"/>
          <p:cNvSpPr/>
          <p:nvPr>
            <p:ph idx="2" type="pic"/>
          </p:nvPr>
        </p:nvSpPr>
        <p:spPr>
          <a:xfrm>
            <a:off x="7118684" y="233915"/>
            <a:ext cx="5073316" cy="5943600"/>
          </a:xfrm>
          <a:prstGeom prst="rect">
            <a:avLst/>
          </a:prstGeom>
          <a:noFill/>
          <a:ln>
            <a:noFill/>
          </a:ln>
        </p:spPr>
      </p:sp>
      <p:grpSp>
        <p:nvGrpSpPr>
          <p:cNvPr id="10369" name="Google Shape;10369;p415"/>
          <p:cNvGrpSpPr/>
          <p:nvPr/>
        </p:nvGrpSpPr>
        <p:grpSpPr>
          <a:xfrm>
            <a:off x="0" y="5020348"/>
            <a:ext cx="12192000" cy="1837653"/>
            <a:chOff x="0" y="5020348"/>
            <a:chExt cx="12192000" cy="1837653"/>
          </a:xfrm>
        </p:grpSpPr>
        <p:sp>
          <p:nvSpPr>
            <p:cNvPr id="10370" name="Google Shape;10370;p41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71" name="Google Shape;10371;p415"/>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372" name="Google Shape;10372;p41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p:bg>
      <p:bgPr>
        <a:solidFill>
          <a:schemeClr val="lt2"/>
        </a:solidFill>
      </p:bgPr>
    </p:bg>
    <p:spTree>
      <p:nvGrpSpPr>
        <p:cNvPr id="10373" name="Shape 10373"/>
        <p:cNvGrpSpPr/>
        <p:nvPr/>
      </p:nvGrpSpPr>
      <p:grpSpPr>
        <a:xfrm>
          <a:off x="0" y="0"/>
          <a:ext cx="0" cy="0"/>
          <a:chOff x="0" y="0"/>
          <a:chExt cx="0" cy="0"/>
        </a:xfrm>
      </p:grpSpPr>
      <p:grpSp>
        <p:nvGrpSpPr>
          <p:cNvPr id="10374" name="Google Shape;10374;p416"/>
          <p:cNvGrpSpPr/>
          <p:nvPr/>
        </p:nvGrpSpPr>
        <p:grpSpPr>
          <a:xfrm>
            <a:off x="0" y="5020347"/>
            <a:ext cx="12192000" cy="1837653"/>
            <a:chOff x="0" y="5020347"/>
            <a:chExt cx="12192000" cy="1837653"/>
          </a:xfrm>
        </p:grpSpPr>
        <p:sp>
          <p:nvSpPr>
            <p:cNvPr id="10375" name="Google Shape;10375;p41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76" name="Google Shape;10376;p41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77" name="Google Shape;10377;p41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378" name="Google Shape;10378;p41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379" name="Google Shape;10379;p41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80" name="Google Shape;10380;p41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p:spTree>
      <p:nvGrpSpPr>
        <p:cNvPr id="10381" name="Shape 10381"/>
        <p:cNvGrpSpPr/>
        <p:nvPr/>
      </p:nvGrpSpPr>
      <p:grpSpPr>
        <a:xfrm>
          <a:off x="0" y="0"/>
          <a:ext cx="0" cy="0"/>
          <a:chOff x="0" y="0"/>
          <a:chExt cx="0" cy="0"/>
        </a:xfrm>
      </p:grpSpPr>
      <p:sp>
        <p:nvSpPr>
          <p:cNvPr id="10382" name="Google Shape;10382;p41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383" name="Google Shape;10383;p41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384" name="Google Shape;10384;p417"/>
          <p:cNvGrpSpPr/>
          <p:nvPr/>
        </p:nvGrpSpPr>
        <p:grpSpPr>
          <a:xfrm>
            <a:off x="0" y="5379426"/>
            <a:ext cx="2807368" cy="753891"/>
            <a:chOff x="0" y="5379426"/>
            <a:chExt cx="2807368" cy="753891"/>
          </a:xfrm>
        </p:grpSpPr>
        <p:sp>
          <p:nvSpPr>
            <p:cNvPr id="10385" name="Google Shape;10385;p41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86" name="Google Shape;10386;p41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387" name="Google Shape;10387;p417"/>
          <p:cNvSpPr/>
          <p:nvPr>
            <p:ph idx="2" type="pic"/>
          </p:nvPr>
        </p:nvSpPr>
        <p:spPr>
          <a:xfrm>
            <a:off x="2807368" y="457202"/>
            <a:ext cx="8915400" cy="5943598"/>
          </a:xfrm>
          <a:prstGeom prst="rect">
            <a:avLst/>
          </a:prstGeom>
          <a:noFill/>
          <a:ln>
            <a:noFill/>
          </a:ln>
        </p:spPr>
      </p:sp>
      <p:pic>
        <p:nvPicPr>
          <p:cNvPr id="10388" name="Google Shape;10388;p41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p:spTree>
      <p:nvGrpSpPr>
        <p:cNvPr id="10389" name="Shape 10389"/>
        <p:cNvGrpSpPr/>
        <p:nvPr/>
      </p:nvGrpSpPr>
      <p:grpSpPr>
        <a:xfrm>
          <a:off x="0" y="0"/>
          <a:ext cx="0" cy="0"/>
          <a:chOff x="0" y="0"/>
          <a:chExt cx="0" cy="0"/>
        </a:xfrm>
      </p:grpSpPr>
      <p:sp>
        <p:nvSpPr>
          <p:cNvPr id="10390" name="Google Shape;10390;p41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91" name="Google Shape;10391;p41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392" name="Google Shape;10392;p41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393" name="Google Shape;10393;p4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394" name="Google Shape;10394;p4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395" name="Google Shape;10395;p4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396" name="Google Shape;10396;p418"/>
          <p:cNvGrpSpPr/>
          <p:nvPr/>
        </p:nvGrpSpPr>
        <p:grpSpPr>
          <a:xfrm>
            <a:off x="7191542" y="1"/>
            <a:ext cx="5000459" cy="1425992"/>
            <a:chOff x="7191542" y="1"/>
            <a:chExt cx="5000459" cy="1425992"/>
          </a:xfrm>
        </p:grpSpPr>
        <p:pic>
          <p:nvPicPr>
            <p:cNvPr id="10397" name="Google Shape;10397;p4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398" name="Google Shape;10398;p418"/>
            <p:cNvGrpSpPr/>
            <p:nvPr/>
          </p:nvGrpSpPr>
          <p:grpSpPr>
            <a:xfrm>
              <a:off x="7191542" y="1"/>
              <a:ext cx="5000459" cy="1425992"/>
              <a:chOff x="7186272" y="0"/>
              <a:chExt cx="5005729" cy="1427495"/>
            </a:xfrm>
          </p:grpSpPr>
          <p:sp>
            <p:nvSpPr>
              <p:cNvPr id="10399" name="Google Shape;10399;p4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0" name="Google Shape;10400;p4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401" name="Google Shape;10401;p41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402" name="Shape 10402"/>
        <p:cNvGrpSpPr/>
        <p:nvPr/>
      </p:nvGrpSpPr>
      <p:grpSpPr>
        <a:xfrm>
          <a:off x="0" y="0"/>
          <a:ext cx="0" cy="0"/>
          <a:chOff x="0" y="0"/>
          <a:chExt cx="0" cy="0"/>
        </a:xfrm>
      </p:grpSpPr>
      <p:sp>
        <p:nvSpPr>
          <p:cNvPr id="10403" name="Google Shape;10403;p41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04" name="Google Shape;10404;p41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405" name="Google Shape;10405;p419"/>
          <p:cNvGrpSpPr/>
          <p:nvPr/>
        </p:nvGrpSpPr>
        <p:grpSpPr>
          <a:xfrm>
            <a:off x="7191542" y="1"/>
            <a:ext cx="5000459" cy="1425992"/>
            <a:chOff x="7191542" y="1"/>
            <a:chExt cx="5000459" cy="1425992"/>
          </a:xfrm>
        </p:grpSpPr>
        <p:pic>
          <p:nvPicPr>
            <p:cNvPr id="10406" name="Google Shape;10406;p41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407" name="Google Shape;10407;p419"/>
            <p:cNvGrpSpPr/>
            <p:nvPr/>
          </p:nvGrpSpPr>
          <p:grpSpPr>
            <a:xfrm>
              <a:off x="7191542" y="1"/>
              <a:ext cx="5000459" cy="1425992"/>
              <a:chOff x="7186272" y="0"/>
              <a:chExt cx="5005729" cy="1427495"/>
            </a:xfrm>
          </p:grpSpPr>
          <p:sp>
            <p:nvSpPr>
              <p:cNvPr id="10408" name="Google Shape;10408;p41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9" name="Google Shape;10409;p41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410" name="Google Shape;10410;p41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11" name="Google Shape;10411;p41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412" name="Google Shape;10412;p41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13" name="Google Shape;10413;p41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0">
    <p:spTree>
      <p:nvGrpSpPr>
        <p:cNvPr id="1073" name="Shape 1073"/>
        <p:cNvGrpSpPr/>
        <p:nvPr/>
      </p:nvGrpSpPr>
      <p:grpSpPr>
        <a:xfrm>
          <a:off x="0" y="0"/>
          <a:ext cx="0" cy="0"/>
          <a:chOff x="0" y="0"/>
          <a:chExt cx="0" cy="0"/>
        </a:xfrm>
      </p:grpSpPr>
      <p:sp>
        <p:nvSpPr>
          <p:cNvPr id="1074" name="Google Shape;1074;p17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75" name="Google Shape;1075;p17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76" name="Google Shape;1076;p173"/>
          <p:cNvGrpSpPr/>
          <p:nvPr/>
        </p:nvGrpSpPr>
        <p:grpSpPr>
          <a:xfrm>
            <a:off x="0" y="5379426"/>
            <a:ext cx="2807368" cy="753891"/>
            <a:chOff x="0" y="5379426"/>
            <a:chExt cx="2807368" cy="753891"/>
          </a:xfrm>
        </p:grpSpPr>
        <p:sp>
          <p:nvSpPr>
            <p:cNvPr id="1077" name="Google Shape;1077;p17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8" name="Google Shape;1078;p17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79" name="Google Shape;1079;p173"/>
          <p:cNvSpPr/>
          <p:nvPr>
            <p:ph idx="2" type="pic"/>
          </p:nvPr>
        </p:nvSpPr>
        <p:spPr>
          <a:xfrm>
            <a:off x="2807368" y="457202"/>
            <a:ext cx="8915400" cy="5943598"/>
          </a:xfrm>
          <a:prstGeom prst="rect">
            <a:avLst/>
          </a:prstGeom>
          <a:noFill/>
          <a:ln>
            <a:noFill/>
          </a:ln>
        </p:spPr>
      </p:sp>
      <p:pic>
        <p:nvPicPr>
          <p:cNvPr id="1080" name="Google Shape;1080;p17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414" name="Shape 10414"/>
        <p:cNvGrpSpPr/>
        <p:nvPr/>
      </p:nvGrpSpPr>
      <p:grpSpPr>
        <a:xfrm>
          <a:off x="0" y="0"/>
          <a:ext cx="0" cy="0"/>
          <a:chOff x="0" y="0"/>
          <a:chExt cx="0" cy="0"/>
        </a:xfrm>
      </p:grpSpPr>
      <p:grpSp>
        <p:nvGrpSpPr>
          <p:cNvPr id="10415" name="Google Shape;10415;p420"/>
          <p:cNvGrpSpPr/>
          <p:nvPr/>
        </p:nvGrpSpPr>
        <p:grpSpPr>
          <a:xfrm>
            <a:off x="7191542" y="1"/>
            <a:ext cx="5000459" cy="1425992"/>
            <a:chOff x="7191542" y="1"/>
            <a:chExt cx="5000459" cy="1425992"/>
          </a:xfrm>
        </p:grpSpPr>
        <p:pic>
          <p:nvPicPr>
            <p:cNvPr id="10416" name="Google Shape;10416;p42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417" name="Google Shape;10417;p420"/>
            <p:cNvGrpSpPr/>
            <p:nvPr/>
          </p:nvGrpSpPr>
          <p:grpSpPr>
            <a:xfrm>
              <a:off x="7191542" y="1"/>
              <a:ext cx="5000459" cy="1425992"/>
              <a:chOff x="7186272" y="0"/>
              <a:chExt cx="5005729" cy="1427495"/>
            </a:xfrm>
          </p:grpSpPr>
          <p:sp>
            <p:nvSpPr>
              <p:cNvPr id="10418" name="Google Shape;10418;p42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19" name="Google Shape;10419;p42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420" name="Google Shape;10420;p42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21" name="Google Shape;10421;p42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422" name="Google Shape;10422;p42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23" name="Google Shape;10423;p42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424" name="Google Shape;10424;p42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25" name="Google Shape;10425;p4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426" name="Google Shape;10426;p42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27" name="Google Shape;10427;p4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428" name="Shape 10428"/>
        <p:cNvGrpSpPr/>
        <p:nvPr/>
      </p:nvGrpSpPr>
      <p:grpSpPr>
        <a:xfrm>
          <a:off x="0" y="0"/>
          <a:ext cx="0" cy="0"/>
          <a:chOff x="0" y="0"/>
          <a:chExt cx="0" cy="0"/>
        </a:xfrm>
      </p:grpSpPr>
      <p:grpSp>
        <p:nvGrpSpPr>
          <p:cNvPr id="10429" name="Google Shape;10429;p421"/>
          <p:cNvGrpSpPr/>
          <p:nvPr/>
        </p:nvGrpSpPr>
        <p:grpSpPr>
          <a:xfrm>
            <a:off x="7191542" y="1"/>
            <a:ext cx="5000459" cy="1425992"/>
            <a:chOff x="7191542" y="1"/>
            <a:chExt cx="5000459" cy="1425992"/>
          </a:xfrm>
        </p:grpSpPr>
        <p:pic>
          <p:nvPicPr>
            <p:cNvPr id="10430" name="Google Shape;10430;p42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431" name="Google Shape;10431;p421"/>
            <p:cNvGrpSpPr/>
            <p:nvPr/>
          </p:nvGrpSpPr>
          <p:grpSpPr>
            <a:xfrm>
              <a:off x="7191542" y="1"/>
              <a:ext cx="5000459" cy="1425992"/>
              <a:chOff x="7186272" y="0"/>
              <a:chExt cx="5005729" cy="1427495"/>
            </a:xfrm>
          </p:grpSpPr>
          <p:sp>
            <p:nvSpPr>
              <p:cNvPr id="10432" name="Google Shape;10432;p42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33" name="Google Shape;10433;p42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434" name="Google Shape;10434;p42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35" name="Google Shape;10435;p4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436" name="Google Shape;10436;p42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37" name="Google Shape;10437;p4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spTree>
      <p:nvGrpSpPr>
        <p:cNvPr id="10438" name="Shape 10438"/>
        <p:cNvGrpSpPr/>
        <p:nvPr/>
      </p:nvGrpSpPr>
      <p:grpSpPr>
        <a:xfrm>
          <a:off x="0" y="0"/>
          <a:ext cx="0" cy="0"/>
          <a:chOff x="0" y="0"/>
          <a:chExt cx="0" cy="0"/>
        </a:xfrm>
      </p:grpSpPr>
      <p:grpSp>
        <p:nvGrpSpPr>
          <p:cNvPr id="10439" name="Google Shape;10439;p422"/>
          <p:cNvGrpSpPr/>
          <p:nvPr/>
        </p:nvGrpSpPr>
        <p:grpSpPr>
          <a:xfrm>
            <a:off x="0" y="0"/>
            <a:ext cx="12192000" cy="2148830"/>
            <a:chOff x="0" y="0"/>
            <a:chExt cx="12192000" cy="2148830"/>
          </a:xfrm>
        </p:grpSpPr>
        <p:sp>
          <p:nvSpPr>
            <p:cNvPr id="10440" name="Google Shape;10440;p42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41" name="Google Shape;10441;p42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442" name="Google Shape;10442;p42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43" name="Google Shape;10443;p42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44" name="Google Shape;10444;p42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445" name="Google Shape;10445;p42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446" name="Google Shape;10446;p42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447" name="Shape 10447"/>
        <p:cNvGrpSpPr/>
        <p:nvPr/>
      </p:nvGrpSpPr>
      <p:grpSpPr>
        <a:xfrm>
          <a:off x="0" y="0"/>
          <a:ext cx="0" cy="0"/>
          <a:chOff x="0" y="0"/>
          <a:chExt cx="0" cy="0"/>
        </a:xfrm>
      </p:grpSpPr>
      <p:sp>
        <p:nvSpPr>
          <p:cNvPr id="10448" name="Google Shape;10448;p42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449" name="Google Shape;10449;p4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50" name="Google Shape;10450;p4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451" name="Google Shape;10451;p423"/>
          <p:cNvGrpSpPr/>
          <p:nvPr/>
        </p:nvGrpSpPr>
        <p:grpSpPr>
          <a:xfrm>
            <a:off x="7191542" y="1"/>
            <a:ext cx="5000459" cy="1425992"/>
            <a:chOff x="7191542" y="1"/>
            <a:chExt cx="5000459" cy="1425992"/>
          </a:xfrm>
        </p:grpSpPr>
        <p:pic>
          <p:nvPicPr>
            <p:cNvPr id="10452" name="Google Shape;10452;p4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453" name="Google Shape;10453;p423"/>
            <p:cNvGrpSpPr/>
            <p:nvPr/>
          </p:nvGrpSpPr>
          <p:grpSpPr>
            <a:xfrm>
              <a:off x="7191542" y="1"/>
              <a:ext cx="5000459" cy="1425992"/>
              <a:chOff x="7186272" y="0"/>
              <a:chExt cx="5005729" cy="1427495"/>
            </a:xfrm>
          </p:grpSpPr>
          <p:sp>
            <p:nvSpPr>
              <p:cNvPr id="10454" name="Google Shape;10454;p4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55" name="Google Shape;10455;p4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Quotation">
  <p:cSld name="1_Quotation">
    <p:spTree>
      <p:nvGrpSpPr>
        <p:cNvPr id="10456" name="Shape 10456"/>
        <p:cNvGrpSpPr/>
        <p:nvPr/>
      </p:nvGrpSpPr>
      <p:grpSpPr>
        <a:xfrm>
          <a:off x="0" y="0"/>
          <a:ext cx="0" cy="0"/>
          <a:chOff x="0" y="0"/>
          <a:chExt cx="0" cy="0"/>
        </a:xfrm>
      </p:grpSpPr>
      <p:sp>
        <p:nvSpPr>
          <p:cNvPr id="10457" name="Google Shape;10457;p42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58" name="Google Shape;10458;p42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59" name="Google Shape;10459;p42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60" name="Google Shape;10460;p42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461" name="Google Shape;10461;p42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462" name="Google Shape;10462;p42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463" name="Google Shape;10463;p424"/>
          <p:cNvGrpSpPr/>
          <p:nvPr/>
        </p:nvGrpSpPr>
        <p:grpSpPr>
          <a:xfrm>
            <a:off x="7191542" y="1"/>
            <a:ext cx="5000459" cy="1425992"/>
            <a:chOff x="7191542" y="1"/>
            <a:chExt cx="5000459" cy="1425992"/>
          </a:xfrm>
        </p:grpSpPr>
        <p:pic>
          <p:nvPicPr>
            <p:cNvPr id="10464" name="Google Shape;10464;p42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465" name="Google Shape;10465;p424"/>
            <p:cNvGrpSpPr/>
            <p:nvPr/>
          </p:nvGrpSpPr>
          <p:grpSpPr>
            <a:xfrm>
              <a:off x="7191542" y="1"/>
              <a:ext cx="5000459" cy="1425992"/>
              <a:chOff x="7186272" y="0"/>
              <a:chExt cx="5005729" cy="1427495"/>
            </a:xfrm>
          </p:grpSpPr>
          <p:sp>
            <p:nvSpPr>
              <p:cNvPr id="10466" name="Google Shape;10466;p42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67" name="Google Shape;10467;p42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468" name="Google Shape;10468;p42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ver">
  <p:cSld name="1_Cover">
    <p:spTree>
      <p:nvGrpSpPr>
        <p:cNvPr id="10469" name="Shape 10469"/>
        <p:cNvGrpSpPr/>
        <p:nvPr/>
      </p:nvGrpSpPr>
      <p:grpSpPr>
        <a:xfrm>
          <a:off x="0" y="0"/>
          <a:ext cx="0" cy="0"/>
          <a:chOff x="0" y="0"/>
          <a:chExt cx="0" cy="0"/>
        </a:xfrm>
      </p:grpSpPr>
      <p:sp>
        <p:nvSpPr>
          <p:cNvPr id="10470" name="Google Shape;10470;p425"/>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71" name="Google Shape;10471;p425"/>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72" name="Google Shape;10472;p425"/>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473" name="Google Shape;10473;p425"/>
          <p:cNvSpPr/>
          <p:nvPr>
            <p:ph idx="2" type="pic"/>
          </p:nvPr>
        </p:nvSpPr>
        <p:spPr>
          <a:xfrm>
            <a:off x="7118684" y="233915"/>
            <a:ext cx="5073316" cy="5943600"/>
          </a:xfrm>
          <a:prstGeom prst="rect">
            <a:avLst/>
          </a:prstGeom>
          <a:noFill/>
          <a:ln>
            <a:noFill/>
          </a:ln>
        </p:spPr>
      </p:sp>
      <p:grpSp>
        <p:nvGrpSpPr>
          <p:cNvPr id="10474" name="Google Shape;10474;p425"/>
          <p:cNvGrpSpPr/>
          <p:nvPr/>
        </p:nvGrpSpPr>
        <p:grpSpPr>
          <a:xfrm>
            <a:off x="0" y="5020348"/>
            <a:ext cx="12192000" cy="1837653"/>
            <a:chOff x="0" y="5020348"/>
            <a:chExt cx="12192000" cy="1837653"/>
          </a:xfrm>
        </p:grpSpPr>
        <p:sp>
          <p:nvSpPr>
            <p:cNvPr id="10475" name="Google Shape;10475;p42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76" name="Google Shape;10476;p425"/>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477" name="Google Shape;10477;p42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p:cSld name="3_Divider">
    <p:bg>
      <p:bgPr>
        <a:solidFill>
          <a:schemeClr val="lt2"/>
        </a:solidFill>
      </p:bgPr>
    </p:bg>
    <p:spTree>
      <p:nvGrpSpPr>
        <p:cNvPr id="10478" name="Shape 10478"/>
        <p:cNvGrpSpPr/>
        <p:nvPr/>
      </p:nvGrpSpPr>
      <p:grpSpPr>
        <a:xfrm>
          <a:off x="0" y="0"/>
          <a:ext cx="0" cy="0"/>
          <a:chOff x="0" y="0"/>
          <a:chExt cx="0" cy="0"/>
        </a:xfrm>
      </p:grpSpPr>
      <p:grpSp>
        <p:nvGrpSpPr>
          <p:cNvPr id="10479" name="Google Shape;10479;p426"/>
          <p:cNvGrpSpPr/>
          <p:nvPr/>
        </p:nvGrpSpPr>
        <p:grpSpPr>
          <a:xfrm>
            <a:off x="0" y="5020347"/>
            <a:ext cx="12192000" cy="1837653"/>
            <a:chOff x="0" y="5020347"/>
            <a:chExt cx="12192000" cy="1837653"/>
          </a:xfrm>
        </p:grpSpPr>
        <p:sp>
          <p:nvSpPr>
            <p:cNvPr id="10480" name="Google Shape;10480;p42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81" name="Google Shape;10481;p42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82" name="Google Shape;10482;p42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483" name="Google Shape;10483;p42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484" name="Google Shape;10484;p42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85" name="Google Shape;10485;p42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hoto Slide">
  <p:cSld name="2_Photo Slide">
    <p:spTree>
      <p:nvGrpSpPr>
        <p:cNvPr id="10486" name="Shape 10486"/>
        <p:cNvGrpSpPr/>
        <p:nvPr/>
      </p:nvGrpSpPr>
      <p:grpSpPr>
        <a:xfrm>
          <a:off x="0" y="0"/>
          <a:ext cx="0" cy="0"/>
          <a:chOff x="0" y="0"/>
          <a:chExt cx="0" cy="0"/>
        </a:xfrm>
      </p:grpSpPr>
      <p:sp>
        <p:nvSpPr>
          <p:cNvPr id="10487" name="Google Shape;10487;p42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488" name="Google Shape;10488;p42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489" name="Google Shape;10489;p427"/>
          <p:cNvGrpSpPr/>
          <p:nvPr/>
        </p:nvGrpSpPr>
        <p:grpSpPr>
          <a:xfrm>
            <a:off x="0" y="5379426"/>
            <a:ext cx="2807368" cy="753891"/>
            <a:chOff x="0" y="5379426"/>
            <a:chExt cx="2807368" cy="753891"/>
          </a:xfrm>
        </p:grpSpPr>
        <p:sp>
          <p:nvSpPr>
            <p:cNvPr id="10490" name="Google Shape;10490;p42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91" name="Google Shape;10491;p42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492" name="Google Shape;10492;p427"/>
          <p:cNvSpPr/>
          <p:nvPr>
            <p:ph idx="2" type="pic"/>
          </p:nvPr>
        </p:nvSpPr>
        <p:spPr>
          <a:xfrm>
            <a:off x="2807368" y="457202"/>
            <a:ext cx="8915400" cy="5943598"/>
          </a:xfrm>
          <a:prstGeom prst="rect">
            <a:avLst/>
          </a:prstGeom>
          <a:noFill/>
          <a:ln>
            <a:noFill/>
          </a:ln>
        </p:spPr>
      </p:sp>
      <p:pic>
        <p:nvPicPr>
          <p:cNvPr id="10493" name="Google Shape;10493;p42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p:spTree>
      <p:nvGrpSpPr>
        <p:cNvPr id="10494" name="Shape 10494"/>
        <p:cNvGrpSpPr/>
        <p:nvPr/>
      </p:nvGrpSpPr>
      <p:grpSpPr>
        <a:xfrm>
          <a:off x="0" y="0"/>
          <a:ext cx="0" cy="0"/>
          <a:chOff x="0" y="0"/>
          <a:chExt cx="0" cy="0"/>
        </a:xfrm>
      </p:grpSpPr>
      <p:sp>
        <p:nvSpPr>
          <p:cNvPr id="10495" name="Google Shape;10495;p42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96" name="Google Shape;10496;p42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497" name="Google Shape;10497;p42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98" name="Google Shape;10498;p42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499" name="Google Shape;10499;p42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00" name="Google Shape;10500;p42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501" name="Google Shape;10501;p428"/>
          <p:cNvGrpSpPr/>
          <p:nvPr/>
        </p:nvGrpSpPr>
        <p:grpSpPr>
          <a:xfrm>
            <a:off x="7191542" y="1"/>
            <a:ext cx="5000459" cy="1425992"/>
            <a:chOff x="7191542" y="1"/>
            <a:chExt cx="5000459" cy="1425992"/>
          </a:xfrm>
        </p:grpSpPr>
        <p:pic>
          <p:nvPicPr>
            <p:cNvPr id="10502" name="Google Shape;10502;p42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03" name="Google Shape;10503;p428"/>
            <p:cNvGrpSpPr/>
            <p:nvPr/>
          </p:nvGrpSpPr>
          <p:grpSpPr>
            <a:xfrm>
              <a:off x="7191542" y="1"/>
              <a:ext cx="5000459" cy="1425992"/>
              <a:chOff x="7186272" y="0"/>
              <a:chExt cx="5005729" cy="1427495"/>
            </a:xfrm>
          </p:grpSpPr>
          <p:sp>
            <p:nvSpPr>
              <p:cNvPr id="10504" name="Google Shape;10504;p42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05" name="Google Shape;10505;p42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506" name="Google Shape;10506;p42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p:spTree>
      <p:nvGrpSpPr>
        <p:cNvPr id="10507" name="Shape 10507"/>
        <p:cNvGrpSpPr/>
        <p:nvPr/>
      </p:nvGrpSpPr>
      <p:grpSpPr>
        <a:xfrm>
          <a:off x="0" y="0"/>
          <a:ext cx="0" cy="0"/>
          <a:chOff x="0" y="0"/>
          <a:chExt cx="0" cy="0"/>
        </a:xfrm>
      </p:grpSpPr>
      <p:sp>
        <p:nvSpPr>
          <p:cNvPr id="10508" name="Google Shape;10508;p42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09" name="Google Shape;10509;p42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10" name="Google Shape;10510;p42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11" name="Google Shape;10511;p42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512" name="Google Shape;10512;p42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13" name="Google Shape;10513;p42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514" name="Google Shape;10514;p429"/>
          <p:cNvGrpSpPr/>
          <p:nvPr/>
        </p:nvGrpSpPr>
        <p:grpSpPr>
          <a:xfrm>
            <a:off x="7191542" y="1"/>
            <a:ext cx="5000459" cy="1425992"/>
            <a:chOff x="7191542" y="1"/>
            <a:chExt cx="5000459" cy="1425992"/>
          </a:xfrm>
        </p:grpSpPr>
        <p:pic>
          <p:nvPicPr>
            <p:cNvPr id="10515" name="Google Shape;10515;p42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16" name="Google Shape;10516;p429"/>
            <p:cNvGrpSpPr/>
            <p:nvPr/>
          </p:nvGrpSpPr>
          <p:grpSpPr>
            <a:xfrm>
              <a:off x="7191542" y="1"/>
              <a:ext cx="5000459" cy="1425992"/>
              <a:chOff x="7186272" y="0"/>
              <a:chExt cx="5005729" cy="1427495"/>
            </a:xfrm>
          </p:grpSpPr>
          <p:sp>
            <p:nvSpPr>
              <p:cNvPr id="10517" name="Google Shape;10517;p42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18" name="Google Shape;10518;p42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519" name="Google Shape;10519;p42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p:spTree>
      <p:nvGrpSpPr>
        <p:cNvPr id="1081" name="Shape 1081"/>
        <p:cNvGrpSpPr/>
        <p:nvPr/>
      </p:nvGrpSpPr>
      <p:grpSpPr>
        <a:xfrm>
          <a:off x="0" y="0"/>
          <a:ext cx="0" cy="0"/>
          <a:chOff x="0" y="0"/>
          <a:chExt cx="0" cy="0"/>
        </a:xfrm>
      </p:grpSpPr>
      <p:sp>
        <p:nvSpPr>
          <p:cNvPr id="1082" name="Google Shape;1082;p17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3" name="Google Shape;1083;p17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4" name="Google Shape;1084;p17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5" name="Google Shape;1085;p17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86" name="Google Shape;1086;p17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87" name="Google Shape;1087;p17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88" name="Google Shape;1088;p174"/>
          <p:cNvGrpSpPr/>
          <p:nvPr/>
        </p:nvGrpSpPr>
        <p:grpSpPr>
          <a:xfrm>
            <a:off x="7191542" y="1"/>
            <a:ext cx="5000459" cy="1425992"/>
            <a:chOff x="7191542" y="1"/>
            <a:chExt cx="5000459" cy="1425992"/>
          </a:xfrm>
        </p:grpSpPr>
        <p:pic>
          <p:nvPicPr>
            <p:cNvPr id="1089" name="Google Shape;1089;p17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0" name="Google Shape;1090;p174"/>
            <p:cNvGrpSpPr/>
            <p:nvPr/>
          </p:nvGrpSpPr>
          <p:grpSpPr>
            <a:xfrm>
              <a:off x="7191542" y="1"/>
              <a:ext cx="5000459" cy="1425992"/>
              <a:chOff x="7186272" y="0"/>
              <a:chExt cx="5005729" cy="1427495"/>
            </a:xfrm>
          </p:grpSpPr>
          <p:sp>
            <p:nvSpPr>
              <p:cNvPr id="1091" name="Google Shape;1091;p17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2" name="Google Shape;1092;p17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93" name="Google Shape;1093;p17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and Content">
  <p:cSld name="4_Title and Content">
    <p:spTree>
      <p:nvGrpSpPr>
        <p:cNvPr id="10520" name="Shape 10520"/>
        <p:cNvGrpSpPr/>
        <p:nvPr/>
      </p:nvGrpSpPr>
      <p:grpSpPr>
        <a:xfrm>
          <a:off x="0" y="0"/>
          <a:ext cx="0" cy="0"/>
          <a:chOff x="0" y="0"/>
          <a:chExt cx="0" cy="0"/>
        </a:xfrm>
      </p:grpSpPr>
      <p:grpSp>
        <p:nvGrpSpPr>
          <p:cNvPr id="10521" name="Google Shape;10521;p430"/>
          <p:cNvGrpSpPr/>
          <p:nvPr/>
        </p:nvGrpSpPr>
        <p:grpSpPr>
          <a:xfrm>
            <a:off x="7191542" y="1"/>
            <a:ext cx="5000459" cy="1425992"/>
            <a:chOff x="7191542" y="1"/>
            <a:chExt cx="5000459" cy="1425992"/>
          </a:xfrm>
        </p:grpSpPr>
        <p:pic>
          <p:nvPicPr>
            <p:cNvPr id="10522" name="Google Shape;10522;p43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23" name="Google Shape;10523;p430"/>
            <p:cNvGrpSpPr/>
            <p:nvPr/>
          </p:nvGrpSpPr>
          <p:grpSpPr>
            <a:xfrm>
              <a:off x="7191542" y="1"/>
              <a:ext cx="5000459" cy="1425992"/>
              <a:chOff x="7186272" y="0"/>
              <a:chExt cx="5005729" cy="1427495"/>
            </a:xfrm>
          </p:grpSpPr>
          <p:sp>
            <p:nvSpPr>
              <p:cNvPr id="10524" name="Google Shape;10524;p43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5" name="Google Shape;10525;p43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526" name="Google Shape;10526;p43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27" name="Google Shape;10527;p43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28" name="Google Shape;10528;p43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529" name="Google Shape;10529;p43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30" name="Google Shape;10530;p43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wo Content">
  <p:cSld name="2_Two Content">
    <p:spTree>
      <p:nvGrpSpPr>
        <p:cNvPr id="10531" name="Shape 10531"/>
        <p:cNvGrpSpPr/>
        <p:nvPr/>
      </p:nvGrpSpPr>
      <p:grpSpPr>
        <a:xfrm>
          <a:off x="0" y="0"/>
          <a:ext cx="0" cy="0"/>
          <a:chOff x="0" y="0"/>
          <a:chExt cx="0" cy="0"/>
        </a:xfrm>
      </p:grpSpPr>
      <p:sp>
        <p:nvSpPr>
          <p:cNvPr id="10532" name="Google Shape;10532;p43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33" name="Google Shape;10533;p43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534" name="Google Shape;10534;p431"/>
          <p:cNvGrpSpPr/>
          <p:nvPr/>
        </p:nvGrpSpPr>
        <p:grpSpPr>
          <a:xfrm>
            <a:off x="7191542" y="1"/>
            <a:ext cx="5000459" cy="1425992"/>
            <a:chOff x="7191542" y="1"/>
            <a:chExt cx="5000459" cy="1425992"/>
          </a:xfrm>
        </p:grpSpPr>
        <p:pic>
          <p:nvPicPr>
            <p:cNvPr id="10535" name="Google Shape;10535;p4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36" name="Google Shape;10536;p431"/>
            <p:cNvGrpSpPr/>
            <p:nvPr/>
          </p:nvGrpSpPr>
          <p:grpSpPr>
            <a:xfrm>
              <a:off x="7191542" y="1"/>
              <a:ext cx="5000459" cy="1425992"/>
              <a:chOff x="7186272" y="0"/>
              <a:chExt cx="5005729" cy="1427495"/>
            </a:xfrm>
          </p:grpSpPr>
          <p:sp>
            <p:nvSpPr>
              <p:cNvPr id="10537" name="Google Shape;10537;p4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38" name="Google Shape;10538;p4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539" name="Google Shape;10539;p43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40" name="Google Shape;10540;p43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541" name="Google Shape;10541;p4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42" name="Google Shape;10542;p4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mparison">
  <p:cSld name="1_Comparison">
    <p:spTree>
      <p:nvGrpSpPr>
        <p:cNvPr id="10543" name="Shape 10543"/>
        <p:cNvGrpSpPr/>
        <p:nvPr/>
      </p:nvGrpSpPr>
      <p:grpSpPr>
        <a:xfrm>
          <a:off x="0" y="0"/>
          <a:ext cx="0" cy="0"/>
          <a:chOff x="0" y="0"/>
          <a:chExt cx="0" cy="0"/>
        </a:xfrm>
      </p:grpSpPr>
      <p:grpSp>
        <p:nvGrpSpPr>
          <p:cNvPr id="10544" name="Google Shape;10544;p432"/>
          <p:cNvGrpSpPr/>
          <p:nvPr/>
        </p:nvGrpSpPr>
        <p:grpSpPr>
          <a:xfrm>
            <a:off x="7191542" y="1"/>
            <a:ext cx="5000459" cy="1425992"/>
            <a:chOff x="7191542" y="1"/>
            <a:chExt cx="5000459" cy="1425992"/>
          </a:xfrm>
        </p:grpSpPr>
        <p:pic>
          <p:nvPicPr>
            <p:cNvPr id="10545" name="Google Shape;10545;p4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46" name="Google Shape;10546;p432"/>
            <p:cNvGrpSpPr/>
            <p:nvPr/>
          </p:nvGrpSpPr>
          <p:grpSpPr>
            <a:xfrm>
              <a:off x="7191542" y="1"/>
              <a:ext cx="5000459" cy="1425992"/>
              <a:chOff x="7186272" y="0"/>
              <a:chExt cx="5005729" cy="1427495"/>
            </a:xfrm>
          </p:grpSpPr>
          <p:sp>
            <p:nvSpPr>
              <p:cNvPr id="10547" name="Google Shape;10547;p4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48" name="Google Shape;10548;p4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549" name="Google Shape;10549;p43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50" name="Google Shape;10550;p43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551" name="Google Shape;10551;p43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52" name="Google Shape;10552;p43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553" name="Google Shape;10553;p43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54" name="Google Shape;10554;p4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555" name="Google Shape;10555;p4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56" name="Google Shape;10556;p4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Only">
  <p:cSld name="2_Title Only">
    <p:spTree>
      <p:nvGrpSpPr>
        <p:cNvPr id="10557" name="Shape 10557"/>
        <p:cNvGrpSpPr/>
        <p:nvPr/>
      </p:nvGrpSpPr>
      <p:grpSpPr>
        <a:xfrm>
          <a:off x="0" y="0"/>
          <a:ext cx="0" cy="0"/>
          <a:chOff x="0" y="0"/>
          <a:chExt cx="0" cy="0"/>
        </a:xfrm>
      </p:grpSpPr>
      <p:grpSp>
        <p:nvGrpSpPr>
          <p:cNvPr id="10558" name="Google Shape;10558;p433"/>
          <p:cNvGrpSpPr/>
          <p:nvPr/>
        </p:nvGrpSpPr>
        <p:grpSpPr>
          <a:xfrm>
            <a:off x="7191542" y="1"/>
            <a:ext cx="5000459" cy="1425992"/>
            <a:chOff x="7191542" y="1"/>
            <a:chExt cx="5000459" cy="1425992"/>
          </a:xfrm>
        </p:grpSpPr>
        <p:pic>
          <p:nvPicPr>
            <p:cNvPr id="10559" name="Google Shape;10559;p4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60" name="Google Shape;10560;p433"/>
            <p:cNvGrpSpPr/>
            <p:nvPr/>
          </p:nvGrpSpPr>
          <p:grpSpPr>
            <a:xfrm>
              <a:off x="7191542" y="1"/>
              <a:ext cx="5000459" cy="1425992"/>
              <a:chOff x="7186272" y="0"/>
              <a:chExt cx="5005729" cy="1427495"/>
            </a:xfrm>
          </p:grpSpPr>
          <p:sp>
            <p:nvSpPr>
              <p:cNvPr id="10561" name="Google Shape;10561;p4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62" name="Google Shape;10562;p4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563" name="Google Shape;10563;p43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64" name="Google Shape;10564;p4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565" name="Google Shape;10565;p4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66" name="Google Shape;10566;p4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End">
  <p:cSld name="1_End">
    <p:spTree>
      <p:nvGrpSpPr>
        <p:cNvPr id="10567" name="Shape 10567"/>
        <p:cNvGrpSpPr/>
        <p:nvPr/>
      </p:nvGrpSpPr>
      <p:grpSpPr>
        <a:xfrm>
          <a:off x="0" y="0"/>
          <a:ext cx="0" cy="0"/>
          <a:chOff x="0" y="0"/>
          <a:chExt cx="0" cy="0"/>
        </a:xfrm>
      </p:grpSpPr>
      <p:grpSp>
        <p:nvGrpSpPr>
          <p:cNvPr id="10568" name="Google Shape;10568;p434"/>
          <p:cNvGrpSpPr/>
          <p:nvPr/>
        </p:nvGrpSpPr>
        <p:grpSpPr>
          <a:xfrm>
            <a:off x="0" y="0"/>
            <a:ext cx="12192000" cy="2148830"/>
            <a:chOff x="0" y="0"/>
            <a:chExt cx="12192000" cy="2148830"/>
          </a:xfrm>
        </p:grpSpPr>
        <p:sp>
          <p:nvSpPr>
            <p:cNvPr id="10569" name="Google Shape;10569;p43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70" name="Google Shape;10570;p43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571" name="Google Shape;10571;p43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72" name="Google Shape;10572;p43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73" name="Google Shape;10573;p43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574" name="Google Shape;10574;p43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575" name="Google Shape;10575;p43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p:cSld name="1_Blank">
    <p:spTree>
      <p:nvGrpSpPr>
        <p:cNvPr id="10576" name="Shape 10576"/>
        <p:cNvGrpSpPr/>
        <p:nvPr/>
      </p:nvGrpSpPr>
      <p:grpSpPr>
        <a:xfrm>
          <a:off x="0" y="0"/>
          <a:ext cx="0" cy="0"/>
          <a:chOff x="0" y="0"/>
          <a:chExt cx="0" cy="0"/>
        </a:xfrm>
      </p:grpSpPr>
      <p:sp>
        <p:nvSpPr>
          <p:cNvPr id="10577" name="Google Shape;10577;p43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578" name="Google Shape;10578;p43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579" name="Google Shape;10579;p43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580" name="Google Shape;10580;p435"/>
          <p:cNvGrpSpPr/>
          <p:nvPr/>
        </p:nvGrpSpPr>
        <p:grpSpPr>
          <a:xfrm>
            <a:off x="7191542" y="1"/>
            <a:ext cx="5000459" cy="1425992"/>
            <a:chOff x="7191542" y="1"/>
            <a:chExt cx="5000459" cy="1425992"/>
          </a:xfrm>
        </p:grpSpPr>
        <p:pic>
          <p:nvPicPr>
            <p:cNvPr id="10581" name="Google Shape;10581;p43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582" name="Google Shape;10582;p435"/>
            <p:cNvGrpSpPr/>
            <p:nvPr/>
          </p:nvGrpSpPr>
          <p:grpSpPr>
            <a:xfrm>
              <a:off x="7191542" y="1"/>
              <a:ext cx="5000459" cy="1425992"/>
              <a:chOff x="7186272" y="0"/>
              <a:chExt cx="5005729" cy="1427495"/>
            </a:xfrm>
          </p:grpSpPr>
          <p:sp>
            <p:nvSpPr>
              <p:cNvPr id="10583" name="Google Shape;10583;p43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84" name="Google Shape;10584;p43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ver">
  <p:cSld name="2_Cover">
    <p:spTree>
      <p:nvGrpSpPr>
        <p:cNvPr id="10585" name="Shape 10585"/>
        <p:cNvGrpSpPr/>
        <p:nvPr/>
      </p:nvGrpSpPr>
      <p:grpSpPr>
        <a:xfrm>
          <a:off x="0" y="0"/>
          <a:ext cx="0" cy="0"/>
          <a:chOff x="0" y="0"/>
          <a:chExt cx="0" cy="0"/>
        </a:xfrm>
      </p:grpSpPr>
      <p:sp>
        <p:nvSpPr>
          <p:cNvPr id="10586" name="Google Shape;10586;p43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87" name="Google Shape;10587;p43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88" name="Google Shape;10588;p43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589" name="Google Shape;10589;p436"/>
          <p:cNvSpPr/>
          <p:nvPr>
            <p:ph idx="2" type="pic"/>
          </p:nvPr>
        </p:nvSpPr>
        <p:spPr>
          <a:xfrm>
            <a:off x="7118684" y="233915"/>
            <a:ext cx="5073316" cy="5943600"/>
          </a:xfrm>
          <a:prstGeom prst="rect">
            <a:avLst/>
          </a:prstGeom>
          <a:noFill/>
          <a:ln>
            <a:noFill/>
          </a:ln>
        </p:spPr>
      </p:sp>
      <p:grpSp>
        <p:nvGrpSpPr>
          <p:cNvPr id="10590" name="Google Shape;10590;p436"/>
          <p:cNvGrpSpPr/>
          <p:nvPr/>
        </p:nvGrpSpPr>
        <p:grpSpPr>
          <a:xfrm>
            <a:off x="0" y="5020348"/>
            <a:ext cx="12192000" cy="1837653"/>
            <a:chOff x="0" y="5020348"/>
            <a:chExt cx="12192000" cy="1837653"/>
          </a:xfrm>
        </p:grpSpPr>
        <p:sp>
          <p:nvSpPr>
            <p:cNvPr id="10591" name="Google Shape;10591;p43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92" name="Google Shape;10592;p43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593" name="Google Shape;10593;p43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p:cSld name="4_Divider">
    <p:bg>
      <p:bgPr>
        <a:solidFill>
          <a:schemeClr val="lt2"/>
        </a:solidFill>
      </p:bgPr>
    </p:bg>
    <p:spTree>
      <p:nvGrpSpPr>
        <p:cNvPr id="10594" name="Shape 10594"/>
        <p:cNvGrpSpPr/>
        <p:nvPr/>
      </p:nvGrpSpPr>
      <p:grpSpPr>
        <a:xfrm>
          <a:off x="0" y="0"/>
          <a:ext cx="0" cy="0"/>
          <a:chOff x="0" y="0"/>
          <a:chExt cx="0" cy="0"/>
        </a:xfrm>
      </p:grpSpPr>
      <p:grpSp>
        <p:nvGrpSpPr>
          <p:cNvPr id="10595" name="Google Shape;10595;p437"/>
          <p:cNvGrpSpPr/>
          <p:nvPr/>
        </p:nvGrpSpPr>
        <p:grpSpPr>
          <a:xfrm>
            <a:off x="0" y="5020347"/>
            <a:ext cx="12192000" cy="1837653"/>
            <a:chOff x="0" y="5020347"/>
            <a:chExt cx="12192000" cy="1837653"/>
          </a:xfrm>
        </p:grpSpPr>
        <p:sp>
          <p:nvSpPr>
            <p:cNvPr id="10596" name="Google Shape;10596;p43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97" name="Google Shape;10597;p43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598" name="Google Shape;10598;p43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599" name="Google Shape;10599;p43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600" name="Google Shape;10600;p43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01" name="Google Shape;10601;p43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p:spTree>
      <p:nvGrpSpPr>
        <p:cNvPr id="10602" name="Shape 10602"/>
        <p:cNvGrpSpPr/>
        <p:nvPr/>
      </p:nvGrpSpPr>
      <p:grpSpPr>
        <a:xfrm>
          <a:off x="0" y="0"/>
          <a:ext cx="0" cy="0"/>
          <a:chOff x="0" y="0"/>
          <a:chExt cx="0" cy="0"/>
        </a:xfrm>
      </p:grpSpPr>
      <p:sp>
        <p:nvSpPr>
          <p:cNvPr id="10603" name="Google Shape;10603;p43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04" name="Google Shape;10604;p43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05" name="Google Shape;10605;p43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06" name="Google Shape;10606;p43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607" name="Google Shape;10607;p43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08" name="Google Shape;10608;p43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609" name="Google Shape;10609;p438"/>
          <p:cNvGrpSpPr/>
          <p:nvPr/>
        </p:nvGrpSpPr>
        <p:grpSpPr>
          <a:xfrm>
            <a:off x="7191542" y="1"/>
            <a:ext cx="5000459" cy="1425992"/>
            <a:chOff x="7191542" y="1"/>
            <a:chExt cx="5000459" cy="1425992"/>
          </a:xfrm>
        </p:grpSpPr>
        <p:pic>
          <p:nvPicPr>
            <p:cNvPr id="10610" name="Google Shape;10610;p43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11" name="Google Shape;10611;p438"/>
            <p:cNvGrpSpPr/>
            <p:nvPr/>
          </p:nvGrpSpPr>
          <p:grpSpPr>
            <a:xfrm>
              <a:off x="7191542" y="1"/>
              <a:ext cx="5000459" cy="1425992"/>
              <a:chOff x="7186272" y="0"/>
              <a:chExt cx="5005729" cy="1427495"/>
            </a:xfrm>
          </p:grpSpPr>
          <p:sp>
            <p:nvSpPr>
              <p:cNvPr id="10612" name="Google Shape;10612;p43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13" name="Google Shape;10613;p43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614" name="Google Shape;10614;p43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and Content">
  <p:cSld name="5_Title and Content">
    <p:spTree>
      <p:nvGrpSpPr>
        <p:cNvPr id="10615" name="Shape 10615"/>
        <p:cNvGrpSpPr/>
        <p:nvPr/>
      </p:nvGrpSpPr>
      <p:grpSpPr>
        <a:xfrm>
          <a:off x="0" y="0"/>
          <a:ext cx="0" cy="0"/>
          <a:chOff x="0" y="0"/>
          <a:chExt cx="0" cy="0"/>
        </a:xfrm>
      </p:grpSpPr>
      <p:grpSp>
        <p:nvGrpSpPr>
          <p:cNvPr id="10616" name="Google Shape;10616;p439"/>
          <p:cNvGrpSpPr/>
          <p:nvPr/>
        </p:nvGrpSpPr>
        <p:grpSpPr>
          <a:xfrm>
            <a:off x="7191542" y="1"/>
            <a:ext cx="5000459" cy="1425992"/>
            <a:chOff x="7191542" y="1"/>
            <a:chExt cx="5000459" cy="1425992"/>
          </a:xfrm>
        </p:grpSpPr>
        <p:pic>
          <p:nvPicPr>
            <p:cNvPr id="10617" name="Google Shape;10617;p43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18" name="Google Shape;10618;p439"/>
            <p:cNvGrpSpPr/>
            <p:nvPr/>
          </p:nvGrpSpPr>
          <p:grpSpPr>
            <a:xfrm>
              <a:off x="7191542" y="1"/>
              <a:ext cx="5000459" cy="1425992"/>
              <a:chOff x="7186272" y="0"/>
              <a:chExt cx="5005729" cy="1427495"/>
            </a:xfrm>
          </p:grpSpPr>
          <p:sp>
            <p:nvSpPr>
              <p:cNvPr id="10619" name="Google Shape;10619;p43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20" name="Google Shape;10620;p43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621" name="Google Shape;10621;p43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22" name="Google Shape;10622;p43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23" name="Google Shape;10623;p43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624" name="Google Shape;10624;p43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25" name="Google Shape;10625;p43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9">
    <p:spTree>
      <p:nvGrpSpPr>
        <p:cNvPr id="1094" name="Shape 1094"/>
        <p:cNvGrpSpPr/>
        <p:nvPr/>
      </p:nvGrpSpPr>
      <p:grpSpPr>
        <a:xfrm>
          <a:off x="0" y="0"/>
          <a:ext cx="0" cy="0"/>
          <a:chOff x="0" y="0"/>
          <a:chExt cx="0" cy="0"/>
        </a:xfrm>
      </p:grpSpPr>
      <p:grpSp>
        <p:nvGrpSpPr>
          <p:cNvPr id="1095" name="Google Shape;1095;p175"/>
          <p:cNvGrpSpPr/>
          <p:nvPr/>
        </p:nvGrpSpPr>
        <p:grpSpPr>
          <a:xfrm>
            <a:off x="0" y="0"/>
            <a:ext cx="12192000" cy="2148830"/>
            <a:chOff x="0" y="0"/>
            <a:chExt cx="12192000" cy="2148830"/>
          </a:xfrm>
        </p:grpSpPr>
        <p:sp>
          <p:nvSpPr>
            <p:cNvPr id="1096" name="Google Shape;1096;p17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 name="Google Shape;1097;p17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98" name="Google Shape;1098;p17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9" name="Google Shape;1099;p17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0" name="Google Shape;1100;p17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01" name="Google Shape;1101;p17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02" name="Google Shape;1102;p17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wo Content">
  <p:cSld name="3_Two Content">
    <p:spTree>
      <p:nvGrpSpPr>
        <p:cNvPr id="10626" name="Shape 10626"/>
        <p:cNvGrpSpPr/>
        <p:nvPr/>
      </p:nvGrpSpPr>
      <p:grpSpPr>
        <a:xfrm>
          <a:off x="0" y="0"/>
          <a:ext cx="0" cy="0"/>
          <a:chOff x="0" y="0"/>
          <a:chExt cx="0" cy="0"/>
        </a:xfrm>
      </p:grpSpPr>
      <p:sp>
        <p:nvSpPr>
          <p:cNvPr id="10627" name="Google Shape;10627;p44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28" name="Google Shape;10628;p440"/>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629" name="Google Shape;10629;p440"/>
          <p:cNvGrpSpPr/>
          <p:nvPr/>
        </p:nvGrpSpPr>
        <p:grpSpPr>
          <a:xfrm>
            <a:off x="7191542" y="1"/>
            <a:ext cx="5000459" cy="1425992"/>
            <a:chOff x="7191542" y="1"/>
            <a:chExt cx="5000459" cy="1425992"/>
          </a:xfrm>
        </p:grpSpPr>
        <p:pic>
          <p:nvPicPr>
            <p:cNvPr id="10630" name="Google Shape;10630;p44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31" name="Google Shape;10631;p440"/>
            <p:cNvGrpSpPr/>
            <p:nvPr/>
          </p:nvGrpSpPr>
          <p:grpSpPr>
            <a:xfrm>
              <a:off x="7191542" y="1"/>
              <a:ext cx="5000459" cy="1425992"/>
              <a:chOff x="7186272" y="0"/>
              <a:chExt cx="5005729" cy="1427495"/>
            </a:xfrm>
          </p:grpSpPr>
          <p:sp>
            <p:nvSpPr>
              <p:cNvPr id="10632" name="Google Shape;10632;p44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33" name="Google Shape;10633;p44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634" name="Google Shape;10634;p440"/>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35" name="Google Shape;10635;p440"/>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636" name="Google Shape;10636;p44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37" name="Google Shape;10637;p44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mparison">
  <p:cSld name="2_Comparison">
    <p:spTree>
      <p:nvGrpSpPr>
        <p:cNvPr id="10638" name="Shape 10638"/>
        <p:cNvGrpSpPr/>
        <p:nvPr/>
      </p:nvGrpSpPr>
      <p:grpSpPr>
        <a:xfrm>
          <a:off x="0" y="0"/>
          <a:ext cx="0" cy="0"/>
          <a:chOff x="0" y="0"/>
          <a:chExt cx="0" cy="0"/>
        </a:xfrm>
      </p:grpSpPr>
      <p:grpSp>
        <p:nvGrpSpPr>
          <p:cNvPr id="10639" name="Google Shape;10639;p441"/>
          <p:cNvGrpSpPr/>
          <p:nvPr/>
        </p:nvGrpSpPr>
        <p:grpSpPr>
          <a:xfrm>
            <a:off x="7191542" y="1"/>
            <a:ext cx="5000459" cy="1425992"/>
            <a:chOff x="7191542" y="1"/>
            <a:chExt cx="5000459" cy="1425992"/>
          </a:xfrm>
        </p:grpSpPr>
        <p:pic>
          <p:nvPicPr>
            <p:cNvPr id="10640" name="Google Shape;10640;p4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41" name="Google Shape;10641;p441"/>
            <p:cNvGrpSpPr/>
            <p:nvPr/>
          </p:nvGrpSpPr>
          <p:grpSpPr>
            <a:xfrm>
              <a:off x="7191542" y="1"/>
              <a:ext cx="5000459" cy="1425992"/>
              <a:chOff x="7186272" y="0"/>
              <a:chExt cx="5005729" cy="1427495"/>
            </a:xfrm>
          </p:grpSpPr>
          <p:sp>
            <p:nvSpPr>
              <p:cNvPr id="10642" name="Google Shape;10642;p4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43" name="Google Shape;10643;p4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644" name="Google Shape;10644;p44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45" name="Google Shape;10645;p441"/>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646" name="Google Shape;10646;p441"/>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47" name="Google Shape;10647;p441"/>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648" name="Google Shape;10648;p441"/>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49" name="Google Shape;10649;p4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650" name="Google Shape;10650;p4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51" name="Google Shape;10651;p4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hoto Slide">
  <p:cSld name="3_Photo Slide">
    <p:spTree>
      <p:nvGrpSpPr>
        <p:cNvPr id="10652" name="Shape 10652"/>
        <p:cNvGrpSpPr/>
        <p:nvPr/>
      </p:nvGrpSpPr>
      <p:grpSpPr>
        <a:xfrm>
          <a:off x="0" y="0"/>
          <a:ext cx="0" cy="0"/>
          <a:chOff x="0" y="0"/>
          <a:chExt cx="0" cy="0"/>
        </a:xfrm>
      </p:grpSpPr>
      <p:sp>
        <p:nvSpPr>
          <p:cNvPr id="10653" name="Google Shape;10653;p44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654" name="Google Shape;10654;p44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655" name="Google Shape;10655;p442"/>
          <p:cNvGrpSpPr/>
          <p:nvPr/>
        </p:nvGrpSpPr>
        <p:grpSpPr>
          <a:xfrm>
            <a:off x="0" y="5379426"/>
            <a:ext cx="2807368" cy="753891"/>
            <a:chOff x="0" y="5379426"/>
            <a:chExt cx="2807368" cy="753891"/>
          </a:xfrm>
        </p:grpSpPr>
        <p:sp>
          <p:nvSpPr>
            <p:cNvPr id="10656" name="Google Shape;10656;p44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57" name="Google Shape;10657;p44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658" name="Google Shape;10658;p442"/>
          <p:cNvSpPr/>
          <p:nvPr>
            <p:ph idx="2" type="pic"/>
          </p:nvPr>
        </p:nvSpPr>
        <p:spPr>
          <a:xfrm>
            <a:off x="2807368" y="457202"/>
            <a:ext cx="8915400" cy="5943598"/>
          </a:xfrm>
          <a:prstGeom prst="rect">
            <a:avLst/>
          </a:prstGeom>
          <a:noFill/>
          <a:ln>
            <a:noFill/>
          </a:ln>
        </p:spPr>
      </p:sp>
      <p:pic>
        <p:nvPicPr>
          <p:cNvPr id="10659" name="Google Shape;10659;p44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End">
  <p:cSld name="2_End">
    <p:spTree>
      <p:nvGrpSpPr>
        <p:cNvPr id="10660" name="Shape 10660"/>
        <p:cNvGrpSpPr/>
        <p:nvPr/>
      </p:nvGrpSpPr>
      <p:grpSpPr>
        <a:xfrm>
          <a:off x="0" y="0"/>
          <a:ext cx="0" cy="0"/>
          <a:chOff x="0" y="0"/>
          <a:chExt cx="0" cy="0"/>
        </a:xfrm>
      </p:grpSpPr>
      <p:grpSp>
        <p:nvGrpSpPr>
          <p:cNvPr id="10661" name="Google Shape;10661;p443"/>
          <p:cNvGrpSpPr/>
          <p:nvPr/>
        </p:nvGrpSpPr>
        <p:grpSpPr>
          <a:xfrm>
            <a:off x="0" y="0"/>
            <a:ext cx="12192000" cy="2148830"/>
            <a:chOff x="0" y="0"/>
            <a:chExt cx="12192000" cy="2148830"/>
          </a:xfrm>
        </p:grpSpPr>
        <p:sp>
          <p:nvSpPr>
            <p:cNvPr id="10662" name="Google Shape;10662;p443"/>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63" name="Google Shape;10663;p443"/>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664" name="Google Shape;10664;p443"/>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65" name="Google Shape;10665;p443"/>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66" name="Google Shape;10666;p443"/>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667" name="Google Shape;10667;p443"/>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668" name="Google Shape;10668;p443"/>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lank">
  <p:cSld name="2_Blank">
    <p:spTree>
      <p:nvGrpSpPr>
        <p:cNvPr id="10669" name="Shape 10669"/>
        <p:cNvGrpSpPr/>
        <p:nvPr/>
      </p:nvGrpSpPr>
      <p:grpSpPr>
        <a:xfrm>
          <a:off x="0" y="0"/>
          <a:ext cx="0" cy="0"/>
          <a:chOff x="0" y="0"/>
          <a:chExt cx="0" cy="0"/>
        </a:xfrm>
      </p:grpSpPr>
      <p:sp>
        <p:nvSpPr>
          <p:cNvPr id="10670" name="Google Shape;10670;p4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671" name="Google Shape;10671;p4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72" name="Google Shape;10672;p4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673" name="Google Shape;10673;p444"/>
          <p:cNvGrpSpPr/>
          <p:nvPr/>
        </p:nvGrpSpPr>
        <p:grpSpPr>
          <a:xfrm>
            <a:off x="7191542" y="1"/>
            <a:ext cx="5000459" cy="1425992"/>
            <a:chOff x="7191542" y="1"/>
            <a:chExt cx="5000459" cy="1425992"/>
          </a:xfrm>
        </p:grpSpPr>
        <p:pic>
          <p:nvPicPr>
            <p:cNvPr id="10674" name="Google Shape;10674;p4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75" name="Google Shape;10675;p444"/>
            <p:cNvGrpSpPr/>
            <p:nvPr/>
          </p:nvGrpSpPr>
          <p:grpSpPr>
            <a:xfrm>
              <a:off x="7191542" y="1"/>
              <a:ext cx="5000459" cy="1425992"/>
              <a:chOff x="7186272" y="0"/>
              <a:chExt cx="5005729" cy="1427495"/>
            </a:xfrm>
          </p:grpSpPr>
          <p:sp>
            <p:nvSpPr>
              <p:cNvPr id="10676" name="Google Shape;10676;p4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77" name="Google Shape;10677;p4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Only">
  <p:cSld name="3_Title Only">
    <p:spTree>
      <p:nvGrpSpPr>
        <p:cNvPr id="10678" name="Shape 10678"/>
        <p:cNvGrpSpPr/>
        <p:nvPr/>
      </p:nvGrpSpPr>
      <p:grpSpPr>
        <a:xfrm>
          <a:off x="0" y="0"/>
          <a:ext cx="0" cy="0"/>
          <a:chOff x="0" y="0"/>
          <a:chExt cx="0" cy="0"/>
        </a:xfrm>
      </p:grpSpPr>
      <p:grpSp>
        <p:nvGrpSpPr>
          <p:cNvPr id="10679" name="Google Shape;10679;p445"/>
          <p:cNvGrpSpPr/>
          <p:nvPr/>
        </p:nvGrpSpPr>
        <p:grpSpPr>
          <a:xfrm>
            <a:off x="7191542" y="1"/>
            <a:ext cx="5000459" cy="1425992"/>
            <a:chOff x="7191542" y="1"/>
            <a:chExt cx="5000459" cy="1425992"/>
          </a:xfrm>
        </p:grpSpPr>
        <p:pic>
          <p:nvPicPr>
            <p:cNvPr id="10680" name="Google Shape;10680;p4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681" name="Google Shape;10681;p445"/>
            <p:cNvGrpSpPr/>
            <p:nvPr/>
          </p:nvGrpSpPr>
          <p:grpSpPr>
            <a:xfrm>
              <a:off x="7191542" y="1"/>
              <a:ext cx="5000459" cy="1425992"/>
              <a:chOff x="7186272" y="0"/>
              <a:chExt cx="5005729" cy="1427495"/>
            </a:xfrm>
          </p:grpSpPr>
          <p:sp>
            <p:nvSpPr>
              <p:cNvPr id="10682" name="Google Shape;10682;p4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683" name="Google Shape;10683;p4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684" name="Google Shape;10684;p4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85" name="Google Shape;10685;p4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686" name="Google Shape;10686;p4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687" name="Google Shape;10687;p4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ver">
  <p:cSld name="3_Cover">
    <p:spTree>
      <p:nvGrpSpPr>
        <p:cNvPr id="10688" name="Shape 10688"/>
        <p:cNvGrpSpPr/>
        <p:nvPr/>
      </p:nvGrpSpPr>
      <p:grpSpPr>
        <a:xfrm>
          <a:off x="0" y="0"/>
          <a:ext cx="0" cy="0"/>
          <a:chOff x="0" y="0"/>
          <a:chExt cx="0" cy="0"/>
        </a:xfrm>
      </p:grpSpPr>
      <p:sp>
        <p:nvSpPr>
          <p:cNvPr id="10689" name="Google Shape;10689;p44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90" name="Google Shape;10690;p44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691" name="Google Shape;10691;p44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692" name="Google Shape;10692;p446"/>
          <p:cNvSpPr/>
          <p:nvPr>
            <p:ph idx="2" type="pic"/>
          </p:nvPr>
        </p:nvSpPr>
        <p:spPr>
          <a:xfrm>
            <a:off x="7118684" y="233915"/>
            <a:ext cx="5073316" cy="5943600"/>
          </a:xfrm>
          <a:prstGeom prst="rect">
            <a:avLst/>
          </a:prstGeom>
          <a:noFill/>
          <a:ln>
            <a:noFill/>
          </a:ln>
        </p:spPr>
      </p:sp>
      <p:grpSp>
        <p:nvGrpSpPr>
          <p:cNvPr id="10693" name="Google Shape;10693;p446"/>
          <p:cNvGrpSpPr/>
          <p:nvPr/>
        </p:nvGrpSpPr>
        <p:grpSpPr>
          <a:xfrm>
            <a:off x="0" y="5020348"/>
            <a:ext cx="12192000" cy="1837653"/>
            <a:chOff x="0" y="5020348"/>
            <a:chExt cx="12192000" cy="1837653"/>
          </a:xfrm>
        </p:grpSpPr>
        <p:sp>
          <p:nvSpPr>
            <p:cNvPr id="10694" name="Google Shape;10694;p44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95" name="Google Shape;10695;p44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696" name="Google Shape;10696;p44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p:cSld name="5_Divider">
    <p:bg>
      <p:bgPr>
        <a:solidFill>
          <a:schemeClr val="lt2"/>
        </a:solidFill>
      </p:bgPr>
    </p:bg>
    <p:spTree>
      <p:nvGrpSpPr>
        <p:cNvPr id="10697" name="Shape 10697"/>
        <p:cNvGrpSpPr/>
        <p:nvPr/>
      </p:nvGrpSpPr>
      <p:grpSpPr>
        <a:xfrm>
          <a:off x="0" y="0"/>
          <a:ext cx="0" cy="0"/>
          <a:chOff x="0" y="0"/>
          <a:chExt cx="0" cy="0"/>
        </a:xfrm>
      </p:grpSpPr>
      <p:grpSp>
        <p:nvGrpSpPr>
          <p:cNvPr id="10698" name="Google Shape;10698;p447"/>
          <p:cNvGrpSpPr/>
          <p:nvPr/>
        </p:nvGrpSpPr>
        <p:grpSpPr>
          <a:xfrm>
            <a:off x="0" y="5020347"/>
            <a:ext cx="12192000" cy="1837653"/>
            <a:chOff x="0" y="5020347"/>
            <a:chExt cx="12192000" cy="1837653"/>
          </a:xfrm>
        </p:grpSpPr>
        <p:sp>
          <p:nvSpPr>
            <p:cNvPr id="10699" name="Google Shape;10699;p44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00" name="Google Shape;10700;p44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01" name="Google Shape;10701;p44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702" name="Google Shape;10702;p44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703" name="Google Shape;10703;p44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04" name="Google Shape;10704;p44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hoto Slide">
  <p:cSld name="4_Photo Slide">
    <p:spTree>
      <p:nvGrpSpPr>
        <p:cNvPr id="10705" name="Shape 10705"/>
        <p:cNvGrpSpPr/>
        <p:nvPr/>
      </p:nvGrpSpPr>
      <p:grpSpPr>
        <a:xfrm>
          <a:off x="0" y="0"/>
          <a:ext cx="0" cy="0"/>
          <a:chOff x="0" y="0"/>
          <a:chExt cx="0" cy="0"/>
        </a:xfrm>
      </p:grpSpPr>
      <p:sp>
        <p:nvSpPr>
          <p:cNvPr id="10706" name="Google Shape;10706;p44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707" name="Google Shape;10707;p44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708" name="Google Shape;10708;p448"/>
          <p:cNvGrpSpPr/>
          <p:nvPr/>
        </p:nvGrpSpPr>
        <p:grpSpPr>
          <a:xfrm>
            <a:off x="0" y="5379426"/>
            <a:ext cx="2807368" cy="753891"/>
            <a:chOff x="0" y="5379426"/>
            <a:chExt cx="2807368" cy="753891"/>
          </a:xfrm>
        </p:grpSpPr>
        <p:sp>
          <p:nvSpPr>
            <p:cNvPr id="10709" name="Google Shape;10709;p44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10" name="Google Shape;10710;p44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711" name="Google Shape;10711;p448"/>
          <p:cNvSpPr/>
          <p:nvPr>
            <p:ph idx="2" type="pic"/>
          </p:nvPr>
        </p:nvSpPr>
        <p:spPr>
          <a:xfrm>
            <a:off x="2807368" y="457202"/>
            <a:ext cx="8915400" cy="5943598"/>
          </a:xfrm>
          <a:prstGeom prst="rect">
            <a:avLst/>
          </a:prstGeom>
          <a:noFill/>
          <a:ln>
            <a:noFill/>
          </a:ln>
        </p:spPr>
      </p:sp>
      <p:pic>
        <p:nvPicPr>
          <p:cNvPr id="10712" name="Google Shape;10712;p44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Quotation">
  <p:cSld name="5_Quotation">
    <p:spTree>
      <p:nvGrpSpPr>
        <p:cNvPr id="10713" name="Shape 10713"/>
        <p:cNvGrpSpPr/>
        <p:nvPr/>
      </p:nvGrpSpPr>
      <p:grpSpPr>
        <a:xfrm>
          <a:off x="0" y="0"/>
          <a:ext cx="0" cy="0"/>
          <a:chOff x="0" y="0"/>
          <a:chExt cx="0" cy="0"/>
        </a:xfrm>
      </p:grpSpPr>
      <p:sp>
        <p:nvSpPr>
          <p:cNvPr id="10714" name="Google Shape;10714;p4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15" name="Google Shape;10715;p4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16" name="Google Shape;10716;p4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17" name="Google Shape;10717;p4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718" name="Google Shape;10718;p4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19" name="Google Shape;10719;p4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720" name="Google Shape;10720;p449"/>
          <p:cNvGrpSpPr/>
          <p:nvPr/>
        </p:nvGrpSpPr>
        <p:grpSpPr>
          <a:xfrm>
            <a:off x="7191542" y="1"/>
            <a:ext cx="5000459" cy="1425992"/>
            <a:chOff x="7191542" y="1"/>
            <a:chExt cx="5000459" cy="1425992"/>
          </a:xfrm>
        </p:grpSpPr>
        <p:pic>
          <p:nvPicPr>
            <p:cNvPr id="10721" name="Google Shape;10721;p4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22" name="Google Shape;10722;p449"/>
            <p:cNvGrpSpPr/>
            <p:nvPr/>
          </p:nvGrpSpPr>
          <p:grpSpPr>
            <a:xfrm>
              <a:off x="7191542" y="1"/>
              <a:ext cx="5000459" cy="1425992"/>
              <a:chOff x="7186272" y="0"/>
              <a:chExt cx="5005729" cy="1427495"/>
            </a:xfrm>
          </p:grpSpPr>
          <p:sp>
            <p:nvSpPr>
              <p:cNvPr id="10723" name="Google Shape;10723;p4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24" name="Google Shape;10724;p4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725" name="Google Shape;10725;p4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9">
    <p:spTree>
      <p:nvGrpSpPr>
        <p:cNvPr id="1103" name="Shape 1103"/>
        <p:cNvGrpSpPr/>
        <p:nvPr/>
      </p:nvGrpSpPr>
      <p:grpSpPr>
        <a:xfrm>
          <a:off x="0" y="0"/>
          <a:ext cx="0" cy="0"/>
          <a:chOff x="0" y="0"/>
          <a:chExt cx="0" cy="0"/>
        </a:xfrm>
      </p:grpSpPr>
      <p:sp>
        <p:nvSpPr>
          <p:cNvPr id="1104" name="Google Shape;1104;p1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05" name="Google Shape;1105;p1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6" name="Google Shape;1106;p1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07" name="Google Shape;1107;p176"/>
          <p:cNvGrpSpPr/>
          <p:nvPr/>
        </p:nvGrpSpPr>
        <p:grpSpPr>
          <a:xfrm>
            <a:off x="7191542" y="1"/>
            <a:ext cx="5000459" cy="1425992"/>
            <a:chOff x="7191542" y="1"/>
            <a:chExt cx="5000459" cy="1425992"/>
          </a:xfrm>
        </p:grpSpPr>
        <p:pic>
          <p:nvPicPr>
            <p:cNvPr id="1108" name="Google Shape;1108;p1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9" name="Google Shape;1109;p176"/>
            <p:cNvGrpSpPr/>
            <p:nvPr/>
          </p:nvGrpSpPr>
          <p:grpSpPr>
            <a:xfrm>
              <a:off x="7191542" y="1"/>
              <a:ext cx="5000459" cy="1425992"/>
              <a:chOff x="7186272" y="0"/>
              <a:chExt cx="5005729" cy="1427495"/>
            </a:xfrm>
          </p:grpSpPr>
          <p:sp>
            <p:nvSpPr>
              <p:cNvPr id="1110" name="Google Shape;1110;p1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1" name="Google Shape;1111;p1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Quotation">
  <p:cSld name="6_Quotation">
    <p:spTree>
      <p:nvGrpSpPr>
        <p:cNvPr id="10726" name="Shape 10726"/>
        <p:cNvGrpSpPr/>
        <p:nvPr/>
      </p:nvGrpSpPr>
      <p:grpSpPr>
        <a:xfrm>
          <a:off x="0" y="0"/>
          <a:ext cx="0" cy="0"/>
          <a:chOff x="0" y="0"/>
          <a:chExt cx="0" cy="0"/>
        </a:xfrm>
      </p:grpSpPr>
      <p:sp>
        <p:nvSpPr>
          <p:cNvPr id="10727" name="Google Shape;10727;p45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28" name="Google Shape;10728;p45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29" name="Google Shape;10729;p45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30" name="Google Shape;10730;p4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731" name="Google Shape;10731;p4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32" name="Google Shape;10732;p4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733" name="Google Shape;10733;p450"/>
          <p:cNvGrpSpPr/>
          <p:nvPr/>
        </p:nvGrpSpPr>
        <p:grpSpPr>
          <a:xfrm>
            <a:off x="7191542" y="1"/>
            <a:ext cx="5000459" cy="1425992"/>
            <a:chOff x="7191542" y="1"/>
            <a:chExt cx="5000459" cy="1425992"/>
          </a:xfrm>
        </p:grpSpPr>
        <p:pic>
          <p:nvPicPr>
            <p:cNvPr id="10734" name="Google Shape;10734;p4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35" name="Google Shape;10735;p450"/>
            <p:cNvGrpSpPr/>
            <p:nvPr/>
          </p:nvGrpSpPr>
          <p:grpSpPr>
            <a:xfrm>
              <a:off x="7191542" y="1"/>
              <a:ext cx="5000459" cy="1425992"/>
              <a:chOff x="7186272" y="0"/>
              <a:chExt cx="5005729" cy="1427495"/>
            </a:xfrm>
          </p:grpSpPr>
          <p:sp>
            <p:nvSpPr>
              <p:cNvPr id="10736" name="Google Shape;10736;p4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37" name="Google Shape;10737;p4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738" name="Google Shape;10738;p45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and Content">
  <p:cSld name="6_Title and Content">
    <p:spTree>
      <p:nvGrpSpPr>
        <p:cNvPr id="10739" name="Shape 10739"/>
        <p:cNvGrpSpPr/>
        <p:nvPr/>
      </p:nvGrpSpPr>
      <p:grpSpPr>
        <a:xfrm>
          <a:off x="0" y="0"/>
          <a:ext cx="0" cy="0"/>
          <a:chOff x="0" y="0"/>
          <a:chExt cx="0" cy="0"/>
        </a:xfrm>
      </p:grpSpPr>
      <p:grpSp>
        <p:nvGrpSpPr>
          <p:cNvPr id="10740" name="Google Shape;10740;p451"/>
          <p:cNvGrpSpPr/>
          <p:nvPr/>
        </p:nvGrpSpPr>
        <p:grpSpPr>
          <a:xfrm>
            <a:off x="7191542" y="1"/>
            <a:ext cx="5000459" cy="1425992"/>
            <a:chOff x="7191542" y="1"/>
            <a:chExt cx="5000459" cy="1425992"/>
          </a:xfrm>
        </p:grpSpPr>
        <p:pic>
          <p:nvPicPr>
            <p:cNvPr id="10741" name="Google Shape;10741;p4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42" name="Google Shape;10742;p451"/>
            <p:cNvGrpSpPr/>
            <p:nvPr/>
          </p:nvGrpSpPr>
          <p:grpSpPr>
            <a:xfrm>
              <a:off x="7191542" y="1"/>
              <a:ext cx="5000459" cy="1425992"/>
              <a:chOff x="7186272" y="0"/>
              <a:chExt cx="5005729" cy="1427495"/>
            </a:xfrm>
          </p:grpSpPr>
          <p:sp>
            <p:nvSpPr>
              <p:cNvPr id="10743" name="Google Shape;10743;p4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44" name="Google Shape;10744;p4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745" name="Google Shape;10745;p45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46" name="Google Shape;10746;p45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47" name="Google Shape;10747;p4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748" name="Google Shape;10748;p4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49" name="Google Shape;10749;p4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wo Content">
  <p:cSld name="4_Two Content">
    <p:spTree>
      <p:nvGrpSpPr>
        <p:cNvPr id="10750" name="Shape 10750"/>
        <p:cNvGrpSpPr/>
        <p:nvPr/>
      </p:nvGrpSpPr>
      <p:grpSpPr>
        <a:xfrm>
          <a:off x="0" y="0"/>
          <a:ext cx="0" cy="0"/>
          <a:chOff x="0" y="0"/>
          <a:chExt cx="0" cy="0"/>
        </a:xfrm>
      </p:grpSpPr>
      <p:sp>
        <p:nvSpPr>
          <p:cNvPr id="10751" name="Google Shape;10751;p4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52" name="Google Shape;10752;p45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753" name="Google Shape;10753;p452"/>
          <p:cNvGrpSpPr/>
          <p:nvPr/>
        </p:nvGrpSpPr>
        <p:grpSpPr>
          <a:xfrm>
            <a:off x="7191542" y="1"/>
            <a:ext cx="5000459" cy="1425992"/>
            <a:chOff x="7191542" y="1"/>
            <a:chExt cx="5000459" cy="1425992"/>
          </a:xfrm>
        </p:grpSpPr>
        <p:pic>
          <p:nvPicPr>
            <p:cNvPr id="10754" name="Google Shape;10754;p4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55" name="Google Shape;10755;p452"/>
            <p:cNvGrpSpPr/>
            <p:nvPr/>
          </p:nvGrpSpPr>
          <p:grpSpPr>
            <a:xfrm>
              <a:off x="7191542" y="1"/>
              <a:ext cx="5000459" cy="1425992"/>
              <a:chOff x="7186272" y="0"/>
              <a:chExt cx="5005729" cy="1427495"/>
            </a:xfrm>
          </p:grpSpPr>
          <p:sp>
            <p:nvSpPr>
              <p:cNvPr id="10756" name="Google Shape;10756;p4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57" name="Google Shape;10757;p4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758" name="Google Shape;10758;p45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59" name="Google Shape;10759;p45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760" name="Google Shape;10760;p4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61" name="Google Shape;10761;p4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mparison">
  <p:cSld name="3_Comparison">
    <p:spTree>
      <p:nvGrpSpPr>
        <p:cNvPr id="10762" name="Shape 10762"/>
        <p:cNvGrpSpPr/>
        <p:nvPr/>
      </p:nvGrpSpPr>
      <p:grpSpPr>
        <a:xfrm>
          <a:off x="0" y="0"/>
          <a:ext cx="0" cy="0"/>
          <a:chOff x="0" y="0"/>
          <a:chExt cx="0" cy="0"/>
        </a:xfrm>
      </p:grpSpPr>
      <p:grpSp>
        <p:nvGrpSpPr>
          <p:cNvPr id="10763" name="Google Shape;10763;p453"/>
          <p:cNvGrpSpPr/>
          <p:nvPr/>
        </p:nvGrpSpPr>
        <p:grpSpPr>
          <a:xfrm>
            <a:off x="7191542" y="1"/>
            <a:ext cx="5000459" cy="1425992"/>
            <a:chOff x="7191542" y="1"/>
            <a:chExt cx="5000459" cy="1425992"/>
          </a:xfrm>
        </p:grpSpPr>
        <p:pic>
          <p:nvPicPr>
            <p:cNvPr id="10764" name="Google Shape;10764;p4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65" name="Google Shape;10765;p453"/>
            <p:cNvGrpSpPr/>
            <p:nvPr/>
          </p:nvGrpSpPr>
          <p:grpSpPr>
            <a:xfrm>
              <a:off x="7191542" y="1"/>
              <a:ext cx="5000459" cy="1425992"/>
              <a:chOff x="7186272" y="0"/>
              <a:chExt cx="5005729" cy="1427495"/>
            </a:xfrm>
          </p:grpSpPr>
          <p:sp>
            <p:nvSpPr>
              <p:cNvPr id="10766" name="Google Shape;10766;p4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67" name="Google Shape;10767;p4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768" name="Google Shape;10768;p45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69" name="Google Shape;10769;p45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770" name="Google Shape;10770;p45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71" name="Google Shape;10771;p45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772" name="Google Shape;10772;p45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73" name="Google Shape;10773;p4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774" name="Google Shape;10774;p4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75" name="Google Shape;10775;p4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Only">
  <p:cSld name="4_Title Only">
    <p:spTree>
      <p:nvGrpSpPr>
        <p:cNvPr id="10776" name="Shape 10776"/>
        <p:cNvGrpSpPr/>
        <p:nvPr/>
      </p:nvGrpSpPr>
      <p:grpSpPr>
        <a:xfrm>
          <a:off x="0" y="0"/>
          <a:ext cx="0" cy="0"/>
          <a:chOff x="0" y="0"/>
          <a:chExt cx="0" cy="0"/>
        </a:xfrm>
      </p:grpSpPr>
      <p:grpSp>
        <p:nvGrpSpPr>
          <p:cNvPr id="10777" name="Google Shape;10777;p454"/>
          <p:cNvGrpSpPr/>
          <p:nvPr/>
        </p:nvGrpSpPr>
        <p:grpSpPr>
          <a:xfrm>
            <a:off x="7191542" y="1"/>
            <a:ext cx="5000459" cy="1425992"/>
            <a:chOff x="7191542" y="1"/>
            <a:chExt cx="5000459" cy="1425992"/>
          </a:xfrm>
        </p:grpSpPr>
        <p:pic>
          <p:nvPicPr>
            <p:cNvPr id="10778" name="Google Shape;10778;p4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779" name="Google Shape;10779;p454"/>
            <p:cNvGrpSpPr/>
            <p:nvPr/>
          </p:nvGrpSpPr>
          <p:grpSpPr>
            <a:xfrm>
              <a:off x="7191542" y="1"/>
              <a:ext cx="5000459" cy="1425992"/>
              <a:chOff x="7186272" y="0"/>
              <a:chExt cx="5005729" cy="1427495"/>
            </a:xfrm>
          </p:grpSpPr>
          <p:sp>
            <p:nvSpPr>
              <p:cNvPr id="10780" name="Google Shape;10780;p4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81" name="Google Shape;10781;p4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782" name="Google Shape;10782;p45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83" name="Google Shape;10783;p4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784" name="Google Shape;10784;p4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85" name="Google Shape;10785;p4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End">
  <p:cSld name="3_End">
    <p:spTree>
      <p:nvGrpSpPr>
        <p:cNvPr id="10786" name="Shape 10786"/>
        <p:cNvGrpSpPr/>
        <p:nvPr/>
      </p:nvGrpSpPr>
      <p:grpSpPr>
        <a:xfrm>
          <a:off x="0" y="0"/>
          <a:ext cx="0" cy="0"/>
          <a:chOff x="0" y="0"/>
          <a:chExt cx="0" cy="0"/>
        </a:xfrm>
      </p:grpSpPr>
      <p:grpSp>
        <p:nvGrpSpPr>
          <p:cNvPr id="10787" name="Google Shape;10787;p455"/>
          <p:cNvGrpSpPr/>
          <p:nvPr/>
        </p:nvGrpSpPr>
        <p:grpSpPr>
          <a:xfrm>
            <a:off x="0" y="0"/>
            <a:ext cx="12192000" cy="2148830"/>
            <a:chOff x="0" y="0"/>
            <a:chExt cx="12192000" cy="2148830"/>
          </a:xfrm>
        </p:grpSpPr>
        <p:sp>
          <p:nvSpPr>
            <p:cNvPr id="10788" name="Google Shape;10788;p45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89" name="Google Shape;10789;p45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790" name="Google Shape;10790;p45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791" name="Google Shape;10791;p45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92" name="Google Shape;10792;p45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793" name="Google Shape;10793;p45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794" name="Google Shape;10794;p45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lank">
  <p:cSld name="3_Blank">
    <p:spTree>
      <p:nvGrpSpPr>
        <p:cNvPr id="10795" name="Shape 10795"/>
        <p:cNvGrpSpPr/>
        <p:nvPr/>
      </p:nvGrpSpPr>
      <p:grpSpPr>
        <a:xfrm>
          <a:off x="0" y="0"/>
          <a:ext cx="0" cy="0"/>
          <a:chOff x="0" y="0"/>
          <a:chExt cx="0" cy="0"/>
        </a:xfrm>
      </p:grpSpPr>
      <p:sp>
        <p:nvSpPr>
          <p:cNvPr id="10796" name="Google Shape;10796;p4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797" name="Google Shape;10797;p4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798" name="Google Shape;10798;p4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799" name="Google Shape;10799;p456"/>
          <p:cNvGrpSpPr/>
          <p:nvPr/>
        </p:nvGrpSpPr>
        <p:grpSpPr>
          <a:xfrm>
            <a:off x="7191542" y="1"/>
            <a:ext cx="5000459" cy="1425992"/>
            <a:chOff x="7191542" y="1"/>
            <a:chExt cx="5000459" cy="1425992"/>
          </a:xfrm>
        </p:grpSpPr>
        <p:pic>
          <p:nvPicPr>
            <p:cNvPr id="10800" name="Google Shape;10800;p4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01" name="Google Shape;10801;p456"/>
            <p:cNvGrpSpPr/>
            <p:nvPr/>
          </p:nvGrpSpPr>
          <p:grpSpPr>
            <a:xfrm>
              <a:off x="7191542" y="1"/>
              <a:ext cx="5000459" cy="1425992"/>
              <a:chOff x="7186272" y="0"/>
              <a:chExt cx="5005729" cy="1427495"/>
            </a:xfrm>
          </p:grpSpPr>
          <p:sp>
            <p:nvSpPr>
              <p:cNvPr id="10802" name="Google Shape;10802;p4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03" name="Google Shape;10803;p4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p:spTree>
      <p:nvGrpSpPr>
        <p:cNvPr id="10804" name="Shape 10804"/>
        <p:cNvGrpSpPr/>
        <p:nvPr/>
      </p:nvGrpSpPr>
      <p:grpSpPr>
        <a:xfrm>
          <a:off x="0" y="0"/>
          <a:ext cx="0" cy="0"/>
          <a:chOff x="0" y="0"/>
          <a:chExt cx="0" cy="0"/>
        </a:xfrm>
      </p:grpSpPr>
      <p:sp>
        <p:nvSpPr>
          <p:cNvPr id="10805" name="Google Shape;10805;p457"/>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06" name="Google Shape;10806;p457"/>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10807" name="Google Shape;10807;p457"/>
          <p:cNvGrpSpPr/>
          <p:nvPr/>
        </p:nvGrpSpPr>
        <p:grpSpPr>
          <a:xfrm flipH="1">
            <a:off x="-1" y="1"/>
            <a:ext cx="6418725" cy="1509822"/>
            <a:chOff x="7522541" y="1"/>
            <a:chExt cx="4669459" cy="1098357"/>
          </a:xfrm>
        </p:grpSpPr>
        <p:sp>
          <p:nvSpPr>
            <p:cNvPr id="10808" name="Google Shape;10808;p457"/>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09" name="Google Shape;10809;p457"/>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10810" name="Google Shape;10810;p457"/>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10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Divider">
  <p:cSld name="6_Divider">
    <p:bg>
      <p:bgPr>
        <a:solidFill>
          <a:schemeClr val="lt2"/>
        </a:solidFill>
      </p:bgPr>
    </p:bg>
    <p:spTree>
      <p:nvGrpSpPr>
        <p:cNvPr id="10811" name="Shape 10811"/>
        <p:cNvGrpSpPr/>
        <p:nvPr/>
      </p:nvGrpSpPr>
      <p:grpSpPr>
        <a:xfrm>
          <a:off x="0" y="0"/>
          <a:ext cx="0" cy="0"/>
          <a:chOff x="0" y="0"/>
          <a:chExt cx="0" cy="0"/>
        </a:xfrm>
      </p:grpSpPr>
      <p:grpSp>
        <p:nvGrpSpPr>
          <p:cNvPr id="10812" name="Google Shape;10812;p458"/>
          <p:cNvGrpSpPr/>
          <p:nvPr/>
        </p:nvGrpSpPr>
        <p:grpSpPr>
          <a:xfrm>
            <a:off x="0" y="5020347"/>
            <a:ext cx="12192000" cy="1837653"/>
            <a:chOff x="0" y="5020347"/>
            <a:chExt cx="12192000" cy="1837653"/>
          </a:xfrm>
        </p:grpSpPr>
        <p:sp>
          <p:nvSpPr>
            <p:cNvPr id="10813" name="Google Shape;10813;p45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14" name="Google Shape;10814;p45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15" name="Google Shape;10815;p45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816" name="Google Shape;10816;p45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817" name="Google Shape;10817;p45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18" name="Google Shape;10818;p45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hoto Slide">
  <p:cSld name="5_Photo Slide">
    <p:spTree>
      <p:nvGrpSpPr>
        <p:cNvPr id="10819" name="Shape 10819"/>
        <p:cNvGrpSpPr/>
        <p:nvPr/>
      </p:nvGrpSpPr>
      <p:grpSpPr>
        <a:xfrm>
          <a:off x="0" y="0"/>
          <a:ext cx="0" cy="0"/>
          <a:chOff x="0" y="0"/>
          <a:chExt cx="0" cy="0"/>
        </a:xfrm>
      </p:grpSpPr>
      <p:sp>
        <p:nvSpPr>
          <p:cNvPr id="10820" name="Google Shape;10820;p45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821" name="Google Shape;10821;p45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822" name="Google Shape;10822;p459"/>
          <p:cNvGrpSpPr/>
          <p:nvPr/>
        </p:nvGrpSpPr>
        <p:grpSpPr>
          <a:xfrm>
            <a:off x="0" y="5379426"/>
            <a:ext cx="2807368" cy="753891"/>
            <a:chOff x="0" y="5379426"/>
            <a:chExt cx="2807368" cy="753891"/>
          </a:xfrm>
        </p:grpSpPr>
        <p:sp>
          <p:nvSpPr>
            <p:cNvPr id="10823" name="Google Shape;10823;p45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24" name="Google Shape;10824;p45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825" name="Google Shape;10825;p459"/>
          <p:cNvSpPr/>
          <p:nvPr>
            <p:ph idx="2" type="pic"/>
          </p:nvPr>
        </p:nvSpPr>
        <p:spPr>
          <a:xfrm>
            <a:off x="2807368" y="457202"/>
            <a:ext cx="8915400" cy="5943598"/>
          </a:xfrm>
          <a:prstGeom prst="rect">
            <a:avLst/>
          </a:prstGeom>
          <a:noFill/>
          <a:ln>
            <a:noFill/>
          </a:ln>
        </p:spPr>
      </p:sp>
      <p:pic>
        <p:nvPicPr>
          <p:cNvPr id="10826" name="Google Shape;10826;p45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9">
    <p:spTree>
      <p:nvGrpSpPr>
        <p:cNvPr id="1112" name="Shape 1112"/>
        <p:cNvGrpSpPr/>
        <p:nvPr/>
      </p:nvGrpSpPr>
      <p:grpSpPr>
        <a:xfrm>
          <a:off x="0" y="0"/>
          <a:ext cx="0" cy="0"/>
          <a:chOff x="0" y="0"/>
          <a:chExt cx="0" cy="0"/>
        </a:xfrm>
      </p:grpSpPr>
      <p:grpSp>
        <p:nvGrpSpPr>
          <p:cNvPr id="1113" name="Google Shape;1113;p177"/>
          <p:cNvGrpSpPr/>
          <p:nvPr/>
        </p:nvGrpSpPr>
        <p:grpSpPr>
          <a:xfrm>
            <a:off x="7191542" y="1"/>
            <a:ext cx="5000459" cy="1425992"/>
            <a:chOff x="7191542" y="1"/>
            <a:chExt cx="5000459" cy="1425992"/>
          </a:xfrm>
        </p:grpSpPr>
        <p:pic>
          <p:nvPicPr>
            <p:cNvPr id="1114" name="Google Shape;1114;p1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5" name="Google Shape;1115;p177"/>
            <p:cNvGrpSpPr/>
            <p:nvPr/>
          </p:nvGrpSpPr>
          <p:grpSpPr>
            <a:xfrm>
              <a:off x="7191542" y="1"/>
              <a:ext cx="5000459" cy="1425992"/>
              <a:chOff x="7186272" y="0"/>
              <a:chExt cx="5005729" cy="1427495"/>
            </a:xfrm>
          </p:grpSpPr>
          <p:sp>
            <p:nvSpPr>
              <p:cNvPr id="1116" name="Google Shape;1116;p1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7" name="Google Shape;1117;p1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18" name="Google Shape;1118;p17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9" name="Google Shape;1119;p1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20" name="Google Shape;1120;p1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1" name="Google Shape;1121;p1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ver">
  <p:cSld name="4_Cover">
    <p:spTree>
      <p:nvGrpSpPr>
        <p:cNvPr id="10827" name="Shape 10827"/>
        <p:cNvGrpSpPr/>
        <p:nvPr/>
      </p:nvGrpSpPr>
      <p:grpSpPr>
        <a:xfrm>
          <a:off x="0" y="0"/>
          <a:ext cx="0" cy="0"/>
          <a:chOff x="0" y="0"/>
          <a:chExt cx="0" cy="0"/>
        </a:xfrm>
      </p:grpSpPr>
      <p:sp>
        <p:nvSpPr>
          <p:cNvPr id="10828" name="Google Shape;10828;p46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29" name="Google Shape;10829;p46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30" name="Google Shape;10830;p46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831" name="Google Shape;10831;p460"/>
          <p:cNvSpPr/>
          <p:nvPr>
            <p:ph idx="2" type="pic"/>
          </p:nvPr>
        </p:nvSpPr>
        <p:spPr>
          <a:xfrm>
            <a:off x="7118684" y="233915"/>
            <a:ext cx="5073316" cy="5943600"/>
          </a:xfrm>
          <a:prstGeom prst="rect">
            <a:avLst/>
          </a:prstGeom>
          <a:noFill/>
          <a:ln>
            <a:noFill/>
          </a:ln>
        </p:spPr>
      </p:sp>
      <p:grpSp>
        <p:nvGrpSpPr>
          <p:cNvPr id="10832" name="Google Shape;10832;p460"/>
          <p:cNvGrpSpPr/>
          <p:nvPr/>
        </p:nvGrpSpPr>
        <p:grpSpPr>
          <a:xfrm>
            <a:off x="0" y="5020348"/>
            <a:ext cx="12192000" cy="1837653"/>
            <a:chOff x="0" y="5020348"/>
            <a:chExt cx="12192000" cy="1837653"/>
          </a:xfrm>
        </p:grpSpPr>
        <p:sp>
          <p:nvSpPr>
            <p:cNvPr id="10833" name="Google Shape;10833;p46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34" name="Google Shape;10834;p46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835" name="Google Shape;10835;p46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and Content">
  <p:cSld name="7_Title and Content">
    <p:spTree>
      <p:nvGrpSpPr>
        <p:cNvPr id="10836" name="Shape 10836"/>
        <p:cNvGrpSpPr/>
        <p:nvPr/>
      </p:nvGrpSpPr>
      <p:grpSpPr>
        <a:xfrm>
          <a:off x="0" y="0"/>
          <a:ext cx="0" cy="0"/>
          <a:chOff x="0" y="0"/>
          <a:chExt cx="0" cy="0"/>
        </a:xfrm>
      </p:grpSpPr>
      <p:grpSp>
        <p:nvGrpSpPr>
          <p:cNvPr id="10837" name="Google Shape;10837;p461"/>
          <p:cNvGrpSpPr/>
          <p:nvPr/>
        </p:nvGrpSpPr>
        <p:grpSpPr>
          <a:xfrm>
            <a:off x="7191542" y="1"/>
            <a:ext cx="5000459" cy="1425992"/>
            <a:chOff x="7191542" y="1"/>
            <a:chExt cx="5000459" cy="1425992"/>
          </a:xfrm>
        </p:grpSpPr>
        <p:pic>
          <p:nvPicPr>
            <p:cNvPr id="10838" name="Google Shape;10838;p46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39" name="Google Shape;10839;p461"/>
            <p:cNvGrpSpPr/>
            <p:nvPr/>
          </p:nvGrpSpPr>
          <p:grpSpPr>
            <a:xfrm>
              <a:off x="7191542" y="1"/>
              <a:ext cx="5000459" cy="1425992"/>
              <a:chOff x="7186272" y="0"/>
              <a:chExt cx="5005729" cy="1427495"/>
            </a:xfrm>
          </p:grpSpPr>
          <p:sp>
            <p:nvSpPr>
              <p:cNvPr id="10840" name="Google Shape;10840;p46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1" name="Google Shape;10841;p46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842" name="Google Shape;10842;p46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43" name="Google Shape;10843;p46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44" name="Google Shape;10844;p46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845" name="Google Shape;10845;p46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846" name="Google Shape;10846;p4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wo Content">
  <p:cSld name="5_Two Content">
    <p:spTree>
      <p:nvGrpSpPr>
        <p:cNvPr id="10847" name="Shape 10847"/>
        <p:cNvGrpSpPr/>
        <p:nvPr/>
      </p:nvGrpSpPr>
      <p:grpSpPr>
        <a:xfrm>
          <a:off x="0" y="0"/>
          <a:ext cx="0" cy="0"/>
          <a:chOff x="0" y="0"/>
          <a:chExt cx="0" cy="0"/>
        </a:xfrm>
      </p:grpSpPr>
      <p:sp>
        <p:nvSpPr>
          <p:cNvPr id="10848" name="Google Shape;10848;p46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49" name="Google Shape;10849;p46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850" name="Google Shape;10850;p462"/>
          <p:cNvGrpSpPr/>
          <p:nvPr/>
        </p:nvGrpSpPr>
        <p:grpSpPr>
          <a:xfrm>
            <a:off x="7191542" y="1"/>
            <a:ext cx="5000459" cy="1425992"/>
            <a:chOff x="7191542" y="1"/>
            <a:chExt cx="5000459" cy="1425992"/>
          </a:xfrm>
        </p:grpSpPr>
        <p:pic>
          <p:nvPicPr>
            <p:cNvPr id="10851" name="Google Shape;10851;p4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52" name="Google Shape;10852;p462"/>
            <p:cNvGrpSpPr/>
            <p:nvPr/>
          </p:nvGrpSpPr>
          <p:grpSpPr>
            <a:xfrm>
              <a:off x="7191542" y="1"/>
              <a:ext cx="5000459" cy="1425992"/>
              <a:chOff x="7186272" y="0"/>
              <a:chExt cx="5005729" cy="1427495"/>
            </a:xfrm>
          </p:grpSpPr>
          <p:sp>
            <p:nvSpPr>
              <p:cNvPr id="10853" name="Google Shape;10853;p4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54" name="Google Shape;10854;p4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855" name="Google Shape;10855;p46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56" name="Google Shape;10856;p46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857" name="Google Shape;10857;p4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858" name="Google Shape;10858;p4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mparison">
  <p:cSld name="4_Comparison">
    <p:spTree>
      <p:nvGrpSpPr>
        <p:cNvPr id="10859" name="Shape 10859"/>
        <p:cNvGrpSpPr/>
        <p:nvPr/>
      </p:nvGrpSpPr>
      <p:grpSpPr>
        <a:xfrm>
          <a:off x="0" y="0"/>
          <a:ext cx="0" cy="0"/>
          <a:chOff x="0" y="0"/>
          <a:chExt cx="0" cy="0"/>
        </a:xfrm>
      </p:grpSpPr>
      <p:grpSp>
        <p:nvGrpSpPr>
          <p:cNvPr id="10860" name="Google Shape;10860;p463"/>
          <p:cNvGrpSpPr/>
          <p:nvPr/>
        </p:nvGrpSpPr>
        <p:grpSpPr>
          <a:xfrm>
            <a:off x="7191542" y="1"/>
            <a:ext cx="5000459" cy="1425992"/>
            <a:chOff x="7191542" y="1"/>
            <a:chExt cx="5000459" cy="1425992"/>
          </a:xfrm>
        </p:grpSpPr>
        <p:pic>
          <p:nvPicPr>
            <p:cNvPr id="10861" name="Google Shape;10861;p46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62" name="Google Shape;10862;p463"/>
            <p:cNvGrpSpPr/>
            <p:nvPr/>
          </p:nvGrpSpPr>
          <p:grpSpPr>
            <a:xfrm>
              <a:off x="7191542" y="1"/>
              <a:ext cx="5000459" cy="1425992"/>
              <a:chOff x="7186272" y="0"/>
              <a:chExt cx="5005729" cy="1427495"/>
            </a:xfrm>
          </p:grpSpPr>
          <p:sp>
            <p:nvSpPr>
              <p:cNvPr id="10863" name="Google Shape;10863;p46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64" name="Google Shape;10864;p46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865" name="Google Shape;10865;p46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66" name="Google Shape;10866;p46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867" name="Google Shape;10867;p46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68" name="Google Shape;10868;p46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869" name="Google Shape;10869;p46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70" name="Google Shape;10870;p4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871" name="Google Shape;10871;p46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872" name="Google Shape;10872;p46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Quotation">
  <p:cSld name="7_Quotation">
    <p:spTree>
      <p:nvGrpSpPr>
        <p:cNvPr id="10873" name="Shape 10873"/>
        <p:cNvGrpSpPr/>
        <p:nvPr/>
      </p:nvGrpSpPr>
      <p:grpSpPr>
        <a:xfrm>
          <a:off x="0" y="0"/>
          <a:ext cx="0" cy="0"/>
          <a:chOff x="0" y="0"/>
          <a:chExt cx="0" cy="0"/>
        </a:xfrm>
      </p:grpSpPr>
      <p:sp>
        <p:nvSpPr>
          <p:cNvPr id="10874" name="Google Shape;10874;p46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75" name="Google Shape;10875;p46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76" name="Google Shape;10876;p46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77" name="Google Shape;10877;p46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878" name="Google Shape;10878;p46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879" name="Google Shape;10879;p46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880" name="Google Shape;10880;p464"/>
          <p:cNvGrpSpPr/>
          <p:nvPr/>
        </p:nvGrpSpPr>
        <p:grpSpPr>
          <a:xfrm>
            <a:off x="7191542" y="1"/>
            <a:ext cx="5000459" cy="1425992"/>
            <a:chOff x="7191542" y="1"/>
            <a:chExt cx="5000459" cy="1425992"/>
          </a:xfrm>
        </p:grpSpPr>
        <p:pic>
          <p:nvPicPr>
            <p:cNvPr id="10881" name="Google Shape;10881;p46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82" name="Google Shape;10882;p464"/>
            <p:cNvGrpSpPr/>
            <p:nvPr/>
          </p:nvGrpSpPr>
          <p:grpSpPr>
            <a:xfrm>
              <a:off x="7191542" y="1"/>
              <a:ext cx="5000459" cy="1425992"/>
              <a:chOff x="7186272" y="0"/>
              <a:chExt cx="5005729" cy="1427495"/>
            </a:xfrm>
          </p:grpSpPr>
          <p:sp>
            <p:nvSpPr>
              <p:cNvPr id="10883" name="Google Shape;10883;p46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84" name="Google Shape;10884;p46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885" name="Google Shape;10885;p46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End">
  <p:cSld name="4_End">
    <p:spTree>
      <p:nvGrpSpPr>
        <p:cNvPr id="10886" name="Shape 10886"/>
        <p:cNvGrpSpPr/>
        <p:nvPr/>
      </p:nvGrpSpPr>
      <p:grpSpPr>
        <a:xfrm>
          <a:off x="0" y="0"/>
          <a:ext cx="0" cy="0"/>
          <a:chOff x="0" y="0"/>
          <a:chExt cx="0" cy="0"/>
        </a:xfrm>
      </p:grpSpPr>
      <p:grpSp>
        <p:nvGrpSpPr>
          <p:cNvPr id="10887" name="Google Shape;10887;p465"/>
          <p:cNvGrpSpPr/>
          <p:nvPr/>
        </p:nvGrpSpPr>
        <p:grpSpPr>
          <a:xfrm>
            <a:off x="0" y="0"/>
            <a:ext cx="12192000" cy="2148830"/>
            <a:chOff x="0" y="0"/>
            <a:chExt cx="12192000" cy="2148830"/>
          </a:xfrm>
        </p:grpSpPr>
        <p:sp>
          <p:nvSpPr>
            <p:cNvPr id="10888" name="Google Shape;10888;p46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89" name="Google Shape;10889;p46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890" name="Google Shape;10890;p46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91" name="Google Shape;10891;p46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92" name="Google Shape;10892;p46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0893" name="Google Shape;10893;p46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894" name="Google Shape;10894;p46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Only">
  <p:cSld name="5_Title Only">
    <p:spTree>
      <p:nvGrpSpPr>
        <p:cNvPr id="10895" name="Shape 10895"/>
        <p:cNvGrpSpPr/>
        <p:nvPr/>
      </p:nvGrpSpPr>
      <p:grpSpPr>
        <a:xfrm>
          <a:off x="0" y="0"/>
          <a:ext cx="0" cy="0"/>
          <a:chOff x="0" y="0"/>
          <a:chExt cx="0" cy="0"/>
        </a:xfrm>
      </p:grpSpPr>
      <p:grpSp>
        <p:nvGrpSpPr>
          <p:cNvPr id="10896" name="Google Shape;10896;p466"/>
          <p:cNvGrpSpPr/>
          <p:nvPr/>
        </p:nvGrpSpPr>
        <p:grpSpPr>
          <a:xfrm>
            <a:off x="7191542" y="1"/>
            <a:ext cx="5000459" cy="1425992"/>
            <a:chOff x="7191542" y="1"/>
            <a:chExt cx="5000459" cy="1425992"/>
          </a:xfrm>
        </p:grpSpPr>
        <p:pic>
          <p:nvPicPr>
            <p:cNvPr id="10897" name="Google Shape;10897;p4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898" name="Google Shape;10898;p466"/>
            <p:cNvGrpSpPr/>
            <p:nvPr/>
          </p:nvGrpSpPr>
          <p:grpSpPr>
            <a:xfrm>
              <a:off x="7191542" y="1"/>
              <a:ext cx="5000459" cy="1425992"/>
              <a:chOff x="7186272" y="0"/>
              <a:chExt cx="5005729" cy="1427495"/>
            </a:xfrm>
          </p:grpSpPr>
          <p:sp>
            <p:nvSpPr>
              <p:cNvPr id="10899" name="Google Shape;10899;p4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00" name="Google Shape;10900;p4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901" name="Google Shape;10901;p46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02" name="Google Shape;10902;p4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903" name="Google Shape;10903;p4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04" name="Google Shape;10904;p4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lank">
  <p:cSld name="4_Blank">
    <p:spTree>
      <p:nvGrpSpPr>
        <p:cNvPr id="10905" name="Shape 10905"/>
        <p:cNvGrpSpPr/>
        <p:nvPr/>
      </p:nvGrpSpPr>
      <p:grpSpPr>
        <a:xfrm>
          <a:off x="0" y="0"/>
          <a:ext cx="0" cy="0"/>
          <a:chOff x="0" y="0"/>
          <a:chExt cx="0" cy="0"/>
        </a:xfrm>
      </p:grpSpPr>
      <p:sp>
        <p:nvSpPr>
          <p:cNvPr id="10906" name="Google Shape;10906;p46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907" name="Google Shape;10907;p46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08" name="Google Shape;10908;p46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909" name="Google Shape;10909;p467"/>
          <p:cNvGrpSpPr/>
          <p:nvPr/>
        </p:nvGrpSpPr>
        <p:grpSpPr>
          <a:xfrm>
            <a:off x="7191542" y="1"/>
            <a:ext cx="5000459" cy="1425992"/>
            <a:chOff x="7191542" y="1"/>
            <a:chExt cx="5000459" cy="1425992"/>
          </a:xfrm>
        </p:grpSpPr>
        <p:pic>
          <p:nvPicPr>
            <p:cNvPr id="10910" name="Google Shape;10910;p46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11" name="Google Shape;10911;p467"/>
            <p:cNvGrpSpPr/>
            <p:nvPr/>
          </p:nvGrpSpPr>
          <p:grpSpPr>
            <a:xfrm>
              <a:off x="7191542" y="1"/>
              <a:ext cx="5000459" cy="1425992"/>
              <a:chOff x="7186272" y="0"/>
              <a:chExt cx="5005729" cy="1427495"/>
            </a:xfrm>
          </p:grpSpPr>
          <p:sp>
            <p:nvSpPr>
              <p:cNvPr id="10912" name="Google Shape;10912;p46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13" name="Google Shape;10913;p46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Quotation">
  <p:cSld name="9_Quotation">
    <p:spTree>
      <p:nvGrpSpPr>
        <p:cNvPr id="10914" name="Shape 10914"/>
        <p:cNvGrpSpPr/>
        <p:nvPr/>
      </p:nvGrpSpPr>
      <p:grpSpPr>
        <a:xfrm>
          <a:off x="0" y="0"/>
          <a:ext cx="0" cy="0"/>
          <a:chOff x="0" y="0"/>
          <a:chExt cx="0" cy="0"/>
        </a:xfrm>
      </p:grpSpPr>
      <p:sp>
        <p:nvSpPr>
          <p:cNvPr id="10915" name="Google Shape;10915;p46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16" name="Google Shape;10916;p46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17" name="Google Shape;10917;p46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18" name="Google Shape;10918;p4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919" name="Google Shape;10919;p4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20" name="Google Shape;10920;p4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921" name="Google Shape;10921;p468"/>
          <p:cNvGrpSpPr/>
          <p:nvPr/>
        </p:nvGrpSpPr>
        <p:grpSpPr>
          <a:xfrm>
            <a:off x="7191542" y="1"/>
            <a:ext cx="5000459" cy="1425992"/>
            <a:chOff x="7191542" y="1"/>
            <a:chExt cx="5000459" cy="1425992"/>
          </a:xfrm>
        </p:grpSpPr>
        <p:pic>
          <p:nvPicPr>
            <p:cNvPr id="10922" name="Google Shape;10922;p4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23" name="Google Shape;10923;p468"/>
            <p:cNvGrpSpPr/>
            <p:nvPr/>
          </p:nvGrpSpPr>
          <p:grpSpPr>
            <a:xfrm>
              <a:off x="7191542" y="1"/>
              <a:ext cx="5000459" cy="1425992"/>
              <a:chOff x="7186272" y="0"/>
              <a:chExt cx="5005729" cy="1427495"/>
            </a:xfrm>
          </p:grpSpPr>
          <p:sp>
            <p:nvSpPr>
              <p:cNvPr id="10924" name="Google Shape;10924;p4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25" name="Google Shape;10925;p4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926" name="Google Shape;10926;p46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Quotation">
  <p:cSld name="10_Quotation">
    <p:spTree>
      <p:nvGrpSpPr>
        <p:cNvPr id="10927" name="Shape 10927"/>
        <p:cNvGrpSpPr/>
        <p:nvPr/>
      </p:nvGrpSpPr>
      <p:grpSpPr>
        <a:xfrm>
          <a:off x="0" y="0"/>
          <a:ext cx="0" cy="0"/>
          <a:chOff x="0" y="0"/>
          <a:chExt cx="0" cy="0"/>
        </a:xfrm>
      </p:grpSpPr>
      <p:sp>
        <p:nvSpPr>
          <p:cNvPr id="10928" name="Google Shape;10928;p46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29" name="Google Shape;10929;p46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30" name="Google Shape;10930;p46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31" name="Google Shape;10931;p4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932" name="Google Shape;10932;p4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33" name="Google Shape;10933;p4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934" name="Google Shape;10934;p469"/>
          <p:cNvGrpSpPr/>
          <p:nvPr/>
        </p:nvGrpSpPr>
        <p:grpSpPr>
          <a:xfrm>
            <a:off x="7191542" y="1"/>
            <a:ext cx="5000459" cy="1425992"/>
            <a:chOff x="7191542" y="1"/>
            <a:chExt cx="5000459" cy="1425992"/>
          </a:xfrm>
        </p:grpSpPr>
        <p:pic>
          <p:nvPicPr>
            <p:cNvPr id="10935" name="Google Shape;10935;p4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36" name="Google Shape;10936;p469"/>
            <p:cNvGrpSpPr/>
            <p:nvPr/>
          </p:nvGrpSpPr>
          <p:grpSpPr>
            <a:xfrm>
              <a:off x="7191542" y="1"/>
              <a:ext cx="5000459" cy="1425992"/>
              <a:chOff x="7186272" y="0"/>
              <a:chExt cx="5005729" cy="1427495"/>
            </a:xfrm>
          </p:grpSpPr>
          <p:sp>
            <p:nvSpPr>
              <p:cNvPr id="10937" name="Google Shape;10937;p4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8" name="Google Shape;10938;p4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939" name="Google Shape;10939;p46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1">
    <p:spTree>
      <p:nvGrpSpPr>
        <p:cNvPr id="1122" name="Shape 1122"/>
        <p:cNvGrpSpPr/>
        <p:nvPr/>
      </p:nvGrpSpPr>
      <p:grpSpPr>
        <a:xfrm>
          <a:off x="0" y="0"/>
          <a:ext cx="0" cy="0"/>
          <a:chOff x="0" y="0"/>
          <a:chExt cx="0" cy="0"/>
        </a:xfrm>
      </p:grpSpPr>
      <p:sp>
        <p:nvSpPr>
          <p:cNvPr id="1123" name="Google Shape;1123;p17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4" name="Google Shape;1124;p17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5" name="Google Shape;1125;p17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26" name="Google Shape;1126;p178"/>
          <p:cNvSpPr/>
          <p:nvPr>
            <p:ph idx="2" type="pic"/>
          </p:nvPr>
        </p:nvSpPr>
        <p:spPr>
          <a:xfrm>
            <a:off x="7118684" y="233915"/>
            <a:ext cx="5073316" cy="5943600"/>
          </a:xfrm>
          <a:prstGeom prst="rect">
            <a:avLst/>
          </a:prstGeom>
          <a:noFill/>
          <a:ln>
            <a:noFill/>
          </a:ln>
        </p:spPr>
      </p:sp>
      <p:grpSp>
        <p:nvGrpSpPr>
          <p:cNvPr id="1127" name="Google Shape;1127;p178"/>
          <p:cNvGrpSpPr/>
          <p:nvPr/>
        </p:nvGrpSpPr>
        <p:grpSpPr>
          <a:xfrm>
            <a:off x="0" y="5020348"/>
            <a:ext cx="12192000" cy="1837653"/>
            <a:chOff x="0" y="5020348"/>
            <a:chExt cx="12192000" cy="1837653"/>
          </a:xfrm>
        </p:grpSpPr>
        <p:sp>
          <p:nvSpPr>
            <p:cNvPr id="1128" name="Google Shape;1128;p17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9" name="Google Shape;1129;p17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30" name="Google Shape;1130;p17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over">
  <p:cSld name="6_Cover">
    <p:spTree>
      <p:nvGrpSpPr>
        <p:cNvPr id="10940" name="Shape 10940"/>
        <p:cNvGrpSpPr/>
        <p:nvPr/>
      </p:nvGrpSpPr>
      <p:grpSpPr>
        <a:xfrm>
          <a:off x="0" y="0"/>
          <a:ext cx="0" cy="0"/>
          <a:chOff x="0" y="0"/>
          <a:chExt cx="0" cy="0"/>
        </a:xfrm>
      </p:grpSpPr>
      <p:sp>
        <p:nvSpPr>
          <p:cNvPr id="10941" name="Google Shape;10941;p47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42" name="Google Shape;10942;p47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43" name="Google Shape;10943;p47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944" name="Google Shape;10944;p470"/>
          <p:cNvSpPr/>
          <p:nvPr>
            <p:ph idx="2" type="pic"/>
          </p:nvPr>
        </p:nvSpPr>
        <p:spPr>
          <a:xfrm>
            <a:off x="7118684" y="233915"/>
            <a:ext cx="5073316" cy="5943600"/>
          </a:xfrm>
          <a:prstGeom prst="rect">
            <a:avLst/>
          </a:prstGeom>
          <a:noFill/>
          <a:ln>
            <a:noFill/>
          </a:ln>
        </p:spPr>
      </p:sp>
      <p:grpSp>
        <p:nvGrpSpPr>
          <p:cNvPr id="10945" name="Google Shape;10945;p470"/>
          <p:cNvGrpSpPr/>
          <p:nvPr/>
        </p:nvGrpSpPr>
        <p:grpSpPr>
          <a:xfrm>
            <a:off x="0" y="5020348"/>
            <a:ext cx="12192000" cy="1837653"/>
            <a:chOff x="0" y="5020348"/>
            <a:chExt cx="12192000" cy="1837653"/>
          </a:xfrm>
        </p:grpSpPr>
        <p:sp>
          <p:nvSpPr>
            <p:cNvPr id="10946" name="Google Shape;10946;p47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47" name="Google Shape;10947;p47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948" name="Google Shape;10948;p47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Divider">
  <p:cSld name="8_Divider">
    <p:bg>
      <p:bgPr>
        <a:solidFill>
          <a:schemeClr val="lt2"/>
        </a:solidFill>
      </p:bgPr>
    </p:bg>
    <p:spTree>
      <p:nvGrpSpPr>
        <p:cNvPr id="10949" name="Shape 10949"/>
        <p:cNvGrpSpPr/>
        <p:nvPr/>
      </p:nvGrpSpPr>
      <p:grpSpPr>
        <a:xfrm>
          <a:off x="0" y="0"/>
          <a:ext cx="0" cy="0"/>
          <a:chOff x="0" y="0"/>
          <a:chExt cx="0" cy="0"/>
        </a:xfrm>
      </p:grpSpPr>
      <p:grpSp>
        <p:nvGrpSpPr>
          <p:cNvPr id="10950" name="Google Shape;10950;p471"/>
          <p:cNvGrpSpPr/>
          <p:nvPr/>
        </p:nvGrpSpPr>
        <p:grpSpPr>
          <a:xfrm>
            <a:off x="0" y="5020347"/>
            <a:ext cx="12192000" cy="1837653"/>
            <a:chOff x="0" y="5020347"/>
            <a:chExt cx="12192000" cy="1837653"/>
          </a:xfrm>
        </p:grpSpPr>
        <p:sp>
          <p:nvSpPr>
            <p:cNvPr id="10951" name="Google Shape;10951;p47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52" name="Google Shape;10952;p47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53" name="Google Shape;10953;p47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954" name="Google Shape;10954;p47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955" name="Google Shape;10955;p47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56" name="Google Shape;10956;p47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Photo Slide">
  <p:cSld name="7_Photo Slide">
    <p:spTree>
      <p:nvGrpSpPr>
        <p:cNvPr id="10957" name="Shape 10957"/>
        <p:cNvGrpSpPr/>
        <p:nvPr/>
      </p:nvGrpSpPr>
      <p:grpSpPr>
        <a:xfrm>
          <a:off x="0" y="0"/>
          <a:ext cx="0" cy="0"/>
          <a:chOff x="0" y="0"/>
          <a:chExt cx="0" cy="0"/>
        </a:xfrm>
      </p:grpSpPr>
      <p:sp>
        <p:nvSpPr>
          <p:cNvPr id="10958" name="Google Shape;10958;p47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0959" name="Google Shape;10959;p47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0960" name="Google Shape;10960;p472"/>
          <p:cNvGrpSpPr/>
          <p:nvPr/>
        </p:nvGrpSpPr>
        <p:grpSpPr>
          <a:xfrm>
            <a:off x="0" y="5379426"/>
            <a:ext cx="2807368" cy="753891"/>
            <a:chOff x="0" y="5379426"/>
            <a:chExt cx="2807368" cy="753891"/>
          </a:xfrm>
        </p:grpSpPr>
        <p:sp>
          <p:nvSpPr>
            <p:cNvPr id="10961" name="Google Shape;10961;p47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62" name="Google Shape;10962;p47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963" name="Google Shape;10963;p472"/>
          <p:cNvSpPr/>
          <p:nvPr>
            <p:ph idx="2" type="pic"/>
          </p:nvPr>
        </p:nvSpPr>
        <p:spPr>
          <a:xfrm>
            <a:off x="2807368" y="457202"/>
            <a:ext cx="8915400" cy="5943598"/>
          </a:xfrm>
          <a:prstGeom prst="rect">
            <a:avLst/>
          </a:prstGeom>
          <a:noFill/>
          <a:ln>
            <a:noFill/>
          </a:ln>
        </p:spPr>
      </p:sp>
      <p:pic>
        <p:nvPicPr>
          <p:cNvPr id="10964" name="Google Shape;10964;p47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Quotation">
  <p:cSld name="11_Quotation">
    <p:spTree>
      <p:nvGrpSpPr>
        <p:cNvPr id="10965" name="Shape 10965"/>
        <p:cNvGrpSpPr/>
        <p:nvPr/>
      </p:nvGrpSpPr>
      <p:grpSpPr>
        <a:xfrm>
          <a:off x="0" y="0"/>
          <a:ext cx="0" cy="0"/>
          <a:chOff x="0" y="0"/>
          <a:chExt cx="0" cy="0"/>
        </a:xfrm>
      </p:grpSpPr>
      <p:sp>
        <p:nvSpPr>
          <p:cNvPr id="10966" name="Google Shape;10966;p47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67" name="Google Shape;10967;p47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68" name="Google Shape;10968;p47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69" name="Google Shape;10969;p4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970" name="Google Shape;10970;p4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71" name="Google Shape;10971;p4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972" name="Google Shape;10972;p473"/>
          <p:cNvGrpSpPr/>
          <p:nvPr/>
        </p:nvGrpSpPr>
        <p:grpSpPr>
          <a:xfrm>
            <a:off x="7191542" y="1"/>
            <a:ext cx="5000459" cy="1425992"/>
            <a:chOff x="7191542" y="1"/>
            <a:chExt cx="5000459" cy="1425992"/>
          </a:xfrm>
        </p:grpSpPr>
        <p:pic>
          <p:nvPicPr>
            <p:cNvPr id="10973" name="Google Shape;10973;p4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74" name="Google Shape;10974;p473"/>
            <p:cNvGrpSpPr/>
            <p:nvPr/>
          </p:nvGrpSpPr>
          <p:grpSpPr>
            <a:xfrm>
              <a:off x="7191542" y="1"/>
              <a:ext cx="5000459" cy="1425992"/>
              <a:chOff x="7186272" y="0"/>
              <a:chExt cx="5005729" cy="1427495"/>
            </a:xfrm>
          </p:grpSpPr>
          <p:sp>
            <p:nvSpPr>
              <p:cNvPr id="10975" name="Google Shape;10975;p4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6" name="Google Shape;10976;p4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977" name="Google Shape;10977;p47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and Content">
  <p:cSld name="9_Title and Content">
    <p:spTree>
      <p:nvGrpSpPr>
        <p:cNvPr id="10978" name="Shape 10978"/>
        <p:cNvGrpSpPr/>
        <p:nvPr/>
      </p:nvGrpSpPr>
      <p:grpSpPr>
        <a:xfrm>
          <a:off x="0" y="0"/>
          <a:ext cx="0" cy="0"/>
          <a:chOff x="0" y="0"/>
          <a:chExt cx="0" cy="0"/>
        </a:xfrm>
      </p:grpSpPr>
      <p:grpSp>
        <p:nvGrpSpPr>
          <p:cNvPr id="10979" name="Google Shape;10979;p474"/>
          <p:cNvGrpSpPr/>
          <p:nvPr/>
        </p:nvGrpSpPr>
        <p:grpSpPr>
          <a:xfrm>
            <a:off x="7191542" y="1"/>
            <a:ext cx="5000459" cy="1425992"/>
            <a:chOff x="7191542" y="1"/>
            <a:chExt cx="5000459" cy="1425992"/>
          </a:xfrm>
        </p:grpSpPr>
        <p:pic>
          <p:nvPicPr>
            <p:cNvPr id="10980" name="Google Shape;10980;p47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81" name="Google Shape;10981;p474"/>
            <p:cNvGrpSpPr/>
            <p:nvPr/>
          </p:nvGrpSpPr>
          <p:grpSpPr>
            <a:xfrm>
              <a:off x="7191542" y="1"/>
              <a:ext cx="5000459" cy="1425992"/>
              <a:chOff x="7186272" y="0"/>
              <a:chExt cx="5005729" cy="1427495"/>
            </a:xfrm>
          </p:grpSpPr>
          <p:sp>
            <p:nvSpPr>
              <p:cNvPr id="10982" name="Google Shape;10982;p47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83" name="Google Shape;10983;p47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984" name="Google Shape;10984;p47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85" name="Google Shape;10985;p47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86" name="Google Shape;10986;p47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987" name="Google Shape;10987;p47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988" name="Google Shape;10988;p47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wo Content">
  <p:cSld name="7_Two Content">
    <p:spTree>
      <p:nvGrpSpPr>
        <p:cNvPr id="10989" name="Shape 10989"/>
        <p:cNvGrpSpPr/>
        <p:nvPr/>
      </p:nvGrpSpPr>
      <p:grpSpPr>
        <a:xfrm>
          <a:off x="0" y="0"/>
          <a:ext cx="0" cy="0"/>
          <a:chOff x="0" y="0"/>
          <a:chExt cx="0" cy="0"/>
        </a:xfrm>
      </p:grpSpPr>
      <p:sp>
        <p:nvSpPr>
          <p:cNvPr id="10990" name="Google Shape;10990;p47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91" name="Google Shape;10991;p47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992" name="Google Shape;10992;p475"/>
          <p:cNvGrpSpPr/>
          <p:nvPr/>
        </p:nvGrpSpPr>
        <p:grpSpPr>
          <a:xfrm>
            <a:off x="7191542" y="1"/>
            <a:ext cx="5000459" cy="1425992"/>
            <a:chOff x="7191542" y="1"/>
            <a:chExt cx="5000459" cy="1425992"/>
          </a:xfrm>
        </p:grpSpPr>
        <p:pic>
          <p:nvPicPr>
            <p:cNvPr id="10993" name="Google Shape;10993;p47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994" name="Google Shape;10994;p475"/>
            <p:cNvGrpSpPr/>
            <p:nvPr/>
          </p:nvGrpSpPr>
          <p:grpSpPr>
            <a:xfrm>
              <a:off x="7191542" y="1"/>
              <a:ext cx="5000459" cy="1425992"/>
              <a:chOff x="7186272" y="0"/>
              <a:chExt cx="5005729" cy="1427495"/>
            </a:xfrm>
          </p:grpSpPr>
          <p:sp>
            <p:nvSpPr>
              <p:cNvPr id="10995" name="Google Shape;10995;p47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96" name="Google Shape;10996;p47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997" name="Google Shape;10997;p47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98" name="Google Shape;10998;p47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999" name="Google Shape;10999;p47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00" name="Google Shape;11000;p4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omparison">
  <p:cSld name="6_Comparison">
    <p:spTree>
      <p:nvGrpSpPr>
        <p:cNvPr id="11001" name="Shape 11001"/>
        <p:cNvGrpSpPr/>
        <p:nvPr/>
      </p:nvGrpSpPr>
      <p:grpSpPr>
        <a:xfrm>
          <a:off x="0" y="0"/>
          <a:ext cx="0" cy="0"/>
          <a:chOff x="0" y="0"/>
          <a:chExt cx="0" cy="0"/>
        </a:xfrm>
      </p:grpSpPr>
      <p:grpSp>
        <p:nvGrpSpPr>
          <p:cNvPr id="11002" name="Google Shape;11002;p476"/>
          <p:cNvGrpSpPr/>
          <p:nvPr/>
        </p:nvGrpSpPr>
        <p:grpSpPr>
          <a:xfrm>
            <a:off x="7191542" y="1"/>
            <a:ext cx="5000459" cy="1425992"/>
            <a:chOff x="7191542" y="1"/>
            <a:chExt cx="5000459" cy="1425992"/>
          </a:xfrm>
        </p:grpSpPr>
        <p:pic>
          <p:nvPicPr>
            <p:cNvPr id="11003" name="Google Shape;11003;p4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04" name="Google Shape;11004;p476"/>
            <p:cNvGrpSpPr/>
            <p:nvPr/>
          </p:nvGrpSpPr>
          <p:grpSpPr>
            <a:xfrm>
              <a:off x="7191542" y="1"/>
              <a:ext cx="5000459" cy="1425992"/>
              <a:chOff x="7186272" y="0"/>
              <a:chExt cx="5005729" cy="1427495"/>
            </a:xfrm>
          </p:grpSpPr>
          <p:sp>
            <p:nvSpPr>
              <p:cNvPr id="11005" name="Google Shape;11005;p4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06" name="Google Shape;11006;p4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007" name="Google Shape;11007;p47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08" name="Google Shape;11008;p47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009" name="Google Shape;11009;p47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10" name="Google Shape;11010;p47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011" name="Google Shape;11011;p47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12" name="Google Shape;11012;p4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013" name="Google Shape;11013;p4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14" name="Google Shape;11014;p4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Only">
  <p:cSld name="7_Title Only">
    <p:spTree>
      <p:nvGrpSpPr>
        <p:cNvPr id="11015" name="Shape 11015"/>
        <p:cNvGrpSpPr/>
        <p:nvPr/>
      </p:nvGrpSpPr>
      <p:grpSpPr>
        <a:xfrm>
          <a:off x="0" y="0"/>
          <a:ext cx="0" cy="0"/>
          <a:chOff x="0" y="0"/>
          <a:chExt cx="0" cy="0"/>
        </a:xfrm>
      </p:grpSpPr>
      <p:grpSp>
        <p:nvGrpSpPr>
          <p:cNvPr id="11016" name="Google Shape;11016;p477"/>
          <p:cNvGrpSpPr/>
          <p:nvPr/>
        </p:nvGrpSpPr>
        <p:grpSpPr>
          <a:xfrm>
            <a:off x="7191542" y="1"/>
            <a:ext cx="5000459" cy="1425992"/>
            <a:chOff x="7191542" y="1"/>
            <a:chExt cx="5000459" cy="1425992"/>
          </a:xfrm>
        </p:grpSpPr>
        <p:pic>
          <p:nvPicPr>
            <p:cNvPr id="11017" name="Google Shape;11017;p4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18" name="Google Shape;11018;p477"/>
            <p:cNvGrpSpPr/>
            <p:nvPr/>
          </p:nvGrpSpPr>
          <p:grpSpPr>
            <a:xfrm>
              <a:off x="7191542" y="1"/>
              <a:ext cx="5000459" cy="1425992"/>
              <a:chOff x="7186272" y="0"/>
              <a:chExt cx="5005729" cy="1427495"/>
            </a:xfrm>
          </p:grpSpPr>
          <p:sp>
            <p:nvSpPr>
              <p:cNvPr id="11019" name="Google Shape;11019;p4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20" name="Google Shape;11020;p4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021" name="Google Shape;11021;p47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22" name="Google Shape;11022;p4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023" name="Google Shape;11023;p4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24" name="Google Shape;11024;p4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End">
  <p:cSld name="6_End">
    <p:spTree>
      <p:nvGrpSpPr>
        <p:cNvPr id="11025" name="Shape 11025"/>
        <p:cNvGrpSpPr/>
        <p:nvPr/>
      </p:nvGrpSpPr>
      <p:grpSpPr>
        <a:xfrm>
          <a:off x="0" y="0"/>
          <a:ext cx="0" cy="0"/>
          <a:chOff x="0" y="0"/>
          <a:chExt cx="0" cy="0"/>
        </a:xfrm>
      </p:grpSpPr>
      <p:grpSp>
        <p:nvGrpSpPr>
          <p:cNvPr id="11026" name="Google Shape;11026;p478"/>
          <p:cNvGrpSpPr/>
          <p:nvPr/>
        </p:nvGrpSpPr>
        <p:grpSpPr>
          <a:xfrm>
            <a:off x="0" y="0"/>
            <a:ext cx="12192000" cy="2148830"/>
            <a:chOff x="0" y="0"/>
            <a:chExt cx="12192000" cy="2148830"/>
          </a:xfrm>
        </p:grpSpPr>
        <p:sp>
          <p:nvSpPr>
            <p:cNvPr id="11027" name="Google Shape;11027;p47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28" name="Google Shape;11028;p47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029" name="Google Shape;11029;p47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30" name="Google Shape;11030;p47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31" name="Google Shape;11031;p47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032" name="Google Shape;11032;p47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033" name="Google Shape;11033;p47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lank">
  <p:cSld name="5_Blank">
    <p:spTree>
      <p:nvGrpSpPr>
        <p:cNvPr id="11034" name="Shape 11034"/>
        <p:cNvGrpSpPr/>
        <p:nvPr/>
      </p:nvGrpSpPr>
      <p:grpSpPr>
        <a:xfrm>
          <a:off x="0" y="0"/>
          <a:ext cx="0" cy="0"/>
          <a:chOff x="0" y="0"/>
          <a:chExt cx="0" cy="0"/>
        </a:xfrm>
      </p:grpSpPr>
      <p:sp>
        <p:nvSpPr>
          <p:cNvPr id="11035" name="Google Shape;11035;p4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036" name="Google Shape;11036;p4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37" name="Google Shape;11037;p4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038" name="Google Shape;11038;p479"/>
          <p:cNvGrpSpPr/>
          <p:nvPr/>
        </p:nvGrpSpPr>
        <p:grpSpPr>
          <a:xfrm>
            <a:off x="7191542" y="1"/>
            <a:ext cx="5000459" cy="1425992"/>
            <a:chOff x="7191542" y="1"/>
            <a:chExt cx="5000459" cy="1425992"/>
          </a:xfrm>
        </p:grpSpPr>
        <p:pic>
          <p:nvPicPr>
            <p:cNvPr id="11039" name="Google Shape;11039;p4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40" name="Google Shape;11040;p479"/>
            <p:cNvGrpSpPr/>
            <p:nvPr/>
          </p:nvGrpSpPr>
          <p:grpSpPr>
            <a:xfrm>
              <a:off x="7191542" y="1"/>
              <a:ext cx="5000459" cy="1425992"/>
              <a:chOff x="7186272" y="0"/>
              <a:chExt cx="5005729" cy="1427495"/>
            </a:xfrm>
          </p:grpSpPr>
          <p:sp>
            <p:nvSpPr>
              <p:cNvPr id="11041" name="Google Shape;11041;p4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42" name="Google Shape;11042;p4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2">
    <p:bg>
      <p:bgPr>
        <a:solidFill>
          <a:schemeClr val="lt2"/>
        </a:solidFill>
      </p:bgPr>
    </p:bg>
    <p:spTree>
      <p:nvGrpSpPr>
        <p:cNvPr id="1131" name="Shape 1131"/>
        <p:cNvGrpSpPr/>
        <p:nvPr/>
      </p:nvGrpSpPr>
      <p:grpSpPr>
        <a:xfrm>
          <a:off x="0" y="0"/>
          <a:ext cx="0" cy="0"/>
          <a:chOff x="0" y="0"/>
          <a:chExt cx="0" cy="0"/>
        </a:xfrm>
      </p:grpSpPr>
      <p:grpSp>
        <p:nvGrpSpPr>
          <p:cNvPr id="1132" name="Google Shape;1132;p179"/>
          <p:cNvGrpSpPr/>
          <p:nvPr/>
        </p:nvGrpSpPr>
        <p:grpSpPr>
          <a:xfrm>
            <a:off x="0" y="5020347"/>
            <a:ext cx="12192000" cy="1837653"/>
            <a:chOff x="0" y="5020347"/>
            <a:chExt cx="12192000" cy="1837653"/>
          </a:xfrm>
        </p:grpSpPr>
        <p:sp>
          <p:nvSpPr>
            <p:cNvPr id="1133" name="Google Shape;1133;p17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4" name="Google Shape;1134;p17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5" name="Google Shape;1135;p17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36" name="Google Shape;1136;p17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37" name="Google Shape;1137;p17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8" name="Google Shape;1138;p17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ver">
  <p:cSld name="7_Cover">
    <p:spTree>
      <p:nvGrpSpPr>
        <p:cNvPr id="11043" name="Shape 11043"/>
        <p:cNvGrpSpPr/>
        <p:nvPr/>
      </p:nvGrpSpPr>
      <p:grpSpPr>
        <a:xfrm>
          <a:off x="0" y="0"/>
          <a:ext cx="0" cy="0"/>
          <a:chOff x="0" y="0"/>
          <a:chExt cx="0" cy="0"/>
        </a:xfrm>
      </p:grpSpPr>
      <p:sp>
        <p:nvSpPr>
          <p:cNvPr id="11044" name="Google Shape;11044;p48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45" name="Google Shape;11045;p48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46" name="Google Shape;11046;p48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047" name="Google Shape;11047;p480"/>
          <p:cNvSpPr/>
          <p:nvPr>
            <p:ph idx="2" type="pic"/>
          </p:nvPr>
        </p:nvSpPr>
        <p:spPr>
          <a:xfrm>
            <a:off x="7118684" y="233915"/>
            <a:ext cx="5073316" cy="5943600"/>
          </a:xfrm>
          <a:prstGeom prst="rect">
            <a:avLst/>
          </a:prstGeom>
          <a:noFill/>
          <a:ln>
            <a:noFill/>
          </a:ln>
        </p:spPr>
      </p:sp>
      <p:grpSp>
        <p:nvGrpSpPr>
          <p:cNvPr id="11048" name="Google Shape;11048;p480"/>
          <p:cNvGrpSpPr/>
          <p:nvPr/>
        </p:nvGrpSpPr>
        <p:grpSpPr>
          <a:xfrm>
            <a:off x="0" y="5020348"/>
            <a:ext cx="12192000" cy="1837653"/>
            <a:chOff x="0" y="5020348"/>
            <a:chExt cx="12192000" cy="1837653"/>
          </a:xfrm>
        </p:grpSpPr>
        <p:sp>
          <p:nvSpPr>
            <p:cNvPr id="11049" name="Google Shape;11049;p48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50" name="Google Shape;11050;p48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051" name="Google Shape;11051;p48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0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Divider">
  <p:cSld name="9_Divider">
    <p:bg>
      <p:bgPr>
        <a:solidFill>
          <a:schemeClr val="lt2"/>
        </a:solidFill>
      </p:bgPr>
    </p:bg>
    <p:spTree>
      <p:nvGrpSpPr>
        <p:cNvPr id="11052" name="Shape 11052"/>
        <p:cNvGrpSpPr/>
        <p:nvPr/>
      </p:nvGrpSpPr>
      <p:grpSpPr>
        <a:xfrm>
          <a:off x="0" y="0"/>
          <a:ext cx="0" cy="0"/>
          <a:chOff x="0" y="0"/>
          <a:chExt cx="0" cy="0"/>
        </a:xfrm>
      </p:grpSpPr>
      <p:grpSp>
        <p:nvGrpSpPr>
          <p:cNvPr id="11053" name="Google Shape;11053;p481"/>
          <p:cNvGrpSpPr/>
          <p:nvPr/>
        </p:nvGrpSpPr>
        <p:grpSpPr>
          <a:xfrm>
            <a:off x="0" y="5020347"/>
            <a:ext cx="12192000" cy="1837653"/>
            <a:chOff x="0" y="5020347"/>
            <a:chExt cx="12192000" cy="1837653"/>
          </a:xfrm>
        </p:grpSpPr>
        <p:sp>
          <p:nvSpPr>
            <p:cNvPr id="11054" name="Google Shape;11054;p48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55" name="Google Shape;11055;p48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56" name="Google Shape;11056;p48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057" name="Google Shape;11057;p48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058" name="Google Shape;11058;p48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59" name="Google Shape;11059;p48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Photo Slide">
  <p:cSld name="8_Photo Slide">
    <p:spTree>
      <p:nvGrpSpPr>
        <p:cNvPr id="11060" name="Shape 11060"/>
        <p:cNvGrpSpPr/>
        <p:nvPr/>
      </p:nvGrpSpPr>
      <p:grpSpPr>
        <a:xfrm>
          <a:off x="0" y="0"/>
          <a:ext cx="0" cy="0"/>
          <a:chOff x="0" y="0"/>
          <a:chExt cx="0" cy="0"/>
        </a:xfrm>
      </p:grpSpPr>
      <p:sp>
        <p:nvSpPr>
          <p:cNvPr id="11061" name="Google Shape;11061;p48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062" name="Google Shape;11062;p48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063" name="Google Shape;11063;p482"/>
          <p:cNvGrpSpPr/>
          <p:nvPr/>
        </p:nvGrpSpPr>
        <p:grpSpPr>
          <a:xfrm>
            <a:off x="0" y="5379426"/>
            <a:ext cx="2807368" cy="753891"/>
            <a:chOff x="0" y="5379426"/>
            <a:chExt cx="2807368" cy="753891"/>
          </a:xfrm>
        </p:grpSpPr>
        <p:sp>
          <p:nvSpPr>
            <p:cNvPr id="11064" name="Google Shape;11064;p48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65" name="Google Shape;11065;p48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066" name="Google Shape;11066;p482"/>
          <p:cNvSpPr/>
          <p:nvPr>
            <p:ph idx="2" type="pic"/>
          </p:nvPr>
        </p:nvSpPr>
        <p:spPr>
          <a:xfrm>
            <a:off x="2807368" y="457202"/>
            <a:ext cx="8915400" cy="5943598"/>
          </a:xfrm>
          <a:prstGeom prst="rect">
            <a:avLst/>
          </a:prstGeom>
          <a:noFill/>
          <a:ln>
            <a:noFill/>
          </a:ln>
        </p:spPr>
      </p:sp>
      <p:pic>
        <p:nvPicPr>
          <p:cNvPr id="11067" name="Google Shape;11067;p48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Quotation">
  <p:cSld name="12_Quotation">
    <p:spTree>
      <p:nvGrpSpPr>
        <p:cNvPr id="11068" name="Shape 11068"/>
        <p:cNvGrpSpPr/>
        <p:nvPr/>
      </p:nvGrpSpPr>
      <p:grpSpPr>
        <a:xfrm>
          <a:off x="0" y="0"/>
          <a:ext cx="0" cy="0"/>
          <a:chOff x="0" y="0"/>
          <a:chExt cx="0" cy="0"/>
        </a:xfrm>
      </p:grpSpPr>
      <p:sp>
        <p:nvSpPr>
          <p:cNvPr id="11069" name="Google Shape;11069;p48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70" name="Google Shape;11070;p48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71" name="Google Shape;11071;p48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72" name="Google Shape;11072;p4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073" name="Google Shape;11073;p4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74" name="Google Shape;11074;p4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075" name="Google Shape;11075;p483"/>
          <p:cNvGrpSpPr/>
          <p:nvPr/>
        </p:nvGrpSpPr>
        <p:grpSpPr>
          <a:xfrm>
            <a:off x="7191542" y="1"/>
            <a:ext cx="5000459" cy="1425992"/>
            <a:chOff x="7191542" y="1"/>
            <a:chExt cx="5000459" cy="1425992"/>
          </a:xfrm>
        </p:grpSpPr>
        <p:pic>
          <p:nvPicPr>
            <p:cNvPr id="11076" name="Google Shape;11076;p4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77" name="Google Shape;11077;p483"/>
            <p:cNvGrpSpPr/>
            <p:nvPr/>
          </p:nvGrpSpPr>
          <p:grpSpPr>
            <a:xfrm>
              <a:off x="7191542" y="1"/>
              <a:ext cx="5000459" cy="1425992"/>
              <a:chOff x="7186272" y="0"/>
              <a:chExt cx="5005729" cy="1427495"/>
            </a:xfrm>
          </p:grpSpPr>
          <p:sp>
            <p:nvSpPr>
              <p:cNvPr id="11078" name="Google Shape;11078;p4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79" name="Google Shape;11079;p4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080" name="Google Shape;11080;p48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0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and Content">
  <p:cSld name="10_Title and Content">
    <p:spTree>
      <p:nvGrpSpPr>
        <p:cNvPr id="11081" name="Shape 11081"/>
        <p:cNvGrpSpPr/>
        <p:nvPr/>
      </p:nvGrpSpPr>
      <p:grpSpPr>
        <a:xfrm>
          <a:off x="0" y="0"/>
          <a:ext cx="0" cy="0"/>
          <a:chOff x="0" y="0"/>
          <a:chExt cx="0" cy="0"/>
        </a:xfrm>
      </p:grpSpPr>
      <p:grpSp>
        <p:nvGrpSpPr>
          <p:cNvPr id="11082" name="Google Shape;11082;p484"/>
          <p:cNvGrpSpPr/>
          <p:nvPr/>
        </p:nvGrpSpPr>
        <p:grpSpPr>
          <a:xfrm>
            <a:off x="7191542" y="1"/>
            <a:ext cx="5000459" cy="1425992"/>
            <a:chOff x="7191542" y="1"/>
            <a:chExt cx="5000459" cy="1425992"/>
          </a:xfrm>
        </p:grpSpPr>
        <p:pic>
          <p:nvPicPr>
            <p:cNvPr id="11083" name="Google Shape;11083;p4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84" name="Google Shape;11084;p484"/>
            <p:cNvGrpSpPr/>
            <p:nvPr/>
          </p:nvGrpSpPr>
          <p:grpSpPr>
            <a:xfrm>
              <a:off x="7191542" y="1"/>
              <a:ext cx="5000459" cy="1425992"/>
              <a:chOff x="7186272" y="0"/>
              <a:chExt cx="5005729" cy="1427495"/>
            </a:xfrm>
          </p:grpSpPr>
          <p:sp>
            <p:nvSpPr>
              <p:cNvPr id="11085" name="Google Shape;11085;p4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86" name="Google Shape;11086;p4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087" name="Google Shape;11087;p48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88" name="Google Shape;11088;p48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89" name="Google Shape;11089;p4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090" name="Google Shape;11090;p4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091" name="Google Shape;11091;p4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wo Content">
  <p:cSld name="8_Two Content">
    <p:spTree>
      <p:nvGrpSpPr>
        <p:cNvPr id="11092" name="Shape 11092"/>
        <p:cNvGrpSpPr/>
        <p:nvPr/>
      </p:nvGrpSpPr>
      <p:grpSpPr>
        <a:xfrm>
          <a:off x="0" y="0"/>
          <a:ext cx="0" cy="0"/>
          <a:chOff x="0" y="0"/>
          <a:chExt cx="0" cy="0"/>
        </a:xfrm>
      </p:grpSpPr>
      <p:sp>
        <p:nvSpPr>
          <p:cNvPr id="11093" name="Google Shape;11093;p48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94" name="Google Shape;11094;p48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095" name="Google Shape;11095;p485"/>
          <p:cNvGrpSpPr/>
          <p:nvPr/>
        </p:nvGrpSpPr>
        <p:grpSpPr>
          <a:xfrm>
            <a:off x="7191542" y="1"/>
            <a:ext cx="5000459" cy="1425992"/>
            <a:chOff x="7191542" y="1"/>
            <a:chExt cx="5000459" cy="1425992"/>
          </a:xfrm>
        </p:grpSpPr>
        <p:pic>
          <p:nvPicPr>
            <p:cNvPr id="11096" name="Google Shape;11096;p48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097" name="Google Shape;11097;p485"/>
            <p:cNvGrpSpPr/>
            <p:nvPr/>
          </p:nvGrpSpPr>
          <p:grpSpPr>
            <a:xfrm>
              <a:off x="7191542" y="1"/>
              <a:ext cx="5000459" cy="1425992"/>
              <a:chOff x="7186272" y="0"/>
              <a:chExt cx="5005729" cy="1427495"/>
            </a:xfrm>
          </p:grpSpPr>
          <p:sp>
            <p:nvSpPr>
              <p:cNvPr id="11098" name="Google Shape;11098;p48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099" name="Google Shape;11099;p48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100" name="Google Shape;11100;p48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01" name="Google Shape;11101;p48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102" name="Google Shape;11102;p48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03" name="Google Shape;11103;p48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mparison">
  <p:cSld name="7_Comparison">
    <p:spTree>
      <p:nvGrpSpPr>
        <p:cNvPr id="11104" name="Shape 11104"/>
        <p:cNvGrpSpPr/>
        <p:nvPr/>
      </p:nvGrpSpPr>
      <p:grpSpPr>
        <a:xfrm>
          <a:off x="0" y="0"/>
          <a:ext cx="0" cy="0"/>
          <a:chOff x="0" y="0"/>
          <a:chExt cx="0" cy="0"/>
        </a:xfrm>
      </p:grpSpPr>
      <p:grpSp>
        <p:nvGrpSpPr>
          <p:cNvPr id="11105" name="Google Shape;11105;p486"/>
          <p:cNvGrpSpPr/>
          <p:nvPr/>
        </p:nvGrpSpPr>
        <p:grpSpPr>
          <a:xfrm>
            <a:off x="7191542" y="1"/>
            <a:ext cx="5000459" cy="1425992"/>
            <a:chOff x="7191542" y="1"/>
            <a:chExt cx="5000459" cy="1425992"/>
          </a:xfrm>
        </p:grpSpPr>
        <p:pic>
          <p:nvPicPr>
            <p:cNvPr id="11106" name="Google Shape;11106;p4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07" name="Google Shape;11107;p486"/>
            <p:cNvGrpSpPr/>
            <p:nvPr/>
          </p:nvGrpSpPr>
          <p:grpSpPr>
            <a:xfrm>
              <a:off x="7191542" y="1"/>
              <a:ext cx="5000459" cy="1425992"/>
              <a:chOff x="7186272" y="0"/>
              <a:chExt cx="5005729" cy="1427495"/>
            </a:xfrm>
          </p:grpSpPr>
          <p:sp>
            <p:nvSpPr>
              <p:cNvPr id="11108" name="Google Shape;11108;p4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09" name="Google Shape;11109;p4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110" name="Google Shape;11110;p48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11" name="Google Shape;11111;p48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112" name="Google Shape;11112;p48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13" name="Google Shape;11113;p48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114" name="Google Shape;11114;p48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15" name="Google Shape;11115;p4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116" name="Google Shape;11116;p4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17" name="Google Shape;11117;p4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Only">
  <p:cSld name="8_Title Only">
    <p:spTree>
      <p:nvGrpSpPr>
        <p:cNvPr id="11118" name="Shape 11118"/>
        <p:cNvGrpSpPr/>
        <p:nvPr/>
      </p:nvGrpSpPr>
      <p:grpSpPr>
        <a:xfrm>
          <a:off x="0" y="0"/>
          <a:ext cx="0" cy="0"/>
          <a:chOff x="0" y="0"/>
          <a:chExt cx="0" cy="0"/>
        </a:xfrm>
      </p:grpSpPr>
      <p:grpSp>
        <p:nvGrpSpPr>
          <p:cNvPr id="11119" name="Google Shape;11119;p487"/>
          <p:cNvGrpSpPr/>
          <p:nvPr/>
        </p:nvGrpSpPr>
        <p:grpSpPr>
          <a:xfrm>
            <a:off x="7191542" y="1"/>
            <a:ext cx="5000459" cy="1425992"/>
            <a:chOff x="7191542" y="1"/>
            <a:chExt cx="5000459" cy="1425992"/>
          </a:xfrm>
        </p:grpSpPr>
        <p:pic>
          <p:nvPicPr>
            <p:cNvPr id="11120" name="Google Shape;11120;p48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21" name="Google Shape;11121;p487"/>
            <p:cNvGrpSpPr/>
            <p:nvPr/>
          </p:nvGrpSpPr>
          <p:grpSpPr>
            <a:xfrm>
              <a:off x="7191542" y="1"/>
              <a:ext cx="5000459" cy="1425992"/>
              <a:chOff x="7186272" y="0"/>
              <a:chExt cx="5005729" cy="1427495"/>
            </a:xfrm>
          </p:grpSpPr>
          <p:sp>
            <p:nvSpPr>
              <p:cNvPr id="11122" name="Google Shape;11122;p48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23" name="Google Shape;11123;p48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124" name="Google Shape;11124;p48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25" name="Google Shape;11125;p4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126" name="Google Shape;11126;p48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27" name="Google Shape;11127;p48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End">
  <p:cSld name="7_End">
    <p:spTree>
      <p:nvGrpSpPr>
        <p:cNvPr id="11128" name="Shape 11128"/>
        <p:cNvGrpSpPr/>
        <p:nvPr/>
      </p:nvGrpSpPr>
      <p:grpSpPr>
        <a:xfrm>
          <a:off x="0" y="0"/>
          <a:ext cx="0" cy="0"/>
          <a:chOff x="0" y="0"/>
          <a:chExt cx="0" cy="0"/>
        </a:xfrm>
      </p:grpSpPr>
      <p:grpSp>
        <p:nvGrpSpPr>
          <p:cNvPr id="11129" name="Google Shape;11129;p488"/>
          <p:cNvGrpSpPr/>
          <p:nvPr/>
        </p:nvGrpSpPr>
        <p:grpSpPr>
          <a:xfrm>
            <a:off x="0" y="0"/>
            <a:ext cx="12192000" cy="2148830"/>
            <a:chOff x="0" y="0"/>
            <a:chExt cx="12192000" cy="2148830"/>
          </a:xfrm>
        </p:grpSpPr>
        <p:sp>
          <p:nvSpPr>
            <p:cNvPr id="11130" name="Google Shape;11130;p48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31" name="Google Shape;11131;p48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132" name="Google Shape;11132;p48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33" name="Google Shape;11133;p48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34" name="Google Shape;11134;p48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135" name="Google Shape;11135;p48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136" name="Google Shape;11136;p48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0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Blank">
  <p:cSld name="6_Blank">
    <p:spTree>
      <p:nvGrpSpPr>
        <p:cNvPr id="11137" name="Shape 11137"/>
        <p:cNvGrpSpPr/>
        <p:nvPr/>
      </p:nvGrpSpPr>
      <p:grpSpPr>
        <a:xfrm>
          <a:off x="0" y="0"/>
          <a:ext cx="0" cy="0"/>
          <a:chOff x="0" y="0"/>
          <a:chExt cx="0" cy="0"/>
        </a:xfrm>
      </p:grpSpPr>
      <p:sp>
        <p:nvSpPr>
          <p:cNvPr id="11138" name="Google Shape;11138;p4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139" name="Google Shape;11139;p4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40" name="Google Shape;11140;p4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141" name="Google Shape;11141;p489"/>
          <p:cNvGrpSpPr/>
          <p:nvPr/>
        </p:nvGrpSpPr>
        <p:grpSpPr>
          <a:xfrm>
            <a:off x="7191542" y="1"/>
            <a:ext cx="5000459" cy="1425992"/>
            <a:chOff x="7191542" y="1"/>
            <a:chExt cx="5000459" cy="1425992"/>
          </a:xfrm>
        </p:grpSpPr>
        <p:pic>
          <p:nvPicPr>
            <p:cNvPr id="11142" name="Google Shape;11142;p4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43" name="Google Shape;11143;p489"/>
            <p:cNvGrpSpPr/>
            <p:nvPr/>
          </p:nvGrpSpPr>
          <p:grpSpPr>
            <a:xfrm>
              <a:off x="7191542" y="1"/>
              <a:ext cx="5000459" cy="1425992"/>
              <a:chOff x="7186272" y="0"/>
              <a:chExt cx="5005729" cy="1427495"/>
            </a:xfrm>
          </p:grpSpPr>
          <p:sp>
            <p:nvSpPr>
              <p:cNvPr id="11144" name="Google Shape;11144;p4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45" name="Google Shape;11145;p4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
    <p:spTree>
      <p:nvGrpSpPr>
        <p:cNvPr id="114" name="Shape 114"/>
        <p:cNvGrpSpPr/>
        <p:nvPr/>
      </p:nvGrpSpPr>
      <p:grpSpPr>
        <a:xfrm>
          <a:off x="0" y="0"/>
          <a:ext cx="0" cy="0"/>
          <a:chOff x="0" y="0"/>
          <a:chExt cx="0" cy="0"/>
        </a:xfrm>
      </p:grpSpPr>
      <p:sp>
        <p:nvSpPr>
          <p:cNvPr id="115" name="Google Shape;115;p8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 name="Google Shape;116;p8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 name="Google Shape;117;p8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8" name="Google Shape;118;p81"/>
          <p:cNvSpPr/>
          <p:nvPr>
            <p:ph idx="2" type="pic"/>
          </p:nvPr>
        </p:nvSpPr>
        <p:spPr>
          <a:xfrm>
            <a:off x="7118684" y="233915"/>
            <a:ext cx="5073316" cy="5943600"/>
          </a:xfrm>
          <a:prstGeom prst="rect">
            <a:avLst/>
          </a:prstGeom>
          <a:noFill/>
          <a:ln>
            <a:noFill/>
          </a:ln>
        </p:spPr>
      </p:sp>
      <p:grpSp>
        <p:nvGrpSpPr>
          <p:cNvPr id="119" name="Google Shape;119;p81"/>
          <p:cNvGrpSpPr/>
          <p:nvPr/>
        </p:nvGrpSpPr>
        <p:grpSpPr>
          <a:xfrm>
            <a:off x="0" y="5020348"/>
            <a:ext cx="12192000" cy="1837653"/>
            <a:chOff x="0" y="5020348"/>
            <a:chExt cx="12192000" cy="1837653"/>
          </a:xfrm>
        </p:grpSpPr>
        <p:sp>
          <p:nvSpPr>
            <p:cNvPr id="120" name="Google Shape;120;p8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1" name="Google Shape;121;p8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2" name="Google Shape;122;p8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1">
    <p:spTree>
      <p:nvGrpSpPr>
        <p:cNvPr id="1139" name="Shape 1139"/>
        <p:cNvGrpSpPr/>
        <p:nvPr/>
      </p:nvGrpSpPr>
      <p:grpSpPr>
        <a:xfrm>
          <a:off x="0" y="0"/>
          <a:ext cx="0" cy="0"/>
          <a:chOff x="0" y="0"/>
          <a:chExt cx="0" cy="0"/>
        </a:xfrm>
      </p:grpSpPr>
      <p:sp>
        <p:nvSpPr>
          <p:cNvPr id="1140" name="Google Shape;1140;p18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41" name="Google Shape;1141;p18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42" name="Google Shape;1142;p180"/>
          <p:cNvGrpSpPr/>
          <p:nvPr/>
        </p:nvGrpSpPr>
        <p:grpSpPr>
          <a:xfrm>
            <a:off x="0" y="5379426"/>
            <a:ext cx="2807368" cy="753891"/>
            <a:chOff x="0" y="5379426"/>
            <a:chExt cx="2807368" cy="753891"/>
          </a:xfrm>
        </p:grpSpPr>
        <p:sp>
          <p:nvSpPr>
            <p:cNvPr id="1143" name="Google Shape;1143;p18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44" name="Google Shape;1144;p18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45" name="Google Shape;1145;p180"/>
          <p:cNvSpPr/>
          <p:nvPr>
            <p:ph idx="2" type="pic"/>
          </p:nvPr>
        </p:nvSpPr>
        <p:spPr>
          <a:xfrm>
            <a:off x="2807368" y="457202"/>
            <a:ext cx="8915400" cy="5943598"/>
          </a:xfrm>
          <a:prstGeom prst="rect">
            <a:avLst/>
          </a:prstGeom>
          <a:noFill/>
          <a:ln>
            <a:noFill/>
          </a:ln>
        </p:spPr>
      </p:sp>
      <p:pic>
        <p:nvPicPr>
          <p:cNvPr id="1146" name="Google Shape;1146;p18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Quotation">
  <p:cSld name="13_Quotation">
    <p:spTree>
      <p:nvGrpSpPr>
        <p:cNvPr id="11146" name="Shape 11146"/>
        <p:cNvGrpSpPr/>
        <p:nvPr/>
      </p:nvGrpSpPr>
      <p:grpSpPr>
        <a:xfrm>
          <a:off x="0" y="0"/>
          <a:ext cx="0" cy="0"/>
          <a:chOff x="0" y="0"/>
          <a:chExt cx="0" cy="0"/>
        </a:xfrm>
      </p:grpSpPr>
      <p:sp>
        <p:nvSpPr>
          <p:cNvPr id="11147" name="Google Shape;11147;p49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48" name="Google Shape;11148;p49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49" name="Google Shape;11149;p49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50" name="Google Shape;11150;p4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151" name="Google Shape;11151;p4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52" name="Google Shape;11152;p4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153" name="Google Shape;11153;p490"/>
          <p:cNvGrpSpPr/>
          <p:nvPr/>
        </p:nvGrpSpPr>
        <p:grpSpPr>
          <a:xfrm>
            <a:off x="7191542" y="1"/>
            <a:ext cx="5000459" cy="1425992"/>
            <a:chOff x="7191542" y="1"/>
            <a:chExt cx="5000459" cy="1425992"/>
          </a:xfrm>
        </p:grpSpPr>
        <p:pic>
          <p:nvPicPr>
            <p:cNvPr id="11154" name="Google Shape;11154;p4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55" name="Google Shape;11155;p490"/>
            <p:cNvGrpSpPr/>
            <p:nvPr/>
          </p:nvGrpSpPr>
          <p:grpSpPr>
            <a:xfrm>
              <a:off x="7191542" y="1"/>
              <a:ext cx="5000459" cy="1425992"/>
              <a:chOff x="7186272" y="0"/>
              <a:chExt cx="5005729" cy="1427495"/>
            </a:xfrm>
          </p:grpSpPr>
          <p:sp>
            <p:nvSpPr>
              <p:cNvPr id="11156" name="Google Shape;11156;p4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57" name="Google Shape;11157;p4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158" name="Google Shape;11158;p49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over">
  <p:cSld name="8_Cover">
    <p:spTree>
      <p:nvGrpSpPr>
        <p:cNvPr id="11159" name="Shape 11159"/>
        <p:cNvGrpSpPr/>
        <p:nvPr/>
      </p:nvGrpSpPr>
      <p:grpSpPr>
        <a:xfrm>
          <a:off x="0" y="0"/>
          <a:ext cx="0" cy="0"/>
          <a:chOff x="0" y="0"/>
          <a:chExt cx="0" cy="0"/>
        </a:xfrm>
      </p:grpSpPr>
      <p:sp>
        <p:nvSpPr>
          <p:cNvPr id="11160" name="Google Shape;11160;p49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61" name="Google Shape;11161;p49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62" name="Google Shape;11162;p49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163" name="Google Shape;11163;p491"/>
          <p:cNvSpPr/>
          <p:nvPr>
            <p:ph idx="2" type="pic"/>
          </p:nvPr>
        </p:nvSpPr>
        <p:spPr>
          <a:xfrm>
            <a:off x="7118684" y="233915"/>
            <a:ext cx="5073316" cy="5943600"/>
          </a:xfrm>
          <a:prstGeom prst="rect">
            <a:avLst/>
          </a:prstGeom>
          <a:noFill/>
          <a:ln>
            <a:noFill/>
          </a:ln>
        </p:spPr>
      </p:sp>
      <p:grpSp>
        <p:nvGrpSpPr>
          <p:cNvPr id="11164" name="Google Shape;11164;p491"/>
          <p:cNvGrpSpPr/>
          <p:nvPr/>
        </p:nvGrpSpPr>
        <p:grpSpPr>
          <a:xfrm>
            <a:off x="0" y="5020348"/>
            <a:ext cx="12192000" cy="1837653"/>
            <a:chOff x="0" y="5020348"/>
            <a:chExt cx="12192000" cy="1837653"/>
          </a:xfrm>
        </p:grpSpPr>
        <p:sp>
          <p:nvSpPr>
            <p:cNvPr id="11165" name="Google Shape;11165;p49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66" name="Google Shape;11166;p49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167" name="Google Shape;11167;p49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Divider">
  <p:cSld name="10_Divider">
    <p:bg>
      <p:bgPr>
        <a:solidFill>
          <a:schemeClr val="lt2"/>
        </a:solidFill>
      </p:bgPr>
    </p:bg>
    <p:spTree>
      <p:nvGrpSpPr>
        <p:cNvPr id="11168" name="Shape 11168"/>
        <p:cNvGrpSpPr/>
        <p:nvPr/>
      </p:nvGrpSpPr>
      <p:grpSpPr>
        <a:xfrm>
          <a:off x="0" y="0"/>
          <a:ext cx="0" cy="0"/>
          <a:chOff x="0" y="0"/>
          <a:chExt cx="0" cy="0"/>
        </a:xfrm>
      </p:grpSpPr>
      <p:grpSp>
        <p:nvGrpSpPr>
          <p:cNvPr id="11169" name="Google Shape;11169;p492"/>
          <p:cNvGrpSpPr/>
          <p:nvPr/>
        </p:nvGrpSpPr>
        <p:grpSpPr>
          <a:xfrm>
            <a:off x="0" y="5020347"/>
            <a:ext cx="12192000" cy="1837653"/>
            <a:chOff x="0" y="5020347"/>
            <a:chExt cx="12192000" cy="1837653"/>
          </a:xfrm>
        </p:grpSpPr>
        <p:sp>
          <p:nvSpPr>
            <p:cNvPr id="11170" name="Google Shape;11170;p49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71" name="Google Shape;11171;p49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72" name="Google Shape;11172;p49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173" name="Google Shape;11173;p49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174" name="Google Shape;11174;p49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75" name="Google Shape;11175;p49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Photo Slide">
  <p:cSld name="9_Photo Slide">
    <p:spTree>
      <p:nvGrpSpPr>
        <p:cNvPr id="11176" name="Shape 11176"/>
        <p:cNvGrpSpPr/>
        <p:nvPr/>
      </p:nvGrpSpPr>
      <p:grpSpPr>
        <a:xfrm>
          <a:off x="0" y="0"/>
          <a:ext cx="0" cy="0"/>
          <a:chOff x="0" y="0"/>
          <a:chExt cx="0" cy="0"/>
        </a:xfrm>
      </p:grpSpPr>
      <p:sp>
        <p:nvSpPr>
          <p:cNvPr id="11177" name="Google Shape;11177;p49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178" name="Google Shape;11178;p49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179" name="Google Shape;11179;p493"/>
          <p:cNvGrpSpPr/>
          <p:nvPr/>
        </p:nvGrpSpPr>
        <p:grpSpPr>
          <a:xfrm>
            <a:off x="0" y="5379426"/>
            <a:ext cx="2807368" cy="753891"/>
            <a:chOff x="0" y="5379426"/>
            <a:chExt cx="2807368" cy="753891"/>
          </a:xfrm>
        </p:grpSpPr>
        <p:sp>
          <p:nvSpPr>
            <p:cNvPr id="11180" name="Google Shape;11180;p49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81" name="Google Shape;11181;p49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182" name="Google Shape;11182;p493"/>
          <p:cNvSpPr/>
          <p:nvPr>
            <p:ph idx="2" type="pic"/>
          </p:nvPr>
        </p:nvSpPr>
        <p:spPr>
          <a:xfrm>
            <a:off x="2807368" y="457202"/>
            <a:ext cx="8915400" cy="5943598"/>
          </a:xfrm>
          <a:prstGeom prst="rect">
            <a:avLst/>
          </a:prstGeom>
          <a:noFill/>
          <a:ln>
            <a:noFill/>
          </a:ln>
        </p:spPr>
      </p:sp>
      <p:pic>
        <p:nvPicPr>
          <p:cNvPr id="11183" name="Google Shape;11183;p49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Quotation">
  <p:cSld name="14_Quotation">
    <p:spTree>
      <p:nvGrpSpPr>
        <p:cNvPr id="11184" name="Shape 11184"/>
        <p:cNvGrpSpPr/>
        <p:nvPr/>
      </p:nvGrpSpPr>
      <p:grpSpPr>
        <a:xfrm>
          <a:off x="0" y="0"/>
          <a:ext cx="0" cy="0"/>
          <a:chOff x="0" y="0"/>
          <a:chExt cx="0" cy="0"/>
        </a:xfrm>
      </p:grpSpPr>
      <p:sp>
        <p:nvSpPr>
          <p:cNvPr id="11185" name="Google Shape;11185;p49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86" name="Google Shape;11186;p49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87" name="Google Shape;11187;p49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88" name="Google Shape;11188;p4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189" name="Google Shape;11189;p4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190" name="Google Shape;11190;p4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191" name="Google Shape;11191;p494"/>
          <p:cNvGrpSpPr/>
          <p:nvPr/>
        </p:nvGrpSpPr>
        <p:grpSpPr>
          <a:xfrm>
            <a:off x="7191542" y="1"/>
            <a:ext cx="5000459" cy="1425992"/>
            <a:chOff x="7191542" y="1"/>
            <a:chExt cx="5000459" cy="1425992"/>
          </a:xfrm>
        </p:grpSpPr>
        <p:pic>
          <p:nvPicPr>
            <p:cNvPr id="11192" name="Google Shape;11192;p4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193" name="Google Shape;11193;p494"/>
            <p:cNvGrpSpPr/>
            <p:nvPr/>
          </p:nvGrpSpPr>
          <p:grpSpPr>
            <a:xfrm>
              <a:off x="7191542" y="1"/>
              <a:ext cx="5000459" cy="1425992"/>
              <a:chOff x="7186272" y="0"/>
              <a:chExt cx="5005729" cy="1427495"/>
            </a:xfrm>
          </p:grpSpPr>
          <p:sp>
            <p:nvSpPr>
              <p:cNvPr id="11194" name="Google Shape;11194;p4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195" name="Google Shape;11195;p4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196" name="Google Shape;11196;p49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and Content">
  <p:cSld name="11_Title and Content">
    <p:spTree>
      <p:nvGrpSpPr>
        <p:cNvPr id="11197" name="Shape 11197"/>
        <p:cNvGrpSpPr/>
        <p:nvPr/>
      </p:nvGrpSpPr>
      <p:grpSpPr>
        <a:xfrm>
          <a:off x="0" y="0"/>
          <a:ext cx="0" cy="0"/>
          <a:chOff x="0" y="0"/>
          <a:chExt cx="0" cy="0"/>
        </a:xfrm>
      </p:grpSpPr>
      <p:grpSp>
        <p:nvGrpSpPr>
          <p:cNvPr id="11198" name="Google Shape;11198;p495"/>
          <p:cNvGrpSpPr/>
          <p:nvPr/>
        </p:nvGrpSpPr>
        <p:grpSpPr>
          <a:xfrm>
            <a:off x="7191542" y="1"/>
            <a:ext cx="5000459" cy="1425992"/>
            <a:chOff x="7191542" y="1"/>
            <a:chExt cx="5000459" cy="1425992"/>
          </a:xfrm>
        </p:grpSpPr>
        <p:pic>
          <p:nvPicPr>
            <p:cNvPr id="11199" name="Google Shape;11199;p4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00" name="Google Shape;11200;p495"/>
            <p:cNvGrpSpPr/>
            <p:nvPr/>
          </p:nvGrpSpPr>
          <p:grpSpPr>
            <a:xfrm>
              <a:off x="7191542" y="1"/>
              <a:ext cx="5000459" cy="1425992"/>
              <a:chOff x="7186272" y="0"/>
              <a:chExt cx="5005729" cy="1427495"/>
            </a:xfrm>
          </p:grpSpPr>
          <p:sp>
            <p:nvSpPr>
              <p:cNvPr id="11201" name="Google Shape;11201;p4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02" name="Google Shape;11202;p4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203" name="Google Shape;11203;p49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04" name="Google Shape;11204;p49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05" name="Google Shape;11205;p4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206" name="Google Shape;11206;p4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07" name="Google Shape;11207;p4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wo Content">
  <p:cSld name="9_Two Content">
    <p:spTree>
      <p:nvGrpSpPr>
        <p:cNvPr id="11208" name="Shape 11208"/>
        <p:cNvGrpSpPr/>
        <p:nvPr/>
      </p:nvGrpSpPr>
      <p:grpSpPr>
        <a:xfrm>
          <a:off x="0" y="0"/>
          <a:ext cx="0" cy="0"/>
          <a:chOff x="0" y="0"/>
          <a:chExt cx="0" cy="0"/>
        </a:xfrm>
      </p:grpSpPr>
      <p:sp>
        <p:nvSpPr>
          <p:cNvPr id="11209" name="Google Shape;11209;p49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10" name="Google Shape;11210;p496"/>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211" name="Google Shape;11211;p496"/>
          <p:cNvGrpSpPr/>
          <p:nvPr/>
        </p:nvGrpSpPr>
        <p:grpSpPr>
          <a:xfrm>
            <a:off x="7191542" y="1"/>
            <a:ext cx="5000459" cy="1425992"/>
            <a:chOff x="7191542" y="1"/>
            <a:chExt cx="5000459" cy="1425992"/>
          </a:xfrm>
        </p:grpSpPr>
        <p:pic>
          <p:nvPicPr>
            <p:cNvPr id="11212" name="Google Shape;11212;p4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13" name="Google Shape;11213;p496"/>
            <p:cNvGrpSpPr/>
            <p:nvPr/>
          </p:nvGrpSpPr>
          <p:grpSpPr>
            <a:xfrm>
              <a:off x="7191542" y="1"/>
              <a:ext cx="5000459" cy="1425992"/>
              <a:chOff x="7186272" y="0"/>
              <a:chExt cx="5005729" cy="1427495"/>
            </a:xfrm>
          </p:grpSpPr>
          <p:sp>
            <p:nvSpPr>
              <p:cNvPr id="11214" name="Google Shape;11214;p4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15" name="Google Shape;11215;p4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216" name="Google Shape;11216;p496"/>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17" name="Google Shape;11217;p496"/>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218" name="Google Shape;11218;p4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19" name="Google Shape;11219;p4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omparison">
  <p:cSld name="8_Comparison">
    <p:spTree>
      <p:nvGrpSpPr>
        <p:cNvPr id="11220" name="Shape 11220"/>
        <p:cNvGrpSpPr/>
        <p:nvPr/>
      </p:nvGrpSpPr>
      <p:grpSpPr>
        <a:xfrm>
          <a:off x="0" y="0"/>
          <a:ext cx="0" cy="0"/>
          <a:chOff x="0" y="0"/>
          <a:chExt cx="0" cy="0"/>
        </a:xfrm>
      </p:grpSpPr>
      <p:grpSp>
        <p:nvGrpSpPr>
          <p:cNvPr id="11221" name="Google Shape;11221;p497"/>
          <p:cNvGrpSpPr/>
          <p:nvPr/>
        </p:nvGrpSpPr>
        <p:grpSpPr>
          <a:xfrm>
            <a:off x="7191542" y="1"/>
            <a:ext cx="5000459" cy="1425992"/>
            <a:chOff x="7191542" y="1"/>
            <a:chExt cx="5000459" cy="1425992"/>
          </a:xfrm>
        </p:grpSpPr>
        <p:pic>
          <p:nvPicPr>
            <p:cNvPr id="11222" name="Google Shape;11222;p4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23" name="Google Shape;11223;p497"/>
            <p:cNvGrpSpPr/>
            <p:nvPr/>
          </p:nvGrpSpPr>
          <p:grpSpPr>
            <a:xfrm>
              <a:off x="7191542" y="1"/>
              <a:ext cx="5000459" cy="1425992"/>
              <a:chOff x="7186272" y="0"/>
              <a:chExt cx="5005729" cy="1427495"/>
            </a:xfrm>
          </p:grpSpPr>
          <p:sp>
            <p:nvSpPr>
              <p:cNvPr id="11224" name="Google Shape;11224;p4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25" name="Google Shape;11225;p4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226" name="Google Shape;11226;p49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27" name="Google Shape;11227;p497"/>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228" name="Google Shape;11228;p497"/>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29" name="Google Shape;11229;p497"/>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230" name="Google Shape;11230;p497"/>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31" name="Google Shape;11231;p4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232" name="Google Shape;11232;p4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33" name="Google Shape;11233;p4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Only">
  <p:cSld name="9_Title Only">
    <p:spTree>
      <p:nvGrpSpPr>
        <p:cNvPr id="11234" name="Shape 11234"/>
        <p:cNvGrpSpPr/>
        <p:nvPr/>
      </p:nvGrpSpPr>
      <p:grpSpPr>
        <a:xfrm>
          <a:off x="0" y="0"/>
          <a:ext cx="0" cy="0"/>
          <a:chOff x="0" y="0"/>
          <a:chExt cx="0" cy="0"/>
        </a:xfrm>
      </p:grpSpPr>
      <p:grpSp>
        <p:nvGrpSpPr>
          <p:cNvPr id="11235" name="Google Shape;11235;p498"/>
          <p:cNvGrpSpPr/>
          <p:nvPr/>
        </p:nvGrpSpPr>
        <p:grpSpPr>
          <a:xfrm>
            <a:off x="7191542" y="1"/>
            <a:ext cx="5000459" cy="1425992"/>
            <a:chOff x="7191542" y="1"/>
            <a:chExt cx="5000459" cy="1425992"/>
          </a:xfrm>
        </p:grpSpPr>
        <p:pic>
          <p:nvPicPr>
            <p:cNvPr id="11236" name="Google Shape;11236;p4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37" name="Google Shape;11237;p498"/>
            <p:cNvGrpSpPr/>
            <p:nvPr/>
          </p:nvGrpSpPr>
          <p:grpSpPr>
            <a:xfrm>
              <a:off x="7191542" y="1"/>
              <a:ext cx="5000459" cy="1425992"/>
              <a:chOff x="7186272" y="0"/>
              <a:chExt cx="5005729" cy="1427495"/>
            </a:xfrm>
          </p:grpSpPr>
          <p:sp>
            <p:nvSpPr>
              <p:cNvPr id="11238" name="Google Shape;11238;p4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39" name="Google Shape;11239;p4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240" name="Google Shape;11240;p49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41" name="Google Shape;11241;p4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242" name="Google Shape;11242;p4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43" name="Google Shape;11243;p4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End">
  <p:cSld name="8_End">
    <p:spTree>
      <p:nvGrpSpPr>
        <p:cNvPr id="11244" name="Shape 11244"/>
        <p:cNvGrpSpPr/>
        <p:nvPr/>
      </p:nvGrpSpPr>
      <p:grpSpPr>
        <a:xfrm>
          <a:off x="0" y="0"/>
          <a:ext cx="0" cy="0"/>
          <a:chOff x="0" y="0"/>
          <a:chExt cx="0" cy="0"/>
        </a:xfrm>
      </p:grpSpPr>
      <p:grpSp>
        <p:nvGrpSpPr>
          <p:cNvPr id="11245" name="Google Shape;11245;p499"/>
          <p:cNvGrpSpPr/>
          <p:nvPr/>
        </p:nvGrpSpPr>
        <p:grpSpPr>
          <a:xfrm>
            <a:off x="0" y="0"/>
            <a:ext cx="12192000" cy="2148830"/>
            <a:chOff x="0" y="0"/>
            <a:chExt cx="12192000" cy="2148830"/>
          </a:xfrm>
        </p:grpSpPr>
        <p:sp>
          <p:nvSpPr>
            <p:cNvPr id="11246" name="Google Shape;11246;p499"/>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47" name="Google Shape;11247;p499"/>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248" name="Google Shape;11248;p499"/>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49" name="Google Shape;11249;p499"/>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50" name="Google Shape;11250;p499"/>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251" name="Google Shape;11251;p499"/>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252" name="Google Shape;11252;p499"/>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p:spTree>
      <p:nvGrpSpPr>
        <p:cNvPr id="1147" name="Shape 1147"/>
        <p:cNvGrpSpPr/>
        <p:nvPr/>
      </p:nvGrpSpPr>
      <p:grpSpPr>
        <a:xfrm>
          <a:off x="0" y="0"/>
          <a:ext cx="0" cy="0"/>
          <a:chOff x="0" y="0"/>
          <a:chExt cx="0" cy="0"/>
        </a:xfrm>
      </p:grpSpPr>
      <p:sp>
        <p:nvSpPr>
          <p:cNvPr id="1148" name="Google Shape;1148;p18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49" name="Google Shape;1149;p18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0" name="Google Shape;1150;p18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1" name="Google Shape;1151;p1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52" name="Google Shape;1152;p1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53" name="Google Shape;1153;p1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54" name="Google Shape;1154;p181"/>
          <p:cNvGrpSpPr/>
          <p:nvPr/>
        </p:nvGrpSpPr>
        <p:grpSpPr>
          <a:xfrm>
            <a:off x="7191542" y="1"/>
            <a:ext cx="5000459" cy="1425992"/>
            <a:chOff x="7191542" y="1"/>
            <a:chExt cx="5000459" cy="1425992"/>
          </a:xfrm>
        </p:grpSpPr>
        <p:pic>
          <p:nvPicPr>
            <p:cNvPr id="1155" name="Google Shape;1155;p1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56" name="Google Shape;1156;p181"/>
            <p:cNvGrpSpPr/>
            <p:nvPr/>
          </p:nvGrpSpPr>
          <p:grpSpPr>
            <a:xfrm>
              <a:off x="7191542" y="1"/>
              <a:ext cx="5000459" cy="1425992"/>
              <a:chOff x="7186272" y="0"/>
              <a:chExt cx="5005729" cy="1427495"/>
            </a:xfrm>
          </p:grpSpPr>
          <p:sp>
            <p:nvSpPr>
              <p:cNvPr id="1157" name="Google Shape;1157;p1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8" name="Google Shape;1158;p1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59" name="Google Shape;1159;p18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Blank">
  <p:cSld name="8_Blank">
    <p:spTree>
      <p:nvGrpSpPr>
        <p:cNvPr id="11253" name="Shape 11253"/>
        <p:cNvGrpSpPr/>
        <p:nvPr/>
      </p:nvGrpSpPr>
      <p:grpSpPr>
        <a:xfrm>
          <a:off x="0" y="0"/>
          <a:ext cx="0" cy="0"/>
          <a:chOff x="0" y="0"/>
          <a:chExt cx="0" cy="0"/>
        </a:xfrm>
      </p:grpSpPr>
      <p:sp>
        <p:nvSpPr>
          <p:cNvPr id="11254" name="Google Shape;11254;p5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255" name="Google Shape;11255;p5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56" name="Google Shape;11256;p5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257" name="Google Shape;11257;p500"/>
          <p:cNvGrpSpPr/>
          <p:nvPr/>
        </p:nvGrpSpPr>
        <p:grpSpPr>
          <a:xfrm>
            <a:off x="7191542" y="1"/>
            <a:ext cx="5000459" cy="1425992"/>
            <a:chOff x="7191542" y="1"/>
            <a:chExt cx="5000459" cy="1425992"/>
          </a:xfrm>
        </p:grpSpPr>
        <p:pic>
          <p:nvPicPr>
            <p:cNvPr id="11258" name="Google Shape;11258;p5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59" name="Google Shape;11259;p500"/>
            <p:cNvGrpSpPr/>
            <p:nvPr/>
          </p:nvGrpSpPr>
          <p:grpSpPr>
            <a:xfrm>
              <a:off x="7191542" y="1"/>
              <a:ext cx="5000459" cy="1425992"/>
              <a:chOff x="7186272" y="0"/>
              <a:chExt cx="5005729" cy="1427495"/>
            </a:xfrm>
          </p:grpSpPr>
          <p:sp>
            <p:nvSpPr>
              <p:cNvPr id="11260" name="Google Shape;11260;p5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61" name="Google Shape;11261;p5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Quotation">
  <p:cSld name="15_Quotation">
    <p:spTree>
      <p:nvGrpSpPr>
        <p:cNvPr id="11262" name="Shape 11262"/>
        <p:cNvGrpSpPr/>
        <p:nvPr/>
      </p:nvGrpSpPr>
      <p:grpSpPr>
        <a:xfrm>
          <a:off x="0" y="0"/>
          <a:ext cx="0" cy="0"/>
          <a:chOff x="0" y="0"/>
          <a:chExt cx="0" cy="0"/>
        </a:xfrm>
      </p:grpSpPr>
      <p:sp>
        <p:nvSpPr>
          <p:cNvPr id="11263" name="Google Shape;11263;p50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64" name="Google Shape;11264;p50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65" name="Google Shape;11265;p50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66" name="Google Shape;11266;p5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267" name="Google Shape;11267;p5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268" name="Google Shape;11268;p5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269" name="Google Shape;11269;p501"/>
          <p:cNvGrpSpPr/>
          <p:nvPr/>
        </p:nvGrpSpPr>
        <p:grpSpPr>
          <a:xfrm>
            <a:off x="7191542" y="1"/>
            <a:ext cx="5000459" cy="1425992"/>
            <a:chOff x="7191542" y="1"/>
            <a:chExt cx="5000459" cy="1425992"/>
          </a:xfrm>
        </p:grpSpPr>
        <p:pic>
          <p:nvPicPr>
            <p:cNvPr id="11270" name="Google Shape;11270;p5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271" name="Google Shape;11271;p501"/>
            <p:cNvGrpSpPr/>
            <p:nvPr/>
          </p:nvGrpSpPr>
          <p:grpSpPr>
            <a:xfrm>
              <a:off x="7191542" y="1"/>
              <a:ext cx="5000459" cy="1425992"/>
              <a:chOff x="7186272" y="0"/>
              <a:chExt cx="5005729" cy="1427495"/>
            </a:xfrm>
          </p:grpSpPr>
          <p:sp>
            <p:nvSpPr>
              <p:cNvPr id="11272" name="Google Shape;11272;p5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273" name="Google Shape;11273;p5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274" name="Google Shape;11274;p50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ver">
  <p:cSld name="9_Cover">
    <p:spTree>
      <p:nvGrpSpPr>
        <p:cNvPr id="11275" name="Shape 11275"/>
        <p:cNvGrpSpPr/>
        <p:nvPr/>
      </p:nvGrpSpPr>
      <p:grpSpPr>
        <a:xfrm>
          <a:off x="0" y="0"/>
          <a:ext cx="0" cy="0"/>
          <a:chOff x="0" y="0"/>
          <a:chExt cx="0" cy="0"/>
        </a:xfrm>
      </p:grpSpPr>
      <p:sp>
        <p:nvSpPr>
          <p:cNvPr id="11276" name="Google Shape;11276;p50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77" name="Google Shape;11277;p50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78" name="Google Shape;11278;p50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279" name="Google Shape;11279;p502"/>
          <p:cNvSpPr/>
          <p:nvPr>
            <p:ph idx="2" type="pic"/>
          </p:nvPr>
        </p:nvSpPr>
        <p:spPr>
          <a:xfrm>
            <a:off x="7118684" y="233915"/>
            <a:ext cx="5073316" cy="5943600"/>
          </a:xfrm>
          <a:prstGeom prst="rect">
            <a:avLst/>
          </a:prstGeom>
          <a:noFill/>
          <a:ln>
            <a:noFill/>
          </a:ln>
        </p:spPr>
      </p:sp>
      <p:grpSp>
        <p:nvGrpSpPr>
          <p:cNvPr id="11280" name="Google Shape;11280;p502"/>
          <p:cNvGrpSpPr/>
          <p:nvPr/>
        </p:nvGrpSpPr>
        <p:grpSpPr>
          <a:xfrm>
            <a:off x="0" y="5020348"/>
            <a:ext cx="12192000" cy="1837653"/>
            <a:chOff x="0" y="5020348"/>
            <a:chExt cx="12192000" cy="1837653"/>
          </a:xfrm>
        </p:grpSpPr>
        <p:sp>
          <p:nvSpPr>
            <p:cNvPr id="11281" name="Google Shape;11281;p5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82" name="Google Shape;11282;p50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283" name="Google Shape;11283;p5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Divider">
  <p:cSld name="11_Divider">
    <p:bg>
      <p:bgPr>
        <a:solidFill>
          <a:schemeClr val="lt2"/>
        </a:solidFill>
      </p:bgPr>
    </p:bg>
    <p:spTree>
      <p:nvGrpSpPr>
        <p:cNvPr id="11284" name="Shape 11284"/>
        <p:cNvGrpSpPr/>
        <p:nvPr/>
      </p:nvGrpSpPr>
      <p:grpSpPr>
        <a:xfrm>
          <a:off x="0" y="0"/>
          <a:ext cx="0" cy="0"/>
          <a:chOff x="0" y="0"/>
          <a:chExt cx="0" cy="0"/>
        </a:xfrm>
      </p:grpSpPr>
      <p:grpSp>
        <p:nvGrpSpPr>
          <p:cNvPr id="11285" name="Google Shape;11285;p503"/>
          <p:cNvGrpSpPr/>
          <p:nvPr/>
        </p:nvGrpSpPr>
        <p:grpSpPr>
          <a:xfrm>
            <a:off x="0" y="5020347"/>
            <a:ext cx="12192000" cy="1837653"/>
            <a:chOff x="0" y="5020347"/>
            <a:chExt cx="12192000" cy="1837653"/>
          </a:xfrm>
        </p:grpSpPr>
        <p:sp>
          <p:nvSpPr>
            <p:cNvPr id="11286" name="Google Shape;11286;p50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87" name="Google Shape;11287;p50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88" name="Google Shape;11288;p50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289" name="Google Shape;11289;p50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290" name="Google Shape;11290;p50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291" name="Google Shape;11291;p50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Photo Slide">
  <p:cSld name="10_Photo Slide">
    <p:spTree>
      <p:nvGrpSpPr>
        <p:cNvPr id="11292" name="Shape 11292"/>
        <p:cNvGrpSpPr/>
        <p:nvPr/>
      </p:nvGrpSpPr>
      <p:grpSpPr>
        <a:xfrm>
          <a:off x="0" y="0"/>
          <a:ext cx="0" cy="0"/>
          <a:chOff x="0" y="0"/>
          <a:chExt cx="0" cy="0"/>
        </a:xfrm>
      </p:grpSpPr>
      <p:sp>
        <p:nvSpPr>
          <p:cNvPr id="11293" name="Google Shape;11293;p50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294" name="Google Shape;11294;p50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295" name="Google Shape;11295;p504"/>
          <p:cNvGrpSpPr/>
          <p:nvPr/>
        </p:nvGrpSpPr>
        <p:grpSpPr>
          <a:xfrm>
            <a:off x="0" y="5379426"/>
            <a:ext cx="2807368" cy="753891"/>
            <a:chOff x="0" y="5379426"/>
            <a:chExt cx="2807368" cy="753891"/>
          </a:xfrm>
        </p:grpSpPr>
        <p:sp>
          <p:nvSpPr>
            <p:cNvPr id="11296" name="Google Shape;11296;p50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97" name="Google Shape;11297;p50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298" name="Google Shape;11298;p504"/>
          <p:cNvSpPr/>
          <p:nvPr>
            <p:ph idx="2" type="pic"/>
          </p:nvPr>
        </p:nvSpPr>
        <p:spPr>
          <a:xfrm>
            <a:off x="2807368" y="457202"/>
            <a:ext cx="8915400" cy="5943598"/>
          </a:xfrm>
          <a:prstGeom prst="rect">
            <a:avLst/>
          </a:prstGeom>
          <a:noFill/>
          <a:ln>
            <a:noFill/>
          </a:ln>
        </p:spPr>
      </p:sp>
      <p:pic>
        <p:nvPicPr>
          <p:cNvPr id="11299" name="Google Shape;11299;p50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Quotation">
  <p:cSld name="16_Quotation">
    <p:spTree>
      <p:nvGrpSpPr>
        <p:cNvPr id="11300" name="Shape 11300"/>
        <p:cNvGrpSpPr/>
        <p:nvPr/>
      </p:nvGrpSpPr>
      <p:grpSpPr>
        <a:xfrm>
          <a:off x="0" y="0"/>
          <a:ext cx="0" cy="0"/>
          <a:chOff x="0" y="0"/>
          <a:chExt cx="0" cy="0"/>
        </a:xfrm>
      </p:grpSpPr>
      <p:sp>
        <p:nvSpPr>
          <p:cNvPr id="11301" name="Google Shape;11301;p5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02" name="Google Shape;11302;p5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03" name="Google Shape;11303;p5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04" name="Google Shape;11304;p5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305" name="Google Shape;11305;p5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06" name="Google Shape;11306;p5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307" name="Google Shape;11307;p505"/>
          <p:cNvGrpSpPr/>
          <p:nvPr/>
        </p:nvGrpSpPr>
        <p:grpSpPr>
          <a:xfrm>
            <a:off x="7191542" y="1"/>
            <a:ext cx="5000459" cy="1425992"/>
            <a:chOff x="7191542" y="1"/>
            <a:chExt cx="5000459" cy="1425992"/>
          </a:xfrm>
        </p:grpSpPr>
        <p:pic>
          <p:nvPicPr>
            <p:cNvPr id="11308" name="Google Shape;11308;p5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09" name="Google Shape;11309;p505"/>
            <p:cNvGrpSpPr/>
            <p:nvPr/>
          </p:nvGrpSpPr>
          <p:grpSpPr>
            <a:xfrm>
              <a:off x="7191542" y="1"/>
              <a:ext cx="5000459" cy="1425992"/>
              <a:chOff x="7186272" y="0"/>
              <a:chExt cx="5005729" cy="1427495"/>
            </a:xfrm>
          </p:grpSpPr>
          <p:sp>
            <p:nvSpPr>
              <p:cNvPr id="11310" name="Google Shape;11310;p5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11" name="Google Shape;11311;p5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312" name="Google Shape;11312;p5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Quotation">
  <p:cSld name="17_Quotation">
    <p:spTree>
      <p:nvGrpSpPr>
        <p:cNvPr id="11313" name="Shape 11313"/>
        <p:cNvGrpSpPr/>
        <p:nvPr/>
      </p:nvGrpSpPr>
      <p:grpSpPr>
        <a:xfrm>
          <a:off x="0" y="0"/>
          <a:ext cx="0" cy="0"/>
          <a:chOff x="0" y="0"/>
          <a:chExt cx="0" cy="0"/>
        </a:xfrm>
      </p:grpSpPr>
      <p:sp>
        <p:nvSpPr>
          <p:cNvPr id="11314" name="Google Shape;11314;p50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15" name="Google Shape;11315;p50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16" name="Google Shape;11316;p50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17" name="Google Shape;11317;p5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318" name="Google Shape;11318;p5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19" name="Google Shape;11319;p5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320" name="Google Shape;11320;p506"/>
          <p:cNvGrpSpPr/>
          <p:nvPr/>
        </p:nvGrpSpPr>
        <p:grpSpPr>
          <a:xfrm>
            <a:off x="7191542" y="1"/>
            <a:ext cx="5000459" cy="1425992"/>
            <a:chOff x="7191542" y="1"/>
            <a:chExt cx="5000459" cy="1425992"/>
          </a:xfrm>
        </p:grpSpPr>
        <p:pic>
          <p:nvPicPr>
            <p:cNvPr id="11321" name="Google Shape;11321;p5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22" name="Google Shape;11322;p506"/>
            <p:cNvGrpSpPr/>
            <p:nvPr/>
          </p:nvGrpSpPr>
          <p:grpSpPr>
            <a:xfrm>
              <a:off x="7191542" y="1"/>
              <a:ext cx="5000459" cy="1425992"/>
              <a:chOff x="7186272" y="0"/>
              <a:chExt cx="5005729" cy="1427495"/>
            </a:xfrm>
          </p:grpSpPr>
          <p:sp>
            <p:nvSpPr>
              <p:cNvPr id="11323" name="Google Shape;11323;p5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24" name="Google Shape;11324;p5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325" name="Google Shape;11325;p50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and Content">
  <p:cSld name="12_Title and Content">
    <p:spTree>
      <p:nvGrpSpPr>
        <p:cNvPr id="11326" name="Shape 11326"/>
        <p:cNvGrpSpPr/>
        <p:nvPr/>
      </p:nvGrpSpPr>
      <p:grpSpPr>
        <a:xfrm>
          <a:off x="0" y="0"/>
          <a:ext cx="0" cy="0"/>
          <a:chOff x="0" y="0"/>
          <a:chExt cx="0" cy="0"/>
        </a:xfrm>
      </p:grpSpPr>
      <p:grpSp>
        <p:nvGrpSpPr>
          <p:cNvPr id="11327" name="Google Shape;11327;p507"/>
          <p:cNvGrpSpPr/>
          <p:nvPr/>
        </p:nvGrpSpPr>
        <p:grpSpPr>
          <a:xfrm>
            <a:off x="7191542" y="1"/>
            <a:ext cx="5000459" cy="1425992"/>
            <a:chOff x="7191542" y="1"/>
            <a:chExt cx="5000459" cy="1425992"/>
          </a:xfrm>
        </p:grpSpPr>
        <p:pic>
          <p:nvPicPr>
            <p:cNvPr id="11328" name="Google Shape;11328;p5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29" name="Google Shape;11329;p507"/>
            <p:cNvGrpSpPr/>
            <p:nvPr/>
          </p:nvGrpSpPr>
          <p:grpSpPr>
            <a:xfrm>
              <a:off x="7191542" y="1"/>
              <a:ext cx="5000459" cy="1425992"/>
              <a:chOff x="7186272" y="0"/>
              <a:chExt cx="5005729" cy="1427495"/>
            </a:xfrm>
          </p:grpSpPr>
          <p:sp>
            <p:nvSpPr>
              <p:cNvPr id="11330" name="Google Shape;11330;p5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31" name="Google Shape;11331;p5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332" name="Google Shape;11332;p5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33" name="Google Shape;11333;p50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34" name="Google Shape;11334;p5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335" name="Google Shape;11335;p5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36" name="Google Shape;11336;p5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wo Content">
  <p:cSld name="10_Two Content">
    <p:spTree>
      <p:nvGrpSpPr>
        <p:cNvPr id="11337" name="Shape 11337"/>
        <p:cNvGrpSpPr/>
        <p:nvPr/>
      </p:nvGrpSpPr>
      <p:grpSpPr>
        <a:xfrm>
          <a:off x="0" y="0"/>
          <a:ext cx="0" cy="0"/>
          <a:chOff x="0" y="0"/>
          <a:chExt cx="0" cy="0"/>
        </a:xfrm>
      </p:grpSpPr>
      <p:sp>
        <p:nvSpPr>
          <p:cNvPr id="11338" name="Google Shape;11338;p50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39" name="Google Shape;11339;p50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340" name="Google Shape;11340;p508"/>
          <p:cNvGrpSpPr/>
          <p:nvPr/>
        </p:nvGrpSpPr>
        <p:grpSpPr>
          <a:xfrm>
            <a:off x="7191542" y="1"/>
            <a:ext cx="5000459" cy="1425992"/>
            <a:chOff x="7191542" y="1"/>
            <a:chExt cx="5000459" cy="1425992"/>
          </a:xfrm>
        </p:grpSpPr>
        <p:pic>
          <p:nvPicPr>
            <p:cNvPr id="11341" name="Google Shape;11341;p5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42" name="Google Shape;11342;p508"/>
            <p:cNvGrpSpPr/>
            <p:nvPr/>
          </p:nvGrpSpPr>
          <p:grpSpPr>
            <a:xfrm>
              <a:off x="7191542" y="1"/>
              <a:ext cx="5000459" cy="1425992"/>
              <a:chOff x="7186272" y="0"/>
              <a:chExt cx="5005729" cy="1427495"/>
            </a:xfrm>
          </p:grpSpPr>
          <p:sp>
            <p:nvSpPr>
              <p:cNvPr id="11343" name="Google Shape;11343;p5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44" name="Google Shape;11344;p5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345" name="Google Shape;11345;p50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46" name="Google Shape;11346;p50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347" name="Google Shape;11347;p5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48" name="Google Shape;11348;p5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mparison">
  <p:cSld name="9_Comparison">
    <p:spTree>
      <p:nvGrpSpPr>
        <p:cNvPr id="11349" name="Shape 11349"/>
        <p:cNvGrpSpPr/>
        <p:nvPr/>
      </p:nvGrpSpPr>
      <p:grpSpPr>
        <a:xfrm>
          <a:off x="0" y="0"/>
          <a:ext cx="0" cy="0"/>
          <a:chOff x="0" y="0"/>
          <a:chExt cx="0" cy="0"/>
        </a:xfrm>
      </p:grpSpPr>
      <p:grpSp>
        <p:nvGrpSpPr>
          <p:cNvPr id="11350" name="Google Shape;11350;p509"/>
          <p:cNvGrpSpPr/>
          <p:nvPr/>
        </p:nvGrpSpPr>
        <p:grpSpPr>
          <a:xfrm>
            <a:off x="7191542" y="1"/>
            <a:ext cx="5000459" cy="1425992"/>
            <a:chOff x="7191542" y="1"/>
            <a:chExt cx="5000459" cy="1425992"/>
          </a:xfrm>
        </p:grpSpPr>
        <p:pic>
          <p:nvPicPr>
            <p:cNvPr id="11351" name="Google Shape;11351;p5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52" name="Google Shape;11352;p509"/>
            <p:cNvGrpSpPr/>
            <p:nvPr/>
          </p:nvGrpSpPr>
          <p:grpSpPr>
            <a:xfrm>
              <a:off x="7191542" y="1"/>
              <a:ext cx="5000459" cy="1425992"/>
              <a:chOff x="7186272" y="0"/>
              <a:chExt cx="5005729" cy="1427495"/>
            </a:xfrm>
          </p:grpSpPr>
          <p:sp>
            <p:nvSpPr>
              <p:cNvPr id="11353" name="Google Shape;11353;p5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54" name="Google Shape;11354;p5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355" name="Google Shape;11355;p50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56" name="Google Shape;11356;p50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357" name="Google Shape;11357;p50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58" name="Google Shape;11358;p50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359" name="Google Shape;11359;p50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60" name="Google Shape;11360;p5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361" name="Google Shape;11361;p5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62" name="Google Shape;11362;p5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5">
    <p:spTree>
      <p:nvGrpSpPr>
        <p:cNvPr id="1160" name="Shape 1160"/>
        <p:cNvGrpSpPr/>
        <p:nvPr/>
      </p:nvGrpSpPr>
      <p:grpSpPr>
        <a:xfrm>
          <a:off x="0" y="0"/>
          <a:ext cx="0" cy="0"/>
          <a:chOff x="0" y="0"/>
          <a:chExt cx="0" cy="0"/>
        </a:xfrm>
      </p:grpSpPr>
      <p:sp>
        <p:nvSpPr>
          <p:cNvPr id="1161" name="Google Shape;1161;p18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2" name="Google Shape;1162;p18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3" name="Google Shape;1163;p18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4" name="Google Shape;1164;p18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65" name="Google Shape;1165;p18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6" name="Google Shape;1166;p18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67" name="Google Shape;1167;p182"/>
          <p:cNvGrpSpPr/>
          <p:nvPr/>
        </p:nvGrpSpPr>
        <p:grpSpPr>
          <a:xfrm>
            <a:off x="7191542" y="1"/>
            <a:ext cx="5000459" cy="1425992"/>
            <a:chOff x="7191542" y="1"/>
            <a:chExt cx="5000459" cy="1425992"/>
          </a:xfrm>
        </p:grpSpPr>
        <p:pic>
          <p:nvPicPr>
            <p:cNvPr id="1168" name="Google Shape;1168;p18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9" name="Google Shape;1169;p182"/>
            <p:cNvGrpSpPr/>
            <p:nvPr/>
          </p:nvGrpSpPr>
          <p:grpSpPr>
            <a:xfrm>
              <a:off x="7191542" y="1"/>
              <a:ext cx="5000459" cy="1425992"/>
              <a:chOff x="7186272" y="0"/>
              <a:chExt cx="5005729" cy="1427495"/>
            </a:xfrm>
          </p:grpSpPr>
          <p:sp>
            <p:nvSpPr>
              <p:cNvPr id="1170" name="Google Shape;1170;p18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1" name="Google Shape;1171;p18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72" name="Google Shape;1172;p18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Only">
  <p:cSld name="10_Title Only">
    <p:spTree>
      <p:nvGrpSpPr>
        <p:cNvPr id="11363" name="Shape 11363"/>
        <p:cNvGrpSpPr/>
        <p:nvPr/>
      </p:nvGrpSpPr>
      <p:grpSpPr>
        <a:xfrm>
          <a:off x="0" y="0"/>
          <a:ext cx="0" cy="0"/>
          <a:chOff x="0" y="0"/>
          <a:chExt cx="0" cy="0"/>
        </a:xfrm>
      </p:grpSpPr>
      <p:grpSp>
        <p:nvGrpSpPr>
          <p:cNvPr id="11364" name="Google Shape;11364;p510"/>
          <p:cNvGrpSpPr/>
          <p:nvPr/>
        </p:nvGrpSpPr>
        <p:grpSpPr>
          <a:xfrm>
            <a:off x="7191542" y="1"/>
            <a:ext cx="5000459" cy="1425992"/>
            <a:chOff x="7191542" y="1"/>
            <a:chExt cx="5000459" cy="1425992"/>
          </a:xfrm>
        </p:grpSpPr>
        <p:pic>
          <p:nvPicPr>
            <p:cNvPr id="11365" name="Google Shape;11365;p51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66" name="Google Shape;11366;p510"/>
            <p:cNvGrpSpPr/>
            <p:nvPr/>
          </p:nvGrpSpPr>
          <p:grpSpPr>
            <a:xfrm>
              <a:off x="7191542" y="1"/>
              <a:ext cx="5000459" cy="1425992"/>
              <a:chOff x="7186272" y="0"/>
              <a:chExt cx="5005729" cy="1427495"/>
            </a:xfrm>
          </p:grpSpPr>
          <p:sp>
            <p:nvSpPr>
              <p:cNvPr id="11367" name="Google Shape;11367;p51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68" name="Google Shape;11368;p51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369" name="Google Shape;11369;p51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70" name="Google Shape;11370;p51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371" name="Google Shape;11371;p51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72" name="Google Shape;11372;p5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End">
  <p:cSld name="9_End">
    <p:spTree>
      <p:nvGrpSpPr>
        <p:cNvPr id="11373" name="Shape 11373"/>
        <p:cNvGrpSpPr/>
        <p:nvPr/>
      </p:nvGrpSpPr>
      <p:grpSpPr>
        <a:xfrm>
          <a:off x="0" y="0"/>
          <a:ext cx="0" cy="0"/>
          <a:chOff x="0" y="0"/>
          <a:chExt cx="0" cy="0"/>
        </a:xfrm>
      </p:grpSpPr>
      <p:grpSp>
        <p:nvGrpSpPr>
          <p:cNvPr id="11374" name="Google Shape;11374;p511"/>
          <p:cNvGrpSpPr/>
          <p:nvPr/>
        </p:nvGrpSpPr>
        <p:grpSpPr>
          <a:xfrm>
            <a:off x="0" y="0"/>
            <a:ext cx="12192000" cy="2148830"/>
            <a:chOff x="0" y="0"/>
            <a:chExt cx="12192000" cy="2148830"/>
          </a:xfrm>
        </p:grpSpPr>
        <p:sp>
          <p:nvSpPr>
            <p:cNvPr id="11375" name="Google Shape;11375;p51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76" name="Google Shape;11376;p51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377" name="Google Shape;11377;p51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78" name="Google Shape;11378;p51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79" name="Google Shape;11379;p51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380" name="Google Shape;11380;p51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381" name="Google Shape;11381;p51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Blank">
  <p:cSld name="9_Blank">
    <p:spTree>
      <p:nvGrpSpPr>
        <p:cNvPr id="11382" name="Shape 11382"/>
        <p:cNvGrpSpPr/>
        <p:nvPr/>
      </p:nvGrpSpPr>
      <p:grpSpPr>
        <a:xfrm>
          <a:off x="0" y="0"/>
          <a:ext cx="0" cy="0"/>
          <a:chOff x="0" y="0"/>
          <a:chExt cx="0" cy="0"/>
        </a:xfrm>
      </p:grpSpPr>
      <p:sp>
        <p:nvSpPr>
          <p:cNvPr id="11383" name="Google Shape;11383;p5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384" name="Google Shape;11384;p5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385" name="Google Shape;11385;p5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386" name="Google Shape;11386;p512"/>
          <p:cNvGrpSpPr/>
          <p:nvPr/>
        </p:nvGrpSpPr>
        <p:grpSpPr>
          <a:xfrm>
            <a:off x="7191542" y="1"/>
            <a:ext cx="5000459" cy="1425992"/>
            <a:chOff x="7191542" y="1"/>
            <a:chExt cx="5000459" cy="1425992"/>
          </a:xfrm>
        </p:grpSpPr>
        <p:pic>
          <p:nvPicPr>
            <p:cNvPr id="11387" name="Google Shape;11387;p5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388" name="Google Shape;11388;p512"/>
            <p:cNvGrpSpPr/>
            <p:nvPr/>
          </p:nvGrpSpPr>
          <p:grpSpPr>
            <a:xfrm>
              <a:off x="7191542" y="1"/>
              <a:ext cx="5000459" cy="1425992"/>
              <a:chOff x="7186272" y="0"/>
              <a:chExt cx="5005729" cy="1427495"/>
            </a:xfrm>
          </p:grpSpPr>
          <p:sp>
            <p:nvSpPr>
              <p:cNvPr id="11389" name="Google Shape;11389;p5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0" name="Google Shape;11390;p5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solidFill>
          <a:schemeClr val="lt1"/>
        </a:solidFill>
      </p:bgPr>
    </p:bg>
    <p:spTree>
      <p:nvGrpSpPr>
        <p:cNvPr id="11391" name="Shape 11391"/>
        <p:cNvGrpSpPr/>
        <p:nvPr/>
      </p:nvGrpSpPr>
      <p:grpSpPr>
        <a:xfrm>
          <a:off x="0" y="0"/>
          <a:ext cx="0" cy="0"/>
          <a:chOff x="0" y="0"/>
          <a:chExt cx="0" cy="0"/>
        </a:xfrm>
      </p:grpSpPr>
      <p:sp>
        <p:nvSpPr>
          <p:cNvPr id="11392" name="Google Shape;11392;p513"/>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3" name="Google Shape;11393;p513"/>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11394" name="Google Shape;11394;p513"/>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11395" name="Google Shape;11395;p513"/>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11396" name="Google Shape;11396;p513"/>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11397" name="Google Shape;11397;p513"/>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8" name="Google Shape;11398;p513"/>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99" name="Google Shape;11399;p513"/>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11400" name="Google Shape;11400;p513"/>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401" name="Google Shape;11401;p513"/>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SzPts val="1400"/>
              <a:buNone/>
              <a:defRPr sz="1800">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402" name="Google Shape;11402;p513"/>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buNone/>
              <a:defRPr b="0" i="0" sz="1200">
                <a:solidFill>
                  <a:srgbClr val="929599"/>
                </a:solidFill>
                <a:latin typeface="Arial"/>
                <a:ea typeface="Arial"/>
                <a:cs typeface="Arial"/>
                <a:sym typeface="Arial"/>
              </a:defRPr>
            </a:lvl1pPr>
            <a:lvl2pPr indent="0" lvl="1" marL="38100" marR="0" algn="r">
              <a:lnSpc>
                <a:spcPct val="118750"/>
              </a:lnSpc>
              <a:spcBef>
                <a:spcPts val="0"/>
              </a:spcBef>
              <a:buNone/>
              <a:defRPr b="0" i="0" sz="1200">
                <a:solidFill>
                  <a:srgbClr val="929599"/>
                </a:solidFill>
                <a:latin typeface="Arial"/>
                <a:ea typeface="Arial"/>
                <a:cs typeface="Arial"/>
                <a:sym typeface="Arial"/>
              </a:defRPr>
            </a:lvl2pPr>
            <a:lvl3pPr indent="0" lvl="2" marL="38100" marR="0" algn="r">
              <a:lnSpc>
                <a:spcPct val="118750"/>
              </a:lnSpc>
              <a:spcBef>
                <a:spcPts val="0"/>
              </a:spcBef>
              <a:buNone/>
              <a:defRPr b="0" i="0" sz="1200">
                <a:solidFill>
                  <a:srgbClr val="929599"/>
                </a:solidFill>
                <a:latin typeface="Arial"/>
                <a:ea typeface="Arial"/>
                <a:cs typeface="Arial"/>
                <a:sym typeface="Arial"/>
              </a:defRPr>
            </a:lvl3pPr>
            <a:lvl4pPr indent="0" lvl="3" marL="38100" marR="0" algn="r">
              <a:lnSpc>
                <a:spcPct val="118750"/>
              </a:lnSpc>
              <a:spcBef>
                <a:spcPts val="0"/>
              </a:spcBef>
              <a:buNone/>
              <a:defRPr b="0" i="0" sz="1200">
                <a:solidFill>
                  <a:srgbClr val="929599"/>
                </a:solidFill>
                <a:latin typeface="Arial"/>
                <a:ea typeface="Arial"/>
                <a:cs typeface="Arial"/>
                <a:sym typeface="Arial"/>
              </a:defRPr>
            </a:lvl4pPr>
            <a:lvl5pPr indent="0" lvl="4" marL="38100" marR="0" algn="r">
              <a:lnSpc>
                <a:spcPct val="118750"/>
              </a:lnSpc>
              <a:spcBef>
                <a:spcPts val="0"/>
              </a:spcBef>
              <a:buNone/>
              <a:defRPr b="0" i="0" sz="1200">
                <a:solidFill>
                  <a:srgbClr val="929599"/>
                </a:solidFill>
                <a:latin typeface="Arial"/>
                <a:ea typeface="Arial"/>
                <a:cs typeface="Arial"/>
                <a:sym typeface="Arial"/>
              </a:defRPr>
            </a:lvl5pPr>
            <a:lvl6pPr indent="0" lvl="5" marL="38100" marR="0" algn="r">
              <a:lnSpc>
                <a:spcPct val="118750"/>
              </a:lnSpc>
              <a:spcBef>
                <a:spcPts val="0"/>
              </a:spcBef>
              <a:buNone/>
              <a:defRPr b="0" i="0" sz="1200">
                <a:solidFill>
                  <a:srgbClr val="929599"/>
                </a:solidFill>
                <a:latin typeface="Arial"/>
                <a:ea typeface="Arial"/>
                <a:cs typeface="Arial"/>
                <a:sym typeface="Arial"/>
              </a:defRPr>
            </a:lvl6pPr>
            <a:lvl7pPr indent="0" lvl="6" marL="38100" marR="0" algn="r">
              <a:lnSpc>
                <a:spcPct val="118750"/>
              </a:lnSpc>
              <a:spcBef>
                <a:spcPts val="0"/>
              </a:spcBef>
              <a:buNone/>
              <a:defRPr b="0" i="0" sz="1200">
                <a:solidFill>
                  <a:srgbClr val="929599"/>
                </a:solidFill>
                <a:latin typeface="Arial"/>
                <a:ea typeface="Arial"/>
                <a:cs typeface="Arial"/>
                <a:sym typeface="Arial"/>
              </a:defRPr>
            </a:lvl7pPr>
            <a:lvl8pPr indent="0" lvl="7" marL="38100" marR="0" algn="r">
              <a:lnSpc>
                <a:spcPct val="118750"/>
              </a:lnSpc>
              <a:spcBef>
                <a:spcPts val="0"/>
              </a:spcBef>
              <a:buNone/>
              <a:defRPr b="0" i="0" sz="1200">
                <a:solidFill>
                  <a:srgbClr val="929599"/>
                </a:solidFill>
                <a:latin typeface="Arial"/>
                <a:ea typeface="Arial"/>
                <a:cs typeface="Arial"/>
                <a:sym typeface="Arial"/>
              </a:defRPr>
            </a:lvl8pPr>
            <a:lvl9pPr indent="0" lvl="8" marL="38100" marR="0" algn="r">
              <a:lnSpc>
                <a:spcPct val="118750"/>
              </a:lnSpc>
              <a:spcBef>
                <a:spcPts val="0"/>
              </a:spcBef>
              <a:buNone/>
              <a:defRPr b="0" i="0" sz="1200">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Quotation">
  <p:cSld name="18_Quotation">
    <p:spTree>
      <p:nvGrpSpPr>
        <p:cNvPr id="11403" name="Shape 11403"/>
        <p:cNvGrpSpPr/>
        <p:nvPr/>
      </p:nvGrpSpPr>
      <p:grpSpPr>
        <a:xfrm>
          <a:off x="0" y="0"/>
          <a:ext cx="0" cy="0"/>
          <a:chOff x="0" y="0"/>
          <a:chExt cx="0" cy="0"/>
        </a:xfrm>
      </p:grpSpPr>
      <p:sp>
        <p:nvSpPr>
          <p:cNvPr id="11404" name="Google Shape;11404;p51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405" name="Google Shape;11405;p51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06" name="Google Shape;11406;p51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07" name="Google Shape;11407;p5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408" name="Google Shape;11408;p51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409" name="Google Shape;11409;p5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410" name="Google Shape;11410;p514"/>
          <p:cNvGrpSpPr/>
          <p:nvPr/>
        </p:nvGrpSpPr>
        <p:grpSpPr>
          <a:xfrm>
            <a:off x="7191542" y="1"/>
            <a:ext cx="5000459" cy="1425992"/>
            <a:chOff x="7191542" y="1"/>
            <a:chExt cx="5000459" cy="1425992"/>
          </a:xfrm>
        </p:grpSpPr>
        <p:pic>
          <p:nvPicPr>
            <p:cNvPr id="11411" name="Google Shape;11411;p51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412" name="Google Shape;11412;p514"/>
            <p:cNvGrpSpPr/>
            <p:nvPr/>
          </p:nvGrpSpPr>
          <p:grpSpPr>
            <a:xfrm>
              <a:off x="7191542" y="1"/>
              <a:ext cx="5000459" cy="1425992"/>
              <a:chOff x="7186272" y="0"/>
              <a:chExt cx="5005729" cy="1427495"/>
            </a:xfrm>
          </p:grpSpPr>
          <p:sp>
            <p:nvSpPr>
              <p:cNvPr id="11413" name="Google Shape;11413;p51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14" name="Google Shape;11414;p51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415" name="Google Shape;11415;p51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Quotation">
  <p:cSld name="19_Quotation">
    <p:spTree>
      <p:nvGrpSpPr>
        <p:cNvPr id="11416" name="Shape 11416"/>
        <p:cNvGrpSpPr/>
        <p:nvPr/>
      </p:nvGrpSpPr>
      <p:grpSpPr>
        <a:xfrm>
          <a:off x="0" y="0"/>
          <a:ext cx="0" cy="0"/>
          <a:chOff x="0" y="0"/>
          <a:chExt cx="0" cy="0"/>
        </a:xfrm>
      </p:grpSpPr>
      <p:sp>
        <p:nvSpPr>
          <p:cNvPr id="11417" name="Google Shape;11417;p51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418" name="Google Shape;11418;p51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19" name="Google Shape;11419;p51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20" name="Google Shape;11420;p5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421" name="Google Shape;11421;p5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422" name="Google Shape;11422;p5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423" name="Google Shape;11423;p515"/>
          <p:cNvGrpSpPr/>
          <p:nvPr/>
        </p:nvGrpSpPr>
        <p:grpSpPr>
          <a:xfrm>
            <a:off x="7191542" y="1"/>
            <a:ext cx="5000459" cy="1425992"/>
            <a:chOff x="7191542" y="1"/>
            <a:chExt cx="5000459" cy="1425992"/>
          </a:xfrm>
        </p:grpSpPr>
        <p:pic>
          <p:nvPicPr>
            <p:cNvPr id="11424" name="Google Shape;11424;p5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425" name="Google Shape;11425;p515"/>
            <p:cNvGrpSpPr/>
            <p:nvPr/>
          </p:nvGrpSpPr>
          <p:grpSpPr>
            <a:xfrm>
              <a:off x="7191542" y="1"/>
              <a:ext cx="5000459" cy="1425992"/>
              <a:chOff x="7186272" y="0"/>
              <a:chExt cx="5005729" cy="1427495"/>
            </a:xfrm>
          </p:grpSpPr>
          <p:sp>
            <p:nvSpPr>
              <p:cNvPr id="11426" name="Google Shape;11426;p5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7" name="Google Shape;11427;p5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428" name="Google Shape;11428;p51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type="title">
  <p:cSld name="TITLE">
    <p:spTree>
      <p:nvGrpSpPr>
        <p:cNvPr id="11429" name="Shape 11429"/>
        <p:cNvGrpSpPr/>
        <p:nvPr/>
      </p:nvGrpSpPr>
      <p:grpSpPr>
        <a:xfrm>
          <a:off x="0" y="0"/>
          <a:ext cx="0" cy="0"/>
          <a:chOff x="0" y="0"/>
          <a:chExt cx="0" cy="0"/>
        </a:xfrm>
      </p:grpSpPr>
      <p:sp>
        <p:nvSpPr>
          <p:cNvPr id="11430" name="Google Shape;11430;p516"/>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31" name="Google Shape;11431;p516"/>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432" name="Google Shape;11432;p516"/>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433" name="Google Shape;11433;p5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434" name="Google Shape;11434;p5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p:spTree>
      <p:nvGrpSpPr>
        <p:cNvPr id="11435" name="Shape 11435"/>
        <p:cNvGrpSpPr/>
        <p:nvPr/>
      </p:nvGrpSpPr>
      <p:grpSpPr>
        <a:xfrm>
          <a:off x="0" y="0"/>
          <a:ext cx="0" cy="0"/>
          <a:chOff x="0" y="0"/>
          <a:chExt cx="0" cy="0"/>
        </a:xfrm>
      </p:grpSpPr>
      <p:sp>
        <p:nvSpPr>
          <p:cNvPr id="11436" name="Google Shape;11436;p51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37" name="Google Shape;11437;p51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38" name="Google Shape;11438;p51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439" name="Google Shape;11439;p5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440" name="Google Shape;11440;p5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441" name="Google Shape;11441;p51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42" name="Google Shape;11442;p51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43" name="Google Shape;11443;p51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444" name="Google Shape;11444;p51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_Yale Blue">
  <p:cSld name="4_Title Slide_Yale Blue">
    <p:spTree>
      <p:nvGrpSpPr>
        <p:cNvPr id="11445" name="Shape 11445"/>
        <p:cNvGrpSpPr/>
        <p:nvPr/>
      </p:nvGrpSpPr>
      <p:grpSpPr>
        <a:xfrm>
          <a:off x="0" y="0"/>
          <a:ext cx="0" cy="0"/>
          <a:chOff x="0" y="0"/>
          <a:chExt cx="0" cy="0"/>
        </a:xfrm>
      </p:grpSpPr>
      <p:sp>
        <p:nvSpPr>
          <p:cNvPr id="11446" name="Google Shape;11446;p51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47" name="Google Shape;11447;p51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48" name="Google Shape;11448;p51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449" name="Google Shape;11449;p5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450" name="Google Shape;11450;p5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451" name="Google Shape;11451;p51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52" name="Google Shape;11452;p51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53" name="Google Shape;11453;p51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454" name="Google Shape;11454;p51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p:spTree>
      <p:nvGrpSpPr>
        <p:cNvPr id="11455" name="Shape 11455"/>
        <p:cNvGrpSpPr/>
        <p:nvPr/>
      </p:nvGrpSpPr>
      <p:grpSpPr>
        <a:xfrm>
          <a:off x="0" y="0"/>
          <a:ext cx="0" cy="0"/>
          <a:chOff x="0" y="0"/>
          <a:chExt cx="0" cy="0"/>
        </a:xfrm>
      </p:grpSpPr>
      <p:sp>
        <p:nvSpPr>
          <p:cNvPr id="11456" name="Google Shape;11456;p519"/>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57" name="Google Shape;11457;p51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58" name="Google Shape;11458;p51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59" name="Google Shape;11459;p519"/>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460" name="Google Shape;11460;p51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3">
    <p:spTree>
      <p:nvGrpSpPr>
        <p:cNvPr id="1173" name="Shape 1173"/>
        <p:cNvGrpSpPr/>
        <p:nvPr/>
      </p:nvGrpSpPr>
      <p:grpSpPr>
        <a:xfrm>
          <a:off x="0" y="0"/>
          <a:ext cx="0" cy="0"/>
          <a:chOff x="0" y="0"/>
          <a:chExt cx="0" cy="0"/>
        </a:xfrm>
      </p:grpSpPr>
      <p:grpSp>
        <p:nvGrpSpPr>
          <p:cNvPr id="1174" name="Google Shape;1174;p183"/>
          <p:cNvGrpSpPr/>
          <p:nvPr/>
        </p:nvGrpSpPr>
        <p:grpSpPr>
          <a:xfrm>
            <a:off x="7191542" y="1"/>
            <a:ext cx="5000459" cy="1425992"/>
            <a:chOff x="7191542" y="1"/>
            <a:chExt cx="5000459" cy="1425992"/>
          </a:xfrm>
        </p:grpSpPr>
        <p:pic>
          <p:nvPicPr>
            <p:cNvPr id="1175" name="Google Shape;1175;p1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6" name="Google Shape;1176;p183"/>
            <p:cNvGrpSpPr/>
            <p:nvPr/>
          </p:nvGrpSpPr>
          <p:grpSpPr>
            <a:xfrm>
              <a:off x="7191542" y="1"/>
              <a:ext cx="5000459" cy="1425992"/>
              <a:chOff x="7186272" y="0"/>
              <a:chExt cx="5005729" cy="1427495"/>
            </a:xfrm>
          </p:grpSpPr>
          <p:sp>
            <p:nvSpPr>
              <p:cNvPr id="1177" name="Google Shape;1177;p1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8" name="Google Shape;1178;p1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79" name="Google Shape;1179;p18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0" name="Google Shape;1180;p18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1" name="Google Shape;1181;p1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82" name="Google Shape;1182;p1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83" name="Google Shape;1183;p1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Title and Content">
  <p:cSld name="13_Title and Content">
    <p:spTree>
      <p:nvGrpSpPr>
        <p:cNvPr id="11461" name="Shape 11461"/>
        <p:cNvGrpSpPr/>
        <p:nvPr/>
      </p:nvGrpSpPr>
      <p:grpSpPr>
        <a:xfrm>
          <a:off x="0" y="0"/>
          <a:ext cx="0" cy="0"/>
          <a:chOff x="0" y="0"/>
          <a:chExt cx="0" cy="0"/>
        </a:xfrm>
      </p:grpSpPr>
      <p:sp>
        <p:nvSpPr>
          <p:cNvPr id="11462" name="Google Shape;11462;p52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11463" name="Google Shape;11463;p52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11464" name="Google Shape;11464;p52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65" name="Google Shape;11465;p520"/>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66" name="Google Shape;11466;p520"/>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p:spTree>
      <p:nvGrpSpPr>
        <p:cNvPr id="11467" name="Shape 11467"/>
        <p:cNvGrpSpPr/>
        <p:nvPr/>
      </p:nvGrpSpPr>
      <p:grpSpPr>
        <a:xfrm>
          <a:off x="0" y="0"/>
          <a:ext cx="0" cy="0"/>
          <a:chOff x="0" y="0"/>
          <a:chExt cx="0" cy="0"/>
        </a:xfrm>
      </p:grpSpPr>
      <p:sp>
        <p:nvSpPr>
          <p:cNvPr id="11468" name="Google Shape;11468;p52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69" name="Google Shape;11469;p52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70" name="Google Shape;11470;p521"/>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71" name="Google Shape;11471;p521"/>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72" name="Google Shape;11472;p521"/>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473" name="Google Shape;11473;p52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_Yale Blue">
  <p:cSld name="5_Title Slide_Yale Blue">
    <p:spTree>
      <p:nvGrpSpPr>
        <p:cNvPr id="11474" name="Shape 11474"/>
        <p:cNvGrpSpPr/>
        <p:nvPr/>
      </p:nvGrpSpPr>
      <p:grpSpPr>
        <a:xfrm>
          <a:off x="0" y="0"/>
          <a:ext cx="0" cy="0"/>
          <a:chOff x="0" y="0"/>
          <a:chExt cx="0" cy="0"/>
        </a:xfrm>
      </p:grpSpPr>
      <p:sp>
        <p:nvSpPr>
          <p:cNvPr id="11475" name="Google Shape;11475;p522"/>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476" name="Google Shape;11476;p522"/>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77" name="Google Shape;11477;p522"/>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478" name="Google Shape;11478;p52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479" name="Google Shape;11479;p52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480" name="Google Shape;11480;p522"/>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81" name="Google Shape;11481;p522"/>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482" name="Google Shape;11482;p522"/>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483" name="Google Shape;11483;p522"/>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Bullets Layout">
  <p:cSld name="1_Title and Bullets Layout">
    <p:spTree>
      <p:nvGrpSpPr>
        <p:cNvPr id="11484" name="Shape 11484"/>
        <p:cNvGrpSpPr/>
        <p:nvPr/>
      </p:nvGrpSpPr>
      <p:grpSpPr>
        <a:xfrm>
          <a:off x="0" y="0"/>
          <a:ext cx="0" cy="0"/>
          <a:chOff x="0" y="0"/>
          <a:chExt cx="0" cy="0"/>
        </a:xfrm>
      </p:grpSpPr>
      <p:sp>
        <p:nvSpPr>
          <p:cNvPr id="11485" name="Google Shape;11485;p523"/>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86" name="Google Shape;11486;p52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87" name="Google Shape;11487;p52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88" name="Google Shape;11488;p523"/>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489" name="Google Shape;11489;p52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Title and Content">
  <p:cSld name="14_Title and Content">
    <p:spTree>
      <p:nvGrpSpPr>
        <p:cNvPr id="11490" name="Shape 11490"/>
        <p:cNvGrpSpPr/>
        <p:nvPr/>
      </p:nvGrpSpPr>
      <p:grpSpPr>
        <a:xfrm>
          <a:off x="0" y="0"/>
          <a:ext cx="0" cy="0"/>
          <a:chOff x="0" y="0"/>
          <a:chExt cx="0" cy="0"/>
        </a:xfrm>
      </p:grpSpPr>
      <p:sp>
        <p:nvSpPr>
          <p:cNvPr id="11491" name="Google Shape;11491;p52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11492" name="Google Shape;11492;p52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11493" name="Google Shape;11493;p52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94" name="Google Shape;11494;p524"/>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95" name="Google Shape;11495;p524"/>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wo Section | Picture and Copy Layout">
  <p:cSld name="1_Two Section | Picture and Copy Layout">
    <p:spTree>
      <p:nvGrpSpPr>
        <p:cNvPr id="11496" name="Shape 11496"/>
        <p:cNvGrpSpPr/>
        <p:nvPr/>
      </p:nvGrpSpPr>
      <p:grpSpPr>
        <a:xfrm>
          <a:off x="0" y="0"/>
          <a:ext cx="0" cy="0"/>
          <a:chOff x="0" y="0"/>
          <a:chExt cx="0" cy="0"/>
        </a:xfrm>
      </p:grpSpPr>
      <p:sp>
        <p:nvSpPr>
          <p:cNvPr id="11497" name="Google Shape;11497;p52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98" name="Google Shape;11498;p52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499" name="Google Shape;11499;p525"/>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00" name="Google Shape;11500;p525"/>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01" name="Google Shape;11501;p525"/>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502" name="Google Shape;11502;p52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_Yale Blue">
  <p:cSld name="6_Title Slide_Yale Blue">
    <p:spTree>
      <p:nvGrpSpPr>
        <p:cNvPr id="11503" name="Shape 11503"/>
        <p:cNvGrpSpPr/>
        <p:nvPr/>
      </p:nvGrpSpPr>
      <p:grpSpPr>
        <a:xfrm>
          <a:off x="0" y="0"/>
          <a:ext cx="0" cy="0"/>
          <a:chOff x="0" y="0"/>
          <a:chExt cx="0" cy="0"/>
        </a:xfrm>
      </p:grpSpPr>
      <p:sp>
        <p:nvSpPr>
          <p:cNvPr id="11504" name="Google Shape;11504;p526"/>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05" name="Google Shape;11505;p526"/>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06" name="Google Shape;11506;p526"/>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507" name="Google Shape;11507;p52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508" name="Google Shape;11508;p52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509" name="Google Shape;11509;p526"/>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10" name="Google Shape;11510;p526"/>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11" name="Google Shape;11511;p526"/>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12" name="Google Shape;11512;p526"/>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_Yale Blue">
  <p:cSld name="7_Title Slide_Yale Blue">
    <p:spTree>
      <p:nvGrpSpPr>
        <p:cNvPr id="11513" name="Shape 11513"/>
        <p:cNvGrpSpPr/>
        <p:nvPr/>
      </p:nvGrpSpPr>
      <p:grpSpPr>
        <a:xfrm>
          <a:off x="0" y="0"/>
          <a:ext cx="0" cy="0"/>
          <a:chOff x="0" y="0"/>
          <a:chExt cx="0" cy="0"/>
        </a:xfrm>
      </p:grpSpPr>
      <p:sp>
        <p:nvSpPr>
          <p:cNvPr id="11514" name="Google Shape;11514;p52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15" name="Google Shape;11515;p52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16" name="Google Shape;11516;p52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517" name="Google Shape;11517;p5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518" name="Google Shape;11518;p5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519" name="Google Shape;11519;p52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20" name="Google Shape;11520;p52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21" name="Google Shape;11521;p52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22" name="Google Shape;11522;p52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and Bullets Layout">
  <p:cSld name="2_Title and Bullets Layout">
    <p:spTree>
      <p:nvGrpSpPr>
        <p:cNvPr id="11523" name="Shape 11523"/>
        <p:cNvGrpSpPr/>
        <p:nvPr/>
      </p:nvGrpSpPr>
      <p:grpSpPr>
        <a:xfrm>
          <a:off x="0" y="0"/>
          <a:ext cx="0" cy="0"/>
          <a:chOff x="0" y="0"/>
          <a:chExt cx="0" cy="0"/>
        </a:xfrm>
      </p:grpSpPr>
      <p:sp>
        <p:nvSpPr>
          <p:cNvPr id="11524" name="Google Shape;11524;p528"/>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25" name="Google Shape;11525;p52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26" name="Google Shape;11526;p52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27" name="Google Shape;11527;p528"/>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28" name="Google Shape;11528;p52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Title and Content">
  <p:cSld name="15_Title and Content">
    <p:spTree>
      <p:nvGrpSpPr>
        <p:cNvPr id="11529" name="Shape 11529"/>
        <p:cNvGrpSpPr/>
        <p:nvPr/>
      </p:nvGrpSpPr>
      <p:grpSpPr>
        <a:xfrm>
          <a:off x="0" y="0"/>
          <a:ext cx="0" cy="0"/>
          <a:chOff x="0" y="0"/>
          <a:chExt cx="0" cy="0"/>
        </a:xfrm>
      </p:grpSpPr>
      <p:sp>
        <p:nvSpPr>
          <p:cNvPr id="11530" name="Google Shape;11530;p52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11531" name="Google Shape;11531;p52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11532" name="Google Shape;11532;p52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33" name="Google Shape;11533;p529"/>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34" name="Google Shape;11534;p529"/>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0">
    <p:spTree>
      <p:nvGrpSpPr>
        <p:cNvPr id="1184" name="Shape 1184"/>
        <p:cNvGrpSpPr/>
        <p:nvPr/>
      </p:nvGrpSpPr>
      <p:grpSpPr>
        <a:xfrm>
          <a:off x="0" y="0"/>
          <a:ext cx="0" cy="0"/>
          <a:chOff x="0" y="0"/>
          <a:chExt cx="0" cy="0"/>
        </a:xfrm>
      </p:grpSpPr>
      <p:sp>
        <p:nvSpPr>
          <p:cNvPr id="1185" name="Google Shape;1185;p18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6" name="Google Shape;1186;p184"/>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87" name="Google Shape;1187;p184"/>
          <p:cNvGrpSpPr/>
          <p:nvPr/>
        </p:nvGrpSpPr>
        <p:grpSpPr>
          <a:xfrm>
            <a:off x="7191542" y="1"/>
            <a:ext cx="5000459" cy="1425992"/>
            <a:chOff x="7191542" y="1"/>
            <a:chExt cx="5000459" cy="1425992"/>
          </a:xfrm>
        </p:grpSpPr>
        <p:pic>
          <p:nvPicPr>
            <p:cNvPr id="1188" name="Google Shape;1188;p1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89" name="Google Shape;1189;p184"/>
            <p:cNvGrpSpPr/>
            <p:nvPr/>
          </p:nvGrpSpPr>
          <p:grpSpPr>
            <a:xfrm>
              <a:off x="7191542" y="1"/>
              <a:ext cx="5000459" cy="1425992"/>
              <a:chOff x="7186272" y="0"/>
              <a:chExt cx="5005729" cy="1427495"/>
            </a:xfrm>
          </p:grpSpPr>
          <p:sp>
            <p:nvSpPr>
              <p:cNvPr id="1190" name="Google Shape;1190;p1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1" name="Google Shape;1191;p1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92" name="Google Shape;1192;p184"/>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93" name="Google Shape;1193;p18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94" name="Google Shape;1194;p1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95" name="Google Shape;1195;p1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wo Section | Picture and Copy Layout">
  <p:cSld name="2_Two Section | Picture and Copy Layout">
    <p:spTree>
      <p:nvGrpSpPr>
        <p:cNvPr id="11535" name="Shape 11535"/>
        <p:cNvGrpSpPr/>
        <p:nvPr/>
      </p:nvGrpSpPr>
      <p:grpSpPr>
        <a:xfrm>
          <a:off x="0" y="0"/>
          <a:ext cx="0" cy="0"/>
          <a:chOff x="0" y="0"/>
          <a:chExt cx="0" cy="0"/>
        </a:xfrm>
      </p:grpSpPr>
      <p:sp>
        <p:nvSpPr>
          <p:cNvPr id="11536" name="Google Shape;11536;p53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37" name="Google Shape;11537;p53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38" name="Google Shape;11538;p530"/>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39" name="Google Shape;11539;p530"/>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40" name="Google Shape;11540;p530"/>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541" name="Google Shape;11541;p53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_Yale Blue">
  <p:cSld name="8_Title Slide_Yale Blue">
    <p:spTree>
      <p:nvGrpSpPr>
        <p:cNvPr id="11542" name="Shape 11542"/>
        <p:cNvGrpSpPr/>
        <p:nvPr/>
      </p:nvGrpSpPr>
      <p:grpSpPr>
        <a:xfrm>
          <a:off x="0" y="0"/>
          <a:ext cx="0" cy="0"/>
          <a:chOff x="0" y="0"/>
          <a:chExt cx="0" cy="0"/>
        </a:xfrm>
      </p:grpSpPr>
      <p:sp>
        <p:nvSpPr>
          <p:cNvPr id="11543" name="Google Shape;11543;p531"/>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44" name="Google Shape;11544;p531"/>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45" name="Google Shape;11545;p531"/>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546" name="Google Shape;11546;p5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547" name="Google Shape;11547;p5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548" name="Google Shape;11548;p531"/>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49" name="Google Shape;11549;p531"/>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550" name="Google Shape;11550;p531"/>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51" name="Google Shape;11551;p531"/>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1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and Bullets Layout">
  <p:cSld name="3_Title and Bullets Layout">
    <p:spTree>
      <p:nvGrpSpPr>
        <p:cNvPr id="11552" name="Shape 11552"/>
        <p:cNvGrpSpPr/>
        <p:nvPr/>
      </p:nvGrpSpPr>
      <p:grpSpPr>
        <a:xfrm>
          <a:off x="0" y="0"/>
          <a:ext cx="0" cy="0"/>
          <a:chOff x="0" y="0"/>
          <a:chExt cx="0" cy="0"/>
        </a:xfrm>
      </p:grpSpPr>
      <p:sp>
        <p:nvSpPr>
          <p:cNvPr id="11553" name="Google Shape;11553;p532"/>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54" name="Google Shape;11554;p53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55" name="Google Shape;11555;p53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56" name="Google Shape;11556;p532"/>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57" name="Google Shape;11557;p53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Title and Content">
  <p:cSld name="16_Title and Content">
    <p:spTree>
      <p:nvGrpSpPr>
        <p:cNvPr id="11558" name="Shape 11558"/>
        <p:cNvGrpSpPr/>
        <p:nvPr/>
      </p:nvGrpSpPr>
      <p:grpSpPr>
        <a:xfrm>
          <a:off x="0" y="0"/>
          <a:ext cx="0" cy="0"/>
          <a:chOff x="0" y="0"/>
          <a:chExt cx="0" cy="0"/>
        </a:xfrm>
      </p:grpSpPr>
      <p:sp>
        <p:nvSpPr>
          <p:cNvPr id="11559" name="Google Shape;11559;p53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11560" name="Google Shape;11560;p53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11561" name="Google Shape;11561;p53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62" name="Google Shape;11562;p533"/>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63" name="Google Shape;11563;p533"/>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wo Section | Picture and Copy Layout">
  <p:cSld name="3_Two Section | Picture and Copy Layout">
    <p:spTree>
      <p:nvGrpSpPr>
        <p:cNvPr id="11564" name="Shape 11564"/>
        <p:cNvGrpSpPr/>
        <p:nvPr/>
      </p:nvGrpSpPr>
      <p:grpSpPr>
        <a:xfrm>
          <a:off x="0" y="0"/>
          <a:ext cx="0" cy="0"/>
          <a:chOff x="0" y="0"/>
          <a:chExt cx="0" cy="0"/>
        </a:xfrm>
      </p:grpSpPr>
      <p:sp>
        <p:nvSpPr>
          <p:cNvPr id="11565" name="Google Shape;11565;p53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66" name="Google Shape;11566;p53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67" name="Google Shape;11567;p534"/>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68" name="Google Shape;11568;p534"/>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69" name="Google Shape;11569;p534"/>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570" name="Google Shape;11570;p53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and Bullets Layout">
  <p:cSld name="4_Title and Bullets Layout">
    <p:spTree>
      <p:nvGrpSpPr>
        <p:cNvPr id="11571" name="Shape 11571"/>
        <p:cNvGrpSpPr/>
        <p:nvPr/>
      </p:nvGrpSpPr>
      <p:grpSpPr>
        <a:xfrm>
          <a:off x="0" y="0"/>
          <a:ext cx="0" cy="0"/>
          <a:chOff x="0" y="0"/>
          <a:chExt cx="0" cy="0"/>
        </a:xfrm>
      </p:grpSpPr>
      <p:sp>
        <p:nvSpPr>
          <p:cNvPr id="11572" name="Google Shape;11572;p535"/>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73" name="Google Shape;11573;p53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74" name="Google Shape;11574;p53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75" name="Google Shape;11575;p535"/>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11576" name="Google Shape;11576;p53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itle and Content">
  <p:cSld name="17_Title and Content">
    <p:spTree>
      <p:nvGrpSpPr>
        <p:cNvPr id="11577" name="Shape 11577"/>
        <p:cNvGrpSpPr/>
        <p:nvPr/>
      </p:nvGrpSpPr>
      <p:grpSpPr>
        <a:xfrm>
          <a:off x="0" y="0"/>
          <a:ext cx="0" cy="0"/>
          <a:chOff x="0" y="0"/>
          <a:chExt cx="0" cy="0"/>
        </a:xfrm>
      </p:grpSpPr>
      <p:sp>
        <p:nvSpPr>
          <p:cNvPr id="11578" name="Google Shape;11578;p53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11579" name="Google Shape;11579;p53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11580" name="Google Shape;11580;p53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81" name="Google Shape;11581;p536"/>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82" name="Google Shape;11582;p536"/>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wo Section | Picture and Copy Layout">
  <p:cSld name="4_Two Section | Picture and Copy Layout">
    <p:spTree>
      <p:nvGrpSpPr>
        <p:cNvPr id="11583" name="Shape 11583"/>
        <p:cNvGrpSpPr/>
        <p:nvPr/>
      </p:nvGrpSpPr>
      <p:grpSpPr>
        <a:xfrm>
          <a:off x="0" y="0"/>
          <a:ext cx="0" cy="0"/>
          <a:chOff x="0" y="0"/>
          <a:chExt cx="0" cy="0"/>
        </a:xfrm>
      </p:grpSpPr>
      <p:sp>
        <p:nvSpPr>
          <p:cNvPr id="11584" name="Google Shape;11584;p53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85" name="Google Shape;11585;p53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11586" name="Google Shape;11586;p537"/>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87" name="Google Shape;11587;p537"/>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588" name="Google Shape;11588;p537"/>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589" name="Google Shape;11589;p53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1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over">
  <p:cSld name="10_Cover">
    <p:spTree>
      <p:nvGrpSpPr>
        <p:cNvPr id="11590" name="Shape 11590"/>
        <p:cNvGrpSpPr/>
        <p:nvPr/>
      </p:nvGrpSpPr>
      <p:grpSpPr>
        <a:xfrm>
          <a:off x="0" y="0"/>
          <a:ext cx="0" cy="0"/>
          <a:chOff x="0" y="0"/>
          <a:chExt cx="0" cy="0"/>
        </a:xfrm>
      </p:grpSpPr>
      <p:sp>
        <p:nvSpPr>
          <p:cNvPr id="11591" name="Google Shape;11591;p53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92" name="Google Shape;11592;p53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593" name="Google Shape;11593;p53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594" name="Google Shape;11594;p538"/>
          <p:cNvSpPr/>
          <p:nvPr>
            <p:ph idx="2" type="pic"/>
          </p:nvPr>
        </p:nvSpPr>
        <p:spPr>
          <a:xfrm>
            <a:off x="7118684" y="233915"/>
            <a:ext cx="5073316" cy="5943600"/>
          </a:xfrm>
          <a:prstGeom prst="rect">
            <a:avLst/>
          </a:prstGeom>
          <a:noFill/>
          <a:ln>
            <a:noFill/>
          </a:ln>
        </p:spPr>
      </p:sp>
      <p:grpSp>
        <p:nvGrpSpPr>
          <p:cNvPr id="11595" name="Google Shape;11595;p538"/>
          <p:cNvGrpSpPr/>
          <p:nvPr/>
        </p:nvGrpSpPr>
        <p:grpSpPr>
          <a:xfrm>
            <a:off x="0" y="5020348"/>
            <a:ext cx="12192000" cy="1837653"/>
            <a:chOff x="0" y="5020348"/>
            <a:chExt cx="12192000" cy="1837653"/>
          </a:xfrm>
        </p:grpSpPr>
        <p:sp>
          <p:nvSpPr>
            <p:cNvPr id="11596" name="Google Shape;11596;p53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97" name="Google Shape;11597;p53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598" name="Google Shape;11598;p53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Divider">
  <p:cSld name="12_Divider">
    <p:bg>
      <p:bgPr>
        <a:solidFill>
          <a:schemeClr val="lt2"/>
        </a:solidFill>
      </p:bgPr>
    </p:bg>
    <p:spTree>
      <p:nvGrpSpPr>
        <p:cNvPr id="11599" name="Shape 11599"/>
        <p:cNvGrpSpPr/>
        <p:nvPr/>
      </p:nvGrpSpPr>
      <p:grpSpPr>
        <a:xfrm>
          <a:off x="0" y="0"/>
          <a:ext cx="0" cy="0"/>
          <a:chOff x="0" y="0"/>
          <a:chExt cx="0" cy="0"/>
        </a:xfrm>
      </p:grpSpPr>
      <p:grpSp>
        <p:nvGrpSpPr>
          <p:cNvPr id="11600" name="Google Shape;11600;p539"/>
          <p:cNvGrpSpPr/>
          <p:nvPr/>
        </p:nvGrpSpPr>
        <p:grpSpPr>
          <a:xfrm>
            <a:off x="0" y="5020347"/>
            <a:ext cx="12192000" cy="1837653"/>
            <a:chOff x="0" y="5020347"/>
            <a:chExt cx="12192000" cy="1837653"/>
          </a:xfrm>
        </p:grpSpPr>
        <p:sp>
          <p:nvSpPr>
            <p:cNvPr id="11601" name="Google Shape;11601;p53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02" name="Google Shape;11602;p5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03" name="Google Shape;11603;p53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604" name="Google Shape;11604;p5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605" name="Google Shape;11605;p53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06" name="Google Shape;11606;p53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0">
    <p:spTree>
      <p:nvGrpSpPr>
        <p:cNvPr id="1196" name="Shape 1196"/>
        <p:cNvGrpSpPr/>
        <p:nvPr/>
      </p:nvGrpSpPr>
      <p:grpSpPr>
        <a:xfrm>
          <a:off x="0" y="0"/>
          <a:ext cx="0" cy="0"/>
          <a:chOff x="0" y="0"/>
          <a:chExt cx="0" cy="0"/>
        </a:xfrm>
      </p:grpSpPr>
      <p:grpSp>
        <p:nvGrpSpPr>
          <p:cNvPr id="1197" name="Google Shape;1197;p185"/>
          <p:cNvGrpSpPr/>
          <p:nvPr/>
        </p:nvGrpSpPr>
        <p:grpSpPr>
          <a:xfrm>
            <a:off x="7191542" y="1"/>
            <a:ext cx="5000459" cy="1425992"/>
            <a:chOff x="7191542" y="1"/>
            <a:chExt cx="5000459" cy="1425992"/>
          </a:xfrm>
        </p:grpSpPr>
        <p:pic>
          <p:nvPicPr>
            <p:cNvPr id="1198" name="Google Shape;1198;p18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99" name="Google Shape;1199;p185"/>
            <p:cNvGrpSpPr/>
            <p:nvPr/>
          </p:nvGrpSpPr>
          <p:grpSpPr>
            <a:xfrm>
              <a:off x="7191542" y="1"/>
              <a:ext cx="5000459" cy="1425992"/>
              <a:chOff x="7186272" y="0"/>
              <a:chExt cx="5005729" cy="1427495"/>
            </a:xfrm>
          </p:grpSpPr>
          <p:sp>
            <p:nvSpPr>
              <p:cNvPr id="1200" name="Google Shape;1200;p18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1" name="Google Shape;1201;p18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202" name="Google Shape;1202;p18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03" name="Google Shape;1203;p185"/>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204" name="Google Shape;1204;p185"/>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05" name="Google Shape;1205;p185"/>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206" name="Google Shape;1206;p185"/>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07" name="Google Shape;1207;p18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208" name="Google Shape;1208;p18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209" name="Google Shape;1209;p18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Photo Slide">
  <p:cSld name="11_Photo Slide">
    <p:spTree>
      <p:nvGrpSpPr>
        <p:cNvPr id="11607" name="Shape 11607"/>
        <p:cNvGrpSpPr/>
        <p:nvPr/>
      </p:nvGrpSpPr>
      <p:grpSpPr>
        <a:xfrm>
          <a:off x="0" y="0"/>
          <a:ext cx="0" cy="0"/>
          <a:chOff x="0" y="0"/>
          <a:chExt cx="0" cy="0"/>
        </a:xfrm>
      </p:grpSpPr>
      <p:sp>
        <p:nvSpPr>
          <p:cNvPr id="11608" name="Google Shape;11608;p54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609" name="Google Shape;11609;p54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610" name="Google Shape;11610;p540"/>
          <p:cNvGrpSpPr/>
          <p:nvPr/>
        </p:nvGrpSpPr>
        <p:grpSpPr>
          <a:xfrm>
            <a:off x="0" y="5379426"/>
            <a:ext cx="2807368" cy="753891"/>
            <a:chOff x="0" y="5379426"/>
            <a:chExt cx="2807368" cy="753891"/>
          </a:xfrm>
        </p:grpSpPr>
        <p:sp>
          <p:nvSpPr>
            <p:cNvPr id="11611" name="Google Shape;11611;p54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12" name="Google Shape;11612;p54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613" name="Google Shape;11613;p540"/>
          <p:cNvSpPr/>
          <p:nvPr>
            <p:ph idx="2" type="pic"/>
          </p:nvPr>
        </p:nvSpPr>
        <p:spPr>
          <a:xfrm>
            <a:off x="2807368" y="457202"/>
            <a:ext cx="8915400" cy="5943598"/>
          </a:xfrm>
          <a:prstGeom prst="rect">
            <a:avLst/>
          </a:prstGeom>
          <a:noFill/>
          <a:ln>
            <a:noFill/>
          </a:ln>
        </p:spPr>
      </p:sp>
      <p:pic>
        <p:nvPicPr>
          <p:cNvPr id="11614" name="Google Shape;11614;p54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Quotation">
  <p:cSld name="20_Quotation">
    <p:spTree>
      <p:nvGrpSpPr>
        <p:cNvPr id="11615" name="Shape 11615"/>
        <p:cNvGrpSpPr/>
        <p:nvPr/>
      </p:nvGrpSpPr>
      <p:grpSpPr>
        <a:xfrm>
          <a:off x="0" y="0"/>
          <a:ext cx="0" cy="0"/>
          <a:chOff x="0" y="0"/>
          <a:chExt cx="0" cy="0"/>
        </a:xfrm>
      </p:grpSpPr>
      <p:sp>
        <p:nvSpPr>
          <p:cNvPr id="11616" name="Google Shape;11616;p54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17" name="Google Shape;11617;p54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18" name="Google Shape;11618;p54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19" name="Google Shape;11619;p5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620" name="Google Shape;11620;p5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21" name="Google Shape;11621;p5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622" name="Google Shape;11622;p541"/>
          <p:cNvGrpSpPr/>
          <p:nvPr/>
        </p:nvGrpSpPr>
        <p:grpSpPr>
          <a:xfrm>
            <a:off x="7191542" y="1"/>
            <a:ext cx="5000459" cy="1425992"/>
            <a:chOff x="7191542" y="1"/>
            <a:chExt cx="5000459" cy="1425992"/>
          </a:xfrm>
        </p:grpSpPr>
        <p:pic>
          <p:nvPicPr>
            <p:cNvPr id="11623" name="Google Shape;11623;p5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24" name="Google Shape;11624;p541"/>
            <p:cNvGrpSpPr/>
            <p:nvPr/>
          </p:nvGrpSpPr>
          <p:grpSpPr>
            <a:xfrm>
              <a:off x="7191542" y="1"/>
              <a:ext cx="5000459" cy="1425992"/>
              <a:chOff x="7186272" y="0"/>
              <a:chExt cx="5005729" cy="1427495"/>
            </a:xfrm>
          </p:grpSpPr>
          <p:sp>
            <p:nvSpPr>
              <p:cNvPr id="11625" name="Google Shape;11625;p5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26" name="Google Shape;11626;p5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627" name="Google Shape;11627;p54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Title and Content">
  <p:cSld name="18_Title and Content">
    <p:spTree>
      <p:nvGrpSpPr>
        <p:cNvPr id="11628" name="Shape 11628"/>
        <p:cNvGrpSpPr/>
        <p:nvPr/>
      </p:nvGrpSpPr>
      <p:grpSpPr>
        <a:xfrm>
          <a:off x="0" y="0"/>
          <a:ext cx="0" cy="0"/>
          <a:chOff x="0" y="0"/>
          <a:chExt cx="0" cy="0"/>
        </a:xfrm>
      </p:grpSpPr>
      <p:grpSp>
        <p:nvGrpSpPr>
          <p:cNvPr id="11629" name="Google Shape;11629;p542"/>
          <p:cNvGrpSpPr/>
          <p:nvPr/>
        </p:nvGrpSpPr>
        <p:grpSpPr>
          <a:xfrm>
            <a:off x="7191542" y="1"/>
            <a:ext cx="5000459" cy="1425992"/>
            <a:chOff x="7191542" y="1"/>
            <a:chExt cx="5000459" cy="1425992"/>
          </a:xfrm>
        </p:grpSpPr>
        <p:pic>
          <p:nvPicPr>
            <p:cNvPr id="11630" name="Google Shape;11630;p5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31" name="Google Shape;11631;p542"/>
            <p:cNvGrpSpPr/>
            <p:nvPr/>
          </p:nvGrpSpPr>
          <p:grpSpPr>
            <a:xfrm>
              <a:off x="7191542" y="1"/>
              <a:ext cx="5000459" cy="1425992"/>
              <a:chOff x="7186272" y="0"/>
              <a:chExt cx="5005729" cy="1427495"/>
            </a:xfrm>
          </p:grpSpPr>
          <p:sp>
            <p:nvSpPr>
              <p:cNvPr id="11632" name="Google Shape;11632;p5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33" name="Google Shape;11633;p5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634" name="Google Shape;11634;p5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35" name="Google Shape;11635;p54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36" name="Google Shape;11636;p5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637" name="Google Shape;11637;p5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38" name="Google Shape;11638;p5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wo Content">
  <p:cSld name="11_Two Content">
    <p:spTree>
      <p:nvGrpSpPr>
        <p:cNvPr id="11639" name="Shape 11639"/>
        <p:cNvGrpSpPr/>
        <p:nvPr/>
      </p:nvGrpSpPr>
      <p:grpSpPr>
        <a:xfrm>
          <a:off x="0" y="0"/>
          <a:ext cx="0" cy="0"/>
          <a:chOff x="0" y="0"/>
          <a:chExt cx="0" cy="0"/>
        </a:xfrm>
      </p:grpSpPr>
      <p:sp>
        <p:nvSpPr>
          <p:cNvPr id="11640" name="Google Shape;11640;p5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41" name="Google Shape;11641;p54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642" name="Google Shape;11642;p543"/>
          <p:cNvGrpSpPr/>
          <p:nvPr/>
        </p:nvGrpSpPr>
        <p:grpSpPr>
          <a:xfrm>
            <a:off x="7191542" y="1"/>
            <a:ext cx="5000459" cy="1425992"/>
            <a:chOff x="7191542" y="1"/>
            <a:chExt cx="5000459" cy="1425992"/>
          </a:xfrm>
        </p:grpSpPr>
        <p:pic>
          <p:nvPicPr>
            <p:cNvPr id="11643" name="Google Shape;11643;p5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44" name="Google Shape;11644;p543"/>
            <p:cNvGrpSpPr/>
            <p:nvPr/>
          </p:nvGrpSpPr>
          <p:grpSpPr>
            <a:xfrm>
              <a:off x="7191542" y="1"/>
              <a:ext cx="5000459" cy="1425992"/>
              <a:chOff x="7186272" y="0"/>
              <a:chExt cx="5005729" cy="1427495"/>
            </a:xfrm>
          </p:grpSpPr>
          <p:sp>
            <p:nvSpPr>
              <p:cNvPr id="11645" name="Google Shape;11645;p5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6" name="Google Shape;11646;p5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647" name="Google Shape;11647;p54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48" name="Google Shape;11648;p54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649" name="Google Shape;11649;p5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50" name="Google Shape;11650;p5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omparison">
  <p:cSld name="10_Comparison">
    <p:spTree>
      <p:nvGrpSpPr>
        <p:cNvPr id="11651" name="Shape 11651"/>
        <p:cNvGrpSpPr/>
        <p:nvPr/>
      </p:nvGrpSpPr>
      <p:grpSpPr>
        <a:xfrm>
          <a:off x="0" y="0"/>
          <a:ext cx="0" cy="0"/>
          <a:chOff x="0" y="0"/>
          <a:chExt cx="0" cy="0"/>
        </a:xfrm>
      </p:grpSpPr>
      <p:grpSp>
        <p:nvGrpSpPr>
          <p:cNvPr id="11652" name="Google Shape;11652;p544"/>
          <p:cNvGrpSpPr/>
          <p:nvPr/>
        </p:nvGrpSpPr>
        <p:grpSpPr>
          <a:xfrm>
            <a:off x="7191542" y="1"/>
            <a:ext cx="5000459" cy="1425992"/>
            <a:chOff x="7191542" y="1"/>
            <a:chExt cx="5000459" cy="1425992"/>
          </a:xfrm>
        </p:grpSpPr>
        <p:pic>
          <p:nvPicPr>
            <p:cNvPr id="11653" name="Google Shape;11653;p5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54" name="Google Shape;11654;p544"/>
            <p:cNvGrpSpPr/>
            <p:nvPr/>
          </p:nvGrpSpPr>
          <p:grpSpPr>
            <a:xfrm>
              <a:off x="7191542" y="1"/>
              <a:ext cx="5000459" cy="1425992"/>
              <a:chOff x="7186272" y="0"/>
              <a:chExt cx="5005729" cy="1427495"/>
            </a:xfrm>
          </p:grpSpPr>
          <p:sp>
            <p:nvSpPr>
              <p:cNvPr id="11655" name="Google Shape;11655;p5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56" name="Google Shape;11656;p5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657" name="Google Shape;11657;p5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58" name="Google Shape;11658;p54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659" name="Google Shape;11659;p54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60" name="Google Shape;11660;p54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661" name="Google Shape;11661;p54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62" name="Google Shape;11662;p5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663" name="Google Shape;11663;p5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64" name="Google Shape;11664;p5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Only">
  <p:cSld name="11_Title Only">
    <p:spTree>
      <p:nvGrpSpPr>
        <p:cNvPr id="11665" name="Shape 11665"/>
        <p:cNvGrpSpPr/>
        <p:nvPr/>
      </p:nvGrpSpPr>
      <p:grpSpPr>
        <a:xfrm>
          <a:off x="0" y="0"/>
          <a:ext cx="0" cy="0"/>
          <a:chOff x="0" y="0"/>
          <a:chExt cx="0" cy="0"/>
        </a:xfrm>
      </p:grpSpPr>
      <p:grpSp>
        <p:nvGrpSpPr>
          <p:cNvPr id="11666" name="Google Shape;11666;p545"/>
          <p:cNvGrpSpPr/>
          <p:nvPr/>
        </p:nvGrpSpPr>
        <p:grpSpPr>
          <a:xfrm>
            <a:off x="7191542" y="1"/>
            <a:ext cx="5000459" cy="1425992"/>
            <a:chOff x="7191542" y="1"/>
            <a:chExt cx="5000459" cy="1425992"/>
          </a:xfrm>
        </p:grpSpPr>
        <p:pic>
          <p:nvPicPr>
            <p:cNvPr id="11667" name="Google Shape;11667;p5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68" name="Google Shape;11668;p545"/>
            <p:cNvGrpSpPr/>
            <p:nvPr/>
          </p:nvGrpSpPr>
          <p:grpSpPr>
            <a:xfrm>
              <a:off x="7191542" y="1"/>
              <a:ext cx="5000459" cy="1425992"/>
              <a:chOff x="7186272" y="0"/>
              <a:chExt cx="5005729" cy="1427495"/>
            </a:xfrm>
          </p:grpSpPr>
          <p:sp>
            <p:nvSpPr>
              <p:cNvPr id="11669" name="Google Shape;11669;p5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70" name="Google Shape;11670;p5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671" name="Google Shape;11671;p5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72" name="Google Shape;11672;p5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673" name="Google Shape;11673;p5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74" name="Google Shape;11674;p5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End">
  <p:cSld name="10_End">
    <p:spTree>
      <p:nvGrpSpPr>
        <p:cNvPr id="11675" name="Shape 11675"/>
        <p:cNvGrpSpPr/>
        <p:nvPr/>
      </p:nvGrpSpPr>
      <p:grpSpPr>
        <a:xfrm>
          <a:off x="0" y="0"/>
          <a:ext cx="0" cy="0"/>
          <a:chOff x="0" y="0"/>
          <a:chExt cx="0" cy="0"/>
        </a:xfrm>
      </p:grpSpPr>
      <p:grpSp>
        <p:nvGrpSpPr>
          <p:cNvPr id="11676" name="Google Shape;11676;p546"/>
          <p:cNvGrpSpPr/>
          <p:nvPr/>
        </p:nvGrpSpPr>
        <p:grpSpPr>
          <a:xfrm>
            <a:off x="0" y="0"/>
            <a:ext cx="12192000" cy="2148830"/>
            <a:chOff x="0" y="0"/>
            <a:chExt cx="12192000" cy="2148830"/>
          </a:xfrm>
        </p:grpSpPr>
        <p:sp>
          <p:nvSpPr>
            <p:cNvPr id="11677" name="Google Shape;11677;p54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78" name="Google Shape;11678;p54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679" name="Google Shape;11679;p54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80" name="Google Shape;11680;p54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81" name="Google Shape;11681;p54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682" name="Google Shape;11682;p54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683" name="Google Shape;11683;p54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Blank">
  <p:cSld name="10_Blank">
    <p:spTree>
      <p:nvGrpSpPr>
        <p:cNvPr id="11684" name="Shape 11684"/>
        <p:cNvGrpSpPr/>
        <p:nvPr/>
      </p:nvGrpSpPr>
      <p:grpSpPr>
        <a:xfrm>
          <a:off x="0" y="0"/>
          <a:ext cx="0" cy="0"/>
          <a:chOff x="0" y="0"/>
          <a:chExt cx="0" cy="0"/>
        </a:xfrm>
      </p:grpSpPr>
      <p:sp>
        <p:nvSpPr>
          <p:cNvPr id="11685" name="Google Shape;11685;p54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686" name="Google Shape;11686;p54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687" name="Google Shape;11687;p54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688" name="Google Shape;11688;p547"/>
          <p:cNvGrpSpPr/>
          <p:nvPr/>
        </p:nvGrpSpPr>
        <p:grpSpPr>
          <a:xfrm>
            <a:off x="7191542" y="1"/>
            <a:ext cx="5000459" cy="1425992"/>
            <a:chOff x="7191542" y="1"/>
            <a:chExt cx="5000459" cy="1425992"/>
          </a:xfrm>
        </p:grpSpPr>
        <p:pic>
          <p:nvPicPr>
            <p:cNvPr id="11689" name="Google Shape;11689;p54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690" name="Google Shape;11690;p547"/>
            <p:cNvGrpSpPr/>
            <p:nvPr/>
          </p:nvGrpSpPr>
          <p:grpSpPr>
            <a:xfrm>
              <a:off x="7191542" y="1"/>
              <a:ext cx="5000459" cy="1425992"/>
              <a:chOff x="7186272" y="0"/>
              <a:chExt cx="5005729" cy="1427495"/>
            </a:xfrm>
          </p:grpSpPr>
          <p:sp>
            <p:nvSpPr>
              <p:cNvPr id="11691" name="Google Shape;11691;p54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92" name="Google Shape;11692;p54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over">
  <p:cSld name="11_Cover">
    <p:spTree>
      <p:nvGrpSpPr>
        <p:cNvPr id="11693" name="Shape 11693"/>
        <p:cNvGrpSpPr/>
        <p:nvPr/>
      </p:nvGrpSpPr>
      <p:grpSpPr>
        <a:xfrm>
          <a:off x="0" y="0"/>
          <a:ext cx="0" cy="0"/>
          <a:chOff x="0" y="0"/>
          <a:chExt cx="0" cy="0"/>
        </a:xfrm>
      </p:grpSpPr>
      <p:sp>
        <p:nvSpPr>
          <p:cNvPr id="11694" name="Google Shape;11694;p54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95" name="Google Shape;11695;p54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96" name="Google Shape;11696;p54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697" name="Google Shape;11697;p548"/>
          <p:cNvSpPr/>
          <p:nvPr>
            <p:ph idx="2" type="pic"/>
          </p:nvPr>
        </p:nvSpPr>
        <p:spPr>
          <a:xfrm>
            <a:off x="7118684" y="233915"/>
            <a:ext cx="5073316" cy="5943600"/>
          </a:xfrm>
          <a:prstGeom prst="rect">
            <a:avLst/>
          </a:prstGeom>
          <a:noFill/>
          <a:ln>
            <a:noFill/>
          </a:ln>
        </p:spPr>
      </p:sp>
      <p:grpSp>
        <p:nvGrpSpPr>
          <p:cNvPr id="11698" name="Google Shape;11698;p548"/>
          <p:cNvGrpSpPr/>
          <p:nvPr/>
        </p:nvGrpSpPr>
        <p:grpSpPr>
          <a:xfrm>
            <a:off x="0" y="5020348"/>
            <a:ext cx="12192000" cy="1837653"/>
            <a:chOff x="0" y="5020348"/>
            <a:chExt cx="12192000" cy="1837653"/>
          </a:xfrm>
        </p:grpSpPr>
        <p:sp>
          <p:nvSpPr>
            <p:cNvPr id="11699" name="Google Shape;11699;p54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00" name="Google Shape;11700;p54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701" name="Google Shape;11701;p54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Divider">
  <p:cSld name="13_Divider">
    <p:bg>
      <p:bgPr>
        <a:solidFill>
          <a:schemeClr val="lt2"/>
        </a:solidFill>
      </p:bgPr>
    </p:bg>
    <p:spTree>
      <p:nvGrpSpPr>
        <p:cNvPr id="11702" name="Shape 11702"/>
        <p:cNvGrpSpPr/>
        <p:nvPr/>
      </p:nvGrpSpPr>
      <p:grpSpPr>
        <a:xfrm>
          <a:off x="0" y="0"/>
          <a:ext cx="0" cy="0"/>
          <a:chOff x="0" y="0"/>
          <a:chExt cx="0" cy="0"/>
        </a:xfrm>
      </p:grpSpPr>
      <p:grpSp>
        <p:nvGrpSpPr>
          <p:cNvPr id="11703" name="Google Shape;11703;p549"/>
          <p:cNvGrpSpPr/>
          <p:nvPr/>
        </p:nvGrpSpPr>
        <p:grpSpPr>
          <a:xfrm>
            <a:off x="0" y="5020347"/>
            <a:ext cx="12192000" cy="1837653"/>
            <a:chOff x="0" y="5020347"/>
            <a:chExt cx="12192000" cy="1837653"/>
          </a:xfrm>
        </p:grpSpPr>
        <p:sp>
          <p:nvSpPr>
            <p:cNvPr id="11704" name="Google Shape;11704;p54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05" name="Google Shape;11705;p54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06" name="Google Shape;11706;p54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1707" name="Google Shape;11707;p54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1708" name="Google Shape;11708;p54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09" name="Google Shape;11709;p54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0">
    <p:spTree>
      <p:nvGrpSpPr>
        <p:cNvPr id="1210" name="Shape 1210"/>
        <p:cNvGrpSpPr/>
        <p:nvPr/>
      </p:nvGrpSpPr>
      <p:grpSpPr>
        <a:xfrm>
          <a:off x="0" y="0"/>
          <a:ext cx="0" cy="0"/>
          <a:chOff x="0" y="0"/>
          <a:chExt cx="0" cy="0"/>
        </a:xfrm>
      </p:grpSpPr>
      <p:grpSp>
        <p:nvGrpSpPr>
          <p:cNvPr id="1211" name="Google Shape;1211;p186"/>
          <p:cNvGrpSpPr/>
          <p:nvPr/>
        </p:nvGrpSpPr>
        <p:grpSpPr>
          <a:xfrm>
            <a:off x="7191542" y="1"/>
            <a:ext cx="5000459" cy="1425992"/>
            <a:chOff x="7191542" y="1"/>
            <a:chExt cx="5000459" cy="1425992"/>
          </a:xfrm>
        </p:grpSpPr>
        <p:pic>
          <p:nvPicPr>
            <p:cNvPr id="1212" name="Google Shape;1212;p1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213" name="Google Shape;1213;p186"/>
            <p:cNvGrpSpPr/>
            <p:nvPr/>
          </p:nvGrpSpPr>
          <p:grpSpPr>
            <a:xfrm>
              <a:off x="7191542" y="1"/>
              <a:ext cx="5000459" cy="1425992"/>
              <a:chOff x="7186272" y="0"/>
              <a:chExt cx="5005729" cy="1427495"/>
            </a:xfrm>
          </p:grpSpPr>
          <p:sp>
            <p:nvSpPr>
              <p:cNvPr id="1214" name="Google Shape;1214;p1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5" name="Google Shape;1215;p1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216" name="Google Shape;1216;p18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17" name="Google Shape;1217;p1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218" name="Google Shape;1218;p1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219" name="Google Shape;1219;p1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Photo Slide">
  <p:cSld name="12_Photo Slide">
    <p:spTree>
      <p:nvGrpSpPr>
        <p:cNvPr id="11710" name="Shape 11710"/>
        <p:cNvGrpSpPr/>
        <p:nvPr/>
      </p:nvGrpSpPr>
      <p:grpSpPr>
        <a:xfrm>
          <a:off x="0" y="0"/>
          <a:ext cx="0" cy="0"/>
          <a:chOff x="0" y="0"/>
          <a:chExt cx="0" cy="0"/>
        </a:xfrm>
      </p:grpSpPr>
      <p:sp>
        <p:nvSpPr>
          <p:cNvPr id="11711" name="Google Shape;11711;p55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712" name="Google Shape;11712;p55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1713" name="Google Shape;11713;p550"/>
          <p:cNvGrpSpPr/>
          <p:nvPr/>
        </p:nvGrpSpPr>
        <p:grpSpPr>
          <a:xfrm>
            <a:off x="0" y="5379426"/>
            <a:ext cx="2807368" cy="753891"/>
            <a:chOff x="0" y="5379426"/>
            <a:chExt cx="2807368" cy="753891"/>
          </a:xfrm>
        </p:grpSpPr>
        <p:sp>
          <p:nvSpPr>
            <p:cNvPr id="11714" name="Google Shape;11714;p55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15" name="Google Shape;11715;p55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716" name="Google Shape;11716;p550"/>
          <p:cNvSpPr/>
          <p:nvPr>
            <p:ph idx="2" type="pic"/>
          </p:nvPr>
        </p:nvSpPr>
        <p:spPr>
          <a:xfrm>
            <a:off x="2807368" y="457202"/>
            <a:ext cx="8915400" cy="5943598"/>
          </a:xfrm>
          <a:prstGeom prst="rect">
            <a:avLst/>
          </a:prstGeom>
          <a:noFill/>
          <a:ln>
            <a:noFill/>
          </a:ln>
        </p:spPr>
      </p:sp>
      <p:pic>
        <p:nvPicPr>
          <p:cNvPr id="11717" name="Google Shape;11717;p55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Quotation">
  <p:cSld name="21_Quotation">
    <p:spTree>
      <p:nvGrpSpPr>
        <p:cNvPr id="11718" name="Shape 11718"/>
        <p:cNvGrpSpPr/>
        <p:nvPr/>
      </p:nvGrpSpPr>
      <p:grpSpPr>
        <a:xfrm>
          <a:off x="0" y="0"/>
          <a:ext cx="0" cy="0"/>
          <a:chOff x="0" y="0"/>
          <a:chExt cx="0" cy="0"/>
        </a:xfrm>
      </p:grpSpPr>
      <p:sp>
        <p:nvSpPr>
          <p:cNvPr id="11719" name="Google Shape;11719;p55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20" name="Google Shape;11720;p55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21" name="Google Shape;11721;p55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22" name="Google Shape;11722;p5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723" name="Google Shape;11723;p5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24" name="Google Shape;11724;p5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725" name="Google Shape;11725;p551"/>
          <p:cNvGrpSpPr/>
          <p:nvPr/>
        </p:nvGrpSpPr>
        <p:grpSpPr>
          <a:xfrm>
            <a:off x="7191542" y="1"/>
            <a:ext cx="5000459" cy="1425992"/>
            <a:chOff x="7191542" y="1"/>
            <a:chExt cx="5000459" cy="1425992"/>
          </a:xfrm>
        </p:grpSpPr>
        <p:pic>
          <p:nvPicPr>
            <p:cNvPr id="11726" name="Google Shape;11726;p5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27" name="Google Shape;11727;p551"/>
            <p:cNvGrpSpPr/>
            <p:nvPr/>
          </p:nvGrpSpPr>
          <p:grpSpPr>
            <a:xfrm>
              <a:off x="7191542" y="1"/>
              <a:ext cx="5000459" cy="1425992"/>
              <a:chOff x="7186272" y="0"/>
              <a:chExt cx="5005729" cy="1427495"/>
            </a:xfrm>
          </p:grpSpPr>
          <p:sp>
            <p:nvSpPr>
              <p:cNvPr id="11728" name="Google Shape;11728;p5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29" name="Google Shape;11729;p5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1730" name="Google Shape;11730;p55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Title and Content">
  <p:cSld name="19_Title and Content">
    <p:spTree>
      <p:nvGrpSpPr>
        <p:cNvPr id="11731" name="Shape 11731"/>
        <p:cNvGrpSpPr/>
        <p:nvPr/>
      </p:nvGrpSpPr>
      <p:grpSpPr>
        <a:xfrm>
          <a:off x="0" y="0"/>
          <a:ext cx="0" cy="0"/>
          <a:chOff x="0" y="0"/>
          <a:chExt cx="0" cy="0"/>
        </a:xfrm>
      </p:grpSpPr>
      <p:grpSp>
        <p:nvGrpSpPr>
          <p:cNvPr id="11732" name="Google Shape;11732;p552"/>
          <p:cNvGrpSpPr/>
          <p:nvPr/>
        </p:nvGrpSpPr>
        <p:grpSpPr>
          <a:xfrm>
            <a:off x="7191542" y="1"/>
            <a:ext cx="5000459" cy="1425992"/>
            <a:chOff x="7191542" y="1"/>
            <a:chExt cx="5000459" cy="1425992"/>
          </a:xfrm>
        </p:grpSpPr>
        <p:pic>
          <p:nvPicPr>
            <p:cNvPr id="11733" name="Google Shape;11733;p5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34" name="Google Shape;11734;p552"/>
            <p:cNvGrpSpPr/>
            <p:nvPr/>
          </p:nvGrpSpPr>
          <p:grpSpPr>
            <a:xfrm>
              <a:off x="7191542" y="1"/>
              <a:ext cx="5000459" cy="1425992"/>
              <a:chOff x="7186272" y="0"/>
              <a:chExt cx="5005729" cy="1427495"/>
            </a:xfrm>
          </p:grpSpPr>
          <p:sp>
            <p:nvSpPr>
              <p:cNvPr id="11735" name="Google Shape;11735;p5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36" name="Google Shape;11736;p5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737" name="Google Shape;11737;p5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38" name="Google Shape;11738;p55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39" name="Google Shape;11739;p55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740" name="Google Shape;11740;p5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41" name="Google Shape;11741;p5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wo Content">
  <p:cSld name="12_Two Content">
    <p:spTree>
      <p:nvGrpSpPr>
        <p:cNvPr id="11742" name="Shape 11742"/>
        <p:cNvGrpSpPr/>
        <p:nvPr/>
      </p:nvGrpSpPr>
      <p:grpSpPr>
        <a:xfrm>
          <a:off x="0" y="0"/>
          <a:ext cx="0" cy="0"/>
          <a:chOff x="0" y="0"/>
          <a:chExt cx="0" cy="0"/>
        </a:xfrm>
      </p:grpSpPr>
      <p:sp>
        <p:nvSpPr>
          <p:cNvPr id="11743" name="Google Shape;11743;p55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44" name="Google Shape;11744;p55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1745" name="Google Shape;11745;p553"/>
          <p:cNvGrpSpPr/>
          <p:nvPr/>
        </p:nvGrpSpPr>
        <p:grpSpPr>
          <a:xfrm>
            <a:off x="7191542" y="1"/>
            <a:ext cx="5000459" cy="1425992"/>
            <a:chOff x="7191542" y="1"/>
            <a:chExt cx="5000459" cy="1425992"/>
          </a:xfrm>
        </p:grpSpPr>
        <p:pic>
          <p:nvPicPr>
            <p:cNvPr id="11746" name="Google Shape;11746;p5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47" name="Google Shape;11747;p553"/>
            <p:cNvGrpSpPr/>
            <p:nvPr/>
          </p:nvGrpSpPr>
          <p:grpSpPr>
            <a:xfrm>
              <a:off x="7191542" y="1"/>
              <a:ext cx="5000459" cy="1425992"/>
              <a:chOff x="7186272" y="0"/>
              <a:chExt cx="5005729" cy="1427495"/>
            </a:xfrm>
          </p:grpSpPr>
          <p:sp>
            <p:nvSpPr>
              <p:cNvPr id="11748" name="Google Shape;11748;p5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49" name="Google Shape;11749;p5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750" name="Google Shape;11750;p55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51" name="Google Shape;11751;p55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752" name="Google Shape;11752;p5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53" name="Google Shape;11753;p5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omparison">
  <p:cSld name="11_Comparison">
    <p:spTree>
      <p:nvGrpSpPr>
        <p:cNvPr id="11754" name="Shape 11754"/>
        <p:cNvGrpSpPr/>
        <p:nvPr/>
      </p:nvGrpSpPr>
      <p:grpSpPr>
        <a:xfrm>
          <a:off x="0" y="0"/>
          <a:ext cx="0" cy="0"/>
          <a:chOff x="0" y="0"/>
          <a:chExt cx="0" cy="0"/>
        </a:xfrm>
      </p:grpSpPr>
      <p:grpSp>
        <p:nvGrpSpPr>
          <p:cNvPr id="11755" name="Google Shape;11755;p554"/>
          <p:cNvGrpSpPr/>
          <p:nvPr/>
        </p:nvGrpSpPr>
        <p:grpSpPr>
          <a:xfrm>
            <a:off x="7191542" y="1"/>
            <a:ext cx="5000459" cy="1425992"/>
            <a:chOff x="7191542" y="1"/>
            <a:chExt cx="5000459" cy="1425992"/>
          </a:xfrm>
        </p:grpSpPr>
        <p:pic>
          <p:nvPicPr>
            <p:cNvPr id="11756" name="Google Shape;11756;p5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57" name="Google Shape;11757;p554"/>
            <p:cNvGrpSpPr/>
            <p:nvPr/>
          </p:nvGrpSpPr>
          <p:grpSpPr>
            <a:xfrm>
              <a:off x="7191542" y="1"/>
              <a:ext cx="5000459" cy="1425992"/>
              <a:chOff x="7186272" y="0"/>
              <a:chExt cx="5005729" cy="1427495"/>
            </a:xfrm>
          </p:grpSpPr>
          <p:sp>
            <p:nvSpPr>
              <p:cNvPr id="11758" name="Google Shape;11758;p5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59" name="Google Shape;11759;p5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760" name="Google Shape;11760;p55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61" name="Google Shape;11761;p55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762" name="Google Shape;11762;p55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63" name="Google Shape;11763;p55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764" name="Google Shape;11764;p55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65" name="Google Shape;11765;p5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766" name="Google Shape;11766;p5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67" name="Google Shape;11767;p5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Only">
  <p:cSld name="12_Title Only">
    <p:spTree>
      <p:nvGrpSpPr>
        <p:cNvPr id="11768" name="Shape 11768"/>
        <p:cNvGrpSpPr/>
        <p:nvPr/>
      </p:nvGrpSpPr>
      <p:grpSpPr>
        <a:xfrm>
          <a:off x="0" y="0"/>
          <a:ext cx="0" cy="0"/>
          <a:chOff x="0" y="0"/>
          <a:chExt cx="0" cy="0"/>
        </a:xfrm>
      </p:grpSpPr>
      <p:grpSp>
        <p:nvGrpSpPr>
          <p:cNvPr id="11769" name="Google Shape;11769;p555"/>
          <p:cNvGrpSpPr/>
          <p:nvPr/>
        </p:nvGrpSpPr>
        <p:grpSpPr>
          <a:xfrm>
            <a:off x="7191542" y="1"/>
            <a:ext cx="5000459" cy="1425992"/>
            <a:chOff x="7191542" y="1"/>
            <a:chExt cx="5000459" cy="1425992"/>
          </a:xfrm>
        </p:grpSpPr>
        <p:pic>
          <p:nvPicPr>
            <p:cNvPr id="11770" name="Google Shape;11770;p5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71" name="Google Shape;11771;p555"/>
            <p:cNvGrpSpPr/>
            <p:nvPr/>
          </p:nvGrpSpPr>
          <p:grpSpPr>
            <a:xfrm>
              <a:off x="7191542" y="1"/>
              <a:ext cx="5000459" cy="1425992"/>
              <a:chOff x="7186272" y="0"/>
              <a:chExt cx="5005729" cy="1427495"/>
            </a:xfrm>
          </p:grpSpPr>
          <p:sp>
            <p:nvSpPr>
              <p:cNvPr id="11772" name="Google Shape;11772;p5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3" name="Google Shape;11773;p5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774" name="Google Shape;11774;p55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75" name="Google Shape;11775;p5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776" name="Google Shape;11776;p5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77" name="Google Shape;11777;p5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End">
  <p:cSld name="11_End">
    <p:spTree>
      <p:nvGrpSpPr>
        <p:cNvPr id="11778" name="Shape 11778"/>
        <p:cNvGrpSpPr/>
        <p:nvPr/>
      </p:nvGrpSpPr>
      <p:grpSpPr>
        <a:xfrm>
          <a:off x="0" y="0"/>
          <a:ext cx="0" cy="0"/>
          <a:chOff x="0" y="0"/>
          <a:chExt cx="0" cy="0"/>
        </a:xfrm>
      </p:grpSpPr>
      <p:grpSp>
        <p:nvGrpSpPr>
          <p:cNvPr id="11779" name="Google Shape;11779;p556"/>
          <p:cNvGrpSpPr/>
          <p:nvPr/>
        </p:nvGrpSpPr>
        <p:grpSpPr>
          <a:xfrm>
            <a:off x="0" y="0"/>
            <a:ext cx="12192000" cy="2148830"/>
            <a:chOff x="0" y="0"/>
            <a:chExt cx="12192000" cy="2148830"/>
          </a:xfrm>
        </p:grpSpPr>
        <p:sp>
          <p:nvSpPr>
            <p:cNvPr id="11780" name="Google Shape;11780;p55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81" name="Google Shape;11781;p55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782" name="Google Shape;11782;p55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83" name="Google Shape;11783;p55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84" name="Google Shape;11784;p55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1785" name="Google Shape;11785;p55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1786" name="Google Shape;11786;p55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Blank">
  <p:cSld name="11_Blank">
    <p:spTree>
      <p:nvGrpSpPr>
        <p:cNvPr id="11787" name="Shape 11787"/>
        <p:cNvGrpSpPr/>
        <p:nvPr/>
      </p:nvGrpSpPr>
      <p:grpSpPr>
        <a:xfrm>
          <a:off x="0" y="0"/>
          <a:ext cx="0" cy="0"/>
          <a:chOff x="0" y="0"/>
          <a:chExt cx="0" cy="0"/>
        </a:xfrm>
      </p:grpSpPr>
      <p:sp>
        <p:nvSpPr>
          <p:cNvPr id="11788" name="Google Shape;11788;p5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1789" name="Google Shape;11789;p5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790" name="Google Shape;11790;p5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1791" name="Google Shape;11791;p557"/>
          <p:cNvGrpSpPr/>
          <p:nvPr/>
        </p:nvGrpSpPr>
        <p:grpSpPr>
          <a:xfrm>
            <a:off x="7191542" y="1"/>
            <a:ext cx="5000459" cy="1425992"/>
            <a:chOff x="7191542" y="1"/>
            <a:chExt cx="5000459" cy="1425992"/>
          </a:xfrm>
        </p:grpSpPr>
        <p:pic>
          <p:nvPicPr>
            <p:cNvPr id="11792" name="Google Shape;11792;p5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1793" name="Google Shape;11793;p557"/>
            <p:cNvGrpSpPr/>
            <p:nvPr/>
          </p:nvGrpSpPr>
          <p:grpSpPr>
            <a:xfrm>
              <a:off x="7191542" y="1"/>
              <a:ext cx="5000459" cy="1425992"/>
              <a:chOff x="7186272" y="0"/>
              <a:chExt cx="5005729" cy="1427495"/>
            </a:xfrm>
          </p:grpSpPr>
          <p:sp>
            <p:nvSpPr>
              <p:cNvPr id="11794" name="Google Shape;11794;p5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95" name="Google Shape;11795;p5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spTree>
      <p:nvGrpSpPr>
        <p:cNvPr id="11796" name="Shape 11796"/>
        <p:cNvGrpSpPr/>
        <p:nvPr/>
      </p:nvGrpSpPr>
      <p:grpSpPr>
        <a:xfrm>
          <a:off x="0" y="0"/>
          <a:ext cx="0" cy="0"/>
          <a:chOff x="0" y="0"/>
          <a:chExt cx="0" cy="0"/>
        </a:xfrm>
      </p:grpSpPr>
      <p:sp>
        <p:nvSpPr>
          <p:cNvPr id="11797" name="Google Shape;11797;p558"/>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id="11798" name="Google Shape;11798;p558"/>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11799" name="Google Shape;11799;p558"/>
          <p:cNvGrpSpPr/>
          <p:nvPr/>
        </p:nvGrpSpPr>
        <p:grpSpPr>
          <a:xfrm>
            <a:off x="0" y="0"/>
            <a:ext cx="1862667" cy="6629400"/>
            <a:chOff x="-15876" y="0"/>
            <a:chExt cx="1927803" cy="6858000"/>
          </a:xfrm>
        </p:grpSpPr>
        <p:sp>
          <p:nvSpPr>
            <p:cNvPr id="11800" name="Google Shape;11800;p558"/>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400">
                <a:solidFill>
                  <a:schemeClr val="lt1"/>
                </a:solidFill>
                <a:latin typeface="Calibri"/>
                <a:ea typeface="Calibri"/>
                <a:cs typeface="Calibri"/>
                <a:sym typeface="Calibri"/>
              </a:endParaRPr>
            </a:p>
          </p:txBody>
        </p:sp>
        <p:pic>
          <p:nvPicPr>
            <p:cNvPr id="11801" name="Google Shape;11801;p558"/>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11802" name="Google Shape;11802;p558"/>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11803" name="Google Shape;11803;p558"/>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04" name="Google Shape;11804;p558"/>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05" name="Google Shape;11805;p558"/>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p:spTree>
      <p:nvGrpSpPr>
        <p:cNvPr id="11806" name="Shape 11806"/>
        <p:cNvGrpSpPr/>
        <p:nvPr/>
      </p:nvGrpSpPr>
      <p:grpSpPr>
        <a:xfrm>
          <a:off x="0" y="0"/>
          <a:ext cx="0" cy="0"/>
          <a:chOff x="0" y="0"/>
          <a:chExt cx="0" cy="0"/>
        </a:xfrm>
      </p:grpSpPr>
      <p:sp>
        <p:nvSpPr>
          <p:cNvPr id="11807" name="Google Shape;11807;p559"/>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808" name="Google Shape;11808;p559"/>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09" name="Google Shape;11809;p559"/>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10" name="Google Shape;11810;p559"/>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11" name="Google Shape;11811;p5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467">
                <a:solidFill>
                  <a:schemeClr val="lt1"/>
                </a:solidFill>
                <a:latin typeface="Calibri"/>
                <a:ea typeface="Calibri"/>
                <a:cs typeface="Calibri"/>
                <a:sym typeface="Calibri"/>
              </a:defRPr>
            </a:lvl1pPr>
            <a:lvl2pPr indent="0" lvl="1" marL="0" marR="0" algn="r">
              <a:spcBef>
                <a:spcPts val="0"/>
              </a:spcBef>
              <a:buNone/>
              <a:defRPr sz="1467">
                <a:solidFill>
                  <a:schemeClr val="lt1"/>
                </a:solidFill>
                <a:latin typeface="Calibri"/>
                <a:ea typeface="Calibri"/>
                <a:cs typeface="Calibri"/>
                <a:sym typeface="Calibri"/>
              </a:defRPr>
            </a:lvl2pPr>
            <a:lvl3pPr indent="0" lvl="2" marL="0" marR="0" algn="r">
              <a:spcBef>
                <a:spcPts val="0"/>
              </a:spcBef>
              <a:buNone/>
              <a:defRPr sz="1467">
                <a:solidFill>
                  <a:schemeClr val="lt1"/>
                </a:solidFill>
                <a:latin typeface="Calibri"/>
                <a:ea typeface="Calibri"/>
                <a:cs typeface="Calibri"/>
                <a:sym typeface="Calibri"/>
              </a:defRPr>
            </a:lvl3pPr>
            <a:lvl4pPr indent="0" lvl="3" marL="0" marR="0" algn="r">
              <a:spcBef>
                <a:spcPts val="0"/>
              </a:spcBef>
              <a:buNone/>
              <a:defRPr sz="1467">
                <a:solidFill>
                  <a:schemeClr val="lt1"/>
                </a:solidFill>
                <a:latin typeface="Calibri"/>
                <a:ea typeface="Calibri"/>
                <a:cs typeface="Calibri"/>
                <a:sym typeface="Calibri"/>
              </a:defRPr>
            </a:lvl4pPr>
            <a:lvl5pPr indent="0" lvl="4" marL="0" marR="0" algn="r">
              <a:spcBef>
                <a:spcPts val="0"/>
              </a:spcBef>
              <a:buNone/>
              <a:defRPr sz="1467">
                <a:solidFill>
                  <a:schemeClr val="lt1"/>
                </a:solidFill>
                <a:latin typeface="Calibri"/>
                <a:ea typeface="Calibri"/>
                <a:cs typeface="Calibri"/>
                <a:sym typeface="Calibri"/>
              </a:defRPr>
            </a:lvl5pPr>
            <a:lvl6pPr indent="0" lvl="5" marL="0" marR="0" algn="r">
              <a:spcBef>
                <a:spcPts val="0"/>
              </a:spcBef>
              <a:buNone/>
              <a:defRPr sz="1467">
                <a:solidFill>
                  <a:schemeClr val="lt1"/>
                </a:solidFill>
                <a:latin typeface="Calibri"/>
                <a:ea typeface="Calibri"/>
                <a:cs typeface="Calibri"/>
                <a:sym typeface="Calibri"/>
              </a:defRPr>
            </a:lvl6pPr>
            <a:lvl7pPr indent="0" lvl="6" marL="0" marR="0" algn="r">
              <a:spcBef>
                <a:spcPts val="0"/>
              </a:spcBef>
              <a:buNone/>
              <a:defRPr sz="1467">
                <a:solidFill>
                  <a:schemeClr val="lt1"/>
                </a:solidFill>
                <a:latin typeface="Calibri"/>
                <a:ea typeface="Calibri"/>
                <a:cs typeface="Calibri"/>
                <a:sym typeface="Calibri"/>
              </a:defRPr>
            </a:lvl7pPr>
            <a:lvl8pPr indent="0" lvl="7" marL="0" marR="0" algn="r">
              <a:spcBef>
                <a:spcPts val="0"/>
              </a:spcBef>
              <a:buNone/>
              <a:defRPr sz="1467">
                <a:solidFill>
                  <a:schemeClr val="lt1"/>
                </a:solidFill>
                <a:latin typeface="Calibri"/>
                <a:ea typeface="Calibri"/>
                <a:cs typeface="Calibri"/>
                <a:sym typeface="Calibri"/>
              </a:defRPr>
            </a:lvl8pPr>
            <a:lvl9pPr indent="0" lvl="8" marL="0" marR="0" algn="r">
              <a:spcBef>
                <a:spcPts val="0"/>
              </a:spcBef>
              <a:buNone/>
              <a:defRPr sz="1467">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11812" name="Google Shape;11812;p559"/>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0">
    <p:spTree>
      <p:nvGrpSpPr>
        <p:cNvPr id="1220" name="Shape 1220"/>
        <p:cNvGrpSpPr/>
        <p:nvPr/>
      </p:nvGrpSpPr>
      <p:grpSpPr>
        <a:xfrm>
          <a:off x="0" y="0"/>
          <a:ext cx="0" cy="0"/>
          <a:chOff x="0" y="0"/>
          <a:chExt cx="0" cy="0"/>
        </a:xfrm>
      </p:grpSpPr>
      <p:grpSp>
        <p:nvGrpSpPr>
          <p:cNvPr id="1221" name="Google Shape;1221;p187"/>
          <p:cNvGrpSpPr/>
          <p:nvPr/>
        </p:nvGrpSpPr>
        <p:grpSpPr>
          <a:xfrm>
            <a:off x="0" y="0"/>
            <a:ext cx="12192000" cy="2148830"/>
            <a:chOff x="0" y="0"/>
            <a:chExt cx="12192000" cy="2148830"/>
          </a:xfrm>
        </p:grpSpPr>
        <p:sp>
          <p:nvSpPr>
            <p:cNvPr id="1222" name="Google Shape;1222;p187"/>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3" name="Google Shape;1223;p187"/>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224" name="Google Shape;1224;p187"/>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25" name="Google Shape;1225;p187"/>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26" name="Google Shape;1226;p187"/>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227" name="Google Shape;1227;p187"/>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228" name="Google Shape;1228;p187"/>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813" name="Shape 11813"/>
        <p:cNvGrpSpPr/>
        <p:nvPr/>
      </p:nvGrpSpPr>
      <p:grpSpPr>
        <a:xfrm>
          <a:off x="0" y="0"/>
          <a:ext cx="0" cy="0"/>
          <a:chOff x="0" y="0"/>
          <a:chExt cx="0" cy="0"/>
        </a:xfrm>
      </p:grpSpPr>
      <p:sp>
        <p:nvSpPr>
          <p:cNvPr id="11814" name="Google Shape;11814;p560"/>
          <p:cNvSpPr txBox="1"/>
          <p:nvPr>
            <p:ph type="title"/>
          </p:nvPr>
        </p:nvSpPr>
        <p:spPr>
          <a:xfrm>
            <a:off x="963084" y="4406903"/>
            <a:ext cx="10363200" cy="1362075"/>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Clr>
                <a:schemeClr val="accent1"/>
              </a:buClr>
              <a:buSzPts val="4000"/>
              <a:buFont typeface="Calibri"/>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15" name="Google Shape;11815;p560"/>
          <p:cNvSpPr txBox="1"/>
          <p:nvPr>
            <p:ph idx="1" type="body"/>
          </p:nvPr>
        </p:nvSpPr>
        <p:spPr>
          <a:xfrm>
            <a:off x="963084" y="2906713"/>
            <a:ext cx="10363200" cy="1500187"/>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2000"/>
              <a:buNone/>
              <a:defRPr sz="2000">
                <a:solidFill>
                  <a:srgbClr val="919497"/>
                </a:solidFill>
              </a:defRPr>
            </a:lvl1pPr>
            <a:lvl2pPr indent="-228600" lvl="1" marL="914400" algn="l">
              <a:lnSpc>
                <a:spcPct val="100000"/>
              </a:lnSpc>
              <a:spcBef>
                <a:spcPts val="1000"/>
              </a:spcBef>
              <a:spcAft>
                <a:spcPts val="0"/>
              </a:spcAft>
              <a:buSzPts val="1800"/>
              <a:buNone/>
              <a:defRPr sz="1800">
                <a:solidFill>
                  <a:srgbClr val="919497"/>
                </a:solidFill>
              </a:defRPr>
            </a:lvl2pPr>
            <a:lvl3pPr indent="-228600" lvl="2" marL="1371600" algn="l">
              <a:lnSpc>
                <a:spcPct val="100000"/>
              </a:lnSpc>
              <a:spcBef>
                <a:spcPts val="1000"/>
              </a:spcBef>
              <a:spcAft>
                <a:spcPts val="0"/>
              </a:spcAft>
              <a:buSzPts val="1600"/>
              <a:buNone/>
              <a:defRPr sz="1600">
                <a:solidFill>
                  <a:srgbClr val="919497"/>
                </a:solidFill>
              </a:defRPr>
            </a:lvl3pPr>
            <a:lvl4pPr indent="-228600" lvl="3" marL="1828800" algn="l">
              <a:lnSpc>
                <a:spcPct val="100000"/>
              </a:lnSpc>
              <a:spcBef>
                <a:spcPts val="1000"/>
              </a:spcBef>
              <a:spcAft>
                <a:spcPts val="0"/>
              </a:spcAft>
              <a:buSzPts val="1400"/>
              <a:buNone/>
              <a:defRPr sz="1400">
                <a:solidFill>
                  <a:srgbClr val="919497"/>
                </a:solidFill>
              </a:defRPr>
            </a:lvl4pPr>
            <a:lvl5pPr indent="-228600" lvl="4" marL="2286000" algn="l">
              <a:lnSpc>
                <a:spcPct val="100000"/>
              </a:lnSpc>
              <a:spcBef>
                <a:spcPts val="1000"/>
              </a:spcBef>
              <a:spcAft>
                <a:spcPts val="0"/>
              </a:spcAft>
              <a:buSzPts val="1400"/>
              <a:buNone/>
              <a:defRPr sz="1400">
                <a:solidFill>
                  <a:srgbClr val="919497"/>
                </a:solidFill>
              </a:defRPr>
            </a:lvl5pPr>
            <a:lvl6pPr indent="-228600" lvl="5" marL="2743200" algn="l">
              <a:lnSpc>
                <a:spcPct val="90000"/>
              </a:lnSpc>
              <a:spcBef>
                <a:spcPts val="1000"/>
              </a:spcBef>
              <a:spcAft>
                <a:spcPts val="0"/>
              </a:spcAft>
              <a:buClr>
                <a:srgbClr val="919497"/>
              </a:buClr>
              <a:buSzPts val="1400"/>
              <a:buNone/>
              <a:defRPr sz="1400">
                <a:solidFill>
                  <a:srgbClr val="919497"/>
                </a:solidFill>
              </a:defRPr>
            </a:lvl6pPr>
            <a:lvl7pPr indent="-228600" lvl="6" marL="3200400" algn="l">
              <a:lnSpc>
                <a:spcPct val="90000"/>
              </a:lnSpc>
              <a:spcBef>
                <a:spcPts val="500"/>
              </a:spcBef>
              <a:spcAft>
                <a:spcPts val="0"/>
              </a:spcAft>
              <a:buClr>
                <a:srgbClr val="919497"/>
              </a:buClr>
              <a:buSzPts val="1400"/>
              <a:buNone/>
              <a:defRPr sz="1400">
                <a:solidFill>
                  <a:srgbClr val="919497"/>
                </a:solidFill>
              </a:defRPr>
            </a:lvl7pPr>
            <a:lvl8pPr indent="-228600" lvl="7" marL="3657600" algn="l">
              <a:lnSpc>
                <a:spcPct val="90000"/>
              </a:lnSpc>
              <a:spcBef>
                <a:spcPts val="500"/>
              </a:spcBef>
              <a:spcAft>
                <a:spcPts val="0"/>
              </a:spcAft>
              <a:buClr>
                <a:srgbClr val="919497"/>
              </a:buClr>
              <a:buSzPts val="1400"/>
              <a:buNone/>
              <a:defRPr sz="1400">
                <a:solidFill>
                  <a:srgbClr val="919497"/>
                </a:solidFill>
              </a:defRPr>
            </a:lvl8pPr>
            <a:lvl9pPr indent="-228600" lvl="8" marL="4114800" algn="l">
              <a:lnSpc>
                <a:spcPct val="90000"/>
              </a:lnSpc>
              <a:spcBef>
                <a:spcPts val="500"/>
              </a:spcBef>
              <a:spcAft>
                <a:spcPts val="0"/>
              </a:spcAft>
              <a:buClr>
                <a:srgbClr val="919497"/>
              </a:buClr>
              <a:buSzPts val="1400"/>
              <a:buNone/>
              <a:defRPr sz="1400">
                <a:solidFill>
                  <a:srgbClr val="919497"/>
                </a:solidFill>
              </a:defRPr>
            </a:lvl9pPr>
          </a:lstStyle>
          <a:p/>
        </p:txBody>
      </p:sp>
      <p:sp>
        <p:nvSpPr>
          <p:cNvPr id="11816" name="Google Shape;11816;p56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817" name="Google Shape;11817;p5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818" name="Google Shape;11818;p5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1819" name="Shape 11819"/>
        <p:cNvGrpSpPr/>
        <p:nvPr/>
      </p:nvGrpSpPr>
      <p:grpSpPr>
        <a:xfrm>
          <a:off x="0" y="0"/>
          <a:ext cx="0" cy="0"/>
          <a:chOff x="0" y="0"/>
          <a:chExt cx="0" cy="0"/>
        </a:xfrm>
      </p:grpSpPr>
      <p:sp>
        <p:nvSpPr>
          <p:cNvPr id="11820" name="Google Shape;11820;p561"/>
          <p:cNvSpPr txBox="1"/>
          <p:nvPr>
            <p:ph type="title"/>
          </p:nvPr>
        </p:nvSpPr>
        <p:spPr>
          <a:xfrm>
            <a:off x="609605" y="273051"/>
            <a:ext cx="4011084" cy="116205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2000"/>
              <a:buFont typeface="Calibri"/>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21" name="Google Shape;11821;p561"/>
          <p:cNvSpPr txBox="1"/>
          <p:nvPr>
            <p:ph idx="1" type="body"/>
          </p:nvPr>
        </p:nvSpPr>
        <p:spPr>
          <a:xfrm>
            <a:off x="4766733" y="273054"/>
            <a:ext cx="6815667" cy="5853113"/>
          </a:xfrm>
          <a:prstGeom prst="rect">
            <a:avLst/>
          </a:prstGeom>
          <a:noFill/>
          <a:ln>
            <a:noFill/>
          </a:ln>
        </p:spPr>
        <p:txBody>
          <a:bodyPr anchorCtr="0" anchor="t" bIns="45700" lIns="91425" spcFirstLastPara="1" rIns="91425" wrap="square" tIns="45700">
            <a:noAutofit/>
          </a:bodyPr>
          <a:lstStyle>
            <a:lvl1pPr indent="-431800" lvl="0" marL="457200" algn="l">
              <a:lnSpc>
                <a:spcPct val="100000"/>
              </a:lnSpc>
              <a:spcBef>
                <a:spcPts val="1000"/>
              </a:spcBef>
              <a:spcAft>
                <a:spcPts val="0"/>
              </a:spcAft>
              <a:buSzPts val="3200"/>
              <a:buChar char="•"/>
              <a:defRPr sz="3200"/>
            </a:lvl1pPr>
            <a:lvl2pPr indent="-406400" lvl="1" marL="914400" algn="l">
              <a:lnSpc>
                <a:spcPct val="100000"/>
              </a:lnSpc>
              <a:spcBef>
                <a:spcPts val="1000"/>
              </a:spcBef>
              <a:spcAft>
                <a:spcPts val="0"/>
              </a:spcAft>
              <a:buSzPts val="2800"/>
              <a:buChar char="•"/>
              <a:defRPr sz="2800"/>
            </a:lvl2pPr>
            <a:lvl3pPr indent="-381000" lvl="2" marL="1371600" algn="l">
              <a:lnSpc>
                <a:spcPct val="100000"/>
              </a:lnSpc>
              <a:spcBef>
                <a:spcPts val="1000"/>
              </a:spcBef>
              <a:spcAft>
                <a:spcPts val="0"/>
              </a:spcAft>
              <a:buSzPts val="2400"/>
              <a:buChar char="•"/>
              <a:defRPr sz="2400"/>
            </a:lvl3pPr>
            <a:lvl4pPr indent="-355600" lvl="3" marL="1828800" algn="l">
              <a:lnSpc>
                <a:spcPct val="100000"/>
              </a:lnSpc>
              <a:spcBef>
                <a:spcPts val="1000"/>
              </a:spcBef>
              <a:spcAft>
                <a:spcPts val="0"/>
              </a:spcAft>
              <a:buSzPts val="2000"/>
              <a:buChar char="•"/>
              <a:defRPr sz="2000"/>
            </a:lvl4pPr>
            <a:lvl5pPr indent="-355600" lvl="4" marL="2286000" algn="l">
              <a:lnSpc>
                <a:spcPct val="100000"/>
              </a:lnSpc>
              <a:spcBef>
                <a:spcPts val="1000"/>
              </a:spcBef>
              <a:spcAft>
                <a:spcPts val="0"/>
              </a:spcAft>
              <a:buSzPts val="2000"/>
              <a:buChar char="•"/>
              <a:defRPr sz="2000"/>
            </a:lvl5pPr>
            <a:lvl6pPr indent="-355600" lvl="5" marL="2743200" algn="l">
              <a:lnSpc>
                <a:spcPct val="90000"/>
              </a:lnSpc>
              <a:spcBef>
                <a:spcPts val="10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1822" name="Google Shape;11822;p561"/>
          <p:cNvSpPr txBox="1"/>
          <p:nvPr>
            <p:ph idx="2" type="body"/>
          </p:nvPr>
        </p:nvSpPr>
        <p:spPr>
          <a:xfrm>
            <a:off x="609605" y="1435103"/>
            <a:ext cx="4011084" cy="46910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400"/>
              <a:buNone/>
              <a:defRPr sz="1400"/>
            </a:lvl1pPr>
            <a:lvl2pPr indent="-228600" lvl="1" marL="914400" algn="l">
              <a:lnSpc>
                <a:spcPct val="100000"/>
              </a:lnSpc>
              <a:spcBef>
                <a:spcPts val="1000"/>
              </a:spcBef>
              <a:spcAft>
                <a:spcPts val="0"/>
              </a:spcAft>
              <a:buSzPts val="1200"/>
              <a:buNone/>
              <a:defRPr sz="1200"/>
            </a:lvl2pPr>
            <a:lvl3pPr indent="-228600" lvl="2" marL="1371600" algn="l">
              <a:lnSpc>
                <a:spcPct val="100000"/>
              </a:lnSpc>
              <a:spcBef>
                <a:spcPts val="1000"/>
              </a:spcBef>
              <a:spcAft>
                <a:spcPts val="0"/>
              </a:spcAft>
              <a:buSzPts val="1000"/>
              <a:buNone/>
              <a:defRPr sz="1000"/>
            </a:lvl3pPr>
            <a:lvl4pPr indent="-228600" lvl="3" marL="1828800" algn="l">
              <a:lnSpc>
                <a:spcPct val="100000"/>
              </a:lnSpc>
              <a:spcBef>
                <a:spcPts val="1000"/>
              </a:spcBef>
              <a:spcAft>
                <a:spcPts val="0"/>
              </a:spcAft>
              <a:buSzPts val="900"/>
              <a:buNone/>
              <a:defRPr sz="900"/>
            </a:lvl4pPr>
            <a:lvl5pPr indent="-228600" lvl="4" marL="2286000" algn="l">
              <a:lnSpc>
                <a:spcPct val="100000"/>
              </a:lnSpc>
              <a:spcBef>
                <a:spcPts val="1000"/>
              </a:spcBef>
              <a:spcAft>
                <a:spcPts val="0"/>
              </a:spcAft>
              <a:buSzPts val="900"/>
              <a:buNone/>
              <a:defRPr sz="900"/>
            </a:lvl5pPr>
            <a:lvl6pPr indent="-228600" lvl="5" marL="2743200" algn="l">
              <a:lnSpc>
                <a:spcPct val="90000"/>
              </a:lnSpc>
              <a:spcBef>
                <a:spcPts val="1000"/>
              </a:spcBef>
              <a:spcAft>
                <a:spcPts val="0"/>
              </a:spcAft>
              <a:buClr>
                <a:schemeClr val="dk1"/>
              </a:buClr>
              <a:buSzPts val="900"/>
              <a:buNone/>
              <a:defRPr sz="900"/>
            </a:lvl6pPr>
            <a:lvl7pPr indent="-228600" lvl="6" marL="3200400" algn="l">
              <a:lnSpc>
                <a:spcPct val="90000"/>
              </a:lnSpc>
              <a:spcBef>
                <a:spcPts val="500"/>
              </a:spcBef>
              <a:spcAft>
                <a:spcPts val="0"/>
              </a:spcAft>
              <a:buClr>
                <a:schemeClr val="dk1"/>
              </a:buClr>
              <a:buSzPts val="900"/>
              <a:buNone/>
              <a:defRPr sz="900"/>
            </a:lvl7pPr>
            <a:lvl8pPr indent="-228600" lvl="7" marL="3657600" algn="l">
              <a:lnSpc>
                <a:spcPct val="90000"/>
              </a:lnSpc>
              <a:spcBef>
                <a:spcPts val="500"/>
              </a:spcBef>
              <a:spcAft>
                <a:spcPts val="0"/>
              </a:spcAft>
              <a:buClr>
                <a:schemeClr val="dk1"/>
              </a:buClr>
              <a:buSzPts val="900"/>
              <a:buNone/>
              <a:defRPr sz="900"/>
            </a:lvl8pPr>
            <a:lvl9pPr indent="-228600" lvl="8" marL="4114800" algn="l">
              <a:lnSpc>
                <a:spcPct val="90000"/>
              </a:lnSpc>
              <a:spcBef>
                <a:spcPts val="500"/>
              </a:spcBef>
              <a:spcAft>
                <a:spcPts val="0"/>
              </a:spcAft>
              <a:buClr>
                <a:schemeClr val="dk1"/>
              </a:buClr>
              <a:buSzPts val="900"/>
              <a:buNone/>
              <a:defRPr sz="900"/>
            </a:lvl9pPr>
          </a:lstStyle>
          <a:p/>
        </p:txBody>
      </p:sp>
      <p:sp>
        <p:nvSpPr>
          <p:cNvPr id="11823" name="Google Shape;11823;p561"/>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1824" name="Google Shape;11824;p5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825" name="Google Shape;11825;p56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p:spTree>
      <p:nvGrpSpPr>
        <p:cNvPr id="11826" name="Shape 11826"/>
        <p:cNvGrpSpPr/>
        <p:nvPr/>
      </p:nvGrpSpPr>
      <p:grpSpPr>
        <a:xfrm>
          <a:off x="0" y="0"/>
          <a:ext cx="0" cy="0"/>
          <a:chOff x="0" y="0"/>
          <a:chExt cx="0" cy="0"/>
        </a:xfrm>
      </p:grpSpPr>
      <p:sp>
        <p:nvSpPr>
          <p:cNvPr id="11827" name="Google Shape;11827;p562"/>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828" name="Google Shape;11828;p562"/>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11829" name="Google Shape;11829;p562"/>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30" name="Google Shape;11830;p562"/>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11831" name="Google Shape;11831;p562"/>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32" name="Google Shape;11832;p562"/>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833" name="Google Shape;11833;p562"/>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11834" name="Google Shape;11834;p562"/>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11835" name="Google Shape;11835;p562"/>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1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1840" name="Shape 11840"/>
        <p:cNvGrpSpPr/>
        <p:nvPr/>
      </p:nvGrpSpPr>
      <p:grpSpPr>
        <a:xfrm>
          <a:off x="0" y="0"/>
          <a:ext cx="0" cy="0"/>
          <a:chOff x="0" y="0"/>
          <a:chExt cx="0" cy="0"/>
        </a:xfrm>
      </p:grpSpPr>
      <p:grpSp>
        <p:nvGrpSpPr>
          <p:cNvPr id="11841" name="Google Shape;11841;p80"/>
          <p:cNvGrpSpPr/>
          <p:nvPr/>
        </p:nvGrpSpPr>
        <p:grpSpPr>
          <a:xfrm>
            <a:off x="7191203" y="2"/>
            <a:ext cx="5000223" cy="1425925"/>
            <a:chOff x="7191203" y="1"/>
            <a:chExt cx="5000223" cy="1425925"/>
          </a:xfrm>
        </p:grpSpPr>
        <p:pic>
          <p:nvPicPr>
            <p:cNvPr id="11842" name="Google Shape;11842;p80"/>
            <p:cNvPicPr preferRelativeResize="0"/>
            <p:nvPr/>
          </p:nvPicPr>
          <p:blipFill rotWithShape="1">
            <a:blip r:embed="rId2">
              <a:alphaModFix/>
            </a:blip>
            <a:srcRect b="0" l="0" r="0" t="0"/>
            <a:stretch/>
          </p:blipFill>
          <p:spPr>
            <a:xfrm>
              <a:off x="9264317" y="228371"/>
              <a:ext cx="2025316" cy="911940"/>
            </a:xfrm>
            <a:prstGeom prst="rect">
              <a:avLst/>
            </a:prstGeom>
            <a:noFill/>
            <a:ln>
              <a:noFill/>
            </a:ln>
          </p:spPr>
        </p:pic>
        <p:grpSp>
          <p:nvGrpSpPr>
            <p:cNvPr id="11843" name="Google Shape;11843;p80"/>
            <p:cNvGrpSpPr/>
            <p:nvPr/>
          </p:nvGrpSpPr>
          <p:grpSpPr>
            <a:xfrm>
              <a:off x="7191203" y="1"/>
              <a:ext cx="5000223" cy="1425925"/>
              <a:chOff x="7186272" y="0"/>
              <a:chExt cx="5005729" cy="1427495"/>
            </a:xfrm>
          </p:grpSpPr>
          <p:sp>
            <p:nvSpPr>
              <p:cNvPr id="11844" name="Google Shape;11844;p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Clr>
                    <a:schemeClr val="dk1"/>
                  </a:buClr>
                  <a:buSzPts val="1867"/>
                  <a:buFont typeface="Arial"/>
                  <a:buNone/>
                </a:pPr>
                <a:r>
                  <a:t/>
                </a:r>
                <a:endParaRPr sz="1867">
                  <a:solidFill>
                    <a:schemeClr val="dk1"/>
                  </a:solidFill>
                  <a:latin typeface="Calibri"/>
                  <a:ea typeface="Calibri"/>
                  <a:cs typeface="Calibri"/>
                  <a:sym typeface="Calibri"/>
                </a:endParaRPr>
              </a:p>
            </p:txBody>
          </p:sp>
          <p:sp>
            <p:nvSpPr>
              <p:cNvPr id="11845" name="Google Shape;11845;p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34275" lIns="68575" spcFirstLastPara="1" rIns="68575" wrap="square" tIns="34275">
                <a:noAutofit/>
              </a:bodyPr>
              <a:lstStyle/>
              <a:p>
                <a:pPr indent="0" lvl="0" marL="0" marR="0" rtl="0" algn="l">
                  <a:spcBef>
                    <a:spcPts val="0"/>
                  </a:spcBef>
                  <a:spcAft>
                    <a:spcPts val="0"/>
                  </a:spcAft>
                  <a:buClr>
                    <a:schemeClr val="dk1"/>
                  </a:buClr>
                  <a:buSzPts val="1867"/>
                  <a:buFont typeface="Arial"/>
                  <a:buNone/>
                </a:pPr>
                <a:r>
                  <a:t/>
                </a:r>
                <a:endParaRPr sz="1867">
                  <a:solidFill>
                    <a:schemeClr val="dk1"/>
                  </a:solidFill>
                  <a:latin typeface="Calibri"/>
                  <a:ea typeface="Calibri"/>
                  <a:cs typeface="Calibri"/>
                  <a:sym typeface="Calibri"/>
                </a:endParaRPr>
              </a:p>
            </p:txBody>
          </p:sp>
        </p:grpSp>
      </p:grpSp>
      <p:sp>
        <p:nvSpPr>
          <p:cNvPr id="11846" name="Google Shape;11846;p80"/>
          <p:cNvSpPr txBox="1"/>
          <p:nvPr>
            <p:ph type="title"/>
          </p:nvPr>
        </p:nvSpPr>
        <p:spPr>
          <a:xfrm>
            <a:off x="609600" y="365125"/>
            <a:ext cx="10972800" cy="1325600"/>
          </a:xfrm>
          <a:prstGeom prst="rect">
            <a:avLst/>
          </a:prstGeom>
          <a:noFill/>
          <a:ln>
            <a:noFill/>
          </a:ln>
        </p:spPr>
        <p:txBody>
          <a:bodyPr anchorCtr="0" anchor="ctr" bIns="34275" lIns="68575" spcFirstLastPara="1" rIns="68575" wrap="square" tIns="34275">
            <a:noAutofit/>
          </a:bodyPr>
          <a:lstStyle>
            <a:lvl1pPr lvl="0" algn="l">
              <a:lnSpc>
                <a:spcPct val="100000"/>
              </a:lnSpc>
              <a:spcBef>
                <a:spcPts val="0"/>
              </a:spcBef>
              <a:spcAft>
                <a:spcPts val="0"/>
              </a:spcAft>
              <a:buClr>
                <a:schemeClr val="accent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847" name="Google Shape;11847;p80"/>
          <p:cNvSpPr txBox="1"/>
          <p:nvPr>
            <p:ph idx="1" type="body"/>
          </p:nvPr>
        </p:nvSpPr>
        <p:spPr>
          <a:xfrm>
            <a:off x="609600" y="1825625"/>
            <a:ext cx="10972800" cy="4351200"/>
          </a:xfrm>
          <a:prstGeom prst="rect">
            <a:avLst/>
          </a:prstGeom>
          <a:noFill/>
          <a:ln>
            <a:noFill/>
          </a:ln>
        </p:spPr>
        <p:txBody>
          <a:bodyPr anchorCtr="0" anchor="t" bIns="34275" lIns="68575" spcFirstLastPara="1" rIns="68575" wrap="square" tIns="34275">
            <a:noAutofit/>
          </a:bodyPr>
          <a:lstStyle>
            <a:lvl1pPr indent="-317500" lvl="0" marL="457200" algn="l">
              <a:lnSpc>
                <a:spcPct val="100000"/>
              </a:lnSpc>
              <a:spcBef>
                <a:spcPts val="1067"/>
              </a:spcBef>
              <a:spcAft>
                <a:spcPts val="0"/>
              </a:spcAft>
              <a:buSzPts val="1400"/>
              <a:buChar char="●"/>
              <a:defRPr/>
            </a:lvl1pPr>
            <a:lvl2pPr indent="-317500" lvl="1" marL="914400" algn="l">
              <a:lnSpc>
                <a:spcPct val="100000"/>
              </a:lnSpc>
              <a:spcBef>
                <a:spcPts val="1067"/>
              </a:spcBef>
              <a:spcAft>
                <a:spcPts val="0"/>
              </a:spcAft>
              <a:buSzPts val="1400"/>
              <a:buChar char="○"/>
              <a:defRPr/>
            </a:lvl2pPr>
            <a:lvl3pPr indent="-317500" lvl="2" marL="1371600" algn="l">
              <a:lnSpc>
                <a:spcPct val="100000"/>
              </a:lnSpc>
              <a:spcBef>
                <a:spcPts val="1067"/>
              </a:spcBef>
              <a:spcAft>
                <a:spcPts val="0"/>
              </a:spcAft>
              <a:buSzPts val="1400"/>
              <a:buChar char="■"/>
              <a:defRPr/>
            </a:lvl3pPr>
            <a:lvl4pPr indent="-317500" lvl="3" marL="1828800" algn="l">
              <a:lnSpc>
                <a:spcPct val="100000"/>
              </a:lnSpc>
              <a:spcBef>
                <a:spcPts val="1067"/>
              </a:spcBef>
              <a:spcAft>
                <a:spcPts val="0"/>
              </a:spcAft>
              <a:buSzPts val="1400"/>
              <a:buChar char="●"/>
              <a:defRPr/>
            </a:lvl4pPr>
            <a:lvl5pPr indent="-317500" lvl="4" marL="2286000" algn="l">
              <a:lnSpc>
                <a:spcPct val="100000"/>
              </a:lnSpc>
              <a:spcBef>
                <a:spcPts val="1067"/>
              </a:spcBef>
              <a:spcAft>
                <a:spcPts val="0"/>
              </a:spcAft>
              <a:buSzPts val="1400"/>
              <a:buChar char="○"/>
              <a:defRPr/>
            </a:lvl5pPr>
            <a:lvl6pPr indent="-317500" lvl="5" marL="2743200" algn="l">
              <a:lnSpc>
                <a:spcPct val="90000"/>
              </a:lnSpc>
              <a:spcBef>
                <a:spcPts val="1067"/>
              </a:spcBef>
              <a:spcAft>
                <a:spcPts val="0"/>
              </a:spcAft>
              <a:buClr>
                <a:schemeClr val="dk1"/>
              </a:buClr>
              <a:buSzPts val="1400"/>
              <a:buChar char="■"/>
              <a:defRPr/>
            </a:lvl6pPr>
            <a:lvl7pPr indent="-317500" lvl="6" marL="3200400" algn="l">
              <a:lnSpc>
                <a:spcPct val="90000"/>
              </a:lnSpc>
              <a:spcBef>
                <a:spcPts val="1600"/>
              </a:spcBef>
              <a:spcAft>
                <a:spcPts val="0"/>
              </a:spcAft>
              <a:buClr>
                <a:schemeClr val="dk1"/>
              </a:buClr>
              <a:buSzPts val="1400"/>
              <a:buChar char="●"/>
              <a:defRPr/>
            </a:lvl7pPr>
            <a:lvl8pPr indent="-317500" lvl="7" marL="3657600" algn="l">
              <a:lnSpc>
                <a:spcPct val="90000"/>
              </a:lnSpc>
              <a:spcBef>
                <a:spcPts val="1600"/>
              </a:spcBef>
              <a:spcAft>
                <a:spcPts val="0"/>
              </a:spcAft>
              <a:buClr>
                <a:schemeClr val="dk1"/>
              </a:buClr>
              <a:buSzPts val="1400"/>
              <a:buChar char="○"/>
              <a:defRPr/>
            </a:lvl8pPr>
            <a:lvl9pPr indent="-317500" lvl="8" marL="4114800" algn="l">
              <a:lnSpc>
                <a:spcPct val="90000"/>
              </a:lnSpc>
              <a:spcBef>
                <a:spcPts val="1600"/>
              </a:spcBef>
              <a:spcAft>
                <a:spcPts val="1600"/>
              </a:spcAft>
              <a:buClr>
                <a:schemeClr val="dk1"/>
              </a:buClr>
              <a:buSzPts val="1400"/>
              <a:buChar char="■"/>
              <a:defRPr/>
            </a:lvl9pPr>
          </a:lstStyle>
          <a:p/>
        </p:txBody>
      </p:sp>
      <p:sp>
        <p:nvSpPr>
          <p:cNvPr id="11848" name="Google Shape;11848;p80"/>
          <p:cNvSpPr txBox="1"/>
          <p:nvPr>
            <p:ph idx="12" type="sldNum"/>
          </p:nvPr>
        </p:nvSpPr>
        <p:spPr>
          <a:xfrm>
            <a:off x="8839200" y="6356351"/>
            <a:ext cx="2743200" cy="365200"/>
          </a:xfrm>
          <a:prstGeom prst="rect">
            <a:avLst/>
          </a:prstGeom>
          <a:noFill/>
          <a:ln>
            <a:noFill/>
          </a:ln>
        </p:spPr>
        <p:txBody>
          <a:bodyPr anchorCtr="0" anchor="ctr" bIns="34275" lIns="68575" spcFirstLastPara="1" rIns="68575" wrap="square" tIns="34275">
            <a:normAutofit/>
          </a:bodyPr>
          <a:lstStyle>
            <a:lvl1pPr indent="0" lvl="0"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1849" name="Google Shape;11849;p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1850" name="Google Shape;11850;p80"/>
          <p:cNvSpPr txBox="1"/>
          <p:nvPr>
            <p:ph idx="11" type="ftr"/>
          </p:nvPr>
        </p:nvSpPr>
        <p:spPr>
          <a:xfrm>
            <a:off x="609600" y="6356351"/>
            <a:ext cx="4114800" cy="365200"/>
          </a:xfrm>
          <a:prstGeom prst="rect">
            <a:avLst/>
          </a:prstGeom>
          <a:noFill/>
          <a:ln>
            <a:noFill/>
          </a:ln>
        </p:spPr>
        <p:txBody>
          <a:bodyPr anchorCtr="0" anchor="ctr" bIns="34275" lIns="68575" spcFirstLastPara="1" rIns="68575" wrap="square" tIns="34275">
            <a:noAutofit/>
          </a:bodyPr>
          <a:lstStyle>
            <a:lvl1pPr lvl="0" marR="0" rtl="0" algn="ctr">
              <a:spcBef>
                <a:spcPts val="0"/>
              </a:spcBef>
              <a:spcAft>
                <a:spcPts val="0"/>
              </a:spcAft>
              <a:buClr>
                <a:schemeClr val="dk1"/>
              </a:buClr>
              <a:buSzPts val="1100"/>
              <a:buFont typeface="Arial"/>
              <a:buNone/>
              <a:defRPr sz="1467">
                <a:solidFill>
                  <a:schemeClr val="dk1"/>
                </a:solidFill>
                <a:latin typeface="Arial"/>
                <a:ea typeface="Arial"/>
                <a:cs typeface="Arial"/>
                <a:sym typeface="Arial"/>
              </a:defRPr>
            </a:lvl1pPr>
            <a:lvl2pPr lvl="1"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2pPr>
            <a:lvl3pPr lvl="2"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3pPr>
            <a:lvl4pPr lvl="3"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4pPr>
            <a:lvl5pPr lvl="4"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5pPr>
            <a:lvl6pPr lvl="5"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6pPr>
            <a:lvl7pPr lvl="6"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7pPr>
            <a:lvl8pPr lvl="7"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8pPr>
            <a:lvl9pPr lvl="8" marR="0" rtl="0" algn="l">
              <a:spcBef>
                <a:spcPts val="0"/>
              </a:spcBef>
              <a:spcAft>
                <a:spcPts val="0"/>
              </a:spcAft>
              <a:buClr>
                <a:schemeClr val="dk1"/>
              </a:buClr>
              <a:buSzPts val="1100"/>
              <a:buFont typeface="Arial"/>
              <a:buNone/>
              <a:defRPr b="0" i="0" sz="1467" u="none" cap="none" strike="noStrike">
                <a:solidFill>
                  <a:schemeClr val="dk1"/>
                </a:solidFill>
                <a:latin typeface="Arial"/>
                <a:ea typeface="Arial"/>
                <a:cs typeface="Arial"/>
                <a:sym typeface="Arial"/>
              </a:defRPr>
            </a:lvl9pPr>
          </a:lstStyle>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1851" name="Shape 11851"/>
        <p:cNvGrpSpPr/>
        <p:nvPr/>
      </p:nvGrpSpPr>
      <p:grpSpPr>
        <a:xfrm>
          <a:off x="0" y="0"/>
          <a:ext cx="0" cy="0"/>
          <a:chOff x="0" y="0"/>
          <a:chExt cx="0" cy="0"/>
        </a:xfrm>
      </p:grpSpPr>
      <p:sp>
        <p:nvSpPr>
          <p:cNvPr id="11852" name="Google Shape;11852;p1219"/>
          <p:cNvSpPr txBox="1"/>
          <p:nvPr>
            <p:ph type="ctrTitle"/>
          </p:nvPr>
        </p:nvSpPr>
        <p:spPr>
          <a:xfrm>
            <a:off x="415611" y="992767"/>
            <a:ext cx="11360800" cy="27368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5200"/>
              <a:buNone/>
              <a:defRPr sz="6933"/>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p:txBody>
      </p:sp>
      <p:sp>
        <p:nvSpPr>
          <p:cNvPr id="11853" name="Google Shape;11853;p1219"/>
          <p:cNvSpPr txBox="1"/>
          <p:nvPr>
            <p:ph idx="1" type="subTitle"/>
          </p:nvPr>
        </p:nvSpPr>
        <p:spPr>
          <a:xfrm>
            <a:off x="415600" y="3778833"/>
            <a:ext cx="11360800" cy="10568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37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11854" name="Google Shape;11854;p1219"/>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855" name="Shape 11855"/>
        <p:cNvGrpSpPr/>
        <p:nvPr/>
      </p:nvGrpSpPr>
      <p:grpSpPr>
        <a:xfrm>
          <a:off x="0" y="0"/>
          <a:ext cx="0" cy="0"/>
          <a:chOff x="0" y="0"/>
          <a:chExt cx="0" cy="0"/>
        </a:xfrm>
      </p:grpSpPr>
      <p:sp>
        <p:nvSpPr>
          <p:cNvPr id="11856" name="Google Shape;11856;p1220"/>
          <p:cNvSpPr txBox="1"/>
          <p:nvPr>
            <p:ph type="title"/>
          </p:nvPr>
        </p:nvSpPr>
        <p:spPr>
          <a:xfrm>
            <a:off x="415600" y="2867800"/>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857" name="Google Shape;11857;p1220"/>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858" name="Shape 11858"/>
        <p:cNvGrpSpPr/>
        <p:nvPr/>
      </p:nvGrpSpPr>
      <p:grpSpPr>
        <a:xfrm>
          <a:off x="0" y="0"/>
          <a:ext cx="0" cy="0"/>
          <a:chOff x="0" y="0"/>
          <a:chExt cx="0" cy="0"/>
        </a:xfrm>
      </p:grpSpPr>
      <p:sp>
        <p:nvSpPr>
          <p:cNvPr id="11859" name="Google Shape;11859;p1221"/>
          <p:cNvSpPr txBox="1"/>
          <p:nvPr>
            <p:ph type="title"/>
          </p:nvPr>
        </p:nvSpPr>
        <p:spPr>
          <a:xfrm>
            <a:off x="415600" y="593367"/>
            <a:ext cx="11360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860" name="Google Shape;11860;p1221"/>
          <p:cNvSpPr txBox="1"/>
          <p:nvPr>
            <p:ph idx="1" type="body"/>
          </p:nvPr>
        </p:nvSpPr>
        <p:spPr>
          <a:xfrm>
            <a:off x="415600" y="1536633"/>
            <a:ext cx="11360800" cy="45552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11861" name="Google Shape;11861;p1221"/>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862" name="Shape 11862"/>
        <p:cNvGrpSpPr/>
        <p:nvPr/>
      </p:nvGrpSpPr>
      <p:grpSpPr>
        <a:xfrm>
          <a:off x="0" y="0"/>
          <a:ext cx="0" cy="0"/>
          <a:chOff x="0" y="0"/>
          <a:chExt cx="0" cy="0"/>
        </a:xfrm>
      </p:grpSpPr>
      <p:sp>
        <p:nvSpPr>
          <p:cNvPr id="11863" name="Google Shape;11863;p1222"/>
          <p:cNvSpPr txBox="1"/>
          <p:nvPr>
            <p:ph type="title"/>
          </p:nvPr>
        </p:nvSpPr>
        <p:spPr>
          <a:xfrm>
            <a:off x="415600" y="593367"/>
            <a:ext cx="11360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864" name="Google Shape;11864;p1222"/>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304800" lvl="1" marL="914400" algn="l">
              <a:lnSpc>
                <a:spcPct val="115000"/>
              </a:lnSpc>
              <a:spcBef>
                <a:spcPts val="0"/>
              </a:spcBef>
              <a:spcAft>
                <a:spcPts val="0"/>
              </a:spcAft>
              <a:buSzPts val="1200"/>
              <a:buChar char="○"/>
              <a:defRPr sz="1600"/>
            </a:lvl2pPr>
            <a:lvl3pPr indent="-304800" lvl="2" marL="1371600" algn="l">
              <a:lnSpc>
                <a:spcPct val="115000"/>
              </a:lnSpc>
              <a:spcBef>
                <a:spcPts val="0"/>
              </a:spcBef>
              <a:spcAft>
                <a:spcPts val="0"/>
              </a:spcAft>
              <a:buSzPts val="1200"/>
              <a:buChar char="■"/>
              <a:defRPr sz="1600"/>
            </a:lvl3pPr>
            <a:lvl4pPr indent="-304800" lvl="3" marL="1828800" algn="l">
              <a:lnSpc>
                <a:spcPct val="115000"/>
              </a:lnSpc>
              <a:spcBef>
                <a:spcPts val="0"/>
              </a:spcBef>
              <a:spcAft>
                <a:spcPts val="0"/>
              </a:spcAft>
              <a:buSzPts val="1200"/>
              <a:buChar char="●"/>
              <a:defRPr sz="1600"/>
            </a:lvl4pPr>
            <a:lvl5pPr indent="-304800" lvl="4" marL="2286000" algn="l">
              <a:lnSpc>
                <a:spcPct val="115000"/>
              </a:lnSpc>
              <a:spcBef>
                <a:spcPts val="0"/>
              </a:spcBef>
              <a:spcAft>
                <a:spcPts val="0"/>
              </a:spcAft>
              <a:buSzPts val="1200"/>
              <a:buChar char="○"/>
              <a:defRPr sz="1600"/>
            </a:lvl5pPr>
            <a:lvl6pPr indent="-304800" lvl="5" marL="2743200" algn="l">
              <a:lnSpc>
                <a:spcPct val="115000"/>
              </a:lnSpc>
              <a:spcBef>
                <a:spcPts val="0"/>
              </a:spcBef>
              <a:spcAft>
                <a:spcPts val="0"/>
              </a:spcAft>
              <a:buSzPts val="1200"/>
              <a:buChar char="■"/>
              <a:defRPr sz="1600"/>
            </a:lvl6pPr>
            <a:lvl7pPr indent="-304800" lvl="6" marL="3200400" algn="l">
              <a:lnSpc>
                <a:spcPct val="115000"/>
              </a:lnSpc>
              <a:spcBef>
                <a:spcPts val="0"/>
              </a:spcBef>
              <a:spcAft>
                <a:spcPts val="0"/>
              </a:spcAft>
              <a:buSzPts val="1200"/>
              <a:buChar char="●"/>
              <a:defRPr sz="1600"/>
            </a:lvl7pPr>
            <a:lvl8pPr indent="-304800" lvl="7" marL="3657600" algn="l">
              <a:lnSpc>
                <a:spcPct val="115000"/>
              </a:lnSpc>
              <a:spcBef>
                <a:spcPts val="0"/>
              </a:spcBef>
              <a:spcAft>
                <a:spcPts val="0"/>
              </a:spcAft>
              <a:buSzPts val="1200"/>
              <a:buChar char="○"/>
              <a:defRPr sz="1600"/>
            </a:lvl8pPr>
            <a:lvl9pPr indent="-304800" lvl="8" marL="4114800" algn="l">
              <a:lnSpc>
                <a:spcPct val="115000"/>
              </a:lnSpc>
              <a:spcBef>
                <a:spcPts val="0"/>
              </a:spcBef>
              <a:spcAft>
                <a:spcPts val="0"/>
              </a:spcAft>
              <a:buSzPts val="1200"/>
              <a:buChar char="■"/>
              <a:defRPr sz="1600"/>
            </a:lvl9pPr>
          </a:lstStyle>
          <a:p/>
        </p:txBody>
      </p:sp>
      <p:sp>
        <p:nvSpPr>
          <p:cNvPr id="11865" name="Google Shape;11865;p1222"/>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304800" lvl="1" marL="914400" algn="l">
              <a:lnSpc>
                <a:spcPct val="115000"/>
              </a:lnSpc>
              <a:spcBef>
                <a:spcPts val="0"/>
              </a:spcBef>
              <a:spcAft>
                <a:spcPts val="0"/>
              </a:spcAft>
              <a:buSzPts val="1200"/>
              <a:buChar char="○"/>
              <a:defRPr sz="1600"/>
            </a:lvl2pPr>
            <a:lvl3pPr indent="-304800" lvl="2" marL="1371600" algn="l">
              <a:lnSpc>
                <a:spcPct val="115000"/>
              </a:lnSpc>
              <a:spcBef>
                <a:spcPts val="0"/>
              </a:spcBef>
              <a:spcAft>
                <a:spcPts val="0"/>
              </a:spcAft>
              <a:buSzPts val="1200"/>
              <a:buChar char="■"/>
              <a:defRPr sz="1600"/>
            </a:lvl3pPr>
            <a:lvl4pPr indent="-304800" lvl="3" marL="1828800" algn="l">
              <a:lnSpc>
                <a:spcPct val="115000"/>
              </a:lnSpc>
              <a:spcBef>
                <a:spcPts val="0"/>
              </a:spcBef>
              <a:spcAft>
                <a:spcPts val="0"/>
              </a:spcAft>
              <a:buSzPts val="1200"/>
              <a:buChar char="●"/>
              <a:defRPr sz="1600"/>
            </a:lvl4pPr>
            <a:lvl5pPr indent="-304800" lvl="4" marL="2286000" algn="l">
              <a:lnSpc>
                <a:spcPct val="115000"/>
              </a:lnSpc>
              <a:spcBef>
                <a:spcPts val="0"/>
              </a:spcBef>
              <a:spcAft>
                <a:spcPts val="0"/>
              </a:spcAft>
              <a:buSzPts val="1200"/>
              <a:buChar char="○"/>
              <a:defRPr sz="1600"/>
            </a:lvl5pPr>
            <a:lvl6pPr indent="-304800" lvl="5" marL="2743200" algn="l">
              <a:lnSpc>
                <a:spcPct val="115000"/>
              </a:lnSpc>
              <a:spcBef>
                <a:spcPts val="0"/>
              </a:spcBef>
              <a:spcAft>
                <a:spcPts val="0"/>
              </a:spcAft>
              <a:buSzPts val="1200"/>
              <a:buChar char="■"/>
              <a:defRPr sz="1600"/>
            </a:lvl6pPr>
            <a:lvl7pPr indent="-304800" lvl="6" marL="3200400" algn="l">
              <a:lnSpc>
                <a:spcPct val="115000"/>
              </a:lnSpc>
              <a:spcBef>
                <a:spcPts val="0"/>
              </a:spcBef>
              <a:spcAft>
                <a:spcPts val="0"/>
              </a:spcAft>
              <a:buSzPts val="1200"/>
              <a:buChar char="●"/>
              <a:defRPr sz="1600"/>
            </a:lvl7pPr>
            <a:lvl8pPr indent="-304800" lvl="7" marL="3657600" algn="l">
              <a:lnSpc>
                <a:spcPct val="115000"/>
              </a:lnSpc>
              <a:spcBef>
                <a:spcPts val="0"/>
              </a:spcBef>
              <a:spcAft>
                <a:spcPts val="0"/>
              </a:spcAft>
              <a:buSzPts val="1200"/>
              <a:buChar char="○"/>
              <a:defRPr sz="1600"/>
            </a:lvl8pPr>
            <a:lvl9pPr indent="-304800" lvl="8" marL="4114800" algn="l">
              <a:lnSpc>
                <a:spcPct val="115000"/>
              </a:lnSpc>
              <a:spcBef>
                <a:spcPts val="0"/>
              </a:spcBef>
              <a:spcAft>
                <a:spcPts val="0"/>
              </a:spcAft>
              <a:buSzPts val="1200"/>
              <a:buChar char="■"/>
              <a:defRPr sz="1600"/>
            </a:lvl9pPr>
          </a:lstStyle>
          <a:p/>
        </p:txBody>
      </p:sp>
      <p:sp>
        <p:nvSpPr>
          <p:cNvPr id="11866" name="Google Shape;11866;p1222"/>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867" name="Shape 11867"/>
        <p:cNvGrpSpPr/>
        <p:nvPr/>
      </p:nvGrpSpPr>
      <p:grpSpPr>
        <a:xfrm>
          <a:off x="0" y="0"/>
          <a:ext cx="0" cy="0"/>
          <a:chOff x="0" y="0"/>
          <a:chExt cx="0" cy="0"/>
        </a:xfrm>
      </p:grpSpPr>
      <p:sp>
        <p:nvSpPr>
          <p:cNvPr id="11868" name="Google Shape;11868;p1223"/>
          <p:cNvSpPr txBox="1"/>
          <p:nvPr>
            <p:ph type="title"/>
          </p:nvPr>
        </p:nvSpPr>
        <p:spPr>
          <a:xfrm>
            <a:off x="415600" y="593367"/>
            <a:ext cx="11360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869" name="Google Shape;11869;p1223"/>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1870" name="Shape 11870"/>
        <p:cNvGrpSpPr/>
        <p:nvPr/>
      </p:nvGrpSpPr>
      <p:grpSpPr>
        <a:xfrm>
          <a:off x="0" y="0"/>
          <a:ext cx="0" cy="0"/>
          <a:chOff x="0" y="0"/>
          <a:chExt cx="0" cy="0"/>
        </a:xfrm>
      </p:grpSpPr>
      <p:sp>
        <p:nvSpPr>
          <p:cNvPr id="11871" name="Google Shape;11871;p1224"/>
          <p:cNvSpPr txBox="1"/>
          <p:nvPr>
            <p:ph type="title"/>
          </p:nvPr>
        </p:nvSpPr>
        <p:spPr>
          <a:xfrm>
            <a:off x="415600" y="740800"/>
            <a:ext cx="3744000" cy="10076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1872" name="Google Shape;11872;p1224"/>
          <p:cNvSpPr txBox="1"/>
          <p:nvPr>
            <p:ph idx="1" type="body"/>
          </p:nvPr>
        </p:nvSpPr>
        <p:spPr>
          <a:xfrm>
            <a:off x="415600" y="1852800"/>
            <a:ext cx="3744000" cy="4239200"/>
          </a:xfrm>
          <a:prstGeom prst="rect">
            <a:avLst/>
          </a:prstGeom>
          <a:noFill/>
          <a:ln>
            <a:noFill/>
          </a:ln>
        </p:spPr>
        <p:txBody>
          <a:bodyPr anchorCtr="0" anchor="t" bIns="91425" lIns="91425" spcFirstLastPara="1" rIns="91425" wrap="square" tIns="91425">
            <a:normAutofit/>
          </a:bodyPr>
          <a:lstStyle>
            <a:lvl1pPr indent="-304800" lvl="0" marL="457200" algn="l">
              <a:lnSpc>
                <a:spcPct val="115000"/>
              </a:lnSpc>
              <a:spcBef>
                <a:spcPts val="0"/>
              </a:spcBef>
              <a:spcAft>
                <a:spcPts val="0"/>
              </a:spcAft>
              <a:buSzPts val="1200"/>
              <a:buChar char="●"/>
              <a:defRPr sz="1600"/>
            </a:lvl1pPr>
            <a:lvl2pPr indent="-304800" lvl="1" marL="914400" algn="l">
              <a:lnSpc>
                <a:spcPct val="115000"/>
              </a:lnSpc>
              <a:spcBef>
                <a:spcPts val="0"/>
              </a:spcBef>
              <a:spcAft>
                <a:spcPts val="0"/>
              </a:spcAft>
              <a:buSzPts val="1200"/>
              <a:buChar char="○"/>
              <a:defRPr sz="1600"/>
            </a:lvl2pPr>
            <a:lvl3pPr indent="-304800" lvl="2" marL="1371600" algn="l">
              <a:lnSpc>
                <a:spcPct val="115000"/>
              </a:lnSpc>
              <a:spcBef>
                <a:spcPts val="0"/>
              </a:spcBef>
              <a:spcAft>
                <a:spcPts val="0"/>
              </a:spcAft>
              <a:buSzPts val="1200"/>
              <a:buChar char="■"/>
              <a:defRPr sz="1600"/>
            </a:lvl3pPr>
            <a:lvl4pPr indent="-304800" lvl="3" marL="1828800" algn="l">
              <a:lnSpc>
                <a:spcPct val="115000"/>
              </a:lnSpc>
              <a:spcBef>
                <a:spcPts val="0"/>
              </a:spcBef>
              <a:spcAft>
                <a:spcPts val="0"/>
              </a:spcAft>
              <a:buSzPts val="1200"/>
              <a:buChar char="●"/>
              <a:defRPr sz="1600"/>
            </a:lvl4pPr>
            <a:lvl5pPr indent="-304800" lvl="4" marL="2286000" algn="l">
              <a:lnSpc>
                <a:spcPct val="115000"/>
              </a:lnSpc>
              <a:spcBef>
                <a:spcPts val="0"/>
              </a:spcBef>
              <a:spcAft>
                <a:spcPts val="0"/>
              </a:spcAft>
              <a:buSzPts val="1200"/>
              <a:buChar char="○"/>
              <a:defRPr sz="1600"/>
            </a:lvl5pPr>
            <a:lvl6pPr indent="-304800" lvl="5" marL="2743200" algn="l">
              <a:lnSpc>
                <a:spcPct val="115000"/>
              </a:lnSpc>
              <a:spcBef>
                <a:spcPts val="0"/>
              </a:spcBef>
              <a:spcAft>
                <a:spcPts val="0"/>
              </a:spcAft>
              <a:buSzPts val="1200"/>
              <a:buChar char="■"/>
              <a:defRPr sz="1600"/>
            </a:lvl6pPr>
            <a:lvl7pPr indent="-304800" lvl="6" marL="3200400" algn="l">
              <a:lnSpc>
                <a:spcPct val="115000"/>
              </a:lnSpc>
              <a:spcBef>
                <a:spcPts val="0"/>
              </a:spcBef>
              <a:spcAft>
                <a:spcPts val="0"/>
              </a:spcAft>
              <a:buSzPts val="1200"/>
              <a:buChar char="●"/>
              <a:defRPr sz="1600"/>
            </a:lvl7pPr>
            <a:lvl8pPr indent="-304800" lvl="7" marL="3657600" algn="l">
              <a:lnSpc>
                <a:spcPct val="115000"/>
              </a:lnSpc>
              <a:spcBef>
                <a:spcPts val="0"/>
              </a:spcBef>
              <a:spcAft>
                <a:spcPts val="0"/>
              </a:spcAft>
              <a:buSzPts val="1200"/>
              <a:buChar char="○"/>
              <a:defRPr sz="1600"/>
            </a:lvl8pPr>
            <a:lvl9pPr indent="-304800" lvl="8" marL="4114800" algn="l">
              <a:lnSpc>
                <a:spcPct val="115000"/>
              </a:lnSpc>
              <a:spcBef>
                <a:spcPts val="0"/>
              </a:spcBef>
              <a:spcAft>
                <a:spcPts val="0"/>
              </a:spcAft>
              <a:buSzPts val="1200"/>
              <a:buChar char="■"/>
              <a:defRPr sz="1600"/>
            </a:lvl9pPr>
          </a:lstStyle>
          <a:p/>
        </p:txBody>
      </p:sp>
      <p:sp>
        <p:nvSpPr>
          <p:cNvPr id="11873" name="Google Shape;11873;p1224"/>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0">
    <p:spTree>
      <p:nvGrpSpPr>
        <p:cNvPr id="1229" name="Shape 1229"/>
        <p:cNvGrpSpPr/>
        <p:nvPr/>
      </p:nvGrpSpPr>
      <p:grpSpPr>
        <a:xfrm>
          <a:off x="0" y="0"/>
          <a:ext cx="0" cy="0"/>
          <a:chOff x="0" y="0"/>
          <a:chExt cx="0" cy="0"/>
        </a:xfrm>
      </p:grpSpPr>
      <p:sp>
        <p:nvSpPr>
          <p:cNvPr id="1230" name="Google Shape;1230;p18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231" name="Google Shape;1231;p1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232" name="Google Shape;1232;p1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233" name="Google Shape;1233;p188"/>
          <p:cNvGrpSpPr/>
          <p:nvPr/>
        </p:nvGrpSpPr>
        <p:grpSpPr>
          <a:xfrm>
            <a:off x="7191542" y="1"/>
            <a:ext cx="5000459" cy="1425992"/>
            <a:chOff x="7191542" y="1"/>
            <a:chExt cx="5000459" cy="1425992"/>
          </a:xfrm>
        </p:grpSpPr>
        <p:pic>
          <p:nvPicPr>
            <p:cNvPr id="1234" name="Google Shape;1234;p1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235" name="Google Shape;1235;p188"/>
            <p:cNvGrpSpPr/>
            <p:nvPr/>
          </p:nvGrpSpPr>
          <p:grpSpPr>
            <a:xfrm>
              <a:off x="7191542" y="1"/>
              <a:ext cx="5000459" cy="1425992"/>
              <a:chOff x="7186272" y="0"/>
              <a:chExt cx="5005729" cy="1427495"/>
            </a:xfrm>
          </p:grpSpPr>
          <p:sp>
            <p:nvSpPr>
              <p:cNvPr id="1236" name="Google Shape;1236;p1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37" name="Google Shape;1237;p1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874" name="Shape 11874"/>
        <p:cNvGrpSpPr/>
        <p:nvPr/>
      </p:nvGrpSpPr>
      <p:grpSpPr>
        <a:xfrm>
          <a:off x="0" y="0"/>
          <a:ext cx="0" cy="0"/>
          <a:chOff x="0" y="0"/>
          <a:chExt cx="0" cy="0"/>
        </a:xfrm>
      </p:grpSpPr>
      <p:sp>
        <p:nvSpPr>
          <p:cNvPr id="11875" name="Google Shape;11875;p1225"/>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1876" name="Google Shape;11876;p1225"/>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877" name="Shape 11877"/>
        <p:cNvGrpSpPr/>
        <p:nvPr/>
      </p:nvGrpSpPr>
      <p:grpSpPr>
        <a:xfrm>
          <a:off x="0" y="0"/>
          <a:ext cx="0" cy="0"/>
          <a:chOff x="0" y="0"/>
          <a:chExt cx="0" cy="0"/>
        </a:xfrm>
      </p:grpSpPr>
      <p:sp>
        <p:nvSpPr>
          <p:cNvPr id="11878" name="Google Shape;11878;p1226"/>
          <p:cNvSpPr/>
          <p:nvPr/>
        </p:nvSpPr>
        <p:spPr>
          <a:xfrm>
            <a:off x="6096000" y="-167"/>
            <a:ext cx="6096000" cy="6858000"/>
          </a:xfrm>
          <a:prstGeom prst="rect">
            <a:avLst/>
          </a:pr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533"/>
              <a:buFont typeface="Arial"/>
              <a:buNone/>
            </a:pPr>
            <a:r>
              <a:t/>
            </a:r>
            <a:endParaRPr sz="2533">
              <a:solidFill>
                <a:schemeClr val="dk1"/>
              </a:solidFill>
              <a:latin typeface="Arial"/>
              <a:ea typeface="Arial"/>
              <a:cs typeface="Arial"/>
              <a:sym typeface="Arial"/>
            </a:endParaRPr>
          </a:p>
        </p:txBody>
      </p:sp>
      <p:sp>
        <p:nvSpPr>
          <p:cNvPr id="11879" name="Google Shape;11879;p1226"/>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4200"/>
              <a:buNone/>
              <a:defRPr sz="56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11880" name="Google Shape;11880;p1226"/>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1881" name="Google Shape;11881;p1226"/>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11882" name="Google Shape;11882;p1226"/>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883" name="Shape 11883"/>
        <p:cNvGrpSpPr/>
        <p:nvPr/>
      </p:nvGrpSpPr>
      <p:grpSpPr>
        <a:xfrm>
          <a:off x="0" y="0"/>
          <a:ext cx="0" cy="0"/>
          <a:chOff x="0" y="0"/>
          <a:chExt cx="0" cy="0"/>
        </a:xfrm>
      </p:grpSpPr>
      <p:sp>
        <p:nvSpPr>
          <p:cNvPr id="11884" name="Google Shape;11884;p1227"/>
          <p:cNvSpPr txBox="1"/>
          <p:nvPr>
            <p:ph idx="1" type="body"/>
          </p:nvPr>
        </p:nvSpPr>
        <p:spPr>
          <a:xfrm>
            <a:off x="415600" y="5640767"/>
            <a:ext cx="7998400" cy="806800"/>
          </a:xfrm>
          <a:prstGeom prst="rect">
            <a:avLst/>
          </a:prstGeom>
          <a:noFill/>
          <a:ln>
            <a:noFill/>
          </a:ln>
        </p:spPr>
        <p:txBody>
          <a:bodyPr anchorCtr="0" anchor="ctr" bIns="91425" lIns="91425" spcFirstLastPara="1" rIns="91425" wrap="square" tIns="91425">
            <a:normAutofit/>
          </a:bodyPr>
          <a:lstStyle>
            <a:lvl1pPr indent="-228600" lvl="0" marL="457200" algn="l">
              <a:lnSpc>
                <a:spcPct val="100000"/>
              </a:lnSpc>
              <a:spcBef>
                <a:spcPts val="0"/>
              </a:spcBef>
              <a:spcAft>
                <a:spcPts val="0"/>
              </a:spcAft>
              <a:buSzPts val="1800"/>
              <a:buNone/>
              <a:defRPr/>
            </a:lvl1pPr>
          </a:lstStyle>
          <a:p/>
        </p:txBody>
      </p:sp>
      <p:sp>
        <p:nvSpPr>
          <p:cNvPr id="11885" name="Google Shape;11885;p1227"/>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886" name="Shape 11886"/>
        <p:cNvGrpSpPr/>
        <p:nvPr/>
      </p:nvGrpSpPr>
      <p:grpSpPr>
        <a:xfrm>
          <a:off x="0" y="0"/>
          <a:ext cx="0" cy="0"/>
          <a:chOff x="0" y="0"/>
          <a:chExt cx="0" cy="0"/>
        </a:xfrm>
      </p:grpSpPr>
      <p:sp>
        <p:nvSpPr>
          <p:cNvPr id="11887" name="Google Shape;11887;p1228"/>
          <p:cNvSpPr txBox="1"/>
          <p:nvPr>
            <p:ph hasCustomPrompt="1" type="title"/>
          </p:nvPr>
        </p:nvSpPr>
        <p:spPr>
          <a:xfrm>
            <a:off x="415600" y="1474833"/>
            <a:ext cx="11360800" cy="26180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12000"/>
              <a:buNone/>
              <a:defRPr sz="160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11888" name="Google Shape;11888;p1228"/>
          <p:cNvSpPr txBox="1"/>
          <p:nvPr>
            <p:ph idx="1" type="body"/>
          </p:nvPr>
        </p:nvSpPr>
        <p:spPr>
          <a:xfrm>
            <a:off x="415600" y="4202967"/>
            <a:ext cx="11360800" cy="1734400"/>
          </a:xfrm>
          <a:prstGeom prst="rect">
            <a:avLst/>
          </a:prstGeom>
          <a:noFill/>
          <a:ln>
            <a:noFill/>
          </a:ln>
        </p:spPr>
        <p:txBody>
          <a:bodyPr anchorCtr="0" anchor="t" bIns="91425" lIns="91425" spcFirstLastPara="1" rIns="91425" wrap="square" tIns="91425">
            <a:normAutofit/>
          </a:bodyPr>
          <a:lstStyle>
            <a:lvl1pPr indent="-342900" lvl="0" marL="457200" algn="ctr">
              <a:lnSpc>
                <a:spcPct val="115000"/>
              </a:lnSpc>
              <a:spcBef>
                <a:spcPts val="0"/>
              </a:spcBef>
              <a:spcAft>
                <a:spcPts val="0"/>
              </a:spcAft>
              <a:buSzPts val="1800"/>
              <a:buChar char="●"/>
              <a:defRPr/>
            </a:lvl1pPr>
            <a:lvl2pPr indent="-317500" lvl="1" marL="914400" algn="ctr">
              <a:lnSpc>
                <a:spcPct val="115000"/>
              </a:lnSpc>
              <a:spcBef>
                <a:spcPts val="0"/>
              </a:spcBef>
              <a:spcAft>
                <a:spcPts val="0"/>
              </a:spcAft>
              <a:buSzPts val="1400"/>
              <a:buChar char="○"/>
              <a:defRPr/>
            </a:lvl2pPr>
            <a:lvl3pPr indent="-317500" lvl="2" marL="1371600" algn="ctr">
              <a:lnSpc>
                <a:spcPct val="115000"/>
              </a:lnSpc>
              <a:spcBef>
                <a:spcPts val="0"/>
              </a:spcBef>
              <a:spcAft>
                <a:spcPts val="0"/>
              </a:spcAft>
              <a:buSzPts val="1400"/>
              <a:buChar char="■"/>
              <a:defRPr/>
            </a:lvl3pPr>
            <a:lvl4pPr indent="-317500" lvl="3" marL="1828800" algn="ctr">
              <a:lnSpc>
                <a:spcPct val="115000"/>
              </a:lnSpc>
              <a:spcBef>
                <a:spcPts val="0"/>
              </a:spcBef>
              <a:spcAft>
                <a:spcPts val="0"/>
              </a:spcAft>
              <a:buSzPts val="1400"/>
              <a:buChar char="●"/>
              <a:defRPr/>
            </a:lvl4pPr>
            <a:lvl5pPr indent="-317500" lvl="4" marL="2286000" algn="ctr">
              <a:lnSpc>
                <a:spcPct val="115000"/>
              </a:lnSpc>
              <a:spcBef>
                <a:spcPts val="0"/>
              </a:spcBef>
              <a:spcAft>
                <a:spcPts val="0"/>
              </a:spcAft>
              <a:buSzPts val="1400"/>
              <a:buChar char="○"/>
              <a:defRPr/>
            </a:lvl5pPr>
            <a:lvl6pPr indent="-317500" lvl="5" marL="2743200" algn="ctr">
              <a:lnSpc>
                <a:spcPct val="115000"/>
              </a:lnSpc>
              <a:spcBef>
                <a:spcPts val="0"/>
              </a:spcBef>
              <a:spcAft>
                <a:spcPts val="0"/>
              </a:spcAft>
              <a:buSzPts val="1400"/>
              <a:buChar char="■"/>
              <a:defRPr/>
            </a:lvl6pPr>
            <a:lvl7pPr indent="-317500" lvl="6" marL="3200400" algn="ctr">
              <a:lnSpc>
                <a:spcPct val="115000"/>
              </a:lnSpc>
              <a:spcBef>
                <a:spcPts val="0"/>
              </a:spcBef>
              <a:spcAft>
                <a:spcPts val="0"/>
              </a:spcAft>
              <a:buSzPts val="1400"/>
              <a:buChar char="●"/>
              <a:defRPr/>
            </a:lvl7pPr>
            <a:lvl8pPr indent="-317500" lvl="7" marL="3657600" algn="ctr">
              <a:lnSpc>
                <a:spcPct val="115000"/>
              </a:lnSpc>
              <a:spcBef>
                <a:spcPts val="0"/>
              </a:spcBef>
              <a:spcAft>
                <a:spcPts val="0"/>
              </a:spcAft>
              <a:buSzPts val="1400"/>
              <a:buChar char="○"/>
              <a:defRPr/>
            </a:lvl8pPr>
            <a:lvl9pPr indent="-317500" lvl="8" marL="4114800" algn="ctr">
              <a:lnSpc>
                <a:spcPct val="115000"/>
              </a:lnSpc>
              <a:spcBef>
                <a:spcPts val="0"/>
              </a:spcBef>
              <a:spcAft>
                <a:spcPts val="0"/>
              </a:spcAft>
              <a:buSzPts val="1400"/>
              <a:buChar char="■"/>
              <a:defRPr/>
            </a:lvl9pPr>
          </a:lstStyle>
          <a:p/>
        </p:txBody>
      </p:sp>
      <p:sp>
        <p:nvSpPr>
          <p:cNvPr id="11889" name="Google Shape;11889;p1228"/>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1890" name="Shape 11890"/>
        <p:cNvGrpSpPr/>
        <p:nvPr/>
      </p:nvGrpSpPr>
      <p:grpSpPr>
        <a:xfrm>
          <a:off x="0" y="0"/>
          <a:ext cx="0" cy="0"/>
          <a:chOff x="0" y="0"/>
          <a:chExt cx="0" cy="0"/>
        </a:xfrm>
      </p:grpSpPr>
      <p:sp>
        <p:nvSpPr>
          <p:cNvPr id="11891" name="Google Shape;11891;p1229"/>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2">
    <p:spTree>
      <p:nvGrpSpPr>
        <p:cNvPr id="1238" name="Shape 1238"/>
        <p:cNvGrpSpPr/>
        <p:nvPr/>
      </p:nvGrpSpPr>
      <p:grpSpPr>
        <a:xfrm>
          <a:off x="0" y="0"/>
          <a:ext cx="0" cy="0"/>
          <a:chOff x="0" y="0"/>
          <a:chExt cx="0" cy="0"/>
        </a:xfrm>
      </p:grpSpPr>
      <p:sp>
        <p:nvSpPr>
          <p:cNvPr id="1239" name="Google Shape;1239;p189"/>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40" name="Google Shape;1240;p189"/>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41" name="Google Shape;1241;p189"/>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42" name="Google Shape;1242;p189"/>
          <p:cNvSpPr/>
          <p:nvPr>
            <p:ph idx="2" type="pic"/>
          </p:nvPr>
        </p:nvSpPr>
        <p:spPr>
          <a:xfrm>
            <a:off x="7118684" y="233915"/>
            <a:ext cx="5073316" cy="5943600"/>
          </a:xfrm>
          <a:prstGeom prst="rect">
            <a:avLst/>
          </a:prstGeom>
          <a:noFill/>
          <a:ln>
            <a:noFill/>
          </a:ln>
        </p:spPr>
      </p:sp>
      <p:grpSp>
        <p:nvGrpSpPr>
          <p:cNvPr id="1243" name="Google Shape;1243;p189"/>
          <p:cNvGrpSpPr/>
          <p:nvPr/>
        </p:nvGrpSpPr>
        <p:grpSpPr>
          <a:xfrm>
            <a:off x="0" y="5020348"/>
            <a:ext cx="12192000" cy="1837653"/>
            <a:chOff x="0" y="5020348"/>
            <a:chExt cx="12192000" cy="1837653"/>
          </a:xfrm>
        </p:grpSpPr>
        <p:sp>
          <p:nvSpPr>
            <p:cNvPr id="1244" name="Google Shape;1244;p18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45" name="Google Shape;1245;p189"/>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46" name="Google Shape;1246;p18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3">
    <p:bg>
      <p:bgPr>
        <a:solidFill>
          <a:schemeClr val="lt2"/>
        </a:solidFill>
      </p:bgPr>
    </p:bg>
    <p:spTree>
      <p:nvGrpSpPr>
        <p:cNvPr id="123" name="Shape 123"/>
        <p:cNvGrpSpPr/>
        <p:nvPr/>
      </p:nvGrpSpPr>
      <p:grpSpPr>
        <a:xfrm>
          <a:off x="0" y="0"/>
          <a:ext cx="0" cy="0"/>
          <a:chOff x="0" y="0"/>
          <a:chExt cx="0" cy="0"/>
        </a:xfrm>
      </p:grpSpPr>
      <p:grpSp>
        <p:nvGrpSpPr>
          <p:cNvPr id="124" name="Google Shape;124;p82"/>
          <p:cNvGrpSpPr/>
          <p:nvPr/>
        </p:nvGrpSpPr>
        <p:grpSpPr>
          <a:xfrm>
            <a:off x="0" y="5020347"/>
            <a:ext cx="12192000" cy="1837653"/>
            <a:chOff x="0" y="5020347"/>
            <a:chExt cx="12192000" cy="1837653"/>
          </a:xfrm>
        </p:grpSpPr>
        <p:sp>
          <p:nvSpPr>
            <p:cNvPr id="125" name="Google Shape;125;p8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6" name="Google Shape;126;p8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7" name="Google Shape;127;p8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8" name="Google Shape;128;p8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29" name="Google Shape;129;p8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0" name="Google Shape;130;p8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p:spTree>
      <p:nvGrpSpPr>
        <p:cNvPr id="1247" name="Shape 1247"/>
        <p:cNvGrpSpPr/>
        <p:nvPr/>
      </p:nvGrpSpPr>
      <p:grpSpPr>
        <a:xfrm>
          <a:off x="0" y="0"/>
          <a:ext cx="0" cy="0"/>
          <a:chOff x="0" y="0"/>
          <a:chExt cx="0" cy="0"/>
        </a:xfrm>
      </p:grpSpPr>
      <p:sp>
        <p:nvSpPr>
          <p:cNvPr id="1248" name="Google Shape;1248;p19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49" name="Google Shape;1249;p19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50" name="Google Shape;1250;p19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51" name="Google Shape;1251;p1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252" name="Google Shape;1252;p1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253" name="Google Shape;1253;p1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254" name="Google Shape;1254;p190"/>
          <p:cNvGrpSpPr/>
          <p:nvPr/>
        </p:nvGrpSpPr>
        <p:grpSpPr>
          <a:xfrm>
            <a:off x="7191542" y="1"/>
            <a:ext cx="5000459" cy="1425992"/>
            <a:chOff x="7191542" y="1"/>
            <a:chExt cx="5000459" cy="1425992"/>
          </a:xfrm>
        </p:grpSpPr>
        <p:pic>
          <p:nvPicPr>
            <p:cNvPr id="1255" name="Google Shape;1255;p1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256" name="Google Shape;1256;p190"/>
            <p:cNvGrpSpPr/>
            <p:nvPr/>
          </p:nvGrpSpPr>
          <p:grpSpPr>
            <a:xfrm>
              <a:off x="7191542" y="1"/>
              <a:ext cx="5000459" cy="1425992"/>
              <a:chOff x="7186272" y="0"/>
              <a:chExt cx="5005729" cy="1427495"/>
            </a:xfrm>
          </p:grpSpPr>
          <p:sp>
            <p:nvSpPr>
              <p:cNvPr id="1257" name="Google Shape;1257;p1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58" name="Google Shape;1258;p1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259" name="Google Shape;1259;p19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3">
    <p:bg>
      <p:bgPr>
        <a:solidFill>
          <a:schemeClr val="lt2"/>
        </a:solidFill>
      </p:bgPr>
    </p:bg>
    <p:spTree>
      <p:nvGrpSpPr>
        <p:cNvPr id="1260" name="Shape 1260"/>
        <p:cNvGrpSpPr/>
        <p:nvPr/>
      </p:nvGrpSpPr>
      <p:grpSpPr>
        <a:xfrm>
          <a:off x="0" y="0"/>
          <a:ext cx="0" cy="0"/>
          <a:chOff x="0" y="0"/>
          <a:chExt cx="0" cy="0"/>
        </a:xfrm>
      </p:grpSpPr>
      <p:grpSp>
        <p:nvGrpSpPr>
          <p:cNvPr id="1261" name="Google Shape;1261;p191"/>
          <p:cNvGrpSpPr/>
          <p:nvPr/>
        </p:nvGrpSpPr>
        <p:grpSpPr>
          <a:xfrm>
            <a:off x="0" y="5020347"/>
            <a:ext cx="12192000" cy="1837653"/>
            <a:chOff x="0" y="5020347"/>
            <a:chExt cx="12192000" cy="1837653"/>
          </a:xfrm>
        </p:grpSpPr>
        <p:sp>
          <p:nvSpPr>
            <p:cNvPr id="1262" name="Google Shape;1262;p19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63" name="Google Shape;1263;p19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64" name="Google Shape;1264;p19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65" name="Google Shape;1265;p19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266" name="Google Shape;1266;p19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67" name="Google Shape;1267;p19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p:spTree>
      <p:nvGrpSpPr>
        <p:cNvPr id="1268" name="Shape 1268"/>
        <p:cNvGrpSpPr/>
        <p:nvPr/>
      </p:nvGrpSpPr>
      <p:grpSpPr>
        <a:xfrm>
          <a:off x="0" y="0"/>
          <a:ext cx="0" cy="0"/>
          <a:chOff x="0" y="0"/>
          <a:chExt cx="0" cy="0"/>
        </a:xfrm>
      </p:grpSpPr>
      <p:sp>
        <p:nvSpPr>
          <p:cNvPr id="1269" name="Google Shape;1269;p19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70" name="Google Shape;1270;p19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71" name="Google Shape;1271;p19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72" name="Google Shape;1272;p1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273" name="Google Shape;1273;p1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274" name="Google Shape;1274;p1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275" name="Google Shape;1275;p192"/>
          <p:cNvGrpSpPr/>
          <p:nvPr/>
        </p:nvGrpSpPr>
        <p:grpSpPr>
          <a:xfrm>
            <a:off x="7191542" y="1"/>
            <a:ext cx="5000459" cy="1425992"/>
            <a:chOff x="7191542" y="1"/>
            <a:chExt cx="5000459" cy="1425992"/>
          </a:xfrm>
        </p:grpSpPr>
        <p:pic>
          <p:nvPicPr>
            <p:cNvPr id="1276" name="Google Shape;1276;p1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277" name="Google Shape;1277;p192"/>
            <p:cNvGrpSpPr/>
            <p:nvPr/>
          </p:nvGrpSpPr>
          <p:grpSpPr>
            <a:xfrm>
              <a:off x="7191542" y="1"/>
              <a:ext cx="5000459" cy="1425992"/>
              <a:chOff x="7186272" y="0"/>
              <a:chExt cx="5005729" cy="1427495"/>
            </a:xfrm>
          </p:grpSpPr>
          <p:sp>
            <p:nvSpPr>
              <p:cNvPr id="1278" name="Google Shape;1278;p1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79" name="Google Shape;1279;p1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280" name="Google Shape;1280;p19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2">
    <p:spTree>
      <p:nvGrpSpPr>
        <p:cNvPr id="1281" name="Shape 1281"/>
        <p:cNvGrpSpPr/>
        <p:nvPr/>
      </p:nvGrpSpPr>
      <p:grpSpPr>
        <a:xfrm>
          <a:off x="0" y="0"/>
          <a:ext cx="0" cy="0"/>
          <a:chOff x="0" y="0"/>
          <a:chExt cx="0" cy="0"/>
        </a:xfrm>
      </p:grpSpPr>
      <p:sp>
        <p:nvSpPr>
          <p:cNvPr id="1282" name="Google Shape;1282;p193"/>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83" name="Google Shape;1283;p193"/>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1284" name="Google Shape;1284;p193"/>
          <p:cNvGrpSpPr/>
          <p:nvPr/>
        </p:nvGrpSpPr>
        <p:grpSpPr>
          <a:xfrm flipH="1">
            <a:off x="-1" y="1"/>
            <a:ext cx="6418725" cy="1509822"/>
            <a:chOff x="7522541" y="1"/>
            <a:chExt cx="4669459" cy="1098357"/>
          </a:xfrm>
        </p:grpSpPr>
        <p:sp>
          <p:nvSpPr>
            <p:cNvPr id="1285" name="Google Shape;1285;p193"/>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86" name="Google Shape;1286;p193"/>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1287" name="Google Shape;1287;p193"/>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4">
    <p:bg>
      <p:bgPr>
        <a:solidFill>
          <a:schemeClr val="lt2"/>
        </a:solidFill>
      </p:bgPr>
    </p:bg>
    <p:spTree>
      <p:nvGrpSpPr>
        <p:cNvPr id="1288" name="Shape 1288"/>
        <p:cNvGrpSpPr/>
        <p:nvPr/>
      </p:nvGrpSpPr>
      <p:grpSpPr>
        <a:xfrm>
          <a:off x="0" y="0"/>
          <a:ext cx="0" cy="0"/>
          <a:chOff x="0" y="0"/>
          <a:chExt cx="0" cy="0"/>
        </a:xfrm>
      </p:grpSpPr>
      <p:grpSp>
        <p:nvGrpSpPr>
          <p:cNvPr id="1289" name="Google Shape;1289;p194"/>
          <p:cNvGrpSpPr/>
          <p:nvPr/>
        </p:nvGrpSpPr>
        <p:grpSpPr>
          <a:xfrm>
            <a:off x="0" y="5020347"/>
            <a:ext cx="12192000" cy="1837653"/>
            <a:chOff x="0" y="5020347"/>
            <a:chExt cx="12192000" cy="1837653"/>
          </a:xfrm>
        </p:grpSpPr>
        <p:sp>
          <p:nvSpPr>
            <p:cNvPr id="1290" name="Google Shape;1290;p19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91" name="Google Shape;1291;p19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92" name="Google Shape;1292;p19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93" name="Google Shape;1293;p19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294" name="Google Shape;1294;p19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95" name="Google Shape;1295;p19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2">
    <p:spTree>
      <p:nvGrpSpPr>
        <p:cNvPr id="1296" name="Shape 1296"/>
        <p:cNvGrpSpPr/>
        <p:nvPr/>
      </p:nvGrpSpPr>
      <p:grpSpPr>
        <a:xfrm>
          <a:off x="0" y="0"/>
          <a:ext cx="0" cy="0"/>
          <a:chOff x="0" y="0"/>
          <a:chExt cx="0" cy="0"/>
        </a:xfrm>
      </p:grpSpPr>
      <p:sp>
        <p:nvSpPr>
          <p:cNvPr id="1297" name="Google Shape;1297;p19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298" name="Google Shape;1298;p19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299" name="Google Shape;1299;p195"/>
          <p:cNvGrpSpPr/>
          <p:nvPr/>
        </p:nvGrpSpPr>
        <p:grpSpPr>
          <a:xfrm>
            <a:off x="0" y="5379426"/>
            <a:ext cx="2807368" cy="753891"/>
            <a:chOff x="0" y="5379426"/>
            <a:chExt cx="2807368" cy="753891"/>
          </a:xfrm>
        </p:grpSpPr>
        <p:sp>
          <p:nvSpPr>
            <p:cNvPr id="1300" name="Google Shape;1300;p19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01" name="Google Shape;1301;p19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302" name="Google Shape;1302;p195"/>
          <p:cNvSpPr/>
          <p:nvPr>
            <p:ph idx="2" type="pic"/>
          </p:nvPr>
        </p:nvSpPr>
        <p:spPr>
          <a:xfrm>
            <a:off x="2807368" y="457202"/>
            <a:ext cx="8915400" cy="5943598"/>
          </a:xfrm>
          <a:prstGeom prst="rect">
            <a:avLst/>
          </a:prstGeom>
          <a:noFill/>
          <a:ln>
            <a:noFill/>
          </a:ln>
        </p:spPr>
      </p:sp>
      <p:pic>
        <p:nvPicPr>
          <p:cNvPr id="1303" name="Google Shape;1303;p19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3">
    <p:spTree>
      <p:nvGrpSpPr>
        <p:cNvPr id="1304" name="Shape 1304"/>
        <p:cNvGrpSpPr/>
        <p:nvPr/>
      </p:nvGrpSpPr>
      <p:grpSpPr>
        <a:xfrm>
          <a:off x="0" y="0"/>
          <a:ext cx="0" cy="0"/>
          <a:chOff x="0" y="0"/>
          <a:chExt cx="0" cy="0"/>
        </a:xfrm>
      </p:grpSpPr>
      <p:sp>
        <p:nvSpPr>
          <p:cNvPr id="1305" name="Google Shape;1305;p19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06" name="Google Shape;1306;p19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07" name="Google Shape;1307;p19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08" name="Google Shape;1308;p196"/>
          <p:cNvSpPr/>
          <p:nvPr>
            <p:ph idx="2" type="pic"/>
          </p:nvPr>
        </p:nvSpPr>
        <p:spPr>
          <a:xfrm>
            <a:off x="7118684" y="233915"/>
            <a:ext cx="5073316" cy="5943600"/>
          </a:xfrm>
          <a:prstGeom prst="rect">
            <a:avLst/>
          </a:prstGeom>
          <a:noFill/>
          <a:ln>
            <a:noFill/>
          </a:ln>
        </p:spPr>
      </p:sp>
      <p:grpSp>
        <p:nvGrpSpPr>
          <p:cNvPr id="1309" name="Google Shape;1309;p196"/>
          <p:cNvGrpSpPr/>
          <p:nvPr/>
        </p:nvGrpSpPr>
        <p:grpSpPr>
          <a:xfrm>
            <a:off x="0" y="5020348"/>
            <a:ext cx="12192000" cy="1837653"/>
            <a:chOff x="0" y="5020348"/>
            <a:chExt cx="12192000" cy="1837653"/>
          </a:xfrm>
        </p:grpSpPr>
        <p:sp>
          <p:nvSpPr>
            <p:cNvPr id="1310" name="Google Shape;1310;p19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11" name="Google Shape;1311;p19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12" name="Google Shape;1312;p19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1">
    <p:spTree>
      <p:nvGrpSpPr>
        <p:cNvPr id="1313" name="Shape 1313"/>
        <p:cNvGrpSpPr/>
        <p:nvPr/>
      </p:nvGrpSpPr>
      <p:grpSpPr>
        <a:xfrm>
          <a:off x="0" y="0"/>
          <a:ext cx="0" cy="0"/>
          <a:chOff x="0" y="0"/>
          <a:chExt cx="0" cy="0"/>
        </a:xfrm>
      </p:grpSpPr>
      <p:sp>
        <p:nvSpPr>
          <p:cNvPr id="1314" name="Google Shape;1314;p19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15" name="Google Shape;1315;p19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316" name="Google Shape;1316;p197"/>
          <p:cNvGrpSpPr/>
          <p:nvPr/>
        </p:nvGrpSpPr>
        <p:grpSpPr>
          <a:xfrm>
            <a:off x="7191542" y="1"/>
            <a:ext cx="5000459" cy="1425992"/>
            <a:chOff x="7191542" y="1"/>
            <a:chExt cx="5000459" cy="1425992"/>
          </a:xfrm>
        </p:grpSpPr>
        <p:pic>
          <p:nvPicPr>
            <p:cNvPr id="1317" name="Google Shape;1317;p1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318" name="Google Shape;1318;p197"/>
            <p:cNvGrpSpPr/>
            <p:nvPr/>
          </p:nvGrpSpPr>
          <p:grpSpPr>
            <a:xfrm>
              <a:off x="7191542" y="1"/>
              <a:ext cx="5000459" cy="1425992"/>
              <a:chOff x="7186272" y="0"/>
              <a:chExt cx="5005729" cy="1427495"/>
            </a:xfrm>
          </p:grpSpPr>
          <p:sp>
            <p:nvSpPr>
              <p:cNvPr id="1319" name="Google Shape;1319;p1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0" name="Google Shape;1320;p1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321" name="Google Shape;1321;p19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22" name="Google Shape;1322;p19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323" name="Google Shape;1323;p1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324" name="Google Shape;1324;p1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1">
    <p:spTree>
      <p:nvGrpSpPr>
        <p:cNvPr id="1325" name="Shape 1325"/>
        <p:cNvGrpSpPr/>
        <p:nvPr/>
      </p:nvGrpSpPr>
      <p:grpSpPr>
        <a:xfrm>
          <a:off x="0" y="0"/>
          <a:ext cx="0" cy="0"/>
          <a:chOff x="0" y="0"/>
          <a:chExt cx="0" cy="0"/>
        </a:xfrm>
      </p:grpSpPr>
      <p:grpSp>
        <p:nvGrpSpPr>
          <p:cNvPr id="1326" name="Google Shape;1326;p198"/>
          <p:cNvGrpSpPr/>
          <p:nvPr/>
        </p:nvGrpSpPr>
        <p:grpSpPr>
          <a:xfrm>
            <a:off x="7191542" y="1"/>
            <a:ext cx="5000459" cy="1425992"/>
            <a:chOff x="7191542" y="1"/>
            <a:chExt cx="5000459" cy="1425992"/>
          </a:xfrm>
        </p:grpSpPr>
        <p:pic>
          <p:nvPicPr>
            <p:cNvPr id="1327" name="Google Shape;1327;p1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328" name="Google Shape;1328;p198"/>
            <p:cNvGrpSpPr/>
            <p:nvPr/>
          </p:nvGrpSpPr>
          <p:grpSpPr>
            <a:xfrm>
              <a:off x="7191542" y="1"/>
              <a:ext cx="5000459" cy="1425992"/>
              <a:chOff x="7186272" y="0"/>
              <a:chExt cx="5005729" cy="1427495"/>
            </a:xfrm>
          </p:grpSpPr>
          <p:sp>
            <p:nvSpPr>
              <p:cNvPr id="1329" name="Google Shape;1329;p1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0" name="Google Shape;1330;p1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331" name="Google Shape;1331;p19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32" name="Google Shape;1332;p198"/>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3" name="Google Shape;1333;p198"/>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4" name="Google Shape;1334;p19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5" name="Google Shape;1335;p19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 name="Google Shape;1336;p1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337" name="Google Shape;1337;p1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338" name="Google Shape;1338;p1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8">
    <p:spTree>
      <p:nvGrpSpPr>
        <p:cNvPr id="1339" name="Shape 1339"/>
        <p:cNvGrpSpPr/>
        <p:nvPr/>
      </p:nvGrpSpPr>
      <p:grpSpPr>
        <a:xfrm>
          <a:off x="0" y="0"/>
          <a:ext cx="0" cy="0"/>
          <a:chOff x="0" y="0"/>
          <a:chExt cx="0" cy="0"/>
        </a:xfrm>
      </p:grpSpPr>
      <p:sp>
        <p:nvSpPr>
          <p:cNvPr id="1340" name="Google Shape;1340;p19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41" name="Google Shape;1341;p19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42" name="Google Shape;1342;p19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43" name="Google Shape;1343;p1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344" name="Google Shape;1344;p1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345" name="Google Shape;1345;p1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346" name="Google Shape;1346;p199"/>
          <p:cNvGrpSpPr/>
          <p:nvPr/>
        </p:nvGrpSpPr>
        <p:grpSpPr>
          <a:xfrm>
            <a:off x="7191542" y="1"/>
            <a:ext cx="5000459" cy="1425992"/>
            <a:chOff x="7191542" y="1"/>
            <a:chExt cx="5000459" cy="1425992"/>
          </a:xfrm>
        </p:grpSpPr>
        <p:pic>
          <p:nvPicPr>
            <p:cNvPr id="1347" name="Google Shape;1347;p1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348" name="Google Shape;1348;p199"/>
            <p:cNvGrpSpPr/>
            <p:nvPr/>
          </p:nvGrpSpPr>
          <p:grpSpPr>
            <a:xfrm>
              <a:off x="7191542" y="1"/>
              <a:ext cx="5000459" cy="1425992"/>
              <a:chOff x="7186272" y="0"/>
              <a:chExt cx="5005729" cy="1427495"/>
            </a:xfrm>
          </p:grpSpPr>
          <p:sp>
            <p:nvSpPr>
              <p:cNvPr id="1349" name="Google Shape;1349;p1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0" name="Google Shape;1350;p1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351" name="Google Shape;1351;p19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p:spTree>
      <p:nvGrpSpPr>
        <p:cNvPr id="131" name="Shape 131"/>
        <p:cNvGrpSpPr/>
        <p:nvPr/>
      </p:nvGrpSpPr>
      <p:grpSpPr>
        <a:xfrm>
          <a:off x="0" y="0"/>
          <a:ext cx="0" cy="0"/>
          <a:chOff x="0" y="0"/>
          <a:chExt cx="0" cy="0"/>
        </a:xfrm>
      </p:grpSpPr>
      <p:sp>
        <p:nvSpPr>
          <p:cNvPr id="132" name="Google Shape;132;p8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33" name="Google Shape;133;p8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34" name="Google Shape;134;p83"/>
          <p:cNvGrpSpPr/>
          <p:nvPr/>
        </p:nvGrpSpPr>
        <p:grpSpPr>
          <a:xfrm>
            <a:off x="0" y="5379426"/>
            <a:ext cx="2807368" cy="753891"/>
            <a:chOff x="0" y="5379426"/>
            <a:chExt cx="2807368" cy="753891"/>
          </a:xfrm>
        </p:grpSpPr>
        <p:sp>
          <p:nvSpPr>
            <p:cNvPr id="135" name="Google Shape;135;p8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6" name="Google Shape;136;p8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37" name="Google Shape;137;p83"/>
          <p:cNvSpPr/>
          <p:nvPr>
            <p:ph idx="2" type="pic"/>
          </p:nvPr>
        </p:nvSpPr>
        <p:spPr>
          <a:xfrm>
            <a:off x="2807368" y="457202"/>
            <a:ext cx="8915400" cy="5943598"/>
          </a:xfrm>
          <a:prstGeom prst="rect">
            <a:avLst/>
          </a:prstGeom>
          <a:noFill/>
          <a:ln>
            <a:noFill/>
          </a:ln>
        </p:spPr>
      </p:sp>
      <p:pic>
        <p:nvPicPr>
          <p:cNvPr id="138" name="Google Shape;138;p8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1">
    <p:spTree>
      <p:nvGrpSpPr>
        <p:cNvPr id="1352" name="Shape 1352"/>
        <p:cNvGrpSpPr/>
        <p:nvPr/>
      </p:nvGrpSpPr>
      <p:grpSpPr>
        <a:xfrm>
          <a:off x="0" y="0"/>
          <a:ext cx="0" cy="0"/>
          <a:chOff x="0" y="0"/>
          <a:chExt cx="0" cy="0"/>
        </a:xfrm>
      </p:grpSpPr>
      <p:grpSp>
        <p:nvGrpSpPr>
          <p:cNvPr id="1353" name="Google Shape;1353;p200"/>
          <p:cNvGrpSpPr/>
          <p:nvPr/>
        </p:nvGrpSpPr>
        <p:grpSpPr>
          <a:xfrm>
            <a:off x="0" y="0"/>
            <a:ext cx="12192000" cy="2148830"/>
            <a:chOff x="0" y="0"/>
            <a:chExt cx="12192000" cy="2148830"/>
          </a:xfrm>
        </p:grpSpPr>
        <p:sp>
          <p:nvSpPr>
            <p:cNvPr id="1354" name="Google Shape;1354;p20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 name="Google Shape;1355;p20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356" name="Google Shape;1356;p200"/>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57" name="Google Shape;1357;p200"/>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58" name="Google Shape;1358;p200"/>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359" name="Google Shape;1359;p200"/>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360" name="Google Shape;1360;p200"/>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1">
    <p:spTree>
      <p:nvGrpSpPr>
        <p:cNvPr id="1361" name="Shape 1361"/>
        <p:cNvGrpSpPr/>
        <p:nvPr/>
      </p:nvGrpSpPr>
      <p:grpSpPr>
        <a:xfrm>
          <a:off x="0" y="0"/>
          <a:ext cx="0" cy="0"/>
          <a:chOff x="0" y="0"/>
          <a:chExt cx="0" cy="0"/>
        </a:xfrm>
      </p:grpSpPr>
      <p:grpSp>
        <p:nvGrpSpPr>
          <p:cNvPr id="1362" name="Google Shape;1362;p201"/>
          <p:cNvGrpSpPr/>
          <p:nvPr/>
        </p:nvGrpSpPr>
        <p:grpSpPr>
          <a:xfrm>
            <a:off x="7191542" y="1"/>
            <a:ext cx="5000459" cy="1425992"/>
            <a:chOff x="7191542" y="1"/>
            <a:chExt cx="5000459" cy="1425992"/>
          </a:xfrm>
        </p:grpSpPr>
        <p:pic>
          <p:nvPicPr>
            <p:cNvPr id="1363" name="Google Shape;1363;p2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364" name="Google Shape;1364;p201"/>
            <p:cNvGrpSpPr/>
            <p:nvPr/>
          </p:nvGrpSpPr>
          <p:grpSpPr>
            <a:xfrm>
              <a:off x="7191542" y="1"/>
              <a:ext cx="5000459" cy="1425992"/>
              <a:chOff x="7186272" y="0"/>
              <a:chExt cx="5005729" cy="1427495"/>
            </a:xfrm>
          </p:grpSpPr>
          <p:sp>
            <p:nvSpPr>
              <p:cNvPr id="1365" name="Google Shape;1365;p2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6" name="Google Shape;1366;p2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367" name="Google Shape;1367;p20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68" name="Google Shape;1368;p2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369" name="Google Shape;1369;p2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370" name="Google Shape;1370;p2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4">
    <p:spTree>
      <p:nvGrpSpPr>
        <p:cNvPr id="1371" name="Shape 1371"/>
        <p:cNvGrpSpPr/>
        <p:nvPr/>
      </p:nvGrpSpPr>
      <p:grpSpPr>
        <a:xfrm>
          <a:off x="0" y="0"/>
          <a:ext cx="0" cy="0"/>
          <a:chOff x="0" y="0"/>
          <a:chExt cx="0" cy="0"/>
        </a:xfrm>
      </p:grpSpPr>
      <p:sp>
        <p:nvSpPr>
          <p:cNvPr id="1372" name="Google Shape;1372;p20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73" name="Google Shape;1373;p20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74" name="Google Shape;1374;p20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75" name="Google Shape;1375;p202"/>
          <p:cNvSpPr/>
          <p:nvPr>
            <p:ph idx="2" type="pic"/>
          </p:nvPr>
        </p:nvSpPr>
        <p:spPr>
          <a:xfrm>
            <a:off x="7118684" y="233915"/>
            <a:ext cx="5073316" cy="5943600"/>
          </a:xfrm>
          <a:prstGeom prst="rect">
            <a:avLst/>
          </a:prstGeom>
          <a:noFill/>
          <a:ln>
            <a:noFill/>
          </a:ln>
        </p:spPr>
      </p:sp>
      <p:grpSp>
        <p:nvGrpSpPr>
          <p:cNvPr id="1376" name="Google Shape;1376;p202"/>
          <p:cNvGrpSpPr/>
          <p:nvPr/>
        </p:nvGrpSpPr>
        <p:grpSpPr>
          <a:xfrm>
            <a:off x="0" y="5020348"/>
            <a:ext cx="12192000" cy="1837653"/>
            <a:chOff x="0" y="5020348"/>
            <a:chExt cx="12192000" cy="1837653"/>
          </a:xfrm>
        </p:grpSpPr>
        <p:sp>
          <p:nvSpPr>
            <p:cNvPr id="1377" name="Google Shape;1377;p2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78" name="Google Shape;1378;p20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79" name="Google Shape;1379;p2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5">
    <p:bg>
      <p:bgPr>
        <a:solidFill>
          <a:schemeClr val="lt2"/>
        </a:solidFill>
      </p:bgPr>
    </p:bg>
    <p:spTree>
      <p:nvGrpSpPr>
        <p:cNvPr id="1380" name="Shape 1380"/>
        <p:cNvGrpSpPr/>
        <p:nvPr/>
      </p:nvGrpSpPr>
      <p:grpSpPr>
        <a:xfrm>
          <a:off x="0" y="0"/>
          <a:ext cx="0" cy="0"/>
          <a:chOff x="0" y="0"/>
          <a:chExt cx="0" cy="0"/>
        </a:xfrm>
      </p:grpSpPr>
      <p:grpSp>
        <p:nvGrpSpPr>
          <p:cNvPr id="1381" name="Google Shape;1381;p203"/>
          <p:cNvGrpSpPr/>
          <p:nvPr/>
        </p:nvGrpSpPr>
        <p:grpSpPr>
          <a:xfrm>
            <a:off x="0" y="5020347"/>
            <a:ext cx="12192000" cy="1837653"/>
            <a:chOff x="0" y="5020347"/>
            <a:chExt cx="12192000" cy="1837653"/>
          </a:xfrm>
        </p:grpSpPr>
        <p:sp>
          <p:nvSpPr>
            <p:cNvPr id="1382" name="Google Shape;1382;p20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83" name="Google Shape;1383;p20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84" name="Google Shape;1384;p20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85" name="Google Shape;1385;p20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386" name="Google Shape;1386;p20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87" name="Google Shape;1387;p20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3">
    <p:spTree>
      <p:nvGrpSpPr>
        <p:cNvPr id="1388" name="Shape 1388"/>
        <p:cNvGrpSpPr/>
        <p:nvPr/>
      </p:nvGrpSpPr>
      <p:grpSpPr>
        <a:xfrm>
          <a:off x="0" y="0"/>
          <a:ext cx="0" cy="0"/>
          <a:chOff x="0" y="0"/>
          <a:chExt cx="0" cy="0"/>
        </a:xfrm>
      </p:grpSpPr>
      <p:sp>
        <p:nvSpPr>
          <p:cNvPr id="1389" name="Google Shape;1389;p20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390" name="Google Shape;1390;p20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391" name="Google Shape;1391;p204"/>
          <p:cNvGrpSpPr/>
          <p:nvPr/>
        </p:nvGrpSpPr>
        <p:grpSpPr>
          <a:xfrm>
            <a:off x="0" y="5379426"/>
            <a:ext cx="2807368" cy="753891"/>
            <a:chOff x="0" y="5379426"/>
            <a:chExt cx="2807368" cy="753891"/>
          </a:xfrm>
        </p:grpSpPr>
        <p:sp>
          <p:nvSpPr>
            <p:cNvPr id="1392" name="Google Shape;1392;p20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93" name="Google Shape;1393;p20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394" name="Google Shape;1394;p204"/>
          <p:cNvSpPr/>
          <p:nvPr>
            <p:ph idx="2" type="pic"/>
          </p:nvPr>
        </p:nvSpPr>
        <p:spPr>
          <a:xfrm>
            <a:off x="2807368" y="457202"/>
            <a:ext cx="8915400" cy="5943598"/>
          </a:xfrm>
          <a:prstGeom prst="rect">
            <a:avLst/>
          </a:prstGeom>
          <a:noFill/>
          <a:ln>
            <a:noFill/>
          </a:ln>
        </p:spPr>
      </p:sp>
      <p:pic>
        <p:nvPicPr>
          <p:cNvPr id="1395" name="Google Shape;1395;p20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9">
    <p:spTree>
      <p:nvGrpSpPr>
        <p:cNvPr id="1396" name="Shape 1396"/>
        <p:cNvGrpSpPr/>
        <p:nvPr/>
      </p:nvGrpSpPr>
      <p:grpSpPr>
        <a:xfrm>
          <a:off x="0" y="0"/>
          <a:ext cx="0" cy="0"/>
          <a:chOff x="0" y="0"/>
          <a:chExt cx="0" cy="0"/>
        </a:xfrm>
      </p:grpSpPr>
      <p:sp>
        <p:nvSpPr>
          <p:cNvPr id="1397" name="Google Shape;1397;p2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98" name="Google Shape;1398;p2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99" name="Google Shape;1399;p2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00" name="Google Shape;1400;p2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401" name="Google Shape;1401;p2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02" name="Google Shape;1402;p2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403" name="Google Shape;1403;p205"/>
          <p:cNvGrpSpPr/>
          <p:nvPr/>
        </p:nvGrpSpPr>
        <p:grpSpPr>
          <a:xfrm>
            <a:off x="7191542" y="1"/>
            <a:ext cx="5000459" cy="1425992"/>
            <a:chOff x="7191542" y="1"/>
            <a:chExt cx="5000459" cy="1425992"/>
          </a:xfrm>
        </p:grpSpPr>
        <p:pic>
          <p:nvPicPr>
            <p:cNvPr id="1404" name="Google Shape;1404;p2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05" name="Google Shape;1405;p205"/>
            <p:cNvGrpSpPr/>
            <p:nvPr/>
          </p:nvGrpSpPr>
          <p:grpSpPr>
            <a:xfrm>
              <a:off x="7191542" y="1"/>
              <a:ext cx="5000459" cy="1425992"/>
              <a:chOff x="7186272" y="0"/>
              <a:chExt cx="5005729" cy="1427495"/>
            </a:xfrm>
          </p:grpSpPr>
          <p:sp>
            <p:nvSpPr>
              <p:cNvPr id="1406" name="Google Shape;1406;p2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07" name="Google Shape;1407;p2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408" name="Google Shape;1408;p2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0">
    <p:spTree>
      <p:nvGrpSpPr>
        <p:cNvPr id="1409" name="Shape 1409"/>
        <p:cNvGrpSpPr/>
        <p:nvPr/>
      </p:nvGrpSpPr>
      <p:grpSpPr>
        <a:xfrm>
          <a:off x="0" y="0"/>
          <a:ext cx="0" cy="0"/>
          <a:chOff x="0" y="0"/>
          <a:chExt cx="0" cy="0"/>
        </a:xfrm>
      </p:grpSpPr>
      <p:sp>
        <p:nvSpPr>
          <p:cNvPr id="1410" name="Google Shape;1410;p20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11" name="Google Shape;1411;p20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12" name="Google Shape;1412;p20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13" name="Google Shape;1413;p2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414" name="Google Shape;1414;p2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15" name="Google Shape;1415;p2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416" name="Google Shape;1416;p206"/>
          <p:cNvGrpSpPr/>
          <p:nvPr/>
        </p:nvGrpSpPr>
        <p:grpSpPr>
          <a:xfrm>
            <a:off x="7191542" y="1"/>
            <a:ext cx="5000459" cy="1425992"/>
            <a:chOff x="7191542" y="1"/>
            <a:chExt cx="5000459" cy="1425992"/>
          </a:xfrm>
        </p:grpSpPr>
        <p:pic>
          <p:nvPicPr>
            <p:cNvPr id="1417" name="Google Shape;1417;p2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18" name="Google Shape;1418;p206"/>
            <p:cNvGrpSpPr/>
            <p:nvPr/>
          </p:nvGrpSpPr>
          <p:grpSpPr>
            <a:xfrm>
              <a:off x="7191542" y="1"/>
              <a:ext cx="5000459" cy="1425992"/>
              <a:chOff x="7186272" y="0"/>
              <a:chExt cx="5005729" cy="1427495"/>
            </a:xfrm>
          </p:grpSpPr>
          <p:sp>
            <p:nvSpPr>
              <p:cNvPr id="1419" name="Google Shape;1419;p2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20" name="Google Shape;1420;p2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421" name="Google Shape;1421;p20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4">
    <p:spTree>
      <p:nvGrpSpPr>
        <p:cNvPr id="1422" name="Shape 1422"/>
        <p:cNvGrpSpPr/>
        <p:nvPr/>
      </p:nvGrpSpPr>
      <p:grpSpPr>
        <a:xfrm>
          <a:off x="0" y="0"/>
          <a:ext cx="0" cy="0"/>
          <a:chOff x="0" y="0"/>
          <a:chExt cx="0" cy="0"/>
        </a:xfrm>
      </p:grpSpPr>
      <p:grpSp>
        <p:nvGrpSpPr>
          <p:cNvPr id="1423" name="Google Shape;1423;p207"/>
          <p:cNvGrpSpPr/>
          <p:nvPr/>
        </p:nvGrpSpPr>
        <p:grpSpPr>
          <a:xfrm>
            <a:off x="7191542" y="1"/>
            <a:ext cx="5000459" cy="1425992"/>
            <a:chOff x="7191542" y="1"/>
            <a:chExt cx="5000459" cy="1425992"/>
          </a:xfrm>
        </p:grpSpPr>
        <p:pic>
          <p:nvPicPr>
            <p:cNvPr id="1424" name="Google Shape;1424;p2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25" name="Google Shape;1425;p207"/>
            <p:cNvGrpSpPr/>
            <p:nvPr/>
          </p:nvGrpSpPr>
          <p:grpSpPr>
            <a:xfrm>
              <a:off x="7191542" y="1"/>
              <a:ext cx="5000459" cy="1425992"/>
              <a:chOff x="7186272" y="0"/>
              <a:chExt cx="5005729" cy="1427495"/>
            </a:xfrm>
          </p:grpSpPr>
          <p:sp>
            <p:nvSpPr>
              <p:cNvPr id="1426" name="Google Shape;1426;p2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27" name="Google Shape;1427;p2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428" name="Google Shape;1428;p2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29" name="Google Shape;1429;p20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30" name="Google Shape;1430;p2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431" name="Google Shape;1431;p2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32" name="Google Shape;1432;p2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2">
    <p:spTree>
      <p:nvGrpSpPr>
        <p:cNvPr id="1433" name="Shape 1433"/>
        <p:cNvGrpSpPr/>
        <p:nvPr/>
      </p:nvGrpSpPr>
      <p:grpSpPr>
        <a:xfrm>
          <a:off x="0" y="0"/>
          <a:ext cx="0" cy="0"/>
          <a:chOff x="0" y="0"/>
          <a:chExt cx="0" cy="0"/>
        </a:xfrm>
      </p:grpSpPr>
      <p:sp>
        <p:nvSpPr>
          <p:cNvPr id="1434" name="Google Shape;1434;p20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35" name="Google Shape;1435;p20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436" name="Google Shape;1436;p208"/>
          <p:cNvGrpSpPr/>
          <p:nvPr/>
        </p:nvGrpSpPr>
        <p:grpSpPr>
          <a:xfrm>
            <a:off x="7191542" y="1"/>
            <a:ext cx="5000459" cy="1425992"/>
            <a:chOff x="7191542" y="1"/>
            <a:chExt cx="5000459" cy="1425992"/>
          </a:xfrm>
        </p:grpSpPr>
        <p:pic>
          <p:nvPicPr>
            <p:cNvPr id="1437" name="Google Shape;1437;p2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38" name="Google Shape;1438;p208"/>
            <p:cNvGrpSpPr/>
            <p:nvPr/>
          </p:nvGrpSpPr>
          <p:grpSpPr>
            <a:xfrm>
              <a:off x="7191542" y="1"/>
              <a:ext cx="5000459" cy="1425992"/>
              <a:chOff x="7186272" y="0"/>
              <a:chExt cx="5005729" cy="1427495"/>
            </a:xfrm>
          </p:grpSpPr>
          <p:sp>
            <p:nvSpPr>
              <p:cNvPr id="1439" name="Google Shape;1439;p2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40" name="Google Shape;1440;p2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441" name="Google Shape;1441;p20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2" name="Google Shape;1442;p20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443" name="Google Shape;1443;p2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44" name="Google Shape;1444;p2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2">
    <p:spTree>
      <p:nvGrpSpPr>
        <p:cNvPr id="1445" name="Shape 1445"/>
        <p:cNvGrpSpPr/>
        <p:nvPr/>
      </p:nvGrpSpPr>
      <p:grpSpPr>
        <a:xfrm>
          <a:off x="0" y="0"/>
          <a:ext cx="0" cy="0"/>
          <a:chOff x="0" y="0"/>
          <a:chExt cx="0" cy="0"/>
        </a:xfrm>
      </p:grpSpPr>
      <p:grpSp>
        <p:nvGrpSpPr>
          <p:cNvPr id="1446" name="Google Shape;1446;p209"/>
          <p:cNvGrpSpPr/>
          <p:nvPr/>
        </p:nvGrpSpPr>
        <p:grpSpPr>
          <a:xfrm>
            <a:off x="7191542" y="1"/>
            <a:ext cx="5000459" cy="1425992"/>
            <a:chOff x="7191542" y="1"/>
            <a:chExt cx="5000459" cy="1425992"/>
          </a:xfrm>
        </p:grpSpPr>
        <p:pic>
          <p:nvPicPr>
            <p:cNvPr id="1447" name="Google Shape;1447;p2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48" name="Google Shape;1448;p209"/>
            <p:cNvGrpSpPr/>
            <p:nvPr/>
          </p:nvGrpSpPr>
          <p:grpSpPr>
            <a:xfrm>
              <a:off x="7191542" y="1"/>
              <a:ext cx="5000459" cy="1425992"/>
              <a:chOff x="7186272" y="0"/>
              <a:chExt cx="5005729" cy="1427495"/>
            </a:xfrm>
          </p:grpSpPr>
          <p:sp>
            <p:nvSpPr>
              <p:cNvPr id="1449" name="Google Shape;1449;p2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50" name="Google Shape;1450;p2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451" name="Google Shape;1451;p20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52" name="Google Shape;1452;p20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453" name="Google Shape;1453;p20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54" name="Google Shape;1454;p20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455" name="Google Shape;1455;p20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56" name="Google Shape;1456;p2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457" name="Google Shape;1457;p2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58" name="Google Shape;1458;p2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p:spTree>
      <p:nvGrpSpPr>
        <p:cNvPr id="139" name="Shape 139"/>
        <p:cNvGrpSpPr/>
        <p:nvPr/>
      </p:nvGrpSpPr>
      <p:grpSpPr>
        <a:xfrm>
          <a:off x="0" y="0"/>
          <a:ext cx="0" cy="0"/>
          <a:chOff x="0" y="0"/>
          <a:chExt cx="0" cy="0"/>
        </a:xfrm>
      </p:grpSpPr>
      <p:sp>
        <p:nvSpPr>
          <p:cNvPr id="140" name="Google Shape;140;p8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1" name="Google Shape;141;p8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2" name="Google Shape;142;p8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3" name="Google Shape;143;p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44" name="Google Shape;144;p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5" name="Google Shape;145;p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46" name="Google Shape;146;p84"/>
          <p:cNvGrpSpPr/>
          <p:nvPr/>
        </p:nvGrpSpPr>
        <p:grpSpPr>
          <a:xfrm>
            <a:off x="7191542" y="1"/>
            <a:ext cx="5000459" cy="1425992"/>
            <a:chOff x="7191542" y="1"/>
            <a:chExt cx="5000459" cy="1425992"/>
          </a:xfrm>
        </p:grpSpPr>
        <p:pic>
          <p:nvPicPr>
            <p:cNvPr id="147" name="Google Shape;147;p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8" name="Google Shape;148;p84"/>
            <p:cNvGrpSpPr/>
            <p:nvPr/>
          </p:nvGrpSpPr>
          <p:grpSpPr>
            <a:xfrm>
              <a:off x="7191542" y="1"/>
              <a:ext cx="5000459" cy="1425992"/>
              <a:chOff x="7186272" y="0"/>
              <a:chExt cx="5005729" cy="1427495"/>
            </a:xfrm>
          </p:grpSpPr>
          <p:sp>
            <p:nvSpPr>
              <p:cNvPr id="149" name="Google Shape;149;p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0" name="Google Shape;150;p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51" name="Google Shape;151;p8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2">
    <p:spTree>
      <p:nvGrpSpPr>
        <p:cNvPr id="1459" name="Shape 1459"/>
        <p:cNvGrpSpPr/>
        <p:nvPr/>
      </p:nvGrpSpPr>
      <p:grpSpPr>
        <a:xfrm>
          <a:off x="0" y="0"/>
          <a:ext cx="0" cy="0"/>
          <a:chOff x="0" y="0"/>
          <a:chExt cx="0" cy="0"/>
        </a:xfrm>
      </p:grpSpPr>
      <p:grpSp>
        <p:nvGrpSpPr>
          <p:cNvPr id="1460" name="Google Shape;1460;p210"/>
          <p:cNvGrpSpPr/>
          <p:nvPr/>
        </p:nvGrpSpPr>
        <p:grpSpPr>
          <a:xfrm>
            <a:off x="7191542" y="1"/>
            <a:ext cx="5000459" cy="1425992"/>
            <a:chOff x="7191542" y="1"/>
            <a:chExt cx="5000459" cy="1425992"/>
          </a:xfrm>
        </p:grpSpPr>
        <p:pic>
          <p:nvPicPr>
            <p:cNvPr id="1461" name="Google Shape;1461;p21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62" name="Google Shape;1462;p210"/>
            <p:cNvGrpSpPr/>
            <p:nvPr/>
          </p:nvGrpSpPr>
          <p:grpSpPr>
            <a:xfrm>
              <a:off x="7191542" y="1"/>
              <a:ext cx="5000459" cy="1425992"/>
              <a:chOff x="7186272" y="0"/>
              <a:chExt cx="5005729" cy="1427495"/>
            </a:xfrm>
          </p:grpSpPr>
          <p:sp>
            <p:nvSpPr>
              <p:cNvPr id="1463" name="Google Shape;1463;p21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64" name="Google Shape;1464;p21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465" name="Google Shape;1465;p21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66" name="Google Shape;1466;p21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467" name="Google Shape;1467;p21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68" name="Google Shape;1468;p2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1">
    <p:spTree>
      <p:nvGrpSpPr>
        <p:cNvPr id="1469" name="Shape 1469"/>
        <p:cNvGrpSpPr/>
        <p:nvPr/>
      </p:nvGrpSpPr>
      <p:grpSpPr>
        <a:xfrm>
          <a:off x="0" y="0"/>
          <a:ext cx="0" cy="0"/>
          <a:chOff x="0" y="0"/>
          <a:chExt cx="0" cy="0"/>
        </a:xfrm>
      </p:grpSpPr>
      <p:sp>
        <p:nvSpPr>
          <p:cNvPr id="1470" name="Google Shape;1470;p21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71" name="Google Shape;1471;p21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72" name="Google Shape;1472;p21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73" name="Google Shape;1473;p2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474" name="Google Shape;1474;p2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475" name="Google Shape;1475;p2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476" name="Google Shape;1476;p211"/>
          <p:cNvGrpSpPr/>
          <p:nvPr/>
        </p:nvGrpSpPr>
        <p:grpSpPr>
          <a:xfrm>
            <a:off x="7191542" y="1"/>
            <a:ext cx="5000459" cy="1425992"/>
            <a:chOff x="7191542" y="1"/>
            <a:chExt cx="5000459" cy="1425992"/>
          </a:xfrm>
        </p:grpSpPr>
        <p:pic>
          <p:nvPicPr>
            <p:cNvPr id="1477" name="Google Shape;1477;p2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478" name="Google Shape;1478;p211"/>
            <p:cNvGrpSpPr/>
            <p:nvPr/>
          </p:nvGrpSpPr>
          <p:grpSpPr>
            <a:xfrm>
              <a:off x="7191542" y="1"/>
              <a:ext cx="5000459" cy="1425992"/>
              <a:chOff x="7186272" y="0"/>
              <a:chExt cx="5005729" cy="1427495"/>
            </a:xfrm>
          </p:grpSpPr>
          <p:sp>
            <p:nvSpPr>
              <p:cNvPr id="1479" name="Google Shape;1479;p2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80" name="Google Shape;1480;p2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481" name="Google Shape;1481;p21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2">
    <p:spTree>
      <p:nvGrpSpPr>
        <p:cNvPr id="1482" name="Shape 1482"/>
        <p:cNvGrpSpPr/>
        <p:nvPr/>
      </p:nvGrpSpPr>
      <p:grpSpPr>
        <a:xfrm>
          <a:off x="0" y="0"/>
          <a:ext cx="0" cy="0"/>
          <a:chOff x="0" y="0"/>
          <a:chExt cx="0" cy="0"/>
        </a:xfrm>
      </p:grpSpPr>
      <p:grpSp>
        <p:nvGrpSpPr>
          <p:cNvPr id="1483" name="Google Shape;1483;p212"/>
          <p:cNvGrpSpPr/>
          <p:nvPr/>
        </p:nvGrpSpPr>
        <p:grpSpPr>
          <a:xfrm>
            <a:off x="0" y="0"/>
            <a:ext cx="12192000" cy="2148830"/>
            <a:chOff x="0" y="0"/>
            <a:chExt cx="12192000" cy="2148830"/>
          </a:xfrm>
        </p:grpSpPr>
        <p:sp>
          <p:nvSpPr>
            <p:cNvPr id="1484" name="Google Shape;1484;p21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85" name="Google Shape;1485;p21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486" name="Google Shape;1486;p21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87" name="Google Shape;1487;p21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88" name="Google Shape;1488;p21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489" name="Google Shape;1489;p21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490" name="Google Shape;1490;p21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5">
    <p:spTree>
      <p:nvGrpSpPr>
        <p:cNvPr id="1491" name="Shape 1491"/>
        <p:cNvGrpSpPr/>
        <p:nvPr/>
      </p:nvGrpSpPr>
      <p:grpSpPr>
        <a:xfrm>
          <a:off x="0" y="0"/>
          <a:ext cx="0" cy="0"/>
          <a:chOff x="0" y="0"/>
          <a:chExt cx="0" cy="0"/>
        </a:xfrm>
      </p:grpSpPr>
      <p:sp>
        <p:nvSpPr>
          <p:cNvPr id="1492" name="Google Shape;1492;p21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93" name="Google Shape;1493;p21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94" name="Google Shape;1494;p21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495" name="Google Shape;1495;p213"/>
          <p:cNvSpPr/>
          <p:nvPr>
            <p:ph idx="2" type="pic"/>
          </p:nvPr>
        </p:nvSpPr>
        <p:spPr>
          <a:xfrm>
            <a:off x="7118684" y="233915"/>
            <a:ext cx="5073316" cy="5943600"/>
          </a:xfrm>
          <a:prstGeom prst="rect">
            <a:avLst/>
          </a:prstGeom>
          <a:noFill/>
          <a:ln>
            <a:noFill/>
          </a:ln>
        </p:spPr>
      </p:sp>
      <p:grpSp>
        <p:nvGrpSpPr>
          <p:cNvPr id="1496" name="Google Shape;1496;p213"/>
          <p:cNvGrpSpPr/>
          <p:nvPr/>
        </p:nvGrpSpPr>
        <p:grpSpPr>
          <a:xfrm>
            <a:off x="0" y="5020348"/>
            <a:ext cx="12192000" cy="1837653"/>
            <a:chOff x="0" y="5020348"/>
            <a:chExt cx="12192000" cy="1837653"/>
          </a:xfrm>
        </p:grpSpPr>
        <p:sp>
          <p:nvSpPr>
            <p:cNvPr id="1497" name="Google Shape;1497;p21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98" name="Google Shape;1498;p21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499" name="Google Shape;1499;p21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6">
    <p:bg>
      <p:bgPr>
        <a:solidFill>
          <a:schemeClr val="lt2"/>
        </a:solidFill>
      </p:bgPr>
    </p:bg>
    <p:spTree>
      <p:nvGrpSpPr>
        <p:cNvPr id="1500" name="Shape 1500"/>
        <p:cNvGrpSpPr/>
        <p:nvPr/>
      </p:nvGrpSpPr>
      <p:grpSpPr>
        <a:xfrm>
          <a:off x="0" y="0"/>
          <a:ext cx="0" cy="0"/>
          <a:chOff x="0" y="0"/>
          <a:chExt cx="0" cy="0"/>
        </a:xfrm>
      </p:grpSpPr>
      <p:grpSp>
        <p:nvGrpSpPr>
          <p:cNvPr id="1501" name="Google Shape;1501;p214"/>
          <p:cNvGrpSpPr/>
          <p:nvPr/>
        </p:nvGrpSpPr>
        <p:grpSpPr>
          <a:xfrm>
            <a:off x="0" y="5020347"/>
            <a:ext cx="12192000" cy="1837653"/>
            <a:chOff x="0" y="5020347"/>
            <a:chExt cx="12192000" cy="1837653"/>
          </a:xfrm>
        </p:grpSpPr>
        <p:sp>
          <p:nvSpPr>
            <p:cNvPr id="1502" name="Google Shape;1502;p21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03" name="Google Shape;1503;p21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04" name="Google Shape;1504;p21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505" name="Google Shape;1505;p21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506" name="Google Shape;1506;p21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07" name="Google Shape;1507;p21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4">
    <p:spTree>
      <p:nvGrpSpPr>
        <p:cNvPr id="1508" name="Shape 1508"/>
        <p:cNvGrpSpPr/>
        <p:nvPr/>
      </p:nvGrpSpPr>
      <p:grpSpPr>
        <a:xfrm>
          <a:off x="0" y="0"/>
          <a:ext cx="0" cy="0"/>
          <a:chOff x="0" y="0"/>
          <a:chExt cx="0" cy="0"/>
        </a:xfrm>
      </p:grpSpPr>
      <p:sp>
        <p:nvSpPr>
          <p:cNvPr id="1509" name="Google Shape;1509;p21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510" name="Google Shape;1510;p21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511" name="Google Shape;1511;p215"/>
          <p:cNvGrpSpPr/>
          <p:nvPr/>
        </p:nvGrpSpPr>
        <p:grpSpPr>
          <a:xfrm>
            <a:off x="0" y="5379426"/>
            <a:ext cx="2807368" cy="753891"/>
            <a:chOff x="0" y="5379426"/>
            <a:chExt cx="2807368" cy="753891"/>
          </a:xfrm>
        </p:grpSpPr>
        <p:sp>
          <p:nvSpPr>
            <p:cNvPr id="1512" name="Google Shape;1512;p21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13" name="Google Shape;1513;p21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514" name="Google Shape;1514;p215"/>
          <p:cNvSpPr/>
          <p:nvPr>
            <p:ph idx="2" type="pic"/>
          </p:nvPr>
        </p:nvSpPr>
        <p:spPr>
          <a:xfrm>
            <a:off x="2807368" y="457202"/>
            <a:ext cx="8915400" cy="5943598"/>
          </a:xfrm>
          <a:prstGeom prst="rect">
            <a:avLst/>
          </a:prstGeom>
          <a:noFill/>
          <a:ln>
            <a:noFill/>
          </a:ln>
        </p:spPr>
      </p:sp>
      <p:pic>
        <p:nvPicPr>
          <p:cNvPr id="1515" name="Google Shape;1515;p21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1">
    <p:spTree>
      <p:nvGrpSpPr>
        <p:cNvPr id="1516" name="Shape 1516"/>
        <p:cNvGrpSpPr/>
        <p:nvPr/>
      </p:nvGrpSpPr>
      <p:grpSpPr>
        <a:xfrm>
          <a:off x="0" y="0"/>
          <a:ext cx="0" cy="0"/>
          <a:chOff x="0" y="0"/>
          <a:chExt cx="0" cy="0"/>
        </a:xfrm>
      </p:grpSpPr>
      <p:sp>
        <p:nvSpPr>
          <p:cNvPr id="1517" name="Google Shape;1517;p2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518" name="Google Shape;1518;p21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19" name="Google Shape;1519;p2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520" name="Google Shape;1520;p216"/>
          <p:cNvGrpSpPr/>
          <p:nvPr/>
        </p:nvGrpSpPr>
        <p:grpSpPr>
          <a:xfrm>
            <a:off x="7191542" y="1"/>
            <a:ext cx="5000459" cy="1425992"/>
            <a:chOff x="7191542" y="1"/>
            <a:chExt cx="5000459" cy="1425992"/>
          </a:xfrm>
        </p:grpSpPr>
        <p:pic>
          <p:nvPicPr>
            <p:cNvPr id="1521" name="Google Shape;1521;p21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22" name="Google Shape;1522;p216"/>
            <p:cNvGrpSpPr/>
            <p:nvPr/>
          </p:nvGrpSpPr>
          <p:grpSpPr>
            <a:xfrm>
              <a:off x="7191542" y="1"/>
              <a:ext cx="5000459" cy="1425992"/>
              <a:chOff x="7186272" y="0"/>
              <a:chExt cx="5005729" cy="1427495"/>
            </a:xfrm>
          </p:grpSpPr>
          <p:sp>
            <p:nvSpPr>
              <p:cNvPr id="1523" name="Google Shape;1523;p21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24" name="Google Shape;1524;p21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2">
    <p:spTree>
      <p:nvGrpSpPr>
        <p:cNvPr id="1525" name="Shape 1525"/>
        <p:cNvGrpSpPr/>
        <p:nvPr/>
      </p:nvGrpSpPr>
      <p:grpSpPr>
        <a:xfrm>
          <a:off x="0" y="0"/>
          <a:ext cx="0" cy="0"/>
          <a:chOff x="0" y="0"/>
          <a:chExt cx="0" cy="0"/>
        </a:xfrm>
      </p:grpSpPr>
      <p:sp>
        <p:nvSpPr>
          <p:cNvPr id="1526" name="Google Shape;1526;p21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27" name="Google Shape;1527;p21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28" name="Google Shape;1528;p21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29" name="Google Shape;1529;p2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530" name="Google Shape;1530;p21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31" name="Google Shape;1531;p2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532" name="Google Shape;1532;p217"/>
          <p:cNvGrpSpPr/>
          <p:nvPr/>
        </p:nvGrpSpPr>
        <p:grpSpPr>
          <a:xfrm>
            <a:off x="7191542" y="1"/>
            <a:ext cx="5000459" cy="1425992"/>
            <a:chOff x="7191542" y="1"/>
            <a:chExt cx="5000459" cy="1425992"/>
          </a:xfrm>
        </p:grpSpPr>
        <p:pic>
          <p:nvPicPr>
            <p:cNvPr id="1533" name="Google Shape;1533;p21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34" name="Google Shape;1534;p217"/>
            <p:cNvGrpSpPr/>
            <p:nvPr/>
          </p:nvGrpSpPr>
          <p:grpSpPr>
            <a:xfrm>
              <a:off x="7191542" y="1"/>
              <a:ext cx="5000459" cy="1425992"/>
              <a:chOff x="7186272" y="0"/>
              <a:chExt cx="5005729" cy="1427495"/>
            </a:xfrm>
          </p:grpSpPr>
          <p:sp>
            <p:nvSpPr>
              <p:cNvPr id="1535" name="Google Shape;1535;p21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36" name="Google Shape;1536;p21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537" name="Google Shape;1537;p21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5">
    <p:spTree>
      <p:nvGrpSpPr>
        <p:cNvPr id="1538" name="Shape 1538"/>
        <p:cNvGrpSpPr/>
        <p:nvPr/>
      </p:nvGrpSpPr>
      <p:grpSpPr>
        <a:xfrm>
          <a:off x="0" y="0"/>
          <a:ext cx="0" cy="0"/>
          <a:chOff x="0" y="0"/>
          <a:chExt cx="0" cy="0"/>
        </a:xfrm>
      </p:grpSpPr>
      <p:grpSp>
        <p:nvGrpSpPr>
          <p:cNvPr id="1539" name="Google Shape;1539;p218"/>
          <p:cNvGrpSpPr/>
          <p:nvPr/>
        </p:nvGrpSpPr>
        <p:grpSpPr>
          <a:xfrm>
            <a:off x="7191542" y="1"/>
            <a:ext cx="5000459" cy="1425992"/>
            <a:chOff x="7191542" y="1"/>
            <a:chExt cx="5000459" cy="1425992"/>
          </a:xfrm>
        </p:grpSpPr>
        <p:pic>
          <p:nvPicPr>
            <p:cNvPr id="1540" name="Google Shape;1540;p2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41" name="Google Shape;1541;p218"/>
            <p:cNvGrpSpPr/>
            <p:nvPr/>
          </p:nvGrpSpPr>
          <p:grpSpPr>
            <a:xfrm>
              <a:off x="7191542" y="1"/>
              <a:ext cx="5000459" cy="1425992"/>
              <a:chOff x="7186272" y="0"/>
              <a:chExt cx="5005729" cy="1427495"/>
            </a:xfrm>
          </p:grpSpPr>
          <p:sp>
            <p:nvSpPr>
              <p:cNvPr id="1542" name="Google Shape;1542;p2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43" name="Google Shape;1543;p2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544" name="Google Shape;1544;p21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45" name="Google Shape;1545;p21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46" name="Google Shape;1546;p2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547" name="Google Shape;1547;p2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48" name="Google Shape;1548;p2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3">
    <p:spTree>
      <p:nvGrpSpPr>
        <p:cNvPr id="1549" name="Shape 1549"/>
        <p:cNvGrpSpPr/>
        <p:nvPr/>
      </p:nvGrpSpPr>
      <p:grpSpPr>
        <a:xfrm>
          <a:off x="0" y="0"/>
          <a:ext cx="0" cy="0"/>
          <a:chOff x="0" y="0"/>
          <a:chExt cx="0" cy="0"/>
        </a:xfrm>
      </p:grpSpPr>
      <p:sp>
        <p:nvSpPr>
          <p:cNvPr id="1550" name="Google Shape;1550;p21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51" name="Google Shape;1551;p21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552" name="Google Shape;1552;p219"/>
          <p:cNvGrpSpPr/>
          <p:nvPr/>
        </p:nvGrpSpPr>
        <p:grpSpPr>
          <a:xfrm>
            <a:off x="7191542" y="1"/>
            <a:ext cx="5000459" cy="1425992"/>
            <a:chOff x="7191542" y="1"/>
            <a:chExt cx="5000459" cy="1425992"/>
          </a:xfrm>
        </p:grpSpPr>
        <p:pic>
          <p:nvPicPr>
            <p:cNvPr id="1553" name="Google Shape;1553;p21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54" name="Google Shape;1554;p219"/>
            <p:cNvGrpSpPr/>
            <p:nvPr/>
          </p:nvGrpSpPr>
          <p:grpSpPr>
            <a:xfrm>
              <a:off x="7191542" y="1"/>
              <a:ext cx="5000459" cy="1425992"/>
              <a:chOff x="7186272" y="0"/>
              <a:chExt cx="5005729" cy="1427495"/>
            </a:xfrm>
          </p:grpSpPr>
          <p:sp>
            <p:nvSpPr>
              <p:cNvPr id="1555" name="Google Shape;1555;p21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56" name="Google Shape;1556;p21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557" name="Google Shape;1557;p21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58" name="Google Shape;1558;p21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559" name="Google Shape;1559;p21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60" name="Google Shape;1560;p21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52" name="Shape 152"/>
        <p:cNvGrpSpPr/>
        <p:nvPr/>
      </p:nvGrpSpPr>
      <p:grpSpPr>
        <a:xfrm>
          <a:off x="0" y="0"/>
          <a:ext cx="0" cy="0"/>
          <a:chOff x="0" y="0"/>
          <a:chExt cx="0" cy="0"/>
        </a:xfrm>
      </p:grpSpPr>
      <p:sp>
        <p:nvSpPr>
          <p:cNvPr id="153" name="Google Shape;153;p8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4" name="Google Shape;154;p8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55" name="Google Shape;155;p85"/>
          <p:cNvGrpSpPr/>
          <p:nvPr/>
        </p:nvGrpSpPr>
        <p:grpSpPr>
          <a:xfrm>
            <a:off x="7191542" y="1"/>
            <a:ext cx="5000459" cy="1425992"/>
            <a:chOff x="7191542" y="1"/>
            <a:chExt cx="5000459" cy="1425992"/>
          </a:xfrm>
        </p:grpSpPr>
        <p:pic>
          <p:nvPicPr>
            <p:cNvPr id="156" name="Google Shape;156;p8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7" name="Google Shape;157;p85"/>
            <p:cNvGrpSpPr/>
            <p:nvPr/>
          </p:nvGrpSpPr>
          <p:grpSpPr>
            <a:xfrm>
              <a:off x="7191542" y="1"/>
              <a:ext cx="5000459" cy="1425992"/>
              <a:chOff x="7186272" y="0"/>
              <a:chExt cx="5005729" cy="1427495"/>
            </a:xfrm>
          </p:grpSpPr>
          <p:sp>
            <p:nvSpPr>
              <p:cNvPr id="158" name="Google Shape;158;p8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9" name="Google Shape;159;p8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60" name="Google Shape;160;p8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1" name="Google Shape;161;p8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62" name="Google Shape;162;p8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3" name="Google Shape;163;p8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3">
    <p:spTree>
      <p:nvGrpSpPr>
        <p:cNvPr id="1561" name="Shape 1561"/>
        <p:cNvGrpSpPr/>
        <p:nvPr/>
      </p:nvGrpSpPr>
      <p:grpSpPr>
        <a:xfrm>
          <a:off x="0" y="0"/>
          <a:ext cx="0" cy="0"/>
          <a:chOff x="0" y="0"/>
          <a:chExt cx="0" cy="0"/>
        </a:xfrm>
      </p:grpSpPr>
      <p:grpSp>
        <p:nvGrpSpPr>
          <p:cNvPr id="1562" name="Google Shape;1562;p220"/>
          <p:cNvGrpSpPr/>
          <p:nvPr/>
        </p:nvGrpSpPr>
        <p:grpSpPr>
          <a:xfrm>
            <a:off x="7191542" y="1"/>
            <a:ext cx="5000459" cy="1425992"/>
            <a:chOff x="7191542" y="1"/>
            <a:chExt cx="5000459" cy="1425992"/>
          </a:xfrm>
        </p:grpSpPr>
        <p:pic>
          <p:nvPicPr>
            <p:cNvPr id="1563" name="Google Shape;1563;p22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64" name="Google Shape;1564;p220"/>
            <p:cNvGrpSpPr/>
            <p:nvPr/>
          </p:nvGrpSpPr>
          <p:grpSpPr>
            <a:xfrm>
              <a:off x="7191542" y="1"/>
              <a:ext cx="5000459" cy="1425992"/>
              <a:chOff x="7186272" y="0"/>
              <a:chExt cx="5005729" cy="1427495"/>
            </a:xfrm>
          </p:grpSpPr>
          <p:sp>
            <p:nvSpPr>
              <p:cNvPr id="1565" name="Google Shape;1565;p22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66" name="Google Shape;1566;p22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567" name="Google Shape;1567;p22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68" name="Google Shape;1568;p22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569" name="Google Shape;1569;p22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70" name="Google Shape;1570;p22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571" name="Google Shape;1571;p22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72" name="Google Shape;1572;p2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573" name="Google Shape;1573;p22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74" name="Google Shape;1574;p2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3">
    <p:spTree>
      <p:nvGrpSpPr>
        <p:cNvPr id="1575" name="Shape 1575"/>
        <p:cNvGrpSpPr/>
        <p:nvPr/>
      </p:nvGrpSpPr>
      <p:grpSpPr>
        <a:xfrm>
          <a:off x="0" y="0"/>
          <a:ext cx="0" cy="0"/>
          <a:chOff x="0" y="0"/>
          <a:chExt cx="0" cy="0"/>
        </a:xfrm>
      </p:grpSpPr>
      <p:grpSp>
        <p:nvGrpSpPr>
          <p:cNvPr id="1576" name="Google Shape;1576;p221"/>
          <p:cNvGrpSpPr/>
          <p:nvPr/>
        </p:nvGrpSpPr>
        <p:grpSpPr>
          <a:xfrm>
            <a:off x="7191542" y="1"/>
            <a:ext cx="5000459" cy="1425992"/>
            <a:chOff x="7191542" y="1"/>
            <a:chExt cx="5000459" cy="1425992"/>
          </a:xfrm>
        </p:grpSpPr>
        <p:pic>
          <p:nvPicPr>
            <p:cNvPr id="1577" name="Google Shape;1577;p22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578" name="Google Shape;1578;p221"/>
            <p:cNvGrpSpPr/>
            <p:nvPr/>
          </p:nvGrpSpPr>
          <p:grpSpPr>
            <a:xfrm>
              <a:off x="7191542" y="1"/>
              <a:ext cx="5000459" cy="1425992"/>
              <a:chOff x="7186272" y="0"/>
              <a:chExt cx="5005729" cy="1427495"/>
            </a:xfrm>
          </p:grpSpPr>
          <p:sp>
            <p:nvSpPr>
              <p:cNvPr id="1579" name="Google Shape;1579;p22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0" name="Google Shape;1580;p22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581" name="Google Shape;1581;p22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82" name="Google Shape;1582;p2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583" name="Google Shape;1583;p22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84" name="Google Shape;1584;p2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3">
    <p:spTree>
      <p:nvGrpSpPr>
        <p:cNvPr id="1585" name="Shape 1585"/>
        <p:cNvGrpSpPr/>
        <p:nvPr/>
      </p:nvGrpSpPr>
      <p:grpSpPr>
        <a:xfrm>
          <a:off x="0" y="0"/>
          <a:ext cx="0" cy="0"/>
          <a:chOff x="0" y="0"/>
          <a:chExt cx="0" cy="0"/>
        </a:xfrm>
      </p:grpSpPr>
      <p:grpSp>
        <p:nvGrpSpPr>
          <p:cNvPr id="1586" name="Google Shape;1586;p222"/>
          <p:cNvGrpSpPr/>
          <p:nvPr/>
        </p:nvGrpSpPr>
        <p:grpSpPr>
          <a:xfrm>
            <a:off x="0" y="0"/>
            <a:ext cx="12192000" cy="2148830"/>
            <a:chOff x="0" y="0"/>
            <a:chExt cx="12192000" cy="2148830"/>
          </a:xfrm>
        </p:grpSpPr>
        <p:sp>
          <p:nvSpPr>
            <p:cNvPr id="1587" name="Google Shape;1587;p22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8" name="Google Shape;1588;p22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589" name="Google Shape;1589;p22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90" name="Google Shape;1590;p22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91" name="Google Shape;1591;p22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592" name="Google Shape;1592;p22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593" name="Google Shape;1593;p22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2">
    <p:spTree>
      <p:nvGrpSpPr>
        <p:cNvPr id="1594" name="Shape 1594"/>
        <p:cNvGrpSpPr/>
        <p:nvPr/>
      </p:nvGrpSpPr>
      <p:grpSpPr>
        <a:xfrm>
          <a:off x="0" y="0"/>
          <a:ext cx="0" cy="0"/>
          <a:chOff x="0" y="0"/>
          <a:chExt cx="0" cy="0"/>
        </a:xfrm>
      </p:grpSpPr>
      <p:sp>
        <p:nvSpPr>
          <p:cNvPr id="1595" name="Google Shape;1595;p22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596" name="Google Shape;1596;p2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597" name="Google Shape;1597;p2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598" name="Google Shape;1598;p223"/>
          <p:cNvGrpSpPr/>
          <p:nvPr/>
        </p:nvGrpSpPr>
        <p:grpSpPr>
          <a:xfrm>
            <a:off x="7191542" y="1"/>
            <a:ext cx="5000459" cy="1425992"/>
            <a:chOff x="7191542" y="1"/>
            <a:chExt cx="5000459" cy="1425992"/>
          </a:xfrm>
        </p:grpSpPr>
        <p:pic>
          <p:nvPicPr>
            <p:cNvPr id="1599" name="Google Shape;1599;p2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00" name="Google Shape;1600;p223"/>
            <p:cNvGrpSpPr/>
            <p:nvPr/>
          </p:nvGrpSpPr>
          <p:grpSpPr>
            <a:xfrm>
              <a:off x="7191542" y="1"/>
              <a:ext cx="5000459" cy="1425992"/>
              <a:chOff x="7186272" y="0"/>
              <a:chExt cx="5005729" cy="1427495"/>
            </a:xfrm>
          </p:grpSpPr>
          <p:sp>
            <p:nvSpPr>
              <p:cNvPr id="1601" name="Google Shape;1601;p2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02" name="Google Shape;1602;p2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4">
    <p:spTree>
      <p:nvGrpSpPr>
        <p:cNvPr id="1603" name="Shape 1603"/>
        <p:cNvGrpSpPr/>
        <p:nvPr/>
      </p:nvGrpSpPr>
      <p:grpSpPr>
        <a:xfrm>
          <a:off x="0" y="0"/>
          <a:ext cx="0" cy="0"/>
          <a:chOff x="0" y="0"/>
          <a:chExt cx="0" cy="0"/>
        </a:xfrm>
      </p:grpSpPr>
      <p:grpSp>
        <p:nvGrpSpPr>
          <p:cNvPr id="1604" name="Google Shape;1604;p224"/>
          <p:cNvGrpSpPr/>
          <p:nvPr/>
        </p:nvGrpSpPr>
        <p:grpSpPr>
          <a:xfrm>
            <a:off x="0" y="0"/>
            <a:ext cx="12192000" cy="2148830"/>
            <a:chOff x="0" y="0"/>
            <a:chExt cx="12192000" cy="2148830"/>
          </a:xfrm>
        </p:grpSpPr>
        <p:sp>
          <p:nvSpPr>
            <p:cNvPr id="1605" name="Google Shape;1605;p22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06" name="Google Shape;1606;p22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607" name="Google Shape;1607;p22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08" name="Google Shape;1608;p22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09" name="Google Shape;1609;p22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610" name="Google Shape;1610;p22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611" name="Google Shape;1611;p22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3">
    <p:spTree>
      <p:nvGrpSpPr>
        <p:cNvPr id="1612" name="Shape 1612"/>
        <p:cNvGrpSpPr/>
        <p:nvPr/>
      </p:nvGrpSpPr>
      <p:grpSpPr>
        <a:xfrm>
          <a:off x="0" y="0"/>
          <a:ext cx="0" cy="0"/>
          <a:chOff x="0" y="0"/>
          <a:chExt cx="0" cy="0"/>
        </a:xfrm>
      </p:grpSpPr>
      <p:sp>
        <p:nvSpPr>
          <p:cNvPr id="1613" name="Google Shape;1613;p2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614" name="Google Shape;1614;p22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15" name="Google Shape;1615;p2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16" name="Google Shape;1616;p225"/>
          <p:cNvGrpSpPr/>
          <p:nvPr/>
        </p:nvGrpSpPr>
        <p:grpSpPr>
          <a:xfrm>
            <a:off x="7191542" y="1"/>
            <a:ext cx="5000459" cy="1425992"/>
            <a:chOff x="7191542" y="1"/>
            <a:chExt cx="5000459" cy="1425992"/>
          </a:xfrm>
        </p:grpSpPr>
        <p:pic>
          <p:nvPicPr>
            <p:cNvPr id="1617" name="Google Shape;1617;p22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18" name="Google Shape;1618;p225"/>
            <p:cNvGrpSpPr/>
            <p:nvPr/>
          </p:nvGrpSpPr>
          <p:grpSpPr>
            <a:xfrm>
              <a:off x="7191542" y="1"/>
              <a:ext cx="5000459" cy="1425992"/>
              <a:chOff x="7186272" y="0"/>
              <a:chExt cx="5005729" cy="1427495"/>
            </a:xfrm>
          </p:grpSpPr>
          <p:sp>
            <p:nvSpPr>
              <p:cNvPr id="1619" name="Google Shape;1619;p22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20" name="Google Shape;1620;p22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p:spTree>
      <p:nvGrpSpPr>
        <p:cNvPr id="1621" name="Shape 1621"/>
        <p:cNvGrpSpPr/>
        <p:nvPr/>
      </p:nvGrpSpPr>
      <p:grpSpPr>
        <a:xfrm>
          <a:off x="0" y="0"/>
          <a:ext cx="0" cy="0"/>
          <a:chOff x="0" y="0"/>
          <a:chExt cx="0" cy="0"/>
        </a:xfrm>
      </p:grpSpPr>
      <p:sp>
        <p:nvSpPr>
          <p:cNvPr id="1622" name="Google Shape;1622;p22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23" name="Google Shape;1623;p22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24" name="Google Shape;1624;p22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25" name="Google Shape;1625;p22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626" name="Google Shape;1626;p22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27" name="Google Shape;1627;p22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28" name="Google Shape;1628;p226"/>
          <p:cNvGrpSpPr/>
          <p:nvPr/>
        </p:nvGrpSpPr>
        <p:grpSpPr>
          <a:xfrm>
            <a:off x="7191542" y="1"/>
            <a:ext cx="5000459" cy="1425992"/>
            <a:chOff x="7191542" y="1"/>
            <a:chExt cx="5000459" cy="1425992"/>
          </a:xfrm>
        </p:grpSpPr>
        <p:pic>
          <p:nvPicPr>
            <p:cNvPr id="1629" name="Google Shape;1629;p22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30" name="Google Shape;1630;p226"/>
            <p:cNvGrpSpPr/>
            <p:nvPr/>
          </p:nvGrpSpPr>
          <p:grpSpPr>
            <a:xfrm>
              <a:off x="7191542" y="1"/>
              <a:ext cx="5000459" cy="1425992"/>
              <a:chOff x="7186272" y="0"/>
              <a:chExt cx="5005729" cy="1427495"/>
            </a:xfrm>
          </p:grpSpPr>
          <p:sp>
            <p:nvSpPr>
              <p:cNvPr id="1631" name="Google Shape;1631;p22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32" name="Google Shape;1632;p22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633" name="Google Shape;1633;p22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3">
    <p:spTree>
      <p:nvGrpSpPr>
        <p:cNvPr id="1634" name="Shape 1634"/>
        <p:cNvGrpSpPr/>
        <p:nvPr/>
      </p:nvGrpSpPr>
      <p:grpSpPr>
        <a:xfrm>
          <a:off x="0" y="0"/>
          <a:ext cx="0" cy="0"/>
          <a:chOff x="0" y="0"/>
          <a:chExt cx="0" cy="0"/>
        </a:xfrm>
      </p:grpSpPr>
      <p:sp>
        <p:nvSpPr>
          <p:cNvPr id="1635" name="Google Shape;1635;p22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36" name="Google Shape;1636;p22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37" name="Google Shape;1637;p22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38" name="Google Shape;1638;p2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639" name="Google Shape;1639;p22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40" name="Google Shape;1640;p2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41" name="Google Shape;1641;p227"/>
          <p:cNvGrpSpPr/>
          <p:nvPr/>
        </p:nvGrpSpPr>
        <p:grpSpPr>
          <a:xfrm>
            <a:off x="7191542" y="1"/>
            <a:ext cx="5000459" cy="1425992"/>
            <a:chOff x="7191542" y="1"/>
            <a:chExt cx="5000459" cy="1425992"/>
          </a:xfrm>
        </p:grpSpPr>
        <p:pic>
          <p:nvPicPr>
            <p:cNvPr id="1642" name="Google Shape;1642;p22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43" name="Google Shape;1643;p227"/>
            <p:cNvGrpSpPr/>
            <p:nvPr/>
          </p:nvGrpSpPr>
          <p:grpSpPr>
            <a:xfrm>
              <a:off x="7191542" y="1"/>
              <a:ext cx="5000459" cy="1425992"/>
              <a:chOff x="7186272" y="0"/>
              <a:chExt cx="5005729" cy="1427495"/>
            </a:xfrm>
          </p:grpSpPr>
          <p:sp>
            <p:nvSpPr>
              <p:cNvPr id="1644" name="Google Shape;1644;p22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5" name="Google Shape;1645;p22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646" name="Google Shape;1646;p22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solidFill>
          <a:schemeClr val="lt1"/>
        </a:solidFill>
      </p:bgPr>
    </p:bg>
    <p:spTree>
      <p:nvGrpSpPr>
        <p:cNvPr id="1647" name="Shape 1647"/>
        <p:cNvGrpSpPr/>
        <p:nvPr/>
      </p:nvGrpSpPr>
      <p:grpSpPr>
        <a:xfrm>
          <a:off x="0" y="0"/>
          <a:ext cx="0" cy="0"/>
          <a:chOff x="0" y="0"/>
          <a:chExt cx="0" cy="0"/>
        </a:xfrm>
      </p:grpSpPr>
      <p:sp>
        <p:nvSpPr>
          <p:cNvPr id="1648" name="Google Shape;1648;p228"/>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9" name="Google Shape;1649;p228"/>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1650" name="Google Shape;1650;p228"/>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1651" name="Google Shape;1651;p228"/>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1652" name="Google Shape;1652;p228"/>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1653" name="Google Shape;1653;p228"/>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4" name="Google Shape;1654;p228"/>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55" name="Google Shape;1655;p228"/>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1656" name="Google Shape;1656;p228"/>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57" name="Google Shape;1657;p228"/>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SzPts val="1400"/>
              <a:buNone/>
              <a:defRPr sz="1800">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1658" name="Google Shape;1658;p228"/>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buNone/>
              <a:defRPr b="0" i="0" sz="1200">
                <a:solidFill>
                  <a:srgbClr val="929599"/>
                </a:solidFill>
                <a:latin typeface="Arial"/>
                <a:ea typeface="Arial"/>
                <a:cs typeface="Arial"/>
                <a:sym typeface="Arial"/>
              </a:defRPr>
            </a:lvl1pPr>
            <a:lvl2pPr indent="0" lvl="1" marL="38100" marR="0" algn="r">
              <a:lnSpc>
                <a:spcPct val="118750"/>
              </a:lnSpc>
              <a:spcBef>
                <a:spcPts val="0"/>
              </a:spcBef>
              <a:buNone/>
              <a:defRPr b="0" i="0" sz="1200">
                <a:solidFill>
                  <a:srgbClr val="929599"/>
                </a:solidFill>
                <a:latin typeface="Arial"/>
                <a:ea typeface="Arial"/>
                <a:cs typeface="Arial"/>
                <a:sym typeface="Arial"/>
              </a:defRPr>
            </a:lvl2pPr>
            <a:lvl3pPr indent="0" lvl="2" marL="38100" marR="0" algn="r">
              <a:lnSpc>
                <a:spcPct val="118750"/>
              </a:lnSpc>
              <a:spcBef>
                <a:spcPts val="0"/>
              </a:spcBef>
              <a:buNone/>
              <a:defRPr b="0" i="0" sz="1200">
                <a:solidFill>
                  <a:srgbClr val="929599"/>
                </a:solidFill>
                <a:latin typeface="Arial"/>
                <a:ea typeface="Arial"/>
                <a:cs typeface="Arial"/>
                <a:sym typeface="Arial"/>
              </a:defRPr>
            </a:lvl3pPr>
            <a:lvl4pPr indent="0" lvl="3" marL="38100" marR="0" algn="r">
              <a:lnSpc>
                <a:spcPct val="118750"/>
              </a:lnSpc>
              <a:spcBef>
                <a:spcPts val="0"/>
              </a:spcBef>
              <a:buNone/>
              <a:defRPr b="0" i="0" sz="1200">
                <a:solidFill>
                  <a:srgbClr val="929599"/>
                </a:solidFill>
                <a:latin typeface="Arial"/>
                <a:ea typeface="Arial"/>
                <a:cs typeface="Arial"/>
                <a:sym typeface="Arial"/>
              </a:defRPr>
            </a:lvl4pPr>
            <a:lvl5pPr indent="0" lvl="4" marL="38100" marR="0" algn="r">
              <a:lnSpc>
                <a:spcPct val="118750"/>
              </a:lnSpc>
              <a:spcBef>
                <a:spcPts val="0"/>
              </a:spcBef>
              <a:buNone/>
              <a:defRPr b="0" i="0" sz="1200">
                <a:solidFill>
                  <a:srgbClr val="929599"/>
                </a:solidFill>
                <a:latin typeface="Arial"/>
                <a:ea typeface="Arial"/>
                <a:cs typeface="Arial"/>
                <a:sym typeface="Arial"/>
              </a:defRPr>
            </a:lvl5pPr>
            <a:lvl6pPr indent="0" lvl="5" marL="38100" marR="0" algn="r">
              <a:lnSpc>
                <a:spcPct val="118750"/>
              </a:lnSpc>
              <a:spcBef>
                <a:spcPts val="0"/>
              </a:spcBef>
              <a:buNone/>
              <a:defRPr b="0" i="0" sz="1200">
                <a:solidFill>
                  <a:srgbClr val="929599"/>
                </a:solidFill>
                <a:latin typeface="Arial"/>
                <a:ea typeface="Arial"/>
                <a:cs typeface="Arial"/>
                <a:sym typeface="Arial"/>
              </a:defRPr>
            </a:lvl6pPr>
            <a:lvl7pPr indent="0" lvl="6" marL="38100" marR="0" algn="r">
              <a:lnSpc>
                <a:spcPct val="118750"/>
              </a:lnSpc>
              <a:spcBef>
                <a:spcPts val="0"/>
              </a:spcBef>
              <a:buNone/>
              <a:defRPr b="0" i="0" sz="1200">
                <a:solidFill>
                  <a:srgbClr val="929599"/>
                </a:solidFill>
                <a:latin typeface="Arial"/>
                <a:ea typeface="Arial"/>
                <a:cs typeface="Arial"/>
                <a:sym typeface="Arial"/>
              </a:defRPr>
            </a:lvl7pPr>
            <a:lvl8pPr indent="0" lvl="7" marL="38100" marR="0" algn="r">
              <a:lnSpc>
                <a:spcPct val="118750"/>
              </a:lnSpc>
              <a:spcBef>
                <a:spcPts val="0"/>
              </a:spcBef>
              <a:buNone/>
              <a:defRPr b="0" i="0" sz="1200">
                <a:solidFill>
                  <a:srgbClr val="929599"/>
                </a:solidFill>
                <a:latin typeface="Arial"/>
                <a:ea typeface="Arial"/>
                <a:cs typeface="Arial"/>
                <a:sym typeface="Arial"/>
              </a:defRPr>
            </a:lvl8pPr>
            <a:lvl9pPr indent="0" lvl="8" marL="38100" marR="0" algn="r">
              <a:lnSpc>
                <a:spcPct val="118750"/>
              </a:lnSpc>
              <a:spcBef>
                <a:spcPts val="0"/>
              </a:spcBef>
              <a:buNone/>
              <a:defRPr b="0" i="0" sz="1200">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p:spTree>
      <p:nvGrpSpPr>
        <p:cNvPr id="1659" name="Shape 1659"/>
        <p:cNvGrpSpPr/>
        <p:nvPr/>
      </p:nvGrpSpPr>
      <p:grpSpPr>
        <a:xfrm>
          <a:off x="0" y="0"/>
          <a:ext cx="0" cy="0"/>
          <a:chOff x="0" y="0"/>
          <a:chExt cx="0" cy="0"/>
        </a:xfrm>
      </p:grpSpPr>
      <p:sp>
        <p:nvSpPr>
          <p:cNvPr id="1660" name="Google Shape;1660;p22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61" name="Google Shape;1661;p22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62" name="Google Shape;1662;p22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63" name="Google Shape;1663;p22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664" name="Google Shape;1664;p22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65" name="Google Shape;1665;p22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66" name="Google Shape;1666;p229"/>
          <p:cNvGrpSpPr/>
          <p:nvPr/>
        </p:nvGrpSpPr>
        <p:grpSpPr>
          <a:xfrm>
            <a:off x="7191542" y="1"/>
            <a:ext cx="5000459" cy="1425992"/>
            <a:chOff x="7191542" y="1"/>
            <a:chExt cx="5000459" cy="1425992"/>
          </a:xfrm>
        </p:grpSpPr>
        <p:pic>
          <p:nvPicPr>
            <p:cNvPr id="1667" name="Google Shape;1667;p22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68" name="Google Shape;1668;p229"/>
            <p:cNvGrpSpPr/>
            <p:nvPr/>
          </p:nvGrpSpPr>
          <p:grpSpPr>
            <a:xfrm>
              <a:off x="7191542" y="1"/>
              <a:ext cx="5000459" cy="1425992"/>
              <a:chOff x="7186272" y="0"/>
              <a:chExt cx="5005729" cy="1427495"/>
            </a:xfrm>
          </p:grpSpPr>
          <p:sp>
            <p:nvSpPr>
              <p:cNvPr id="1669" name="Google Shape;1669;p22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0" name="Google Shape;1670;p22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671" name="Google Shape;1671;p22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64" name="Shape 164"/>
        <p:cNvGrpSpPr/>
        <p:nvPr/>
      </p:nvGrpSpPr>
      <p:grpSpPr>
        <a:xfrm>
          <a:off x="0" y="0"/>
          <a:ext cx="0" cy="0"/>
          <a:chOff x="0" y="0"/>
          <a:chExt cx="0" cy="0"/>
        </a:xfrm>
      </p:grpSpPr>
      <p:grpSp>
        <p:nvGrpSpPr>
          <p:cNvPr id="165" name="Google Shape;165;p86"/>
          <p:cNvGrpSpPr/>
          <p:nvPr/>
        </p:nvGrpSpPr>
        <p:grpSpPr>
          <a:xfrm>
            <a:off x="7191542" y="1"/>
            <a:ext cx="5000459" cy="1425992"/>
            <a:chOff x="7191542" y="1"/>
            <a:chExt cx="5000459" cy="1425992"/>
          </a:xfrm>
        </p:grpSpPr>
        <p:pic>
          <p:nvPicPr>
            <p:cNvPr id="166" name="Google Shape;166;p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7" name="Google Shape;167;p86"/>
            <p:cNvGrpSpPr/>
            <p:nvPr/>
          </p:nvGrpSpPr>
          <p:grpSpPr>
            <a:xfrm>
              <a:off x="7191542" y="1"/>
              <a:ext cx="5000459" cy="1425992"/>
              <a:chOff x="7186272" y="0"/>
              <a:chExt cx="5005729" cy="1427495"/>
            </a:xfrm>
          </p:grpSpPr>
          <p:sp>
            <p:nvSpPr>
              <p:cNvPr id="168" name="Google Shape;168;p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9" name="Google Shape;169;p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70" name="Google Shape;170;p8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1" name="Google Shape;171;p8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72" name="Google Shape;172;p8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3" name="Google Shape;173;p8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74" name="Google Shape;174;p8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5" name="Google Shape;175;p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76" name="Google Shape;176;p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7" name="Google Shape;177;p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p:spTree>
      <p:nvGrpSpPr>
        <p:cNvPr id="1672" name="Shape 1672"/>
        <p:cNvGrpSpPr/>
        <p:nvPr/>
      </p:nvGrpSpPr>
      <p:grpSpPr>
        <a:xfrm>
          <a:off x="0" y="0"/>
          <a:ext cx="0" cy="0"/>
          <a:chOff x="0" y="0"/>
          <a:chExt cx="0" cy="0"/>
        </a:xfrm>
      </p:grpSpPr>
      <p:sp>
        <p:nvSpPr>
          <p:cNvPr id="1673" name="Google Shape;1673;p23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74" name="Google Shape;1674;p23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75" name="Google Shape;1675;p23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76" name="Google Shape;1676;p23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677" name="Google Shape;1677;p23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78" name="Google Shape;1678;p23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79" name="Google Shape;1679;p230"/>
          <p:cNvGrpSpPr/>
          <p:nvPr/>
        </p:nvGrpSpPr>
        <p:grpSpPr>
          <a:xfrm>
            <a:off x="7191542" y="1"/>
            <a:ext cx="5000459" cy="1425992"/>
            <a:chOff x="7191542" y="1"/>
            <a:chExt cx="5000459" cy="1425992"/>
          </a:xfrm>
        </p:grpSpPr>
        <p:pic>
          <p:nvPicPr>
            <p:cNvPr id="1680" name="Google Shape;1680;p23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81" name="Google Shape;1681;p230"/>
            <p:cNvGrpSpPr/>
            <p:nvPr/>
          </p:nvGrpSpPr>
          <p:grpSpPr>
            <a:xfrm>
              <a:off x="7191542" y="1"/>
              <a:ext cx="5000459" cy="1425992"/>
              <a:chOff x="7186272" y="0"/>
              <a:chExt cx="5005729" cy="1427495"/>
            </a:xfrm>
          </p:grpSpPr>
          <p:sp>
            <p:nvSpPr>
              <p:cNvPr id="1682" name="Google Shape;1682;p23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83" name="Google Shape;1683;p23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684" name="Google Shape;1684;p23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p:spTree>
      <p:nvGrpSpPr>
        <p:cNvPr id="1685" name="Shape 1685"/>
        <p:cNvGrpSpPr/>
        <p:nvPr/>
      </p:nvGrpSpPr>
      <p:grpSpPr>
        <a:xfrm>
          <a:off x="0" y="0"/>
          <a:ext cx="0" cy="0"/>
          <a:chOff x="0" y="0"/>
          <a:chExt cx="0" cy="0"/>
        </a:xfrm>
      </p:grpSpPr>
      <p:sp>
        <p:nvSpPr>
          <p:cNvPr id="1686" name="Google Shape;1686;p23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87" name="Google Shape;1687;p23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88" name="Google Shape;1688;p23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89" name="Google Shape;1689;p2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690" name="Google Shape;1690;p2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691" name="Google Shape;1691;p2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692" name="Google Shape;1692;p231"/>
          <p:cNvGrpSpPr/>
          <p:nvPr/>
        </p:nvGrpSpPr>
        <p:grpSpPr>
          <a:xfrm>
            <a:off x="7191542" y="1"/>
            <a:ext cx="5000459" cy="1425992"/>
            <a:chOff x="7191542" y="1"/>
            <a:chExt cx="5000459" cy="1425992"/>
          </a:xfrm>
        </p:grpSpPr>
        <p:pic>
          <p:nvPicPr>
            <p:cNvPr id="1693" name="Google Shape;1693;p2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694" name="Google Shape;1694;p231"/>
            <p:cNvGrpSpPr/>
            <p:nvPr/>
          </p:nvGrpSpPr>
          <p:grpSpPr>
            <a:xfrm>
              <a:off x="7191542" y="1"/>
              <a:ext cx="5000459" cy="1425992"/>
              <a:chOff x="7186272" y="0"/>
              <a:chExt cx="5005729" cy="1427495"/>
            </a:xfrm>
          </p:grpSpPr>
          <p:sp>
            <p:nvSpPr>
              <p:cNvPr id="1695" name="Google Shape;1695;p2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96" name="Google Shape;1696;p2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697" name="Google Shape;1697;p23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p:spTree>
      <p:nvGrpSpPr>
        <p:cNvPr id="1698" name="Shape 1698"/>
        <p:cNvGrpSpPr/>
        <p:nvPr/>
      </p:nvGrpSpPr>
      <p:grpSpPr>
        <a:xfrm>
          <a:off x="0" y="0"/>
          <a:ext cx="0" cy="0"/>
          <a:chOff x="0" y="0"/>
          <a:chExt cx="0" cy="0"/>
        </a:xfrm>
      </p:grpSpPr>
      <p:sp>
        <p:nvSpPr>
          <p:cNvPr id="1699" name="Google Shape;1699;p23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00" name="Google Shape;1700;p23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01" name="Google Shape;1701;p23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02" name="Google Shape;1702;p2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03" name="Google Shape;1703;p2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04" name="Google Shape;1704;p2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705" name="Google Shape;1705;p232"/>
          <p:cNvGrpSpPr/>
          <p:nvPr/>
        </p:nvGrpSpPr>
        <p:grpSpPr>
          <a:xfrm>
            <a:off x="7191542" y="1"/>
            <a:ext cx="5000459" cy="1425992"/>
            <a:chOff x="7191542" y="1"/>
            <a:chExt cx="5000459" cy="1425992"/>
          </a:xfrm>
        </p:grpSpPr>
        <p:pic>
          <p:nvPicPr>
            <p:cNvPr id="1706" name="Google Shape;1706;p2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07" name="Google Shape;1707;p232"/>
            <p:cNvGrpSpPr/>
            <p:nvPr/>
          </p:nvGrpSpPr>
          <p:grpSpPr>
            <a:xfrm>
              <a:off x="7191542" y="1"/>
              <a:ext cx="5000459" cy="1425992"/>
              <a:chOff x="7186272" y="0"/>
              <a:chExt cx="5005729" cy="1427495"/>
            </a:xfrm>
          </p:grpSpPr>
          <p:sp>
            <p:nvSpPr>
              <p:cNvPr id="1708" name="Google Shape;1708;p2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09" name="Google Shape;1709;p2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710" name="Google Shape;1710;p23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p:spTree>
      <p:nvGrpSpPr>
        <p:cNvPr id="1711" name="Shape 1711"/>
        <p:cNvGrpSpPr/>
        <p:nvPr/>
      </p:nvGrpSpPr>
      <p:grpSpPr>
        <a:xfrm>
          <a:off x="0" y="0"/>
          <a:ext cx="0" cy="0"/>
          <a:chOff x="0" y="0"/>
          <a:chExt cx="0" cy="0"/>
        </a:xfrm>
      </p:grpSpPr>
      <p:sp>
        <p:nvSpPr>
          <p:cNvPr id="1712" name="Google Shape;1712;p23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13" name="Google Shape;1713;p23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14" name="Google Shape;1714;p23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15" name="Google Shape;1715;p2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16" name="Google Shape;1716;p2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17" name="Google Shape;1717;p2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718" name="Google Shape;1718;p233"/>
          <p:cNvGrpSpPr/>
          <p:nvPr/>
        </p:nvGrpSpPr>
        <p:grpSpPr>
          <a:xfrm>
            <a:off x="7191542" y="1"/>
            <a:ext cx="5000459" cy="1425992"/>
            <a:chOff x="7191542" y="1"/>
            <a:chExt cx="5000459" cy="1425992"/>
          </a:xfrm>
        </p:grpSpPr>
        <p:pic>
          <p:nvPicPr>
            <p:cNvPr id="1719" name="Google Shape;1719;p2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20" name="Google Shape;1720;p233"/>
            <p:cNvGrpSpPr/>
            <p:nvPr/>
          </p:nvGrpSpPr>
          <p:grpSpPr>
            <a:xfrm>
              <a:off x="7191542" y="1"/>
              <a:ext cx="5000459" cy="1425992"/>
              <a:chOff x="7186272" y="0"/>
              <a:chExt cx="5005729" cy="1427495"/>
            </a:xfrm>
          </p:grpSpPr>
          <p:sp>
            <p:nvSpPr>
              <p:cNvPr id="1721" name="Google Shape;1721;p2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22" name="Google Shape;1722;p2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723" name="Google Shape;1723;p23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4">
    <p:spTree>
      <p:nvGrpSpPr>
        <p:cNvPr id="1724" name="Shape 1724"/>
        <p:cNvGrpSpPr/>
        <p:nvPr/>
      </p:nvGrpSpPr>
      <p:grpSpPr>
        <a:xfrm>
          <a:off x="0" y="0"/>
          <a:ext cx="0" cy="0"/>
          <a:chOff x="0" y="0"/>
          <a:chExt cx="0" cy="0"/>
        </a:xfrm>
      </p:grpSpPr>
      <p:sp>
        <p:nvSpPr>
          <p:cNvPr id="1725" name="Google Shape;1725;p23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26" name="Google Shape;1726;p23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27" name="Google Shape;1727;p23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28" name="Google Shape;1728;p2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29" name="Google Shape;1729;p23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30" name="Google Shape;1730;p2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731" name="Google Shape;1731;p234"/>
          <p:cNvGrpSpPr/>
          <p:nvPr/>
        </p:nvGrpSpPr>
        <p:grpSpPr>
          <a:xfrm>
            <a:off x="7191542" y="1"/>
            <a:ext cx="5000459" cy="1425992"/>
            <a:chOff x="7191542" y="1"/>
            <a:chExt cx="5000459" cy="1425992"/>
          </a:xfrm>
        </p:grpSpPr>
        <p:pic>
          <p:nvPicPr>
            <p:cNvPr id="1732" name="Google Shape;1732;p23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33" name="Google Shape;1733;p234"/>
            <p:cNvGrpSpPr/>
            <p:nvPr/>
          </p:nvGrpSpPr>
          <p:grpSpPr>
            <a:xfrm>
              <a:off x="7191542" y="1"/>
              <a:ext cx="5000459" cy="1425992"/>
              <a:chOff x="7186272" y="0"/>
              <a:chExt cx="5005729" cy="1427495"/>
            </a:xfrm>
          </p:grpSpPr>
          <p:sp>
            <p:nvSpPr>
              <p:cNvPr id="1734" name="Google Shape;1734;p23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5" name="Google Shape;1735;p23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736" name="Google Shape;1736;p23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4">
    <p:spTree>
      <p:nvGrpSpPr>
        <p:cNvPr id="1737" name="Shape 1737"/>
        <p:cNvGrpSpPr/>
        <p:nvPr/>
      </p:nvGrpSpPr>
      <p:grpSpPr>
        <a:xfrm>
          <a:off x="0" y="0"/>
          <a:ext cx="0" cy="0"/>
          <a:chOff x="0" y="0"/>
          <a:chExt cx="0" cy="0"/>
        </a:xfrm>
      </p:grpSpPr>
      <p:sp>
        <p:nvSpPr>
          <p:cNvPr id="1738" name="Google Shape;1738;p23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39" name="Google Shape;1739;p23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40" name="Google Shape;1740;p23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41" name="Google Shape;1741;p23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42" name="Google Shape;1742;p23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43" name="Google Shape;1743;p23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744" name="Google Shape;1744;p235"/>
          <p:cNvGrpSpPr/>
          <p:nvPr/>
        </p:nvGrpSpPr>
        <p:grpSpPr>
          <a:xfrm>
            <a:off x="7191542" y="1"/>
            <a:ext cx="5000459" cy="1425992"/>
            <a:chOff x="7191542" y="1"/>
            <a:chExt cx="5000459" cy="1425992"/>
          </a:xfrm>
        </p:grpSpPr>
        <p:pic>
          <p:nvPicPr>
            <p:cNvPr id="1745" name="Google Shape;1745;p23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46" name="Google Shape;1746;p235"/>
            <p:cNvGrpSpPr/>
            <p:nvPr/>
          </p:nvGrpSpPr>
          <p:grpSpPr>
            <a:xfrm>
              <a:off x="7191542" y="1"/>
              <a:ext cx="5000459" cy="1425992"/>
              <a:chOff x="7186272" y="0"/>
              <a:chExt cx="5005729" cy="1427495"/>
            </a:xfrm>
          </p:grpSpPr>
          <p:sp>
            <p:nvSpPr>
              <p:cNvPr id="1747" name="Google Shape;1747;p23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8" name="Google Shape;1748;p23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749" name="Google Shape;1749;p23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6">
    <p:spTree>
      <p:nvGrpSpPr>
        <p:cNvPr id="1750" name="Shape 1750"/>
        <p:cNvGrpSpPr/>
        <p:nvPr/>
      </p:nvGrpSpPr>
      <p:grpSpPr>
        <a:xfrm>
          <a:off x="0" y="0"/>
          <a:ext cx="0" cy="0"/>
          <a:chOff x="0" y="0"/>
          <a:chExt cx="0" cy="0"/>
        </a:xfrm>
      </p:grpSpPr>
      <p:sp>
        <p:nvSpPr>
          <p:cNvPr id="1751" name="Google Shape;1751;p23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52" name="Google Shape;1752;p23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53" name="Google Shape;1753;p23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754" name="Google Shape;1754;p236"/>
          <p:cNvSpPr/>
          <p:nvPr>
            <p:ph idx="2" type="pic"/>
          </p:nvPr>
        </p:nvSpPr>
        <p:spPr>
          <a:xfrm>
            <a:off x="7118684" y="233915"/>
            <a:ext cx="5073316" cy="5943600"/>
          </a:xfrm>
          <a:prstGeom prst="rect">
            <a:avLst/>
          </a:prstGeom>
          <a:noFill/>
          <a:ln>
            <a:noFill/>
          </a:ln>
        </p:spPr>
      </p:sp>
      <p:grpSp>
        <p:nvGrpSpPr>
          <p:cNvPr id="1755" name="Google Shape;1755;p236"/>
          <p:cNvGrpSpPr/>
          <p:nvPr/>
        </p:nvGrpSpPr>
        <p:grpSpPr>
          <a:xfrm>
            <a:off x="0" y="5020348"/>
            <a:ext cx="12192000" cy="1837653"/>
            <a:chOff x="0" y="5020348"/>
            <a:chExt cx="12192000" cy="1837653"/>
          </a:xfrm>
        </p:grpSpPr>
        <p:sp>
          <p:nvSpPr>
            <p:cNvPr id="1756" name="Google Shape;1756;p23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57" name="Google Shape;1757;p23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758" name="Google Shape;1758;p23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7">
    <p:bg>
      <p:bgPr>
        <a:solidFill>
          <a:schemeClr val="lt2"/>
        </a:solidFill>
      </p:bgPr>
    </p:bg>
    <p:spTree>
      <p:nvGrpSpPr>
        <p:cNvPr id="1759" name="Shape 1759"/>
        <p:cNvGrpSpPr/>
        <p:nvPr/>
      </p:nvGrpSpPr>
      <p:grpSpPr>
        <a:xfrm>
          <a:off x="0" y="0"/>
          <a:ext cx="0" cy="0"/>
          <a:chOff x="0" y="0"/>
          <a:chExt cx="0" cy="0"/>
        </a:xfrm>
      </p:grpSpPr>
      <p:grpSp>
        <p:nvGrpSpPr>
          <p:cNvPr id="1760" name="Google Shape;1760;p237"/>
          <p:cNvGrpSpPr/>
          <p:nvPr/>
        </p:nvGrpSpPr>
        <p:grpSpPr>
          <a:xfrm>
            <a:off x="0" y="5020347"/>
            <a:ext cx="12192000" cy="1837653"/>
            <a:chOff x="0" y="5020347"/>
            <a:chExt cx="12192000" cy="1837653"/>
          </a:xfrm>
        </p:grpSpPr>
        <p:sp>
          <p:nvSpPr>
            <p:cNvPr id="1761" name="Google Shape;1761;p23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62" name="Google Shape;1762;p23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63" name="Google Shape;1763;p23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764" name="Google Shape;1764;p23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765" name="Google Shape;1765;p23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66" name="Google Shape;1766;p23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5">
    <p:spTree>
      <p:nvGrpSpPr>
        <p:cNvPr id="1767" name="Shape 1767"/>
        <p:cNvGrpSpPr/>
        <p:nvPr/>
      </p:nvGrpSpPr>
      <p:grpSpPr>
        <a:xfrm>
          <a:off x="0" y="0"/>
          <a:ext cx="0" cy="0"/>
          <a:chOff x="0" y="0"/>
          <a:chExt cx="0" cy="0"/>
        </a:xfrm>
      </p:grpSpPr>
      <p:sp>
        <p:nvSpPr>
          <p:cNvPr id="1768" name="Google Shape;1768;p23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769" name="Google Shape;1769;p23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770" name="Google Shape;1770;p238"/>
          <p:cNvGrpSpPr/>
          <p:nvPr/>
        </p:nvGrpSpPr>
        <p:grpSpPr>
          <a:xfrm>
            <a:off x="0" y="5379426"/>
            <a:ext cx="2807368" cy="753891"/>
            <a:chOff x="0" y="5379426"/>
            <a:chExt cx="2807368" cy="753891"/>
          </a:xfrm>
        </p:grpSpPr>
        <p:sp>
          <p:nvSpPr>
            <p:cNvPr id="1771" name="Google Shape;1771;p23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72" name="Google Shape;1772;p23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773" name="Google Shape;1773;p238"/>
          <p:cNvSpPr/>
          <p:nvPr>
            <p:ph idx="2" type="pic"/>
          </p:nvPr>
        </p:nvSpPr>
        <p:spPr>
          <a:xfrm>
            <a:off x="2807368" y="457202"/>
            <a:ext cx="8915400" cy="5943598"/>
          </a:xfrm>
          <a:prstGeom prst="rect">
            <a:avLst/>
          </a:prstGeom>
          <a:noFill/>
          <a:ln>
            <a:noFill/>
          </a:ln>
        </p:spPr>
      </p:sp>
      <p:pic>
        <p:nvPicPr>
          <p:cNvPr id="1774" name="Google Shape;1774;p23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4">
    <p:spTree>
      <p:nvGrpSpPr>
        <p:cNvPr id="1775" name="Shape 1775"/>
        <p:cNvGrpSpPr/>
        <p:nvPr/>
      </p:nvGrpSpPr>
      <p:grpSpPr>
        <a:xfrm>
          <a:off x="0" y="0"/>
          <a:ext cx="0" cy="0"/>
          <a:chOff x="0" y="0"/>
          <a:chExt cx="0" cy="0"/>
        </a:xfrm>
      </p:grpSpPr>
      <p:sp>
        <p:nvSpPr>
          <p:cNvPr id="1776" name="Google Shape;1776;p23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77" name="Google Shape;1777;p23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78" name="Google Shape;1778;p23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9" name="Google Shape;1779;p23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80" name="Google Shape;1780;p23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81" name="Google Shape;1781;p23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782" name="Google Shape;1782;p239"/>
          <p:cNvGrpSpPr/>
          <p:nvPr/>
        </p:nvGrpSpPr>
        <p:grpSpPr>
          <a:xfrm>
            <a:off x="7191542" y="1"/>
            <a:ext cx="5000459" cy="1425992"/>
            <a:chOff x="7191542" y="1"/>
            <a:chExt cx="5000459" cy="1425992"/>
          </a:xfrm>
        </p:grpSpPr>
        <p:pic>
          <p:nvPicPr>
            <p:cNvPr id="1783" name="Google Shape;1783;p23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84" name="Google Shape;1784;p239"/>
            <p:cNvGrpSpPr/>
            <p:nvPr/>
          </p:nvGrpSpPr>
          <p:grpSpPr>
            <a:xfrm>
              <a:off x="7191542" y="1"/>
              <a:ext cx="5000459" cy="1425992"/>
              <a:chOff x="7186272" y="0"/>
              <a:chExt cx="5005729" cy="1427495"/>
            </a:xfrm>
          </p:grpSpPr>
          <p:sp>
            <p:nvSpPr>
              <p:cNvPr id="1785" name="Google Shape;1785;p23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6" name="Google Shape;1786;p23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787" name="Google Shape;1787;p23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8" name="Shape 178"/>
        <p:cNvGrpSpPr/>
        <p:nvPr/>
      </p:nvGrpSpPr>
      <p:grpSpPr>
        <a:xfrm>
          <a:off x="0" y="0"/>
          <a:ext cx="0" cy="0"/>
          <a:chOff x="0" y="0"/>
          <a:chExt cx="0" cy="0"/>
        </a:xfrm>
      </p:grpSpPr>
      <p:grpSp>
        <p:nvGrpSpPr>
          <p:cNvPr id="179" name="Google Shape;179;p87"/>
          <p:cNvGrpSpPr/>
          <p:nvPr/>
        </p:nvGrpSpPr>
        <p:grpSpPr>
          <a:xfrm>
            <a:off x="7191542" y="1"/>
            <a:ext cx="5000459" cy="1425992"/>
            <a:chOff x="7191542" y="1"/>
            <a:chExt cx="5000459" cy="1425992"/>
          </a:xfrm>
        </p:grpSpPr>
        <p:pic>
          <p:nvPicPr>
            <p:cNvPr id="180" name="Google Shape;180;p8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1" name="Google Shape;181;p87"/>
            <p:cNvGrpSpPr/>
            <p:nvPr/>
          </p:nvGrpSpPr>
          <p:grpSpPr>
            <a:xfrm>
              <a:off x="7191542" y="1"/>
              <a:ext cx="5000459" cy="1425992"/>
              <a:chOff x="7186272" y="0"/>
              <a:chExt cx="5005729" cy="1427495"/>
            </a:xfrm>
          </p:grpSpPr>
          <p:sp>
            <p:nvSpPr>
              <p:cNvPr id="182" name="Google Shape;182;p8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 name="Google Shape;183;p8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84" name="Google Shape;184;p8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5" name="Google Shape;185;p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86" name="Google Shape;186;p8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7" name="Google Shape;187;p8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6">
    <p:spTree>
      <p:nvGrpSpPr>
        <p:cNvPr id="1788" name="Shape 1788"/>
        <p:cNvGrpSpPr/>
        <p:nvPr/>
      </p:nvGrpSpPr>
      <p:grpSpPr>
        <a:xfrm>
          <a:off x="0" y="0"/>
          <a:ext cx="0" cy="0"/>
          <a:chOff x="0" y="0"/>
          <a:chExt cx="0" cy="0"/>
        </a:xfrm>
      </p:grpSpPr>
      <p:grpSp>
        <p:nvGrpSpPr>
          <p:cNvPr id="1789" name="Google Shape;1789;p240"/>
          <p:cNvGrpSpPr/>
          <p:nvPr/>
        </p:nvGrpSpPr>
        <p:grpSpPr>
          <a:xfrm>
            <a:off x="7191542" y="1"/>
            <a:ext cx="5000459" cy="1425992"/>
            <a:chOff x="7191542" y="1"/>
            <a:chExt cx="5000459" cy="1425992"/>
          </a:xfrm>
        </p:grpSpPr>
        <p:pic>
          <p:nvPicPr>
            <p:cNvPr id="1790" name="Google Shape;1790;p24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791" name="Google Shape;1791;p240"/>
            <p:cNvGrpSpPr/>
            <p:nvPr/>
          </p:nvGrpSpPr>
          <p:grpSpPr>
            <a:xfrm>
              <a:off x="7191542" y="1"/>
              <a:ext cx="5000459" cy="1425992"/>
              <a:chOff x="7186272" y="0"/>
              <a:chExt cx="5005729" cy="1427495"/>
            </a:xfrm>
          </p:grpSpPr>
          <p:sp>
            <p:nvSpPr>
              <p:cNvPr id="1792" name="Google Shape;1792;p24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3" name="Google Shape;1793;p24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794" name="Google Shape;1794;p24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95" name="Google Shape;1795;p24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96" name="Google Shape;1796;p24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797" name="Google Shape;1797;p24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798" name="Google Shape;1798;p24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4">
    <p:spTree>
      <p:nvGrpSpPr>
        <p:cNvPr id="1799" name="Shape 1799"/>
        <p:cNvGrpSpPr/>
        <p:nvPr/>
      </p:nvGrpSpPr>
      <p:grpSpPr>
        <a:xfrm>
          <a:off x="0" y="0"/>
          <a:ext cx="0" cy="0"/>
          <a:chOff x="0" y="0"/>
          <a:chExt cx="0" cy="0"/>
        </a:xfrm>
      </p:grpSpPr>
      <p:sp>
        <p:nvSpPr>
          <p:cNvPr id="1800" name="Google Shape;1800;p24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01" name="Google Shape;1801;p24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802" name="Google Shape;1802;p241"/>
          <p:cNvGrpSpPr/>
          <p:nvPr/>
        </p:nvGrpSpPr>
        <p:grpSpPr>
          <a:xfrm>
            <a:off x="7191542" y="1"/>
            <a:ext cx="5000459" cy="1425992"/>
            <a:chOff x="7191542" y="1"/>
            <a:chExt cx="5000459" cy="1425992"/>
          </a:xfrm>
        </p:grpSpPr>
        <p:pic>
          <p:nvPicPr>
            <p:cNvPr id="1803" name="Google Shape;1803;p2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04" name="Google Shape;1804;p241"/>
            <p:cNvGrpSpPr/>
            <p:nvPr/>
          </p:nvGrpSpPr>
          <p:grpSpPr>
            <a:xfrm>
              <a:off x="7191542" y="1"/>
              <a:ext cx="5000459" cy="1425992"/>
              <a:chOff x="7186272" y="0"/>
              <a:chExt cx="5005729" cy="1427495"/>
            </a:xfrm>
          </p:grpSpPr>
          <p:sp>
            <p:nvSpPr>
              <p:cNvPr id="1805" name="Google Shape;1805;p2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6" name="Google Shape;1806;p2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807" name="Google Shape;1807;p24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8" name="Google Shape;1808;p24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809" name="Google Shape;1809;p2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10" name="Google Shape;1810;p2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4">
    <p:spTree>
      <p:nvGrpSpPr>
        <p:cNvPr id="1811" name="Shape 1811"/>
        <p:cNvGrpSpPr/>
        <p:nvPr/>
      </p:nvGrpSpPr>
      <p:grpSpPr>
        <a:xfrm>
          <a:off x="0" y="0"/>
          <a:ext cx="0" cy="0"/>
          <a:chOff x="0" y="0"/>
          <a:chExt cx="0" cy="0"/>
        </a:xfrm>
      </p:grpSpPr>
      <p:grpSp>
        <p:nvGrpSpPr>
          <p:cNvPr id="1812" name="Google Shape;1812;p242"/>
          <p:cNvGrpSpPr/>
          <p:nvPr/>
        </p:nvGrpSpPr>
        <p:grpSpPr>
          <a:xfrm>
            <a:off x="7191542" y="1"/>
            <a:ext cx="5000459" cy="1425992"/>
            <a:chOff x="7191542" y="1"/>
            <a:chExt cx="5000459" cy="1425992"/>
          </a:xfrm>
        </p:grpSpPr>
        <p:pic>
          <p:nvPicPr>
            <p:cNvPr id="1813" name="Google Shape;1813;p2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14" name="Google Shape;1814;p242"/>
            <p:cNvGrpSpPr/>
            <p:nvPr/>
          </p:nvGrpSpPr>
          <p:grpSpPr>
            <a:xfrm>
              <a:off x="7191542" y="1"/>
              <a:ext cx="5000459" cy="1425992"/>
              <a:chOff x="7186272" y="0"/>
              <a:chExt cx="5005729" cy="1427495"/>
            </a:xfrm>
          </p:grpSpPr>
          <p:sp>
            <p:nvSpPr>
              <p:cNvPr id="1815" name="Google Shape;1815;p2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6" name="Google Shape;1816;p2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817" name="Google Shape;1817;p2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18" name="Google Shape;1818;p24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819" name="Google Shape;1819;p24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0" name="Google Shape;1820;p24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821" name="Google Shape;1821;p24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2" name="Google Shape;1822;p2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823" name="Google Shape;1823;p2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24" name="Google Shape;1824;p2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4">
    <p:spTree>
      <p:nvGrpSpPr>
        <p:cNvPr id="1825" name="Shape 1825"/>
        <p:cNvGrpSpPr/>
        <p:nvPr/>
      </p:nvGrpSpPr>
      <p:grpSpPr>
        <a:xfrm>
          <a:off x="0" y="0"/>
          <a:ext cx="0" cy="0"/>
          <a:chOff x="0" y="0"/>
          <a:chExt cx="0" cy="0"/>
        </a:xfrm>
      </p:grpSpPr>
      <p:grpSp>
        <p:nvGrpSpPr>
          <p:cNvPr id="1826" name="Google Shape;1826;p243"/>
          <p:cNvGrpSpPr/>
          <p:nvPr/>
        </p:nvGrpSpPr>
        <p:grpSpPr>
          <a:xfrm>
            <a:off x="7191542" y="1"/>
            <a:ext cx="5000459" cy="1425992"/>
            <a:chOff x="7191542" y="1"/>
            <a:chExt cx="5000459" cy="1425992"/>
          </a:xfrm>
        </p:grpSpPr>
        <p:pic>
          <p:nvPicPr>
            <p:cNvPr id="1827" name="Google Shape;1827;p2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28" name="Google Shape;1828;p243"/>
            <p:cNvGrpSpPr/>
            <p:nvPr/>
          </p:nvGrpSpPr>
          <p:grpSpPr>
            <a:xfrm>
              <a:off x="7191542" y="1"/>
              <a:ext cx="5000459" cy="1425992"/>
              <a:chOff x="7186272" y="0"/>
              <a:chExt cx="5005729" cy="1427495"/>
            </a:xfrm>
          </p:grpSpPr>
          <p:sp>
            <p:nvSpPr>
              <p:cNvPr id="1829" name="Google Shape;1829;p2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0" name="Google Shape;1830;p2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831" name="Google Shape;1831;p2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32" name="Google Shape;1832;p2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833" name="Google Shape;1833;p2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34" name="Google Shape;1834;p2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5">
    <p:spTree>
      <p:nvGrpSpPr>
        <p:cNvPr id="1835" name="Shape 1835"/>
        <p:cNvGrpSpPr/>
        <p:nvPr/>
      </p:nvGrpSpPr>
      <p:grpSpPr>
        <a:xfrm>
          <a:off x="0" y="0"/>
          <a:ext cx="0" cy="0"/>
          <a:chOff x="0" y="0"/>
          <a:chExt cx="0" cy="0"/>
        </a:xfrm>
      </p:grpSpPr>
      <p:grpSp>
        <p:nvGrpSpPr>
          <p:cNvPr id="1836" name="Google Shape;1836;p244"/>
          <p:cNvGrpSpPr/>
          <p:nvPr/>
        </p:nvGrpSpPr>
        <p:grpSpPr>
          <a:xfrm>
            <a:off x="0" y="0"/>
            <a:ext cx="12192000" cy="2148830"/>
            <a:chOff x="0" y="0"/>
            <a:chExt cx="12192000" cy="2148830"/>
          </a:xfrm>
        </p:grpSpPr>
        <p:sp>
          <p:nvSpPr>
            <p:cNvPr id="1837" name="Google Shape;1837;p24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8" name="Google Shape;1838;p24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839" name="Google Shape;1839;p24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40" name="Google Shape;1840;p24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41" name="Google Shape;1841;p24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842" name="Google Shape;1842;p24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843" name="Google Shape;1843;p24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4">
    <p:spTree>
      <p:nvGrpSpPr>
        <p:cNvPr id="1844" name="Shape 1844"/>
        <p:cNvGrpSpPr/>
        <p:nvPr/>
      </p:nvGrpSpPr>
      <p:grpSpPr>
        <a:xfrm>
          <a:off x="0" y="0"/>
          <a:ext cx="0" cy="0"/>
          <a:chOff x="0" y="0"/>
          <a:chExt cx="0" cy="0"/>
        </a:xfrm>
      </p:grpSpPr>
      <p:sp>
        <p:nvSpPr>
          <p:cNvPr id="1845" name="Google Shape;1845;p2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846" name="Google Shape;1846;p2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47" name="Google Shape;1847;p2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848" name="Google Shape;1848;p245"/>
          <p:cNvGrpSpPr/>
          <p:nvPr/>
        </p:nvGrpSpPr>
        <p:grpSpPr>
          <a:xfrm>
            <a:off x="7191542" y="1"/>
            <a:ext cx="5000459" cy="1425992"/>
            <a:chOff x="7191542" y="1"/>
            <a:chExt cx="5000459" cy="1425992"/>
          </a:xfrm>
        </p:grpSpPr>
        <p:pic>
          <p:nvPicPr>
            <p:cNvPr id="1849" name="Google Shape;1849;p2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50" name="Google Shape;1850;p245"/>
            <p:cNvGrpSpPr/>
            <p:nvPr/>
          </p:nvGrpSpPr>
          <p:grpSpPr>
            <a:xfrm>
              <a:off x="7191542" y="1"/>
              <a:ext cx="5000459" cy="1425992"/>
              <a:chOff x="7186272" y="0"/>
              <a:chExt cx="5005729" cy="1427495"/>
            </a:xfrm>
          </p:grpSpPr>
          <p:sp>
            <p:nvSpPr>
              <p:cNvPr id="1851" name="Google Shape;1851;p2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2" name="Google Shape;1852;p2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7">
    <p:spTree>
      <p:nvGrpSpPr>
        <p:cNvPr id="1853" name="Shape 1853"/>
        <p:cNvGrpSpPr/>
        <p:nvPr/>
      </p:nvGrpSpPr>
      <p:grpSpPr>
        <a:xfrm>
          <a:off x="0" y="0"/>
          <a:ext cx="0" cy="0"/>
          <a:chOff x="0" y="0"/>
          <a:chExt cx="0" cy="0"/>
        </a:xfrm>
      </p:grpSpPr>
      <p:sp>
        <p:nvSpPr>
          <p:cNvPr id="1854" name="Google Shape;1854;p24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55" name="Google Shape;1855;p24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56" name="Google Shape;1856;p24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57" name="Google Shape;1857;p246"/>
          <p:cNvSpPr/>
          <p:nvPr>
            <p:ph idx="2" type="pic"/>
          </p:nvPr>
        </p:nvSpPr>
        <p:spPr>
          <a:xfrm>
            <a:off x="7118684" y="233915"/>
            <a:ext cx="5073316" cy="5943600"/>
          </a:xfrm>
          <a:prstGeom prst="rect">
            <a:avLst/>
          </a:prstGeom>
          <a:noFill/>
          <a:ln>
            <a:noFill/>
          </a:ln>
        </p:spPr>
      </p:sp>
      <p:grpSp>
        <p:nvGrpSpPr>
          <p:cNvPr id="1858" name="Google Shape;1858;p246"/>
          <p:cNvGrpSpPr/>
          <p:nvPr/>
        </p:nvGrpSpPr>
        <p:grpSpPr>
          <a:xfrm>
            <a:off x="0" y="5020348"/>
            <a:ext cx="12192000" cy="1837653"/>
            <a:chOff x="0" y="5020348"/>
            <a:chExt cx="12192000" cy="1837653"/>
          </a:xfrm>
        </p:grpSpPr>
        <p:sp>
          <p:nvSpPr>
            <p:cNvPr id="1859" name="Google Shape;1859;p24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60" name="Google Shape;1860;p24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861" name="Google Shape;1861;p24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8">
    <p:bg>
      <p:bgPr>
        <a:solidFill>
          <a:schemeClr val="lt2"/>
        </a:solidFill>
      </p:bgPr>
    </p:bg>
    <p:spTree>
      <p:nvGrpSpPr>
        <p:cNvPr id="1862" name="Shape 1862"/>
        <p:cNvGrpSpPr/>
        <p:nvPr/>
      </p:nvGrpSpPr>
      <p:grpSpPr>
        <a:xfrm>
          <a:off x="0" y="0"/>
          <a:ext cx="0" cy="0"/>
          <a:chOff x="0" y="0"/>
          <a:chExt cx="0" cy="0"/>
        </a:xfrm>
      </p:grpSpPr>
      <p:grpSp>
        <p:nvGrpSpPr>
          <p:cNvPr id="1863" name="Google Shape;1863;p247"/>
          <p:cNvGrpSpPr/>
          <p:nvPr/>
        </p:nvGrpSpPr>
        <p:grpSpPr>
          <a:xfrm>
            <a:off x="0" y="5020347"/>
            <a:ext cx="12192000" cy="1837653"/>
            <a:chOff x="0" y="5020347"/>
            <a:chExt cx="12192000" cy="1837653"/>
          </a:xfrm>
        </p:grpSpPr>
        <p:sp>
          <p:nvSpPr>
            <p:cNvPr id="1864" name="Google Shape;1864;p24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65" name="Google Shape;1865;p24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66" name="Google Shape;1866;p24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867" name="Google Shape;1867;p24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868" name="Google Shape;1868;p24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69" name="Google Shape;1869;p24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6">
    <p:spTree>
      <p:nvGrpSpPr>
        <p:cNvPr id="1870" name="Shape 1870"/>
        <p:cNvGrpSpPr/>
        <p:nvPr/>
      </p:nvGrpSpPr>
      <p:grpSpPr>
        <a:xfrm>
          <a:off x="0" y="0"/>
          <a:ext cx="0" cy="0"/>
          <a:chOff x="0" y="0"/>
          <a:chExt cx="0" cy="0"/>
        </a:xfrm>
      </p:grpSpPr>
      <p:sp>
        <p:nvSpPr>
          <p:cNvPr id="1871" name="Google Shape;1871;p24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872" name="Google Shape;1872;p24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1873" name="Google Shape;1873;p248"/>
          <p:cNvGrpSpPr/>
          <p:nvPr/>
        </p:nvGrpSpPr>
        <p:grpSpPr>
          <a:xfrm>
            <a:off x="0" y="5379426"/>
            <a:ext cx="2807368" cy="753891"/>
            <a:chOff x="0" y="5379426"/>
            <a:chExt cx="2807368" cy="753891"/>
          </a:xfrm>
        </p:grpSpPr>
        <p:sp>
          <p:nvSpPr>
            <p:cNvPr id="1874" name="Google Shape;1874;p24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75" name="Google Shape;1875;p24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876" name="Google Shape;1876;p248"/>
          <p:cNvSpPr/>
          <p:nvPr>
            <p:ph idx="2" type="pic"/>
          </p:nvPr>
        </p:nvSpPr>
        <p:spPr>
          <a:xfrm>
            <a:off x="2807368" y="457202"/>
            <a:ext cx="8915400" cy="5943598"/>
          </a:xfrm>
          <a:prstGeom prst="rect">
            <a:avLst/>
          </a:prstGeom>
          <a:noFill/>
          <a:ln>
            <a:noFill/>
          </a:ln>
        </p:spPr>
      </p:sp>
      <p:pic>
        <p:nvPicPr>
          <p:cNvPr id="1877" name="Google Shape;1877;p24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5">
    <p:spTree>
      <p:nvGrpSpPr>
        <p:cNvPr id="1878" name="Shape 1878"/>
        <p:cNvGrpSpPr/>
        <p:nvPr/>
      </p:nvGrpSpPr>
      <p:grpSpPr>
        <a:xfrm>
          <a:off x="0" y="0"/>
          <a:ext cx="0" cy="0"/>
          <a:chOff x="0" y="0"/>
          <a:chExt cx="0" cy="0"/>
        </a:xfrm>
      </p:grpSpPr>
      <p:sp>
        <p:nvSpPr>
          <p:cNvPr id="1879" name="Google Shape;1879;p2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80" name="Google Shape;1880;p2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81" name="Google Shape;1881;p2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82" name="Google Shape;1882;p2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883" name="Google Shape;1883;p2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884" name="Google Shape;1884;p2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885" name="Google Shape;1885;p249"/>
          <p:cNvGrpSpPr/>
          <p:nvPr/>
        </p:nvGrpSpPr>
        <p:grpSpPr>
          <a:xfrm>
            <a:off x="7191542" y="1"/>
            <a:ext cx="5000459" cy="1425992"/>
            <a:chOff x="7191542" y="1"/>
            <a:chExt cx="5000459" cy="1425992"/>
          </a:xfrm>
        </p:grpSpPr>
        <p:pic>
          <p:nvPicPr>
            <p:cNvPr id="1886" name="Google Shape;1886;p2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87" name="Google Shape;1887;p249"/>
            <p:cNvGrpSpPr/>
            <p:nvPr/>
          </p:nvGrpSpPr>
          <p:grpSpPr>
            <a:xfrm>
              <a:off x="7191542" y="1"/>
              <a:ext cx="5000459" cy="1425992"/>
              <a:chOff x="7186272" y="0"/>
              <a:chExt cx="5005729" cy="1427495"/>
            </a:xfrm>
          </p:grpSpPr>
          <p:sp>
            <p:nvSpPr>
              <p:cNvPr id="1888" name="Google Shape;1888;p2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9" name="Google Shape;1889;p2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890" name="Google Shape;1890;p2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spTree>
      <p:nvGrpSpPr>
        <p:cNvPr id="188" name="Shape 188"/>
        <p:cNvGrpSpPr/>
        <p:nvPr/>
      </p:nvGrpSpPr>
      <p:grpSpPr>
        <a:xfrm>
          <a:off x="0" y="0"/>
          <a:ext cx="0" cy="0"/>
          <a:chOff x="0" y="0"/>
          <a:chExt cx="0" cy="0"/>
        </a:xfrm>
      </p:grpSpPr>
      <p:grpSp>
        <p:nvGrpSpPr>
          <p:cNvPr id="189" name="Google Shape;189;p88"/>
          <p:cNvGrpSpPr/>
          <p:nvPr/>
        </p:nvGrpSpPr>
        <p:grpSpPr>
          <a:xfrm>
            <a:off x="0" y="0"/>
            <a:ext cx="12192000" cy="2148830"/>
            <a:chOff x="0" y="0"/>
            <a:chExt cx="12192000" cy="2148830"/>
          </a:xfrm>
        </p:grpSpPr>
        <p:sp>
          <p:nvSpPr>
            <p:cNvPr id="190" name="Google Shape;190;p8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 name="Google Shape;191;p8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92" name="Google Shape;192;p8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3" name="Google Shape;193;p8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4" name="Google Shape;194;p8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95" name="Google Shape;195;p8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96" name="Google Shape;196;p8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7">
    <p:spTree>
      <p:nvGrpSpPr>
        <p:cNvPr id="1891" name="Shape 1891"/>
        <p:cNvGrpSpPr/>
        <p:nvPr/>
      </p:nvGrpSpPr>
      <p:grpSpPr>
        <a:xfrm>
          <a:off x="0" y="0"/>
          <a:ext cx="0" cy="0"/>
          <a:chOff x="0" y="0"/>
          <a:chExt cx="0" cy="0"/>
        </a:xfrm>
      </p:grpSpPr>
      <p:grpSp>
        <p:nvGrpSpPr>
          <p:cNvPr id="1892" name="Google Shape;1892;p250"/>
          <p:cNvGrpSpPr/>
          <p:nvPr/>
        </p:nvGrpSpPr>
        <p:grpSpPr>
          <a:xfrm>
            <a:off x="7191542" y="1"/>
            <a:ext cx="5000459" cy="1425992"/>
            <a:chOff x="7191542" y="1"/>
            <a:chExt cx="5000459" cy="1425992"/>
          </a:xfrm>
        </p:grpSpPr>
        <p:pic>
          <p:nvPicPr>
            <p:cNvPr id="1893" name="Google Shape;1893;p2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894" name="Google Shape;1894;p250"/>
            <p:cNvGrpSpPr/>
            <p:nvPr/>
          </p:nvGrpSpPr>
          <p:grpSpPr>
            <a:xfrm>
              <a:off x="7191542" y="1"/>
              <a:ext cx="5000459" cy="1425992"/>
              <a:chOff x="7186272" y="0"/>
              <a:chExt cx="5005729" cy="1427495"/>
            </a:xfrm>
          </p:grpSpPr>
          <p:sp>
            <p:nvSpPr>
              <p:cNvPr id="1895" name="Google Shape;1895;p2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6" name="Google Shape;1896;p2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897" name="Google Shape;1897;p25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98" name="Google Shape;1898;p25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99" name="Google Shape;1899;p2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900" name="Google Shape;1900;p2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01" name="Google Shape;1901;p2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5">
    <p:spTree>
      <p:nvGrpSpPr>
        <p:cNvPr id="1902" name="Shape 1902"/>
        <p:cNvGrpSpPr/>
        <p:nvPr/>
      </p:nvGrpSpPr>
      <p:grpSpPr>
        <a:xfrm>
          <a:off x="0" y="0"/>
          <a:ext cx="0" cy="0"/>
          <a:chOff x="0" y="0"/>
          <a:chExt cx="0" cy="0"/>
        </a:xfrm>
      </p:grpSpPr>
      <p:sp>
        <p:nvSpPr>
          <p:cNvPr id="1903" name="Google Shape;1903;p25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04" name="Google Shape;1904;p25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905" name="Google Shape;1905;p251"/>
          <p:cNvGrpSpPr/>
          <p:nvPr/>
        </p:nvGrpSpPr>
        <p:grpSpPr>
          <a:xfrm>
            <a:off x="7191542" y="1"/>
            <a:ext cx="5000459" cy="1425992"/>
            <a:chOff x="7191542" y="1"/>
            <a:chExt cx="5000459" cy="1425992"/>
          </a:xfrm>
        </p:grpSpPr>
        <p:pic>
          <p:nvPicPr>
            <p:cNvPr id="1906" name="Google Shape;1906;p2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07" name="Google Shape;1907;p251"/>
            <p:cNvGrpSpPr/>
            <p:nvPr/>
          </p:nvGrpSpPr>
          <p:grpSpPr>
            <a:xfrm>
              <a:off x="7191542" y="1"/>
              <a:ext cx="5000459" cy="1425992"/>
              <a:chOff x="7186272" y="0"/>
              <a:chExt cx="5005729" cy="1427495"/>
            </a:xfrm>
          </p:grpSpPr>
          <p:sp>
            <p:nvSpPr>
              <p:cNvPr id="1908" name="Google Shape;1908;p2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9" name="Google Shape;1909;p2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910" name="Google Shape;1910;p25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11" name="Google Shape;1911;p25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912" name="Google Shape;1912;p2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13" name="Google Shape;1913;p2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5">
    <p:spTree>
      <p:nvGrpSpPr>
        <p:cNvPr id="1914" name="Shape 1914"/>
        <p:cNvGrpSpPr/>
        <p:nvPr/>
      </p:nvGrpSpPr>
      <p:grpSpPr>
        <a:xfrm>
          <a:off x="0" y="0"/>
          <a:ext cx="0" cy="0"/>
          <a:chOff x="0" y="0"/>
          <a:chExt cx="0" cy="0"/>
        </a:xfrm>
      </p:grpSpPr>
      <p:grpSp>
        <p:nvGrpSpPr>
          <p:cNvPr id="1915" name="Google Shape;1915;p252"/>
          <p:cNvGrpSpPr/>
          <p:nvPr/>
        </p:nvGrpSpPr>
        <p:grpSpPr>
          <a:xfrm>
            <a:off x="7191542" y="1"/>
            <a:ext cx="5000459" cy="1425992"/>
            <a:chOff x="7191542" y="1"/>
            <a:chExt cx="5000459" cy="1425992"/>
          </a:xfrm>
        </p:grpSpPr>
        <p:pic>
          <p:nvPicPr>
            <p:cNvPr id="1916" name="Google Shape;1916;p2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17" name="Google Shape;1917;p252"/>
            <p:cNvGrpSpPr/>
            <p:nvPr/>
          </p:nvGrpSpPr>
          <p:grpSpPr>
            <a:xfrm>
              <a:off x="7191542" y="1"/>
              <a:ext cx="5000459" cy="1425992"/>
              <a:chOff x="7186272" y="0"/>
              <a:chExt cx="5005729" cy="1427495"/>
            </a:xfrm>
          </p:grpSpPr>
          <p:sp>
            <p:nvSpPr>
              <p:cNvPr id="1918" name="Google Shape;1918;p2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9" name="Google Shape;1919;p2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920" name="Google Shape;1920;p2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21" name="Google Shape;1921;p25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922" name="Google Shape;1922;p25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23" name="Google Shape;1923;p25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924" name="Google Shape;1924;p25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25" name="Google Shape;1925;p25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926" name="Google Shape;1926;p2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27" name="Google Shape;1927;p2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5">
    <p:spTree>
      <p:nvGrpSpPr>
        <p:cNvPr id="1928" name="Shape 1928"/>
        <p:cNvGrpSpPr/>
        <p:nvPr/>
      </p:nvGrpSpPr>
      <p:grpSpPr>
        <a:xfrm>
          <a:off x="0" y="0"/>
          <a:ext cx="0" cy="0"/>
          <a:chOff x="0" y="0"/>
          <a:chExt cx="0" cy="0"/>
        </a:xfrm>
      </p:grpSpPr>
      <p:grpSp>
        <p:nvGrpSpPr>
          <p:cNvPr id="1929" name="Google Shape;1929;p253"/>
          <p:cNvGrpSpPr/>
          <p:nvPr/>
        </p:nvGrpSpPr>
        <p:grpSpPr>
          <a:xfrm>
            <a:off x="7191542" y="1"/>
            <a:ext cx="5000459" cy="1425992"/>
            <a:chOff x="7191542" y="1"/>
            <a:chExt cx="5000459" cy="1425992"/>
          </a:xfrm>
        </p:grpSpPr>
        <p:pic>
          <p:nvPicPr>
            <p:cNvPr id="1930" name="Google Shape;1930;p2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31" name="Google Shape;1931;p253"/>
            <p:cNvGrpSpPr/>
            <p:nvPr/>
          </p:nvGrpSpPr>
          <p:grpSpPr>
            <a:xfrm>
              <a:off x="7191542" y="1"/>
              <a:ext cx="5000459" cy="1425992"/>
              <a:chOff x="7186272" y="0"/>
              <a:chExt cx="5005729" cy="1427495"/>
            </a:xfrm>
          </p:grpSpPr>
          <p:sp>
            <p:nvSpPr>
              <p:cNvPr id="1932" name="Google Shape;1932;p2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3" name="Google Shape;1933;p2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934" name="Google Shape;1934;p25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35" name="Google Shape;1935;p2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936" name="Google Shape;1936;p2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37" name="Google Shape;1937;p2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6">
    <p:spTree>
      <p:nvGrpSpPr>
        <p:cNvPr id="1938" name="Shape 1938"/>
        <p:cNvGrpSpPr/>
        <p:nvPr/>
      </p:nvGrpSpPr>
      <p:grpSpPr>
        <a:xfrm>
          <a:off x="0" y="0"/>
          <a:ext cx="0" cy="0"/>
          <a:chOff x="0" y="0"/>
          <a:chExt cx="0" cy="0"/>
        </a:xfrm>
      </p:grpSpPr>
      <p:grpSp>
        <p:nvGrpSpPr>
          <p:cNvPr id="1939" name="Google Shape;1939;p254"/>
          <p:cNvGrpSpPr/>
          <p:nvPr/>
        </p:nvGrpSpPr>
        <p:grpSpPr>
          <a:xfrm>
            <a:off x="0" y="0"/>
            <a:ext cx="12192000" cy="2148830"/>
            <a:chOff x="0" y="0"/>
            <a:chExt cx="12192000" cy="2148830"/>
          </a:xfrm>
        </p:grpSpPr>
        <p:sp>
          <p:nvSpPr>
            <p:cNvPr id="1940" name="Google Shape;1940;p25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1" name="Google Shape;1941;p25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942" name="Google Shape;1942;p25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43" name="Google Shape;1943;p25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44" name="Google Shape;1944;p25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1945" name="Google Shape;1945;p25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946" name="Google Shape;1946;p25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5">
    <p:spTree>
      <p:nvGrpSpPr>
        <p:cNvPr id="1947" name="Shape 1947"/>
        <p:cNvGrpSpPr/>
        <p:nvPr/>
      </p:nvGrpSpPr>
      <p:grpSpPr>
        <a:xfrm>
          <a:off x="0" y="0"/>
          <a:ext cx="0" cy="0"/>
          <a:chOff x="0" y="0"/>
          <a:chExt cx="0" cy="0"/>
        </a:xfrm>
      </p:grpSpPr>
      <p:sp>
        <p:nvSpPr>
          <p:cNvPr id="1948" name="Google Shape;1948;p2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949" name="Google Shape;1949;p2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50" name="Google Shape;1950;p2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951" name="Google Shape;1951;p255"/>
          <p:cNvGrpSpPr/>
          <p:nvPr/>
        </p:nvGrpSpPr>
        <p:grpSpPr>
          <a:xfrm>
            <a:off x="7191542" y="1"/>
            <a:ext cx="5000459" cy="1425992"/>
            <a:chOff x="7191542" y="1"/>
            <a:chExt cx="5000459" cy="1425992"/>
          </a:xfrm>
        </p:grpSpPr>
        <p:pic>
          <p:nvPicPr>
            <p:cNvPr id="1952" name="Google Shape;1952;p2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53" name="Google Shape;1953;p255"/>
            <p:cNvGrpSpPr/>
            <p:nvPr/>
          </p:nvGrpSpPr>
          <p:grpSpPr>
            <a:xfrm>
              <a:off x="7191542" y="1"/>
              <a:ext cx="5000459" cy="1425992"/>
              <a:chOff x="7186272" y="0"/>
              <a:chExt cx="5005729" cy="1427495"/>
            </a:xfrm>
          </p:grpSpPr>
          <p:sp>
            <p:nvSpPr>
              <p:cNvPr id="1954" name="Google Shape;1954;p2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5" name="Google Shape;1955;p2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6">
    <p:spTree>
      <p:nvGrpSpPr>
        <p:cNvPr id="1956" name="Shape 1956"/>
        <p:cNvGrpSpPr/>
        <p:nvPr/>
      </p:nvGrpSpPr>
      <p:grpSpPr>
        <a:xfrm>
          <a:off x="0" y="0"/>
          <a:ext cx="0" cy="0"/>
          <a:chOff x="0" y="0"/>
          <a:chExt cx="0" cy="0"/>
        </a:xfrm>
      </p:grpSpPr>
      <p:sp>
        <p:nvSpPr>
          <p:cNvPr id="1957" name="Google Shape;1957;p25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58" name="Google Shape;1958;p25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59" name="Google Shape;1959;p25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60" name="Google Shape;1960;p2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961" name="Google Shape;1961;p2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62" name="Google Shape;1962;p2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963" name="Google Shape;1963;p256"/>
          <p:cNvGrpSpPr/>
          <p:nvPr/>
        </p:nvGrpSpPr>
        <p:grpSpPr>
          <a:xfrm>
            <a:off x="7191542" y="1"/>
            <a:ext cx="5000459" cy="1425992"/>
            <a:chOff x="7191542" y="1"/>
            <a:chExt cx="5000459" cy="1425992"/>
          </a:xfrm>
        </p:grpSpPr>
        <p:pic>
          <p:nvPicPr>
            <p:cNvPr id="1964" name="Google Shape;1964;p2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65" name="Google Shape;1965;p256"/>
            <p:cNvGrpSpPr/>
            <p:nvPr/>
          </p:nvGrpSpPr>
          <p:grpSpPr>
            <a:xfrm>
              <a:off x="7191542" y="1"/>
              <a:ext cx="5000459" cy="1425992"/>
              <a:chOff x="7186272" y="0"/>
              <a:chExt cx="5005729" cy="1427495"/>
            </a:xfrm>
          </p:grpSpPr>
          <p:sp>
            <p:nvSpPr>
              <p:cNvPr id="1966" name="Google Shape;1966;p2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7" name="Google Shape;1967;p2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968" name="Google Shape;1968;p25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5">
    <p:spTree>
      <p:nvGrpSpPr>
        <p:cNvPr id="1969" name="Shape 1969"/>
        <p:cNvGrpSpPr/>
        <p:nvPr/>
      </p:nvGrpSpPr>
      <p:grpSpPr>
        <a:xfrm>
          <a:off x="0" y="0"/>
          <a:ext cx="0" cy="0"/>
          <a:chOff x="0" y="0"/>
          <a:chExt cx="0" cy="0"/>
        </a:xfrm>
      </p:grpSpPr>
      <p:sp>
        <p:nvSpPr>
          <p:cNvPr id="1970" name="Google Shape;1970;p25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71" name="Google Shape;1971;p25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72" name="Google Shape;1972;p25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73" name="Google Shape;1973;p2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974" name="Google Shape;1974;p2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75" name="Google Shape;1975;p2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976" name="Google Shape;1976;p257"/>
          <p:cNvGrpSpPr/>
          <p:nvPr/>
        </p:nvGrpSpPr>
        <p:grpSpPr>
          <a:xfrm>
            <a:off x="7191542" y="1"/>
            <a:ext cx="5000459" cy="1425992"/>
            <a:chOff x="7191542" y="1"/>
            <a:chExt cx="5000459" cy="1425992"/>
          </a:xfrm>
        </p:grpSpPr>
        <p:pic>
          <p:nvPicPr>
            <p:cNvPr id="1977" name="Google Shape;1977;p2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78" name="Google Shape;1978;p257"/>
            <p:cNvGrpSpPr/>
            <p:nvPr/>
          </p:nvGrpSpPr>
          <p:grpSpPr>
            <a:xfrm>
              <a:off x="7191542" y="1"/>
              <a:ext cx="5000459" cy="1425992"/>
              <a:chOff x="7186272" y="0"/>
              <a:chExt cx="5005729" cy="1427495"/>
            </a:xfrm>
          </p:grpSpPr>
          <p:sp>
            <p:nvSpPr>
              <p:cNvPr id="1979" name="Google Shape;1979;p2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80" name="Google Shape;1980;p2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981" name="Google Shape;1981;p25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7">
    <p:spTree>
      <p:nvGrpSpPr>
        <p:cNvPr id="1982" name="Shape 1982"/>
        <p:cNvGrpSpPr/>
        <p:nvPr/>
      </p:nvGrpSpPr>
      <p:grpSpPr>
        <a:xfrm>
          <a:off x="0" y="0"/>
          <a:ext cx="0" cy="0"/>
          <a:chOff x="0" y="0"/>
          <a:chExt cx="0" cy="0"/>
        </a:xfrm>
      </p:grpSpPr>
      <p:sp>
        <p:nvSpPr>
          <p:cNvPr id="1983" name="Google Shape;1983;p25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4" name="Google Shape;1984;p25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85" name="Google Shape;1985;p25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86" name="Google Shape;1986;p2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987" name="Google Shape;1987;p25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988" name="Google Shape;1988;p2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989" name="Google Shape;1989;p258"/>
          <p:cNvGrpSpPr/>
          <p:nvPr/>
        </p:nvGrpSpPr>
        <p:grpSpPr>
          <a:xfrm>
            <a:off x="7191542" y="1"/>
            <a:ext cx="5000459" cy="1425992"/>
            <a:chOff x="7191542" y="1"/>
            <a:chExt cx="5000459" cy="1425992"/>
          </a:xfrm>
        </p:grpSpPr>
        <p:pic>
          <p:nvPicPr>
            <p:cNvPr id="1990" name="Google Shape;1990;p25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991" name="Google Shape;1991;p258"/>
            <p:cNvGrpSpPr/>
            <p:nvPr/>
          </p:nvGrpSpPr>
          <p:grpSpPr>
            <a:xfrm>
              <a:off x="7191542" y="1"/>
              <a:ext cx="5000459" cy="1425992"/>
              <a:chOff x="7186272" y="0"/>
              <a:chExt cx="5005729" cy="1427495"/>
            </a:xfrm>
          </p:grpSpPr>
          <p:sp>
            <p:nvSpPr>
              <p:cNvPr id="1992" name="Google Shape;1992;p25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93" name="Google Shape;1993;p25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994" name="Google Shape;1994;p25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8">
    <p:spTree>
      <p:nvGrpSpPr>
        <p:cNvPr id="1995" name="Shape 1995"/>
        <p:cNvGrpSpPr/>
        <p:nvPr/>
      </p:nvGrpSpPr>
      <p:grpSpPr>
        <a:xfrm>
          <a:off x="0" y="0"/>
          <a:ext cx="0" cy="0"/>
          <a:chOff x="0" y="0"/>
          <a:chExt cx="0" cy="0"/>
        </a:xfrm>
      </p:grpSpPr>
      <p:sp>
        <p:nvSpPr>
          <p:cNvPr id="1996" name="Google Shape;1996;p259"/>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7" name="Google Shape;1997;p259"/>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98" name="Google Shape;1998;p259"/>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99" name="Google Shape;1999;p259"/>
          <p:cNvSpPr/>
          <p:nvPr>
            <p:ph idx="2" type="pic"/>
          </p:nvPr>
        </p:nvSpPr>
        <p:spPr>
          <a:xfrm>
            <a:off x="7118684" y="233915"/>
            <a:ext cx="5073316" cy="5943600"/>
          </a:xfrm>
          <a:prstGeom prst="rect">
            <a:avLst/>
          </a:prstGeom>
          <a:noFill/>
          <a:ln>
            <a:noFill/>
          </a:ln>
        </p:spPr>
      </p:sp>
      <p:grpSp>
        <p:nvGrpSpPr>
          <p:cNvPr id="2000" name="Google Shape;2000;p259"/>
          <p:cNvGrpSpPr/>
          <p:nvPr/>
        </p:nvGrpSpPr>
        <p:grpSpPr>
          <a:xfrm>
            <a:off x="0" y="5020348"/>
            <a:ext cx="12192000" cy="1837653"/>
            <a:chOff x="0" y="5020348"/>
            <a:chExt cx="12192000" cy="1837653"/>
          </a:xfrm>
        </p:grpSpPr>
        <p:sp>
          <p:nvSpPr>
            <p:cNvPr id="2001" name="Google Shape;2001;p25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2" name="Google Shape;2002;p259"/>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003" name="Google Shape;2003;p25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97" name="Shape 197"/>
        <p:cNvGrpSpPr/>
        <p:nvPr/>
      </p:nvGrpSpPr>
      <p:grpSpPr>
        <a:xfrm>
          <a:off x="0" y="0"/>
          <a:ext cx="0" cy="0"/>
          <a:chOff x="0" y="0"/>
          <a:chExt cx="0" cy="0"/>
        </a:xfrm>
      </p:grpSpPr>
      <p:sp>
        <p:nvSpPr>
          <p:cNvPr id="198" name="Google Shape;198;p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99" name="Google Shape;199;p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0" name="Google Shape;200;p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01" name="Google Shape;201;p89"/>
          <p:cNvGrpSpPr/>
          <p:nvPr/>
        </p:nvGrpSpPr>
        <p:grpSpPr>
          <a:xfrm>
            <a:off x="7191542" y="1"/>
            <a:ext cx="5000459" cy="1425992"/>
            <a:chOff x="7191542" y="1"/>
            <a:chExt cx="5000459" cy="1425992"/>
          </a:xfrm>
        </p:grpSpPr>
        <p:pic>
          <p:nvPicPr>
            <p:cNvPr id="202" name="Google Shape;202;p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3" name="Google Shape;203;p89"/>
            <p:cNvGrpSpPr/>
            <p:nvPr/>
          </p:nvGrpSpPr>
          <p:grpSpPr>
            <a:xfrm>
              <a:off x="7191542" y="1"/>
              <a:ext cx="5000459" cy="1425992"/>
              <a:chOff x="7186272" y="0"/>
              <a:chExt cx="5005729" cy="1427495"/>
            </a:xfrm>
          </p:grpSpPr>
          <p:sp>
            <p:nvSpPr>
              <p:cNvPr id="204" name="Google Shape;204;p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 name="Google Shape;205;p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9">
    <p:bg>
      <p:bgPr>
        <a:solidFill>
          <a:schemeClr val="lt2"/>
        </a:solidFill>
      </p:bgPr>
    </p:bg>
    <p:spTree>
      <p:nvGrpSpPr>
        <p:cNvPr id="2004" name="Shape 2004"/>
        <p:cNvGrpSpPr/>
        <p:nvPr/>
      </p:nvGrpSpPr>
      <p:grpSpPr>
        <a:xfrm>
          <a:off x="0" y="0"/>
          <a:ext cx="0" cy="0"/>
          <a:chOff x="0" y="0"/>
          <a:chExt cx="0" cy="0"/>
        </a:xfrm>
      </p:grpSpPr>
      <p:grpSp>
        <p:nvGrpSpPr>
          <p:cNvPr id="2005" name="Google Shape;2005;p260"/>
          <p:cNvGrpSpPr/>
          <p:nvPr/>
        </p:nvGrpSpPr>
        <p:grpSpPr>
          <a:xfrm>
            <a:off x="0" y="5020347"/>
            <a:ext cx="12192000" cy="1837653"/>
            <a:chOff x="0" y="5020347"/>
            <a:chExt cx="12192000" cy="1837653"/>
          </a:xfrm>
        </p:grpSpPr>
        <p:sp>
          <p:nvSpPr>
            <p:cNvPr id="2006" name="Google Shape;2006;p260"/>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7" name="Google Shape;2007;p26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8" name="Google Shape;2008;p260"/>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009" name="Google Shape;2009;p26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010" name="Google Shape;2010;p260"/>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11" name="Google Shape;2011;p260"/>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7">
    <p:spTree>
      <p:nvGrpSpPr>
        <p:cNvPr id="2012" name="Shape 2012"/>
        <p:cNvGrpSpPr/>
        <p:nvPr/>
      </p:nvGrpSpPr>
      <p:grpSpPr>
        <a:xfrm>
          <a:off x="0" y="0"/>
          <a:ext cx="0" cy="0"/>
          <a:chOff x="0" y="0"/>
          <a:chExt cx="0" cy="0"/>
        </a:xfrm>
      </p:grpSpPr>
      <p:sp>
        <p:nvSpPr>
          <p:cNvPr id="2013" name="Google Shape;2013;p261"/>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014" name="Google Shape;2014;p261"/>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015" name="Google Shape;2015;p261"/>
          <p:cNvGrpSpPr/>
          <p:nvPr/>
        </p:nvGrpSpPr>
        <p:grpSpPr>
          <a:xfrm>
            <a:off x="0" y="5379426"/>
            <a:ext cx="2807368" cy="753891"/>
            <a:chOff x="0" y="5379426"/>
            <a:chExt cx="2807368" cy="753891"/>
          </a:xfrm>
        </p:grpSpPr>
        <p:sp>
          <p:nvSpPr>
            <p:cNvPr id="2016" name="Google Shape;2016;p261"/>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17" name="Google Shape;2017;p261"/>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018" name="Google Shape;2018;p261"/>
          <p:cNvSpPr/>
          <p:nvPr>
            <p:ph idx="2" type="pic"/>
          </p:nvPr>
        </p:nvSpPr>
        <p:spPr>
          <a:xfrm>
            <a:off x="2807368" y="457202"/>
            <a:ext cx="8915400" cy="5943598"/>
          </a:xfrm>
          <a:prstGeom prst="rect">
            <a:avLst/>
          </a:prstGeom>
          <a:noFill/>
          <a:ln>
            <a:noFill/>
          </a:ln>
        </p:spPr>
      </p:sp>
      <p:pic>
        <p:nvPicPr>
          <p:cNvPr id="2019" name="Google Shape;2019;p261"/>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8">
    <p:spTree>
      <p:nvGrpSpPr>
        <p:cNvPr id="2020" name="Shape 2020"/>
        <p:cNvGrpSpPr/>
        <p:nvPr/>
      </p:nvGrpSpPr>
      <p:grpSpPr>
        <a:xfrm>
          <a:off x="0" y="0"/>
          <a:ext cx="0" cy="0"/>
          <a:chOff x="0" y="0"/>
          <a:chExt cx="0" cy="0"/>
        </a:xfrm>
      </p:grpSpPr>
      <p:sp>
        <p:nvSpPr>
          <p:cNvPr id="2021" name="Google Shape;2021;p26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22" name="Google Shape;2022;p26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23" name="Google Shape;2023;p26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4" name="Google Shape;2024;p2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025" name="Google Shape;2025;p2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26" name="Google Shape;2026;p2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027" name="Google Shape;2027;p262"/>
          <p:cNvGrpSpPr/>
          <p:nvPr/>
        </p:nvGrpSpPr>
        <p:grpSpPr>
          <a:xfrm>
            <a:off x="7191542" y="1"/>
            <a:ext cx="5000459" cy="1425992"/>
            <a:chOff x="7191542" y="1"/>
            <a:chExt cx="5000459" cy="1425992"/>
          </a:xfrm>
        </p:grpSpPr>
        <p:pic>
          <p:nvPicPr>
            <p:cNvPr id="2028" name="Google Shape;2028;p2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29" name="Google Shape;2029;p262"/>
            <p:cNvGrpSpPr/>
            <p:nvPr/>
          </p:nvGrpSpPr>
          <p:grpSpPr>
            <a:xfrm>
              <a:off x="7191542" y="1"/>
              <a:ext cx="5000459" cy="1425992"/>
              <a:chOff x="7186272" y="0"/>
              <a:chExt cx="5005729" cy="1427495"/>
            </a:xfrm>
          </p:grpSpPr>
          <p:sp>
            <p:nvSpPr>
              <p:cNvPr id="2030" name="Google Shape;2030;p2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1" name="Google Shape;2031;p2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032" name="Google Shape;2032;p26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8">
    <p:spTree>
      <p:nvGrpSpPr>
        <p:cNvPr id="2033" name="Shape 2033"/>
        <p:cNvGrpSpPr/>
        <p:nvPr/>
      </p:nvGrpSpPr>
      <p:grpSpPr>
        <a:xfrm>
          <a:off x="0" y="0"/>
          <a:ext cx="0" cy="0"/>
          <a:chOff x="0" y="0"/>
          <a:chExt cx="0" cy="0"/>
        </a:xfrm>
      </p:grpSpPr>
      <p:grpSp>
        <p:nvGrpSpPr>
          <p:cNvPr id="2034" name="Google Shape;2034;p263"/>
          <p:cNvGrpSpPr/>
          <p:nvPr/>
        </p:nvGrpSpPr>
        <p:grpSpPr>
          <a:xfrm>
            <a:off x="7191542" y="1"/>
            <a:ext cx="5000459" cy="1425992"/>
            <a:chOff x="7191542" y="1"/>
            <a:chExt cx="5000459" cy="1425992"/>
          </a:xfrm>
        </p:grpSpPr>
        <p:pic>
          <p:nvPicPr>
            <p:cNvPr id="2035" name="Google Shape;2035;p26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36" name="Google Shape;2036;p263"/>
            <p:cNvGrpSpPr/>
            <p:nvPr/>
          </p:nvGrpSpPr>
          <p:grpSpPr>
            <a:xfrm>
              <a:off x="7191542" y="1"/>
              <a:ext cx="5000459" cy="1425992"/>
              <a:chOff x="7186272" y="0"/>
              <a:chExt cx="5005729" cy="1427495"/>
            </a:xfrm>
          </p:grpSpPr>
          <p:sp>
            <p:nvSpPr>
              <p:cNvPr id="2037" name="Google Shape;2037;p26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8" name="Google Shape;2038;p26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039" name="Google Shape;2039;p26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40" name="Google Shape;2040;p26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41" name="Google Shape;2041;p2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042" name="Google Shape;2042;p26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43" name="Google Shape;2043;p26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6">
    <p:spTree>
      <p:nvGrpSpPr>
        <p:cNvPr id="2044" name="Shape 2044"/>
        <p:cNvGrpSpPr/>
        <p:nvPr/>
      </p:nvGrpSpPr>
      <p:grpSpPr>
        <a:xfrm>
          <a:off x="0" y="0"/>
          <a:ext cx="0" cy="0"/>
          <a:chOff x="0" y="0"/>
          <a:chExt cx="0" cy="0"/>
        </a:xfrm>
      </p:grpSpPr>
      <p:sp>
        <p:nvSpPr>
          <p:cNvPr id="2045" name="Google Shape;2045;p26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46" name="Google Shape;2046;p264"/>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047" name="Google Shape;2047;p264"/>
          <p:cNvGrpSpPr/>
          <p:nvPr/>
        </p:nvGrpSpPr>
        <p:grpSpPr>
          <a:xfrm>
            <a:off x="7191542" y="1"/>
            <a:ext cx="5000459" cy="1425992"/>
            <a:chOff x="7191542" y="1"/>
            <a:chExt cx="5000459" cy="1425992"/>
          </a:xfrm>
        </p:grpSpPr>
        <p:pic>
          <p:nvPicPr>
            <p:cNvPr id="2048" name="Google Shape;2048;p26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49" name="Google Shape;2049;p264"/>
            <p:cNvGrpSpPr/>
            <p:nvPr/>
          </p:nvGrpSpPr>
          <p:grpSpPr>
            <a:xfrm>
              <a:off x="7191542" y="1"/>
              <a:ext cx="5000459" cy="1425992"/>
              <a:chOff x="7186272" y="0"/>
              <a:chExt cx="5005729" cy="1427495"/>
            </a:xfrm>
          </p:grpSpPr>
          <p:sp>
            <p:nvSpPr>
              <p:cNvPr id="2050" name="Google Shape;2050;p26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1" name="Google Shape;2051;p26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052" name="Google Shape;2052;p264"/>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53" name="Google Shape;2053;p26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054" name="Google Shape;2054;p26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55" name="Google Shape;2055;p26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6">
    <p:spTree>
      <p:nvGrpSpPr>
        <p:cNvPr id="2056" name="Shape 2056"/>
        <p:cNvGrpSpPr/>
        <p:nvPr/>
      </p:nvGrpSpPr>
      <p:grpSpPr>
        <a:xfrm>
          <a:off x="0" y="0"/>
          <a:ext cx="0" cy="0"/>
          <a:chOff x="0" y="0"/>
          <a:chExt cx="0" cy="0"/>
        </a:xfrm>
      </p:grpSpPr>
      <p:grpSp>
        <p:nvGrpSpPr>
          <p:cNvPr id="2057" name="Google Shape;2057;p265"/>
          <p:cNvGrpSpPr/>
          <p:nvPr/>
        </p:nvGrpSpPr>
        <p:grpSpPr>
          <a:xfrm>
            <a:off x="7191542" y="1"/>
            <a:ext cx="5000459" cy="1425992"/>
            <a:chOff x="7191542" y="1"/>
            <a:chExt cx="5000459" cy="1425992"/>
          </a:xfrm>
        </p:grpSpPr>
        <p:pic>
          <p:nvPicPr>
            <p:cNvPr id="2058" name="Google Shape;2058;p26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59" name="Google Shape;2059;p265"/>
            <p:cNvGrpSpPr/>
            <p:nvPr/>
          </p:nvGrpSpPr>
          <p:grpSpPr>
            <a:xfrm>
              <a:off x="7191542" y="1"/>
              <a:ext cx="5000459" cy="1425992"/>
              <a:chOff x="7186272" y="0"/>
              <a:chExt cx="5005729" cy="1427495"/>
            </a:xfrm>
          </p:grpSpPr>
          <p:sp>
            <p:nvSpPr>
              <p:cNvPr id="2060" name="Google Shape;2060;p26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1" name="Google Shape;2061;p26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062" name="Google Shape;2062;p26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63" name="Google Shape;2063;p265"/>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064" name="Google Shape;2064;p265"/>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65" name="Google Shape;2065;p265"/>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066" name="Google Shape;2066;p265"/>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67" name="Google Shape;2067;p2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068" name="Google Shape;2068;p26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69" name="Google Shape;2069;p2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6">
    <p:spTree>
      <p:nvGrpSpPr>
        <p:cNvPr id="2070" name="Shape 2070"/>
        <p:cNvGrpSpPr/>
        <p:nvPr/>
      </p:nvGrpSpPr>
      <p:grpSpPr>
        <a:xfrm>
          <a:off x="0" y="0"/>
          <a:ext cx="0" cy="0"/>
          <a:chOff x="0" y="0"/>
          <a:chExt cx="0" cy="0"/>
        </a:xfrm>
      </p:grpSpPr>
      <p:grpSp>
        <p:nvGrpSpPr>
          <p:cNvPr id="2071" name="Google Shape;2071;p266"/>
          <p:cNvGrpSpPr/>
          <p:nvPr/>
        </p:nvGrpSpPr>
        <p:grpSpPr>
          <a:xfrm>
            <a:off x="7191542" y="1"/>
            <a:ext cx="5000459" cy="1425992"/>
            <a:chOff x="7191542" y="1"/>
            <a:chExt cx="5000459" cy="1425992"/>
          </a:xfrm>
        </p:grpSpPr>
        <p:pic>
          <p:nvPicPr>
            <p:cNvPr id="2072" name="Google Shape;2072;p2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73" name="Google Shape;2073;p266"/>
            <p:cNvGrpSpPr/>
            <p:nvPr/>
          </p:nvGrpSpPr>
          <p:grpSpPr>
            <a:xfrm>
              <a:off x="7191542" y="1"/>
              <a:ext cx="5000459" cy="1425992"/>
              <a:chOff x="7186272" y="0"/>
              <a:chExt cx="5005729" cy="1427495"/>
            </a:xfrm>
          </p:grpSpPr>
          <p:sp>
            <p:nvSpPr>
              <p:cNvPr id="2074" name="Google Shape;2074;p2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5" name="Google Shape;2075;p2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076" name="Google Shape;2076;p26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77" name="Google Shape;2077;p2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078" name="Google Shape;2078;p2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79" name="Google Shape;2079;p2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7">
    <p:spTree>
      <p:nvGrpSpPr>
        <p:cNvPr id="2080" name="Shape 2080"/>
        <p:cNvGrpSpPr/>
        <p:nvPr/>
      </p:nvGrpSpPr>
      <p:grpSpPr>
        <a:xfrm>
          <a:off x="0" y="0"/>
          <a:ext cx="0" cy="0"/>
          <a:chOff x="0" y="0"/>
          <a:chExt cx="0" cy="0"/>
        </a:xfrm>
      </p:grpSpPr>
      <p:grpSp>
        <p:nvGrpSpPr>
          <p:cNvPr id="2081" name="Google Shape;2081;p267"/>
          <p:cNvGrpSpPr/>
          <p:nvPr/>
        </p:nvGrpSpPr>
        <p:grpSpPr>
          <a:xfrm>
            <a:off x="0" y="0"/>
            <a:ext cx="12192000" cy="2148830"/>
            <a:chOff x="0" y="0"/>
            <a:chExt cx="12192000" cy="2148830"/>
          </a:xfrm>
        </p:grpSpPr>
        <p:sp>
          <p:nvSpPr>
            <p:cNvPr id="2082" name="Google Shape;2082;p267"/>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83" name="Google Shape;2083;p267"/>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84" name="Google Shape;2084;p267"/>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85" name="Google Shape;2085;p267"/>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86" name="Google Shape;2086;p267"/>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087" name="Google Shape;2087;p267"/>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088" name="Google Shape;2088;p267"/>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6">
    <p:spTree>
      <p:nvGrpSpPr>
        <p:cNvPr id="2089" name="Shape 2089"/>
        <p:cNvGrpSpPr/>
        <p:nvPr/>
      </p:nvGrpSpPr>
      <p:grpSpPr>
        <a:xfrm>
          <a:off x="0" y="0"/>
          <a:ext cx="0" cy="0"/>
          <a:chOff x="0" y="0"/>
          <a:chExt cx="0" cy="0"/>
        </a:xfrm>
      </p:grpSpPr>
      <p:sp>
        <p:nvSpPr>
          <p:cNvPr id="2090" name="Google Shape;2090;p2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091" name="Google Shape;2091;p2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092" name="Google Shape;2092;p2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093" name="Google Shape;2093;p268"/>
          <p:cNvGrpSpPr/>
          <p:nvPr/>
        </p:nvGrpSpPr>
        <p:grpSpPr>
          <a:xfrm>
            <a:off x="7191542" y="1"/>
            <a:ext cx="5000459" cy="1425992"/>
            <a:chOff x="7191542" y="1"/>
            <a:chExt cx="5000459" cy="1425992"/>
          </a:xfrm>
        </p:grpSpPr>
        <p:pic>
          <p:nvPicPr>
            <p:cNvPr id="2094" name="Google Shape;2094;p2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095" name="Google Shape;2095;p268"/>
            <p:cNvGrpSpPr/>
            <p:nvPr/>
          </p:nvGrpSpPr>
          <p:grpSpPr>
            <a:xfrm>
              <a:off x="7191542" y="1"/>
              <a:ext cx="5000459" cy="1425992"/>
              <a:chOff x="7186272" y="0"/>
              <a:chExt cx="5005729" cy="1427495"/>
            </a:xfrm>
          </p:grpSpPr>
          <p:sp>
            <p:nvSpPr>
              <p:cNvPr id="2096" name="Google Shape;2096;p2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97" name="Google Shape;2097;p2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6">
    <p:spTree>
      <p:nvGrpSpPr>
        <p:cNvPr id="2098" name="Shape 2098"/>
        <p:cNvGrpSpPr/>
        <p:nvPr/>
      </p:nvGrpSpPr>
      <p:grpSpPr>
        <a:xfrm>
          <a:off x="0" y="0"/>
          <a:ext cx="0" cy="0"/>
          <a:chOff x="0" y="0"/>
          <a:chExt cx="0" cy="0"/>
        </a:xfrm>
      </p:grpSpPr>
      <p:sp>
        <p:nvSpPr>
          <p:cNvPr id="2099" name="Google Shape;2099;p26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00" name="Google Shape;2100;p26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01" name="Google Shape;2101;p26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102" name="Google Shape;2102;p2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103" name="Google Shape;2103;p2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104" name="Google Shape;2104;p2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105" name="Google Shape;2105;p269"/>
          <p:cNvGrpSpPr/>
          <p:nvPr/>
        </p:nvGrpSpPr>
        <p:grpSpPr>
          <a:xfrm>
            <a:off x="7191542" y="1"/>
            <a:ext cx="5000459" cy="1425992"/>
            <a:chOff x="7191542" y="1"/>
            <a:chExt cx="5000459" cy="1425992"/>
          </a:xfrm>
        </p:grpSpPr>
        <p:pic>
          <p:nvPicPr>
            <p:cNvPr id="2106" name="Google Shape;2106;p2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07" name="Google Shape;2107;p269"/>
            <p:cNvGrpSpPr/>
            <p:nvPr/>
          </p:nvGrpSpPr>
          <p:grpSpPr>
            <a:xfrm>
              <a:off x="7191542" y="1"/>
              <a:ext cx="5000459" cy="1425992"/>
              <a:chOff x="7186272" y="0"/>
              <a:chExt cx="5005729" cy="1427495"/>
            </a:xfrm>
          </p:grpSpPr>
          <p:sp>
            <p:nvSpPr>
              <p:cNvPr id="2108" name="Google Shape;2108;p2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09" name="Google Shape;2109;p2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110" name="Google Shape;2110;p26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3" name="Shape 23"/>
        <p:cNvGrpSpPr/>
        <p:nvPr/>
      </p:nvGrpSpPr>
      <p:grpSpPr>
        <a:xfrm>
          <a:off x="0" y="0"/>
          <a:ext cx="0" cy="0"/>
          <a:chOff x="0" y="0"/>
          <a:chExt cx="0" cy="0"/>
        </a:xfrm>
      </p:grpSpPr>
      <p:sp>
        <p:nvSpPr>
          <p:cNvPr id="24" name="Google Shape;24;p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5" name="Google Shape;25;p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6" name="Google Shape;26;p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7" name="Google Shape;27;p56"/>
          <p:cNvGrpSpPr/>
          <p:nvPr/>
        </p:nvGrpSpPr>
        <p:grpSpPr>
          <a:xfrm>
            <a:off x="7191542" y="1"/>
            <a:ext cx="5000459" cy="1425992"/>
            <a:chOff x="7191542" y="1"/>
            <a:chExt cx="5000459" cy="1425992"/>
          </a:xfrm>
        </p:grpSpPr>
        <p:pic>
          <p:nvPicPr>
            <p:cNvPr id="28" name="Google Shape;28;p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9" name="Google Shape;29;p56"/>
            <p:cNvGrpSpPr/>
            <p:nvPr/>
          </p:nvGrpSpPr>
          <p:grpSpPr>
            <a:xfrm>
              <a:off x="7191542" y="1"/>
              <a:ext cx="5000459" cy="1425992"/>
              <a:chOff x="7186272" y="0"/>
              <a:chExt cx="5005729" cy="1427495"/>
            </a:xfrm>
          </p:grpSpPr>
          <p:sp>
            <p:nvSpPr>
              <p:cNvPr id="30" name="Google Shape;30;p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1" name="Google Shape;31;p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3">
    <p:spTree>
      <p:nvGrpSpPr>
        <p:cNvPr id="206" name="Shape 206"/>
        <p:cNvGrpSpPr/>
        <p:nvPr/>
      </p:nvGrpSpPr>
      <p:grpSpPr>
        <a:xfrm>
          <a:off x="0" y="0"/>
          <a:ext cx="0" cy="0"/>
          <a:chOff x="0" y="0"/>
          <a:chExt cx="0" cy="0"/>
        </a:xfrm>
      </p:grpSpPr>
      <p:sp>
        <p:nvSpPr>
          <p:cNvPr id="207" name="Google Shape;207;p9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8" name="Google Shape;208;p9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9" name="Google Shape;209;p9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0" name="Google Shape;210;p90"/>
          <p:cNvSpPr/>
          <p:nvPr>
            <p:ph idx="2" type="pic"/>
          </p:nvPr>
        </p:nvSpPr>
        <p:spPr>
          <a:xfrm>
            <a:off x="7118684" y="233915"/>
            <a:ext cx="5073316" cy="5943600"/>
          </a:xfrm>
          <a:prstGeom prst="rect">
            <a:avLst/>
          </a:prstGeom>
          <a:noFill/>
          <a:ln>
            <a:noFill/>
          </a:ln>
        </p:spPr>
      </p:sp>
      <p:grpSp>
        <p:nvGrpSpPr>
          <p:cNvPr id="211" name="Google Shape;211;p90"/>
          <p:cNvGrpSpPr/>
          <p:nvPr/>
        </p:nvGrpSpPr>
        <p:grpSpPr>
          <a:xfrm>
            <a:off x="0" y="5020348"/>
            <a:ext cx="12192000" cy="1837653"/>
            <a:chOff x="0" y="5020348"/>
            <a:chExt cx="12192000" cy="1837653"/>
          </a:xfrm>
        </p:grpSpPr>
        <p:sp>
          <p:nvSpPr>
            <p:cNvPr id="212" name="Google Shape;212;p9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3" name="Google Shape;213;p9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14" name="Google Shape;214;p9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p:spTree>
      <p:nvGrpSpPr>
        <p:cNvPr id="2111" name="Shape 2111"/>
        <p:cNvGrpSpPr/>
        <p:nvPr/>
      </p:nvGrpSpPr>
      <p:grpSpPr>
        <a:xfrm>
          <a:off x="0" y="0"/>
          <a:ext cx="0" cy="0"/>
          <a:chOff x="0" y="0"/>
          <a:chExt cx="0" cy="0"/>
        </a:xfrm>
      </p:grpSpPr>
      <p:sp>
        <p:nvSpPr>
          <p:cNvPr id="2112" name="Google Shape;2112;p27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3" name="Google Shape;2113;p27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14" name="Google Shape;2114;p27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115" name="Google Shape;2115;p2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116" name="Google Shape;2116;p2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117" name="Google Shape;2117;p2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118" name="Google Shape;2118;p270"/>
          <p:cNvGrpSpPr/>
          <p:nvPr/>
        </p:nvGrpSpPr>
        <p:grpSpPr>
          <a:xfrm>
            <a:off x="7191542" y="1"/>
            <a:ext cx="5000459" cy="1425992"/>
            <a:chOff x="7191542" y="1"/>
            <a:chExt cx="5000459" cy="1425992"/>
          </a:xfrm>
        </p:grpSpPr>
        <p:pic>
          <p:nvPicPr>
            <p:cNvPr id="2119" name="Google Shape;2119;p2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20" name="Google Shape;2120;p270"/>
            <p:cNvGrpSpPr/>
            <p:nvPr/>
          </p:nvGrpSpPr>
          <p:grpSpPr>
            <a:xfrm>
              <a:off x="7191542" y="1"/>
              <a:ext cx="5000459" cy="1425992"/>
              <a:chOff x="7186272" y="0"/>
              <a:chExt cx="5005729" cy="1427495"/>
            </a:xfrm>
          </p:grpSpPr>
          <p:sp>
            <p:nvSpPr>
              <p:cNvPr id="2121" name="Google Shape;2121;p2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22" name="Google Shape;2122;p2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123" name="Google Shape;2123;p27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3">
    <p:spTree>
      <p:nvGrpSpPr>
        <p:cNvPr id="2124" name="Shape 2124"/>
        <p:cNvGrpSpPr/>
        <p:nvPr/>
      </p:nvGrpSpPr>
      <p:grpSpPr>
        <a:xfrm>
          <a:off x="0" y="0"/>
          <a:ext cx="0" cy="0"/>
          <a:chOff x="0" y="0"/>
          <a:chExt cx="0" cy="0"/>
        </a:xfrm>
      </p:grpSpPr>
      <p:sp>
        <p:nvSpPr>
          <p:cNvPr id="2125" name="Google Shape;2125;p271"/>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26" name="Google Shape;2126;p271"/>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2127" name="Google Shape;2127;p271"/>
          <p:cNvGrpSpPr/>
          <p:nvPr/>
        </p:nvGrpSpPr>
        <p:grpSpPr>
          <a:xfrm flipH="1">
            <a:off x="-1" y="1"/>
            <a:ext cx="6418725" cy="1509822"/>
            <a:chOff x="7522541" y="1"/>
            <a:chExt cx="4669459" cy="1098357"/>
          </a:xfrm>
        </p:grpSpPr>
        <p:sp>
          <p:nvSpPr>
            <p:cNvPr id="2128" name="Google Shape;2128;p271"/>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29" name="Google Shape;2129;p271"/>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2130" name="Google Shape;2130;p271"/>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9">
    <p:spTree>
      <p:nvGrpSpPr>
        <p:cNvPr id="2131" name="Shape 2131"/>
        <p:cNvGrpSpPr/>
        <p:nvPr/>
      </p:nvGrpSpPr>
      <p:grpSpPr>
        <a:xfrm>
          <a:off x="0" y="0"/>
          <a:ext cx="0" cy="0"/>
          <a:chOff x="0" y="0"/>
          <a:chExt cx="0" cy="0"/>
        </a:xfrm>
      </p:grpSpPr>
      <p:sp>
        <p:nvSpPr>
          <p:cNvPr id="2132" name="Google Shape;2132;p27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33" name="Google Shape;2133;p27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34" name="Google Shape;2134;p27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35" name="Google Shape;2135;p272"/>
          <p:cNvSpPr/>
          <p:nvPr>
            <p:ph idx="2" type="pic"/>
          </p:nvPr>
        </p:nvSpPr>
        <p:spPr>
          <a:xfrm>
            <a:off x="7118684" y="233915"/>
            <a:ext cx="5073316" cy="5943600"/>
          </a:xfrm>
          <a:prstGeom prst="rect">
            <a:avLst/>
          </a:prstGeom>
          <a:noFill/>
          <a:ln>
            <a:noFill/>
          </a:ln>
        </p:spPr>
      </p:sp>
      <p:grpSp>
        <p:nvGrpSpPr>
          <p:cNvPr id="2136" name="Google Shape;2136;p272"/>
          <p:cNvGrpSpPr/>
          <p:nvPr/>
        </p:nvGrpSpPr>
        <p:grpSpPr>
          <a:xfrm>
            <a:off x="0" y="5020348"/>
            <a:ext cx="12192000" cy="1837653"/>
            <a:chOff x="0" y="5020348"/>
            <a:chExt cx="12192000" cy="1837653"/>
          </a:xfrm>
        </p:grpSpPr>
        <p:sp>
          <p:nvSpPr>
            <p:cNvPr id="2137" name="Google Shape;2137;p27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38" name="Google Shape;2138;p27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139" name="Google Shape;2139;p27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0">
    <p:bg>
      <p:bgPr>
        <a:solidFill>
          <a:schemeClr val="lt2"/>
        </a:solidFill>
      </p:bgPr>
    </p:bg>
    <p:spTree>
      <p:nvGrpSpPr>
        <p:cNvPr id="2140" name="Shape 2140"/>
        <p:cNvGrpSpPr/>
        <p:nvPr/>
      </p:nvGrpSpPr>
      <p:grpSpPr>
        <a:xfrm>
          <a:off x="0" y="0"/>
          <a:ext cx="0" cy="0"/>
          <a:chOff x="0" y="0"/>
          <a:chExt cx="0" cy="0"/>
        </a:xfrm>
      </p:grpSpPr>
      <p:grpSp>
        <p:nvGrpSpPr>
          <p:cNvPr id="2141" name="Google Shape;2141;p273"/>
          <p:cNvGrpSpPr/>
          <p:nvPr/>
        </p:nvGrpSpPr>
        <p:grpSpPr>
          <a:xfrm>
            <a:off x="0" y="5020347"/>
            <a:ext cx="12192000" cy="1837653"/>
            <a:chOff x="0" y="5020347"/>
            <a:chExt cx="12192000" cy="1837653"/>
          </a:xfrm>
        </p:grpSpPr>
        <p:sp>
          <p:nvSpPr>
            <p:cNvPr id="2142" name="Google Shape;2142;p27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43" name="Google Shape;2143;p27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44" name="Google Shape;2144;p27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145" name="Google Shape;2145;p27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146" name="Google Shape;2146;p27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47" name="Google Shape;2147;p27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8">
    <p:spTree>
      <p:nvGrpSpPr>
        <p:cNvPr id="2148" name="Shape 2148"/>
        <p:cNvGrpSpPr/>
        <p:nvPr/>
      </p:nvGrpSpPr>
      <p:grpSpPr>
        <a:xfrm>
          <a:off x="0" y="0"/>
          <a:ext cx="0" cy="0"/>
          <a:chOff x="0" y="0"/>
          <a:chExt cx="0" cy="0"/>
        </a:xfrm>
      </p:grpSpPr>
      <p:sp>
        <p:nvSpPr>
          <p:cNvPr id="2149" name="Google Shape;2149;p27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150" name="Google Shape;2150;p27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151" name="Google Shape;2151;p274"/>
          <p:cNvGrpSpPr/>
          <p:nvPr/>
        </p:nvGrpSpPr>
        <p:grpSpPr>
          <a:xfrm>
            <a:off x="0" y="5379426"/>
            <a:ext cx="2807368" cy="753891"/>
            <a:chOff x="0" y="5379426"/>
            <a:chExt cx="2807368" cy="753891"/>
          </a:xfrm>
        </p:grpSpPr>
        <p:sp>
          <p:nvSpPr>
            <p:cNvPr id="2152" name="Google Shape;2152;p27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53" name="Google Shape;2153;p27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154" name="Google Shape;2154;p274"/>
          <p:cNvSpPr/>
          <p:nvPr>
            <p:ph idx="2" type="pic"/>
          </p:nvPr>
        </p:nvSpPr>
        <p:spPr>
          <a:xfrm>
            <a:off x="2807368" y="457202"/>
            <a:ext cx="8915400" cy="5943598"/>
          </a:xfrm>
          <a:prstGeom prst="rect">
            <a:avLst/>
          </a:prstGeom>
          <a:noFill/>
          <a:ln>
            <a:noFill/>
          </a:ln>
        </p:spPr>
      </p:sp>
      <p:pic>
        <p:nvPicPr>
          <p:cNvPr id="2155" name="Google Shape;2155;p27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9">
    <p:spTree>
      <p:nvGrpSpPr>
        <p:cNvPr id="2156" name="Shape 2156"/>
        <p:cNvGrpSpPr/>
        <p:nvPr/>
      </p:nvGrpSpPr>
      <p:grpSpPr>
        <a:xfrm>
          <a:off x="0" y="0"/>
          <a:ext cx="0" cy="0"/>
          <a:chOff x="0" y="0"/>
          <a:chExt cx="0" cy="0"/>
        </a:xfrm>
      </p:grpSpPr>
      <p:sp>
        <p:nvSpPr>
          <p:cNvPr id="2157" name="Google Shape;2157;p27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58" name="Google Shape;2158;p27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59" name="Google Shape;2159;p27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160" name="Google Shape;2160;p27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161" name="Google Shape;2161;p27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162" name="Google Shape;2162;p2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163" name="Google Shape;2163;p275"/>
          <p:cNvGrpSpPr/>
          <p:nvPr/>
        </p:nvGrpSpPr>
        <p:grpSpPr>
          <a:xfrm>
            <a:off x="7191542" y="1"/>
            <a:ext cx="5000459" cy="1425992"/>
            <a:chOff x="7191542" y="1"/>
            <a:chExt cx="5000459" cy="1425992"/>
          </a:xfrm>
        </p:grpSpPr>
        <p:pic>
          <p:nvPicPr>
            <p:cNvPr id="2164" name="Google Shape;2164;p27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65" name="Google Shape;2165;p275"/>
            <p:cNvGrpSpPr/>
            <p:nvPr/>
          </p:nvGrpSpPr>
          <p:grpSpPr>
            <a:xfrm>
              <a:off x="7191542" y="1"/>
              <a:ext cx="5000459" cy="1425992"/>
              <a:chOff x="7186272" y="0"/>
              <a:chExt cx="5005729" cy="1427495"/>
            </a:xfrm>
          </p:grpSpPr>
          <p:sp>
            <p:nvSpPr>
              <p:cNvPr id="2166" name="Google Shape;2166;p27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67" name="Google Shape;2167;p27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168" name="Google Shape;2168;p27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0">
    <p:spTree>
      <p:nvGrpSpPr>
        <p:cNvPr id="2169" name="Shape 2169"/>
        <p:cNvGrpSpPr/>
        <p:nvPr/>
      </p:nvGrpSpPr>
      <p:grpSpPr>
        <a:xfrm>
          <a:off x="0" y="0"/>
          <a:ext cx="0" cy="0"/>
          <a:chOff x="0" y="0"/>
          <a:chExt cx="0" cy="0"/>
        </a:xfrm>
      </p:grpSpPr>
      <p:sp>
        <p:nvSpPr>
          <p:cNvPr id="2170" name="Google Shape;2170;p27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1" name="Google Shape;2171;p27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72" name="Google Shape;2172;p27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173" name="Google Shape;2173;p2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174" name="Google Shape;2174;p2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175" name="Google Shape;2175;p2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176" name="Google Shape;2176;p276"/>
          <p:cNvGrpSpPr/>
          <p:nvPr/>
        </p:nvGrpSpPr>
        <p:grpSpPr>
          <a:xfrm>
            <a:off x="7191542" y="1"/>
            <a:ext cx="5000459" cy="1425992"/>
            <a:chOff x="7191542" y="1"/>
            <a:chExt cx="5000459" cy="1425992"/>
          </a:xfrm>
        </p:grpSpPr>
        <p:pic>
          <p:nvPicPr>
            <p:cNvPr id="2177" name="Google Shape;2177;p2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78" name="Google Shape;2178;p276"/>
            <p:cNvGrpSpPr/>
            <p:nvPr/>
          </p:nvGrpSpPr>
          <p:grpSpPr>
            <a:xfrm>
              <a:off x="7191542" y="1"/>
              <a:ext cx="5000459" cy="1425992"/>
              <a:chOff x="7186272" y="0"/>
              <a:chExt cx="5005729" cy="1427495"/>
            </a:xfrm>
          </p:grpSpPr>
          <p:sp>
            <p:nvSpPr>
              <p:cNvPr id="2179" name="Google Shape;2179;p2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80" name="Google Shape;2180;p2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181" name="Google Shape;2181;p27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9">
    <p:spTree>
      <p:nvGrpSpPr>
        <p:cNvPr id="2182" name="Shape 2182"/>
        <p:cNvGrpSpPr/>
        <p:nvPr/>
      </p:nvGrpSpPr>
      <p:grpSpPr>
        <a:xfrm>
          <a:off x="0" y="0"/>
          <a:ext cx="0" cy="0"/>
          <a:chOff x="0" y="0"/>
          <a:chExt cx="0" cy="0"/>
        </a:xfrm>
      </p:grpSpPr>
      <p:grpSp>
        <p:nvGrpSpPr>
          <p:cNvPr id="2183" name="Google Shape;2183;p277"/>
          <p:cNvGrpSpPr/>
          <p:nvPr/>
        </p:nvGrpSpPr>
        <p:grpSpPr>
          <a:xfrm>
            <a:off x="7191542" y="1"/>
            <a:ext cx="5000459" cy="1425992"/>
            <a:chOff x="7191542" y="1"/>
            <a:chExt cx="5000459" cy="1425992"/>
          </a:xfrm>
        </p:grpSpPr>
        <p:pic>
          <p:nvPicPr>
            <p:cNvPr id="2184" name="Google Shape;2184;p2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85" name="Google Shape;2185;p277"/>
            <p:cNvGrpSpPr/>
            <p:nvPr/>
          </p:nvGrpSpPr>
          <p:grpSpPr>
            <a:xfrm>
              <a:off x="7191542" y="1"/>
              <a:ext cx="5000459" cy="1425992"/>
              <a:chOff x="7186272" y="0"/>
              <a:chExt cx="5005729" cy="1427495"/>
            </a:xfrm>
          </p:grpSpPr>
          <p:sp>
            <p:nvSpPr>
              <p:cNvPr id="2186" name="Google Shape;2186;p2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87" name="Google Shape;2187;p2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188" name="Google Shape;2188;p27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89" name="Google Shape;2189;p27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190" name="Google Shape;2190;p2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191" name="Google Shape;2191;p2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192" name="Google Shape;2192;p2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7">
    <p:spTree>
      <p:nvGrpSpPr>
        <p:cNvPr id="2193" name="Shape 2193"/>
        <p:cNvGrpSpPr/>
        <p:nvPr/>
      </p:nvGrpSpPr>
      <p:grpSpPr>
        <a:xfrm>
          <a:off x="0" y="0"/>
          <a:ext cx="0" cy="0"/>
          <a:chOff x="0" y="0"/>
          <a:chExt cx="0" cy="0"/>
        </a:xfrm>
      </p:grpSpPr>
      <p:sp>
        <p:nvSpPr>
          <p:cNvPr id="2194" name="Google Shape;2194;p27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95" name="Google Shape;2195;p27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196" name="Google Shape;2196;p278"/>
          <p:cNvGrpSpPr/>
          <p:nvPr/>
        </p:nvGrpSpPr>
        <p:grpSpPr>
          <a:xfrm>
            <a:off x="7191542" y="1"/>
            <a:ext cx="5000459" cy="1425992"/>
            <a:chOff x="7191542" y="1"/>
            <a:chExt cx="5000459" cy="1425992"/>
          </a:xfrm>
        </p:grpSpPr>
        <p:pic>
          <p:nvPicPr>
            <p:cNvPr id="2197" name="Google Shape;2197;p2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198" name="Google Shape;2198;p278"/>
            <p:cNvGrpSpPr/>
            <p:nvPr/>
          </p:nvGrpSpPr>
          <p:grpSpPr>
            <a:xfrm>
              <a:off x="7191542" y="1"/>
              <a:ext cx="5000459" cy="1425992"/>
              <a:chOff x="7186272" y="0"/>
              <a:chExt cx="5005729" cy="1427495"/>
            </a:xfrm>
          </p:grpSpPr>
          <p:sp>
            <p:nvSpPr>
              <p:cNvPr id="2199" name="Google Shape;2199;p2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0" name="Google Shape;2200;p2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201" name="Google Shape;2201;p27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02" name="Google Shape;2202;p27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203" name="Google Shape;2203;p2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04" name="Google Shape;2204;p2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7">
    <p:spTree>
      <p:nvGrpSpPr>
        <p:cNvPr id="2205" name="Shape 2205"/>
        <p:cNvGrpSpPr/>
        <p:nvPr/>
      </p:nvGrpSpPr>
      <p:grpSpPr>
        <a:xfrm>
          <a:off x="0" y="0"/>
          <a:ext cx="0" cy="0"/>
          <a:chOff x="0" y="0"/>
          <a:chExt cx="0" cy="0"/>
        </a:xfrm>
      </p:grpSpPr>
      <p:grpSp>
        <p:nvGrpSpPr>
          <p:cNvPr id="2206" name="Google Shape;2206;p279"/>
          <p:cNvGrpSpPr/>
          <p:nvPr/>
        </p:nvGrpSpPr>
        <p:grpSpPr>
          <a:xfrm>
            <a:off x="7191542" y="1"/>
            <a:ext cx="5000459" cy="1425992"/>
            <a:chOff x="7191542" y="1"/>
            <a:chExt cx="5000459" cy="1425992"/>
          </a:xfrm>
        </p:grpSpPr>
        <p:pic>
          <p:nvPicPr>
            <p:cNvPr id="2207" name="Google Shape;2207;p2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208" name="Google Shape;2208;p279"/>
            <p:cNvGrpSpPr/>
            <p:nvPr/>
          </p:nvGrpSpPr>
          <p:grpSpPr>
            <a:xfrm>
              <a:off x="7191542" y="1"/>
              <a:ext cx="5000459" cy="1425992"/>
              <a:chOff x="7186272" y="0"/>
              <a:chExt cx="5005729" cy="1427495"/>
            </a:xfrm>
          </p:grpSpPr>
          <p:sp>
            <p:nvSpPr>
              <p:cNvPr id="2209" name="Google Shape;2209;p2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10" name="Google Shape;2210;p2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211" name="Google Shape;2211;p2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12" name="Google Shape;2212;p27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213" name="Google Shape;2213;p27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4" name="Google Shape;2214;p27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215" name="Google Shape;2215;p27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6" name="Google Shape;2216;p2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217" name="Google Shape;2217;p2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18" name="Google Shape;2218;p2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4">
    <p:bg>
      <p:bgPr>
        <a:solidFill>
          <a:schemeClr val="lt2"/>
        </a:solidFill>
      </p:bgPr>
    </p:bg>
    <p:spTree>
      <p:nvGrpSpPr>
        <p:cNvPr id="215" name="Shape 215"/>
        <p:cNvGrpSpPr/>
        <p:nvPr/>
      </p:nvGrpSpPr>
      <p:grpSpPr>
        <a:xfrm>
          <a:off x="0" y="0"/>
          <a:ext cx="0" cy="0"/>
          <a:chOff x="0" y="0"/>
          <a:chExt cx="0" cy="0"/>
        </a:xfrm>
      </p:grpSpPr>
      <p:grpSp>
        <p:nvGrpSpPr>
          <p:cNvPr id="216" name="Google Shape;216;p91"/>
          <p:cNvGrpSpPr/>
          <p:nvPr/>
        </p:nvGrpSpPr>
        <p:grpSpPr>
          <a:xfrm>
            <a:off x="0" y="5020347"/>
            <a:ext cx="12192000" cy="1837653"/>
            <a:chOff x="0" y="5020347"/>
            <a:chExt cx="12192000" cy="1837653"/>
          </a:xfrm>
        </p:grpSpPr>
        <p:sp>
          <p:nvSpPr>
            <p:cNvPr id="217" name="Google Shape;217;p9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8" name="Google Shape;218;p9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9" name="Google Shape;219;p9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20" name="Google Shape;220;p9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21" name="Google Shape;221;p9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2" name="Google Shape;222;p9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7">
    <p:spTree>
      <p:nvGrpSpPr>
        <p:cNvPr id="2219" name="Shape 2219"/>
        <p:cNvGrpSpPr/>
        <p:nvPr/>
      </p:nvGrpSpPr>
      <p:grpSpPr>
        <a:xfrm>
          <a:off x="0" y="0"/>
          <a:ext cx="0" cy="0"/>
          <a:chOff x="0" y="0"/>
          <a:chExt cx="0" cy="0"/>
        </a:xfrm>
      </p:grpSpPr>
      <p:grpSp>
        <p:nvGrpSpPr>
          <p:cNvPr id="2220" name="Google Shape;2220;p280"/>
          <p:cNvGrpSpPr/>
          <p:nvPr/>
        </p:nvGrpSpPr>
        <p:grpSpPr>
          <a:xfrm>
            <a:off x="7191542" y="1"/>
            <a:ext cx="5000459" cy="1425992"/>
            <a:chOff x="7191542" y="1"/>
            <a:chExt cx="5000459" cy="1425992"/>
          </a:xfrm>
        </p:grpSpPr>
        <p:pic>
          <p:nvPicPr>
            <p:cNvPr id="2221" name="Google Shape;2221;p2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222" name="Google Shape;2222;p280"/>
            <p:cNvGrpSpPr/>
            <p:nvPr/>
          </p:nvGrpSpPr>
          <p:grpSpPr>
            <a:xfrm>
              <a:off x="7191542" y="1"/>
              <a:ext cx="5000459" cy="1425992"/>
              <a:chOff x="7186272" y="0"/>
              <a:chExt cx="5005729" cy="1427495"/>
            </a:xfrm>
          </p:grpSpPr>
          <p:sp>
            <p:nvSpPr>
              <p:cNvPr id="2223" name="Google Shape;2223;p2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24" name="Google Shape;2224;p2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225" name="Google Shape;2225;p28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26" name="Google Shape;2226;p2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227" name="Google Shape;2227;p2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28" name="Google Shape;2228;p2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8">
    <p:spTree>
      <p:nvGrpSpPr>
        <p:cNvPr id="2229" name="Shape 2229"/>
        <p:cNvGrpSpPr/>
        <p:nvPr/>
      </p:nvGrpSpPr>
      <p:grpSpPr>
        <a:xfrm>
          <a:off x="0" y="0"/>
          <a:ext cx="0" cy="0"/>
          <a:chOff x="0" y="0"/>
          <a:chExt cx="0" cy="0"/>
        </a:xfrm>
      </p:grpSpPr>
      <p:grpSp>
        <p:nvGrpSpPr>
          <p:cNvPr id="2230" name="Google Shape;2230;p281"/>
          <p:cNvGrpSpPr/>
          <p:nvPr/>
        </p:nvGrpSpPr>
        <p:grpSpPr>
          <a:xfrm>
            <a:off x="0" y="0"/>
            <a:ext cx="12192000" cy="2148830"/>
            <a:chOff x="0" y="0"/>
            <a:chExt cx="12192000" cy="2148830"/>
          </a:xfrm>
        </p:grpSpPr>
        <p:sp>
          <p:nvSpPr>
            <p:cNvPr id="2231" name="Google Shape;2231;p28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32" name="Google Shape;2232;p28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233" name="Google Shape;2233;p28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34" name="Google Shape;2234;p28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35" name="Google Shape;2235;p28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236" name="Google Shape;2236;p28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237" name="Google Shape;2237;p28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7">
    <p:spTree>
      <p:nvGrpSpPr>
        <p:cNvPr id="2238" name="Shape 2238"/>
        <p:cNvGrpSpPr/>
        <p:nvPr/>
      </p:nvGrpSpPr>
      <p:grpSpPr>
        <a:xfrm>
          <a:off x="0" y="0"/>
          <a:ext cx="0" cy="0"/>
          <a:chOff x="0" y="0"/>
          <a:chExt cx="0" cy="0"/>
        </a:xfrm>
      </p:grpSpPr>
      <p:sp>
        <p:nvSpPr>
          <p:cNvPr id="2239" name="Google Shape;2239;p28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240" name="Google Shape;2240;p28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41" name="Google Shape;2241;p28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242" name="Google Shape;2242;p282"/>
          <p:cNvGrpSpPr/>
          <p:nvPr/>
        </p:nvGrpSpPr>
        <p:grpSpPr>
          <a:xfrm>
            <a:off x="7191542" y="1"/>
            <a:ext cx="5000459" cy="1425992"/>
            <a:chOff x="7191542" y="1"/>
            <a:chExt cx="5000459" cy="1425992"/>
          </a:xfrm>
        </p:grpSpPr>
        <p:pic>
          <p:nvPicPr>
            <p:cNvPr id="2243" name="Google Shape;2243;p28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244" name="Google Shape;2244;p282"/>
            <p:cNvGrpSpPr/>
            <p:nvPr/>
          </p:nvGrpSpPr>
          <p:grpSpPr>
            <a:xfrm>
              <a:off x="7191542" y="1"/>
              <a:ext cx="5000459" cy="1425992"/>
              <a:chOff x="7186272" y="0"/>
              <a:chExt cx="5005729" cy="1427495"/>
            </a:xfrm>
          </p:grpSpPr>
          <p:sp>
            <p:nvSpPr>
              <p:cNvPr id="2245" name="Google Shape;2245;p28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46" name="Google Shape;2246;p28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0">
    <p:spTree>
      <p:nvGrpSpPr>
        <p:cNvPr id="2247" name="Shape 2247"/>
        <p:cNvGrpSpPr/>
        <p:nvPr/>
      </p:nvGrpSpPr>
      <p:grpSpPr>
        <a:xfrm>
          <a:off x="0" y="0"/>
          <a:ext cx="0" cy="0"/>
          <a:chOff x="0" y="0"/>
          <a:chExt cx="0" cy="0"/>
        </a:xfrm>
      </p:grpSpPr>
      <p:sp>
        <p:nvSpPr>
          <p:cNvPr id="2248" name="Google Shape;2248;p28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49" name="Google Shape;2249;p28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50" name="Google Shape;2250;p28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51" name="Google Shape;2251;p283"/>
          <p:cNvSpPr/>
          <p:nvPr>
            <p:ph idx="2" type="pic"/>
          </p:nvPr>
        </p:nvSpPr>
        <p:spPr>
          <a:xfrm>
            <a:off x="7118684" y="233915"/>
            <a:ext cx="5073316" cy="5943600"/>
          </a:xfrm>
          <a:prstGeom prst="rect">
            <a:avLst/>
          </a:prstGeom>
          <a:noFill/>
          <a:ln>
            <a:noFill/>
          </a:ln>
        </p:spPr>
      </p:sp>
      <p:grpSp>
        <p:nvGrpSpPr>
          <p:cNvPr id="2252" name="Google Shape;2252;p283"/>
          <p:cNvGrpSpPr/>
          <p:nvPr/>
        </p:nvGrpSpPr>
        <p:grpSpPr>
          <a:xfrm>
            <a:off x="0" y="5020348"/>
            <a:ext cx="12192000" cy="1837653"/>
            <a:chOff x="0" y="5020348"/>
            <a:chExt cx="12192000" cy="1837653"/>
          </a:xfrm>
        </p:grpSpPr>
        <p:sp>
          <p:nvSpPr>
            <p:cNvPr id="2253" name="Google Shape;2253;p28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54" name="Google Shape;2254;p28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255" name="Google Shape;2255;p28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1">
    <p:bg>
      <p:bgPr>
        <a:solidFill>
          <a:schemeClr val="lt2"/>
        </a:solidFill>
      </p:bgPr>
    </p:bg>
    <p:spTree>
      <p:nvGrpSpPr>
        <p:cNvPr id="2256" name="Shape 2256"/>
        <p:cNvGrpSpPr/>
        <p:nvPr/>
      </p:nvGrpSpPr>
      <p:grpSpPr>
        <a:xfrm>
          <a:off x="0" y="0"/>
          <a:ext cx="0" cy="0"/>
          <a:chOff x="0" y="0"/>
          <a:chExt cx="0" cy="0"/>
        </a:xfrm>
      </p:grpSpPr>
      <p:grpSp>
        <p:nvGrpSpPr>
          <p:cNvPr id="2257" name="Google Shape;2257;p284"/>
          <p:cNvGrpSpPr/>
          <p:nvPr/>
        </p:nvGrpSpPr>
        <p:grpSpPr>
          <a:xfrm>
            <a:off x="0" y="5020347"/>
            <a:ext cx="12192000" cy="1837653"/>
            <a:chOff x="0" y="5020347"/>
            <a:chExt cx="12192000" cy="1837653"/>
          </a:xfrm>
        </p:grpSpPr>
        <p:sp>
          <p:nvSpPr>
            <p:cNvPr id="2258" name="Google Shape;2258;p28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59" name="Google Shape;2259;p28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60" name="Google Shape;2260;p28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261" name="Google Shape;2261;p28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262" name="Google Shape;2262;p28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63" name="Google Shape;2263;p28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9">
    <p:spTree>
      <p:nvGrpSpPr>
        <p:cNvPr id="2264" name="Shape 2264"/>
        <p:cNvGrpSpPr/>
        <p:nvPr/>
      </p:nvGrpSpPr>
      <p:grpSpPr>
        <a:xfrm>
          <a:off x="0" y="0"/>
          <a:ext cx="0" cy="0"/>
          <a:chOff x="0" y="0"/>
          <a:chExt cx="0" cy="0"/>
        </a:xfrm>
      </p:grpSpPr>
      <p:sp>
        <p:nvSpPr>
          <p:cNvPr id="2265" name="Google Shape;2265;p28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266" name="Google Shape;2266;p28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267" name="Google Shape;2267;p285"/>
          <p:cNvGrpSpPr/>
          <p:nvPr/>
        </p:nvGrpSpPr>
        <p:grpSpPr>
          <a:xfrm>
            <a:off x="0" y="5379426"/>
            <a:ext cx="2807368" cy="753891"/>
            <a:chOff x="0" y="5379426"/>
            <a:chExt cx="2807368" cy="753891"/>
          </a:xfrm>
        </p:grpSpPr>
        <p:sp>
          <p:nvSpPr>
            <p:cNvPr id="2268" name="Google Shape;2268;p28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69" name="Google Shape;2269;p28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70" name="Google Shape;2270;p285"/>
          <p:cNvSpPr/>
          <p:nvPr>
            <p:ph idx="2" type="pic"/>
          </p:nvPr>
        </p:nvSpPr>
        <p:spPr>
          <a:xfrm>
            <a:off x="2807368" y="457202"/>
            <a:ext cx="8915400" cy="5943598"/>
          </a:xfrm>
          <a:prstGeom prst="rect">
            <a:avLst/>
          </a:prstGeom>
          <a:noFill/>
          <a:ln>
            <a:noFill/>
          </a:ln>
        </p:spPr>
      </p:sp>
      <p:pic>
        <p:nvPicPr>
          <p:cNvPr id="2271" name="Google Shape;2271;p28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1">
    <p:spTree>
      <p:nvGrpSpPr>
        <p:cNvPr id="2272" name="Shape 2272"/>
        <p:cNvGrpSpPr/>
        <p:nvPr/>
      </p:nvGrpSpPr>
      <p:grpSpPr>
        <a:xfrm>
          <a:off x="0" y="0"/>
          <a:ext cx="0" cy="0"/>
          <a:chOff x="0" y="0"/>
          <a:chExt cx="0" cy="0"/>
        </a:xfrm>
      </p:grpSpPr>
      <p:sp>
        <p:nvSpPr>
          <p:cNvPr id="2273" name="Google Shape;2273;p28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74" name="Google Shape;2274;p28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75" name="Google Shape;2275;p28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76" name="Google Shape;2276;p2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277" name="Google Shape;2277;p2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78" name="Google Shape;2278;p2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279" name="Google Shape;2279;p286"/>
          <p:cNvGrpSpPr/>
          <p:nvPr/>
        </p:nvGrpSpPr>
        <p:grpSpPr>
          <a:xfrm>
            <a:off x="7191542" y="1"/>
            <a:ext cx="5000459" cy="1425992"/>
            <a:chOff x="7191542" y="1"/>
            <a:chExt cx="5000459" cy="1425992"/>
          </a:xfrm>
        </p:grpSpPr>
        <p:pic>
          <p:nvPicPr>
            <p:cNvPr id="2280" name="Google Shape;2280;p2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281" name="Google Shape;2281;p286"/>
            <p:cNvGrpSpPr/>
            <p:nvPr/>
          </p:nvGrpSpPr>
          <p:grpSpPr>
            <a:xfrm>
              <a:off x="7191542" y="1"/>
              <a:ext cx="5000459" cy="1425992"/>
              <a:chOff x="7186272" y="0"/>
              <a:chExt cx="5005729" cy="1427495"/>
            </a:xfrm>
          </p:grpSpPr>
          <p:sp>
            <p:nvSpPr>
              <p:cNvPr id="2282" name="Google Shape;2282;p2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83" name="Google Shape;2283;p2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284" name="Google Shape;2284;p28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0">
    <p:spTree>
      <p:nvGrpSpPr>
        <p:cNvPr id="2285" name="Shape 2285"/>
        <p:cNvGrpSpPr/>
        <p:nvPr/>
      </p:nvGrpSpPr>
      <p:grpSpPr>
        <a:xfrm>
          <a:off x="0" y="0"/>
          <a:ext cx="0" cy="0"/>
          <a:chOff x="0" y="0"/>
          <a:chExt cx="0" cy="0"/>
        </a:xfrm>
      </p:grpSpPr>
      <p:grpSp>
        <p:nvGrpSpPr>
          <p:cNvPr id="2286" name="Google Shape;2286;p287"/>
          <p:cNvGrpSpPr/>
          <p:nvPr/>
        </p:nvGrpSpPr>
        <p:grpSpPr>
          <a:xfrm>
            <a:off x="7191542" y="1"/>
            <a:ext cx="5000459" cy="1425992"/>
            <a:chOff x="7191542" y="1"/>
            <a:chExt cx="5000459" cy="1425992"/>
          </a:xfrm>
        </p:grpSpPr>
        <p:pic>
          <p:nvPicPr>
            <p:cNvPr id="2287" name="Google Shape;2287;p28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288" name="Google Shape;2288;p287"/>
            <p:cNvGrpSpPr/>
            <p:nvPr/>
          </p:nvGrpSpPr>
          <p:grpSpPr>
            <a:xfrm>
              <a:off x="7191542" y="1"/>
              <a:ext cx="5000459" cy="1425992"/>
              <a:chOff x="7186272" y="0"/>
              <a:chExt cx="5005729" cy="1427495"/>
            </a:xfrm>
          </p:grpSpPr>
          <p:sp>
            <p:nvSpPr>
              <p:cNvPr id="2289" name="Google Shape;2289;p28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90" name="Google Shape;2290;p28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291" name="Google Shape;2291;p28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92" name="Google Shape;2292;p28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93" name="Google Shape;2293;p2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294" name="Google Shape;2294;p28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295" name="Google Shape;2295;p28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8">
    <p:spTree>
      <p:nvGrpSpPr>
        <p:cNvPr id="2296" name="Shape 2296"/>
        <p:cNvGrpSpPr/>
        <p:nvPr/>
      </p:nvGrpSpPr>
      <p:grpSpPr>
        <a:xfrm>
          <a:off x="0" y="0"/>
          <a:ext cx="0" cy="0"/>
          <a:chOff x="0" y="0"/>
          <a:chExt cx="0" cy="0"/>
        </a:xfrm>
      </p:grpSpPr>
      <p:sp>
        <p:nvSpPr>
          <p:cNvPr id="2297" name="Google Shape;2297;p28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98" name="Google Shape;2298;p28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299" name="Google Shape;2299;p288"/>
          <p:cNvGrpSpPr/>
          <p:nvPr/>
        </p:nvGrpSpPr>
        <p:grpSpPr>
          <a:xfrm>
            <a:off x="7191542" y="1"/>
            <a:ext cx="5000459" cy="1425992"/>
            <a:chOff x="7191542" y="1"/>
            <a:chExt cx="5000459" cy="1425992"/>
          </a:xfrm>
        </p:grpSpPr>
        <p:pic>
          <p:nvPicPr>
            <p:cNvPr id="2300" name="Google Shape;2300;p2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01" name="Google Shape;2301;p288"/>
            <p:cNvGrpSpPr/>
            <p:nvPr/>
          </p:nvGrpSpPr>
          <p:grpSpPr>
            <a:xfrm>
              <a:off x="7191542" y="1"/>
              <a:ext cx="5000459" cy="1425992"/>
              <a:chOff x="7186272" y="0"/>
              <a:chExt cx="5005729" cy="1427495"/>
            </a:xfrm>
          </p:grpSpPr>
          <p:sp>
            <p:nvSpPr>
              <p:cNvPr id="2302" name="Google Shape;2302;p2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03" name="Google Shape;2303;p2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304" name="Google Shape;2304;p28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05" name="Google Shape;2305;p28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306" name="Google Shape;2306;p2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07" name="Google Shape;2307;p2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8">
    <p:spTree>
      <p:nvGrpSpPr>
        <p:cNvPr id="2308" name="Shape 2308"/>
        <p:cNvGrpSpPr/>
        <p:nvPr/>
      </p:nvGrpSpPr>
      <p:grpSpPr>
        <a:xfrm>
          <a:off x="0" y="0"/>
          <a:ext cx="0" cy="0"/>
          <a:chOff x="0" y="0"/>
          <a:chExt cx="0" cy="0"/>
        </a:xfrm>
      </p:grpSpPr>
      <p:grpSp>
        <p:nvGrpSpPr>
          <p:cNvPr id="2309" name="Google Shape;2309;p289"/>
          <p:cNvGrpSpPr/>
          <p:nvPr/>
        </p:nvGrpSpPr>
        <p:grpSpPr>
          <a:xfrm>
            <a:off x="7191542" y="1"/>
            <a:ext cx="5000459" cy="1425992"/>
            <a:chOff x="7191542" y="1"/>
            <a:chExt cx="5000459" cy="1425992"/>
          </a:xfrm>
        </p:grpSpPr>
        <p:pic>
          <p:nvPicPr>
            <p:cNvPr id="2310" name="Google Shape;2310;p2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11" name="Google Shape;2311;p289"/>
            <p:cNvGrpSpPr/>
            <p:nvPr/>
          </p:nvGrpSpPr>
          <p:grpSpPr>
            <a:xfrm>
              <a:off x="7191542" y="1"/>
              <a:ext cx="5000459" cy="1425992"/>
              <a:chOff x="7186272" y="0"/>
              <a:chExt cx="5005729" cy="1427495"/>
            </a:xfrm>
          </p:grpSpPr>
          <p:sp>
            <p:nvSpPr>
              <p:cNvPr id="2312" name="Google Shape;2312;p2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13" name="Google Shape;2313;p2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314" name="Google Shape;2314;p28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15" name="Google Shape;2315;p28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316" name="Google Shape;2316;p28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17" name="Google Shape;2317;p28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318" name="Google Shape;2318;p28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19" name="Google Shape;2319;p2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320" name="Google Shape;2320;p2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21" name="Google Shape;2321;p2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
    <p:spTree>
      <p:nvGrpSpPr>
        <p:cNvPr id="223" name="Shape 223"/>
        <p:cNvGrpSpPr/>
        <p:nvPr/>
      </p:nvGrpSpPr>
      <p:grpSpPr>
        <a:xfrm>
          <a:off x="0" y="0"/>
          <a:ext cx="0" cy="0"/>
          <a:chOff x="0" y="0"/>
          <a:chExt cx="0" cy="0"/>
        </a:xfrm>
      </p:grpSpPr>
      <p:sp>
        <p:nvSpPr>
          <p:cNvPr id="224" name="Google Shape;224;p9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25" name="Google Shape;225;p9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26" name="Google Shape;226;p92"/>
          <p:cNvGrpSpPr/>
          <p:nvPr/>
        </p:nvGrpSpPr>
        <p:grpSpPr>
          <a:xfrm>
            <a:off x="0" y="5379426"/>
            <a:ext cx="2807368" cy="753891"/>
            <a:chOff x="0" y="5379426"/>
            <a:chExt cx="2807368" cy="753891"/>
          </a:xfrm>
        </p:grpSpPr>
        <p:sp>
          <p:nvSpPr>
            <p:cNvPr id="227" name="Google Shape;227;p9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8" name="Google Shape;228;p9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9" name="Google Shape;229;p92"/>
          <p:cNvSpPr/>
          <p:nvPr>
            <p:ph idx="2" type="pic"/>
          </p:nvPr>
        </p:nvSpPr>
        <p:spPr>
          <a:xfrm>
            <a:off x="2807368" y="457202"/>
            <a:ext cx="8915400" cy="5943598"/>
          </a:xfrm>
          <a:prstGeom prst="rect">
            <a:avLst/>
          </a:prstGeom>
          <a:noFill/>
          <a:ln>
            <a:noFill/>
          </a:ln>
        </p:spPr>
      </p:sp>
      <p:pic>
        <p:nvPicPr>
          <p:cNvPr id="230" name="Google Shape;230;p9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8">
    <p:spTree>
      <p:nvGrpSpPr>
        <p:cNvPr id="2322" name="Shape 2322"/>
        <p:cNvGrpSpPr/>
        <p:nvPr/>
      </p:nvGrpSpPr>
      <p:grpSpPr>
        <a:xfrm>
          <a:off x="0" y="0"/>
          <a:ext cx="0" cy="0"/>
          <a:chOff x="0" y="0"/>
          <a:chExt cx="0" cy="0"/>
        </a:xfrm>
      </p:grpSpPr>
      <p:grpSp>
        <p:nvGrpSpPr>
          <p:cNvPr id="2323" name="Google Shape;2323;p290"/>
          <p:cNvGrpSpPr/>
          <p:nvPr/>
        </p:nvGrpSpPr>
        <p:grpSpPr>
          <a:xfrm>
            <a:off x="7191542" y="1"/>
            <a:ext cx="5000459" cy="1425992"/>
            <a:chOff x="7191542" y="1"/>
            <a:chExt cx="5000459" cy="1425992"/>
          </a:xfrm>
        </p:grpSpPr>
        <p:pic>
          <p:nvPicPr>
            <p:cNvPr id="2324" name="Google Shape;2324;p2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25" name="Google Shape;2325;p290"/>
            <p:cNvGrpSpPr/>
            <p:nvPr/>
          </p:nvGrpSpPr>
          <p:grpSpPr>
            <a:xfrm>
              <a:off x="7191542" y="1"/>
              <a:ext cx="5000459" cy="1425992"/>
              <a:chOff x="7186272" y="0"/>
              <a:chExt cx="5005729" cy="1427495"/>
            </a:xfrm>
          </p:grpSpPr>
          <p:sp>
            <p:nvSpPr>
              <p:cNvPr id="2326" name="Google Shape;2326;p2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27" name="Google Shape;2327;p2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328" name="Google Shape;2328;p29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29" name="Google Shape;2329;p2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330" name="Google Shape;2330;p2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31" name="Google Shape;2331;p2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9">
    <p:spTree>
      <p:nvGrpSpPr>
        <p:cNvPr id="2332" name="Shape 2332"/>
        <p:cNvGrpSpPr/>
        <p:nvPr/>
      </p:nvGrpSpPr>
      <p:grpSpPr>
        <a:xfrm>
          <a:off x="0" y="0"/>
          <a:ext cx="0" cy="0"/>
          <a:chOff x="0" y="0"/>
          <a:chExt cx="0" cy="0"/>
        </a:xfrm>
      </p:grpSpPr>
      <p:grpSp>
        <p:nvGrpSpPr>
          <p:cNvPr id="2333" name="Google Shape;2333;p291"/>
          <p:cNvGrpSpPr/>
          <p:nvPr/>
        </p:nvGrpSpPr>
        <p:grpSpPr>
          <a:xfrm>
            <a:off x="0" y="0"/>
            <a:ext cx="12192000" cy="2148830"/>
            <a:chOff x="0" y="0"/>
            <a:chExt cx="12192000" cy="2148830"/>
          </a:xfrm>
        </p:grpSpPr>
        <p:sp>
          <p:nvSpPr>
            <p:cNvPr id="2334" name="Google Shape;2334;p29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35" name="Google Shape;2335;p29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336" name="Google Shape;2336;p29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7" name="Google Shape;2337;p29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38" name="Google Shape;2338;p29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339" name="Google Shape;2339;p29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340" name="Google Shape;2340;p29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8">
    <p:spTree>
      <p:nvGrpSpPr>
        <p:cNvPr id="2341" name="Shape 2341"/>
        <p:cNvGrpSpPr/>
        <p:nvPr/>
      </p:nvGrpSpPr>
      <p:grpSpPr>
        <a:xfrm>
          <a:off x="0" y="0"/>
          <a:ext cx="0" cy="0"/>
          <a:chOff x="0" y="0"/>
          <a:chExt cx="0" cy="0"/>
        </a:xfrm>
      </p:grpSpPr>
      <p:sp>
        <p:nvSpPr>
          <p:cNvPr id="2342" name="Google Shape;2342;p2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343" name="Google Shape;2343;p2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44" name="Google Shape;2344;p2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345" name="Google Shape;2345;p292"/>
          <p:cNvGrpSpPr/>
          <p:nvPr/>
        </p:nvGrpSpPr>
        <p:grpSpPr>
          <a:xfrm>
            <a:off x="7191542" y="1"/>
            <a:ext cx="5000459" cy="1425992"/>
            <a:chOff x="7191542" y="1"/>
            <a:chExt cx="5000459" cy="1425992"/>
          </a:xfrm>
        </p:grpSpPr>
        <p:pic>
          <p:nvPicPr>
            <p:cNvPr id="2346" name="Google Shape;2346;p2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47" name="Google Shape;2347;p292"/>
            <p:cNvGrpSpPr/>
            <p:nvPr/>
          </p:nvGrpSpPr>
          <p:grpSpPr>
            <a:xfrm>
              <a:off x="7191542" y="1"/>
              <a:ext cx="5000459" cy="1425992"/>
              <a:chOff x="7186272" y="0"/>
              <a:chExt cx="5005729" cy="1427495"/>
            </a:xfrm>
          </p:grpSpPr>
          <p:sp>
            <p:nvSpPr>
              <p:cNvPr id="2348" name="Google Shape;2348;p2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49" name="Google Shape;2349;p2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7">
    <p:spTree>
      <p:nvGrpSpPr>
        <p:cNvPr id="2350" name="Shape 2350"/>
        <p:cNvGrpSpPr/>
        <p:nvPr/>
      </p:nvGrpSpPr>
      <p:grpSpPr>
        <a:xfrm>
          <a:off x="0" y="0"/>
          <a:ext cx="0" cy="0"/>
          <a:chOff x="0" y="0"/>
          <a:chExt cx="0" cy="0"/>
        </a:xfrm>
      </p:grpSpPr>
      <p:sp>
        <p:nvSpPr>
          <p:cNvPr id="2351" name="Google Shape;2351;p29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52" name="Google Shape;2352;p29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53" name="Google Shape;2353;p29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54" name="Google Shape;2354;p2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355" name="Google Shape;2355;p2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56" name="Google Shape;2356;p2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357" name="Google Shape;2357;p293"/>
          <p:cNvGrpSpPr/>
          <p:nvPr/>
        </p:nvGrpSpPr>
        <p:grpSpPr>
          <a:xfrm>
            <a:off x="7191542" y="1"/>
            <a:ext cx="5000459" cy="1425992"/>
            <a:chOff x="7191542" y="1"/>
            <a:chExt cx="5000459" cy="1425992"/>
          </a:xfrm>
        </p:grpSpPr>
        <p:pic>
          <p:nvPicPr>
            <p:cNvPr id="2358" name="Google Shape;2358;p2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59" name="Google Shape;2359;p293"/>
            <p:cNvGrpSpPr/>
            <p:nvPr/>
          </p:nvGrpSpPr>
          <p:grpSpPr>
            <a:xfrm>
              <a:off x="7191542" y="1"/>
              <a:ext cx="5000459" cy="1425992"/>
              <a:chOff x="7186272" y="0"/>
              <a:chExt cx="5005729" cy="1427495"/>
            </a:xfrm>
          </p:grpSpPr>
          <p:sp>
            <p:nvSpPr>
              <p:cNvPr id="2360" name="Google Shape;2360;p2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61" name="Google Shape;2361;p2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362" name="Google Shape;2362;p29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2">
    <p:bg>
      <p:bgPr>
        <a:solidFill>
          <a:schemeClr val="lt1"/>
        </a:solidFill>
      </p:bgPr>
    </p:bg>
    <p:spTree>
      <p:nvGrpSpPr>
        <p:cNvPr id="2363" name="Shape 2363"/>
        <p:cNvGrpSpPr/>
        <p:nvPr/>
      </p:nvGrpSpPr>
      <p:grpSpPr>
        <a:xfrm>
          <a:off x="0" y="0"/>
          <a:ext cx="0" cy="0"/>
          <a:chOff x="0" y="0"/>
          <a:chExt cx="0" cy="0"/>
        </a:xfrm>
      </p:grpSpPr>
      <p:sp>
        <p:nvSpPr>
          <p:cNvPr id="2364" name="Google Shape;2364;p294"/>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65" name="Google Shape;2365;p294"/>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2366" name="Google Shape;2366;p294"/>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2367" name="Google Shape;2367;p294"/>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2368" name="Google Shape;2368;p294"/>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2369" name="Google Shape;2369;p294"/>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70" name="Google Shape;2370;p294"/>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71" name="Google Shape;2371;p294"/>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2372" name="Google Shape;2372;p294"/>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73" name="Google Shape;2373;p294"/>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SzPts val="1400"/>
              <a:buNone/>
              <a:defRPr sz="1800">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374" name="Google Shape;2374;p294"/>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buNone/>
              <a:defRPr b="0" i="0" sz="1200">
                <a:solidFill>
                  <a:srgbClr val="929599"/>
                </a:solidFill>
                <a:latin typeface="Arial"/>
                <a:ea typeface="Arial"/>
                <a:cs typeface="Arial"/>
                <a:sym typeface="Arial"/>
              </a:defRPr>
            </a:lvl1pPr>
            <a:lvl2pPr indent="0" lvl="1" marL="38100" marR="0" algn="r">
              <a:lnSpc>
                <a:spcPct val="118750"/>
              </a:lnSpc>
              <a:spcBef>
                <a:spcPts val="0"/>
              </a:spcBef>
              <a:buNone/>
              <a:defRPr b="0" i="0" sz="1200">
                <a:solidFill>
                  <a:srgbClr val="929599"/>
                </a:solidFill>
                <a:latin typeface="Arial"/>
                <a:ea typeface="Arial"/>
                <a:cs typeface="Arial"/>
                <a:sym typeface="Arial"/>
              </a:defRPr>
            </a:lvl2pPr>
            <a:lvl3pPr indent="0" lvl="2" marL="38100" marR="0" algn="r">
              <a:lnSpc>
                <a:spcPct val="118750"/>
              </a:lnSpc>
              <a:spcBef>
                <a:spcPts val="0"/>
              </a:spcBef>
              <a:buNone/>
              <a:defRPr b="0" i="0" sz="1200">
                <a:solidFill>
                  <a:srgbClr val="929599"/>
                </a:solidFill>
                <a:latin typeface="Arial"/>
                <a:ea typeface="Arial"/>
                <a:cs typeface="Arial"/>
                <a:sym typeface="Arial"/>
              </a:defRPr>
            </a:lvl3pPr>
            <a:lvl4pPr indent="0" lvl="3" marL="38100" marR="0" algn="r">
              <a:lnSpc>
                <a:spcPct val="118750"/>
              </a:lnSpc>
              <a:spcBef>
                <a:spcPts val="0"/>
              </a:spcBef>
              <a:buNone/>
              <a:defRPr b="0" i="0" sz="1200">
                <a:solidFill>
                  <a:srgbClr val="929599"/>
                </a:solidFill>
                <a:latin typeface="Arial"/>
                <a:ea typeface="Arial"/>
                <a:cs typeface="Arial"/>
                <a:sym typeface="Arial"/>
              </a:defRPr>
            </a:lvl4pPr>
            <a:lvl5pPr indent="0" lvl="4" marL="38100" marR="0" algn="r">
              <a:lnSpc>
                <a:spcPct val="118750"/>
              </a:lnSpc>
              <a:spcBef>
                <a:spcPts val="0"/>
              </a:spcBef>
              <a:buNone/>
              <a:defRPr b="0" i="0" sz="1200">
                <a:solidFill>
                  <a:srgbClr val="929599"/>
                </a:solidFill>
                <a:latin typeface="Arial"/>
                <a:ea typeface="Arial"/>
                <a:cs typeface="Arial"/>
                <a:sym typeface="Arial"/>
              </a:defRPr>
            </a:lvl5pPr>
            <a:lvl6pPr indent="0" lvl="5" marL="38100" marR="0" algn="r">
              <a:lnSpc>
                <a:spcPct val="118750"/>
              </a:lnSpc>
              <a:spcBef>
                <a:spcPts val="0"/>
              </a:spcBef>
              <a:buNone/>
              <a:defRPr b="0" i="0" sz="1200">
                <a:solidFill>
                  <a:srgbClr val="929599"/>
                </a:solidFill>
                <a:latin typeface="Arial"/>
                <a:ea typeface="Arial"/>
                <a:cs typeface="Arial"/>
                <a:sym typeface="Arial"/>
              </a:defRPr>
            </a:lvl6pPr>
            <a:lvl7pPr indent="0" lvl="6" marL="38100" marR="0" algn="r">
              <a:lnSpc>
                <a:spcPct val="118750"/>
              </a:lnSpc>
              <a:spcBef>
                <a:spcPts val="0"/>
              </a:spcBef>
              <a:buNone/>
              <a:defRPr b="0" i="0" sz="1200">
                <a:solidFill>
                  <a:srgbClr val="929599"/>
                </a:solidFill>
                <a:latin typeface="Arial"/>
                <a:ea typeface="Arial"/>
                <a:cs typeface="Arial"/>
                <a:sym typeface="Arial"/>
              </a:defRPr>
            </a:lvl7pPr>
            <a:lvl8pPr indent="0" lvl="7" marL="38100" marR="0" algn="r">
              <a:lnSpc>
                <a:spcPct val="118750"/>
              </a:lnSpc>
              <a:spcBef>
                <a:spcPts val="0"/>
              </a:spcBef>
              <a:buNone/>
              <a:defRPr b="0" i="0" sz="1200">
                <a:solidFill>
                  <a:srgbClr val="929599"/>
                </a:solidFill>
                <a:latin typeface="Arial"/>
                <a:ea typeface="Arial"/>
                <a:cs typeface="Arial"/>
                <a:sym typeface="Arial"/>
              </a:defRPr>
            </a:lvl8pPr>
            <a:lvl9pPr indent="0" lvl="8" marL="38100" marR="0" algn="r">
              <a:lnSpc>
                <a:spcPct val="118750"/>
              </a:lnSpc>
              <a:spcBef>
                <a:spcPts val="0"/>
              </a:spcBef>
              <a:buNone/>
              <a:defRPr b="0" i="0" sz="1200">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5">
    <p:spTree>
      <p:nvGrpSpPr>
        <p:cNvPr id="2375" name="Shape 2375"/>
        <p:cNvGrpSpPr/>
        <p:nvPr/>
      </p:nvGrpSpPr>
      <p:grpSpPr>
        <a:xfrm>
          <a:off x="0" y="0"/>
          <a:ext cx="0" cy="0"/>
          <a:chOff x="0" y="0"/>
          <a:chExt cx="0" cy="0"/>
        </a:xfrm>
      </p:grpSpPr>
      <p:sp>
        <p:nvSpPr>
          <p:cNvPr id="2376" name="Google Shape;2376;p29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77" name="Google Shape;2377;p29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78" name="Google Shape;2378;p29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79" name="Google Shape;2379;p2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380" name="Google Shape;2380;p2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81" name="Google Shape;2381;p2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382" name="Google Shape;2382;p295"/>
          <p:cNvGrpSpPr/>
          <p:nvPr/>
        </p:nvGrpSpPr>
        <p:grpSpPr>
          <a:xfrm>
            <a:off x="7191542" y="1"/>
            <a:ext cx="5000459" cy="1425992"/>
            <a:chOff x="7191542" y="1"/>
            <a:chExt cx="5000459" cy="1425992"/>
          </a:xfrm>
        </p:grpSpPr>
        <p:pic>
          <p:nvPicPr>
            <p:cNvPr id="2383" name="Google Shape;2383;p2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84" name="Google Shape;2384;p295"/>
            <p:cNvGrpSpPr/>
            <p:nvPr/>
          </p:nvGrpSpPr>
          <p:grpSpPr>
            <a:xfrm>
              <a:off x="7191542" y="1"/>
              <a:ext cx="5000459" cy="1425992"/>
              <a:chOff x="7186272" y="0"/>
              <a:chExt cx="5005729" cy="1427495"/>
            </a:xfrm>
          </p:grpSpPr>
          <p:sp>
            <p:nvSpPr>
              <p:cNvPr id="2385" name="Google Shape;2385;p2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86" name="Google Shape;2386;p2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387" name="Google Shape;2387;p29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Quotation">
  <p:cSld name="1_Quotation">
    <p:spTree>
      <p:nvGrpSpPr>
        <p:cNvPr id="2388" name="Shape 2388"/>
        <p:cNvGrpSpPr/>
        <p:nvPr/>
      </p:nvGrpSpPr>
      <p:grpSpPr>
        <a:xfrm>
          <a:off x="0" y="0"/>
          <a:ext cx="0" cy="0"/>
          <a:chOff x="0" y="0"/>
          <a:chExt cx="0" cy="0"/>
        </a:xfrm>
      </p:grpSpPr>
      <p:sp>
        <p:nvSpPr>
          <p:cNvPr id="2389" name="Google Shape;2389;p29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90" name="Google Shape;2390;p29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91" name="Google Shape;2391;p29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92" name="Google Shape;2392;p29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393" name="Google Shape;2393;p2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94" name="Google Shape;2394;p2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395" name="Google Shape;2395;p296"/>
          <p:cNvGrpSpPr/>
          <p:nvPr/>
        </p:nvGrpSpPr>
        <p:grpSpPr>
          <a:xfrm>
            <a:off x="7191542" y="1"/>
            <a:ext cx="5000459" cy="1425992"/>
            <a:chOff x="7191542" y="1"/>
            <a:chExt cx="5000459" cy="1425992"/>
          </a:xfrm>
        </p:grpSpPr>
        <p:pic>
          <p:nvPicPr>
            <p:cNvPr id="2396" name="Google Shape;2396;p2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397" name="Google Shape;2397;p296"/>
            <p:cNvGrpSpPr/>
            <p:nvPr/>
          </p:nvGrpSpPr>
          <p:grpSpPr>
            <a:xfrm>
              <a:off x="7191542" y="1"/>
              <a:ext cx="5000459" cy="1425992"/>
              <a:chOff x="7186272" y="0"/>
              <a:chExt cx="5005729" cy="1427495"/>
            </a:xfrm>
          </p:grpSpPr>
          <p:sp>
            <p:nvSpPr>
              <p:cNvPr id="2398" name="Google Shape;2398;p2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99" name="Google Shape;2399;p2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400" name="Google Shape;2400;p29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401" name="Shape 2401"/>
        <p:cNvGrpSpPr/>
        <p:nvPr/>
      </p:nvGrpSpPr>
      <p:grpSpPr>
        <a:xfrm>
          <a:off x="0" y="0"/>
          <a:ext cx="0" cy="0"/>
          <a:chOff x="0" y="0"/>
          <a:chExt cx="0" cy="0"/>
        </a:xfrm>
      </p:grpSpPr>
      <p:sp>
        <p:nvSpPr>
          <p:cNvPr id="2402" name="Google Shape;2402;p297"/>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03" name="Google Shape;2403;p297"/>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404" name="Google Shape;2404;p29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05" name="Google Shape;2405;p2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06" name="Google Shape;2406;p2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p:spTree>
      <p:nvGrpSpPr>
        <p:cNvPr id="2407" name="Shape 2407"/>
        <p:cNvGrpSpPr/>
        <p:nvPr/>
      </p:nvGrpSpPr>
      <p:grpSpPr>
        <a:xfrm>
          <a:off x="0" y="0"/>
          <a:ext cx="0" cy="0"/>
          <a:chOff x="0" y="0"/>
          <a:chExt cx="0" cy="0"/>
        </a:xfrm>
      </p:grpSpPr>
      <p:sp>
        <p:nvSpPr>
          <p:cNvPr id="2408" name="Google Shape;2408;p29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09" name="Google Shape;2409;p29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10" name="Google Shape;2410;p29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11" name="Google Shape;2411;p2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12" name="Google Shape;2412;p2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13" name="Google Shape;2413;p29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14" name="Google Shape;2414;p29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15" name="Google Shape;2415;p29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16" name="Google Shape;2416;p29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2">
    <p:spTree>
      <p:nvGrpSpPr>
        <p:cNvPr id="2417" name="Shape 2417"/>
        <p:cNvGrpSpPr/>
        <p:nvPr/>
      </p:nvGrpSpPr>
      <p:grpSpPr>
        <a:xfrm>
          <a:off x="0" y="0"/>
          <a:ext cx="0" cy="0"/>
          <a:chOff x="0" y="0"/>
          <a:chExt cx="0" cy="0"/>
        </a:xfrm>
      </p:grpSpPr>
      <p:sp>
        <p:nvSpPr>
          <p:cNvPr id="2418" name="Google Shape;2418;p299"/>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19" name="Google Shape;2419;p299"/>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20" name="Google Shape;2420;p29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21" name="Google Shape;2421;p2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22" name="Google Shape;2422;p2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23" name="Google Shape;2423;p299"/>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24" name="Google Shape;2424;p299"/>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25" name="Google Shape;2425;p299"/>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26" name="Google Shape;2426;p299"/>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p:spTree>
      <p:nvGrpSpPr>
        <p:cNvPr id="231" name="Shape 231"/>
        <p:cNvGrpSpPr/>
        <p:nvPr/>
      </p:nvGrpSpPr>
      <p:grpSpPr>
        <a:xfrm>
          <a:off x="0" y="0"/>
          <a:ext cx="0" cy="0"/>
          <a:chOff x="0" y="0"/>
          <a:chExt cx="0" cy="0"/>
        </a:xfrm>
      </p:grpSpPr>
      <p:sp>
        <p:nvSpPr>
          <p:cNvPr id="232" name="Google Shape;232;p9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 name="Google Shape;233;p9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4" name="Google Shape;234;p9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5" name="Google Shape;235;p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36" name="Google Shape;236;p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37" name="Google Shape;237;p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38" name="Google Shape;238;p93"/>
          <p:cNvGrpSpPr/>
          <p:nvPr/>
        </p:nvGrpSpPr>
        <p:grpSpPr>
          <a:xfrm>
            <a:off x="7191542" y="1"/>
            <a:ext cx="5000459" cy="1425992"/>
            <a:chOff x="7191542" y="1"/>
            <a:chExt cx="5000459" cy="1425992"/>
          </a:xfrm>
        </p:grpSpPr>
        <p:pic>
          <p:nvPicPr>
            <p:cNvPr id="239" name="Google Shape;239;p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40" name="Google Shape;240;p93"/>
            <p:cNvGrpSpPr/>
            <p:nvPr/>
          </p:nvGrpSpPr>
          <p:grpSpPr>
            <a:xfrm>
              <a:off x="7191542" y="1"/>
              <a:ext cx="5000459" cy="1425992"/>
              <a:chOff x="7186272" y="0"/>
              <a:chExt cx="5005729" cy="1427495"/>
            </a:xfrm>
          </p:grpSpPr>
          <p:sp>
            <p:nvSpPr>
              <p:cNvPr id="241" name="Google Shape;241;p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2" name="Google Shape;242;p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43" name="Google Shape;243;p9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p:spTree>
      <p:nvGrpSpPr>
        <p:cNvPr id="2427" name="Shape 2427"/>
        <p:cNvGrpSpPr/>
        <p:nvPr/>
      </p:nvGrpSpPr>
      <p:grpSpPr>
        <a:xfrm>
          <a:off x="0" y="0"/>
          <a:ext cx="0" cy="0"/>
          <a:chOff x="0" y="0"/>
          <a:chExt cx="0" cy="0"/>
        </a:xfrm>
      </p:grpSpPr>
      <p:sp>
        <p:nvSpPr>
          <p:cNvPr id="2428" name="Google Shape;2428;p300"/>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29" name="Google Shape;2429;p30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30" name="Google Shape;2430;p30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31" name="Google Shape;2431;p300"/>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32" name="Google Shape;2432;p30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p:spTree>
      <p:nvGrpSpPr>
        <p:cNvPr id="2433" name="Shape 2433"/>
        <p:cNvGrpSpPr/>
        <p:nvPr/>
      </p:nvGrpSpPr>
      <p:grpSpPr>
        <a:xfrm>
          <a:off x="0" y="0"/>
          <a:ext cx="0" cy="0"/>
          <a:chOff x="0" y="0"/>
          <a:chExt cx="0" cy="0"/>
        </a:xfrm>
      </p:grpSpPr>
      <p:sp>
        <p:nvSpPr>
          <p:cNvPr id="2434" name="Google Shape;2434;p30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435" name="Google Shape;2435;p30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436" name="Google Shape;2436;p30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37" name="Google Shape;2437;p301"/>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38" name="Google Shape;2438;p301"/>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p:spTree>
      <p:nvGrpSpPr>
        <p:cNvPr id="2439" name="Shape 2439"/>
        <p:cNvGrpSpPr/>
        <p:nvPr/>
      </p:nvGrpSpPr>
      <p:grpSpPr>
        <a:xfrm>
          <a:off x="0" y="0"/>
          <a:ext cx="0" cy="0"/>
          <a:chOff x="0" y="0"/>
          <a:chExt cx="0" cy="0"/>
        </a:xfrm>
      </p:grpSpPr>
      <p:sp>
        <p:nvSpPr>
          <p:cNvPr id="2440" name="Google Shape;2440;p30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41" name="Google Shape;2441;p30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42" name="Google Shape;2442;p302"/>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43" name="Google Shape;2443;p302"/>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44" name="Google Shape;2444;p302"/>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445" name="Google Shape;2445;p30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3">
    <p:spTree>
      <p:nvGrpSpPr>
        <p:cNvPr id="2446" name="Shape 2446"/>
        <p:cNvGrpSpPr/>
        <p:nvPr/>
      </p:nvGrpSpPr>
      <p:grpSpPr>
        <a:xfrm>
          <a:off x="0" y="0"/>
          <a:ext cx="0" cy="0"/>
          <a:chOff x="0" y="0"/>
          <a:chExt cx="0" cy="0"/>
        </a:xfrm>
      </p:grpSpPr>
      <p:sp>
        <p:nvSpPr>
          <p:cNvPr id="2447" name="Google Shape;2447;p303"/>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48" name="Google Shape;2448;p303"/>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49" name="Google Shape;2449;p30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50" name="Google Shape;2450;p30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51" name="Google Shape;2451;p30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52" name="Google Shape;2452;p303"/>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53" name="Google Shape;2453;p303"/>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54" name="Google Shape;2454;p303"/>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55" name="Google Shape;2455;p303"/>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2">
    <p:spTree>
      <p:nvGrpSpPr>
        <p:cNvPr id="2456" name="Shape 2456"/>
        <p:cNvGrpSpPr/>
        <p:nvPr/>
      </p:nvGrpSpPr>
      <p:grpSpPr>
        <a:xfrm>
          <a:off x="0" y="0"/>
          <a:ext cx="0" cy="0"/>
          <a:chOff x="0" y="0"/>
          <a:chExt cx="0" cy="0"/>
        </a:xfrm>
      </p:grpSpPr>
      <p:sp>
        <p:nvSpPr>
          <p:cNvPr id="2457" name="Google Shape;2457;p304"/>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58" name="Google Shape;2458;p30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59" name="Google Shape;2459;p30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60" name="Google Shape;2460;p304"/>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61" name="Google Shape;2461;p30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2">
    <p:spTree>
      <p:nvGrpSpPr>
        <p:cNvPr id="2462" name="Shape 2462"/>
        <p:cNvGrpSpPr/>
        <p:nvPr/>
      </p:nvGrpSpPr>
      <p:grpSpPr>
        <a:xfrm>
          <a:off x="0" y="0"/>
          <a:ext cx="0" cy="0"/>
          <a:chOff x="0" y="0"/>
          <a:chExt cx="0" cy="0"/>
        </a:xfrm>
      </p:grpSpPr>
      <p:sp>
        <p:nvSpPr>
          <p:cNvPr id="2463" name="Google Shape;2463;p30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464" name="Google Shape;2464;p30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465" name="Google Shape;2465;p30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66" name="Google Shape;2466;p305"/>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67" name="Google Shape;2467;p305"/>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2">
    <p:spTree>
      <p:nvGrpSpPr>
        <p:cNvPr id="2468" name="Shape 2468"/>
        <p:cNvGrpSpPr/>
        <p:nvPr/>
      </p:nvGrpSpPr>
      <p:grpSpPr>
        <a:xfrm>
          <a:off x="0" y="0"/>
          <a:ext cx="0" cy="0"/>
          <a:chOff x="0" y="0"/>
          <a:chExt cx="0" cy="0"/>
        </a:xfrm>
      </p:grpSpPr>
      <p:sp>
        <p:nvSpPr>
          <p:cNvPr id="2469" name="Google Shape;2469;p30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70" name="Google Shape;2470;p30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471" name="Google Shape;2471;p306"/>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72" name="Google Shape;2472;p306"/>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73" name="Google Shape;2473;p306"/>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474" name="Google Shape;2474;p30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4">
    <p:spTree>
      <p:nvGrpSpPr>
        <p:cNvPr id="2475" name="Shape 2475"/>
        <p:cNvGrpSpPr/>
        <p:nvPr/>
      </p:nvGrpSpPr>
      <p:grpSpPr>
        <a:xfrm>
          <a:off x="0" y="0"/>
          <a:ext cx="0" cy="0"/>
          <a:chOff x="0" y="0"/>
          <a:chExt cx="0" cy="0"/>
        </a:xfrm>
      </p:grpSpPr>
      <p:sp>
        <p:nvSpPr>
          <p:cNvPr id="2476" name="Google Shape;2476;p30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77" name="Google Shape;2477;p30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78" name="Google Shape;2478;p30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79" name="Google Shape;2479;p3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80" name="Google Shape;2480;p3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81" name="Google Shape;2481;p30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82" name="Google Shape;2482;p30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83" name="Google Shape;2483;p30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84" name="Google Shape;2484;p30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5">
    <p:spTree>
      <p:nvGrpSpPr>
        <p:cNvPr id="2485" name="Shape 2485"/>
        <p:cNvGrpSpPr/>
        <p:nvPr/>
      </p:nvGrpSpPr>
      <p:grpSpPr>
        <a:xfrm>
          <a:off x="0" y="0"/>
          <a:ext cx="0" cy="0"/>
          <a:chOff x="0" y="0"/>
          <a:chExt cx="0" cy="0"/>
        </a:xfrm>
      </p:grpSpPr>
      <p:sp>
        <p:nvSpPr>
          <p:cNvPr id="2486" name="Google Shape;2486;p30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87" name="Google Shape;2487;p30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88" name="Google Shape;2488;p30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89" name="Google Shape;2489;p3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90" name="Google Shape;2490;p3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491" name="Google Shape;2491;p30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92" name="Google Shape;2492;p30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493" name="Google Shape;2493;p30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494" name="Google Shape;2494;p30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6">
    <p:spTree>
      <p:nvGrpSpPr>
        <p:cNvPr id="2495" name="Shape 2495"/>
        <p:cNvGrpSpPr/>
        <p:nvPr/>
      </p:nvGrpSpPr>
      <p:grpSpPr>
        <a:xfrm>
          <a:off x="0" y="0"/>
          <a:ext cx="0" cy="0"/>
          <a:chOff x="0" y="0"/>
          <a:chExt cx="0" cy="0"/>
        </a:xfrm>
      </p:grpSpPr>
      <p:sp>
        <p:nvSpPr>
          <p:cNvPr id="2496" name="Google Shape;2496;p309"/>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97" name="Google Shape;2497;p309"/>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98" name="Google Shape;2498;p30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499" name="Google Shape;2499;p3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00" name="Google Shape;2500;p3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501" name="Google Shape;2501;p309"/>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02" name="Google Shape;2502;p309"/>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03" name="Google Shape;2503;p309"/>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04" name="Google Shape;2504;p309"/>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6">
    <p:spTree>
      <p:nvGrpSpPr>
        <p:cNvPr id="244" name="Shape 244"/>
        <p:cNvGrpSpPr/>
        <p:nvPr/>
      </p:nvGrpSpPr>
      <p:grpSpPr>
        <a:xfrm>
          <a:off x="0" y="0"/>
          <a:ext cx="0" cy="0"/>
          <a:chOff x="0" y="0"/>
          <a:chExt cx="0" cy="0"/>
        </a:xfrm>
      </p:grpSpPr>
      <p:grpSp>
        <p:nvGrpSpPr>
          <p:cNvPr id="245" name="Google Shape;245;p94"/>
          <p:cNvGrpSpPr/>
          <p:nvPr/>
        </p:nvGrpSpPr>
        <p:grpSpPr>
          <a:xfrm>
            <a:off x="7191542" y="1"/>
            <a:ext cx="5000459" cy="1425992"/>
            <a:chOff x="7191542" y="1"/>
            <a:chExt cx="5000459" cy="1425992"/>
          </a:xfrm>
        </p:grpSpPr>
        <p:pic>
          <p:nvPicPr>
            <p:cNvPr id="246" name="Google Shape;246;p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47" name="Google Shape;247;p94"/>
            <p:cNvGrpSpPr/>
            <p:nvPr/>
          </p:nvGrpSpPr>
          <p:grpSpPr>
            <a:xfrm>
              <a:off x="7191542" y="1"/>
              <a:ext cx="5000459" cy="1425992"/>
              <a:chOff x="7186272" y="0"/>
              <a:chExt cx="5005729" cy="1427495"/>
            </a:xfrm>
          </p:grpSpPr>
          <p:sp>
            <p:nvSpPr>
              <p:cNvPr id="248" name="Google Shape;248;p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9" name="Google Shape;249;p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50" name="Google Shape;250;p9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1" name="Google Shape;251;p9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2" name="Google Shape;252;p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53" name="Google Shape;253;p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54" name="Google Shape;254;p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3">
    <p:spTree>
      <p:nvGrpSpPr>
        <p:cNvPr id="2505" name="Shape 2505"/>
        <p:cNvGrpSpPr/>
        <p:nvPr/>
      </p:nvGrpSpPr>
      <p:grpSpPr>
        <a:xfrm>
          <a:off x="0" y="0"/>
          <a:ext cx="0" cy="0"/>
          <a:chOff x="0" y="0"/>
          <a:chExt cx="0" cy="0"/>
        </a:xfrm>
      </p:grpSpPr>
      <p:sp>
        <p:nvSpPr>
          <p:cNvPr id="2506" name="Google Shape;2506;p310"/>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07" name="Google Shape;2507;p31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08" name="Google Shape;2508;p31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09" name="Google Shape;2509;p310"/>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10" name="Google Shape;2510;p31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3">
    <p:spTree>
      <p:nvGrpSpPr>
        <p:cNvPr id="2511" name="Shape 2511"/>
        <p:cNvGrpSpPr/>
        <p:nvPr/>
      </p:nvGrpSpPr>
      <p:grpSpPr>
        <a:xfrm>
          <a:off x="0" y="0"/>
          <a:ext cx="0" cy="0"/>
          <a:chOff x="0" y="0"/>
          <a:chExt cx="0" cy="0"/>
        </a:xfrm>
      </p:grpSpPr>
      <p:sp>
        <p:nvSpPr>
          <p:cNvPr id="2512" name="Google Shape;2512;p31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513" name="Google Shape;2513;p31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514" name="Google Shape;2514;p31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15" name="Google Shape;2515;p311"/>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16" name="Google Shape;2516;p311"/>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3">
    <p:spTree>
      <p:nvGrpSpPr>
        <p:cNvPr id="2517" name="Shape 2517"/>
        <p:cNvGrpSpPr/>
        <p:nvPr/>
      </p:nvGrpSpPr>
      <p:grpSpPr>
        <a:xfrm>
          <a:off x="0" y="0"/>
          <a:ext cx="0" cy="0"/>
          <a:chOff x="0" y="0"/>
          <a:chExt cx="0" cy="0"/>
        </a:xfrm>
      </p:grpSpPr>
      <p:sp>
        <p:nvSpPr>
          <p:cNvPr id="2518" name="Google Shape;2518;p31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19" name="Google Shape;2519;p31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20" name="Google Shape;2520;p312"/>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21" name="Google Shape;2521;p312"/>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22" name="Google Shape;2522;p312"/>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523" name="Google Shape;2523;p31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7">
    <p:spTree>
      <p:nvGrpSpPr>
        <p:cNvPr id="2524" name="Shape 2524"/>
        <p:cNvGrpSpPr/>
        <p:nvPr/>
      </p:nvGrpSpPr>
      <p:grpSpPr>
        <a:xfrm>
          <a:off x="0" y="0"/>
          <a:ext cx="0" cy="0"/>
          <a:chOff x="0" y="0"/>
          <a:chExt cx="0" cy="0"/>
        </a:xfrm>
      </p:grpSpPr>
      <p:sp>
        <p:nvSpPr>
          <p:cNvPr id="2525" name="Google Shape;2525;p313"/>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26" name="Google Shape;2526;p313"/>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27" name="Google Shape;2527;p31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528" name="Google Shape;2528;p3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29" name="Google Shape;2529;p3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530" name="Google Shape;2530;p313"/>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31" name="Google Shape;2531;p313"/>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32" name="Google Shape;2532;p313"/>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33" name="Google Shape;2533;p313"/>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4">
    <p:spTree>
      <p:nvGrpSpPr>
        <p:cNvPr id="2534" name="Shape 2534"/>
        <p:cNvGrpSpPr/>
        <p:nvPr/>
      </p:nvGrpSpPr>
      <p:grpSpPr>
        <a:xfrm>
          <a:off x="0" y="0"/>
          <a:ext cx="0" cy="0"/>
          <a:chOff x="0" y="0"/>
          <a:chExt cx="0" cy="0"/>
        </a:xfrm>
      </p:grpSpPr>
      <p:sp>
        <p:nvSpPr>
          <p:cNvPr id="2535" name="Google Shape;2535;p314"/>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36" name="Google Shape;2536;p31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37" name="Google Shape;2537;p31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38" name="Google Shape;2538;p314"/>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39" name="Google Shape;2539;p31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4">
    <p:spTree>
      <p:nvGrpSpPr>
        <p:cNvPr id="2540" name="Shape 2540"/>
        <p:cNvGrpSpPr/>
        <p:nvPr/>
      </p:nvGrpSpPr>
      <p:grpSpPr>
        <a:xfrm>
          <a:off x="0" y="0"/>
          <a:ext cx="0" cy="0"/>
          <a:chOff x="0" y="0"/>
          <a:chExt cx="0" cy="0"/>
        </a:xfrm>
      </p:grpSpPr>
      <p:sp>
        <p:nvSpPr>
          <p:cNvPr id="2541" name="Google Shape;2541;p31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542" name="Google Shape;2542;p31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543" name="Google Shape;2543;p31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44" name="Google Shape;2544;p315"/>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45" name="Google Shape;2545;p315"/>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4">
    <p:spTree>
      <p:nvGrpSpPr>
        <p:cNvPr id="2546" name="Shape 2546"/>
        <p:cNvGrpSpPr/>
        <p:nvPr/>
      </p:nvGrpSpPr>
      <p:grpSpPr>
        <a:xfrm>
          <a:off x="0" y="0"/>
          <a:ext cx="0" cy="0"/>
          <a:chOff x="0" y="0"/>
          <a:chExt cx="0" cy="0"/>
        </a:xfrm>
      </p:grpSpPr>
      <p:sp>
        <p:nvSpPr>
          <p:cNvPr id="2547" name="Google Shape;2547;p31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48" name="Google Shape;2548;p31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49" name="Google Shape;2549;p316"/>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50" name="Google Shape;2550;p316"/>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51" name="Google Shape;2551;p316"/>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552" name="Google Shape;2552;p31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5">
    <p:spTree>
      <p:nvGrpSpPr>
        <p:cNvPr id="2553" name="Shape 2553"/>
        <p:cNvGrpSpPr/>
        <p:nvPr/>
      </p:nvGrpSpPr>
      <p:grpSpPr>
        <a:xfrm>
          <a:off x="0" y="0"/>
          <a:ext cx="0" cy="0"/>
          <a:chOff x="0" y="0"/>
          <a:chExt cx="0" cy="0"/>
        </a:xfrm>
      </p:grpSpPr>
      <p:sp>
        <p:nvSpPr>
          <p:cNvPr id="2554" name="Google Shape;2554;p317"/>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55" name="Google Shape;2555;p31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56" name="Google Shape;2556;p31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57" name="Google Shape;2557;p317"/>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58" name="Google Shape;2558;p31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5">
    <p:spTree>
      <p:nvGrpSpPr>
        <p:cNvPr id="2559" name="Shape 2559"/>
        <p:cNvGrpSpPr/>
        <p:nvPr/>
      </p:nvGrpSpPr>
      <p:grpSpPr>
        <a:xfrm>
          <a:off x="0" y="0"/>
          <a:ext cx="0" cy="0"/>
          <a:chOff x="0" y="0"/>
          <a:chExt cx="0" cy="0"/>
        </a:xfrm>
      </p:grpSpPr>
      <p:sp>
        <p:nvSpPr>
          <p:cNvPr id="2560" name="Google Shape;2560;p31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561" name="Google Shape;2561;p31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562" name="Google Shape;2562;p31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63" name="Google Shape;2563;p318"/>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64" name="Google Shape;2564;p318"/>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5">
    <p:spTree>
      <p:nvGrpSpPr>
        <p:cNvPr id="2565" name="Shape 2565"/>
        <p:cNvGrpSpPr/>
        <p:nvPr/>
      </p:nvGrpSpPr>
      <p:grpSpPr>
        <a:xfrm>
          <a:off x="0" y="0"/>
          <a:ext cx="0" cy="0"/>
          <a:chOff x="0" y="0"/>
          <a:chExt cx="0" cy="0"/>
        </a:xfrm>
      </p:grpSpPr>
      <p:sp>
        <p:nvSpPr>
          <p:cNvPr id="2566" name="Google Shape;2566;p31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67" name="Google Shape;2567;p31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68" name="Google Shape;2568;p319"/>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69" name="Google Shape;2569;p319"/>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70" name="Google Shape;2570;p319"/>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571" name="Google Shape;2571;p31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p:spTree>
      <p:nvGrpSpPr>
        <p:cNvPr id="255" name="Shape 255"/>
        <p:cNvGrpSpPr/>
        <p:nvPr/>
      </p:nvGrpSpPr>
      <p:grpSpPr>
        <a:xfrm>
          <a:off x="0" y="0"/>
          <a:ext cx="0" cy="0"/>
          <a:chOff x="0" y="0"/>
          <a:chExt cx="0" cy="0"/>
        </a:xfrm>
      </p:grpSpPr>
      <p:sp>
        <p:nvSpPr>
          <p:cNvPr id="256" name="Google Shape;256;p9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7" name="Google Shape;257;p9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58" name="Google Shape;258;p95"/>
          <p:cNvGrpSpPr/>
          <p:nvPr/>
        </p:nvGrpSpPr>
        <p:grpSpPr>
          <a:xfrm>
            <a:off x="7191542" y="1"/>
            <a:ext cx="5000459" cy="1425992"/>
            <a:chOff x="7191542" y="1"/>
            <a:chExt cx="5000459" cy="1425992"/>
          </a:xfrm>
        </p:grpSpPr>
        <p:pic>
          <p:nvPicPr>
            <p:cNvPr id="259" name="Google Shape;259;p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60" name="Google Shape;260;p95"/>
            <p:cNvGrpSpPr/>
            <p:nvPr/>
          </p:nvGrpSpPr>
          <p:grpSpPr>
            <a:xfrm>
              <a:off x="7191542" y="1"/>
              <a:ext cx="5000459" cy="1425992"/>
              <a:chOff x="7186272" y="0"/>
              <a:chExt cx="5005729" cy="1427495"/>
            </a:xfrm>
          </p:grpSpPr>
          <p:sp>
            <p:nvSpPr>
              <p:cNvPr id="261" name="Google Shape;261;p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62" name="Google Shape;262;p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63" name="Google Shape;263;p9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4" name="Google Shape;264;p9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65" name="Google Shape;265;p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66" name="Google Shape;266;p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8">
    <p:spTree>
      <p:nvGrpSpPr>
        <p:cNvPr id="2572" name="Shape 2572"/>
        <p:cNvGrpSpPr/>
        <p:nvPr/>
      </p:nvGrpSpPr>
      <p:grpSpPr>
        <a:xfrm>
          <a:off x="0" y="0"/>
          <a:ext cx="0" cy="0"/>
          <a:chOff x="0" y="0"/>
          <a:chExt cx="0" cy="0"/>
        </a:xfrm>
      </p:grpSpPr>
      <p:sp>
        <p:nvSpPr>
          <p:cNvPr id="2573" name="Google Shape;2573;p32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74" name="Google Shape;2574;p32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75" name="Google Shape;2575;p32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576" name="Google Shape;2576;p3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77" name="Google Shape;2577;p3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578" name="Google Shape;2578;p32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79" name="Google Shape;2579;p32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80" name="Google Shape;2580;p32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81" name="Google Shape;2581;p32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9">
    <p:spTree>
      <p:nvGrpSpPr>
        <p:cNvPr id="2582" name="Shape 2582"/>
        <p:cNvGrpSpPr/>
        <p:nvPr/>
      </p:nvGrpSpPr>
      <p:grpSpPr>
        <a:xfrm>
          <a:off x="0" y="0"/>
          <a:ext cx="0" cy="0"/>
          <a:chOff x="0" y="0"/>
          <a:chExt cx="0" cy="0"/>
        </a:xfrm>
      </p:grpSpPr>
      <p:sp>
        <p:nvSpPr>
          <p:cNvPr id="2583" name="Google Shape;2583;p321"/>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584" name="Google Shape;2584;p321"/>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85" name="Google Shape;2585;p321"/>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586" name="Google Shape;2586;p3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87" name="Google Shape;2587;p3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588" name="Google Shape;2588;p321"/>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89" name="Google Shape;2589;p321"/>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590" name="Google Shape;2590;p321"/>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91" name="Google Shape;2591;p321"/>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6">
    <p:spTree>
      <p:nvGrpSpPr>
        <p:cNvPr id="2592" name="Shape 2592"/>
        <p:cNvGrpSpPr/>
        <p:nvPr/>
      </p:nvGrpSpPr>
      <p:grpSpPr>
        <a:xfrm>
          <a:off x="0" y="0"/>
          <a:ext cx="0" cy="0"/>
          <a:chOff x="0" y="0"/>
          <a:chExt cx="0" cy="0"/>
        </a:xfrm>
      </p:grpSpPr>
      <p:sp>
        <p:nvSpPr>
          <p:cNvPr id="2593" name="Google Shape;2593;p322"/>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94" name="Google Shape;2594;p32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95" name="Google Shape;2595;p32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596" name="Google Shape;2596;p322"/>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597" name="Google Shape;2597;p32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6">
    <p:spTree>
      <p:nvGrpSpPr>
        <p:cNvPr id="2598" name="Shape 2598"/>
        <p:cNvGrpSpPr/>
        <p:nvPr/>
      </p:nvGrpSpPr>
      <p:grpSpPr>
        <a:xfrm>
          <a:off x="0" y="0"/>
          <a:ext cx="0" cy="0"/>
          <a:chOff x="0" y="0"/>
          <a:chExt cx="0" cy="0"/>
        </a:xfrm>
      </p:grpSpPr>
      <p:sp>
        <p:nvSpPr>
          <p:cNvPr id="2599" name="Google Shape;2599;p32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600" name="Google Shape;2600;p32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601" name="Google Shape;2601;p32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02" name="Google Shape;2602;p323"/>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03" name="Google Shape;2603;p323"/>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6">
    <p:spTree>
      <p:nvGrpSpPr>
        <p:cNvPr id="2604" name="Shape 2604"/>
        <p:cNvGrpSpPr/>
        <p:nvPr/>
      </p:nvGrpSpPr>
      <p:grpSpPr>
        <a:xfrm>
          <a:off x="0" y="0"/>
          <a:ext cx="0" cy="0"/>
          <a:chOff x="0" y="0"/>
          <a:chExt cx="0" cy="0"/>
        </a:xfrm>
      </p:grpSpPr>
      <p:sp>
        <p:nvSpPr>
          <p:cNvPr id="2605" name="Google Shape;2605;p32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06" name="Google Shape;2606;p32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07" name="Google Shape;2607;p324"/>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08" name="Google Shape;2608;p324"/>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09" name="Google Shape;2609;p324"/>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610" name="Google Shape;2610;p32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10">
    <p:spTree>
      <p:nvGrpSpPr>
        <p:cNvPr id="2611" name="Shape 2611"/>
        <p:cNvGrpSpPr/>
        <p:nvPr/>
      </p:nvGrpSpPr>
      <p:grpSpPr>
        <a:xfrm>
          <a:off x="0" y="0"/>
          <a:ext cx="0" cy="0"/>
          <a:chOff x="0" y="0"/>
          <a:chExt cx="0" cy="0"/>
        </a:xfrm>
      </p:grpSpPr>
      <p:sp>
        <p:nvSpPr>
          <p:cNvPr id="2612" name="Google Shape;2612;p32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13" name="Google Shape;2613;p32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14" name="Google Shape;2614;p32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615" name="Google Shape;2615;p3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16" name="Google Shape;2616;p3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617" name="Google Shape;2617;p32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618" name="Google Shape;2618;p32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619" name="Google Shape;2619;p32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20" name="Google Shape;2620;p32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7">
    <p:spTree>
      <p:nvGrpSpPr>
        <p:cNvPr id="2621" name="Shape 2621"/>
        <p:cNvGrpSpPr/>
        <p:nvPr/>
      </p:nvGrpSpPr>
      <p:grpSpPr>
        <a:xfrm>
          <a:off x="0" y="0"/>
          <a:ext cx="0" cy="0"/>
          <a:chOff x="0" y="0"/>
          <a:chExt cx="0" cy="0"/>
        </a:xfrm>
      </p:grpSpPr>
      <p:sp>
        <p:nvSpPr>
          <p:cNvPr id="2622" name="Google Shape;2622;p326"/>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23" name="Google Shape;2623;p32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24" name="Google Shape;2624;p32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25" name="Google Shape;2625;p326"/>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26" name="Google Shape;2626;p32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7">
    <p:spTree>
      <p:nvGrpSpPr>
        <p:cNvPr id="2627" name="Shape 2627"/>
        <p:cNvGrpSpPr/>
        <p:nvPr/>
      </p:nvGrpSpPr>
      <p:grpSpPr>
        <a:xfrm>
          <a:off x="0" y="0"/>
          <a:ext cx="0" cy="0"/>
          <a:chOff x="0" y="0"/>
          <a:chExt cx="0" cy="0"/>
        </a:xfrm>
      </p:grpSpPr>
      <p:sp>
        <p:nvSpPr>
          <p:cNvPr id="2628" name="Google Shape;2628;p32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629" name="Google Shape;2629;p32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630" name="Google Shape;2630;p32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31" name="Google Shape;2631;p327"/>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32" name="Google Shape;2632;p327"/>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11">
    <p:spTree>
      <p:nvGrpSpPr>
        <p:cNvPr id="2633" name="Shape 2633"/>
        <p:cNvGrpSpPr/>
        <p:nvPr/>
      </p:nvGrpSpPr>
      <p:grpSpPr>
        <a:xfrm>
          <a:off x="0" y="0"/>
          <a:ext cx="0" cy="0"/>
          <a:chOff x="0" y="0"/>
          <a:chExt cx="0" cy="0"/>
        </a:xfrm>
      </p:grpSpPr>
      <p:sp>
        <p:nvSpPr>
          <p:cNvPr id="2634" name="Google Shape;2634;p32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35" name="Google Shape;2635;p32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36" name="Google Shape;2636;p32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637" name="Google Shape;2637;p32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38" name="Google Shape;2638;p32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639" name="Google Shape;2639;p32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640" name="Google Shape;2640;p32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641" name="Google Shape;2641;p32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42" name="Google Shape;2642;p32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8">
    <p:spTree>
      <p:nvGrpSpPr>
        <p:cNvPr id="2643" name="Shape 2643"/>
        <p:cNvGrpSpPr/>
        <p:nvPr/>
      </p:nvGrpSpPr>
      <p:grpSpPr>
        <a:xfrm>
          <a:off x="0" y="0"/>
          <a:ext cx="0" cy="0"/>
          <a:chOff x="0" y="0"/>
          <a:chExt cx="0" cy="0"/>
        </a:xfrm>
      </p:grpSpPr>
      <p:sp>
        <p:nvSpPr>
          <p:cNvPr id="2644" name="Google Shape;2644;p329"/>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45" name="Google Shape;2645;p32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46" name="Google Shape;2646;p32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47" name="Google Shape;2647;p329"/>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48" name="Google Shape;2648;p32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267" name="Shape 267"/>
        <p:cNvGrpSpPr/>
        <p:nvPr/>
      </p:nvGrpSpPr>
      <p:grpSpPr>
        <a:xfrm>
          <a:off x="0" y="0"/>
          <a:ext cx="0" cy="0"/>
          <a:chOff x="0" y="0"/>
          <a:chExt cx="0" cy="0"/>
        </a:xfrm>
      </p:grpSpPr>
      <p:grpSp>
        <p:nvGrpSpPr>
          <p:cNvPr id="268" name="Google Shape;268;p96"/>
          <p:cNvGrpSpPr/>
          <p:nvPr/>
        </p:nvGrpSpPr>
        <p:grpSpPr>
          <a:xfrm>
            <a:off x="7191542" y="1"/>
            <a:ext cx="5000459" cy="1425992"/>
            <a:chOff x="7191542" y="1"/>
            <a:chExt cx="5000459" cy="1425992"/>
          </a:xfrm>
        </p:grpSpPr>
        <p:pic>
          <p:nvPicPr>
            <p:cNvPr id="269" name="Google Shape;269;p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0" name="Google Shape;270;p96"/>
            <p:cNvGrpSpPr/>
            <p:nvPr/>
          </p:nvGrpSpPr>
          <p:grpSpPr>
            <a:xfrm>
              <a:off x="7191542" y="1"/>
              <a:ext cx="5000459" cy="1425992"/>
              <a:chOff x="7186272" y="0"/>
              <a:chExt cx="5005729" cy="1427495"/>
            </a:xfrm>
          </p:grpSpPr>
          <p:sp>
            <p:nvSpPr>
              <p:cNvPr id="271" name="Google Shape;271;p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 name="Google Shape;272;p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73" name="Google Shape;273;p9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4" name="Google Shape;274;p9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75" name="Google Shape;275;p9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6" name="Google Shape;276;p9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77" name="Google Shape;277;p9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8" name="Google Shape;278;p9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79" name="Google Shape;279;p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0" name="Google Shape;280;p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8">
    <p:spTree>
      <p:nvGrpSpPr>
        <p:cNvPr id="2649" name="Shape 2649"/>
        <p:cNvGrpSpPr/>
        <p:nvPr/>
      </p:nvGrpSpPr>
      <p:grpSpPr>
        <a:xfrm>
          <a:off x="0" y="0"/>
          <a:ext cx="0" cy="0"/>
          <a:chOff x="0" y="0"/>
          <a:chExt cx="0" cy="0"/>
        </a:xfrm>
      </p:grpSpPr>
      <p:sp>
        <p:nvSpPr>
          <p:cNvPr id="2650" name="Google Shape;2650;p33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651" name="Google Shape;2651;p33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652" name="Google Shape;2652;p33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53" name="Google Shape;2653;p330"/>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54" name="Google Shape;2654;p330"/>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7">
    <p:spTree>
      <p:nvGrpSpPr>
        <p:cNvPr id="2655" name="Shape 2655"/>
        <p:cNvGrpSpPr/>
        <p:nvPr/>
      </p:nvGrpSpPr>
      <p:grpSpPr>
        <a:xfrm>
          <a:off x="0" y="0"/>
          <a:ext cx="0" cy="0"/>
          <a:chOff x="0" y="0"/>
          <a:chExt cx="0" cy="0"/>
        </a:xfrm>
      </p:grpSpPr>
      <p:sp>
        <p:nvSpPr>
          <p:cNvPr id="2656" name="Google Shape;2656;p33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57" name="Google Shape;2657;p33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58" name="Google Shape;2658;p331"/>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59" name="Google Shape;2659;p331"/>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60" name="Google Shape;2660;p331"/>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661" name="Google Shape;2661;p33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9">
    <p:spTree>
      <p:nvGrpSpPr>
        <p:cNvPr id="2662" name="Shape 2662"/>
        <p:cNvGrpSpPr/>
        <p:nvPr/>
      </p:nvGrpSpPr>
      <p:grpSpPr>
        <a:xfrm>
          <a:off x="0" y="0"/>
          <a:ext cx="0" cy="0"/>
          <a:chOff x="0" y="0"/>
          <a:chExt cx="0" cy="0"/>
        </a:xfrm>
      </p:grpSpPr>
      <p:sp>
        <p:nvSpPr>
          <p:cNvPr id="2663" name="Google Shape;2663;p332"/>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64" name="Google Shape;2664;p33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65" name="Google Shape;2665;p33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66" name="Google Shape;2666;p332"/>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67" name="Google Shape;2667;p33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9">
    <p:spTree>
      <p:nvGrpSpPr>
        <p:cNvPr id="2668" name="Shape 2668"/>
        <p:cNvGrpSpPr/>
        <p:nvPr/>
      </p:nvGrpSpPr>
      <p:grpSpPr>
        <a:xfrm>
          <a:off x="0" y="0"/>
          <a:ext cx="0" cy="0"/>
          <a:chOff x="0" y="0"/>
          <a:chExt cx="0" cy="0"/>
        </a:xfrm>
      </p:grpSpPr>
      <p:sp>
        <p:nvSpPr>
          <p:cNvPr id="2669" name="Google Shape;2669;p33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670" name="Google Shape;2670;p33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671" name="Google Shape;2671;p33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72" name="Google Shape;2672;p333"/>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73" name="Google Shape;2673;p333"/>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8">
    <p:spTree>
      <p:nvGrpSpPr>
        <p:cNvPr id="2674" name="Shape 2674"/>
        <p:cNvGrpSpPr/>
        <p:nvPr/>
      </p:nvGrpSpPr>
      <p:grpSpPr>
        <a:xfrm>
          <a:off x="0" y="0"/>
          <a:ext cx="0" cy="0"/>
          <a:chOff x="0" y="0"/>
          <a:chExt cx="0" cy="0"/>
        </a:xfrm>
      </p:grpSpPr>
      <p:sp>
        <p:nvSpPr>
          <p:cNvPr id="2675" name="Google Shape;2675;p33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76" name="Google Shape;2676;p33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77" name="Google Shape;2677;p334"/>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78" name="Google Shape;2678;p334"/>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79" name="Google Shape;2679;p334"/>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680" name="Google Shape;2680;p33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10">
    <p:spTree>
      <p:nvGrpSpPr>
        <p:cNvPr id="2681" name="Shape 2681"/>
        <p:cNvGrpSpPr/>
        <p:nvPr/>
      </p:nvGrpSpPr>
      <p:grpSpPr>
        <a:xfrm>
          <a:off x="0" y="0"/>
          <a:ext cx="0" cy="0"/>
          <a:chOff x="0" y="0"/>
          <a:chExt cx="0" cy="0"/>
        </a:xfrm>
      </p:grpSpPr>
      <p:sp>
        <p:nvSpPr>
          <p:cNvPr id="2682" name="Google Shape;2682;p335"/>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83" name="Google Shape;2683;p33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84" name="Google Shape;2684;p33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85" name="Google Shape;2685;p335"/>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686" name="Google Shape;2686;p33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10">
    <p:spTree>
      <p:nvGrpSpPr>
        <p:cNvPr id="2687" name="Shape 2687"/>
        <p:cNvGrpSpPr/>
        <p:nvPr/>
      </p:nvGrpSpPr>
      <p:grpSpPr>
        <a:xfrm>
          <a:off x="0" y="0"/>
          <a:ext cx="0" cy="0"/>
          <a:chOff x="0" y="0"/>
          <a:chExt cx="0" cy="0"/>
        </a:xfrm>
      </p:grpSpPr>
      <p:sp>
        <p:nvSpPr>
          <p:cNvPr id="2688" name="Google Shape;2688;p33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2689" name="Google Shape;2689;p33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2690" name="Google Shape;2690;p33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91" name="Google Shape;2691;p336"/>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92" name="Google Shape;2692;p336"/>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9">
    <p:spTree>
      <p:nvGrpSpPr>
        <p:cNvPr id="2693" name="Shape 2693"/>
        <p:cNvGrpSpPr/>
        <p:nvPr/>
      </p:nvGrpSpPr>
      <p:grpSpPr>
        <a:xfrm>
          <a:off x="0" y="0"/>
          <a:ext cx="0" cy="0"/>
          <a:chOff x="0" y="0"/>
          <a:chExt cx="0" cy="0"/>
        </a:xfrm>
      </p:grpSpPr>
      <p:sp>
        <p:nvSpPr>
          <p:cNvPr id="2694" name="Google Shape;2694;p33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95" name="Google Shape;2695;p33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2696" name="Google Shape;2696;p337"/>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97" name="Google Shape;2697;p337"/>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98" name="Google Shape;2698;p337"/>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699" name="Google Shape;2699;p33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1">
    <p:spTree>
      <p:nvGrpSpPr>
        <p:cNvPr id="2700" name="Shape 2700"/>
        <p:cNvGrpSpPr/>
        <p:nvPr/>
      </p:nvGrpSpPr>
      <p:grpSpPr>
        <a:xfrm>
          <a:off x="0" y="0"/>
          <a:ext cx="0" cy="0"/>
          <a:chOff x="0" y="0"/>
          <a:chExt cx="0" cy="0"/>
        </a:xfrm>
      </p:grpSpPr>
      <p:sp>
        <p:nvSpPr>
          <p:cNvPr id="2701" name="Google Shape;2701;p33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02" name="Google Shape;2702;p33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03" name="Google Shape;2703;p33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04" name="Google Shape;2704;p338"/>
          <p:cNvSpPr/>
          <p:nvPr>
            <p:ph idx="2" type="pic"/>
          </p:nvPr>
        </p:nvSpPr>
        <p:spPr>
          <a:xfrm>
            <a:off x="7118684" y="233915"/>
            <a:ext cx="5073316" cy="5943600"/>
          </a:xfrm>
          <a:prstGeom prst="rect">
            <a:avLst/>
          </a:prstGeom>
          <a:noFill/>
          <a:ln>
            <a:noFill/>
          </a:ln>
        </p:spPr>
      </p:sp>
      <p:grpSp>
        <p:nvGrpSpPr>
          <p:cNvPr id="2705" name="Google Shape;2705;p338"/>
          <p:cNvGrpSpPr/>
          <p:nvPr/>
        </p:nvGrpSpPr>
        <p:grpSpPr>
          <a:xfrm>
            <a:off x="0" y="5020348"/>
            <a:ext cx="12192000" cy="1837653"/>
            <a:chOff x="0" y="5020348"/>
            <a:chExt cx="12192000" cy="1837653"/>
          </a:xfrm>
        </p:grpSpPr>
        <p:sp>
          <p:nvSpPr>
            <p:cNvPr id="2706" name="Google Shape;2706;p33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07" name="Google Shape;2707;p33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708" name="Google Shape;2708;p33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2">
    <p:bg>
      <p:bgPr>
        <a:solidFill>
          <a:schemeClr val="lt2"/>
        </a:solidFill>
      </p:bgPr>
    </p:bg>
    <p:spTree>
      <p:nvGrpSpPr>
        <p:cNvPr id="2709" name="Shape 2709"/>
        <p:cNvGrpSpPr/>
        <p:nvPr/>
      </p:nvGrpSpPr>
      <p:grpSpPr>
        <a:xfrm>
          <a:off x="0" y="0"/>
          <a:ext cx="0" cy="0"/>
          <a:chOff x="0" y="0"/>
          <a:chExt cx="0" cy="0"/>
        </a:xfrm>
      </p:grpSpPr>
      <p:grpSp>
        <p:nvGrpSpPr>
          <p:cNvPr id="2710" name="Google Shape;2710;p339"/>
          <p:cNvGrpSpPr/>
          <p:nvPr/>
        </p:nvGrpSpPr>
        <p:grpSpPr>
          <a:xfrm>
            <a:off x="0" y="5020347"/>
            <a:ext cx="12192000" cy="1837653"/>
            <a:chOff x="0" y="5020347"/>
            <a:chExt cx="12192000" cy="1837653"/>
          </a:xfrm>
        </p:grpSpPr>
        <p:sp>
          <p:nvSpPr>
            <p:cNvPr id="2711" name="Google Shape;2711;p33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12" name="Google Shape;2712;p3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13" name="Google Shape;2713;p33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714" name="Google Shape;2714;p3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715" name="Google Shape;2715;p33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16" name="Google Shape;2716;p33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281" name="Shape 281"/>
        <p:cNvGrpSpPr/>
        <p:nvPr/>
      </p:nvGrpSpPr>
      <p:grpSpPr>
        <a:xfrm>
          <a:off x="0" y="0"/>
          <a:ext cx="0" cy="0"/>
          <a:chOff x="0" y="0"/>
          <a:chExt cx="0" cy="0"/>
        </a:xfrm>
      </p:grpSpPr>
      <p:grpSp>
        <p:nvGrpSpPr>
          <p:cNvPr id="282" name="Google Shape;282;p97"/>
          <p:cNvGrpSpPr/>
          <p:nvPr/>
        </p:nvGrpSpPr>
        <p:grpSpPr>
          <a:xfrm>
            <a:off x="7191542" y="1"/>
            <a:ext cx="5000459" cy="1425992"/>
            <a:chOff x="7191542" y="1"/>
            <a:chExt cx="5000459" cy="1425992"/>
          </a:xfrm>
        </p:grpSpPr>
        <p:pic>
          <p:nvPicPr>
            <p:cNvPr id="283" name="Google Shape;283;p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4" name="Google Shape;284;p97"/>
            <p:cNvGrpSpPr/>
            <p:nvPr/>
          </p:nvGrpSpPr>
          <p:grpSpPr>
            <a:xfrm>
              <a:off x="7191542" y="1"/>
              <a:ext cx="5000459" cy="1425992"/>
              <a:chOff x="7186272" y="0"/>
              <a:chExt cx="5005729" cy="1427495"/>
            </a:xfrm>
          </p:grpSpPr>
          <p:sp>
            <p:nvSpPr>
              <p:cNvPr id="285" name="Google Shape;285;p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6" name="Google Shape;286;p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87" name="Google Shape;287;p9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8" name="Google Shape;288;p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89" name="Google Shape;289;p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90" name="Google Shape;290;p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0">
    <p:spTree>
      <p:nvGrpSpPr>
        <p:cNvPr id="2717" name="Shape 2717"/>
        <p:cNvGrpSpPr/>
        <p:nvPr/>
      </p:nvGrpSpPr>
      <p:grpSpPr>
        <a:xfrm>
          <a:off x="0" y="0"/>
          <a:ext cx="0" cy="0"/>
          <a:chOff x="0" y="0"/>
          <a:chExt cx="0" cy="0"/>
        </a:xfrm>
      </p:grpSpPr>
      <p:sp>
        <p:nvSpPr>
          <p:cNvPr id="2718" name="Google Shape;2718;p34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719" name="Google Shape;2719;p34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720" name="Google Shape;2720;p340"/>
          <p:cNvGrpSpPr/>
          <p:nvPr/>
        </p:nvGrpSpPr>
        <p:grpSpPr>
          <a:xfrm>
            <a:off x="0" y="5379426"/>
            <a:ext cx="2807368" cy="753891"/>
            <a:chOff x="0" y="5379426"/>
            <a:chExt cx="2807368" cy="753891"/>
          </a:xfrm>
        </p:grpSpPr>
        <p:sp>
          <p:nvSpPr>
            <p:cNvPr id="2721" name="Google Shape;2721;p34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22" name="Google Shape;2722;p34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723" name="Google Shape;2723;p340"/>
          <p:cNvSpPr/>
          <p:nvPr>
            <p:ph idx="2" type="pic"/>
          </p:nvPr>
        </p:nvSpPr>
        <p:spPr>
          <a:xfrm>
            <a:off x="2807368" y="457202"/>
            <a:ext cx="8915400" cy="5943598"/>
          </a:xfrm>
          <a:prstGeom prst="rect">
            <a:avLst/>
          </a:prstGeom>
          <a:noFill/>
          <a:ln>
            <a:noFill/>
          </a:ln>
        </p:spPr>
      </p:sp>
      <p:pic>
        <p:nvPicPr>
          <p:cNvPr id="2724" name="Google Shape;2724;p34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2">
    <p:spTree>
      <p:nvGrpSpPr>
        <p:cNvPr id="2725" name="Shape 2725"/>
        <p:cNvGrpSpPr/>
        <p:nvPr/>
      </p:nvGrpSpPr>
      <p:grpSpPr>
        <a:xfrm>
          <a:off x="0" y="0"/>
          <a:ext cx="0" cy="0"/>
          <a:chOff x="0" y="0"/>
          <a:chExt cx="0" cy="0"/>
        </a:xfrm>
      </p:grpSpPr>
      <p:sp>
        <p:nvSpPr>
          <p:cNvPr id="2726" name="Google Shape;2726;p34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27" name="Google Shape;2727;p34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28" name="Google Shape;2728;p34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29" name="Google Shape;2729;p3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730" name="Google Shape;2730;p3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731" name="Google Shape;2731;p3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732" name="Google Shape;2732;p341"/>
          <p:cNvGrpSpPr/>
          <p:nvPr/>
        </p:nvGrpSpPr>
        <p:grpSpPr>
          <a:xfrm>
            <a:off x="7191542" y="1"/>
            <a:ext cx="5000459" cy="1425992"/>
            <a:chOff x="7191542" y="1"/>
            <a:chExt cx="5000459" cy="1425992"/>
          </a:xfrm>
        </p:grpSpPr>
        <p:pic>
          <p:nvPicPr>
            <p:cNvPr id="2733" name="Google Shape;2733;p3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34" name="Google Shape;2734;p341"/>
            <p:cNvGrpSpPr/>
            <p:nvPr/>
          </p:nvGrpSpPr>
          <p:grpSpPr>
            <a:xfrm>
              <a:off x="7191542" y="1"/>
              <a:ext cx="5000459" cy="1425992"/>
              <a:chOff x="7186272" y="0"/>
              <a:chExt cx="5005729" cy="1427495"/>
            </a:xfrm>
          </p:grpSpPr>
          <p:sp>
            <p:nvSpPr>
              <p:cNvPr id="2735" name="Google Shape;2735;p3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36" name="Google Shape;2736;p3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737" name="Google Shape;2737;p34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9">
    <p:spTree>
      <p:nvGrpSpPr>
        <p:cNvPr id="2738" name="Shape 2738"/>
        <p:cNvGrpSpPr/>
        <p:nvPr/>
      </p:nvGrpSpPr>
      <p:grpSpPr>
        <a:xfrm>
          <a:off x="0" y="0"/>
          <a:ext cx="0" cy="0"/>
          <a:chOff x="0" y="0"/>
          <a:chExt cx="0" cy="0"/>
        </a:xfrm>
      </p:grpSpPr>
      <p:sp>
        <p:nvSpPr>
          <p:cNvPr id="2739" name="Google Shape;2739;p3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40" name="Google Shape;2740;p34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741" name="Google Shape;2741;p342"/>
          <p:cNvGrpSpPr/>
          <p:nvPr/>
        </p:nvGrpSpPr>
        <p:grpSpPr>
          <a:xfrm>
            <a:off x="7191542" y="1"/>
            <a:ext cx="5000459" cy="1425992"/>
            <a:chOff x="7191542" y="1"/>
            <a:chExt cx="5000459" cy="1425992"/>
          </a:xfrm>
        </p:grpSpPr>
        <p:pic>
          <p:nvPicPr>
            <p:cNvPr id="2742" name="Google Shape;2742;p3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43" name="Google Shape;2743;p342"/>
            <p:cNvGrpSpPr/>
            <p:nvPr/>
          </p:nvGrpSpPr>
          <p:grpSpPr>
            <a:xfrm>
              <a:off x="7191542" y="1"/>
              <a:ext cx="5000459" cy="1425992"/>
              <a:chOff x="7186272" y="0"/>
              <a:chExt cx="5005729" cy="1427495"/>
            </a:xfrm>
          </p:grpSpPr>
          <p:sp>
            <p:nvSpPr>
              <p:cNvPr id="2744" name="Google Shape;2744;p3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45" name="Google Shape;2745;p3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746" name="Google Shape;2746;p34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47" name="Google Shape;2747;p34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748" name="Google Shape;2748;p3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749" name="Google Shape;2749;p3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9">
    <p:spTree>
      <p:nvGrpSpPr>
        <p:cNvPr id="2750" name="Shape 2750"/>
        <p:cNvGrpSpPr/>
        <p:nvPr/>
      </p:nvGrpSpPr>
      <p:grpSpPr>
        <a:xfrm>
          <a:off x="0" y="0"/>
          <a:ext cx="0" cy="0"/>
          <a:chOff x="0" y="0"/>
          <a:chExt cx="0" cy="0"/>
        </a:xfrm>
      </p:grpSpPr>
      <p:grpSp>
        <p:nvGrpSpPr>
          <p:cNvPr id="2751" name="Google Shape;2751;p343"/>
          <p:cNvGrpSpPr/>
          <p:nvPr/>
        </p:nvGrpSpPr>
        <p:grpSpPr>
          <a:xfrm>
            <a:off x="7191542" y="1"/>
            <a:ext cx="5000459" cy="1425992"/>
            <a:chOff x="7191542" y="1"/>
            <a:chExt cx="5000459" cy="1425992"/>
          </a:xfrm>
        </p:grpSpPr>
        <p:pic>
          <p:nvPicPr>
            <p:cNvPr id="2752" name="Google Shape;2752;p3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53" name="Google Shape;2753;p343"/>
            <p:cNvGrpSpPr/>
            <p:nvPr/>
          </p:nvGrpSpPr>
          <p:grpSpPr>
            <a:xfrm>
              <a:off x="7191542" y="1"/>
              <a:ext cx="5000459" cy="1425992"/>
              <a:chOff x="7186272" y="0"/>
              <a:chExt cx="5005729" cy="1427495"/>
            </a:xfrm>
          </p:grpSpPr>
          <p:sp>
            <p:nvSpPr>
              <p:cNvPr id="2754" name="Google Shape;2754;p3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55" name="Google Shape;2755;p3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756" name="Google Shape;2756;p3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57" name="Google Shape;2757;p34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758" name="Google Shape;2758;p34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59" name="Google Shape;2759;p34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760" name="Google Shape;2760;p34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61" name="Google Shape;2761;p3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762" name="Google Shape;2762;p3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763" name="Google Shape;2763;p3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9">
    <p:spTree>
      <p:nvGrpSpPr>
        <p:cNvPr id="2764" name="Shape 2764"/>
        <p:cNvGrpSpPr/>
        <p:nvPr/>
      </p:nvGrpSpPr>
      <p:grpSpPr>
        <a:xfrm>
          <a:off x="0" y="0"/>
          <a:ext cx="0" cy="0"/>
          <a:chOff x="0" y="0"/>
          <a:chExt cx="0" cy="0"/>
        </a:xfrm>
      </p:grpSpPr>
      <p:grpSp>
        <p:nvGrpSpPr>
          <p:cNvPr id="2765" name="Google Shape;2765;p344"/>
          <p:cNvGrpSpPr/>
          <p:nvPr/>
        </p:nvGrpSpPr>
        <p:grpSpPr>
          <a:xfrm>
            <a:off x="7191542" y="1"/>
            <a:ext cx="5000459" cy="1425992"/>
            <a:chOff x="7191542" y="1"/>
            <a:chExt cx="5000459" cy="1425992"/>
          </a:xfrm>
        </p:grpSpPr>
        <p:pic>
          <p:nvPicPr>
            <p:cNvPr id="2766" name="Google Shape;2766;p3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67" name="Google Shape;2767;p344"/>
            <p:cNvGrpSpPr/>
            <p:nvPr/>
          </p:nvGrpSpPr>
          <p:grpSpPr>
            <a:xfrm>
              <a:off x="7191542" y="1"/>
              <a:ext cx="5000459" cy="1425992"/>
              <a:chOff x="7186272" y="0"/>
              <a:chExt cx="5005729" cy="1427495"/>
            </a:xfrm>
          </p:grpSpPr>
          <p:sp>
            <p:nvSpPr>
              <p:cNvPr id="2768" name="Google Shape;2768;p3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69" name="Google Shape;2769;p3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770" name="Google Shape;2770;p3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71" name="Google Shape;2771;p3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772" name="Google Shape;2772;p3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773" name="Google Shape;2773;p3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0">
    <p:spTree>
      <p:nvGrpSpPr>
        <p:cNvPr id="2774" name="Shape 2774"/>
        <p:cNvGrpSpPr/>
        <p:nvPr/>
      </p:nvGrpSpPr>
      <p:grpSpPr>
        <a:xfrm>
          <a:off x="0" y="0"/>
          <a:ext cx="0" cy="0"/>
          <a:chOff x="0" y="0"/>
          <a:chExt cx="0" cy="0"/>
        </a:xfrm>
      </p:grpSpPr>
      <p:grpSp>
        <p:nvGrpSpPr>
          <p:cNvPr id="2775" name="Google Shape;2775;p345"/>
          <p:cNvGrpSpPr/>
          <p:nvPr/>
        </p:nvGrpSpPr>
        <p:grpSpPr>
          <a:xfrm>
            <a:off x="0" y="0"/>
            <a:ext cx="12192000" cy="2148830"/>
            <a:chOff x="0" y="0"/>
            <a:chExt cx="12192000" cy="2148830"/>
          </a:xfrm>
        </p:grpSpPr>
        <p:sp>
          <p:nvSpPr>
            <p:cNvPr id="2776" name="Google Shape;2776;p34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7" name="Google Shape;2777;p34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778" name="Google Shape;2778;p34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79" name="Google Shape;2779;p34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80" name="Google Shape;2780;p34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781" name="Google Shape;2781;p34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782" name="Google Shape;2782;p34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9">
    <p:spTree>
      <p:nvGrpSpPr>
        <p:cNvPr id="2783" name="Shape 2783"/>
        <p:cNvGrpSpPr/>
        <p:nvPr/>
      </p:nvGrpSpPr>
      <p:grpSpPr>
        <a:xfrm>
          <a:off x="0" y="0"/>
          <a:ext cx="0" cy="0"/>
          <a:chOff x="0" y="0"/>
          <a:chExt cx="0" cy="0"/>
        </a:xfrm>
      </p:grpSpPr>
      <p:sp>
        <p:nvSpPr>
          <p:cNvPr id="2784" name="Google Shape;2784;p3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785" name="Google Shape;2785;p34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786" name="Google Shape;2786;p3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787" name="Google Shape;2787;p346"/>
          <p:cNvGrpSpPr/>
          <p:nvPr/>
        </p:nvGrpSpPr>
        <p:grpSpPr>
          <a:xfrm>
            <a:off x="7191542" y="1"/>
            <a:ext cx="5000459" cy="1425992"/>
            <a:chOff x="7191542" y="1"/>
            <a:chExt cx="5000459" cy="1425992"/>
          </a:xfrm>
        </p:grpSpPr>
        <p:pic>
          <p:nvPicPr>
            <p:cNvPr id="2788" name="Google Shape;2788;p34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789" name="Google Shape;2789;p346"/>
            <p:cNvGrpSpPr/>
            <p:nvPr/>
          </p:nvGrpSpPr>
          <p:grpSpPr>
            <a:xfrm>
              <a:off x="7191542" y="1"/>
              <a:ext cx="5000459" cy="1425992"/>
              <a:chOff x="7186272" y="0"/>
              <a:chExt cx="5005729" cy="1427495"/>
            </a:xfrm>
          </p:grpSpPr>
          <p:sp>
            <p:nvSpPr>
              <p:cNvPr id="2790" name="Google Shape;2790;p34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91" name="Google Shape;2791;p34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2">
    <p:spTree>
      <p:nvGrpSpPr>
        <p:cNvPr id="2792" name="Shape 2792"/>
        <p:cNvGrpSpPr/>
        <p:nvPr/>
      </p:nvGrpSpPr>
      <p:grpSpPr>
        <a:xfrm>
          <a:off x="0" y="0"/>
          <a:ext cx="0" cy="0"/>
          <a:chOff x="0" y="0"/>
          <a:chExt cx="0" cy="0"/>
        </a:xfrm>
      </p:grpSpPr>
      <p:sp>
        <p:nvSpPr>
          <p:cNvPr id="2793" name="Google Shape;2793;p34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94" name="Google Shape;2794;p34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95" name="Google Shape;2795;p34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96" name="Google Shape;2796;p347"/>
          <p:cNvSpPr/>
          <p:nvPr>
            <p:ph idx="2" type="pic"/>
          </p:nvPr>
        </p:nvSpPr>
        <p:spPr>
          <a:xfrm>
            <a:off x="7118684" y="233915"/>
            <a:ext cx="5073316" cy="5943600"/>
          </a:xfrm>
          <a:prstGeom prst="rect">
            <a:avLst/>
          </a:prstGeom>
          <a:noFill/>
          <a:ln>
            <a:noFill/>
          </a:ln>
        </p:spPr>
      </p:sp>
      <p:grpSp>
        <p:nvGrpSpPr>
          <p:cNvPr id="2797" name="Google Shape;2797;p347"/>
          <p:cNvGrpSpPr/>
          <p:nvPr/>
        </p:nvGrpSpPr>
        <p:grpSpPr>
          <a:xfrm>
            <a:off x="0" y="5020348"/>
            <a:ext cx="12192000" cy="1837653"/>
            <a:chOff x="0" y="5020348"/>
            <a:chExt cx="12192000" cy="1837653"/>
          </a:xfrm>
        </p:grpSpPr>
        <p:sp>
          <p:nvSpPr>
            <p:cNvPr id="2798" name="Google Shape;2798;p34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799" name="Google Shape;2799;p34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800" name="Google Shape;2800;p34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3">
    <p:bg>
      <p:bgPr>
        <a:solidFill>
          <a:schemeClr val="lt2"/>
        </a:solidFill>
      </p:bgPr>
    </p:bg>
    <p:spTree>
      <p:nvGrpSpPr>
        <p:cNvPr id="2801" name="Shape 2801"/>
        <p:cNvGrpSpPr/>
        <p:nvPr/>
      </p:nvGrpSpPr>
      <p:grpSpPr>
        <a:xfrm>
          <a:off x="0" y="0"/>
          <a:ext cx="0" cy="0"/>
          <a:chOff x="0" y="0"/>
          <a:chExt cx="0" cy="0"/>
        </a:xfrm>
      </p:grpSpPr>
      <p:grpSp>
        <p:nvGrpSpPr>
          <p:cNvPr id="2802" name="Google Shape;2802;p348"/>
          <p:cNvGrpSpPr/>
          <p:nvPr/>
        </p:nvGrpSpPr>
        <p:grpSpPr>
          <a:xfrm>
            <a:off x="0" y="5020347"/>
            <a:ext cx="12192000" cy="1837653"/>
            <a:chOff x="0" y="5020347"/>
            <a:chExt cx="12192000" cy="1837653"/>
          </a:xfrm>
        </p:grpSpPr>
        <p:sp>
          <p:nvSpPr>
            <p:cNvPr id="2803" name="Google Shape;2803;p34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804" name="Google Shape;2804;p34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805" name="Google Shape;2805;p34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806" name="Google Shape;2806;p34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2807" name="Google Shape;2807;p34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08" name="Google Shape;2808;p34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1">
    <p:spTree>
      <p:nvGrpSpPr>
        <p:cNvPr id="2809" name="Shape 2809"/>
        <p:cNvGrpSpPr/>
        <p:nvPr/>
      </p:nvGrpSpPr>
      <p:grpSpPr>
        <a:xfrm>
          <a:off x="0" y="0"/>
          <a:ext cx="0" cy="0"/>
          <a:chOff x="0" y="0"/>
          <a:chExt cx="0" cy="0"/>
        </a:xfrm>
      </p:grpSpPr>
      <p:sp>
        <p:nvSpPr>
          <p:cNvPr id="2810" name="Google Shape;2810;p34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811" name="Google Shape;2811;p34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812" name="Google Shape;2812;p349"/>
          <p:cNvGrpSpPr/>
          <p:nvPr/>
        </p:nvGrpSpPr>
        <p:grpSpPr>
          <a:xfrm>
            <a:off x="0" y="5379426"/>
            <a:ext cx="2807368" cy="753891"/>
            <a:chOff x="0" y="5379426"/>
            <a:chExt cx="2807368" cy="753891"/>
          </a:xfrm>
        </p:grpSpPr>
        <p:sp>
          <p:nvSpPr>
            <p:cNvPr id="2813" name="Google Shape;2813;p34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814" name="Google Shape;2814;p34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815" name="Google Shape;2815;p349"/>
          <p:cNvSpPr/>
          <p:nvPr>
            <p:ph idx="2" type="pic"/>
          </p:nvPr>
        </p:nvSpPr>
        <p:spPr>
          <a:xfrm>
            <a:off x="2807368" y="457202"/>
            <a:ext cx="8915400" cy="5943598"/>
          </a:xfrm>
          <a:prstGeom prst="rect">
            <a:avLst/>
          </a:prstGeom>
          <a:noFill/>
          <a:ln>
            <a:noFill/>
          </a:ln>
        </p:spPr>
      </p:sp>
      <p:pic>
        <p:nvPicPr>
          <p:cNvPr id="2816" name="Google Shape;2816;p34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
    <p:spTree>
      <p:nvGrpSpPr>
        <p:cNvPr id="291" name="Shape 291"/>
        <p:cNvGrpSpPr/>
        <p:nvPr/>
      </p:nvGrpSpPr>
      <p:grpSpPr>
        <a:xfrm>
          <a:off x="0" y="0"/>
          <a:ext cx="0" cy="0"/>
          <a:chOff x="0" y="0"/>
          <a:chExt cx="0" cy="0"/>
        </a:xfrm>
      </p:grpSpPr>
      <p:grpSp>
        <p:nvGrpSpPr>
          <p:cNvPr id="292" name="Google Shape;292;p98"/>
          <p:cNvGrpSpPr/>
          <p:nvPr/>
        </p:nvGrpSpPr>
        <p:grpSpPr>
          <a:xfrm>
            <a:off x="0" y="0"/>
            <a:ext cx="12192000" cy="2148830"/>
            <a:chOff x="0" y="0"/>
            <a:chExt cx="12192000" cy="2148830"/>
          </a:xfrm>
        </p:grpSpPr>
        <p:sp>
          <p:nvSpPr>
            <p:cNvPr id="293" name="Google Shape;293;p9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4" name="Google Shape;294;p9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95" name="Google Shape;295;p9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96" name="Google Shape;296;p9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7" name="Google Shape;297;p9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98" name="Google Shape;298;p9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99" name="Google Shape;299;p9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3">
    <p:spTree>
      <p:nvGrpSpPr>
        <p:cNvPr id="2817" name="Shape 2817"/>
        <p:cNvGrpSpPr/>
        <p:nvPr/>
      </p:nvGrpSpPr>
      <p:grpSpPr>
        <a:xfrm>
          <a:off x="0" y="0"/>
          <a:ext cx="0" cy="0"/>
          <a:chOff x="0" y="0"/>
          <a:chExt cx="0" cy="0"/>
        </a:xfrm>
      </p:grpSpPr>
      <p:sp>
        <p:nvSpPr>
          <p:cNvPr id="2818" name="Google Shape;2818;p35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819" name="Google Shape;2819;p35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20" name="Google Shape;2820;p35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21" name="Google Shape;2821;p3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822" name="Google Shape;2822;p3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23" name="Google Shape;2823;p3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824" name="Google Shape;2824;p350"/>
          <p:cNvGrpSpPr/>
          <p:nvPr/>
        </p:nvGrpSpPr>
        <p:grpSpPr>
          <a:xfrm>
            <a:off x="7191542" y="1"/>
            <a:ext cx="5000459" cy="1425992"/>
            <a:chOff x="7191542" y="1"/>
            <a:chExt cx="5000459" cy="1425992"/>
          </a:xfrm>
        </p:grpSpPr>
        <p:pic>
          <p:nvPicPr>
            <p:cNvPr id="2825" name="Google Shape;2825;p3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26" name="Google Shape;2826;p350"/>
            <p:cNvGrpSpPr/>
            <p:nvPr/>
          </p:nvGrpSpPr>
          <p:grpSpPr>
            <a:xfrm>
              <a:off x="7191542" y="1"/>
              <a:ext cx="5000459" cy="1425992"/>
              <a:chOff x="7186272" y="0"/>
              <a:chExt cx="5005729" cy="1427495"/>
            </a:xfrm>
          </p:grpSpPr>
          <p:sp>
            <p:nvSpPr>
              <p:cNvPr id="2827" name="Google Shape;2827;p3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28" name="Google Shape;2828;p3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2829" name="Google Shape;2829;p35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1">
    <p:spTree>
      <p:nvGrpSpPr>
        <p:cNvPr id="2830" name="Shape 2830"/>
        <p:cNvGrpSpPr/>
        <p:nvPr/>
      </p:nvGrpSpPr>
      <p:grpSpPr>
        <a:xfrm>
          <a:off x="0" y="0"/>
          <a:ext cx="0" cy="0"/>
          <a:chOff x="0" y="0"/>
          <a:chExt cx="0" cy="0"/>
        </a:xfrm>
      </p:grpSpPr>
      <p:grpSp>
        <p:nvGrpSpPr>
          <p:cNvPr id="2831" name="Google Shape;2831;p351"/>
          <p:cNvGrpSpPr/>
          <p:nvPr/>
        </p:nvGrpSpPr>
        <p:grpSpPr>
          <a:xfrm>
            <a:off x="7191542" y="1"/>
            <a:ext cx="5000459" cy="1425992"/>
            <a:chOff x="7191542" y="1"/>
            <a:chExt cx="5000459" cy="1425992"/>
          </a:xfrm>
        </p:grpSpPr>
        <p:pic>
          <p:nvPicPr>
            <p:cNvPr id="2832" name="Google Shape;2832;p3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33" name="Google Shape;2833;p351"/>
            <p:cNvGrpSpPr/>
            <p:nvPr/>
          </p:nvGrpSpPr>
          <p:grpSpPr>
            <a:xfrm>
              <a:off x="7191542" y="1"/>
              <a:ext cx="5000459" cy="1425992"/>
              <a:chOff x="7186272" y="0"/>
              <a:chExt cx="5005729" cy="1427495"/>
            </a:xfrm>
          </p:grpSpPr>
          <p:sp>
            <p:nvSpPr>
              <p:cNvPr id="2834" name="Google Shape;2834;p3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35" name="Google Shape;2835;p3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836" name="Google Shape;2836;p35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37" name="Google Shape;2837;p35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38" name="Google Shape;2838;p3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839" name="Google Shape;2839;p3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40" name="Google Shape;2840;p3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0">
    <p:spTree>
      <p:nvGrpSpPr>
        <p:cNvPr id="2841" name="Shape 2841"/>
        <p:cNvGrpSpPr/>
        <p:nvPr/>
      </p:nvGrpSpPr>
      <p:grpSpPr>
        <a:xfrm>
          <a:off x="0" y="0"/>
          <a:ext cx="0" cy="0"/>
          <a:chOff x="0" y="0"/>
          <a:chExt cx="0" cy="0"/>
        </a:xfrm>
      </p:grpSpPr>
      <p:sp>
        <p:nvSpPr>
          <p:cNvPr id="2842" name="Google Shape;2842;p3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43" name="Google Shape;2843;p35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2844" name="Google Shape;2844;p352"/>
          <p:cNvGrpSpPr/>
          <p:nvPr/>
        </p:nvGrpSpPr>
        <p:grpSpPr>
          <a:xfrm>
            <a:off x="7191542" y="1"/>
            <a:ext cx="5000459" cy="1425992"/>
            <a:chOff x="7191542" y="1"/>
            <a:chExt cx="5000459" cy="1425992"/>
          </a:xfrm>
        </p:grpSpPr>
        <p:pic>
          <p:nvPicPr>
            <p:cNvPr id="2845" name="Google Shape;2845;p3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46" name="Google Shape;2846;p352"/>
            <p:cNvGrpSpPr/>
            <p:nvPr/>
          </p:nvGrpSpPr>
          <p:grpSpPr>
            <a:xfrm>
              <a:off x="7191542" y="1"/>
              <a:ext cx="5000459" cy="1425992"/>
              <a:chOff x="7186272" y="0"/>
              <a:chExt cx="5005729" cy="1427495"/>
            </a:xfrm>
          </p:grpSpPr>
          <p:sp>
            <p:nvSpPr>
              <p:cNvPr id="2847" name="Google Shape;2847;p3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48" name="Google Shape;2848;p3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849" name="Google Shape;2849;p35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50" name="Google Shape;2850;p35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851" name="Google Shape;2851;p3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52" name="Google Shape;2852;p3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0">
    <p:spTree>
      <p:nvGrpSpPr>
        <p:cNvPr id="2853" name="Shape 2853"/>
        <p:cNvGrpSpPr/>
        <p:nvPr/>
      </p:nvGrpSpPr>
      <p:grpSpPr>
        <a:xfrm>
          <a:off x="0" y="0"/>
          <a:ext cx="0" cy="0"/>
          <a:chOff x="0" y="0"/>
          <a:chExt cx="0" cy="0"/>
        </a:xfrm>
      </p:grpSpPr>
      <p:grpSp>
        <p:nvGrpSpPr>
          <p:cNvPr id="2854" name="Google Shape;2854;p353"/>
          <p:cNvGrpSpPr/>
          <p:nvPr/>
        </p:nvGrpSpPr>
        <p:grpSpPr>
          <a:xfrm>
            <a:off x="7191542" y="1"/>
            <a:ext cx="5000459" cy="1425992"/>
            <a:chOff x="7191542" y="1"/>
            <a:chExt cx="5000459" cy="1425992"/>
          </a:xfrm>
        </p:grpSpPr>
        <p:pic>
          <p:nvPicPr>
            <p:cNvPr id="2855" name="Google Shape;2855;p3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56" name="Google Shape;2856;p353"/>
            <p:cNvGrpSpPr/>
            <p:nvPr/>
          </p:nvGrpSpPr>
          <p:grpSpPr>
            <a:xfrm>
              <a:off x="7191542" y="1"/>
              <a:ext cx="5000459" cy="1425992"/>
              <a:chOff x="7186272" y="0"/>
              <a:chExt cx="5005729" cy="1427495"/>
            </a:xfrm>
          </p:grpSpPr>
          <p:sp>
            <p:nvSpPr>
              <p:cNvPr id="2857" name="Google Shape;2857;p3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58" name="Google Shape;2858;p3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859" name="Google Shape;2859;p35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60" name="Google Shape;2860;p35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861" name="Google Shape;2861;p35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62" name="Google Shape;2862;p35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863" name="Google Shape;2863;p35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64" name="Google Shape;2864;p3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865" name="Google Shape;2865;p3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66" name="Google Shape;2866;p3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0">
    <p:spTree>
      <p:nvGrpSpPr>
        <p:cNvPr id="2867" name="Shape 2867"/>
        <p:cNvGrpSpPr/>
        <p:nvPr/>
      </p:nvGrpSpPr>
      <p:grpSpPr>
        <a:xfrm>
          <a:off x="0" y="0"/>
          <a:ext cx="0" cy="0"/>
          <a:chOff x="0" y="0"/>
          <a:chExt cx="0" cy="0"/>
        </a:xfrm>
      </p:grpSpPr>
      <p:grpSp>
        <p:nvGrpSpPr>
          <p:cNvPr id="2868" name="Google Shape;2868;p354"/>
          <p:cNvGrpSpPr/>
          <p:nvPr/>
        </p:nvGrpSpPr>
        <p:grpSpPr>
          <a:xfrm>
            <a:off x="7191542" y="1"/>
            <a:ext cx="5000459" cy="1425992"/>
            <a:chOff x="7191542" y="1"/>
            <a:chExt cx="5000459" cy="1425992"/>
          </a:xfrm>
        </p:grpSpPr>
        <p:pic>
          <p:nvPicPr>
            <p:cNvPr id="2869" name="Google Shape;2869;p3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70" name="Google Shape;2870;p354"/>
            <p:cNvGrpSpPr/>
            <p:nvPr/>
          </p:nvGrpSpPr>
          <p:grpSpPr>
            <a:xfrm>
              <a:off x="7191542" y="1"/>
              <a:ext cx="5000459" cy="1425992"/>
              <a:chOff x="7186272" y="0"/>
              <a:chExt cx="5005729" cy="1427495"/>
            </a:xfrm>
          </p:grpSpPr>
          <p:sp>
            <p:nvSpPr>
              <p:cNvPr id="2871" name="Google Shape;2871;p3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2" name="Google Shape;2872;p3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2873" name="Google Shape;2873;p35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74" name="Google Shape;2874;p3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875" name="Google Shape;2875;p3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76" name="Google Shape;2876;p3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1">
    <p:spTree>
      <p:nvGrpSpPr>
        <p:cNvPr id="2877" name="Shape 2877"/>
        <p:cNvGrpSpPr/>
        <p:nvPr/>
      </p:nvGrpSpPr>
      <p:grpSpPr>
        <a:xfrm>
          <a:off x="0" y="0"/>
          <a:ext cx="0" cy="0"/>
          <a:chOff x="0" y="0"/>
          <a:chExt cx="0" cy="0"/>
        </a:xfrm>
      </p:grpSpPr>
      <p:grpSp>
        <p:nvGrpSpPr>
          <p:cNvPr id="2878" name="Google Shape;2878;p355"/>
          <p:cNvGrpSpPr/>
          <p:nvPr/>
        </p:nvGrpSpPr>
        <p:grpSpPr>
          <a:xfrm>
            <a:off x="0" y="0"/>
            <a:ext cx="12192000" cy="2148830"/>
            <a:chOff x="0" y="0"/>
            <a:chExt cx="12192000" cy="2148830"/>
          </a:xfrm>
        </p:grpSpPr>
        <p:sp>
          <p:nvSpPr>
            <p:cNvPr id="2879" name="Google Shape;2879;p35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80" name="Google Shape;2880;p35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881" name="Google Shape;2881;p35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882" name="Google Shape;2882;p35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83" name="Google Shape;2883;p35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2884" name="Google Shape;2884;p35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2885" name="Google Shape;2885;p35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0">
    <p:spTree>
      <p:nvGrpSpPr>
        <p:cNvPr id="2886" name="Shape 2886"/>
        <p:cNvGrpSpPr/>
        <p:nvPr/>
      </p:nvGrpSpPr>
      <p:grpSpPr>
        <a:xfrm>
          <a:off x="0" y="0"/>
          <a:ext cx="0" cy="0"/>
          <a:chOff x="0" y="0"/>
          <a:chExt cx="0" cy="0"/>
        </a:xfrm>
      </p:grpSpPr>
      <p:sp>
        <p:nvSpPr>
          <p:cNvPr id="2887" name="Google Shape;2887;p3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2888" name="Google Shape;2888;p3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889" name="Google Shape;2889;p3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2890" name="Google Shape;2890;p356"/>
          <p:cNvGrpSpPr/>
          <p:nvPr/>
        </p:nvGrpSpPr>
        <p:grpSpPr>
          <a:xfrm>
            <a:off x="7191542" y="1"/>
            <a:ext cx="5000459" cy="1425992"/>
            <a:chOff x="7191542" y="1"/>
            <a:chExt cx="5000459" cy="1425992"/>
          </a:xfrm>
        </p:grpSpPr>
        <p:pic>
          <p:nvPicPr>
            <p:cNvPr id="2891" name="Google Shape;2891;p3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892" name="Google Shape;2892;p356"/>
            <p:cNvGrpSpPr/>
            <p:nvPr/>
          </p:nvGrpSpPr>
          <p:grpSpPr>
            <a:xfrm>
              <a:off x="7191542" y="1"/>
              <a:ext cx="5000459" cy="1425992"/>
              <a:chOff x="7186272" y="0"/>
              <a:chExt cx="5005729" cy="1427495"/>
            </a:xfrm>
          </p:grpSpPr>
          <p:sp>
            <p:nvSpPr>
              <p:cNvPr id="2893" name="Google Shape;2893;p3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4" name="Google Shape;2894;p3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spTree>
      <p:nvGrpSpPr>
        <p:cNvPr id="2895" name="Shape 2895"/>
        <p:cNvGrpSpPr/>
        <p:nvPr/>
      </p:nvGrpSpPr>
      <p:grpSpPr>
        <a:xfrm>
          <a:off x="0" y="0"/>
          <a:ext cx="0" cy="0"/>
          <a:chOff x="0" y="0"/>
          <a:chExt cx="0" cy="0"/>
        </a:xfrm>
      </p:grpSpPr>
      <p:sp>
        <p:nvSpPr>
          <p:cNvPr id="2896" name="Google Shape;2896;p357"/>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id="2897" name="Google Shape;2897;p357"/>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2898" name="Google Shape;2898;p357"/>
          <p:cNvGrpSpPr/>
          <p:nvPr/>
        </p:nvGrpSpPr>
        <p:grpSpPr>
          <a:xfrm>
            <a:off x="0" y="0"/>
            <a:ext cx="1862667" cy="6629400"/>
            <a:chOff x="-15876" y="0"/>
            <a:chExt cx="1927803" cy="6858000"/>
          </a:xfrm>
        </p:grpSpPr>
        <p:sp>
          <p:nvSpPr>
            <p:cNvPr id="2899" name="Google Shape;2899;p357"/>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400">
                <a:solidFill>
                  <a:schemeClr val="lt1"/>
                </a:solidFill>
                <a:latin typeface="Calibri"/>
                <a:ea typeface="Calibri"/>
                <a:cs typeface="Calibri"/>
                <a:sym typeface="Calibri"/>
              </a:endParaRPr>
            </a:p>
          </p:txBody>
        </p:sp>
        <p:pic>
          <p:nvPicPr>
            <p:cNvPr id="2900" name="Google Shape;2900;p357"/>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2901" name="Google Shape;2901;p357"/>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2902" name="Google Shape;2902;p357"/>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03" name="Google Shape;2903;p357"/>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04" name="Google Shape;2904;p357"/>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p:spTree>
      <p:nvGrpSpPr>
        <p:cNvPr id="2905" name="Shape 2905"/>
        <p:cNvGrpSpPr/>
        <p:nvPr/>
      </p:nvGrpSpPr>
      <p:grpSpPr>
        <a:xfrm>
          <a:off x="0" y="0"/>
          <a:ext cx="0" cy="0"/>
          <a:chOff x="0" y="0"/>
          <a:chExt cx="0" cy="0"/>
        </a:xfrm>
      </p:grpSpPr>
      <p:sp>
        <p:nvSpPr>
          <p:cNvPr id="2906" name="Google Shape;2906;p358"/>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2907" name="Google Shape;2907;p358"/>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08" name="Google Shape;2908;p358"/>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09" name="Google Shape;2909;p358"/>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10" name="Google Shape;2910;p3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467">
                <a:solidFill>
                  <a:schemeClr val="lt1"/>
                </a:solidFill>
                <a:latin typeface="Calibri"/>
                <a:ea typeface="Calibri"/>
                <a:cs typeface="Calibri"/>
                <a:sym typeface="Calibri"/>
              </a:defRPr>
            </a:lvl1pPr>
            <a:lvl2pPr indent="0" lvl="1" marL="0" marR="0" algn="r">
              <a:spcBef>
                <a:spcPts val="0"/>
              </a:spcBef>
              <a:buNone/>
              <a:defRPr sz="1467">
                <a:solidFill>
                  <a:schemeClr val="lt1"/>
                </a:solidFill>
                <a:latin typeface="Calibri"/>
                <a:ea typeface="Calibri"/>
                <a:cs typeface="Calibri"/>
                <a:sym typeface="Calibri"/>
              </a:defRPr>
            </a:lvl2pPr>
            <a:lvl3pPr indent="0" lvl="2" marL="0" marR="0" algn="r">
              <a:spcBef>
                <a:spcPts val="0"/>
              </a:spcBef>
              <a:buNone/>
              <a:defRPr sz="1467">
                <a:solidFill>
                  <a:schemeClr val="lt1"/>
                </a:solidFill>
                <a:latin typeface="Calibri"/>
                <a:ea typeface="Calibri"/>
                <a:cs typeface="Calibri"/>
                <a:sym typeface="Calibri"/>
              </a:defRPr>
            </a:lvl3pPr>
            <a:lvl4pPr indent="0" lvl="3" marL="0" marR="0" algn="r">
              <a:spcBef>
                <a:spcPts val="0"/>
              </a:spcBef>
              <a:buNone/>
              <a:defRPr sz="1467">
                <a:solidFill>
                  <a:schemeClr val="lt1"/>
                </a:solidFill>
                <a:latin typeface="Calibri"/>
                <a:ea typeface="Calibri"/>
                <a:cs typeface="Calibri"/>
                <a:sym typeface="Calibri"/>
              </a:defRPr>
            </a:lvl4pPr>
            <a:lvl5pPr indent="0" lvl="4" marL="0" marR="0" algn="r">
              <a:spcBef>
                <a:spcPts val="0"/>
              </a:spcBef>
              <a:buNone/>
              <a:defRPr sz="1467">
                <a:solidFill>
                  <a:schemeClr val="lt1"/>
                </a:solidFill>
                <a:latin typeface="Calibri"/>
                <a:ea typeface="Calibri"/>
                <a:cs typeface="Calibri"/>
                <a:sym typeface="Calibri"/>
              </a:defRPr>
            </a:lvl5pPr>
            <a:lvl6pPr indent="0" lvl="5" marL="0" marR="0" algn="r">
              <a:spcBef>
                <a:spcPts val="0"/>
              </a:spcBef>
              <a:buNone/>
              <a:defRPr sz="1467">
                <a:solidFill>
                  <a:schemeClr val="lt1"/>
                </a:solidFill>
                <a:latin typeface="Calibri"/>
                <a:ea typeface="Calibri"/>
                <a:cs typeface="Calibri"/>
                <a:sym typeface="Calibri"/>
              </a:defRPr>
            </a:lvl6pPr>
            <a:lvl7pPr indent="0" lvl="6" marL="0" marR="0" algn="r">
              <a:spcBef>
                <a:spcPts val="0"/>
              </a:spcBef>
              <a:buNone/>
              <a:defRPr sz="1467">
                <a:solidFill>
                  <a:schemeClr val="lt1"/>
                </a:solidFill>
                <a:latin typeface="Calibri"/>
                <a:ea typeface="Calibri"/>
                <a:cs typeface="Calibri"/>
                <a:sym typeface="Calibri"/>
              </a:defRPr>
            </a:lvl7pPr>
            <a:lvl8pPr indent="0" lvl="7" marL="0" marR="0" algn="r">
              <a:spcBef>
                <a:spcPts val="0"/>
              </a:spcBef>
              <a:buNone/>
              <a:defRPr sz="1467">
                <a:solidFill>
                  <a:schemeClr val="lt1"/>
                </a:solidFill>
                <a:latin typeface="Calibri"/>
                <a:ea typeface="Calibri"/>
                <a:cs typeface="Calibri"/>
                <a:sym typeface="Calibri"/>
              </a:defRPr>
            </a:lvl8pPr>
            <a:lvl9pPr indent="0" lvl="8" marL="0" marR="0" algn="r">
              <a:spcBef>
                <a:spcPts val="0"/>
              </a:spcBef>
              <a:buNone/>
              <a:defRPr sz="1467">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2911" name="Google Shape;2911;p358"/>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2_Title and Content">
    <p:spTree>
      <p:nvGrpSpPr>
        <p:cNvPr id="2912" name="Shape 2912"/>
        <p:cNvGrpSpPr/>
        <p:nvPr/>
      </p:nvGrpSpPr>
      <p:grpSpPr>
        <a:xfrm>
          <a:off x="0" y="0"/>
          <a:ext cx="0" cy="0"/>
          <a:chOff x="0" y="0"/>
          <a:chExt cx="0" cy="0"/>
        </a:xfrm>
      </p:grpSpPr>
      <p:grpSp>
        <p:nvGrpSpPr>
          <p:cNvPr id="2913" name="Google Shape;2913;p359"/>
          <p:cNvGrpSpPr/>
          <p:nvPr/>
        </p:nvGrpSpPr>
        <p:grpSpPr>
          <a:xfrm>
            <a:off x="7191542" y="1"/>
            <a:ext cx="5000459" cy="1425992"/>
            <a:chOff x="7191542" y="1"/>
            <a:chExt cx="5000459" cy="1425992"/>
          </a:xfrm>
        </p:grpSpPr>
        <p:pic>
          <p:nvPicPr>
            <p:cNvPr id="2914" name="Google Shape;2914;p3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915" name="Google Shape;2915;p359"/>
            <p:cNvGrpSpPr/>
            <p:nvPr/>
          </p:nvGrpSpPr>
          <p:grpSpPr>
            <a:xfrm>
              <a:off x="7191542" y="1"/>
              <a:ext cx="5000459" cy="1425992"/>
              <a:chOff x="7186272" y="0"/>
              <a:chExt cx="5005729" cy="1427495"/>
            </a:xfrm>
          </p:grpSpPr>
          <p:sp>
            <p:nvSpPr>
              <p:cNvPr id="2916" name="Google Shape;2916;p3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917" name="Google Shape;2917;p3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grpSp>
      </p:grpSp>
      <p:sp>
        <p:nvSpPr>
          <p:cNvPr id="2918" name="Google Shape;2918;p35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19" name="Google Shape;2919;p35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20" name="Google Shape;2920;p3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921" name="Google Shape;2921;p3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922" name="Google Shape;2922;p3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p:spTree>
      <p:nvGrpSpPr>
        <p:cNvPr id="300" name="Shape 300"/>
        <p:cNvGrpSpPr/>
        <p:nvPr/>
      </p:nvGrpSpPr>
      <p:grpSpPr>
        <a:xfrm>
          <a:off x="0" y="0"/>
          <a:ext cx="0" cy="0"/>
          <a:chOff x="0" y="0"/>
          <a:chExt cx="0" cy="0"/>
        </a:xfrm>
      </p:grpSpPr>
      <p:sp>
        <p:nvSpPr>
          <p:cNvPr id="301" name="Google Shape;301;p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02" name="Google Shape;302;p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03" name="Google Shape;303;p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04" name="Google Shape;304;p99"/>
          <p:cNvGrpSpPr/>
          <p:nvPr/>
        </p:nvGrpSpPr>
        <p:grpSpPr>
          <a:xfrm>
            <a:off x="7191542" y="1"/>
            <a:ext cx="5000459" cy="1425992"/>
            <a:chOff x="7191542" y="1"/>
            <a:chExt cx="5000459" cy="1425992"/>
          </a:xfrm>
        </p:grpSpPr>
        <p:pic>
          <p:nvPicPr>
            <p:cNvPr id="305" name="Google Shape;305;p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06" name="Google Shape;306;p99"/>
            <p:cNvGrpSpPr/>
            <p:nvPr/>
          </p:nvGrpSpPr>
          <p:grpSpPr>
            <a:xfrm>
              <a:off x="7191542" y="1"/>
              <a:ext cx="5000459" cy="1425992"/>
              <a:chOff x="7186272" y="0"/>
              <a:chExt cx="5005729" cy="1427495"/>
            </a:xfrm>
          </p:grpSpPr>
          <p:sp>
            <p:nvSpPr>
              <p:cNvPr id="307" name="Google Shape;307;p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08" name="Google Shape;308;p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1_Photo Slide">
    <p:spTree>
      <p:nvGrpSpPr>
        <p:cNvPr id="2923" name="Shape 2923"/>
        <p:cNvGrpSpPr/>
        <p:nvPr/>
      </p:nvGrpSpPr>
      <p:grpSpPr>
        <a:xfrm>
          <a:off x="0" y="0"/>
          <a:ext cx="0" cy="0"/>
          <a:chOff x="0" y="0"/>
          <a:chExt cx="0" cy="0"/>
        </a:xfrm>
      </p:grpSpPr>
      <p:sp>
        <p:nvSpPr>
          <p:cNvPr id="2924" name="Google Shape;2924;p36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925" name="Google Shape;2925;p36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926" name="Google Shape;2926;p360"/>
          <p:cNvGrpSpPr/>
          <p:nvPr/>
        </p:nvGrpSpPr>
        <p:grpSpPr>
          <a:xfrm>
            <a:off x="0" y="5379426"/>
            <a:ext cx="2807368" cy="753891"/>
            <a:chOff x="0" y="5379426"/>
            <a:chExt cx="2807368" cy="753891"/>
          </a:xfrm>
        </p:grpSpPr>
        <p:sp>
          <p:nvSpPr>
            <p:cNvPr id="2927" name="Google Shape;2927;p36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Calibri"/>
                <a:buNone/>
              </a:pPr>
              <a:r>
                <a:t/>
              </a:r>
              <a:endParaRPr sz="1800">
                <a:solidFill>
                  <a:schemeClr val="lt1"/>
                </a:solidFill>
                <a:latin typeface="Calibri"/>
                <a:ea typeface="Calibri"/>
                <a:cs typeface="Calibri"/>
                <a:sym typeface="Calibri"/>
              </a:endParaRPr>
            </a:p>
          </p:txBody>
        </p:sp>
        <p:sp>
          <p:nvSpPr>
            <p:cNvPr id="2928" name="Google Shape;2928;p36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Calibri"/>
                <a:buNone/>
              </a:pPr>
              <a:r>
                <a:t/>
              </a:r>
              <a:endParaRPr sz="1800">
                <a:solidFill>
                  <a:schemeClr val="lt1"/>
                </a:solidFill>
                <a:latin typeface="Calibri"/>
                <a:ea typeface="Calibri"/>
                <a:cs typeface="Calibri"/>
                <a:sym typeface="Calibri"/>
              </a:endParaRPr>
            </a:p>
          </p:txBody>
        </p:sp>
      </p:grpSp>
      <p:sp>
        <p:nvSpPr>
          <p:cNvPr id="2929" name="Google Shape;2929;p360"/>
          <p:cNvSpPr/>
          <p:nvPr>
            <p:ph idx="2" type="pic"/>
          </p:nvPr>
        </p:nvSpPr>
        <p:spPr>
          <a:xfrm>
            <a:off x="2807368" y="457202"/>
            <a:ext cx="8915400" cy="5943598"/>
          </a:xfrm>
          <a:prstGeom prst="rect">
            <a:avLst/>
          </a:prstGeom>
          <a:noFill/>
          <a:ln>
            <a:noFill/>
          </a:ln>
        </p:spPr>
      </p:sp>
      <p:pic>
        <p:nvPicPr>
          <p:cNvPr id="2930" name="Google Shape;2930;p36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p:cSld name="2_Title Slide">
    <p:spTree>
      <p:nvGrpSpPr>
        <p:cNvPr id="2931" name="Shape 2931"/>
        <p:cNvGrpSpPr/>
        <p:nvPr/>
      </p:nvGrpSpPr>
      <p:grpSpPr>
        <a:xfrm>
          <a:off x="0" y="0"/>
          <a:ext cx="0" cy="0"/>
          <a:chOff x="0" y="0"/>
          <a:chExt cx="0" cy="0"/>
        </a:xfrm>
      </p:grpSpPr>
      <p:pic>
        <p:nvPicPr>
          <p:cNvPr id="2932" name="Google Shape;2932;p361"/>
          <p:cNvPicPr preferRelativeResize="0"/>
          <p:nvPr/>
        </p:nvPicPr>
        <p:blipFill rotWithShape="1">
          <a:blip r:embed="rId2">
            <a:alphaModFix/>
          </a:blip>
          <a:srcRect b="0" l="0" r="0" t="0"/>
          <a:stretch/>
        </p:blipFill>
        <p:spPr>
          <a:xfrm>
            <a:off x="1524" y="857"/>
            <a:ext cx="12188952" cy="6856285"/>
          </a:xfrm>
          <a:prstGeom prst="rect">
            <a:avLst/>
          </a:prstGeom>
          <a:noFill/>
          <a:ln>
            <a:noFill/>
          </a:ln>
        </p:spPr>
      </p:pic>
      <p:pic>
        <p:nvPicPr>
          <p:cNvPr id="2933" name="Google Shape;2933;p361"/>
          <p:cNvPicPr preferRelativeResize="0"/>
          <p:nvPr/>
        </p:nvPicPr>
        <p:blipFill rotWithShape="1">
          <a:blip r:embed="rId3">
            <a:alphaModFix/>
          </a:blip>
          <a:srcRect b="0" l="0" r="0" t="0"/>
          <a:stretch/>
        </p:blipFill>
        <p:spPr>
          <a:xfrm>
            <a:off x="10802516" y="5915003"/>
            <a:ext cx="938786" cy="493777"/>
          </a:xfrm>
          <a:prstGeom prst="rect">
            <a:avLst/>
          </a:prstGeom>
          <a:noFill/>
          <a:ln>
            <a:noFill/>
          </a:ln>
        </p:spPr>
      </p:pic>
      <p:sp>
        <p:nvSpPr>
          <p:cNvPr id="2934" name="Google Shape;2934;p361"/>
          <p:cNvSpPr txBox="1"/>
          <p:nvPr>
            <p:ph idx="1" type="body"/>
          </p:nvPr>
        </p:nvSpPr>
        <p:spPr>
          <a:xfrm>
            <a:off x="7459662" y="3429000"/>
            <a:ext cx="4180795" cy="110285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SzPts val="4000"/>
              <a:buNone/>
              <a:defRPr sz="4000">
                <a:solidFill>
                  <a:schemeClr val="dk2"/>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35" name="Google Shape;2935;p361"/>
          <p:cNvSpPr txBox="1"/>
          <p:nvPr>
            <p:ph idx="2" type="body"/>
          </p:nvPr>
        </p:nvSpPr>
        <p:spPr>
          <a:xfrm>
            <a:off x="7459661" y="4775654"/>
            <a:ext cx="4180795" cy="783318"/>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2000"/>
              <a:buNone/>
              <a:defRPr sz="20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and Content">
  <p:cSld name="2_Title and Content 2">
    <p:spTree>
      <p:nvGrpSpPr>
        <p:cNvPr id="2936" name="Shape 2936"/>
        <p:cNvGrpSpPr/>
        <p:nvPr/>
      </p:nvGrpSpPr>
      <p:grpSpPr>
        <a:xfrm>
          <a:off x="0" y="0"/>
          <a:ext cx="0" cy="0"/>
          <a:chOff x="0" y="0"/>
          <a:chExt cx="0" cy="0"/>
        </a:xfrm>
      </p:grpSpPr>
      <p:pic>
        <p:nvPicPr>
          <p:cNvPr id="2937" name="Google Shape;2937;p362"/>
          <p:cNvPicPr preferRelativeResize="0"/>
          <p:nvPr/>
        </p:nvPicPr>
        <p:blipFill rotWithShape="1">
          <a:blip r:embed="rId2">
            <a:alphaModFix/>
          </a:blip>
          <a:srcRect b="0" l="0" r="0" t="0"/>
          <a:stretch/>
        </p:blipFill>
        <p:spPr>
          <a:xfrm>
            <a:off x="2119" y="762"/>
            <a:ext cx="12189292" cy="6856476"/>
          </a:xfrm>
          <a:prstGeom prst="rect">
            <a:avLst/>
          </a:prstGeom>
          <a:noFill/>
          <a:ln>
            <a:noFill/>
          </a:ln>
        </p:spPr>
      </p:pic>
      <p:sp>
        <p:nvSpPr>
          <p:cNvPr id="2938" name="Google Shape;2938;p36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39" name="Google Shape;2939;p3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solidFill>
                  <a:srgbClr val="59CBE8"/>
                </a:solidFill>
              </a:defRPr>
            </a:lvl1pPr>
            <a:lvl2pPr indent="0" lvl="1" marL="0" algn="r">
              <a:spcBef>
                <a:spcPts val="0"/>
              </a:spcBef>
              <a:buNone/>
              <a:defRPr>
                <a:solidFill>
                  <a:srgbClr val="59CBE8"/>
                </a:solidFill>
              </a:defRPr>
            </a:lvl2pPr>
            <a:lvl3pPr indent="0" lvl="2" marL="0" algn="r">
              <a:spcBef>
                <a:spcPts val="0"/>
              </a:spcBef>
              <a:buNone/>
              <a:defRPr>
                <a:solidFill>
                  <a:srgbClr val="59CBE8"/>
                </a:solidFill>
              </a:defRPr>
            </a:lvl3pPr>
            <a:lvl4pPr indent="0" lvl="3" marL="0" algn="r">
              <a:spcBef>
                <a:spcPts val="0"/>
              </a:spcBef>
              <a:buNone/>
              <a:defRPr>
                <a:solidFill>
                  <a:srgbClr val="59CBE8"/>
                </a:solidFill>
              </a:defRPr>
            </a:lvl4pPr>
            <a:lvl5pPr indent="0" lvl="4" marL="0" algn="r">
              <a:spcBef>
                <a:spcPts val="0"/>
              </a:spcBef>
              <a:buNone/>
              <a:defRPr>
                <a:solidFill>
                  <a:srgbClr val="59CBE8"/>
                </a:solidFill>
              </a:defRPr>
            </a:lvl5pPr>
            <a:lvl6pPr indent="0" lvl="5" marL="0" algn="r">
              <a:spcBef>
                <a:spcPts val="0"/>
              </a:spcBef>
              <a:buNone/>
              <a:defRPr>
                <a:solidFill>
                  <a:srgbClr val="59CBE8"/>
                </a:solidFill>
              </a:defRPr>
            </a:lvl6pPr>
            <a:lvl7pPr indent="0" lvl="6" marL="0" algn="r">
              <a:spcBef>
                <a:spcPts val="0"/>
              </a:spcBef>
              <a:buNone/>
              <a:defRPr>
                <a:solidFill>
                  <a:srgbClr val="59CBE8"/>
                </a:solidFill>
              </a:defRPr>
            </a:lvl7pPr>
            <a:lvl8pPr indent="0" lvl="7" marL="0" algn="r">
              <a:spcBef>
                <a:spcPts val="0"/>
              </a:spcBef>
              <a:buNone/>
              <a:defRPr>
                <a:solidFill>
                  <a:srgbClr val="59CBE8"/>
                </a:solidFill>
              </a:defRPr>
            </a:lvl8pPr>
            <a:lvl9pPr indent="0" lvl="8" marL="0" algn="r">
              <a:spcBef>
                <a:spcPts val="0"/>
              </a:spcBef>
              <a:buNone/>
              <a:defRPr>
                <a:solidFill>
                  <a:srgbClr val="59CBE8"/>
                </a:solidFill>
              </a:defRPr>
            </a:lvl9pPr>
          </a:lstStyle>
          <a:p>
            <a:pPr indent="0" lvl="0" marL="0" rtl="0" algn="r">
              <a:spcBef>
                <a:spcPts val="0"/>
              </a:spcBef>
              <a:spcAft>
                <a:spcPts val="0"/>
              </a:spcAft>
              <a:buNone/>
            </a:pPr>
            <a:fld id="{00000000-1234-1234-1234-123412341234}" type="slidenum">
              <a:rPr lang="en-US"/>
              <a:t>‹#›</a:t>
            </a:fld>
            <a:endParaRPr/>
          </a:p>
        </p:txBody>
      </p:sp>
      <p:sp>
        <p:nvSpPr>
          <p:cNvPr id="2940" name="Google Shape;2940;p362"/>
          <p:cNvSpPr txBox="1"/>
          <p:nvPr>
            <p:ph idx="1" type="body"/>
          </p:nvPr>
        </p:nvSpPr>
        <p:spPr>
          <a:xfrm>
            <a:off x="838200" y="1825629"/>
            <a:ext cx="10515600" cy="4016375"/>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lvl1pPr>
            <a:lvl2pPr indent="-355600" lvl="1" marL="914400" algn="l">
              <a:lnSpc>
                <a:spcPct val="100000"/>
              </a:lnSpc>
              <a:spcBef>
                <a:spcPts val="1000"/>
              </a:spcBef>
              <a:spcAft>
                <a:spcPts val="0"/>
              </a:spcAft>
              <a:buSzPts val="20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Left">
  <p:cSld name="Image Left">
    <p:spTree>
      <p:nvGrpSpPr>
        <p:cNvPr id="2941" name="Shape 2941"/>
        <p:cNvGrpSpPr/>
        <p:nvPr/>
      </p:nvGrpSpPr>
      <p:grpSpPr>
        <a:xfrm>
          <a:off x="0" y="0"/>
          <a:ext cx="0" cy="0"/>
          <a:chOff x="0" y="0"/>
          <a:chExt cx="0" cy="0"/>
        </a:xfrm>
      </p:grpSpPr>
      <p:pic>
        <p:nvPicPr>
          <p:cNvPr id="2942" name="Google Shape;2942;p363"/>
          <p:cNvPicPr preferRelativeResize="0"/>
          <p:nvPr/>
        </p:nvPicPr>
        <p:blipFill rotWithShape="1">
          <a:blip r:embed="rId2">
            <a:alphaModFix/>
          </a:blip>
          <a:srcRect b="0" l="0" r="0" t="0"/>
          <a:stretch/>
        </p:blipFill>
        <p:spPr>
          <a:xfrm>
            <a:off x="1524" y="858"/>
            <a:ext cx="12188952" cy="6856284"/>
          </a:xfrm>
          <a:prstGeom prst="rect">
            <a:avLst/>
          </a:prstGeom>
          <a:noFill/>
          <a:ln>
            <a:noFill/>
          </a:ln>
        </p:spPr>
      </p:pic>
      <p:sp>
        <p:nvSpPr>
          <p:cNvPr id="2943" name="Google Shape;2943;p363"/>
          <p:cNvSpPr txBox="1"/>
          <p:nvPr>
            <p:ph type="title"/>
          </p:nvPr>
        </p:nvSpPr>
        <p:spPr>
          <a:xfrm>
            <a:off x="6905173" y="365129"/>
            <a:ext cx="4927259"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44" name="Google Shape;2944;p3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solidFill>
                  <a:srgbClr val="59CBE8"/>
                </a:solidFill>
              </a:defRPr>
            </a:lvl1pPr>
            <a:lvl2pPr indent="0" lvl="1" marL="0" algn="r">
              <a:spcBef>
                <a:spcPts val="0"/>
              </a:spcBef>
              <a:buNone/>
              <a:defRPr>
                <a:solidFill>
                  <a:srgbClr val="59CBE8"/>
                </a:solidFill>
              </a:defRPr>
            </a:lvl2pPr>
            <a:lvl3pPr indent="0" lvl="2" marL="0" algn="r">
              <a:spcBef>
                <a:spcPts val="0"/>
              </a:spcBef>
              <a:buNone/>
              <a:defRPr>
                <a:solidFill>
                  <a:srgbClr val="59CBE8"/>
                </a:solidFill>
              </a:defRPr>
            </a:lvl3pPr>
            <a:lvl4pPr indent="0" lvl="3" marL="0" algn="r">
              <a:spcBef>
                <a:spcPts val="0"/>
              </a:spcBef>
              <a:buNone/>
              <a:defRPr>
                <a:solidFill>
                  <a:srgbClr val="59CBE8"/>
                </a:solidFill>
              </a:defRPr>
            </a:lvl4pPr>
            <a:lvl5pPr indent="0" lvl="4" marL="0" algn="r">
              <a:spcBef>
                <a:spcPts val="0"/>
              </a:spcBef>
              <a:buNone/>
              <a:defRPr>
                <a:solidFill>
                  <a:srgbClr val="59CBE8"/>
                </a:solidFill>
              </a:defRPr>
            </a:lvl5pPr>
            <a:lvl6pPr indent="0" lvl="5" marL="0" algn="r">
              <a:spcBef>
                <a:spcPts val="0"/>
              </a:spcBef>
              <a:buNone/>
              <a:defRPr>
                <a:solidFill>
                  <a:srgbClr val="59CBE8"/>
                </a:solidFill>
              </a:defRPr>
            </a:lvl6pPr>
            <a:lvl7pPr indent="0" lvl="6" marL="0" algn="r">
              <a:spcBef>
                <a:spcPts val="0"/>
              </a:spcBef>
              <a:buNone/>
              <a:defRPr>
                <a:solidFill>
                  <a:srgbClr val="59CBE8"/>
                </a:solidFill>
              </a:defRPr>
            </a:lvl7pPr>
            <a:lvl8pPr indent="0" lvl="7" marL="0" algn="r">
              <a:spcBef>
                <a:spcPts val="0"/>
              </a:spcBef>
              <a:buNone/>
              <a:defRPr>
                <a:solidFill>
                  <a:srgbClr val="59CBE8"/>
                </a:solidFill>
              </a:defRPr>
            </a:lvl8pPr>
            <a:lvl9pPr indent="0" lvl="8" marL="0" algn="r">
              <a:spcBef>
                <a:spcPts val="0"/>
              </a:spcBef>
              <a:buNone/>
              <a:defRPr>
                <a:solidFill>
                  <a:srgbClr val="59CBE8"/>
                </a:solidFill>
              </a:defRPr>
            </a:lvl9pPr>
          </a:lstStyle>
          <a:p>
            <a:pPr indent="0" lvl="0" marL="0" rtl="0" algn="r">
              <a:spcBef>
                <a:spcPts val="0"/>
              </a:spcBef>
              <a:spcAft>
                <a:spcPts val="0"/>
              </a:spcAft>
              <a:buNone/>
            </a:pPr>
            <a:fld id="{00000000-1234-1234-1234-123412341234}" type="slidenum">
              <a:rPr lang="en-US"/>
              <a:t>‹#›</a:t>
            </a:fld>
            <a:endParaRPr/>
          </a:p>
        </p:txBody>
      </p:sp>
      <p:sp>
        <p:nvSpPr>
          <p:cNvPr id="2945" name="Google Shape;2945;p363"/>
          <p:cNvSpPr txBox="1"/>
          <p:nvPr>
            <p:ph idx="1" type="body"/>
          </p:nvPr>
        </p:nvSpPr>
        <p:spPr>
          <a:xfrm>
            <a:off x="6905173" y="1825629"/>
            <a:ext cx="4927259"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eaker-4">
  <p:cSld name="Breaker-4">
    <p:spTree>
      <p:nvGrpSpPr>
        <p:cNvPr id="2946" name="Shape 2946"/>
        <p:cNvGrpSpPr/>
        <p:nvPr/>
      </p:nvGrpSpPr>
      <p:grpSpPr>
        <a:xfrm>
          <a:off x="0" y="0"/>
          <a:ext cx="0" cy="0"/>
          <a:chOff x="0" y="0"/>
          <a:chExt cx="0" cy="0"/>
        </a:xfrm>
      </p:grpSpPr>
      <p:pic>
        <p:nvPicPr>
          <p:cNvPr id="2947" name="Google Shape;2947;p364"/>
          <p:cNvPicPr preferRelativeResize="0"/>
          <p:nvPr/>
        </p:nvPicPr>
        <p:blipFill rotWithShape="1">
          <a:blip r:embed="rId2">
            <a:alphaModFix/>
          </a:blip>
          <a:srcRect b="0" l="0" r="0" t="0"/>
          <a:stretch/>
        </p:blipFill>
        <p:spPr>
          <a:xfrm>
            <a:off x="1524" y="96"/>
            <a:ext cx="12188952" cy="6857808"/>
          </a:xfrm>
          <a:prstGeom prst="rect">
            <a:avLst/>
          </a:prstGeom>
          <a:noFill/>
          <a:ln>
            <a:noFill/>
          </a:ln>
        </p:spPr>
      </p:pic>
      <p:pic>
        <p:nvPicPr>
          <p:cNvPr id="2948" name="Google Shape;2948;p364"/>
          <p:cNvPicPr preferRelativeResize="0"/>
          <p:nvPr/>
        </p:nvPicPr>
        <p:blipFill rotWithShape="1">
          <a:blip r:embed="rId3">
            <a:alphaModFix/>
          </a:blip>
          <a:srcRect b="0" l="0" r="0" t="0"/>
          <a:stretch/>
        </p:blipFill>
        <p:spPr>
          <a:xfrm>
            <a:off x="10425152" y="5894636"/>
            <a:ext cx="1312781" cy="562270"/>
          </a:xfrm>
          <a:prstGeom prst="rect">
            <a:avLst/>
          </a:prstGeom>
          <a:noFill/>
          <a:ln>
            <a:noFill/>
          </a:ln>
        </p:spPr>
      </p:pic>
      <p:sp>
        <p:nvSpPr>
          <p:cNvPr id="2949" name="Google Shape;2949;p364"/>
          <p:cNvSpPr txBox="1"/>
          <p:nvPr>
            <p:ph idx="1" type="body"/>
          </p:nvPr>
        </p:nvSpPr>
        <p:spPr>
          <a:xfrm>
            <a:off x="7459665" y="3429000"/>
            <a:ext cx="4180795" cy="110285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SzPts val="3600"/>
              <a:buNone/>
              <a:defRPr sz="3600">
                <a:solidFill>
                  <a:schemeClr val="dk2"/>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50" name="Google Shape;2950;p364"/>
          <p:cNvSpPr txBox="1"/>
          <p:nvPr>
            <p:ph idx="2" type="body"/>
          </p:nvPr>
        </p:nvSpPr>
        <p:spPr>
          <a:xfrm>
            <a:off x="7459661" y="4775654"/>
            <a:ext cx="4180795" cy="783318"/>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and Content">
  <p:cSld name="6_Title and Content">
    <p:spTree>
      <p:nvGrpSpPr>
        <p:cNvPr id="2951" name="Shape 2951"/>
        <p:cNvGrpSpPr/>
        <p:nvPr/>
      </p:nvGrpSpPr>
      <p:grpSpPr>
        <a:xfrm>
          <a:off x="0" y="0"/>
          <a:ext cx="0" cy="0"/>
          <a:chOff x="0" y="0"/>
          <a:chExt cx="0" cy="0"/>
        </a:xfrm>
      </p:grpSpPr>
      <p:pic>
        <p:nvPicPr>
          <p:cNvPr id="2952" name="Google Shape;2952;p365"/>
          <p:cNvPicPr preferRelativeResize="0"/>
          <p:nvPr/>
        </p:nvPicPr>
        <p:blipFill rotWithShape="1">
          <a:blip r:embed="rId2">
            <a:alphaModFix/>
          </a:blip>
          <a:srcRect b="0" l="0" r="0" t="0"/>
          <a:stretch/>
        </p:blipFill>
        <p:spPr>
          <a:xfrm>
            <a:off x="1524" y="0"/>
            <a:ext cx="12190476" cy="6858000"/>
          </a:xfrm>
          <a:prstGeom prst="rect">
            <a:avLst/>
          </a:prstGeom>
          <a:noFill/>
          <a:ln>
            <a:noFill/>
          </a:ln>
        </p:spPr>
      </p:pic>
      <p:sp>
        <p:nvSpPr>
          <p:cNvPr id="2953" name="Google Shape;2953;p36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54" name="Google Shape;2954;p3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955" name="Google Shape;2955;p365"/>
          <p:cNvSpPr txBox="1"/>
          <p:nvPr>
            <p:ph idx="1" type="body"/>
          </p:nvPr>
        </p:nvSpPr>
        <p:spPr>
          <a:xfrm>
            <a:off x="838200" y="1825625"/>
            <a:ext cx="10515600"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ue Graphic Right">
  <p:cSld name="Blue Graphic Right">
    <p:spTree>
      <p:nvGrpSpPr>
        <p:cNvPr id="2956" name="Shape 2956"/>
        <p:cNvGrpSpPr/>
        <p:nvPr/>
      </p:nvGrpSpPr>
      <p:grpSpPr>
        <a:xfrm>
          <a:off x="0" y="0"/>
          <a:ext cx="0" cy="0"/>
          <a:chOff x="0" y="0"/>
          <a:chExt cx="0" cy="0"/>
        </a:xfrm>
      </p:grpSpPr>
      <p:pic>
        <p:nvPicPr>
          <p:cNvPr id="2957" name="Google Shape;2957;p366"/>
          <p:cNvPicPr preferRelativeResize="0"/>
          <p:nvPr/>
        </p:nvPicPr>
        <p:blipFill rotWithShape="1">
          <a:blip r:embed="rId2">
            <a:alphaModFix/>
          </a:blip>
          <a:srcRect b="0" l="0" r="0" t="0"/>
          <a:stretch/>
        </p:blipFill>
        <p:spPr>
          <a:xfrm>
            <a:off x="0" y="0"/>
            <a:ext cx="12188952" cy="6858000"/>
          </a:xfrm>
          <a:prstGeom prst="rect">
            <a:avLst/>
          </a:prstGeom>
          <a:noFill/>
          <a:ln>
            <a:noFill/>
          </a:ln>
        </p:spPr>
      </p:pic>
      <p:sp>
        <p:nvSpPr>
          <p:cNvPr id="2958" name="Google Shape;2958;p366"/>
          <p:cNvSpPr txBox="1"/>
          <p:nvPr>
            <p:ph type="title"/>
          </p:nvPr>
        </p:nvSpPr>
        <p:spPr>
          <a:xfrm>
            <a:off x="838200" y="365125"/>
            <a:ext cx="6085114"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59" name="Google Shape;2959;p366"/>
          <p:cNvSpPr txBox="1"/>
          <p:nvPr>
            <p:ph idx="1" type="body"/>
          </p:nvPr>
        </p:nvSpPr>
        <p:spPr>
          <a:xfrm>
            <a:off x="838200" y="1825625"/>
            <a:ext cx="6085114"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60" name="Google Shape;2960;p366"/>
          <p:cNvSpPr txBox="1"/>
          <p:nvPr>
            <p:ph idx="12" type="sldNum"/>
          </p:nvPr>
        </p:nvSpPr>
        <p:spPr>
          <a:xfrm>
            <a:off x="9292771" y="6464300"/>
            <a:ext cx="2539660" cy="1818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dk2"/>
                </a:solidFill>
                <a:latin typeface="Calibri"/>
                <a:ea typeface="Calibri"/>
                <a:cs typeface="Calibri"/>
                <a:sym typeface="Calibri"/>
              </a:defRPr>
            </a:lvl1pPr>
            <a:lvl2pPr indent="0" lvl="1" marL="0" algn="r">
              <a:spcBef>
                <a:spcPts val="0"/>
              </a:spcBef>
              <a:buNone/>
              <a:defRPr sz="1200">
                <a:solidFill>
                  <a:schemeClr val="dk2"/>
                </a:solidFill>
                <a:latin typeface="Calibri"/>
                <a:ea typeface="Calibri"/>
                <a:cs typeface="Calibri"/>
                <a:sym typeface="Calibri"/>
              </a:defRPr>
            </a:lvl2pPr>
            <a:lvl3pPr indent="0" lvl="2" marL="0" algn="r">
              <a:spcBef>
                <a:spcPts val="0"/>
              </a:spcBef>
              <a:buNone/>
              <a:defRPr sz="1200">
                <a:solidFill>
                  <a:schemeClr val="dk2"/>
                </a:solidFill>
                <a:latin typeface="Calibri"/>
                <a:ea typeface="Calibri"/>
                <a:cs typeface="Calibri"/>
                <a:sym typeface="Calibri"/>
              </a:defRPr>
            </a:lvl3pPr>
            <a:lvl4pPr indent="0" lvl="3" marL="0" algn="r">
              <a:spcBef>
                <a:spcPts val="0"/>
              </a:spcBef>
              <a:buNone/>
              <a:defRPr sz="1200">
                <a:solidFill>
                  <a:schemeClr val="dk2"/>
                </a:solidFill>
                <a:latin typeface="Calibri"/>
                <a:ea typeface="Calibri"/>
                <a:cs typeface="Calibri"/>
                <a:sym typeface="Calibri"/>
              </a:defRPr>
            </a:lvl4pPr>
            <a:lvl5pPr indent="0" lvl="4" marL="0" algn="r">
              <a:spcBef>
                <a:spcPts val="0"/>
              </a:spcBef>
              <a:buNone/>
              <a:defRPr sz="1200">
                <a:solidFill>
                  <a:schemeClr val="dk2"/>
                </a:solidFill>
                <a:latin typeface="Calibri"/>
                <a:ea typeface="Calibri"/>
                <a:cs typeface="Calibri"/>
                <a:sym typeface="Calibri"/>
              </a:defRPr>
            </a:lvl5pPr>
            <a:lvl6pPr indent="0" lvl="5" marL="0" algn="r">
              <a:spcBef>
                <a:spcPts val="0"/>
              </a:spcBef>
              <a:buNone/>
              <a:defRPr sz="1200">
                <a:solidFill>
                  <a:schemeClr val="dk2"/>
                </a:solidFill>
                <a:latin typeface="Calibri"/>
                <a:ea typeface="Calibri"/>
                <a:cs typeface="Calibri"/>
                <a:sym typeface="Calibri"/>
              </a:defRPr>
            </a:lvl6pPr>
            <a:lvl7pPr indent="0" lvl="6" marL="0" algn="r">
              <a:spcBef>
                <a:spcPts val="0"/>
              </a:spcBef>
              <a:buNone/>
              <a:defRPr sz="1200">
                <a:solidFill>
                  <a:schemeClr val="dk2"/>
                </a:solidFill>
                <a:latin typeface="Calibri"/>
                <a:ea typeface="Calibri"/>
                <a:cs typeface="Calibri"/>
                <a:sym typeface="Calibri"/>
              </a:defRPr>
            </a:lvl7pPr>
            <a:lvl8pPr indent="0" lvl="7" marL="0" algn="r">
              <a:spcBef>
                <a:spcPts val="0"/>
              </a:spcBef>
              <a:buNone/>
              <a:defRPr sz="1200">
                <a:solidFill>
                  <a:schemeClr val="dk2"/>
                </a:solidFill>
                <a:latin typeface="Calibri"/>
                <a:ea typeface="Calibri"/>
                <a:cs typeface="Calibri"/>
                <a:sym typeface="Calibri"/>
              </a:defRPr>
            </a:lvl8pPr>
            <a:lvl9pPr indent="0" lvl="8" marL="0" algn="r">
              <a:spcBef>
                <a:spcPts val="0"/>
              </a:spcBef>
              <a:buNone/>
              <a:defRPr sz="1200">
                <a:solidFill>
                  <a:schemeClr val="dk2"/>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Closing Slide">
  <p:cSld name="3-Closing Slide">
    <p:spTree>
      <p:nvGrpSpPr>
        <p:cNvPr id="2961" name="Shape 2961"/>
        <p:cNvGrpSpPr/>
        <p:nvPr/>
      </p:nvGrpSpPr>
      <p:grpSpPr>
        <a:xfrm>
          <a:off x="0" y="0"/>
          <a:ext cx="0" cy="0"/>
          <a:chOff x="0" y="0"/>
          <a:chExt cx="0" cy="0"/>
        </a:xfrm>
      </p:grpSpPr>
      <p:pic>
        <p:nvPicPr>
          <p:cNvPr id="2962" name="Google Shape;2962;p367"/>
          <p:cNvPicPr preferRelativeResize="0"/>
          <p:nvPr/>
        </p:nvPicPr>
        <p:blipFill rotWithShape="1">
          <a:blip r:embed="rId2">
            <a:alphaModFix/>
          </a:blip>
          <a:srcRect b="0" l="0" r="0" t="0"/>
          <a:stretch/>
        </p:blipFill>
        <p:spPr>
          <a:xfrm>
            <a:off x="1524" y="0"/>
            <a:ext cx="12188952" cy="6858000"/>
          </a:xfrm>
          <a:prstGeom prst="rect">
            <a:avLst/>
          </a:prstGeom>
          <a:noFill/>
          <a:ln>
            <a:noFill/>
          </a:ln>
        </p:spPr>
      </p:pic>
      <p:pic>
        <p:nvPicPr>
          <p:cNvPr id="2963" name="Google Shape;2963;p367"/>
          <p:cNvPicPr preferRelativeResize="0"/>
          <p:nvPr/>
        </p:nvPicPr>
        <p:blipFill rotWithShape="1">
          <a:blip r:embed="rId3">
            <a:alphaModFix/>
          </a:blip>
          <a:srcRect b="0" l="0" r="0" t="0"/>
          <a:stretch/>
        </p:blipFill>
        <p:spPr>
          <a:xfrm>
            <a:off x="5185224" y="2949956"/>
            <a:ext cx="1821552" cy="958089"/>
          </a:xfrm>
          <a:prstGeom prst="rect">
            <a:avLst/>
          </a:prstGeom>
          <a:noFill/>
          <a:ln>
            <a:noFill/>
          </a:ln>
        </p:spPr>
      </p:pic>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2_Title and Content 3">
    <p:spTree>
      <p:nvGrpSpPr>
        <p:cNvPr id="2964" name="Shape 2964"/>
        <p:cNvGrpSpPr/>
        <p:nvPr/>
      </p:nvGrpSpPr>
      <p:grpSpPr>
        <a:xfrm>
          <a:off x="0" y="0"/>
          <a:ext cx="0" cy="0"/>
          <a:chOff x="0" y="0"/>
          <a:chExt cx="0" cy="0"/>
        </a:xfrm>
      </p:grpSpPr>
      <p:grpSp>
        <p:nvGrpSpPr>
          <p:cNvPr id="2965" name="Google Shape;2965;p368"/>
          <p:cNvGrpSpPr/>
          <p:nvPr/>
        </p:nvGrpSpPr>
        <p:grpSpPr>
          <a:xfrm>
            <a:off x="7191542" y="1"/>
            <a:ext cx="5000459" cy="1425992"/>
            <a:chOff x="7191542" y="1"/>
            <a:chExt cx="5000459" cy="1425992"/>
          </a:xfrm>
        </p:grpSpPr>
        <p:pic>
          <p:nvPicPr>
            <p:cNvPr id="2966" name="Google Shape;2966;p3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2967" name="Google Shape;2967;p368"/>
            <p:cNvGrpSpPr/>
            <p:nvPr/>
          </p:nvGrpSpPr>
          <p:grpSpPr>
            <a:xfrm>
              <a:off x="7191542" y="1"/>
              <a:ext cx="5000459" cy="1425992"/>
              <a:chOff x="7186272" y="0"/>
              <a:chExt cx="5005729" cy="1427495"/>
            </a:xfrm>
          </p:grpSpPr>
          <p:sp>
            <p:nvSpPr>
              <p:cNvPr id="2968" name="Google Shape;2968;p3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969" name="Google Shape;2969;p3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grpSp>
      </p:grpSp>
      <p:sp>
        <p:nvSpPr>
          <p:cNvPr id="2970" name="Google Shape;2970;p36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71" name="Google Shape;2971;p36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72" name="Google Shape;2972;p3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2973" name="Google Shape;2973;p3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2974" name="Google Shape;2974;p3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1_Photo Slide 2">
    <p:spTree>
      <p:nvGrpSpPr>
        <p:cNvPr id="2975" name="Shape 2975"/>
        <p:cNvGrpSpPr/>
        <p:nvPr/>
      </p:nvGrpSpPr>
      <p:grpSpPr>
        <a:xfrm>
          <a:off x="0" y="0"/>
          <a:ext cx="0" cy="0"/>
          <a:chOff x="0" y="0"/>
          <a:chExt cx="0" cy="0"/>
        </a:xfrm>
      </p:grpSpPr>
      <p:sp>
        <p:nvSpPr>
          <p:cNvPr id="2976" name="Google Shape;2976;p36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2977" name="Google Shape;2977;p36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2978" name="Google Shape;2978;p369"/>
          <p:cNvGrpSpPr/>
          <p:nvPr/>
        </p:nvGrpSpPr>
        <p:grpSpPr>
          <a:xfrm>
            <a:off x="0" y="5379426"/>
            <a:ext cx="2807368" cy="753891"/>
            <a:chOff x="0" y="5379426"/>
            <a:chExt cx="2807368" cy="753891"/>
          </a:xfrm>
        </p:grpSpPr>
        <p:sp>
          <p:nvSpPr>
            <p:cNvPr id="2979" name="Google Shape;2979;p36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Calibri"/>
                <a:buNone/>
              </a:pPr>
              <a:r>
                <a:t/>
              </a:r>
              <a:endParaRPr sz="1800">
                <a:solidFill>
                  <a:schemeClr val="lt1"/>
                </a:solidFill>
                <a:latin typeface="Calibri"/>
                <a:ea typeface="Calibri"/>
                <a:cs typeface="Calibri"/>
                <a:sym typeface="Calibri"/>
              </a:endParaRPr>
            </a:p>
          </p:txBody>
        </p:sp>
        <p:sp>
          <p:nvSpPr>
            <p:cNvPr id="2980" name="Google Shape;2980;p36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Calibri"/>
                <a:buNone/>
              </a:pPr>
              <a:r>
                <a:t/>
              </a:r>
              <a:endParaRPr sz="1800">
                <a:solidFill>
                  <a:schemeClr val="lt1"/>
                </a:solidFill>
                <a:latin typeface="Calibri"/>
                <a:ea typeface="Calibri"/>
                <a:cs typeface="Calibri"/>
                <a:sym typeface="Calibri"/>
              </a:endParaRPr>
            </a:p>
          </p:txBody>
        </p:sp>
      </p:grpSp>
      <p:sp>
        <p:nvSpPr>
          <p:cNvPr id="2981" name="Google Shape;2981;p369"/>
          <p:cNvSpPr/>
          <p:nvPr>
            <p:ph idx="2" type="pic"/>
          </p:nvPr>
        </p:nvSpPr>
        <p:spPr>
          <a:xfrm>
            <a:off x="2807368" y="457202"/>
            <a:ext cx="8915400" cy="5943598"/>
          </a:xfrm>
          <a:prstGeom prst="rect">
            <a:avLst/>
          </a:prstGeom>
          <a:noFill/>
          <a:ln>
            <a:noFill/>
          </a:ln>
        </p:spPr>
      </p:sp>
      <p:pic>
        <p:nvPicPr>
          <p:cNvPr id="2982" name="Google Shape;2982;p36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2" name="Shape 32"/>
        <p:cNvGrpSpPr/>
        <p:nvPr/>
      </p:nvGrpSpPr>
      <p:grpSpPr>
        <a:xfrm>
          <a:off x="0" y="0"/>
          <a:ext cx="0" cy="0"/>
          <a:chOff x="0" y="0"/>
          <a:chExt cx="0" cy="0"/>
        </a:xfrm>
      </p:grpSpPr>
      <p:grpSp>
        <p:nvGrpSpPr>
          <p:cNvPr id="33" name="Google Shape;33;p57"/>
          <p:cNvGrpSpPr/>
          <p:nvPr/>
        </p:nvGrpSpPr>
        <p:grpSpPr>
          <a:xfrm>
            <a:off x="7191542" y="1"/>
            <a:ext cx="5000459" cy="1425992"/>
            <a:chOff x="7191542" y="1"/>
            <a:chExt cx="5000459" cy="1425992"/>
          </a:xfrm>
        </p:grpSpPr>
        <p:pic>
          <p:nvPicPr>
            <p:cNvPr id="34" name="Google Shape;34;p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 name="Google Shape;35;p57"/>
            <p:cNvGrpSpPr/>
            <p:nvPr/>
          </p:nvGrpSpPr>
          <p:grpSpPr>
            <a:xfrm>
              <a:off x="7191542" y="1"/>
              <a:ext cx="5000459" cy="1425992"/>
              <a:chOff x="7186272" y="0"/>
              <a:chExt cx="5005729" cy="1427495"/>
            </a:xfrm>
          </p:grpSpPr>
          <p:sp>
            <p:nvSpPr>
              <p:cNvPr id="36" name="Google Shape;36;p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 name="Google Shape;37;p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 name="Google Shape;38;p5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 name="Google Shape;39;p5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 name="Google Shape;40;p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1" name="Google Shape;41;p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 name="Google Shape;42;p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p:spTree>
      <p:nvGrpSpPr>
        <p:cNvPr id="309" name="Shape 309"/>
        <p:cNvGrpSpPr/>
        <p:nvPr/>
      </p:nvGrpSpPr>
      <p:grpSpPr>
        <a:xfrm>
          <a:off x="0" y="0"/>
          <a:ext cx="0" cy="0"/>
          <a:chOff x="0" y="0"/>
          <a:chExt cx="0" cy="0"/>
        </a:xfrm>
      </p:grpSpPr>
      <p:sp>
        <p:nvSpPr>
          <p:cNvPr id="310" name="Google Shape;310;p10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1" name="Google Shape;311;p10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2" name="Google Shape;312;p10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3" name="Google Shape;313;p1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14" name="Google Shape;314;p1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15" name="Google Shape;315;p1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16" name="Google Shape;316;p100"/>
          <p:cNvGrpSpPr/>
          <p:nvPr/>
        </p:nvGrpSpPr>
        <p:grpSpPr>
          <a:xfrm>
            <a:off x="7191542" y="1"/>
            <a:ext cx="5000459" cy="1425992"/>
            <a:chOff x="7191542" y="1"/>
            <a:chExt cx="5000459" cy="1425992"/>
          </a:xfrm>
        </p:grpSpPr>
        <p:pic>
          <p:nvPicPr>
            <p:cNvPr id="317" name="Google Shape;317;p1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18" name="Google Shape;318;p100"/>
            <p:cNvGrpSpPr/>
            <p:nvPr/>
          </p:nvGrpSpPr>
          <p:grpSpPr>
            <a:xfrm>
              <a:off x="7191542" y="1"/>
              <a:ext cx="5000459" cy="1425992"/>
              <a:chOff x="7186272" y="0"/>
              <a:chExt cx="5005729" cy="1427495"/>
            </a:xfrm>
          </p:grpSpPr>
          <p:sp>
            <p:nvSpPr>
              <p:cNvPr id="319" name="Google Shape;319;p1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0" name="Google Shape;320;p1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1" name="Google Shape;321;p10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p:cSld name="2_Title Slide 2">
    <p:spTree>
      <p:nvGrpSpPr>
        <p:cNvPr id="2983" name="Shape 2983"/>
        <p:cNvGrpSpPr/>
        <p:nvPr/>
      </p:nvGrpSpPr>
      <p:grpSpPr>
        <a:xfrm>
          <a:off x="0" y="0"/>
          <a:ext cx="0" cy="0"/>
          <a:chOff x="0" y="0"/>
          <a:chExt cx="0" cy="0"/>
        </a:xfrm>
      </p:grpSpPr>
      <p:pic>
        <p:nvPicPr>
          <p:cNvPr id="2984" name="Google Shape;2984;p370"/>
          <p:cNvPicPr preferRelativeResize="0"/>
          <p:nvPr/>
        </p:nvPicPr>
        <p:blipFill rotWithShape="1">
          <a:blip r:embed="rId2">
            <a:alphaModFix/>
          </a:blip>
          <a:srcRect b="0" l="0" r="0" t="0"/>
          <a:stretch/>
        </p:blipFill>
        <p:spPr>
          <a:xfrm>
            <a:off x="1524" y="857"/>
            <a:ext cx="12188952" cy="6856285"/>
          </a:xfrm>
          <a:prstGeom prst="rect">
            <a:avLst/>
          </a:prstGeom>
          <a:noFill/>
          <a:ln>
            <a:noFill/>
          </a:ln>
        </p:spPr>
      </p:pic>
      <p:pic>
        <p:nvPicPr>
          <p:cNvPr id="2985" name="Google Shape;2985;p370"/>
          <p:cNvPicPr preferRelativeResize="0"/>
          <p:nvPr/>
        </p:nvPicPr>
        <p:blipFill rotWithShape="1">
          <a:blip r:embed="rId3">
            <a:alphaModFix/>
          </a:blip>
          <a:srcRect b="0" l="0" r="0" t="0"/>
          <a:stretch/>
        </p:blipFill>
        <p:spPr>
          <a:xfrm>
            <a:off x="10802516" y="5915003"/>
            <a:ext cx="938786" cy="493777"/>
          </a:xfrm>
          <a:prstGeom prst="rect">
            <a:avLst/>
          </a:prstGeom>
          <a:noFill/>
          <a:ln>
            <a:noFill/>
          </a:ln>
        </p:spPr>
      </p:pic>
      <p:sp>
        <p:nvSpPr>
          <p:cNvPr id="2986" name="Google Shape;2986;p370"/>
          <p:cNvSpPr txBox="1"/>
          <p:nvPr>
            <p:ph idx="1" type="body"/>
          </p:nvPr>
        </p:nvSpPr>
        <p:spPr>
          <a:xfrm>
            <a:off x="7459662" y="3429000"/>
            <a:ext cx="4180795" cy="110285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SzPts val="4000"/>
              <a:buNone/>
              <a:defRPr sz="4000">
                <a:solidFill>
                  <a:schemeClr val="dk2"/>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87" name="Google Shape;2987;p370"/>
          <p:cNvSpPr txBox="1"/>
          <p:nvPr>
            <p:ph idx="2" type="body"/>
          </p:nvPr>
        </p:nvSpPr>
        <p:spPr>
          <a:xfrm>
            <a:off x="7459661" y="4775654"/>
            <a:ext cx="4180795" cy="783318"/>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2000"/>
              <a:buNone/>
              <a:defRPr sz="20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and Content">
  <p:cSld name="2_Title and Content 4">
    <p:spTree>
      <p:nvGrpSpPr>
        <p:cNvPr id="2988" name="Shape 2988"/>
        <p:cNvGrpSpPr/>
        <p:nvPr/>
      </p:nvGrpSpPr>
      <p:grpSpPr>
        <a:xfrm>
          <a:off x="0" y="0"/>
          <a:ext cx="0" cy="0"/>
          <a:chOff x="0" y="0"/>
          <a:chExt cx="0" cy="0"/>
        </a:xfrm>
      </p:grpSpPr>
      <p:pic>
        <p:nvPicPr>
          <p:cNvPr id="2989" name="Google Shape;2989;p371"/>
          <p:cNvPicPr preferRelativeResize="0"/>
          <p:nvPr/>
        </p:nvPicPr>
        <p:blipFill rotWithShape="1">
          <a:blip r:embed="rId2">
            <a:alphaModFix/>
          </a:blip>
          <a:srcRect b="0" l="0" r="0" t="0"/>
          <a:stretch/>
        </p:blipFill>
        <p:spPr>
          <a:xfrm>
            <a:off x="2119" y="762"/>
            <a:ext cx="12189292" cy="6856476"/>
          </a:xfrm>
          <a:prstGeom prst="rect">
            <a:avLst/>
          </a:prstGeom>
          <a:noFill/>
          <a:ln>
            <a:noFill/>
          </a:ln>
        </p:spPr>
      </p:pic>
      <p:sp>
        <p:nvSpPr>
          <p:cNvPr id="2990" name="Google Shape;2990;p3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91" name="Google Shape;2991;p37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solidFill>
                  <a:srgbClr val="59CBE8"/>
                </a:solidFill>
              </a:defRPr>
            </a:lvl1pPr>
            <a:lvl2pPr indent="0" lvl="1" marL="0" algn="r">
              <a:spcBef>
                <a:spcPts val="0"/>
              </a:spcBef>
              <a:buNone/>
              <a:defRPr>
                <a:solidFill>
                  <a:srgbClr val="59CBE8"/>
                </a:solidFill>
              </a:defRPr>
            </a:lvl2pPr>
            <a:lvl3pPr indent="0" lvl="2" marL="0" algn="r">
              <a:spcBef>
                <a:spcPts val="0"/>
              </a:spcBef>
              <a:buNone/>
              <a:defRPr>
                <a:solidFill>
                  <a:srgbClr val="59CBE8"/>
                </a:solidFill>
              </a:defRPr>
            </a:lvl3pPr>
            <a:lvl4pPr indent="0" lvl="3" marL="0" algn="r">
              <a:spcBef>
                <a:spcPts val="0"/>
              </a:spcBef>
              <a:buNone/>
              <a:defRPr>
                <a:solidFill>
                  <a:srgbClr val="59CBE8"/>
                </a:solidFill>
              </a:defRPr>
            </a:lvl4pPr>
            <a:lvl5pPr indent="0" lvl="4" marL="0" algn="r">
              <a:spcBef>
                <a:spcPts val="0"/>
              </a:spcBef>
              <a:buNone/>
              <a:defRPr>
                <a:solidFill>
                  <a:srgbClr val="59CBE8"/>
                </a:solidFill>
              </a:defRPr>
            </a:lvl5pPr>
            <a:lvl6pPr indent="0" lvl="5" marL="0" algn="r">
              <a:spcBef>
                <a:spcPts val="0"/>
              </a:spcBef>
              <a:buNone/>
              <a:defRPr>
                <a:solidFill>
                  <a:srgbClr val="59CBE8"/>
                </a:solidFill>
              </a:defRPr>
            </a:lvl6pPr>
            <a:lvl7pPr indent="0" lvl="6" marL="0" algn="r">
              <a:spcBef>
                <a:spcPts val="0"/>
              </a:spcBef>
              <a:buNone/>
              <a:defRPr>
                <a:solidFill>
                  <a:srgbClr val="59CBE8"/>
                </a:solidFill>
              </a:defRPr>
            </a:lvl7pPr>
            <a:lvl8pPr indent="0" lvl="7" marL="0" algn="r">
              <a:spcBef>
                <a:spcPts val="0"/>
              </a:spcBef>
              <a:buNone/>
              <a:defRPr>
                <a:solidFill>
                  <a:srgbClr val="59CBE8"/>
                </a:solidFill>
              </a:defRPr>
            </a:lvl8pPr>
            <a:lvl9pPr indent="0" lvl="8" marL="0" algn="r">
              <a:spcBef>
                <a:spcPts val="0"/>
              </a:spcBef>
              <a:buNone/>
              <a:defRPr>
                <a:solidFill>
                  <a:srgbClr val="59CBE8"/>
                </a:solidFill>
              </a:defRPr>
            </a:lvl9pPr>
          </a:lstStyle>
          <a:p>
            <a:pPr indent="0" lvl="0" marL="0" rtl="0" algn="r">
              <a:spcBef>
                <a:spcPts val="0"/>
              </a:spcBef>
              <a:spcAft>
                <a:spcPts val="0"/>
              </a:spcAft>
              <a:buNone/>
            </a:pPr>
            <a:fld id="{00000000-1234-1234-1234-123412341234}" type="slidenum">
              <a:rPr lang="en-US"/>
              <a:t>‹#›</a:t>
            </a:fld>
            <a:endParaRPr/>
          </a:p>
        </p:txBody>
      </p:sp>
      <p:sp>
        <p:nvSpPr>
          <p:cNvPr id="2992" name="Google Shape;2992;p371"/>
          <p:cNvSpPr txBox="1"/>
          <p:nvPr>
            <p:ph idx="1" type="body"/>
          </p:nvPr>
        </p:nvSpPr>
        <p:spPr>
          <a:xfrm>
            <a:off x="838200" y="1825629"/>
            <a:ext cx="10515600" cy="4016375"/>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lvl1pPr>
            <a:lvl2pPr indent="-355600" lvl="1" marL="914400" algn="l">
              <a:lnSpc>
                <a:spcPct val="100000"/>
              </a:lnSpc>
              <a:spcBef>
                <a:spcPts val="1000"/>
              </a:spcBef>
              <a:spcAft>
                <a:spcPts val="0"/>
              </a:spcAft>
              <a:buSzPts val="20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Left">
  <p:cSld name="Image Left 2">
    <p:spTree>
      <p:nvGrpSpPr>
        <p:cNvPr id="2993" name="Shape 2993"/>
        <p:cNvGrpSpPr/>
        <p:nvPr/>
      </p:nvGrpSpPr>
      <p:grpSpPr>
        <a:xfrm>
          <a:off x="0" y="0"/>
          <a:ext cx="0" cy="0"/>
          <a:chOff x="0" y="0"/>
          <a:chExt cx="0" cy="0"/>
        </a:xfrm>
      </p:grpSpPr>
      <p:pic>
        <p:nvPicPr>
          <p:cNvPr id="2994" name="Google Shape;2994;p372"/>
          <p:cNvPicPr preferRelativeResize="0"/>
          <p:nvPr/>
        </p:nvPicPr>
        <p:blipFill rotWithShape="1">
          <a:blip r:embed="rId2">
            <a:alphaModFix/>
          </a:blip>
          <a:srcRect b="0" l="0" r="0" t="0"/>
          <a:stretch/>
        </p:blipFill>
        <p:spPr>
          <a:xfrm>
            <a:off x="1524" y="858"/>
            <a:ext cx="12188952" cy="6856284"/>
          </a:xfrm>
          <a:prstGeom prst="rect">
            <a:avLst/>
          </a:prstGeom>
          <a:noFill/>
          <a:ln>
            <a:noFill/>
          </a:ln>
        </p:spPr>
      </p:pic>
      <p:sp>
        <p:nvSpPr>
          <p:cNvPr id="2995" name="Google Shape;2995;p372"/>
          <p:cNvSpPr txBox="1"/>
          <p:nvPr>
            <p:ph type="title"/>
          </p:nvPr>
        </p:nvSpPr>
        <p:spPr>
          <a:xfrm>
            <a:off x="6905173" y="365129"/>
            <a:ext cx="4927259"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96" name="Google Shape;2996;p3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solidFill>
                  <a:srgbClr val="59CBE8"/>
                </a:solidFill>
              </a:defRPr>
            </a:lvl1pPr>
            <a:lvl2pPr indent="0" lvl="1" marL="0" algn="r">
              <a:spcBef>
                <a:spcPts val="0"/>
              </a:spcBef>
              <a:buNone/>
              <a:defRPr>
                <a:solidFill>
                  <a:srgbClr val="59CBE8"/>
                </a:solidFill>
              </a:defRPr>
            </a:lvl2pPr>
            <a:lvl3pPr indent="0" lvl="2" marL="0" algn="r">
              <a:spcBef>
                <a:spcPts val="0"/>
              </a:spcBef>
              <a:buNone/>
              <a:defRPr>
                <a:solidFill>
                  <a:srgbClr val="59CBE8"/>
                </a:solidFill>
              </a:defRPr>
            </a:lvl3pPr>
            <a:lvl4pPr indent="0" lvl="3" marL="0" algn="r">
              <a:spcBef>
                <a:spcPts val="0"/>
              </a:spcBef>
              <a:buNone/>
              <a:defRPr>
                <a:solidFill>
                  <a:srgbClr val="59CBE8"/>
                </a:solidFill>
              </a:defRPr>
            </a:lvl4pPr>
            <a:lvl5pPr indent="0" lvl="4" marL="0" algn="r">
              <a:spcBef>
                <a:spcPts val="0"/>
              </a:spcBef>
              <a:buNone/>
              <a:defRPr>
                <a:solidFill>
                  <a:srgbClr val="59CBE8"/>
                </a:solidFill>
              </a:defRPr>
            </a:lvl5pPr>
            <a:lvl6pPr indent="0" lvl="5" marL="0" algn="r">
              <a:spcBef>
                <a:spcPts val="0"/>
              </a:spcBef>
              <a:buNone/>
              <a:defRPr>
                <a:solidFill>
                  <a:srgbClr val="59CBE8"/>
                </a:solidFill>
              </a:defRPr>
            </a:lvl6pPr>
            <a:lvl7pPr indent="0" lvl="6" marL="0" algn="r">
              <a:spcBef>
                <a:spcPts val="0"/>
              </a:spcBef>
              <a:buNone/>
              <a:defRPr>
                <a:solidFill>
                  <a:srgbClr val="59CBE8"/>
                </a:solidFill>
              </a:defRPr>
            </a:lvl7pPr>
            <a:lvl8pPr indent="0" lvl="7" marL="0" algn="r">
              <a:spcBef>
                <a:spcPts val="0"/>
              </a:spcBef>
              <a:buNone/>
              <a:defRPr>
                <a:solidFill>
                  <a:srgbClr val="59CBE8"/>
                </a:solidFill>
              </a:defRPr>
            </a:lvl8pPr>
            <a:lvl9pPr indent="0" lvl="8" marL="0" algn="r">
              <a:spcBef>
                <a:spcPts val="0"/>
              </a:spcBef>
              <a:buNone/>
              <a:defRPr>
                <a:solidFill>
                  <a:srgbClr val="59CBE8"/>
                </a:solidFill>
              </a:defRPr>
            </a:lvl9pPr>
          </a:lstStyle>
          <a:p>
            <a:pPr indent="0" lvl="0" marL="0" rtl="0" algn="r">
              <a:spcBef>
                <a:spcPts val="0"/>
              </a:spcBef>
              <a:spcAft>
                <a:spcPts val="0"/>
              </a:spcAft>
              <a:buNone/>
            </a:pPr>
            <a:fld id="{00000000-1234-1234-1234-123412341234}" type="slidenum">
              <a:rPr lang="en-US"/>
              <a:t>‹#›</a:t>
            </a:fld>
            <a:endParaRPr/>
          </a:p>
        </p:txBody>
      </p:sp>
      <p:sp>
        <p:nvSpPr>
          <p:cNvPr id="2997" name="Google Shape;2997;p372"/>
          <p:cNvSpPr txBox="1"/>
          <p:nvPr>
            <p:ph idx="1" type="body"/>
          </p:nvPr>
        </p:nvSpPr>
        <p:spPr>
          <a:xfrm>
            <a:off x="6905173" y="1825629"/>
            <a:ext cx="4927259"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eaker-4">
  <p:cSld name="Breaker-4 2">
    <p:spTree>
      <p:nvGrpSpPr>
        <p:cNvPr id="2998" name="Shape 2998"/>
        <p:cNvGrpSpPr/>
        <p:nvPr/>
      </p:nvGrpSpPr>
      <p:grpSpPr>
        <a:xfrm>
          <a:off x="0" y="0"/>
          <a:ext cx="0" cy="0"/>
          <a:chOff x="0" y="0"/>
          <a:chExt cx="0" cy="0"/>
        </a:xfrm>
      </p:grpSpPr>
      <p:pic>
        <p:nvPicPr>
          <p:cNvPr id="2999" name="Google Shape;2999;p373"/>
          <p:cNvPicPr preferRelativeResize="0"/>
          <p:nvPr/>
        </p:nvPicPr>
        <p:blipFill rotWithShape="1">
          <a:blip r:embed="rId2">
            <a:alphaModFix/>
          </a:blip>
          <a:srcRect b="0" l="0" r="0" t="0"/>
          <a:stretch/>
        </p:blipFill>
        <p:spPr>
          <a:xfrm>
            <a:off x="1524" y="96"/>
            <a:ext cx="12188952" cy="6857808"/>
          </a:xfrm>
          <a:prstGeom prst="rect">
            <a:avLst/>
          </a:prstGeom>
          <a:noFill/>
          <a:ln>
            <a:noFill/>
          </a:ln>
        </p:spPr>
      </p:pic>
      <p:pic>
        <p:nvPicPr>
          <p:cNvPr id="3000" name="Google Shape;3000;p373"/>
          <p:cNvPicPr preferRelativeResize="0"/>
          <p:nvPr/>
        </p:nvPicPr>
        <p:blipFill rotWithShape="1">
          <a:blip r:embed="rId3">
            <a:alphaModFix/>
          </a:blip>
          <a:srcRect b="44536" l="44353" r="41308" t="41308"/>
          <a:stretch/>
        </p:blipFill>
        <p:spPr>
          <a:xfrm>
            <a:off x="10425152" y="5894636"/>
            <a:ext cx="1312781" cy="562270"/>
          </a:xfrm>
          <a:prstGeom prst="rect">
            <a:avLst/>
          </a:prstGeom>
          <a:noFill/>
          <a:ln>
            <a:noFill/>
          </a:ln>
        </p:spPr>
      </p:pic>
      <p:sp>
        <p:nvSpPr>
          <p:cNvPr id="3001" name="Google Shape;3001;p373"/>
          <p:cNvSpPr txBox="1"/>
          <p:nvPr>
            <p:ph idx="1" type="body"/>
          </p:nvPr>
        </p:nvSpPr>
        <p:spPr>
          <a:xfrm>
            <a:off x="7459665" y="3429000"/>
            <a:ext cx="4180795" cy="110285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SzPts val="3600"/>
              <a:buNone/>
              <a:defRPr sz="3600">
                <a:solidFill>
                  <a:schemeClr val="dk2"/>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02" name="Google Shape;3002;p373"/>
          <p:cNvSpPr txBox="1"/>
          <p:nvPr>
            <p:ph idx="2" type="body"/>
          </p:nvPr>
        </p:nvSpPr>
        <p:spPr>
          <a:xfrm>
            <a:off x="7459661" y="4775654"/>
            <a:ext cx="4180795" cy="783318"/>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and Content">
  <p:cSld name="6_Title and Content 2">
    <p:spTree>
      <p:nvGrpSpPr>
        <p:cNvPr id="3003" name="Shape 3003"/>
        <p:cNvGrpSpPr/>
        <p:nvPr/>
      </p:nvGrpSpPr>
      <p:grpSpPr>
        <a:xfrm>
          <a:off x="0" y="0"/>
          <a:ext cx="0" cy="0"/>
          <a:chOff x="0" y="0"/>
          <a:chExt cx="0" cy="0"/>
        </a:xfrm>
      </p:grpSpPr>
      <p:pic>
        <p:nvPicPr>
          <p:cNvPr id="3004" name="Google Shape;3004;p374"/>
          <p:cNvPicPr preferRelativeResize="0"/>
          <p:nvPr/>
        </p:nvPicPr>
        <p:blipFill rotWithShape="1">
          <a:blip r:embed="rId2">
            <a:alphaModFix/>
          </a:blip>
          <a:srcRect b="0" l="0" r="12170" t="12181"/>
          <a:stretch/>
        </p:blipFill>
        <p:spPr>
          <a:xfrm>
            <a:off x="1524" y="0"/>
            <a:ext cx="12190476" cy="6858000"/>
          </a:xfrm>
          <a:prstGeom prst="rect">
            <a:avLst/>
          </a:prstGeom>
          <a:noFill/>
          <a:ln>
            <a:noFill/>
          </a:ln>
        </p:spPr>
      </p:pic>
      <p:sp>
        <p:nvSpPr>
          <p:cNvPr id="3005" name="Google Shape;3005;p37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06" name="Google Shape;3006;p37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007" name="Google Shape;3007;p374"/>
          <p:cNvSpPr txBox="1"/>
          <p:nvPr>
            <p:ph idx="1" type="body"/>
          </p:nvPr>
        </p:nvSpPr>
        <p:spPr>
          <a:xfrm>
            <a:off x="838200" y="1825625"/>
            <a:ext cx="10515600"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ue Graphic Right">
  <p:cSld name="Blue Graphic Right 2">
    <p:spTree>
      <p:nvGrpSpPr>
        <p:cNvPr id="3008" name="Shape 3008"/>
        <p:cNvGrpSpPr/>
        <p:nvPr/>
      </p:nvGrpSpPr>
      <p:grpSpPr>
        <a:xfrm>
          <a:off x="0" y="0"/>
          <a:ext cx="0" cy="0"/>
          <a:chOff x="0" y="0"/>
          <a:chExt cx="0" cy="0"/>
        </a:xfrm>
      </p:grpSpPr>
      <p:pic>
        <p:nvPicPr>
          <p:cNvPr id="3009" name="Google Shape;3009;p375"/>
          <p:cNvPicPr preferRelativeResize="0"/>
          <p:nvPr/>
        </p:nvPicPr>
        <p:blipFill rotWithShape="1">
          <a:blip r:embed="rId2">
            <a:alphaModFix/>
          </a:blip>
          <a:srcRect b="0" l="0" r="0" t="0"/>
          <a:stretch/>
        </p:blipFill>
        <p:spPr>
          <a:xfrm>
            <a:off x="0" y="0"/>
            <a:ext cx="12188952" cy="6858000"/>
          </a:xfrm>
          <a:prstGeom prst="rect">
            <a:avLst/>
          </a:prstGeom>
          <a:noFill/>
          <a:ln>
            <a:noFill/>
          </a:ln>
        </p:spPr>
      </p:pic>
      <p:sp>
        <p:nvSpPr>
          <p:cNvPr id="3010" name="Google Shape;3010;p375"/>
          <p:cNvSpPr txBox="1"/>
          <p:nvPr>
            <p:ph type="title"/>
          </p:nvPr>
        </p:nvSpPr>
        <p:spPr>
          <a:xfrm>
            <a:off x="838200" y="365125"/>
            <a:ext cx="6085114"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11" name="Google Shape;3011;p375"/>
          <p:cNvSpPr txBox="1"/>
          <p:nvPr>
            <p:ph idx="1" type="body"/>
          </p:nvPr>
        </p:nvSpPr>
        <p:spPr>
          <a:xfrm>
            <a:off x="838200" y="1825625"/>
            <a:ext cx="6085114" cy="4016375"/>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12" name="Google Shape;3012;p375"/>
          <p:cNvSpPr txBox="1"/>
          <p:nvPr>
            <p:ph idx="12" type="sldNum"/>
          </p:nvPr>
        </p:nvSpPr>
        <p:spPr>
          <a:xfrm>
            <a:off x="9292771" y="6464300"/>
            <a:ext cx="2539660" cy="1818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dk2"/>
                </a:solidFill>
                <a:latin typeface="Calibri"/>
                <a:ea typeface="Calibri"/>
                <a:cs typeface="Calibri"/>
                <a:sym typeface="Calibri"/>
              </a:defRPr>
            </a:lvl1pPr>
            <a:lvl2pPr indent="0" lvl="1" marL="0" algn="r">
              <a:spcBef>
                <a:spcPts val="0"/>
              </a:spcBef>
              <a:buNone/>
              <a:defRPr sz="1200">
                <a:solidFill>
                  <a:schemeClr val="dk2"/>
                </a:solidFill>
                <a:latin typeface="Calibri"/>
                <a:ea typeface="Calibri"/>
                <a:cs typeface="Calibri"/>
                <a:sym typeface="Calibri"/>
              </a:defRPr>
            </a:lvl2pPr>
            <a:lvl3pPr indent="0" lvl="2" marL="0" algn="r">
              <a:spcBef>
                <a:spcPts val="0"/>
              </a:spcBef>
              <a:buNone/>
              <a:defRPr sz="1200">
                <a:solidFill>
                  <a:schemeClr val="dk2"/>
                </a:solidFill>
                <a:latin typeface="Calibri"/>
                <a:ea typeface="Calibri"/>
                <a:cs typeface="Calibri"/>
                <a:sym typeface="Calibri"/>
              </a:defRPr>
            </a:lvl3pPr>
            <a:lvl4pPr indent="0" lvl="3" marL="0" algn="r">
              <a:spcBef>
                <a:spcPts val="0"/>
              </a:spcBef>
              <a:buNone/>
              <a:defRPr sz="1200">
                <a:solidFill>
                  <a:schemeClr val="dk2"/>
                </a:solidFill>
                <a:latin typeface="Calibri"/>
                <a:ea typeface="Calibri"/>
                <a:cs typeface="Calibri"/>
                <a:sym typeface="Calibri"/>
              </a:defRPr>
            </a:lvl4pPr>
            <a:lvl5pPr indent="0" lvl="4" marL="0" algn="r">
              <a:spcBef>
                <a:spcPts val="0"/>
              </a:spcBef>
              <a:buNone/>
              <a:defRPr sz="1200">
                <a:solidFill>
                  <a:schemeClr val="dk2"/>
                </a:solidFill>
                <a:latin typeface="Calibri"/>
                <a:ea typeface="Calibri"/>
                <a:cs typeface="Calibri"/>
                <a:sym typeface="Calibri"/>
              </a:defRPr>
            </a:lvl5pPr>
            <a:lvl6pPr indent="0" lvl="5" marL="0" algn="r">
              <a:spcBef>
                <a:spcPts val="0"/>
              </a:spcBef>
              <a:buNone/>
              <a:defRPr sz="1200">
                <a:solidFill>
                  <a:schemeClr val="dk2"/>
                </a:solidFill>
                <a:latin typeface="Calibri"/>
                <a:ea typeface="Calibri"/>
                <a:cs typeface="Calibri"/>
                <a:sym typeface="Calibri"/>
              </a:defRPr>
            </a:lvl6pPr>
            <a:lvl7pPr indent="0" lvl="6" marL="0" algn="r">
              <a:spcBef>
                <a:spcPts val="0"/>
              </a:spcBef>
              <a:buNone/>
              <a:defRPr sz="1200">
                <a:solidFill>
                  <a:schemeClr val="dk2"/>
                </a:solidFill>
                <a:latin typeface="Calibri"/>
                <a:ea typeface="Calibri"/>
                <a:cs typeface="Calibri"/>
                <a:sym typeface="Calibri"/>
              </a:defRPr>
            </a:lvl7pPr>
            <a:lvl8pPr indent="0" lvl="7" marL="0" algn="r">
              <a:spcBef>
                <a:spcPts val="0"/>
              </a:spcBef>
              <a:buNone/>
              <a:defRPr sz="1200">
                <a:solidFill>
                  <a:schemeClr val="dk2"/>
                </a:solidFill>
                <a:latin typeface="Calibri"/>
                <a:ea typeface="Calibri"/>
                <a:cs typeface="Calibri"/>
                <a:sym typeface="Calibri"/>
              </a:defRPr>
            </a:lvl8pPr>
            <a:lvl9pPr indent="0" lvl="8" marL="0" algn="r">
              <a:spcBef>
                <a:spcPts val="0"/>
              </a:spcBef>
              <a:buNone/>
              <a:defRPr sz="1200">
                <a:solidFill>
                  <a:schemeClr val="dk2"/>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Closing Slide">
  <p:cSld name="3-Closing Slide 2">
    <p:spTree>
      <p:nvGrpSpPr>
        <p:cNvPr id="3013" name="Shape 3013"/>
        <p:cNvGrpSpPr/>
        <p:nvPr/>
      </p:nvGrpSpPr>
      <p:grpSpPr>
        <a:xfrm>
          <a:off x="0" y="0"/>
          <a:ext cx="0" cy="0"/>
          <a:chOff x="0" y="0"/>
          <a:chExt cx="0" cy="0"/>
        </a:xfrm>
      </p:grpSpPr>
      <p:pic>
        <p:nvPicPr>
          <p:cNvPr id="3014" name="Google Shape;3014;p376"/>
          <p:cNvPicPr preferRelativeResize="0"/>
          <p:nvPr/>
        </p:nvPicPr>
        <p:blipFill rotWithShape="1">
          <a:blip r:embed="rId2">
            <a:alphaModFix/>
          </a:blip>
          <a:srcRect b="0" l="0" r="0" t="0"/>
          <a:stretch/>
        </p:blipFill>
        <p:spPr>
          <a:xfrm>
            <a:off x="1524" y="0"/>
            <a:ext cx="12188952" cy="6858000"/>
          </a:xfrm>
          <a:prstGeom prst="rect">
            <a:avLst/>
          </a:prstGeom>
          <a:noFill/>
          <a:ln>
            <a:noFill/>
          </a:ln>
        </p:spPr>
      </p:pic>
      <p:pic>
        <p:nvPicPr>
          <p:cNvPr id="3015" name="Google Shape;3015;p376"/>
          <p:cNvPicPr preferRelativeResize="0"/>
          <p:nvPr/>
        </p:nvPicPr>
        <p:blipFill rotWithShape="1">
          <a:blip r:embed="rId3">
            <a:alphaModFix/>
          </a:blip>
          <a:srcRect b="0" l="0" r="0" t="0"/>
          <a:stretch/>
        </p:blipFill>
        <p:spPr>
          <a:xfrm>
            <a:off x="5185224" y="2949956"/>
            <a:ext cx="1821552" cy="958089"/>
          </a:xfrm>
          <a:prstGeom prst="rect">
            <a:avLst/>
          </a:prstGeom>
          <a:noFill/>
          <a:ln>
            <a:noFill/>
          </a:ln>
        </p:spPr>
      </p:pic>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12">
    <p:spTree>
      <p:nvGrpSpPr>
        <p:cNvPr id="3016" name="Shape 3016"/>
        <p:cNvGrpSpPr/>
        <p:nvPr/>
      </p:nvGrpSpPr>
      <p:grpSpPr>
        <a:xfrm>
          <a:off x="0" y="0"/>
          <a:ext cx="0" cy="0"/>
          <a:chOff x="0" y="0"/>
          <a:chExt cx="0" cy="0"/>
        </a:xfrm>
      </p:grpSpPr>
      <p:sp>
        <p:nvSpPr>
          <p:cNvPr id="3017" name="Google Shape;3017;p37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18" name="Google Shape;3018;p37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19" name="Google Shape;3019;p37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3020" name="Google Shape;3020;p3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1" name="Google Shape;3021;p3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022" name="Google Shape;3022;p37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23" name="Google Shape;3023;p37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24" name="Google Shape;3024;p37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3025" name="Google Shape;3025;p37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p:spTree>
      <p:nvGrpSpPr>
        <p:cNvPr id="3026" name="Shape 3026"/>
        <p:cNvGrpSpPr/>
        <p:nvPr/>
      </p:nvGrpSpPr>
      <p:grpSpPr>
        <a:xfrm>
          <a:off x="0" y="0"/>
          <a:ext cx="0" cy="0"/>
          <a:chOff x="0" y="0"/>
          <a:chExt cx="0" cy="0"/>
        </a:xfrm>
      </p:grpSpPr>
      <p:sp>
        <p:nvSpPr>
          <p:cNvPr id="3027" name="Google Shape;3027;p378"/>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id="3028" name="Google Shape;3028;p378"/>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3029" name="Google Shape;3029;p378"/>
          <p:cNvGrpSpPr/>
          <p:nvPr/>
        </p:nvGrpSpPr>
        <p:grpSpPr>
          <a:xfrm>
            <a:off x="0" y="0"/>
            <a:ext cx="1862667" cy="6629400"/>
            <a:chOff x="-15876" y="0"/>
            <a:chExt cx="1927803" cy="6858000"/>
          </a:xfrm>
        </p:grpSpPr>
        <p:sp>
          <p:nvSpPr>
            <p:cNvPr id="3030" name="Google Shape;3030;p378"/>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400">
                <a:solidFill>
                  <a:schemeClr val="lt1"/>
                </a:solidFill>
                <a:latin typeface="Calibri"/>
                <a:ea typeface="Calibri"/>
                <a:cs typeface="Calibri"/>
                <a:sym typeface="Calibri"/>
              </a:endParaRPr>
            </a:p>
          </p:txBody>
        </p:sp>
        <p:pic>
          <p:nvPicPr>
            <p:cNvPr id="3031" name="Google Shape;3031;p378"/>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3032" name="Google Shape;3032;p378"/>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3033" name="Google Shape;3033;p378"/>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4" name="Google Shape;3034;p378"/>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35" name="Google Shape;3035;p378"/>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2">
    <p:spTree>
      <p:nvGrpSpPr>
        <p:cNvPr id="3036" name="Shape 3036"/>
        <p:cNvGrpSpPr/>
        <p:nvPr/>
      </p:nvGrpSpPr>
      <p:grpSpPr>
        <a:xfrm>
          <a:off x="0" y="0"/>
          <a:ext cx="0" cy="0"/>
          <a:chOff x="0" y="0"/>
          <a:chExt cx="0" cy="0"/>
        </a:xfrm>
      </p:grpSpPr>
      <p:sp>
        <p:nvSpPr>
          <p:cNvPr id="3037" name="Google Shape;3037;p379"/>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38" name="Google Shape;3038;p379"/>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9" name="Google Shape;3039;p379"/>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40" name="Google Shape;3040;p379"/>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41" name="Google Shape;3041;p3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467">
                <a:solidFill>
                  <a:schemeClr val="lt1"/>
                </a:solidFill>
                <a:latin typeface="Calibri"/>
                <a:ea typeface="Calibri"/>
                <a:cs typeface="Calibri"/>
                <a:sym typeface="Calibri"/>
              </a:defRPr>
            </a:lvl1pPr>
            <a:lvl2pPr indent="0" lvl="1" marL="0" marR="0" algn="r">
              <a:spcBef>
                <a:spcPts val="0"/>
              </a:spcBef>
              <a:buNone/>
              <a:defRPr sz="1467">
                <a:solidFill>
                  <a:schemeClr val="lt1"/>
                </a:solidFill>
                <a:latin typeface="Calibri"/>
                <a:ea typeface="Calibri"/>
                <a:cs typeface="Calibri"/>
                <a:sym typeface="Calibri"/>
              </a:defRPr>
            </a:lvl2pPr>
            <a:lvl3pPr indent="0" lvl="2" marL="0" marR="0" algn="r">
              <a:spcBef>
                <a:spcPts val="0"/>
              </a:spcBef>
              <a:buNone/>
              <a:defRPr sz="1467">
                <a:solidFill>
                  <a:schemeClr val="lt1"/>
                </a:solidFill>
                <a:latin typeface="Calibri"/>
                <a:ea typeface="Calibri"/>
                <a:cs typeface="Calibri"/>
                <a:sym typeface="Calibri"/>
              </a:defRPr>
            </a:lvl3pPr>
            <a:lvl4pPr indent="0" lvl="3" marL="0" marR="0" algn="r">
              <a:spcBef>
                <a:spcPts val="0"/>
              </a:spcBef>
              <a:buNone/>
              <a:defRPr sz="1467">
                <a:solidFill>
                  <a:schemeClr val="lt1"/>
                </a:solidFill>
                <a:latin typeface="Calibri"/>
                <a:ea typeface="Calibri"/>
                <a:cs typeface="Calibri"/>
                <a:sym typeface="Calibri"/>
              </a:defRPr>
            </a:lvl4pPr>
            <a:lvl5pPr indent="0" lvl="4" marL="0" marR="0" algn="r">
              <a:spcBef>
                <a:spcPts val="0"/>
              </a:spcBef>
              <a:buNone/>
              <a:defRPr sz="1467">
                <a:solidFill>
                  <a:schemeClr val="lt1"/>
                </a:solidFill>
                <a:latin typeface="Calibri"/>
                <a:ea typeface="Calibri"/>
                <a:cs typeface="Calibri"/>
                <a:sym typeface="Calibri"/>
              </a:defRPr>
            </a:lvl5pPr>
            <a:lvl6pPr indent="0" lvl="5" marL="0" marR="0" algn="r">
              <a:spcBef>
                <a:spcPts val="0"/>
              </a:spcBef>
              <a:buNone/>
              <a:defRPr sz="1467">
                <a:solidFill>
                  <a:schemeClr val="lt1"/>
                </a:solidFill>
                <a:latin typeface="Calibri"/>
                <a:ea typeface="Calibri"/>
                <a:cs typeface="Calibri"/>
                <a:sym typeface="Calibri"/>
              </a:defRPr>
            </a:lvl6pPr>
            <a:lvl7pPr indent="0" lvl="6" marL="0" marR="0" algn="r">
              <a:spcBef>
                <a:spcPts val="0"/>
              </a:spcBef>
              <a:buNone/>
              <a:defRPr sz="1467">
                <a:solidFill>
                  <a:schemeClr val="lt1"/>
                </a:solidFill>
                <a:latin typeface="Calibri"/>
                <a:ea typeface="Calibri"/>
                <a:cs typeface="Calibri"/>
                <a:sym typeface="Calibri"/>
              </a:defRPr>
            </a:lvl7pPr>
            <a:lvl8pPr indent="0" lvl="7" marL="0" marR="0" algn="r">
              <a:spcBef>
                <a:spcPts val="0"/>
              </a:spcBef>
              <a:buNone/>
              <a:defRPr sz="1467">
                <a:solidFill>
                  <a:schemeClr val="lt1"/>
                </a:solidFill>
                <a:latin typeface="Calibri"/>
                <a:ea typeface="Calibri"/>
                <a:cs typeface="Calibri"/>
                <a:sym typeface="Calibri"/>
              </a:defRPr>
            </a:lvl8pPr>
            <a:lvl9pPr indent="0" lvl="8" marL="0" marR="0" algn="r">
              <a:spcBef>
                <a:spcPts val="0"/>
              </a:spcBef>
              <a:buNone/>
              <a:defRPr sz="1467">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3042" name="Google Shape;3042;p379"/>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4">
    <p:spTree>
      <p:nvGrpSpPr>
        <p:cNvPr id="322" name="Shape 322"/>
        <p:cNvGrpSpPr/>
        <p:nvPr/>
      </p:nvGrpSpPr>
      <p:grpSpPr>
        <a:xfrm>
          <a:off x="0" y="0"/>
          <a:ext cx="0" cy="0"/>
          <a:chOff x="0" y="0"/>
          <a:chExt cx="0" cy="0"/>
        </a:xfrm>
      </p:grpSpPr>
      <p:sp>
        <p:nvSpPr>
          <p:cNvPr id="323" name="Google Shape;323;p10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4" name="Google Shape;324;p10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5" name="Google Shape;325;p10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6" name="Google Shape;326;p101"/>
          <p:cNvSpPr/>
          <p:nvPr>
            <p:ph idx="2" type="pic"/>
          </p:nvPr>
        </p:nvSpPr>
        <p:spPr>
          <a:xfrm>
            <a:off x="7118684" y="233915"/>
            <a:ext cx="5073316" cy="5943600"/>
          </a:xfrm>
          <a:prstGeom prst="rect">
            <a:avLst/>
          </a:prstGeom>
          <a:noFill/>
          <a:ln>
            <a:noFill/>
          </a:ln>
        </p:spPr>
      </p:sp>
      <p:grpSp>
        <p:nvGrpSpPr>
          <p:cNvPr id="327" name="Google Shape;327;p101"/>
          <p:cNvGrpSpPr/>
          <p:nvPr/>
        </p:nvGrpSpPr>
        <p:grpSpPr>
          <a:xfrm>
            <a:off x="0" y="5020348"/>
            <a:ext cx="12192000" cy="1837653"/>
            <a:chOff x="0" y="5020348"/>
            <a:chExt cx="12192000" cy="1837653"/>
          </a:xfrm>
        </p:grpSpPr>
        <p:sp>
          <p:nvSpPr>
            <p:cNvPr id="328" name="Google Shape;328;p10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9" name="Google Shape;329;p10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30" name="Google Shape;330;p10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13">
    <p:spTree>
      <p:nvGrpSpPr>
        <p:cNvPr id="3043" name="Shape 3043"/>
        <p:cNvGrpSpPr/>
        <p:nvPr/>
      </p:nvGrpSpPr>
      <p:grpSpPr>
        <a:xfrm>
          <a:off x="0" y="0"/>
          <a:ext cx="0" cy="0"/>
          <a:chOff x="0" y="0"/>
          <a:chExt cx="0" cy="0"/>
        </a:xfrm>
      </p:grpSpPr>
      <p:sp>
        <p:nvSpPr>
          <p:cNvPr id="3044" name="Google Shape;3044;p38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45" name="Google Shape;3045;p38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46" name="Google Shape;3046;p38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3047" name="Google Shape;3047;p3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48" name="Google Shape;3048;p3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049" name="Google Shape;3049;p38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50" name="Google Shape;3050;p38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51" name="Google Shape;3051;p38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3052" name="Google Shape;3052;p38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11">
    <p:spTree>
      <p:nvGrpSpPr>
        <p:cNvPr id="3053" name="Shape 3053"/>
        <p:cNvGrpSpPr/>
        <p:nvPr/>
      </p:nvGrpSpPr>
      <p:grpSpPr>
        <a:xfrm>
          <a:off x="0" y="0"/>
          <a:ext cx="0" cy="0"/>
          <a:chOff x="0" y="0"/>
          <a:chExt cx="0" cy="0"/>
        </a:xfrm>
      </p:grpSpPr>
      <p:sp>
        <p:nvSpPr>
          <p:cNvPr id="3054" name="Google Shape;3054;p381"/>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55" name="Google Shape;3055;p38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56" name="Google Shape;3056;p38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57" name="Google Shape;3057;p381"/>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3058" name="Google Shape;3058;p38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11">
    <p:spTree>
      <p:nvGrpSpPr>
        <p:cNvPr id="3059" name="Shape 3059"/>
        <p:cNvGrpSpPr/>
        <p:nvPr/>
      </p:nvGrpSpPr>
      <p:grpSpPr>
        <a:xfrm>
          <a:off x="0" y="0"/>
          <a:ext cx="0" cy="0"/>
          <a:chOff x="0" y="0"/>
          <a:chExt cx="0" cy="0"/>
        </a:xfrm>
      </p:grpSpPr>
      <p:sp>
        <p:nvSpPr>
          <p:cNvPr id="3060" name="Google Shape;3060;p38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3061" name="Google Shape;3061;p38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3062" name="Google Shape;3062;p38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63" name="Google Shape;3063;p382"/>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64" name="Google Shape;3064;p382"/>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10">
    <p:spTree>
      <p:nvGrpSpPr>
        <p:cNvPr id="3065" name="Shape 3065"/>
        <p:cNvGrpSpPr/>
        <p:nvPr/>
      </p:nvGrpSpPr>
      <p:grpSpPr>
        <a:xfrm>
          <a:off x="0" y="0"/>
          <a:ext cx="0" cy="0"/>
          <a:chOff x="0" y="0"/>
          <a:chExt cx="0" cy="0"/>
        </a:xfrm>
      </p:grpSpPr>
      <p:sp>
        <p:nvSpPr>
          <p:cNvPr id="3066" name="Google Shape;3066;p38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67" name="Google Shape;3067;p38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68" name="Google Shape;3068;p383"/>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69" name="Google Shape;3069;p383"/>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70" name="Google Shape;3070;p383"/>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071" name="Google Shape;3071;p38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12">
    <p:spTree>
      <p:nvGrpSpPr>
        <p:cNvPr id="3072" name="Shape 3072"/>
        <p:cNvGrpSpPr/>
        <p:nvPr/>
      </p:nvGrpSpPr>
      <p:grpSpPr>
        <a:xfrm>
          <a:off x="0" y="0"/>
          <a:ext cx="0" cy="0"/>
          <a:chOff x="0" y="0"/>
          <a:chExt cx="0" cy="0"/>
        </a:xfrm>
      </p:grpSpPr>
      <p:sp>
        <p:nvSpPr>
          <p:cNvPr id="3073" name="Google Shape;3073;p384"/>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74" name="Google Shape;3074;p38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75" name="Google Shape;3075;p38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76" name="Google Shape;3076;p384"/>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3077" name="Google Shape;3077;p38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12">
    <p:spTree>
      <p:nvGrpSpPr>
        <p:cNvPr id="3078" name="Shape 3078"/>
        <p:cNvGrpSpPr/>
        <p:nvPr/>
      </p:nvGrpSpPr>
      <p:grpSpPr>
        <a:xfrm>
          <a:off x="0" y="0"/>
          <a:ext cx="0" cy="0"/>
          <a:chOff x="0" y="0"/>
          <a:chExt cx="0" cy="0"/>
        </a:xfrm>
      </p:grpSpPr>
      <p:sp>
        <p:nvSpPr>
          <p:cNvPr id="3079" name="Google Shape;3079;p38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3080" name="Google Shape;3080;p38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3081" name="Google Shape;3081;p38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82" name="Google Shape;3082;p385"/>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83" name="Google Shape;3083;p385"/>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11">
    <p:spTree>
      <p:nvGrpSpPr>
        <p:cNvPr id="3084" name="Shape 3084"/>
        <p:cNvGrpSpPr/>
        <p:nvPr/>
      </p:nvGrpSpPr>
      <p:grpSpPr>
        <a:xfrm>
          <a:off x="0" y="0"/>
          <a:ext cx="0" cy="0"/>
          <a:chOff x="0" y="0"/>
          <a:chExt cx="0" cy="0"/>
        </a:xfrm>
      </p:grpSpPr>
      <p:sp>
        <p:nvSpPr>
          <p:cNvPr id="3085" name="Google Shape;3085;p38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86" name="Google Shape;3086;p38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087" name="Google Shape;3087;p386"/>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88" name="Google Shape;3088;p386"/>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89" name="Google Shape;3089;p386"/>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090" name="Google Shape;3090;p38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3">
    <p:spTree>
      <p:nvGrpSpPr>
        <p:cNvPr id="3091" name="Shape 3091"/>
        <p:cNvGrpSpPr/>
        <p:nvPr/>
      </p:nvGrpSpPr>
      <p:grpSpPr>
        <a:xfrm>
          <a:off x="0" y="0"/>
          <a:ext cx="0" cy="0"/>
          <a:chOff x="0" y="0"/>
          <a:chExt cx="0" cy="0"/>
        </a:xfrm>
      </p:grpSpPr>
      <p:sp>
        <p:nvSpPr>
          <p:cNvPr id="3092" name="Google Shape;3092;p387"/>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3093" name="Google Shape;3093;p387"/>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94" name="Google Shape;3094;p387"/>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95" name="Google Shape;3095;p387"/>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96" name="Google Shape;3096;p3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467">
                <a:solidFill>
                  <a:schemeClr val="lt1"/>
                </a:solidFill>
                <a:latin typeface="Calibri"/>
                <a:ea typeface="Calibri"/>
                <a:cs typeface="Calibri"/>
                <a:sym typeface="Calibri"/>
              </a:defRPr>
            </a:lvl1pPr>
            <a:lvl2pPr indent="0" lvl="1" marL="0" marR="0" algn="r">
              <a:spcBef>
                <a:spcPts val="0"/>
              </a:spcBef>
              <a:buNone/>
              <a:defRPr sz="1467">
                <a:solidFill>
                  <a:schemeClr val="lt1"/>
                </a:solidFill>
                <a:latin typeface="Calibri"/>
                <a:ea typeface="Calibri"/>
                <a:cs typeface="Calibri"/>
                <a:sym typeface="Calibri"/>
              </a:defRPr>
            </a:lvl2pPr>
            <a:lvl3pPr indent="0" lvl="2" marL="0" marR="0" algn="r">
              <a:spcBef>
                <a:spcPts val="0"/>
              </a:spcBef>
              <a:buNone/>
              <a:defRPr sz="1467">
                <a:solidFill>
                  <a:schemeClr val="lt1"/>
                </a:solidFill>
                <a:latin typeface="Calibri"/>
                <a:ea typeface="Calibri"/>
                <a:cs typeface="Calibri"/>
                <a:sym typeface="Calibri"/>
              </a:defRPr>
            </a:lvl3pPr>
            <a:lvl4pPr indent="0" lvl="3" marL="0" marR="0" algn="r">
              <a:spcBef>
                <a:spcPts val="0"/>
              </a:spcBef>
              <a:buNone/>
              <a:defRPr sz="1467">
                <a:solidFill>
                  <a:schemeClr val="lt1"/>
                </a:solidFill>
                <a:latin typeface="Calibri"/>
                <a:ea typeface="Calibri"/>
                <a:cs typeface="Calibri"/>
                <a:sym typeface="Calibri"/>
              </a:defRPr>
            </a:lvl4pPr>
            <a:lvl5pPr indent="0" lvl="4" marL="0" marR="0" algn="r">
              <a:spcBef>
                <a:spcPts val="0"/>
              </a:spcBef>
              <a:buNone/>
              <a:defRPr sz="1467">
                <a:solidFill>
                  <a:schemeClr val="lt1"/>
                </a:solidFill>
                <a:latin typeface="Calibri"/>
                <a:ea typeface="Calibri"/>
                <a:cs typeface="Calibri"/>
                <a:sym typeface="Calibri"/>
              </a:defRPr>
            </a:lvl5pPr>
            <a:lvl6pPr indent="0" lvl="5" marL="0" marR="0" algn="r">
              <a:spcBef>
                <a:spcPts val="0"/>
              </a:spcBef>
              <a:buNone/>
              <a:defRPr sz="1467">
                <a:solidFill>
                  <a:schemeClr val="lt1"/>
                </a:solidFill>
                <a:latin typeface="Calibri"/>
                <a:ea typeface="Calibri"/>
                <a:cs typeface="Calibri"/>
                <a:sym typeface="Calibri"/>
              </a:defRPr>
            </a:lvl6pPr>
            <a:lvl7pPr indent="0" lvl="6" marL="0" marR="0" algn="r">
              <a:spcBef>
                <a:spcPts val="0"/>
              </a:spcBef>
              <a:buNone/>
              <a:defRPr sz="1467">
                <a:solidFill>
                  <a:schemeClr val="lt1"/>
                </a:solidFill>
                <a:latin typeface="Calibri"/>
                <a:ea typeface="Calibri"/>
                <a:cs typeface="Calibri"/>
                <a:sym typeface="Calibri"/>
              </a:defRPr>
            </a:lvl7pPr>
            <a:lvl8pPr indent="0" lvl="7" marL="0" marR="0" algn="r">
              <a:spcBef>
                <a:spcPts val="0"/>
              </a:spcBef>
              <a:buNone/>
              <a:defRPr sz="1467">
                <a:solidFill>
                  <a:schemeClr val="lt1"/>
                </a:solidFill>
                <a:latin typeface="Calibri"/>
                <a:ea typeface="Calibri"/>
                <a:cs typeface="Calibri"/>
                <a:sym typeface="Calibri"/>
              </a:defRPr>
            </a:lvl8pPr>
            <a:lvl9pPr indent="0" lvl="8" marL="0" marR="0" algn="r">
              <a:spcBef>
                <a:spcPts val="0"/>
              </a:spcBef>
              <a:buNone/>
              <a:defRPr sz="1467">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3097" name="Google Shape;3097;p387"/>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98" name="Shape 3098"/>
        <p:cNvGrpSpPr/>
        <p:nvPr/>
      </p:nvGrpSpPr>
      <p:grpSpPr>
        <a:xfrm>
          <a:off x="0" y="0"/>
          <a:ext cx="0" cy="0"/>
          <a:chOff x="0" y="0"/>
          <a:chExt cx="0" cy="0"/>
        </a:xfrm>
      </p:grpSpPr>
      <p:sp>
        <p:nvSpPr>
          <p:cNvPr id="3099" name="Google Shape;3099;p388"/>
          <p:cNvSpPr txBox="1"/>
          <p:nvPr>
            <p:ph type="title"/>
          </p:nvPr>
        </p:nvSpPr>
        <p:spPr>
          <a:xfrm>
            <a:off x="963084" y="4406903"/>
            <a:ext cx="10363200" cy="1362075"/>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Clr>
                <a:schemeClr val="accent1"/>
              </a:buClr>
              <a:buSzPts val="4000"/>
              <a:buFont typeface="Calibri"/>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00" name="Google Shape;3100;p388"/>
          <p:cNvSpPr txBox="1"/>
          <p:nvPr>
            <p:ph idx="1" type="body"/>
          </p:nvPr>
        </p:nvSpPr>
        <p:spPr>
          <a:xfrm>
            <a:off x="963084" y="2906713"/>
            <a:ext cx="10363200" cy="1500187"/>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2000"/>
              <a:buNone/>
              <a:defRPr sz="2000">
                <a:solidFill>
                  <a:srgbClr val="919497"/>
                </a:solidFill>
              </a:defRPr>
            </a:lvl1pPr>
            <a:lvl2pPr indent="-228600" lvl="1" marL="914400" algn="l">
              <a:lnSpc>
                <a:spcPct val="100000"/>
              </a:lnSpc>
              <a:spcBef>
                <a:spcPts val="1000"/>
              </a:spcBef>
              <a:spcAft>
                <a:spcPts val="0"/>
              </a:spcAft>
              <a:buSzPts val="1800"/>
              <a:buNone/>
              <a:defRPr sz="1800">
                <a:solidFill>
                  <a:srgbClr val="919497"/>
                </a:solidFill>
              </a:defRPr>
            </a:lvl2pPr>
            <a:lvl3pPr indent="-228600" lvl="2" marL="1371600" algn="l">
              <a:lnSpc>
                <a:spcPct val="100000"/>
              </a:lnSpc>
              <a:spcBef>
                <a:spcPts val="1000"/>
              </a:spcBef>
              <a:spcAft>
                <a:spcPts val="0"/>
              </a:spcAft>
              <a:buSzPts val="1600"/>
              <a:buNone/>
              <a:defRPr sz="1600">
                <a:solidFill>
                  <a:srgbClr val="919497"/>
                </a:solidFill>
              </a:defRPr>
            </a:lvl3pPr>
            <a:lvl4pPr indent="-228600" lvl="3" marL="1828800" algn="l">
              <a:lnSpc>
                <a:spcPct val="100000"/>
              </a:lnSpc>
              <a:spcBef>
                <a:spcPts val="1000"/>
              </a:spcBef>
              <a:spcAft>
                <a:spcPts val="0"/>
              </a:spcAft>
              <a:buSzPts val="1400"/>
              <a:buNone/>
              <a:defRPr sz="1400">
                <a:solidFill>
                  <a:srgbClr val="919497"/>
                </a:solidFill>
              </a:defRPr>
            </a:lvl4pPr>
            <a:lvl5pPr indent="-228600" lvl="4" marL="2286000" algn="l">
              <a:lnSpc>
                <a:spcPct val="100000"/>
              </a:lnSpc>
              <a:spcBef>
                <a:spcPts val="1000"/>
              </a:spcBef>
              <a:spcAft>
                <a:spcPts val="0"/>
              </a:spcAft>
              <a:buSzPts val="1400"/>
              <a:buNone/>
              <a:defRPr sz="1400">
                <a:solidFill>
                  <a:srgbClr val="919497"/>
                </a:solidFill>
              </a:defRPr>
            </a:lvl5pPr>
            <a:lvl6pPr indent="-228600" lvl="5" marL="2743200" algn="l">
              <a:lnSpc>
                <a:spcPct val="90000"/>
              </a:lnSpc>
              <a:spcBef>
                <a:spcPts val="1000"/>
              </a:spcBef>
              <a:spcAft>
                <a:spcPts val="0"/>
              </a:spcAft>
              <a:buClr>
                <a:srgbClr val="919497"/>
              </a:buClr>
              <a:buSzPts val="1400"/>
              <a:buNone/>
              <a:defRPr sz="1400">
                <a:solidFill>
                  <a:srgbClr val="919497"/>
                </a:solidFill>
              </a:defRPr>
            </a:lvl6pPr>
            <a:lvl7pPr indent="-228600" lvl="6" marL="3200400" algn="l">
              <a:lnSpc>
                <a:spcPct val="90000"/>
              </a:lnSpc>
              <a:spcBef>
                <a:spcPts val="500"/>
              </a:spcBef>
              <a:spcAft>
                <a:spcPts val="0"/>
              </a:spcAft>
              <a:buClr>
                <a:srgbClr val="919497"/>
              </a:buClr>
              <a:buSzPts val="1400"/>
              <a:buNone/>
              <a:defRPr sz="1400">
                <a:solidFill>
                  <a:srgbClr val="919497"/>
                </a:solidFill>
              </a:defRPr>
            </a:lvl7pPr>
            <a:lvl8pPr indent="-228600" lvl="7" marL="3657600" algn="l">
              <a:lnSpc>
                <a:spcPct val="90000"/>
              </a:lnSpc>
              <a:spcBef>
                <a:spcPts val="500"/>
              </a:spcBef>
              <a:spcAft>
                <a:spcPts val="0"/>
              </a:spcAft>
              <a:buClr>
                <a:srgbClr val="919497"/>
              </a:buClr>
              <a:buSzPts val="1400"/>
              <a:buNone/>
              <a:defRPr sz="1400">
                <a:solidFill>
                  <a:srgbClr val="919497"/>
                </a:solidFill>
              </a:defRPr>
            </a:lvl8pPr>
            <a:lvl9pPr indent="-228600" lvl="8" marL="4114800" algn="l">
              <a:lnSpc>
                <a:spcPct val="90000"/>
              </a:lnSpc>
              <a:spcBef>
                <a:spcPts val="500"/>
              </a:spcBef>
              <a:spcAft>
                <a:spcPts val="0"/>
              </a:spcAft>
              <a:buClr>
                <a:srgbClr val="919497"/>
              </a:buClr>
              <a:buSzPts val="1400"/>
              <a:buNone/>
              <a:defRPr sz="1400">
                <a:solidFill>
                  <a:srgbClr val="919497"/>
                </a:solidFill>
              </a:defRPr>
            </a:lvl9pPr>
          </a:lstStyle>
          <a:p/>
        </p:txBody>
      </p:sp>
      <p:sp>
        <p:nvSpPr>
          <p:cNvPr id="3101" name="Google Shape;3101;p38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3102" name="Google Shape;3102;p3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03" name="Google Shape;3103;p38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3104" name="Shape 3104"/>
        <p:cNvGrpSpPr/>
        <p:nvPr/>
      </p:nvGrpSpPr>
      <p:grpSpPr>
        <a:xfrm>
          <a:off x="0" y="0"/>
          <a:ext cx="0" cy="0"/>
          <a:chOff x="0" y="0"/>
          <a:chExt cx="0" cy="0"/>
        </a:xfrm>
      </p:grpSpPr>
      <p:sp>
        <p:nvSpPr>
          <p:cNvPr id="3105" name="Google Shape;3105;p389"/>
          <p:cNvSpPr txBox="1"/>
          <p:nvPr>
            <p:ph type="title"/>
          </p:nvPr>
        </p:nvSpPr>
        <p:spPr>
          <a:xfrm>
            <a:off x="609605" y="273051"/>
            <a:ext cx="4011084" cy="116205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2000"/>
              <a:buFont typeface="Calibri"/>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06" name="Google Shape;3106;p389"/>
          <p:cNvSpPr txBox="1"/>
          <p:nvPr>
            <p:ph idx="1" type="body"/>
          </p:nvPr>
        </p:nvSpPr>
        <p:spPr>
          <a:xfrm>
            <a:off x="4766733" y="273054"/>
            <a:ext cx="6815667" cy="5853113"/>
          </a:xfrm>
          <a:prstGeom prst="rect">
            <a:avLst/>
          </a:prstGeom>
          <a:noFill/>
          <a:ln>
            <a:noFill/>
          </a:ln>
        </p:spPr>
        <p:txBody>
          <a:bodyPr anchorCtr="0" anchor="t" bIns="45700" lIns="91425" spcFirstLastPara="1" rIns="91425" wrap="square" tIns="45700">
            <a:noAutofit/>
          </a:bodyPr>
          <a:lstStyle>
            <a:lvl1pPr indent="-431800" lvl="0" marL="457200" algn="l">
              <a:lnSpc>
                <a:spcPct val="100000"/>
              </a:lnSpc>
              <a:spcBef>
                <a:spcPts val="1000"/>
              </a:spcBef>
              <a:spcAft>
                <a:spcPts val="0"/>
              </a:spcAft>
              <a:buSzPts val="3200"/>
              <a:buChar char="•"/>
              <a:defRPr sz="3200"/>
            </a:lvl1pPr>
            <a:lvl2pPr indent="-406400" lvl="1" marL="914400" algn="l">
              <a:lnSpc>
                <a:spcPct val="100000"/>
              </a:lnSpc>
              <a:spcBef>
                <a:spcPts val="1000"/>
              </a:spcBef>
              <a:spcAft>
                <a:spcPts val="0"/>
              </a:spcAft>
              <a:buSzPts val="2800"/>
              <a:buChar char="•"/>
              <a:defRPr sz="2800"/>
            </a:lvl2pPr>
            <a:lvl3pPr indent="-381000" lvl="2" marL="1371600" algn="l">
              <a:lnSpc>
                <a:spcPct val="100000"/>
              </a:lnSpc>
              <a:spcBef>
                <a:spcPts val="1000"/>
              </a:spcBef>
              <a:spcAft>
                <a:spcPts val="0"/>
              </a:spcAft>
              <a:buSzPts val="2400"/>
              <a:buChar char="•"/>
              <a:defRPr sz="2400"/>
            </a:lvl3pPr>
            <a:lvl4pPr indent="-355600" lvl="3" marL="1828800" algn="l">
              <a:lnSpc>
                <a:spcPct val="100000"/>
              </a:lnSpc>
              <a:spcBef>
                <a:spcPts val="1000"/>
              </a:spcBef>
              <a:spcAft>
                <a:spcPts val="0"/>
              </a:spcAft>
              <a:buSzPts val="2000"/>
              <a:buChar char="•"/>
              <a:defRPr sz="2000"/>
            </a:lvl4pPr>
            <a:lvl5pPr indent="-355600" lvl="4" marL="2286000" algn="l">
              <a:lnSpc>
                <a:spcPct val="100000"/>
              </a:lnSpc>
              <a:spcBef>
                <a:spcPts val="1000"/>
              </a:spcBef>
              <a:spcAft>
                <a:spcPts val="0"/>
              </a:spcAft>
              <a:buSzPts val="2000"/>
              <a:buChar char="•"/>
              <a:defRPr sz="2000"/>
            </a:lvl5pPr>
            <a:lvl6pPr indent="-355600" lvl="5" marL="2743200" algn="l">
              <a:lnSpc>
                <a:spcPct val="90000"/>
              </a:lnSpc>
              <a:spcBef>
                <a:spcPts val="10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3107" name="Google Shape;3107;p389"/>
          <p:cNvSpPr txBox="1"/>
          <p:nvPr>
            <p:ph idx="2" type="body"/>
          </p:nvPr>
        </p:nvSpPr>
        <p:spPr>
          <a:xfrm>
            <a:off x="609605" y="1435103"/>
            <a:ext cx="4011084" cy="46910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400"/>
              <a:buNone/>
              <a:defRPr sz="1400"/>
            </a:lvl1pPr>
            <a:lvl2pPr indent="-228600" lvl="1" marL="914400" algn="l">
              <a:lnSpc>
                <a:spcPct val="100000"/>
              </a:lnSpc>
              <a:spcBef>
                <a:spcPts val="1000"/>
              </a:spcBef>
              <a:spcAft>
                <a:spcPts val="0"/>
              </a:spcAft>
              <a:buSzPts val="1200"/>
              <a:buNone/>
              <a:defRPr sz="1200"/>
            </a:lvl2pPr>
            <a:lvl3pPr indent="-228600" lvl="2" marL="1371600" algn="l">
              <a:lnSpc>
                <a:spcPct val="100000"/>
              </a:lnSpc>
              <a:spcBef>
                <a:spcPts val="1000"/>
              </a:spcBef>
              <a:spcAft>
                <a:spcPts val="0"/>
              </a:spcAft>
              <a:buSzPts val="1000"/>
              <a:buNone/>
              <a:defRPr sz="1000"/>
            </a:lvl3pPr>
            <a:lvl4pPr indent="-228600" lvl="3" marL="1828800" algn="l">
              <a:lnSpc>
                <a:spcPct val="100000"/>
              </a:lnSpc>
              <a:spcBef>
                <a:spcPts val="1000"/>
              </a:spcBef>
              <a:spcAft>
                <a:spcPts val="0"/>
              </a:spcAft>
              <a:buSzPts val="900"/>
              <a:buNone/>
              <a:defRPr sz="900"/>
            </a:lvl4pPr>
            <a:lvl5pPr indent="-228600" lvl="4" marL="2286000" algn="l">
              <a:lnSpc>
                <a:spcPct val="100000"/>
              </a:lnSpc>
              <a:spcBef>
                <a:spcPts val="1000"/>
              </a:spcBef>
              <a:spcAft>
                <a:spcPts val="0"/>
              </a:spcAft>
              <a:buSzPts val="900"/>
              <a:buNone/>
              <a:defRPr sz="900"/>
            </a:lvl5pPr>
            <a:lvl6pPr indent="-228600" lvl="5" marL="2743200" algn="l">
              <a:lnSpc>
                <a:spcPct val="90000"/>
              </a:lnSpc>
              <a:spcBef>
                <a:spcPts val="1000"/>
              </a:spcBef>
              <a:spcAft>
                <a:spcPts val="0"/>
              </a:spcAft>
              <a:buClr>
                <a:schemeClr val="dk1"/>
              </a:buClr>
              <a:buSzPts val="900"/>
              <a:buNone/>
              <a:defRPr sz="900"/>
            </a:lvl6pPr>
            <a:lvl7pPr indent="-228600" lvl="6" marL="3200400" algn="l">
              <a:lnSpc>
                <a:spcPct val="90000"/>
              </a:lnSpc>
              <a:spcBef>
                <a:spcPts val="500"/>
              </a:spcBef>
              <a:spcAft>
                <a:spcPts val="0"/>
              </a:spcAft>
              <a:buClr>
                <a:schemeClr val="dk1"/>
              </a:buClr>
              <a:buSzPts val="900"/>
              <a:buNone/>
              <a:defRPr sz="900"/>
            </a:lvl7pPr>
            <a:lvl8pPr indent="-228600" lvl="7" marL="3657600" algn="l">
              <a:lnSpc>
                <a:spcPct val="90000"/>
              </a:lnSpc>
              <a:spcBef>
                <a:spcPts val="500"/>
              </a:spcBef>
              <a:spcAft>
                <a:spcPts val="0"/>
              </a:spcAft>
              <a:buClr>
                <a:schemeClr val="dk1"/>
              </a:buClr>
              <a:buSzPts val="900"/>
              <a:buNone/>
              <a:defRPr sz="900"/>
            </a:lvl8pPr>
            <a:lvl9pPr indent="-228600" lvl="8" marL="4114800" algn="l">
              <a:lnSpc>
                <a:spcPct val="90000"/>
              </a:lnSpc>
              <a:spcBef>
                <a:spcPts val="500"/>
              </a:spcBef>
              <a:spcAft>
                <a:spcPts val="0"/>
              </a:spcAft>
              <a:buClr>
                <a:schemeClr val="dk1"/>
              </a:buClr>
              <a:buSzPts val="900"/>
              <a:buNone/>
              <a:defRPr sz="900"/>
            </a:lvl9pPr>
          </a:lstStyle>
          <a:p/>
        </p:txBody>
      </p:sp>
      <p:sp>
        <p:nvSpPr>
          <p:cNvPr id="3108" name="Google Shape;3108;p38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3109" name="Google Shape;3109;p3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10" name="Google Shape;3110;p3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3">
    <p:spTree>
      <p:nvGrpSpPr>
        <p:cNvPr id="331" name="Shape 331"/>
        <p:cNvGrpSpPr/>
        <p:nvPr/>
      </p:nvGrpSpPr>
      <p:grpSpPr>
        <a:xfrm>
          <a:off x="0" y="0"/>
          <a:ext cx="0" cy="0"/>
          <a:chOff x="0" y="0"/>
          <a:chExt cx="0" cy="0"/>
        </a:xfrm>
      </p:grpSpPr>
      <p:sp>
        <p:nvSpPr>
          <p:cNvPr id="332" name="Google Shape;332;p10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33" name="Google Shape;333;p10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34" name="Google Shape;334;p102"/>
          <p:cNvGrpSpPr/>
          <p:nvPr/>
        </p:nvGrpSpPr>
        <p:grpSpPr>
          <a:xfrm>
            <a:off x="0" y="5379426"/>
            <a:ext cx="2807368" cy="753891"/>
            <a:chOff x="0" y="5379426"/>
            <a:chExt cx="2807368" cy="753891"/>
          </a:xfrm>
        </p:grpSpPr>
        <p:sp>
          <p:nvSpPr>
            <p:cNvPr id="335" name="Google Shape;335;p10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36" name="Google Shape;336;p10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37" name="Google Shape;337;p102"/>
          <p:cNvSpPr/>
          <p:nvPr>
            <p:ph idx="2" type="pic"/>
          </p:nvPr>
        </p:nvSpPr>
        <p:spPr>
          <a:xfrm>
            <a:off x="2807368" y="457202"/>
            <a:ext cx="8915400" cy="5943598"/>
          </a:xfrm>
          <a:prstGeom prst="rect">
            <a:avLst/>
          </a:prstGeom>
          <a:noFill/>
          <a:ln>
            <a:noFill/>
          </a:ln>
        </p:spPr>
      </p:sp>
      <p:pic>
        <p:nvPicPr>
          <p:cNvPr id="338" name="Google Shape;338;p10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p:spTree>
      <p:nvGrpSpPr>
        <p:cNvPr id="3111" name="Shape 3111"/>
        <p:cNvGrpSpPr/>
        <p:nvPr/>
      </p:nvGrpSpPr>
      <p:grpSpPr>
        <a:xfrm>
          <a:off x="0" y="0"/>
          <a:ext cx="0" cy="0"/>
          <a:chOff x="0" y="0"/>
          <a:chExt cx="0" cy="0"/>
        </a:xfrm>
      </p:grpSpPr>
      <p:sp>
        <p:nvSpPr>
          <p:cNvPr id="3112" name="Google Shape;3112;p390"/>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13" name="Google Shape;3113;p390"/>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14" name="Google Shape;3114;p390"/>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15" name="Google Shape;3115;p390"/>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16" name="Google Shape;3116;p390"/>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17" name="Google Shape;3117;p390"/>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118" name="Google Shape;3118;p390"/>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3119" name="Google Shape;3119;p390"/>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3120" name="Google Shape;3120;p390"/>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2">
    <p:spTree>
      <p:nvGrpSpPr>
        <p:cNvPr id="3121" name="Shape 3121"/>
        <p:cNvGrpSpPr/>
        <p:nvPr/>
      </p:nvGrpSpPr>
      <p:grpSpPr>
        <a:xfrm>
          <a:off x="0" y="0"/>
          <a:ext cx="0" cy="0"/>
          <a:chOff x="0" y="0"/>
          <a:chExt cx="0" cy="0"/>
        </a:xfrm>
      </p:grpSpPr>
      <p:sp>
        <p:nvSpPr>
          <p:cNvPr id="3122" name="Google Shape;3122;p39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23" name="Google Shape;3123;p39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24" name="Google Shape;3124;p39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25" name="Google Shape;3125;p39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126" name="Google Shape;3126;p3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127" name="Google Shape;3127;p3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128" name="Google Shape;3128;p391"/>
          <p:cNvGrpSpPr/>
          <p:nvPr/>
        </p:nvGrpSpPr>
        <p:grpSpPr>
          <a:xfrm>
            <a:off x="7191542" y="1"/>
            <a:ext cx="5000459" cy="1425992"/>
            <a:chOff x="7191542" y="1"/>
            <a:chExt cx="5000459" cy="1425992"/>
          </a:xfrm>
        </p:grpSpPr>
        <p:pic>
          <p:nvPicPr>
            <p:cNvPr id="3129" name="Google Shape;3129;p3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130" name="Google Shape;3130;p391"/>
            <p:cNvGrpSpPr/>
            <p:nvPr/>
          </p:nvGrpSpPr>
          <p:grpSpPr>
            <a:xfrm>
              <a:off x="7191542" y="1"/>
              <a:ext cx="5000459" cy="1425992"/>
              <a:chOff x="7186272" y="0"/>
              <a:chExt cx="5005729" cy="1427495"/>
            </a:xfrm>
          </p:grpSpPr>
          <p:sp>
            <p:nvSpPr>
              <p:cNvPr id="3131" name="Google Shape;3131;p3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132" name="Google Shape;3132;p3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133" name="Google Shape;3133;p39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2">
    <p:spTree>
      <p:nvGrpSpPr>
        <p:cNvPr id="3134" name="Shape 3134"/>
        <p:cNvGrpSpPr/>
        <p:nvPr/>
      </p:nvGrpSpPr>
      <p:grpSpPr>
        <a:xfrm>
          <a:off x="0" y="0"/>
          <a:ext cx="0" cy="0"/>
          <a:chOff x="0" y="0"/>
          <a:chExt cx="0" cy="0"/>
        </a:xfrm>
      </p:grpSpPr>
      <p:sp>
        <p:nvSpPr>
          <p:cNvPr id="3135" name="Google Shape;3135;p392"/>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36" name="Google Shape;3136;p392"/>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37" name="Google Shape;3137;p392"/>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38" name="Google Shape;3138;p392"/>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39" name="Google Shape;3139;p392"/>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40" name="Google Shape;3140;p392"/>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141" name="Google Shape;3141;p392"/>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3142" name="Google Shape;3142;p392"/>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3143" name="Google Shape;3143;p392"/>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3">
    <p:spTree>
      <p:nvGrpSpPr>
        <p:cNvPr id="3144" name="Shape 3144"/>
        <p:cNvGrpSpPr/>
        <p:nvPr/>
      </p:nvGrpSpPr>
      <p:grpSpPr>
        <a:xfrm>
          <a:off x="0" y="0"/>
          <a:ext cx="0" cy="0"/>
          <a:chOff x="0" y="0"/>
          <a:chExt cx="0" cy="0"/>
        </a:xfrm>
      </p:grpSpPr>
      <p:sp>
        <p:nvSpPr>
          <p:cNvPr id="3145" name="Google Shape;3145;p393"/>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46" name="Google Shape;3146;p393"/>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47" name="Google Shape;3147;p393"/>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48" name="Google Shape;3148;p393"/>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49" name="Google Shape;3149;p393"/>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50" name="Google Shape;3150;p393"/>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151" name="Google Shape;3151;p393"/>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3152" name="Google Shape;3152;p393"/>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3153" name="Google Shape;3153;p393"/>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2_Title and Content 5">
    <p:spTree>
      <p:nvGrpSpPr>
        <p:cNvPr id="3154" name="Shape 3154"/>
        <p:cNvGrpSpPr/>
        <p:nvPr/>
      </p:nvGrpSpPr>
      <p:grpSpPr>
        <a:xfrm>
          <a:off x="0" y="0"/>
          <a:ext cx="0" cy="0"/>
          <a:chOff x="0" y="0"/>
          <a:chExt cx="0" cy="0"/>
        </a:xfrm>
      </p:grpSpPr>
      <p:grpSp>
        <p:nvGrpSpPr>
          <p:cNvPr id="3155" name="Google Shape;3155;p394"/>
          <p:cNvGrpSpPr/>
          <p:nvPr/>
        </p:nvGrpSpPr>
        <p:grpSpPr>
          <a:xfrm>
            <a:off x="7191542" y="1"/>
            <a:ext cx="5000459" cy="1425992"/>
            <a:chOff x="7191542" y="1"/>
            <a:chExt cx="5000459" cy="1425992"/>
          </a:xfrm>
        </p:grpSpPr>
        <p:pic>
          <p:nvPicPr>
            <p:cNvPr id="3156" name="Google Shape;3156;p3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157" name="Google Shape;3157;p394"/>
            <p:cNvGrpSpPr/>
            <p:nvPr/>
          </p:nvGrpSpPr>
          <p:grpSpPr>
            <a:xfrm>
              <a:off x="7191542" y="1"/>
              <a:ext cx="5000459" cy="1425992"/>
              <a:chOff x="7186272" y="0"/>
              <a:chExt cx="5005729" cy="1427495"/>
            </a:xfrm>
          </p:grpSpPr>
          <p:sp>
            <p:nvSpPr>
              <p:cNvPr id="3158" name="Google Shape;3158;p3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Calibri"/>
                  <a:ea typeface="Calibri"/>
                  <a:cs typeface="Calibri"/>
                  <a:sym typeface="Calibri"/>
                </a:endParaRPr>
              </a:p>
            </p:txBody>
          </p:sp>
          <p:sp>
            <p:nvSpPr>
              <p:cNvPr id="3159" name="Google Shape;3159;p3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Calibri"/>
                  <a:ea typeface="Calibri"/>
                  <a:cs typeface="Calibri"/>
                  <a:sym typeface="Calibri"/>
                </a:endParaRPr>
              </a:p>
            </p:txBody>
          </p:sp>
        </p:grpSp>
      </p:grpSp>
      <p:sp>
        <p:nvSpPr>
          <p:cNvPr id="3160" name="Google Shape;3160;p39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161" name="Google Shape;3161;p39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62" name="Google Shape;3162;p3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163" name="Google Shape;3163;p3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164" name="Google Shape;3164;p3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1_Photo Slide 3">
    <p:spTree>
      <p:nvGrpSpPr>
        <p:cNvPr id="3165" name="Shape 3165"/>
        <p:cNvGrpSpPr/>
        <p:nvPr/>
      </p:nvGrpSpPr>
      <p:grpSpPr>
        <a:xfrm>
          <a:off x="0" y="0"/>
          <a:ext cx="0" cy="0"/>
          <a:chOff x="0" y="0"/>
          <a:chExt cx="0" cy="0"/>
        </a:xfrm>
      </p:grpSpPr>
      <p:sp>
        <p:nvSpPr>
          <p:cNvPr id="3166" name="Google Shape;3166;p39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167" name="Google Shape;3167;p39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168" name="Google Shape;3168;p395"/>
          <p:cNvGrpSpPr/>
          <p:nvPr/>
        </p:nvGrpSpPr>
        <p:grpSpPr>
          <a:xfrm>
            <a:off x="0" y="5379426"/>
            <a:ext cx="2807368" cy="753891"/>
            <a:chOff x="0" y="5379426"/>
            <a:chExt cx="2807368" cy="753891"/>
          </a:xfrm>
        </p:grpSpPr>
        <p:sp>
          <p:nvSpPr>
            <p:cNvPr id="3169" name="Google Shape;3169;p39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3170" name="Google Shape;3170;p39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grpSp>
      <p:sp>
        <p:nvSpPr>
          <p:cNvPr id="3171" name="Google Shape;3171;p395"/>
          <p:cNvSpPr/>
          <p:nvPr>
            <p:ph idx="2" type="pic"/>
          </p:nvPr>
        </p:nvSpPr>
        <p:spPr>
          <a:xfrm>
            <a:off x="2807368" y="457202"/>
            <a:ext cx="8915400" cy="5943598"/>
          </a:xfrm>
          <a:prstGeom prst="rect">
            <a:avLst/>
          </a:prstGeom>
          <a:noFill/>
          <a:ln>
            <a:noFill/>
          </a:ln>
        </p:spPr>
      </p:sp>
      <p:pic>
        <p:nvPicPr>
          <p:cNvPr id="3172" name="Google Shape;3172;p39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4">
    <p:spTree>
      <p:nvGrpSpPr>
        <p:cNvPr id="3173" name="Shape 3173"/>
        <p:cNvGrpSpPr/>
        <p:nvPr/>
      </p:nvGrpSpPr>
      <p:grpSpPr>
        <a:xfrm>
          <a:off x="0" y="0"/>
          <a:ext cx="0" cy="0"/>
          <a:chOff x="0" y="0"/>
          <a:chExt cx="0" cy="0"/>
        </a:xfrm>
      </p:grpSpPr>
      <p:sp>
        <p:nvSpPr>
          <p:cNvPr id="3174" name="Google Shape;3174;p396"/>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75" name="Google Shape;3175;p396"/>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76" name="Google Shape;3176;p396"/>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77" name="Google Shape;3177;p396"/>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3178" name="Google Shape;3178;p396"/>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79" name="Google Shape;3179;p396"/>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180" name="Google Shape;3180;p396"/>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3181" name="Google Shape;3181;p396"/>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3182" name="Google Shape;3182;p396"/>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4">
    <p:spTree>
      <p:nvGrpSpPr>
        <p:cNvPr id="3183" name="Shape 3183"/>
        <p:cNvGrpSpPr/>
        <p:nvPr/>
      </p:nvGrpSpPr>
      <p:grpSpPr>
        <a:xfrm>
          <a:off x="0" y="0"/>
          <a:ext cx="0" cy="0"/>
          <a:chOff x="0" y="0"/>
          <a:chExt cx="0" cy="0"/>
        </a:xfrm>
      </p:grpSpPr>
      <p:sp>
        <p:nvSpPr>
          <p:cNvPr id="3184" name="Google Shape;3184;p39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85" name="Google Shape;3185;p39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86" name="Google Shape;3186;p39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87" name="Google Shape;3187;p3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188" name="Google Shape;3188;p3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189" name="Google Shape;3189;p3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190" name="Google Shape;3190;p397"/>
          <p:cNvGrpSpPr/>
          <p:nvPr/>
        </p:nvGrpSpPr>
        <p:grpSpPr>
          <a:xfrm>
            <a:off x="7191542" y="1"/>
            <a:ext cx="5000459" cy="1425992"/>
            <a:chOff x="7191542" y="1"/>
            <a:chExt cx="5000459" cy="1425992"/>
          </a:xfrm>
        </p:grpSpPr>
        <p:pic>
          <p:nvPicPr>
            <p:cNvPr id="3191" name="Google Shape;3191;p3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192" name="Google Shape;3192;p397"/>
            <p:cNvGrpSpPr/>
            <p:nvPr/>
          </p:nvGrpSpPr>
          <p:grpSpPr>
            <a:xfrm>
              <a:off x="7191542" y="1"/>
              <a:ext cx="5000459" cy="1425992"/>
              <a:chOff x="7186272" y="0"/>
              <a:chExt cx="5005729" cy="1427495"/>
            </a:xfrm>
          </p:grpSpPr>
          <p:sp>
            <p:nvSpPr>
              <p:cNvPr id="3193" name="Google Shape;3193;p3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194" name="Google Shape;3194;p3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195" name="Google Shape;3195;p39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3">
    <p:spTree>
      <p:nvGrpSpPr>
        <p:cNvPr id="3196" name="Shape 3196"/>
        <p:cNvGrpSpPr/>
        <p:nvPr/>
      </p:nvGrpSpPr>
      <p:grpSpPr>
        <a:xfrm>
          <a:off x="0" y="0"/>
          <a:ext cx="0" cy="0"/>
          <a:chOff x="0" y="0"/>
          <a:chExt cx="0" cy="0"/>
        </a:xfrm>
      </p:grpSpPr>
      <p:sp>
        <p:nvSpPr>
          <p:cNvPr id="3197" name="Google Shape;3197;p39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198" name="Google Shape;3198;p39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99" name="Google Shape;3199;p39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00" name="Google Shape;3200;p3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01" name="Google Shape;3201;p3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02" name="Google Shape;3202;p3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203" name="Google Shape;3203;p398"/>
          <p:cNvGrpSpPr/>
          <p:nvPr/>
        </p:nvGrpSpPr>
        <p:grpSpPr>
          <a:xfrm>
            <a:off x="7191542" y="1"/>
            <a:ext cx="5000459" cy="1425992"/>
            <a:chOff x="7191542" y="1"/>
            <a:chExt cx="5000459" cy="1425992"/>
          </a:xfrm>
        </p:grpSpPr>
        <p:pic>
          <p:nvPicPr>
            <p:cNvPr id="3204" name="Google Shape;3204;p3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205" name="Google Shape;3205;p398"/>
            <p:cNvGrpSpPr/>
            <p:nvPr/>
          </p:nvGrpSpPr>
          <p:grpSpPr>
            <a:xfrm>
              <a:off x="7191542" y="1"/>
              <a:ext cx="5000459" cy="1425992"/>
              <a:chOff x="7186272" y="0"/>
              <a:chExt cx="5005729" cy="1427495"/>
            </a:xfrm>
          </p:grpSpPr>
          <p:sp>
            <p:nvSpPr>
              <p:cNvPr id="3206" name="Google Shape;3206;p3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07" name="Google Shape;3207;p3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08" name="Google Shape;3208;p39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12">
    <p:spTree>
      <p:nvGrpSpPr>
        <p:cNvPr id="3209" name="Shape 3209"/>
        <p:cNvGrpSpPr/>
        <p:nvPr/>
      </p:nvGrpSpPr>
      <p:grpSpPr>
        <a:xfrm>
          <a:off x="0" y="0"/>
          <a:ext cx="0" cy="0"/>
          <a:chOff x="0" y="0"/>
          <a:chExt cx="0" cy="0"/>
        </a:xfrm>
      </p:grpSpPr>
      <p:sp>
        <p:nvSpPr>
          <p:cNvPr id="3210" name="Google Shape;3210;p39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211" name="Google Shape;3211;p39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3212" name="Google Shape;3212;p399"/>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13" name="Google Shape;3213;p399"/>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14" name="Google Shape;3214;p399"/>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215" name="Google Shape;3215;p39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p:spTree>
      <p:nvGrpSpPr>
        <p:cNvPr id="339" name="Shape 339"/>
        <p:cNvGrpSpPr/>
        <p:nvPr/>
      </p:nvGrpSpPr>
      <p:grpSpPr>
        <a:xfrm>
          <a:off x="0" y="0"/>
          <a:ext cx="0" cy="0"/>
          <a:chOff x="0" y="0"/>
          <a:chExt cx="0" cy="0"/>
        </a:xfrm>
      </p:grpSpPr>
      <p:sp>
        <p:nvSpPr>
          <p:cNvPr id="340" name="Google Shape;340;p10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1" name="Google Shape;341;p10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2" name="Google Shape;342;p10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3" name="Google Shape;343;p10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44" name="Google Shape;344;p10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5" name="Google Shape;345;p10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46" name="Google Shape;346;p103"/>
          <p:cNvGrpSpPr/>
          <p:nvPr/>
        </p:nvGrpSpPr>
        <p:grpSpPr>
          <a:xfrm>
            <a:off x="7191542" y="1"/>
            <a:ext cx="5000459" cy="1425992"/>
            <a:chOff x="7191542" y="1"/>
            <a:chExt cx="5000459" cy="1425992"/>
          </a:xfrm>
        </p:grpSpPr>
        <p:pic>
          <p:nvPicPr>
            <p:cNvPr id="347" name="Google Shape;347;p10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8" name="Google Shape;348;p103"/>
            <p:cNvGrpSpPr/>
            <p:nvPr/>
          </p:nvGrpSpPr>
          <p:grpSpPr>
            <a:xfrm>
              <a:off x="7191542" y="1"/>
              <a:ext cx="5000459" cy="1425992"/>
              <a:chOff x="7186272" y="0"/>
              <a:chExt cx="5005729" cy="1427495"/>
            </a:xfrm>
          </p:grpSpPr>
          <p:sp>
            <p:nvSpPr>
              <p:cNvPr id="349" name="Google Shape;349;p10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0" name="Google Shape;350;p10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51" name="Google Shape;351;p10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5">
    <p:spTree>
      <p:nvGrpSpPr>
        <p:cNvPr id="3216" name="Shape 3216"/>
        <p:cNvGrpSpPr/>
        <p:nvPr/>
      </p:nvGrpSpPr>
      <p:grpSpPr>
        <a:xfrm>
          <a:off x="0" y="0"/>
          <a:ext cx="0" cy="0"/>
          <a:chOff x="0" y="0"/>
          <a:chExt cx="0" cy="0"/>
        </a:xfrm>
      </p:grpSpPr>
      <p:sp>
        <p:nvSpPr>
          <p:cNvPr id="3217" name="Google Shape;3217;p40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18" name="Google Shape;3218;p40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19" name="Google Shape;3219;p40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20" name="Google Shape;3220;p4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21" name="Google Shape;3221;p4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22" name="Google Shape;3222;p4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223" name="Google Shape;3223;p400"/>
          <p:cNvGrpSpPr/>
          <p:nvPr/>
        </p:nvGrpSpPr>
        <p:grpSpPr>
          <a:xfrm>
            <a:off x="7191542" y="1"/>
            <a:ext cx="5000459" cy="1425992"/>
            <a:chOff x="7191542" y="1"/>
            <a:chExt cx="5000459" cy="1425992"/>
          </a:xfrm>
        </p:grpSpPr>
        <p:pic>
          <p:nvPicPr>
            <p:cNvPr id="3224" name="Google Shape;3224;p4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225" name="Google Shape;3225;p400"/>
            <p:cNvGrpSpPr/>
            <p:nvPr/>
          </p:nvGrpSpPr>
          <p:grpSpPr>
            <a:xfrm>
              <a:off x="7191542" y="1"/>
              <a:ext cx="5000459" cy="1425992"/>
              <a:chOff x="7186272" y="0"/>
              <a:chExt cx="5005729" cy="1427495"/>
            </a:xfrm>
          </p:grpSpPr>
          <p:sp>
            <p:nvSpPr>
              <p:cNvPr id="3226" name="Google Shape;3226;p4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27" name="Google Shape;3227;p4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28" name="Google Shape;3228;p40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4">
    <p:spTree>
      <p:nvGrpSpPr>
        <p:cNvPr id="3229" name="Shape 3229"/>
        <p:cNvGrpSpPr/>
        <p:nvPr/>
      </p:nvGrpSpPr>
      <p:grpSpPr>
        <a:xfrm>
          <a:off x="0" y="0"/>
          <a:ext cx="0" cy="0"/>
          <a:chOff x="0" y="0"/>
          <a:chExt cx="0" cy="0"/>
        </a:xfrm>
      </p:grpSpPr>
      <p:sp>
        <p:nvSpPr>
          <p:cNvPr id="3230" name="Google Shape;3230;p40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31" name="Google Shape;3231;p40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32" name="Google Shape;3232;p40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33" name="Google Shape;3233;p4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34" name="Google Shape;3234;p4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35" name="Google Shape;3235;p4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236" name="Google Shape;3236;p401"/>
          <p:cNvGrpSpPr/>
          <p:nvPr/>
        </p:nvGrpSpPr>
        <p:grpSpPr>
          <a:xfrm>
            <a:off x="7191542" y="1"/>
            <a:ext cx="5000459" cy="1425992"/>
            <a:chOff x="7191542" y="1"/>
            <a:chExt cx="5000459" cy="1425992"/>
          </a:xfrm>
        </p:grpSpPr>
        <p:pic>
          <p:nvPicPr>
            <p:cNvPr id="3237" name="Google Shape;3237;p4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238" name="Google Shape;3238;p401"/>
            <p:cNvGrpSpPr/>
            <p:nvPr/>
          </p:nvGrpSpPr>
          <p:grpSpPr>
            <a:xfrm>
              <a:off x="7191542" y="1"/>
              <a:ext cx="5000459" cy="1425992"/>
              <a:chOff x="7186272" y="0"/>
              <a:chExt cx="5005729" cy="1427495"/>
            </a:xfrm>
          </p:grpSpPr>
          <p:sp>
            <p:nvSpPr>
              <p:cNvPr id="3239" name="Google Shape;3239;p4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40" name="Google Shape;3240;p4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41" name="Google Shape;3241;p40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3">
    <p:spTree>
      <p:nvGrpSpPr>
        <p:cNvPr id="3242" name="Shape 3242"/>
        <p:cNvGrpSpPr/>
        <p:nvPr/>
      </p:nvGrpSpPr>
      <p:grpSpPr>
        <a:xfrm>
          <a:off x="0" y="0"/>
          <a:ext cx="0" cy="0"/>
          <a:chOff x="0" y="0"/>
          <a:chExt cx="0" cy="0"/>
        </a:xfrm>
      </p:grpSpPr>
      <p:sp>
        <p:nvSpPr>
          <p:cNvPr id="3243" name="Google Shape;3243;p40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44" name="Google Shape;3244;p40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45" name="Google Shape;3245;p40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46" name="Google Shape;3246;p402"/>
          <p:cNvSpPr/>
          <p:nvPr>
            <p:ph idx="2" type="pic"/>
          </p:nvPr>
        </p:nvSpPr>
        <p:spPr>
          <a:xfrm>
            <a:off x="7118684" y="233915"/>
            <a:ext cx="5073316" cy="5943600"/>
          </a:xfrm>
          <a:prstGeom prst="rect">
            <a:avLst/>
          </a:prstGeom>
          <a:noFill/>
          <a:ln>
            <a:noFill/>
          </a:ln>
        </p:spPr>
      </p:sp>
      <p:grpSp>
        <p:nvGrpSpPr>
          <p:cNvPr id="3247" name="Google Shape;3247;p402"/>
          <p:cNvGrpSpPr/>
          <p:nvPr/>
        </p:nvGrpSpPr>
        <p:grpSpPr>
          <a:xfrm>
            <a:off x="0" y="5020348"/>
            <a:ext cx="12192000" cy="1837653"/>
            <a:chOff x="0" y="5020348"/>
            <a:chExt cx="12192000" cy="1837653"/>
          </a:xfrm>
        </p:grpSpPr>
        <p:sp>
          <p:nvSpPr>
            <p:cNvPr id="3248" name="Google Shape;3248;p4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49" name="Google Shape;3249;p40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250" name="Google Shape;3250;p4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4">
    <p:bg>
      <p:bgPr>
        <a:solidFill>
          <a:schemeClr val="lt2"/>
        </a:solidFill>
      </p:bgPr>
    </p:bg>
    <p:spTree>
      <p:nvGrpSpPr>
        <p:cNvPr id="3251" name="Shape 3251"/>
        <p:cNvGrpSpPr/>
        <p:nvPr/>
      </p:nvGrpSpPr>
      <p:grpSpPr>
        <a:xfrm>
          <a:off x="0" y="0"/>
          <a:ext cx="0" cy="0"/>
          <a:chOff x="0" y="0"/>
          <a:chExt cx="0" cy="0"/>
        </a:xfrm>
      </p:grpSpPr>
      <p:grpSp>
        <p:nvGrpSpPr>
          <p:cNvPr id="3252" name="Google Shape;3252;p403"/>
          <p:cNvGrpSpPr/>
          <p:nvPr/>
        </p:nvGrpSpPr>
        <p:grpSpPr>
          <a:xfrm>
            <a:off x="0" y="5020347"/>
            <a:ext cx="12192000" cy="1837653"/>
            <a:chOff x="0" y="5020347"/>
            <a:chExt cx="12192000" cy="1837653"/>
          </a:xfrm>
        </p:grpSpPr>
        <p:sp>
          <p:nvSpPr>
            <p:cNvPr id="3253" name="Google Shape;3253;p40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54" name="Google Shape;3254;p40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55" name="Google Shape;3255;p40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256" name="Google Shape;3256;p40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257" name="Google Shape;3257;p40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58" name="Google Shape;3258;p40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2">
    <p:spTree>
      <p:nvGrpSpPr>
        <p:cNvPr id="3259" name="Shape 3259"/>
        <p:cNvGrpSpPr/>
        <p:nvPr/>
      </p:nvGrpSpPr>
      <p:grpSpPr>
        <a:xfrm>
          <a:off x="0" y="0"/>
          <a:ext cx="0" cy="0"/>
          <a:chOff x="0" y="0"/>
          <a:chExt cx="0" cy="0"/>
        </a:xfrm>
      </p:grpSpPr>
      <p:sp>
        <p:nvSpPr>
          <p:cNvPr id="3260" name="Google Shape;3260;p40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261" name="Google Shape;3261;p40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262" name="Google Shape;3262;p404"/>
          <p:cNvGrpSpPr/>
          <p:nvPr/>
        </p:nvGrpSpPr>
        <p:grpSpPr>
          <a:xfrm>
            <a:off x="0" y="5379426"/>
            <a:ext cx="2807368" cy="753891"/>
            <a:chOff x="0" y="5379426"/>
            <a:chExt cx="2807368" cy="753891"/>
          </a:xfrm>
        </p:grpSpPr>
        <p:sp>
          <p:nvSpPr>
            <p:cNvPr id="3263" name="Google Shape;3263;p40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64" name="Google Shape;3264;p40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265" name="Google Shape;3265;p404"/>
          <p:cNvSpPr/>
          <p:nvPr>
            <p:ph idx="2" type="pic"/>
          </p:nvPr>
        </p:nvSpPr>
        <p:spPr>
          <a:xfrm>
            <a:off x="2807368" y="457202"/>
            <a:ext cx="8915400" cy="5943598"/>
          </a:xfrm>
          <a:prstGeom prst="rect">
            <a:avLst/>
          </a:prstGeom>
          <a:noFill/>
          <a:ln>
            <a:noFill/>
          </a:ln>
        </p:spPr>
      </p:sp>
      <p:pic>
        <p:nvPicPr>
          <p:cNvPr id="3266" name="Google Shape;3266;p40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6">
    <p:spTree>
      <p:nvGrpSpPr>
        <p:cNvPr id="3267" name="Shape 3267"/>
        <p:cNvGrpSpPr/>
        <p:nvPr/>
      </p:nvGrpSpPr>
      <p:grpSpPr>
        <a:xfrm>
          <a:off x="0" y="0"/>
          <a:ext cx="0" cy="0"/>
          <a:chOff x="0" y="0"/>
          <a:chExt cx="0" cy="0"/>
        </a:xfrm>
      </p:grpSpPr>
      <p:sp>
        <p:nvSpPr>
          <p:cNvPr id="3268" name="Google Shape;3268;p4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69" name="Google Shape;3269;p4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70" name="Google Shape;3270;p4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71" name="Google Shape;3271;p4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72" name="Google Shape;3272;p4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73" name="Google Shape;3273;p4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274" name="Google Shape;3274;p405"/>
          <p:cNvGrpSpPr/>
          <p:nvPr/>
        </p:nvGrpSpPr>
        <p:grpSpPr>
          <a:xfrm>
            <a:off x="7191542" y="1"/>
            <a:ext cx="5000459" cy="1425992"/>
            <a:chOff x="7191542" y="1"/>
            <a:chExt cx="5000459" cy="1425992"/>
          </a:xfrm>
        </p:grpSpPr>
        <p:pic>
          <p:nvPicPr>
            <p:cNvPr id="3275" name="Google Shape;3275;p4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276" name="Google Shape;3276;p405"/>
            <p:cNvGrpSpPr/>
            <p:nvPr/>
          </p:nvGrpSpPr>
          <p:grpSpPr>
            <a:xfrm>
              <a:off x="7191542" y="1"/>
              <a:ext cx="5000459" cy="1425992"/>
              <a:chOff x="7186272" y="0"/>
              <a:chExt cx="5005729" cy="1427495"/>
            </a:xfrm>
          </p:grpSpPr>
          <p:sp>
            <p:nvSpPr>
              <p:cNvPr id="3277" name="Google Shape;3277;p4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78" name="Google Shape;3278;p4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79" name="Google Shape;3279;p4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7">
    <p:spTree>
      <p:nvGrpSpPr>
        <p:cNvPr id="3280" name="Shape 3280"/>
        <p:cNvGrpSpPr/>
        <p:nvPr/>
      </p:nvGrpSpPr>
      <p:grpSpPr>
        <a:xfrm>
          <a:off x="0" y="0"/>
          <a:ext cx="0" cy="0"/>
          <a:chOff x="0" y="0"/>
          <a:chExt cx="0" cy="0"/>
        </a:xfrm>
      </p:grpSpPr>
      <p:sp>
        <p:nvSpPr>
          <p:cNvPr id="3281" name="Google Shape;3281;p40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82" name="Google Shape;3282;p40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83" name="Google Shape;3283;p40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84" name="Google Shape;3284;p4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85" name="Google Shape;3285;p4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86" name="Google Shape;3286;p4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287" name="Google Shape;3287;p406"/>
          <p:cNvGrpSpPr/>
          <p:nvPr/>
        </p:nvGrpSpPr>
        <p:grpSpPr>
          <a:xfrm>
            <a:off x="7191542" y="1"/>
            <a:ext cx="5000459" cy="1425992"/>
            <a:chOff x="7191542" y="1"/>
            <a:chExt cx="5000459" cy="1425992"/>
          </a:xfrm>
        </p:grpSpPr>
        <p:pic>
          <p:nvPicPr>
            <p:cNvPr id="3288" name="Google Shape;3288;p4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289" name="Google Shape;3289;p406"/>
            <p:cNvGrpSpPr/>
            <p:nvPr/>
          </p:nvGrpSpPr>
          <p:grpSpPr>
            <a:xfrm>
              <a:off x="7191542" y="1"/>
              <a:ext cx="5000459" cy="1425992"/>
              <a:chOff x="7186272" y="0"/>
              <a:chExt cx="5005729" cy="1427495"/>
            </a:xfrm>
          </p:grpSpPr>
          <p:sp>
            <p:nvSpPr>
              <p:cNvPr id="3290" name="Google Shape;3290;p4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291" name="Google Shape;3291;p4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292" name="Google Shape;3292;p40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8">
    <p:spTree>
      <p:nvGrpSpPr>
        <p:cNvPr id="3293" name="Shape 3293"/>
        <p:cNvGrpSpPr/>
        <p:nvPr/>
      </p:nvGrpSpPr>
      <p:grpSpPr>
        <a:xfrm>
          <a:off x="0" y="0"/>
          <a:ext cx="0" cy="0"/>
          <a:chOff x="0" y="0"/>
          <a:chExt cx="0" cy="0"/>
        </a:xfrm>
      </p:grpSpPr>
      <p:sp>
        <p:nvSpPr>
          <p:cNvPr id="3294" name="Google Shape;3294;p40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295" name="Google Shape;3295;p40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96" name="Google Shape;3296;p40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97" name="Google Shape;3297;p4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298" name="Google Shape;3298;p4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299" name="Google Shape;3299;p4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300" name="Google Shape;3300;p407"/>
          <p:cNvGrpSpPr/>
          <p:nvPr/>
        </p:nvGrpSpPr>
        <p:grpSpPr>
          <a:xfrm>
            <a:off x="7191542" y="1"/>
            <a:ext cx="5000459" cy="1425992"/>
            <a:chOff x="7191542" y="1"/>
            <a:chExt cx="5000459" cy="1425992"/>
          </a:xfrm>
        </p:grpSpPr>
        <p:pic>
          <p:nvPicPr>
            <p:cNvPr id="3301" name="Google Shape;3301;p4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02" name="Google Shape;3302;p407"/>
            <p:cNvGrpSpPr/>
            <p:nvPr/>
          </p:nvGrpSpPr>
          <p:grpSpPr>
            <a:xfrm>
              <a:off x="7191542" y="1"/>
              <a:ext cx="5000459" cy="1425992"/>
              <a:chOff x="7186272" y="0"/>
              <a:chExt cx="5005729" cy="1427495"/>
            </a:xfrm>
          </p:grpSpPr>
          <p:sp>
            <p:nvSpPr>
              <p:cNvPr id="3303" name="Google Shape;3303;p4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04" name="Google Shape;3304;p4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305" name="Google Shape;3305;p40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9">
    <p:spTree>
      <p:nvGrpSpPr>
        <p:cNvPr id="3306" name="Shape 3306"/>
        <p:cNvGrpSpPr/>
        <p:nvPr/>
      </p:nvGrpSpPr>
      <p:grpSpPr>
        <a:xfrm>
          <a:off x="0" y="0"/>
          <a:ext cx="0" cy="0"/>
          <a:chOff x="0" y="0"/>
          <a:chExt cx="0" cy="0"/>
        </a:xfrm>
      </p:grpSpPr>
      <p:sp>
        <p:nvSpPr>
          <p:cNvPr id="3307" name="Google Shape;3307;p40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308" name="Google Shape;3308;p40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09" name="Google Shape;3309;p40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10" name="Google Shape;3310;p4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311" name="Google Shape;3311;p4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12" name="Google Shape;3312;p4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313" name="Google Shape;3313;p408"/>
          <p:cNvGrpSpPr/>
          <p:nvPr/>
        </p:nvGrpSpPr>
        <p:grpSpPr>
          <a:xfrm>
            <a:off x="7191542" y="1"/>
            <a:ext cx="5000459" cy="1425992"/>
            <a:chOff x="7191542" y="1"/>
            <a:chExt cx="5000459" cy="1425992"/>
          </a:xfrm>
        </p:grpSpPr>
        <p:pic>
          <p:nvPicPr>
            <p:cNvPr id="3314" name="Google Shape;3314;p4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15" name="Google Shape;3315;p408"/>
            <p:cNvGrpSpPr/>
            <p:nvPr/>
          </p:nvGrpSpPr>
          <p:grpSpPr>
            <a:xfrm>
              <a:off x="7191542" y="1"/>
              <a:ext cx="5000459" cy="1425992"/>
              <a:chOff x="7186272" y="0"/>
              <a:chExt cx="5005729" cy="1427495"/>
            </a:xfrm>
          </p:grpSpPr>
          <p:sp>
            <p:nvSpPr>
              <p:cNvPr id="3316" name="Google Shape;3316;p4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17" name="Google Shape;3317;p4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318" name="Google Shape;3318;p40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2">
    <p:spTree>
      <p:nvGrpSpPr>
        <p:cNvPr id="3319" name="Shape 3319"/>
        <p:cNvGrpSpPr/>
        <p:nvPr/>
      </p:nvGrpSpPr>
      <p:grpSpPr>
        <a:xfrm>
          <a:off x="0" y="0"/>
          <a:ext cx="0" cy="0"/>
          <a:chOff x="0" y="0"/>
          <a:chExt cx="0" cy="0"/>
        </a:xfrm>
      </p:grpSpPr>
      <p:grpSp>
        <p:nvGrpSpPr>
          <p:cNvPr id="3320" name="Google Shape;3320;p409"/>
          <p:cNvGrpSpPr/>
          <p:nvPr/>
        </p:nvGrpSpPr>
        <p:grpSpPr>
          <a:xfrm>
            <a:off x="7191542" y="1"/>
            <a:ext cx="5000459" cy="1425992"/>
            <a:chOff x="7191542" y="1"/>
            <a:chExt cx="5000459" cy="1425992"/>
          </a:xfrm>
        </p:grpSpPr>
        <p:pic>
          <p:nvPicPr>
            <p:cNvPr id="3321" name="Google Shape;3321;p4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22" name="Google Shape;3322;p409"/>
            <p:cNvGrpSpPr/>
            <p:nvPr/>
          </p:nvGrpSpPr>
          <p:grpSpPr>
            <a:xfrm>
              <a:off x="7191542" y="1"/>
              <a:ext cx="5000459" cy="1425992"/>
              <a:chOff x="7186272" y="0"/>
              <a:chExt cx="5005729" cy="1427495"/>
            </a:xfrm>
          </p:grpSpPr>
          <p:sp>
            <p:nvSpPr>
              <p:cNvPr id="3323" name="Google Shape;3323;p4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24" name="Google Shape;3324;p4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325" name="Google Shape;3325;p40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26" name="Google Shape;3326;p40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27" name="Google Shape;3327;p4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328" name="Google Shape;3328;p4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29" name="Google Shape;3329;p4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7">
    <p:spTree>
      <p:nvGrpSpPr>
        <p:cNvPr id="352" name="Shape 352"/>
        <p:cNvGrpSpPr/>
        <p:nvPr/>
      </p:nvGrpSpPr>
      <p:grpSpPr>
        <a:xfrm>
          <a:off x="0" y="0"/>
          <a:ext cx="0" cy="0"/>
          <a:chOff x="0" y="0"/>
          <a:chExt cx="0" cy="0"/>
        </a:xfrm>
      </p:grpSpPr>
      <p:grpSp>
        <p:nvGrpSpPr>
          <p:cNvPr id="353" name="Google Shape;353;p104"/>
          <p:cNvGrpSpPr/>
          <p:nvPr/>
        </p:nvGrpSpPr>
        <p:grpSpPr>
          <a:xfrm>
            <a:off x="7191542" y="1"/>
            <a:ext cx="5000459" cy="1425992"/>
            <a:chOff x="7191542" y="1"/>
            <a:chExt cx="5000459" cy="1425992"/>
          </a:xfrm>
        </p:grpSpPr>
        <p:pic>
          <p:nvPicPr>
            <p:cNvPr id="354" name="Google Shape;354;p1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5" name="Google Shape;355;p104"/>
            <p:cNvGrpSpPr/>
            <p:nvPr/>
          </p:nvGrpSpPr>
          <p:grpSpPr>
            <a:xfrm>
              <a:off x="7191542" y="1"/>
              <a:ext cx="5000459" cy="1425992"/>
              <a:chOff x="7186272" y="0"/>
              <a:chExt cx="5005729" cy="1427495"/>
            </a:xfrm>
          </p:grpSpPr>
          <p:sp>
            <p:nvSpPr>
              <p:cNvPr id="356" name="Google Shape;356;p1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7" name="Google Shape;357;p1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58" name="Google Shape;358;p10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9" name="Google Shape;359;p10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0" name="Google Shape;360;p1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61" name="Google Shape;361;p1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2" name="Google Shape;362;p1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1">
    <p:spTree>
      <p:nvGrpSpPr>
        <p:cNvPr id="3330" name="Shape 3330"/>
        <p:cNvGrpSpPr/>
        <p:nvPr/>
      </p:nvGrpSpPr>
      <p:grpSpPr>
        <a:xfrm>
          <a:off x="0" y="0"/>
          <a:ext cx="0" cy="0"/>
          <a:chOff x="0" y="0"/>
          <a:chExt cx="0" cy="0"/>
        </a:xfrm>
      </p:grpSpPr>
      <p:sp>
        <p:nvSpPr>
          <p:cNvPr id="3331" name="Google Shape;3331;p41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32" name="Google Shape;3332;p410"/>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333" name="Google Shape;3333;p410"/>
          <p:cNvGrpSpPr/>
          <p:nvPr/>
        </p:nvGrpSpPr>
        <p:grpSpPr>
          <a:xfrm>
            <a:off x="7191542" y="1"/>
            <a:ext cx="5000459" cy="1425992"/>
            <a:chOff x="7191542" y="1"/>
            <a:chExt cx="5000459" cy="1425992"/>
          </a:xfrm>
        </p:grpSpPr>
        <p:pic>
          <p:nvPicPr>
            <p:cNvPr id="3334" name="Google Shape;3334;p41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35" name="Google Shape;3335;p410"/>
            <p:cNvGrpSpPr/>
            <p:nvPr/>
          </p:nvGrpSpPr>
          <p:grpSpPr>
            <a:xfrm>
              <a:off x="7191542" y="1"/>
              <a:ext cx="5000459" cy="1425992"/>
              <a:chOff x="7186272" y="0"/>
              <a:chExt cx="5005729" cy="1427495"/>
            </a:xfrm>
          </p:grpSpPr>
          <p:sp>
            <p:nvSpPr>
              <p:cNvPr id="3336" name="Google Shape;3336;p41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37" name="Google Shape;3337;p41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338" name="Google Shape;3338;p410"/>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39" name="Google Shape;3339;p410"/>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340" name="Google Shape;3340;p41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41" name="Google Shape;3341;p4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1">
    <p:spTree>
      <p:nvGrpSpPr>
        <p:cNvPr id="3342" name="Shape 3342"/>
        <p:cNvGrpSpPr/>
        <p:nvPr/>
      </p:nvGrpSpPr>
      <p:grpSpPr>
        <a:xfrm>
          <a:off x="0" y="0"/>
          <a:ext cx="0" cy="0"/>
          <a:chOff x="0" y="0"/>
          <a:chExt cx="0" cy="0"/>
        </a:xfrm>
      </p:grpSpPr>
      <p:grpSp>
        <p:nvGrpSpPr>
          <p:cNvPr id="3343" name="Google Shape;3343;p411"/>
          <p:cNvGrpSpPr/>
          <p:nvPr/>
        </p:nvGrpSpPr>
        <p:grpSpPr>
          <a:xfrm>
            <a:off x="7191542" y="1"/>
            <a:ext cx="5000459" cy="1425992"/>
            <a:chOff x="7191542" y="1"/>
            <a:chExt cx="5000459" cy="1425992"/>
          </a:xfrm>
        </p:grpSpPr>
        <p:pic>
          <p:nvPicPr>
            <p:cNvPr id="3344" name="Google Shape;3344;p4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45" name="Google Shape;3345;p411"/>
            <p:cNvGrpSpPr/>
            <p:nvPr/>
          </p:nvGrpSpPr>
          <p:grpSpPr>
            <a:xfrm>
              <a:off x="7191542" y="1"/>
              <a:ext cx="5000459" cy="1425992"/>
              <a:chOff x="7186272" y="0"/>
              <a:chExt cx="5005729" cy="1427495"/>
            </a:xfrm>
          </p:grpSpPr>
          <p:sp>
            <p:nvSpPr>
              <p:cNvPr id="3346" name="Google Shape;3346;p4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47" name="Google Shape;3347;p4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348" name="Google Shape;3348;p41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49" name="Google Shape;3349;p411"/>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50" name="Google Shape;3350;p411"/>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51" name="Google Shape;3351;p411"/>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52" name="Google Shape;3352;p411"/>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53" name="Google Shape;3353;p4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354" name="Google Shape;3354;p4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55" name="Google Shape;3355;p4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1">
    <p:spTree>
      <p:nvGrpSpPr>
        <p:cNvPr id="3356" name="Shape 3356"/>
        <p:cNvGrpSpPr/>
        <p:nvPr/>
      </p:nvGrpSpPr>
      <p:grpSpPr>
        <a:xfrm>
          <a:off x="0" y="0"/>
          <a:ext cx="0" cy="0"/>
          <a:chOff x="0" y="0"/>
          <a:chExt cx="0" cy="0"/>
        </a:xfrm>
      </p:grpSpPr>
      <p:grpSp>
        <p:nvGrpSpPr>
          <p:cNvPr id="3357" name="Google Shape;3357;p412"/>
          <p:cNvGrpSpPr/>
          <p:nvPr/>
        </p:nvGrpSpPr>
        <p:grpSpPr>
          <a:xfrm>
            <a:off x="7191542" y="1"/>
            <a:ext cx="5000459" cy="1425992"/>
            <a:chOff x="7191542" y="1"/>
            <a:chExt cx="5000459" cy="1425992"/>
          </a:xfrm>
        </p:grpSpPr>
        <p:pic>
          <p:nvPicPr>
            <p:cNvPr id="3358" name="Google Shape;3358;p4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59" name="Google Shape;3359;p412"/>
            <p:cNvGrpSpPr/>
            <p:nvPr/>
          </p:nvGrpSpPr>
          <p:grpSpPr>
            <a:xfrm>
              <a:off x="7191542" y="1"/>
              <a:ext cx="5000459" cy="1425992"/>
              <a:chOff x="7186272" y="0"/>
              <a:chExt cx="5005729" cy="1427495"/>
            </a:xfrm>
          </p:grpSpPr>
          <p:sp>
            <p:nvSpPr>
              <p:cNvPr id="3360" name="Google Shape;3360;p4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61" name="Google Shape;3361;p4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362" name="Google Shape;3362;p41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63" name="Google Shape;3363;p4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364" name="Google Shape;3364;p4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65" name="Google Shape;3365;p4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2">
    <p:spTree>
      <p:nvGrpSpPr>
        <p:cNvPr id="3366" name="Shape 3366"/>
        <p:cNvGrpSpPr/>
        <p:nvPr/>
      </p:nvGrpSpPr>
      <p:grpSpPr>
        <a:xfrm>
          <a:off x="0" y="0"/>
          <a:ext cx="0" cy="0"/>
          <a:chOff x="0" y="0"/>
          <a:chExt cx="0" cy="0"/>
        </a:xfrm>
      </p:grpSpPr>
      <p:grpSp>
        <p:nvGrpSpPr>
          <p:cNvPr id="3367" name="Google Shape;3367;p413"/>
          <p:cNvGrpSpPr/>
          <p:nvPr/>
        </p:nvGrpSpPr>
        <p:grpSpPr>
          <a:xfrm>
            <a:off x="0" y="0"/>
            <a:ext cx="12192000" cy="2148830"/>
            <a:chOff x="0" y="0"/>
            <a:chExt cx="12192000" cy="2148830"/>
          </a:xfrm>
        </p:grpSpPr>
        <p:sp>
          <p:nvSpPr>
            <p:cNvPr id="3368" name="Google Shape;3368;p413"/>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69" name="Google Shape;3369;p413"/>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370" name="Google Shape;3370;p413"/>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371" name="Google Shape;3371;p413"/>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72" name="Google Shape;3372;p413"/>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373" name="Google Shape;3373;p413"/>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374" name="Google Shape;3374;p413"/>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1">
    <p:spTree>
      <p:nvGrpSpPr>
        <p:cNvPr id="3375" name="Shape 3375"/>
        <p:cNvGrpSpPr/>
        <p:nvPr/>
      </p:nvGrpSpPr>
      <p:grpSpPr>
        <a:xfrm>
          <a:off x="0" y="0"/>
          <a:ext cx="0" cy="0"/>
          <a:chOff x="0" y="0"/>
          <a:chExt cx="0" cy="0"/>
        </a:xfrm>
      </p:grpSpPr>
      <p:sp>
        <p:nvSpPr>
          <p:cNvPr id="3376" name="Google Shape;3376;p4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377" name="Google Shape;3377;p41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78" name="Google Shape;3378;p4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379" name="Google Shape;3379;p414"/>
          <p:cNvGrpSpPr/>
          <p:nvPr/>
        </p:nvGrpSpPr>
        <p:grpSpPr>
          <a:xfrm>
            <a:off x="7191542" y="1"/>
            <a:ext cx="5000459" cy="1425992"/>
            <a:chOff x="7191542" y="1"/>
            <a:chExt cx="5000459" cy="1425992"/>
          </a:xfrm>
        </p:grpSpPr>
        <p:pic>
          <p:nvPicPr>
            <p:cNvPr id="3380" name="Google Shape;3380;p41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81" name="Google Shape;3381;p414"/>
            <p:cNvGrpSpPr/>
            <p:nvPr/>
          </p:nvGrpSpPr>
          <p:grpSpPr>
            <a:xfrm>
              <a:off x="7191542" y="1"/>
              <a:ext cx="5000459" cy="1425992"/>
              <a:chOff x="7186272" y="0"/>
              <a:chExt cx="5005729" cy="1427495"/>
            </a:xfrm>
          </p:grpSpPr>
          <p:sp>
            <p:nvSpPr>
              <p:cNvPr id="3382" name="Google Shape;3382;p41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83" name="Google Shape;3383;p41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389" name="Shape 3389"/>
        <p:cNvGrpSpPr/>
        <p:nvPr/>
      </p:nvGrpSpPr>
      <p:grpSpPr>
        <a:xfrm>
          <a:off x="0" y="0"/>
          <a:ext cx="0" cy="0"/>
          <a:chOff x="0" y="0"/>
          <a:chExt cx="0" cy="0"/>
        </a:xfrm>
      </p:grpSpPr>
      <p:grpSp>
        <p:nvGrpSpPr>
          <p:cNvPr id="3390" name="Google Shape;3390;p55"/>
          <p:cNvGrpSpPr/>
          <p:nvPr/>
        </p:nvGrpSpPr>
        <p:grpSpPr>
          <a:xfrm>
            <a:off x="7191542" y="1"/>
            <a:ext cx="5000459" cy="1425992"/>
            <a:chOff x="7191542" y="1"/>
            <a:chExt cx="5000459" cy="1425992"/>
          </a:xfrm>
        </p:grpSpPr>
        <p:pic>
          <p:nvPicPr>
            <p:cNvPr id="3391" name="Google Shape;3391;p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392" name="Google Shape;3392;p55"/>
            <p:cNvGrpSpPr/>
            <p:nvPr/>
          </p:nvGrpSpPr>
          <p:grpSpPr>
            <a:xfrm>
              <a:off x="7191542" y="1"/>
              <a:ext cx="5000459" cy="1425992"/>
              <a:chOff x="7186272" y="0"/>
              <a:chExt cx="5005729" cy="1427495"/>
            </a:xfrm>
          </p:grpSpPr>
          <p:sp>
            <p:nvSpPr>
              <p:cNvPr id="3393" name="Google Shape;3393;p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394" name="Google Shape;3394;p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395" name="Google Shape;3395;p5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96" name="Google Shape;3396;p5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97" name="Google Shape;3397;p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b="0" i="0" sz="1200" u="none" cap="none" strike="noStrike">
                <a:solidFill>
                  <a:srgbClr val="AEB3B7"/>
                </a:solidFill>
                <a:latin typeface="Calibri"/>
                <a:ea typeface="Calibri"/>
                <a:cs typeface="Calibri"/>
                <a:sym typeface="Calibri"/>
              </a:defRPr>
            </a:lvl1pPr>
            <a:lvl2pPr indent="0" lvl="1" marL="0" algn="r">
              <a:spcBef>
                <a:spcPts val="0"/>
              </a:spcBef>
              <a:buNone/>
              <a:defRPr b="0" i="0" sz="1200" u="none" cap="none" strike="noStrike">
                <a:solidFill>
                  <a:srgbClr val="AEB3B7"/>
                </a:solidFill>
                <a:latin typeface="Calibri"/>
                <a:ea typeface="Calibri"/>
                <a:cs typeface="Calibri"/>
                <a:sym typeface="Calibri"/>
              </a:defRPr>
            </a:lvl2pPr>
            <a:lvl3pPr indent="0" lvl="2" marL="0" algn="r">
              <a:spcBef>
                <a:spcPts val="0"/>
              </a:spcBef>
              <a:buNone/>
              <a:defRPr b="0" i="0" sz="1200" u="none" cap="none" strike="noStrike">
                <a:solidFill>
                  <a:srgbClr val="AEB3B7"/>
                </a:solidFill>
                <a:latin typeface="Calibri"/>
                <a:ea typeface="Calibri"/>
                <a:cs typeface="Calibri"/>
                <a:sym typeface="Calibri"/>
              </a:defRPr>
            </a:lvl3pPr>
            <a:lvl4pPr indent="0" lvl="3" marL="0" algn="r">
              <a:spcBef>
                <a:spcPts val="0"/>
              </a:spcBef>
              <a:buNone/>
              <a:defRPr b="0" i="0" sz="1200" u="none" cap="none" strike="noStrike">
                <a:solidFill>
                  <a:srgbClr val="AEB3B7"/>
                </a:solidFill>
                <a:latin typeface="Calibri"/>
                <a:ea typeface="Calibri"/>
                <a:cs typeface="Calibri"/>
                <a:sym typeface="Calibri"/>
              </a:defRPr>
            </a:lvl4pPr>
            <a:lvl5pPr indent="0" lvl="4" marL="0" algn="r">
              <a:spcBef>
                <a:spcPts val="0"/>
              </a:spcBef>
              <a:buNone/>
              <a:defRPr b="0" i="0" sz="1200" u="none" cap="none" strike="noStrike">
                <a:solidFill>
                  <a:srgbClr val="AEB3B7"/>
                </a:solidFill>
                <a:latin typeface="Calibri"/>
                <a:ea typeface="Calibri"/>
                <a:cs typeface="Calibri"/>
                <a:sym typeface="Calibri"/>
              </a:defRPr>
            </a:lvl5pPr>
            <a:lvl6pPr indent="0" lvl="5" marL="0" algn="r">
              <a:spcBef>
                <a:spcPts val="0"/>
              </a:spcBef>
              <a:buNone/>
              <a:defRPr b="0" i="0" sz="1200" u="none" cap="none" strike="noStrike">
                <a:solidFill>
                  <a:srgbClr val="AEB3B7"/>
                </a:solidFill>
                <a:latin typeface="Calibri"/>
                <a:ea typeface="Calibri"/>
                <a:cs typeface="Calibri"/>
                <a:sym typeface="Calibri"/>
              </a:defRPr>
            </a:lvl6pPr>
            <a:lvl7pPr indent="0" lvl="6" marL="0" algn="r">
              <a:spcBef>
                <a:spcPts val="0"/>
              </a:spcBef>
              <a:buNone/>
              <a:defRPr b="0" i="0" sz="1200" u="none" cap="none" strike="noStrike">
                <a:solidFill>
                  <a:srgbClr val="AEB3B7"/>
                </a:solidFill>
                <a:latin typeface="Calibri"/>
                <a:ea typeface="Calibri"/>
                <a:cs typeface="Calibri"/>
                <a:sym typeface="Calibri"/>
              </a:defRPr>
            </a:lvl7pPr>
            <a:lvl8pPr indent="0" lvl="7" marL="0" algn="r">
              <a:spcBef>
                <a:spcPts val="0"/>
              </a:spcBef>
              <a:buNone/>
              <a:defRPr b="0" i="0" sz="1200" u="none" cap="none" strike="noStrike">
                <a:solidFill>
                  <a:srgbClr val="AEB3B7"/>
                </a:solidFill>
                <a:latin typeface="Calibri"/>
                <a:ea typeface="Calibri"/>
                <a:cs typeface="Calibri"/>
                <a:sym typeface="Calibri"/>
              </a:defRPr>
            </a:lvl8pPr>
            <a:lvl9pPr indent="0" lvl="8" marL="0" algn="r">
              <a:spcBef>
                <a:spcPts val="0"/>
              </a:spcBef>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398" name="Google Shape;3398;p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399" name="Google Shape;3399;p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p:spTree>
      <p:nvGrpSpPr>
        <p:cNvPr id="3400" name="Shape 3400"/>
        <p:cNvGrpSpPr/>
        <p:nvPr/>
      </p:nvGrpSpPr>
      <p:grpSpPr>
        <a:xfrm>
          <a:off x="0" y="0"/>
          <a:ext cx="0" cy="0"/>
          <a:chOff x="0" y="0"/>
          <a:chExt cx="0" cy="0"/>
        </a:xfrm>
      </p:grpSpPr>
      <p:sp>
        <p:nvSpPr>
          <p:cNvPr id="3401" name="Google Shape;3401;p56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02" name="Google Shape;3402;p56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03" name="Google Shape;3403;p56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04" name="Google Shape;3404;p563"/>
          <p:cNvSpPr/>
          <p:nvPr>
            <p:ph idx="2" type="pic"/>
          </p:nvPr>
        </p:nvSpPr>
        <p:spPr>
          <a:xfrm>
            <a:off x="7118684" y="233915"/>
            <a:ext cx="5073316" cy="5943600"/>
          </a:xfrm>
          <a:prstGeom prst="rect">
            <a:avLst/>
          </a:prstGeom>
          <a:noFill/>
          <a:ln>
            <a:noFill/>
          </a:ln>
        </p:spPr>
      </p:sp>
      <p:grpSp>
        <p:nvGrpSpPr>
          <p:cNvPr id="3405" name="Google Shape;3405;p563"/>
          <p:cNvGrpSpPr/>
          <p:nvPr/>
        </p:nvGrpSpPr>
        <p:grpSpPr>
          <a:xfrm>
            <a:off x="0" y="5020348"/>
            <a:ext cx="12192000" cy="1837653"/>
            <a:chOff x="0" y="5020348"/>
            <a:chExt cx="12192000" cy="1837653"/>
          </a:xfrm>
        </p:grpSpPr>
        <p:sp>
          <p:nvSpPr>
            <p:cNvPr id="3406" name="Google Shape;3406;p56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07" name="Google Shape;3407;p56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408" name="Google Shape;3408;p56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p:bg>
      <p:bgPr>
        <a:solidFill>
          <a:schemeClr val="lt2"/>
        </a:solidFill>
      </p:bgPr>
    </p:bg>
    <p:spTree>
      <p:nvGrpSpPr>
        <p:cNvPr id="3409" name="Shape 3409"/>
        <p:cNvGrpSpPr/>
        <p:nvPr/>
      </p:nvGrpSpPr>
      <p:grpSpPr>
        <a:xfrm>
          <a:off x="0" y="0"/>
          <a:ext cx="0" cy="0"/>
          <a:chOff x="0" y="0"/>
          <a:chExt cx="0" cy="0"/>
        </a:xfrm>
      </p:grpSpPr>
      <p:grpSp>
        <p:nvGrpSpPr>
          <p:cNvPr id="3410" name="Google Shape;3410;p564"/>
          <p:cNvGrpSpPr/>
          <p:nvPr/>
        </p:nvGrpSpPr>
        <p:grpSpPr>
          <a:xfrm>
            <a:off x="0" y="5020347"/>
            <a:ext cx="12192000" cy="1837653"/>
            <a:chOff x="0" y="5020347"/>
            <a:chExt cx="12192000" cy="1837653"/>
          </a:xfrm>
        </p:grpSpPr>
        <p:sp>
          <p:nvSpPr>
            <p:cNvPr id="3411" name="Google Shape;3411;p56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12" name="Google Shape;3412;p56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13" name="Google Shape;3413;p56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414" name="Google Shape;3414;p56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415" name="Google Shape;3415;p56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16" name="Google Shape;3416;p56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p:spTree>
      <p:nvGrpSpPr>
        <p:cNvPr id="3417" name="Shape 3417"/>
        <p:cNvGrpSpPr/>
        <p:nvPr/>
      </p:nvGrpSpPr>
      <p:grpSpPr>
        <a:xfrm>
          <a:off x="0" y="0"/>
          <a:ext cx="0" cy="0"/>
          <a:chOff x="0" y="0"/>
          <a:chExt cx="0" cy="0"/>
        </a:xfrm>
      </p:grpSpPr>
      <p:sp>
        <p:nvSpPr>
          <p:cNvPr id="3418" name="Google Shape;3418;p56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419" name="Google Shape;3419;p56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420" name="Google Shape;3420;p565"/>
          <p:cNvGrpSpPr/>
          <p:nvPr/>
        </p:nvGrpSpPr>
        <p:grpSpPr>
          <a:xfrm>
            <a:off x="0" y="5379426"/>
            <a:ext cx="2807368" cy="753891"/>
            <a:chOff x="0" y="5379426"/>
            <a:chExt cx="2807368" cy="753891"/>
          </a:xfrm>
        </p:grpSpPr>
        <p:sp>
          <p:nvSpPr>
            <p:cNvPr id="3421" name="Google Shape;3421;p56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22" name="Google Shape;3422;p56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423" name="Google Shape;3423;p565"/>
          <p:cNvSpPr/>
          <p:nvPr>
            <p:ph idx="2" type="pic"/>
          </p:nvPr>
        </p:nvSpPr>
        <p:spPr>
          <a:xfrm>
            <a:off x="2807368" y="457202"/>
            <a:ext cx="8915400" cy="5943598"/>
          </a:xfrm>
          <a:prstGeom prst="rect">
            <a:avLst/>
          </a:prstGeom>
          <a:noFill/>
          <a:ln>
            <a:noFill/>
          </a:ln>
        </p:spPr>
      </p:sp>
      <p:pic>
        <p:nvPicPr>
          <p:cNvPr id="3424" name="Google Shape;3424;p56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p:spTree>
      <p:nvGrpSpPr>
        <p:cNvPr id="3425" name="Shape 3425"/>
        <p:cNvGrpSpPr/>
        <p:nvPr/>
      </p:nvGrpSpPr>
      <p:grpSpPr>
        <a:xfrm>
          <a:off x="0" y="0"/>
          <a:ext cx="0" cy="0"/>
          <a:chOff x="0" y="0"/>
          <a:chExt cx="0" cy="0"/>
        </a:xfrm>
      </p:grpSpPr>
      <p:sp>
        <p:nvSpPr>
          <p:cNvPr id="3426" name="Google Shape;3426;p56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27" name="Google Shape;3427;p56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28" name="Google Shape;3428;p56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29" name="Google Shape;3429;p5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430" name="Google Shape;3430;p5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31" name="Google Shape;3431;p5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432" name="Google Shape;3432;p566"/>
          <p:cNvGrpSpPr/>
          <p:nvPr/>
        </p:nvGrpSpPr>
        <p:grpSpPr>
          <a:xfrm>
            <a:off x="7191542" y="1"/>
            <a:ext cx="5000459" cy="1425992"/>
            <a:chOff x="7191542" y="1"/>
            <a:chExt cx="5000459" cy="1425992"/>
          </a:xfrm>
        </p:grpSpPr>
        <p:pic>
          <p:nvPicPr>
            <p:cNvPr id="3433" name="Google Shape;3433;p5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34" name="Google Shape;3434;p566"/>
            <p:cNvGrpSpPr/>
            <p:nvPr/>
          </p:nvGrpSpPr>
          <p:grpSpPr>
            <a:xfrm>
              <a:off x="7191542" y="1"/>
              <a:ext cx="5000459" cy="1425992"/>
              <a:chOff x="7186272" y="0"/>
              <a:chExt cx="5005729" cy="1427495"/>
            </a:xfrm>
          </p:grpSpPr>
          <p:sp>
            <p:nvSpPr>
              <p:cNvPr id="3435" name="Google Shape;3435;p5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36" name="Google Shape;3436;p5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437" name="Google Shape;3437;p56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
    <p:spTree>
      <p:nvGrpSpPr>
        <p:cNvPr id="363" name="Shape 363"/>
        <p:cNvGrpSpPr/>
        <p:nvPr/>
      </p:nvGrpSpPr>
      <p:grpSpPr>
        <a:xfrm>
          <a:off x="0" y="0"/>
          <a:ext cx="0" cy="0"/>
          <a:chOff x="0" y="0"/>
          <a:chExt cx="0" cy="0"/>
        </a:xfrm>
      </p:grpSpPr>
      <p:sp>
        <p:nvSpPr>
          <p:cNvPr id="364" name="Google Shape;364;p10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5" name="Google Shape;365;p10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66" name="Google Shape;366;p105"/>
          <p:cNvGrpSpPr/>
          <p:nvPr/>
        </p:nvGrpSpPr>
        <p:grpSpPr>
          <a:xfrm>
            <a:off x="7191542" y="1"/>
            <a:ext cx="5000459" cy="1425992"/>
            <a:chOff x="7191542" y="1"/>
            <a:chExt cx="5000459" cy="1425992"/>
          </a:xfrm>
        </p:grpSpPr>
        <p:pic>
          <p:nvPicPr>
            <p:cNvPr id="367" name="Google Shape;367;p1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8" name="Google Shape;368;p105"/>
            <p:cNvGrpSpPr/>
            <p:nvPr/>
          </p:nvGrpSpPr>
          <p:grpSpPr>
            <a:xfrm>
              <a:off x="7191542" y="1"/>
              <a:ext cx="5000459" cy="1425992"/>
              <a:chOff x="7186272" y="0"/>
              <a:chExt cx="5005729" cy="1427495"/>
            </a:xfrm>
          </p:grpSpPr>
          <p:sp>
            <p:nvSpPr>
              <p:cNvPr id="369" name="Google Shape;369;p1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 name="Google Shape;370;p1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71" name="Google Shape;371;p10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 name="Google Shape;372;p10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73" name="Google Shape;373;p1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4" name="Google Shape;374;p1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3438" name="Shape 3438"/>
        <p:cNvGrpSpPr/>
        <p:nvPr/>
      </p:nvGrpSpPr>
      <p:grpSpPr>
        <a:xfrm>
          <a:off x="0" y="0"/>
          <a:ext cx="0" cy="0"/>
          <a:chOff x="0" y="0"/>
          <a:chExt cx="0" cy="0"/>
        </a:xfrm>
      </p:grpSpPr>
      <p:sp>
        <p:nvSpPr>
          <p:cNvPr id="3439" name="Google Shape;3439;p56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40" name="Google Shape;3440;p56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441" name="Google Shape;3441;p567"/>
          <p:cNvGrpSpPr/>
          <p:nvPr/>
        </p:nvGrpSpPr>
        <p:grpSpPr>
          <a:xfrm>
            <a:off x="7191542" y="1"/>
            <a:ext cx="5000459" cy="1425992"/>
            <a:chOff x="7191542" y="1"/>
            <a:chExt cx="5000459" cy="1425992"/>
          </a:xfrm>
        </p:grpSpPr>
        <p:pic>
          <p:nvPicPr>
            <p:cNvPr id="3442" name="Google Shape;3442;p56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43" name="Google Shape;3443;p567"/>
            <p:cNvGrpSpPr/>
            <p:nvPr/>
          </p:nvGrpSpPr>
          <p:grpSpPr>
            <a:xfrm>
              <a:off x="7191542" y="1"/>
              <a:ext cx="5000459" cy="1425992"/>
              <a:chOff x="7186272" y="0"/>
              <a:chExt cx="5005729" cy="1427495"/>
            </a:xfrm>
          </p:grpSpPr>
          <p:sp>
            <p:nvSpPr>
              <p:cNvPr id="3444" name="Google Shape;3444;p56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45" name="Google Shape;3445;p56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446" name="Google Shape;3446;p56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47" name="Google Shape;3447;p56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448" name="Google Shape;3448;p56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49" name="Google Shape;3449;p56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3450" name="Shape 3450"/>
        <p:cNvGrpSpPr/>
        <p:nvPr/>
      </p:nvGrpSpPr>
      <p:grpSpPr>
        <a:xfrm>
          <a:off x="0" y="0"/>
          <a:ext cx="0" cy="0"/>
          <a:chOff x="0" y="0"/>
          <a:chExt cx="0" cy="0"/>
        </a:xfrm>
      </p:grpSpPr>
      <p:grpSp>
        <p:nvGrpSpPr>
          <p:cNvPr id="3451" name="Google Shape;3451;p568"/>
          <p:cNvGrpSpPr/>
          <p:nvPr/>
        </p:nvGrpSpPr>
        <p:grpSpPr>
          <a:xfrm>
            <a:off x="7191542" y="1"/>
            <a:ext cx="5000459" cy="1425992"/>
            <a:chOff x="7191542" y="1"/>
            <a:chExt cx="5000459" cy="1425992"/>
          </a:xfrm>
        </p:grpSpPr>
        <p:pic>
          <p:nvPicPr>
            <p:cNvPr id="3452" name="Google Shape;3452;p5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53" name="Google Shape;3453;p568"/>
            <p:cNvGrpSpPr/>
            <p:nvPr/>
          </p:nvGrpSpPr>
          <p:grpSpPr>
            <a:xfrm>
              <a:off x="7191542" y="1"/>
              <a:ext cx="5000459" cy="1425992"/>
              <a:chOff x="7186272" y="0"/>
              <a:chExt cx="5005729" cy="1427495"/>
            </a:xfrm>
          </p:grpSpPr>
          <p:sp>
            <p:nvSpPr>
              <p:cNvPr id="3454" name="Google Shape;3454;p5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55" name="Google Shape;3455;p5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456" name="Google Shape;3456;p56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57" name="Google Shape;3457;p568"/>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458" name="Google Shape;3458;p568"/>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59" name="Google Shape;3459;p56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460" name="Google Shape;3460;p56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61" name="Google Shape;3461;p5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462" name="Google Shape;3462;p5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63" name="Google Shape;3463;p5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464" name="Shape 3464"/>
        <p:cNvGrpSpPr/>
        <p:nvPr/>
      </p:nvGrpSpPr>
      <p:grpSpPr>
        <a:xfrm>
          <a:off x="0" y="0"/>
          <a:ext cx="0" cy="0"/>
          <a:chOff x="0" y="0"/>
          <a:chExt cx="0" cy="0"/>
        </a:xfrm>
      </p:grpSpPr>
      <p:grpSp>
        <p:nvGrpSpPr>
          <p:cNvPr id="3465" name="Google Shape;3465;p569"/>
          <p:cNvGrpSpPr/>
          <p:nvPr/>
        </p:nvGrpSpPr>
        <p:grpSpPr>
          <a:xfrm>
            <a:off x="7191542" y="1"/>
            <a:ext cx="5000459" cy="1425992"/>
            <a:chOff x="7191542" y="1"/>
            <a:chExt cx="5000459" cy="1425992"/>
          </a:xfrm>
        </p:grpSpPr>
        <p:pic>
          <p:nvPicPr>
            <p:cNvPr id="3466" name="Google Shape;3466;p5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67" name="Google Shape;3467;p569"/>
            <p:cNvGrpSpPr/>
            <p:nvPr/>
          </p:nvGrpSpPr>
          <p:grpSpPr>
            <a:xfrm>
              <a:off x="7191542" y="1"/>
              <a:ext cx="5000459" cy="1425992"/>
              <a:chOff x="7186272" y="0"/>
              <a:chExt cx="5005729" cy="1427495"/>
            </a:xfrm>
          </p:grpSpPr>
          <p:sp>
            <p:nvSpPr>
              <p:cNvPr id="3468" name="Google Shape;3468;p5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69" name="Google Shape;3469;p5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470" name="Google Shape;3470;p56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71" name="Google Shape;3471;p5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472" name="Google Shape;3472;p5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73" name="Google Shape;3473;p5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spTree>
      <p:nvGrpSpPr>
        <p:cNvPr id="3474" name="Shape 3474"/>
        <p:cNvGrpSpPr/>
        <p:nvPr/>
      </p:nvGrpSpPr>
      <p:grpSpPr>
        <a:xfrm>
          <a:off x="0" y="0"/>
          <a:ext cx="0" cy="0"/>
          <a:chOff x="0" y="0"/>
          <a:chExt cx="0" cy="0"/>
        </a:xfrm>
      </p:grpSpPr>
      <p:grpSp>
        <p:nvGrpSpPr>
          <p:cNvPr id="3475" name="Google Shape;3475;p570"/>
          <p:cNvGrpSpPr/>
          <p:nvPr/>
        </p:nvGrpSpPr>
        <p:grpSpPr>
          <a:xfrm>
            <a:off x="0" y="0"/>
            <a:ext cx="12192000" cy="2148830"/>
            <a:chOff x="0" y="0"/>
            <a:chExt cx="12192000" cy="2148830"/>
          </a:xfrm>
        </p:grpSpPr>
        <p:sp>
          <p:nvSpPr>
            <p:cNvPr id="3476" name="Google Shape;3476;p57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77" name="Google Shape;3477;p57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478" name="Google Shape;3478;p570"/>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79" name="Google Shape;3479;p570"/>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80" name="Google Shape;3480;p570"/>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481" name="Google Shape;3481;p570"/>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482" name="Google Shape;3482;p570"/>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483" name="Shape 3483"/>
        <p:cNvGrpSpPr/>
        <p:nvPr/>
      </p:nvGrpSpPr>
      <p:grpSpPr>
        <a:xfrm>
          <a:off x="0" y="0"/>
          <a:ext cx="0" cy="0"/>
          <a:chOff x="0" y="0"/>
          <a:chExt cx="0" cy="0"/>
        </a:xfrm>
      </p:grpSpPr>
      <p:sp>
        <p:nvSpPr>
          <p:cNvPr id="3484" name="Google Shape;3484;p57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485" name="Google Shape;3485;p5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86" name="Google Shape;3486;p5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487" name="Google Shape;3487;p571"/>
          <p:cNvGrpSpPr/>
          <p:nvPr/>
        </p:nvGrpSpPr>
        <p:grpSpPr>
          <a:xfrm>
            <a:off x="7191542" y="1"/>
            <a:ext cx="5000459" cy="1425992"/>
            <a:chOff x="7191542" y="1"/>
            <a:chExt cx="5000459" cy="1425992"/>
          </a:xfrm>
        </p:grpSpPr>
        <p:pic>
          <p:nvPicPr>
            <p:cNvPr id="3488" name="Google Shape;3488;p5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489" name="Google Shape;3489;p571"/>
            <p:cNvGrpSpPr/>
            <p:nvPr/>
          </p:nvGrpSpPr>
          <p:grpSpPr>
            <a:xfrm>
              <a:off x="7191542" y="1"/>
              <a:ext cx="5000459" cy="1425992"/>
              <a:chOff x="7186272" y="0"/>
              <a:chExt cx="5005729" cy="1427495"/>
            </a:xfrm>
          </p:grpSpPr>
          <p:sp>
            <p:nvSpPr>
              <p:cNvPr id="3490" name="Google Shape;3490;p5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91" name="Google Shape;3491;p5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Quotation">
  <p:cSld name="1_Quotation">
    <p:spTree>
      <p:nvGrpSpPr>
        <p:cNvPr id="3492" name="Shape 3492"/>
        <p:cNvGrpSpPr/>
        <p:nvPr/>
      </p:nvGrpSpPr>
      <p:grpSpPr>
        <a:xfrm>
          <a:off x="0" y="0"/>
          <a:ext cx="0" cy="0"/>
          <a:chOff x="0" y="0"/>
          <a:chExt cx="0" cy="0"/>
        </a:xfrm>
      </p:grpSpPr>
      <p:sp>
        <p:nvSpPr>
          <p:cNvPr id="3493" name="Google Shape;3493;p57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494" name="Google Shape;3494;p57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95" name="Google Shape;3495;p57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96" name="Google Shape;3496;p5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497" name="Google Shape;3497;p5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498" name="Google Shape;3498;p57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499" name="Google Shape;3499;p572"/>
          <p:cNvGrpSpPr/>
          <p:nvPr/>
        </p:nvGrpSpPr>
        <p:grpSpPr>
          <a:xfrm>
            <a:off x="7191542" y="1"/>
            <a:ext cx="5000459" cy="1425992"/>
            <a:chOff x="7191542" y="1"/>
            <a:chExt cx="5000459" cy="1425992"/>
          </a:xfrm>
        </p:grpSpPr>
        <p:pic>
          <p:nvPicPr>
            <p:cNvPr id="3500" name="Google Shape;3500;p5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01" name="Google Shape;3501;p572"/>
            <p:cNvGrpSpPr/>
            <p:nvPr/>
          </p:nvGrpSpPr>
          <p:grpSpPr>
            <a:xfrm>
              <a:off x="7191542" y="1"/>
              <a:ext cx="5000459" cy="1425992"/>
              <a:chOff x="7186272" y="0"/>
              <a:chExt cx="5005729" cy="1427495"/>
            </a:xfrm>
          </p:grpSpPr>
          <p:sp>
            <p:nvSpPr>
              <p:cNvPr id="3502" name="Google Shape;3502;p5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03" name="Google Shape;3503;p5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504" name="Google Shape;3504;p57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ver">
  <p:cSld name="1_Cover">
    <p:spTree>
      <p:nvGrpSpPr>
        <p:cNvPr id="3505" name="Shape 3505"/>
        <p:cNvGrpSpPr/>
        <p:nvPr/>
      </p:nvGrpSpPr>
      <p:grpSpPr>
        <a:xfrm>
          <a:off x="0" y="0"/>
          <a:ext cx="0" cy="0"/>
          <a:chOff x="0" y="0"/>
          <a:chExt cx="0" cy="0"/>
        </a:xfrm>
      </p:grpSpPr>
      <p:sp>
        <p:nvSpPr>
          <p:cNvPr id="3506" name="Google Shape;3506;p57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07" name="Google Shape;3507;p57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08" name="Google Shape;3508;p57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509" name="Google Shape;3509;p573"/>
          <p:cNvSpPr/>
          <p:nvPr>
            <p:ph idx="2" type="pic"/>
          </p:nvPr>
        </p:nvSpPr>
        <p:spPr>
          <a:xfrm>
            <a:off x="7118684" y="233915"/>
            <a:ext cx="5073316" cy="5943600"/>
          </a:xfrm>
          <a:prstGeom prst="rect">
            <a:avLst/>
          </a:prstGeom>
          <a:noFill/>
          <a:ln>
            <a:noFill/>
          </a:ln>
        </p:spPr>
      </p:sp>
      <p:grpSp>
        <p:nvGrpSpPr>
          <p:cNvPr id="3510" name="Google Shape;3510;p573"/>
          <p:cNvGrpSpPr/>
          <p:nvPr/>
        </p:nvGrpSpPr>
        <p:grpSpPr>
          <a:xfrm>
            <a:off x="0" y="5020348"/>
            <a:ext cx="12192000" cy="1837653"/>
            <a:chOff x="0" y="5020348"/>
            <a:chExt cx="12192000" cy="1837653"/>
          </a:xfrm>
        </p:grpSpPr>
        <p:sp>
          <p:nvSpPr>
            <p:cNvPr id="3511" name="Google Shape;3511;p57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12" name="Google Shape;3512;p57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513" name="Google Shape;3513;p57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p:cSld name="3_Divider">
    <p:bg>
      <p:bgPr>
        <a:solidFill>
          <a:schemeClr val="lt2"/>
        </a:solidFill>
      </p:bgPr>
    </p:bg>
    <p:spTree>
      <p:nvGrpSpPr>
        <p:cNvPr id="3514" name="Shape 3514"/>
        <p:cNvGrpSpPr/>
        <p:nvPr/>
      </p:nvGrpSpPr>
      <p:grpSpPr>
        <a:xfrm>
          <a:off x="0" y="0"/>
          <a:ext cx="0" cy="0"/>
          <a:chOff x="0" y="0"/>
          <a:chExt cx="0" cy="0"/>
        </a:xfrm>
      </p:grpSpPr>
      <p:grpSp>
        <p:nvGrpSpPr>
          <p:cNvPr id="3515" name="Google Shape;3515;p574"/>
          <p:cNvGrpSpPr/>
          <p:nvPr/>
        </p:nvGrpSpPr>
        <p:grpSpPr>
          <a:xfrm>
            <a:off x="0" y="5020347"/>
            <a:ext cx="12192000" cy="1837653"/>
            <a:chOff x="0" y="5020347"/>
            <a:chExt cx="12192000" cy="1837653"/>
          </a:xfrm>
        </p:grpSpPr>
        <p:sp>
          <p:nvSpPr>
            <p:cNvPr id="3516" name="Google Shape;3516;p57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17" name="Google Shape;3517;p57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18" name="Google Shape;3518;p57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519" name="Google Shape;3519;p57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520" name="Google Shape;3520;p57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21" name="Google Shape;3521;p57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hoto Slide">
  <p:cSld name="2_Photo Slide">
    <p:spTree>
      <p:nvGrpSpPr>
        <p:cNvPr id="3522" name="Shape 3522"/>
        <p:cNvGrpSpPr/>
        <p:nvPr/>
      </p:nvGrpSpPr>
      <p:grpSpPr>
        <a:xfrm>
          <a:off x="0" y="0"/>
          <a:ext cx="0" cy="0"/>
          <a:chOff x="0" y="0"/>
          <a:chExt cx="0" cy="0"/>
        </a:xfrm>
      </p:grpSpPr>
      <p:sp>
        <p:nvSpPr>
          <p:cNvPr id="3523" name="Google Shape;3523;p57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524" name="Google Shape;3524;p57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525" name="Google Shape;3525;p575"/>
          <p:cNvGrpSpPr/>
          <p:nvPr/>
        </p:nvGrpSpPr>
        <p:grpSpPr>
          <a:xfrm>
            <a:off x="0" y="5379426"/>
            <a:ext cx="2807368" cy="753891"/>
            <a:chOff x="0" y="5379426"/>
            <a:chExt cx="2807368" cy="753891"/>
          </a:xfrm>
        </p:grpSpPr>
        <p:sp>
          <p:nvSpPr>
            <p:cNvPr id="3526" name="Google Shape;3526;p57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27" name="Google Shape;3527;p57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528" name="Google Shape;3528;p575"/>
          <p:cNvSpPr/>
          <p:nvPr>
            <p:ph idx="2" type="pic"/>
          </p:nvPr>
        </p:nvSpPr>
        <p:spPr>
          <a:xfrm>
            <a:off x="2807368" y="457202"/>
            <a:ext cx="8915400" cy="5943598"/>
          </a:xfrm>
          <a:prstGeom prst="rect">
            <a:avLst/>
          </a:prstGeom>
          <a:noFill/>
          <a:ln>
            <a:noFill/>
          </a:ln>
        </p:spPr>
      </p:sp>
      <p:pic>
        <p:nvPicPr>
          <p:cNvPr id="3529" name="Google Shape;3529;p57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p:spTree>
      <p:nvGrpSpPr>
        <p:cNvPr id="3530" name="Shape 3530"/>
        <p:cNvGrpSpPr/>
        <p:nvPr/>
      </p:nvGrpSpPr>
      <p:grpSpPr>
        <a:xfrm>
          <a:off x="0" y="0"/>
          <a:ext cx="0" cy="0"/>
          <a:chOff x="0" y="0"/>
          <a:chExt cx="0" cy="0"/>
        </a:xfrm>
      </p:grpSpPr>
      <p:sp>
        <p:nvSpPr>
          <p:cNvPr id="3531" name="Google Shape;3531;p57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32" name="Google Shape;3532;p57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33" name="Google Shape;3533;p57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34" name="Google Shape;3534;p5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535" name="Google Shape;3535;p5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536" name="Google Shape;3536;p5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537" name="Google Shape;3537;p576"/>
          <p:cNvGrpSpPr/>
          <p:nvPr/>
        </p:nvGrpSpPr>
        <p:grpSpPr>
          <a:xfrm>
            <a:off x="7191542" y="1"/>
            <a:ext cx="5000459" cy="1425992"/>
            <a:chOff x="7191542" y="1"/>
            <a:chExt cx="5000459" cy="1425992"/>
          </a:xfrm>
        </p:grpSpPr>
        <p:pic>
          <p:nvPicPr>
            <p:cNvPr id="3538" name="Google Shape;3538;p5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39" name="Google Shape;3539;p576"/>
            <p:cNvGrpSpPr/>
            <p:nvPr/>
          </p:nvGrpSpPr>
          <p:grpSpPr>
            <a:xfrm>
              <a:off x="7191542" y="1"/>
              <a:ext cx="5000459" cy="1425992"/>
              <a:chOff x="7186272" y="0"/>
              <a:chExt cx="5005729" cy="1427495"/>
            </a:xfrm>
          </p:grpSpPr>
          <p:sp>
            <p:nvSpPr>
              <p:cNvPr id="3540" name="Google Shape;3540;p5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41" name="Google Shape;3541;p5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542" name="Google Shape;3542;p57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
    <p:spTree>
      <p:nvGrpSpPr>
        <p:cNvPr id="375" name="Shape 375"/>
        <p:cNvGrpSpPr/>
        <p:nvPr/>
      </p:nvGrpSpPr>
      <p:grpSpPr>
        <a:xfrm>
          <a:off x="0" y="0"/>
          <a:ext cx="0" cy="0"/>
          <a:chOff x="0" y="0"/>
          <a:chExt cx="0" cy="0"/>
        </a:xfrm>
      </p:grpSpPr>
      <p:grpSp>
        <p:nvGrpSpPr>
          <p:cNvPr id="376" name="Google Shape;376;p106"/>
          <p:cNvGrpSpPr/>
          <p:nvPr/>
        </p:nvGrpSpPr>
        <p:grpSpPr>
          <a:xfrm>
            <a:off x="7191542" y="1"/>
            <a:ext cx="5000459" cy="1425992"/>
            <a:chOff x="7191542" y="1"/>
            <a:chExt cx="5000459" cy="1425992"/>
          </a:xfrm>
        </p:grpSpPr>
        <p:pic>
          <p:nvPicPr>
            <p:cNvPr id="377" name="Google Shape;377;p1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8" name="Google Shape;378;p106"/>
            <p:cNvGrpSpPr/>
            <p:nvPr/>
          </p:nvGrpSpPr>
          <p:grpSpPr>
            <a:xfrm>
              <a:off x="7191542" y="1"/>
              <a:ext cx="5000459" cy="1425992"/>
              <a:chOff x="7186272" y="0"/>
              <a:chExt cx="5005729" cy="1427495"/>
            </a:xfrm>
          </p:grpSpPr>
          <p:sp>
            <p:nvSpPr>
              <p:cNvPr id="379" name="Google Shape;379;p1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0" name="Google Shape;380;p1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1" name="Google Shape;381;p10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2" name="Google Shape;382;p10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3" name="Google Shape;383;p10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 name="Google Shape;384;p10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5" name="Google Shape;385;p10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6" name="Google Shape;386;p1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87" name="Google Shape;387;p1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8" name="Google Shape;388;p1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p:spTree>
      <p:nvGrpSpPr>
        <p:cNvPr id="3543" name="Shape 3543"/>
        <p:cNvGrpSpPr/>
        <p:nvPr/>
      </p:nvGrpSpPr>
      <p:grpSpPr>
        <a:xfrm>
          <a:off x="0" y="0"/>
          <a:ext cx="0" cy="0"/>
          <a:chOff x="0" y="0"/>
          <a:chExt cx="0" cy="0"/>
        </a:xfrm>
      </p:grpSpPr>
      <p:sp>
        <p:nvSpPr>
          <p:cNvPr id="3544" name="Google Shape;3544;p57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545" name="Google Shape;3545;p57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46" name="Google Shape;3546;p57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47" name="Google Shape;3547;p5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548" name="Google Shape;3548;p5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549" name="Google Shape;3549;p5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550" name="Google Shape;3550;p577"/>
          <p:cNvGrpSpPr/>
          <p:nvPr/>
        </p:nvGrpSpPr>
        <p:grpSpPr>
          <a:xfrm>
            <a:off x="7191542" y="1"/>
            <a:ext cx="5000459" cy="1425992"/>
            <a:chOff x="7191542" y="1"/>
            <a:chExt cx="5000459" cy="1425992"/>
          </a:xfrm>
        </p:grpSpPr>
        <p:pic>
          <p:nvPicPr>
            <p:cNvPr id="3551" name="Google Shape;3551;p5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52" name="Google Shape;3552;p577"/>
            <p:cNvGrpSpPr/>
            <p:nvPr/>
          </p:nvGrpSpPr>
          <p:grpSpPr>
            <a:xfrm>
              <a:off x="7191542" y="1"/>
              <a:ext cx="5000459" cy="1425992"/>
              <a:chOff x="7186272" y="0"/>
              <a:chExt cx="5005729" cy="1427495"/>
            </a:xfrm>
          </p:grpSpPr>
          <p:sp>
            <p:nvSpPr>
              <p:cNvPr id="3553" name="Google Shape;3553;p5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54" name="Google Shape;3554;p5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555" name="Google Shape;3555;p57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and Content">
  <p:cSld name="4_Title and Content">
    <p:spTree>
      <p:nvGrpSpPr>
        <p:cNvPr id="3556" name="Shape 3556"/>
        <p:cNvGrpSpPr/>
        <p:nvPr/>
      </p:nvGrpSpPr>
      <p:grpSpPr>
        <a:xfrm>
          <a:off x="0" y="0"/>
          <a:ext cx="0" cy="0"/>
          <a:chOff x="0" y="0"/>
          <a:chExt cx="0" cy="0"/>
        </a:xfrm>
      </p:grpSpPr>
      <p:grpSp>
        <p:nvGrpSpPr>
          <p:cNvPr id="3557" name="Google Shape;3557;p578"/>
          <p:cNvGrpSpPr/>
          <p:nvPr/>
        </p:nvGrpSpPr>
        <p:grpSpPr>
          <a:xfrm>
            <a:off x="7191542" y="1"/>
            <a:ext cx="5000459" cy="1425992"/>
            <a:chOff x="7191542" y="1"/>
            <a:chExt cx="5000459" cy="1425992"/>
          </a:xfrm>
        </p:grpSpPr>
        <p:pic>
          <p:nvPicPr>
            <p:cNvPr id="3558" name="Google Shape;3558;p5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59" name="Google Shape;3559;p578"/>
            <p:cNvGrpSpPr/>
            <p:nvPr/>
          </p:nvGrpSpPr>
          <p:grpSpPr>
            <a:xfrm>
              <a:off x="7191542" y="1"/>
              <a:ext cx="5000459" cy="1425992"/>
              <a:chOff x="7186272" y="0"/>
              <a:chExt cx="5005729" cy="1427495"/>
            </a:xfrm>
          </p:grpSpPr>
          <p:sp>
            <p:nvSpPr>
              <p:cNvPr id="3560" name="Google Shape;3560;p5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61" name="Google Shape;3561;p5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562" name="Google Shape;3562;p57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63" name="Google Shape;3563;p57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64" name="Google Shape;3564;p5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565" name="Google Shape;3565;p5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566" name="Google Shape;3566;p5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wo Content">
  <p:cSld name="2_Two Content">
    <p:spTree>
      <p:nvGrpSpPr>
        <p:cNvPr id="3567" name="Shape 3567"/>
        <p:cNvGrpSpPr/>
        <p:nvPr/>
      </p:nvGrpSpPr>
      <p:grpSpPr>
        <a:xfrm>
          <a:off x="0" y="0"/>
          <a:ext cx="0" cy="0"/>
          <a:chOff x="0" y="0"/>
          <a:chExt cx="0" cy="0"/>
        </a:xfrm>
      </p:grpSpPr>
      <p:sp>
        <p:nvSpPr>
          <p:cNvPr id="3568" name="Google Shape;3568;p5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69" name="Google Shape;3569;p57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570" name="Google Shape;3570;p579"/>
          <p:cNvGrpSpPr/>
          <p:nvPr/>
        </p:nvGrpSpPr>
        <p:grpSpPr>
          <a:xfrm>
            <a:off x="7191542" y="1"/>
            <a:ext cx="5000459" cy="1425992"/>
            <a:chOff x="7191542" y="1"/>
            <a:chExt cx="5000459" cy="1425992"/>
          </a:xfrm>
        </p:grpSpPr>
        <p:pic>
          <p:nvPicPr>
            <p:cNvPr id="3571" name="Google Shape;3571;p5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72" name="Google Shape;3572;p579"/>
            <p:cNvGrpSpPr/>
            <p:nvPr/>
          </p:nvGrpSpPr>
          <p:grpSpPr>
            <a:xfrm>
              <a:off x="7191542" y="1"/>
              <a:ext cx="5000459" cy="1425992"/>
              <a:chOff x="7186272" y="0"/>
              <a:chExt cx="5005729" cy="1427495"/>
            </a:xfrm>
          </p:grpSpPr>
          <p:sp>
            <p:nvSpPr>
              <p:cNvPr id="3573" name="Google Shape;3573;p5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74" name="Google Shape;3574;p5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575" name="Google Shape;3575;p57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76" name="Google Shape;3576;p57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577" name="Google Shape;3577;p5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578" name="Google Shape;3578;p5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mparison">
  <p:cSld name="1_Comparison">
    <p:spTree>
      <p:nvGrpSpPr>
        <p:cNvPr id="3579" name="Shape 3579"/>
        <p:cNvGrpSpPr/>
        <p:nvPr/>
      </p:nvGrpSpPr>
      <p:grpSpPr>
        <a:xfrm>
          <a:off x="0" y="0"/>
          <a:ext cx="0" cy="0"/>
          <a:chOff x="0" y="0"/>
          <a:chExt cx="0" cy="0"/>
        </a:xfrm>
      </p:grpSpPr>
      <p:grpSp>
        <p:nvGrpSpPr>
          <p:cNvPr id="3580" name="Google Shape;3580;p580"/>
          <p:cNvGrpSpPr/>
          <p:nvPr/>
        </p:nvGrpSpPr>
        <p:grpSpPr>
          <a:xfrm>
            <a:off x="7191542" y="1"/>
            <a:ext cx="5000459" cy="1425992"/>
            <a:chOff x="7191542" y="1"/>
            <a:chExt cx="5000459" cy="1425992"/>
          </a:xfrm>
        </p:grpSpPr>
        <p:pic>
          <p:nvPicPr>
            <p:cNvPr id="3581" name="Google Shape;3581;p5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82" name="Google Shape;3582;p580"/>
            <p:cNvGrpSpPr/>
            <p:nvPr/>
          </p:nvGrpSpPr>
          <p:grpSpPr>
            <a:xfrm>
              <a:off x="7191542" y="1"/>
              <a:ext cx="5000459" cy="1425992"/>
              <a:chOff x="7186272" y="0"/>
              <a:chExt cx="5005729" cy="1427495"/>
            </a:xfrm>
          </p:grpSpPr>
          <p:sp>
            <p:nvSpPr>
              <p:cNvPr id="3583" name="Google Shape;3583;p5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84" name="Google Shape;3584;p5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585" name="Google Shape;3585;p58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86" name="Google Shape;3586;p58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587" name="Google Shape;3587;p58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88" name="Google Shape;3588;p58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589" name="Google Shape;3589;p58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90" name="Google Shape;3590;p5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591" name="Google Shape;3591;p5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592" name="Google Shape;3592;p5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Only">
  <p:cSld name="2_Title Only">
    <p:spTree>
      <p:nvGrpSpPr>
        <p:cNvPr id="3593" name="Shape 3593"/>
        <p:cNvGrpSpPr/>
        <p:nvPr/>
      </p:nvGrpSpPr>
      <p:grpSpPr>
        <a:xfrm>
          <a:off x="0" y="0"/>
          <a:ext cx="0" cy="0"/>
          <a:chOff x="0" y="0"/>
          <a:chExt cx="0" cy="0"/>
        </a:xfrm>
      </p:grpSpPr>
      <p:grpSp>
        <p:nvGrpSpPr>
          <p:cNvPr id="3594" name="Google Shape;3594;p581"/>
          <p:cNvGrpSpPr/>
          <p:nvPr/>
        </p:nvGrpSpPr>
        <p:grpSpPr>
          <a:xfrm>
            <a:off x="7191542" y="1"/>
            <a:ext cx="5000459" cy="1425992"/>
            <a:chOff x="7191542" y="1"/>
            <a:chExt cx="5000459" cy="1425992"/>
          </a:xfrm>
        </p:grpSpPr>
        <p:pic>
          <p:nvPicPr>
            <p:cNvPr id="3595" name="Google Shape;3595;p5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596" name="Google Shape;3596;p581"/>
            <p:cNvGrpSpPr/>
            <p:nvPr/>
          </p:nvGrpSpPr>
          <p:grpSpPr>
            <a:xfrm>
              <a:off x="7191542" y="1"/>
              <a:ext cx="5000459" cy="1425992"/>
              <a:chOff x="7186272" y="0"/>
              <a:chExt cx="5005729" cy="1427495"/>
            </a:xfrm>
          </p:grpSpPr>
          <p:sp>
            <p:nvSpPr>
              <p:cNvPr id="3597" name="Google Shape;3597;p5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598" name="Google Shape;3598;p5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599" name="Google Shape;3599;p58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00" name="Google Shape;3600;p5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601" name="Google Shape;3601;p5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02" name="Google Shape;3602;p5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End">
  <p:cSld name="1_End">
    <p:spTree>
      <p:nvGrpSpPr>
        <p:cNvPr id="3603" name="Shape 3603"/>
        <p:cNvGrpSpPr/>
        <p:nvPr/>
      </p:nvGrpSpPr>
      <p:grpSpPr>
        <a:xfrm>
          <a:off x="0" y="0"/>
          <a:ext cx="0" cy="0"/>
          <a:chOff x="0" y="0"/>
          <a:chExt cx="0" cy="0"/>
        </a:xfrm>
      </p:grpSpPr>
      <p:grpSp>
        <p:nvGrpSpPr>
          <p:cNvPr id="3604" name="Google Shape;3604;p582"/>
          <p:cNvGrpSpPr/>
          <p:nvPr/>
        </p:nvGrpSpPr>
        <p:grpSpPr>
          <a:xfrm>
            <a:off x="0" y="0"/>
            <a:ext cx="12192000" cy="2148830"/>
            <a:chOff x="0" y="0"/>
            <a:chExt cx="12192000" cy="2148830"/>
          </a:xfrm>
        </p:grpSpPr>
        <p:sp>
          <p:nvSpPr>
            <p:cNvPr id="3605" name="Google Shape;3605;p58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06" name="Google Shape;3606;p58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607" name="Google Shape;3607;p58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08" name="Google Shape;3608;p58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09" name="Google Shape;3609;p58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610" name="Google Shape;3610;p58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611" name="Google Shape;3611;p58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p:cSld name="1_Blank">
    <p:spTree>
      <p:nvGrpSpPr>
        <p:cNvPr id="3612" name="Shape 3612"/>
        <p:cNvGrpSpPr/>
        <p:nvPr/>
      </p:nvGrpSpPr>
      <p:grpSpPr>
        <a:xfrm>
          <a:off x="0" y="0"/>
          <a:ext cx="0" cy="0"/>
          <a:chOff x="0" y="0"/>
          <a:chExt cx="0" cy="0"/>
        </a:xfrm>
      </p:grpSpPr>
      <p:sp>
        <p:nvSpPr>
          <p:cNvPr id="3613" name="Google Shape;3613;p5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614" name="Google Shape;3614;p5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15" name="Google Shape;3615;p5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616" name="Google Shape;3616;p583"/>
          <p:cNvGrpSpPr/>
          <p:nvPr/>
        </p:nvGrpSpPr>
        <p:grpSpPr>
          <a:xfrm>
            <a:off x="7191542" y="1"/>
            <a:ext cx="5000459" cy="1425992"/>
            <a:chOff x="7191542" y="1"/>
            <a:chExt cx="5000459" cy="1425992"/>
          </a:xfrm>
        </p:grpSpPr>
        <p:pic>
          <p:nvPicPr>
            <p:cNvPr id="3617" name="Google Shape;3617;p5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18" name="Google Shape;3618;p583"/>
            <p:cNvGrpSpPr/>
            <p:nvPr/>
          </p:nvGrpSpPr>
          <p:grpSpPr>
            <a:xfrm>
              <a:off x="7191542" y="1"/>
              <a:ext cx="5000459" cy="1425992"/>
              <a:chOff x="7186272" y="0"/>
              <a:chExt cx="5005729" cy="1427495"/>
            </a:xfrm>
          </p:grpSpPr>
          <p:sp>
            <p:nvSpPr>
              <p:cNvPr id="3619" name="Google Shape;3619;p5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20" name="Google Shape;3620;p5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ver">
  <p:cSld name="2_Cover">
    <p:spTree>
      <p:nvGrpSpPr>
        <p:cNvPr id="3621" name="Shape 3621"/>
        <p:cNvGrpSpPr/>
        <p:nvPr/>
      </p:nvGrpSpPr>
      <p:grpSpPr>
        <a:xfrm>
          <a:off x="0" y="0"/>
          <a:ext cx="0" cy="0"/>
          <a:chOff x="0" y="0"/>
          <a:chExt cx="0" cy="0"/>
        </a:xfrm>
      </p:grpSpPr>
      <p:sp>
        <p:nvSpPr>
          <p:cNvPr id="3622" name="Google Shape;3622;p58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23" name="Google Shape;3623;p58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24" name="Google Shape;3624;p58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625" name="Google Shape;3625;p584"/>
          <p:cNvSpPr/>
          <p:nvPr>
            <p:ph idx="2" type="pic"/>
          </p:nvPr>
        </p:nvSpPr>
        <p:spPr>
          <a:xfrm>
            <a:off x="7118684" y="233915"/>
            <a:ext cx="5073316" cy="5943600"/>
          </a:xfrm>
          <a:prstGeom prst="rect">
            <a:avLst/>
          </a:prstGeom>
          <a:noFill/>
          <a:ln>
            <a:noFill/>
          </a:ln>
        </p:spPr>
      </p:sp>
      <p:grpSp>
        <p:nvGrpSpPr>
          <p:cNvPr id="3626" name="Google Shape;3626;p584"/>
          <p:cNvGrpSpPr/>
          <p:nvPr/>
        </p:nvGrpSpPr>
        <p:grpSpPr>
          <a:xfrm>
            <a:off x="0" y="5020348"/>
            <a:ext cx="12192000" cy="1837653"/>
            <a:chOff x="0" y="5020348"/>
            <a:chExt cx="12192000" cy="1837653"/>
          </a:xfrm>
        </p:grpSpPr>
        <p:sp>
          <p:nvSpPr>
            <p:cNvPr id="3627" name="Google Shape;3627;p58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28" name="Google Shape;3628;p58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629" name="Google Shape;3629;p58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p:cSld name="4_Divider">
    <p:bg>
      <p:bgPr>
        <a:solidFill>
          <a:schemeClr val="lt2"/>
        </a:solidFill>
      </p:bgPr>
    </p:bg>
    <p:spTree>
      <p:nvGrpSpPr>
        <p:cNvPr id="3630" name="Shape 3630"/>
        <p:cNvGrpSpPr/>
        <p:nvPr/>
      </p:nvGrpSpPr>
      <p:grpSpPr>
        <a:xfrm>
          <a:off x="0" y="0"/>
          <a:ext cx="0" cy="0"/>
          <a:chOff x="0" y="0"/>
          <a:chExt cx="0" cy="0"/>
        </a:xfrm>
      </p:grpSpPr>
      <p:grpSp>
        <p:nvGrpSpPr>
          <p:cNvPr id="3631" name="Google Shape;3631;p585"/>
          <p:cNvGrpSpPr/>
          <p:nvPr/>
        </p:nvGrpSpPr>
        <p:grpSpPr>
          <a:xfrm>
            <a:off x="0" y="5020347"/>
            <a:ext cx="12192000" cy="1837653"/>
            <a:chOff x="0" y="5020347"/>
            <a:chExt cx="12192000" cy="1837653"/>
          </a:xfrm>
        </p:grpSpPr>
        <p:sp>
          <p:nvSpPr>
            <p:cNvPr id="3632" name="Google Shape;3632;p58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33" name="Google Shape;3633;p58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34" name="Google Shape;3634;p58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635" name="Google Shape;3635;p58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636" name="Google Shape;3636;p58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37" name="Google Shape;3637;p58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p:spTree>
      <p:nvGrpSpPr>
        <p:cNvPr id="3638" name="Shape 3638"/>
        <p:cNvGrpSpPr/>
        <p:nvPr/>
      </p:nvGrpSpPr>
      <p:grpSpPr>
        <a:xfrm>
          <a:off x="0" y="0"/>
          <a:ext cx="0" cy="0"/>
          <a:chOff x="0" y="0"/>
          <a:chExt cx="0" cy="0"/>
        </a:xfrm>
      </p:grpSpPr>
      <p:sp>
        <p:nvSpPr>
          <p:cNvPr id="3639" name="Google Shape;3639;p58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40" name="Google Shape;3640;p58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41" name="Google Shape;3641;p58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42" name="Google Shape;3642;p5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643" name="Google Shape;3643;p5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44" name="Google Shape;3644;p5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645" name="Google Shape;3645;p586"/>
          <p:cNvGrpSpPr/>
          <p:nvPr/>
        </p:nvGrpSpPr>
        <p:grpSpPr>
          <a:xfrm>
            <a:off x="7191542" y="1"/>
            <a:ext cx="5000459" cy="1425992"/>
            <a:chOff x="7191542" y="1"/>
            <a:chExt cx="5000459" cy="1425992"/>
          </a:xfrm>
        </p:grpSpPr>
        <p:pic>
          <p:nvPicPr>
            <p:cNvPr id="3646" name="Google Shape;3646;p5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47" name="Google Shape;3647;p586"/>
            <p:cNvGrpSpPr/>
            <p:nvPr/>
          </p:nvGrpSpPr>
          <p:grpSpPr>
            <a:xfrm>
              <a:off x="7191542" y="1"/>
              <a:ext cx="5000459" cy="1425992"/>
              <a:chOff x="7186272" y="0"/>
              <a:chExt cx="5005729" cy="1427495"/>
            </a:xfrm>
          </p:grpSpPr>
          <p:sp>
            <p:nvSpPr>
              <p:cNvPr id="3648" name="Google Shape;3648;p5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49" name="Google Shape;3649;p5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650" name="Google Shape;3650;p58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
    <p:spTree>
      <p:nvGrpSpPr>
        <p:cNvPr id="389" name="Shape 389"/>
        <p:cNvGrpSpPr/>
        <p:nvPr/>
      </p:nvGrpSpPr>
      <p:grpSpPr>
        <a:xfrm>
          <a:off x="0" y="0"/>
          <a:ext cx="0" cy="0"/>
          <a:chOff x="0" y="0"/>
          <a:chExt cx="0" cy="0"/>
        </a:xfrm>
      </p:grpSpPr>
      <p:grpSp>
        <p:nvGrpSpPr>
          <p:cNvPr id="390" name="Google Shape;390;p107"/>
          <p:cNvGrpSpPr/>
          <p:nvPr/>
        </p:nvGrpSpPr>
        <p:grpSpPr>
          <a:xfrm>
            <a:off x="7191542" y="1"/>
            <a:ext cx="5000459" cy="1425992"/>
            <a:chOff x="7191542" y="1"/>
            <a:chExt cx="5000459" cy="1425992"/>
          </a:xfrm>
        </p:grpSpPr>
        <p:pic>
          <p:nvPicPr>
            <p:cNvPr id="391" name="Google Shape;391;p1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2" name="Google Shape;392;p107"/>
            <p:cNvGrpSpPr/>
            <p:nvPr/>
          </p:nvGrpSpPr>
          <p:grpSpPr>
            <a:xfrm>
              <a:off x="7191542" y="1"/>
              <a:ext cx="5000459" cy="1425992"/>
              <a:chOff x="7186272" y="0"/>
              <a:chExt cx="5005729" cy="1427495"/>
            </a:xfrm>
          </p:grpSpPr>
          <p:sp>
            <p:nvSpPr>
              <p:cNvPr id="393" name="Google Shape;393;p1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4" name="Google Shape;394;p1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95" name="Google Shape;395;p1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6" name="Google Shape;396;p1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97" name="Google Shape;397;p1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8" name="Google Shape;398;p1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and Content">
  <p:cSld name="5_Title and Content">
    <p:spTree>
      <p:nvGrpSpPr>
        <p:cNvPr id="3651" name="Shape 3651"/>
        <p:cNvGrpSpPr/>
        <p:nvPr/>
      </p:nvGrpSpPr>
      <p:grpSpPr>
        <a:xfrm>
          <a:off x="0" y="0"/>
          <a:ext cx="0" cy="0"/>
          <a:chOff x="0" y="0"/>
          <a:chExt cx="0" cy="0"/>
        </a:xfrm>
      </p:grpSpPr>
      <p:grpSp>
        <p:nvGrpSpPr>
          <p:cNvPr id="3652" name="Google Shape;3652;p587"/>
          <p:cNvGrpSpPr/>
          <p:nvPr/>
        </p:nvGrpSpPr>
        <p:grpSpPr>
          <a:xfrm>
            <a:off x="7191542" y="1"/>
            <a:ext cx="5000459" cy="1425992"/>
            <a:chOff x="7191542" y="1"/>
            <a:chExt cx="5000459" cy="1425992"/>
          </a:xfrm>
        </p:grpSpPr>
        <p:pic>
          <p:nvPicPr>
            <p:cNvPr id="3653" name="Google Shape;3653;p58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54" name="Google Shape;3654;p587"/>
            <p:cNvGrpSpPr/>
            <p:nvPr/>
          </p:nvGrpSpPr>
          <p:grpSpPr>
            <a:xfrm>
              <a:off x="7191542" y="1"/>
              <a:ext cx="5000459" cy="1425992"/>
              <a:chOff x="7186272" y="0"/>
              <a:chExt cx="5005729" cy="1427495"/>
            </a:xfrm>
          </p:grpSpPr>
          <p:sp>
            <p:nvSpPr>
              <p:cNvPr id="3655" name="Google Shape;3655;p58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56" name="Google Shape;3656;p58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657" name="Google Shape;3657;p58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58" name="Google Shape;3658;p58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59" name="Google Shape;3659;p5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660" name="Google Shape;3660;p58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61" name="Google Shape;3661;p58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wo Content">
  <p:cSld name="3_Two Content">
    <p:spTree>
      <p:nvGrpSpPr>
        <p:cNvPr id="3662" name="Shape 3662"/>
        <p:cNvGrpSpPr/>
        <p:nvPr/>
      </p:nvGrpSpPr>
      <p:grpSpPr>
        <a:xfrm>
          <a:off x="0" y="0"/>
          <a:ext cx="0" cy="0"/>
          <a:chOff x="0" y="0"/>
          <a:chExt cx="0" cy="0"/>
        </a:xfrm>
      </p:grpSpPr>
      <p:sp>
        <p:nvSpPr>
          <p:cNvPr id="3663" name="Google Shape;3663;p58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64" name="Google Shape;3664;p58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665" name="Google Shape;3665;p588"/>
          <p:cNvGrpSpPr/>
          <p:nvPr/>
        </p:nvGrpSpPr>
        <p:grpSpPr>
          <a:xfrm>
            <a:off x="7191542" y="1"/>
            <a:ext cx="5000459" cy="1425992"/>
            <a:chOff x="7191542" y="1"/>
            <a:chExt cx="5000459" cy="1425992"/>
          </a:xfrm>
        </p:grpSpPr>
        <p:pic>
          <p:nvPicPr>
            <p:cNvPr id="3666" name="Google Shape;3666;p5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67" name="Google Shape;3667;p588"/>
            <p:cNvGrpSpPr/>
            <p:nvPr/>
          </p:nvGrpSpPr>
          <p:grpSpPr>
            <a:xfrm>
              <a:off x="7191542" y="1"/>
              <a:ext cx="5000459" cy="1425992"/>
              <a:chOff x="7186272" y="0"/>
              <a:chExt cx="5005729" cy="1427495"/>
            </a:xfrm>
          </p:grpSpPr>
          <p:sp>
            <p:nvSpPr>
              <p:cNvPr id="3668" name="Google Shape;3668;p5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69" name="Google Shape;3669;p5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670" name="Google Shape;3670;p58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71" name="Google Shape;3671;p58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672" name="Google Shape;3672;p5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73" name="Google Shape;3673;p5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mparison">
  <p:cSld name="2_Comparison">
    <p:spTree>
      <p:nvGrpSpPr>
        <p:cNvPr id="3674" name="Shape 3674"/>
        <p:cNvGrpSpPr/>
        <p:nvPr/>
      </p:nvGrpSpPr>
      <p:grpSpPr>
        <a:xfrm>
          <a:off x="0" y="0"/>
          <a:ext cx="0" cy="0"/>
          <a:chOff x="0" y="0"/>
          <a:chExt cx="0" cy="0"/>
        </a:xfrm>
      </p:grpSpPr>
      <p:grpSp>
        <p:nvGrpSpPr>
          <p:cNvPr id="3675" name="Google Shape;3675;p589"/>
          <p:cNvGrpSpPr/>
          <p:nvPr/>
        </p:nvGrpSpPr>
        <p:grpSpPr>
          <a:xfrm>
            <a:off x="7191542" y="1"/>
            <a:ext cx="5000459" cy="1425992"/>
            <a:chOff x="7191542" y="1"/>
            <a:chExt cx="5000459" cy="1425992"/>
          </a:xfrm>
        </p:grpSpPr>
        <p:pic>
          <p:nvPicPr>
            <p:cNvPr id="3676" name="Google Shape;3676;p5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677" name="Google Shape;3677;p589"/>
            <p:cNvGrpSpPr/>
            <p:nvPr/>
          </p:nvGrpSpPr>
          <p:grpSpPr>
            <a:xfrm>
              <a:off x="7191542" y="1"/>
              <a:ext cx="5000459" cy="1425992"/>
              <a:chOff x="7186272" y="0"/>
              <a:chExt cx="5005729" cy="1427495"/>
            </a:xfrm>
          </p:grpSpPr>
          <p:sp>
            <p:nvSpPr>
              <p:cNvPr id="3678" name="Google Shape;3678;p5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79" name="Google Shape;3679;p5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680" name="Google Shape;3680;p58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81" name="Google Shape;3681;p58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682" name="Google Shape;3682;p58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83" name="Google Shape;3683;p58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684" name="Google Shape;3684;p58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85" name="Google Shape;3685;p5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686" name="Google Shape;3686;p5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687" name="Google Shape;3687;p5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hoto Slide">
  <p:cSld name="3_Photo Slide">
    <p:spTree>
      <p:nvGrpSpPr>
        <p:cNvPr id="3688" name="Shape 3688"/>
        <p:cNvGrpSpPr/>
        <p:nvPr/>
      </p:nvGrpSpPr>
      <p:grpSpPr>
        <a:xfrm>
          <a:off x="0" y="0"/>
          <a:ext cx="0" cy="0"/>
          <a:chOff x="0" y="0"/>
          <a:chExt cx="0" cy="0"/>
        </a:xfrm>
      </p:grpSpPr>
      <p:sp>
        <p:nvSpPr>
          <p:cNvPr id="3689" name="Google Shape;3689;p59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690" name="Google Shape;3690;p59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691" name="Google Shape;3691;p590"/>
          <p:cNvGrpSpPr/>
          <p:nvPr/>
        </p:nvGrpSpPr>
        <p:grpSpPr>
          <a:xfrm>
            <a:off x="0" y="5379426"/>
            <a:ext cx="2807368" cy="753891"/>
            <a:chOff x="0" y="5379426"/>
            <a:chExt cx="2807368" cy="753891"/>
          </a:xfrm>
        </p:grpSpPr>
        <p:sp>
          <p:nvSpPr>
            <p:cNvPr id="3692" name="Google Shape;3692;p59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693" name="Google Shape;3693;p59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694" name="Google Shape;3694;p590"/>
          <p:cNvSpPr/>
          <p:nvPr>
            <p:ph idx="2" type="pic"/>
          </p:nvPr>
        </p:nvSpPr>
        <p:spPr>
          <a:xfrm>
            <a:off x="2807368" y="457202"/>
            <a:ext cx="8915400" cy="5943598"/>
          </a:xfrm>
          <a:prstGeom prst="rect">
            <a:avLst/>
          </a:prstGeom>
          <a:noFill/>
          <a:ln>
            <a:noFill/>
          </a:ln>
        </p:spPr>
      </p:sp>
      <p:pic>
        <p:nvPicPr>
          <p:cNvPr id="3695" name="Google Shape;3695;p59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End">
  <p:cSld name="2_End">
    <p:spTree>
      <p:nvGrpSpPr>
        <p:cNvPr id="3696" name="Shape 3696"/>
        <p:cNvGrpSpPr/>
        <p:nvPr/>
      </p:nvGrpSpPr>
      <p:grpSpPr>
        <a:xfrm>
          <a:off x="0" y="0"/>
          <a:ext cx="0" cy="0"/>
          <a:chOff x="0" y="0"/>
          <a:chExt cx="0" cy="0"/>
        </a:xfrm>
      </p:grpSpPr>
      <p:grpSp>
        <p:nvGrpSpPr>
          <p:cNvPr id="3697" name="Google Shape;3697;p591"/>
          <p:cNvGrpSpPr/>
          <p:nvPr/>
        </p:nvGrpSpPr>
        <p:grpSpPr>
          <a:xfrm>
            <a:off x="0" y="0"/>
            <a:ext cx="12192000" cy="2148830"/>
            <a:chOff x="0" y="0"/>
            <a:chExt cx="12192000" cy="2148830"/>
          </a:xfrm>
        </p:grpSpPr>
        <p:sp>
          <p:nvSpPr>
            <p:cNvPr id="3698" name="Google Shape;3698;p59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99" name="Google Shape;3699;p59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700" name="Google Shape;3700;p59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01" name="Google Shape;3701;p59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02" name="Google Shape;3702;p59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703" name="Google Shape;3703;p59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704" name="Google Shape;3704;p59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lank">
  <p:cSld name="2_Blank">
    <p:spTree>
      <p:nvGrpSpPr>
        <p:cNvPr id="3705" name="Shape 3705"/>
        <p:cNvGrpSpPr/>
        <p:nvPr/>
      </p:nvGrpSpPr>
      <p:grpSpPr>
        <a:xfrm>
          <a:off x="0" y="0"/>
          <a:ext cx="0" cy="0"/>
          <a:chOff x="0" y="0"/>
          <a:chExt cx="0" cy="0"/>
        </a:xfrm>
      </p:grpSpPr>
      <p:sp>
        <p:nvSpPr>
          <p:cNvPr id="3706" name="Google Shape;3706;p5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707" name="Google Shape;3707;p5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08" name="Google Shape;3708;p5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709" name="Google Shape;3709;p592"/>
          <p:cNvGrpSpPr/>
          <p:nvPr/>
        </p:nvGrpSpPr>
        <p:grpSpPr>
          <a:xfrm>
            <a:off x="7191542" y="1"/>
            <a:ext cx="5000459" cy="1425992"/>
            <a:chOff x="7191542" y="1"/>
            <a:chExt cx="5000459" cy="1425992"/>
          </a:xfrm>
        </p:grpSpPr>
        <p:pic>
          <p:nvPicPr>
            <p:cNvPr id="3710" name="Google Shape;3710;p5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11" name="Google Shape;3711;p592"/>
            <p:cNvGrpSpPr/>
            <p:nvPr/>
          </p:nvGrpSpPr>
          <p:grpSpPr>
            <a:xfrm>
              <a:off x="7191542" y="1"/>
              <a:ext cx="5000459" cy="1425992"/>
              <a:chOff x="7186272" y="0"/>
              <a:chExt cx="5005729" cy="1427495"/>
            </a:xfrm>
          </p:grpSpPr>
          <p:sp>
            <p:nvSpPr>
              <p:cNvPr id="3712" name="Google Shape;3712;p5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13" name="Google Shape;3713;p5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Only">
  <p:cSld name="3_Title Only">
    <p:spTree>
      <p:nvGrpSpPr>
        <p:cNvPr id="3714" name="Shape 3714"/>
        <p:cNvGrpSpPr/>
        <p:nvPr/>
      </p:nvGrpSpPr>
      <p:grpSpPr>
        <a:xfrm>
          <a:off x="0" y="0"/>
          <a:ext cx="0" cy="0"/>
          <a:chOff x="0" y="0"/>
          <a:chExt cx="0" cy="0"/>
        </a:xfrm>
      </p:grpSpPr>
      <p:grpSp>
        <p:nvGrpSpPr>
          <p:cNvPr id="3715" name="Google Shape;3715;p593"/>
          <p:cNvGrpSpPr/>
          <p:nvPr/>
        </p:nvGrpSpPr>
        <p:grpSpPr>
          <a:xfrm>
            <a:off x="7191542" y="1"/>
            <a:ext cx="5000459" cy="1425992"/>
            <a:chOff x="7191542" y="1"/>
            <a:chExt cx="5000459" cy="1425992"/>
          </a:xfrm>
        </p:grpSpPr>
        <p:pic>
          <p:nvPicPr>
            <p:cNvPr id="3716" name="Google Shape;3716;p5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17" name="Google Shape;3717;p593"/>
            <p:cNvGrpSpPr/>
            <p:nvPr/>
          </p:nvGrpSpPr>
          <p:grpSpPr>
            <a:xfrm>
              <a:off x="7191542" y="1"/>
              <a:ext cx="5000459" cy="1425992"/>
              <a:chOff x="7186272" y="0"/>
              <a:chExt cx="5005729" cy="1427495"/>
            </a:xfrm>
          </p:grpSpPr>
          <p:sp>
            <p:nvSpPr>
              <p:cNvPr id="3718" name="Google Shape;3718;p5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19" name="Google Shape;3719;p5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720" name="Google Shape;3720;p59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21" name="Google Shape;3721;p5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722" name="Google Shape;3722;p5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23" name="Google Shape;3723;p5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ver">
  <p:cSld name="3_Cover">
    <p:spTree>
      <p:nvGrpSpPr>
        <p:cNvPr id="3724" name="Shape 3724"/>
        <p:cNvGrpSpPr/>
        <p:nvPr/>
      </p:nvGrpSpPr>
      <p:grpSpPr>
        <a:xfrm>
          <a:off x="0" y="0"/>
          <a:ext cx="0" cy="0"/>
          <a:chOff x="0" y="0"/>
          <a:chExt cx="0" cy="0"/>
        </a:xfrm>
      </p:grpSpPr>
      <p:sp>
        <p:nvSpPr>
          <p:cNvPr id="3725" name="Google Shape;3725;p59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26" name="Google Shape;3726;p59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27" name="Google Shape;3727;p59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728" name="Google Shape;3728;p594"/>
          <p:cNvSpPr/>
          <p:nvPr>
            <p:ph idx="2" type="pic"/>
          </p:nvPr>
        </p:nvSpPr>
        <p:spPr>
          <a:xfrm>
            <a:off x="7118684" y="233915"/>
            <a:ext cx="5073316" cy="5943600"/>
          </a:xfrm>
          <a:prstGeom prst="rect">
            <a:avLst/>
          </a:prstGeom>
          <a:noFill/>
          <a:ln>
            <a:noFill/>
          </a:ln>
        </p:spPr>
      </p:sp>
      <p:grpSp>
        <p:nvGrpSpPr>
          <p:cNvPr id="3729" name="Google Shape;3729;p594"/>
          <p:cNvGrpSpPr/>
          <p:nvPr/>
        </p:nvGrpSpPr>
        <p:grpSpPr>
          <a:xfrm>
            <a:off x="0" y="5020348"/>
            <a:ext cx="12192000" cy="1837653"/>
            <a:chOff x="0" y="5020348"/>
            <a:chExt cx="12192000" cy="1837653"/>
          </a:xfrm>
        </p:grpSpPr>
        <p:sp>
          <p:nvSpPr>
            <p:cNvPr id="3730" name="Google Shape;3730;p59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31" name="Google Shape;3731;p59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732" name="Google Shape;3732;p59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p:cSld name="5_Divider">
    <p:bg>
      <p:bgPr>
        <a:solidFill>
          <a:schemeClr val="lt2"/>
        </a:solidFill>
      </p:bgPr>
    </p:bg>
    <p:spTree>
      <p:nvGrpSpPr>
        <p:cNvPr id="3733" name="Shape 3733"/>
        <p:cNvGrpSpPr/>
        <p:nvPr/>
      </p:nvGrpSpPr>
      <p:grpSpPr>
        <a:xfrm>
          <a:off x="0" y="0"/>
          <a:ext cx="0" cy="0"/>
          <a:chOff x="0" y="0"/>
          <a:chExt cx="0" cy="0"/>
        </a:xfrm>
      </p:grpSpPr>
      <p:grpSp>
        <p:nvGrpSpPr>
          <p:cNvPr id="3734" name="Google Shape;3734;p595"/>
          <p:cNvGrpSpPr/>
          <p:nvPr/>
        </p:nvGrpSpPr>
        <p:grpSpPr>
          <a:xfrm>
            <a:off x="0" y="5020347"/>
            <a:ext cx="12192000" cy="1837653"/>
            <a:chOff x="0" y="5020347"/>
            <a:chExt cx="12192000" cy="1837653"/>
          </a:xfrm>
        </p:grpSpPr>
        <p:sp>
          <p:nvSpPr>
            <p:cNvPr id="3735" name="Google Shape;3735;p59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36" name="Google Shape;3736;p59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37" name="Google Shape;3737;p59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738" name="Google Shape;3738;p59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739" name="Google Shape;3739;p59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40" name="Google Shape;3740;p59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hoto Slide">
  <p:cSld name="4_Photo Slide">
    <p:spTree>
      <p:nvGrpSpPr>
        <p:cNvPr id="3741" name="Shape 3741"/>
        <p:cNvGrpSpPr/>
        <p:nvPr/>
      </p:nvGrpSpPr>
      <p:grpSpPr>
        <a:xfrm>
          <a:off x="0" y="0"/>
          <a:ext cx="0" cy="0"/>
          <a:chOff x="0" y="0"/>
          <a:chExt cx="0" cy="0"/>
        </a:xfrm>
      </p:grpSpPr>
      <p:sp>
        <p:nvSpPr>
          <p:cNvPr id="3742" name="Google Shape;3742;p596"/>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743" name="Google Shape;3743;p596"/>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744" name="Google Shape;3744;p596"/>
          <p:cNvGrpSpPr/>
          <p:nvPr/>
        </p:nvGrpSpPr>
        <p:grpSpPr>
          <a:xfrm>
            <a:off x="0" y="5379426"/>
            <a:ext cx="2807368" cy="753891"/>
            <a:chOff x="0" y="5379426"/>
            <a:chExt cx="2807368" cy="753891"/>
          </a:xfrm>
        </p:grpSpPr>
        <p:sp>
          <p:nvSpPr>
            <p:cNvPr id="3745" name="Google Shape;3745;p596"/>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46" name="Google Shape;3746;p596"/>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747" name="Google Shape;3747;p596"/>
          <p:cNvSpPr/>
          <p:nvPr>
            <p:ph idx="2" type="pic"/>
          </p:nvPr>
        </p:nvSpPr>
        <p:spPr>
          <a:xfrm>
            <a:off x="2807368" y="457202"/>
            <a:ext cx="8915400" cy="5943598"/>
          </a:xfrm>
          <a:prstGeom prst="rect">
            <a:avLst/>
          </a:prstGeom>
          <a:noFill/>
          <a:ln>
            <a:noFill/>
          </a:ln>
        </p:spPr>
      </p:sp>
      <p:pic>
        <p:nvPicPr>
          <p:cNvPr id="3748" name="Google Shape;3748;p596"/>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3">
    <p:spTree>
      <p:nvGrpSpPr>
        <p:cNvPr id="399" name="Shape 399"/>
        <p:cNvGrpSpPr/>
        <p:nvPr/>
      </p:nvGrpSpPr>
      <p:grpSpPr>
        <a:xfrm>
          <a:off x="0" y="0"/>
          <a:ext cx="0" cy="0"/>
          <a:chOff x="0" y="0"/>
          <a:chExt cx="0" cy="0"/>
        </a:xfrm>
      </p:grpSpPr>
      <p:grpSp>
        <p:nvGrpSpPr>
          <p:cNvPr id="400" name="Google Shape;400;p108"/>
          <p:cNvGrpSpPr/>
          <p:nvPr/>
        </p:nvGrpSpPr>
        <p:grpSpPr>
          <a:xfrm>
            <a:off x="0" y="0"/>
            <a:ext cx="12192000" cy="2148830"/>
            <a:chOff x="0" y="0"/>
            <a:chExt cx="12192000" cy="2148830"/>
          </a:xfrm>
        </p:grpSpPr>
        <p:sp>
          <p:nvSpPr>
            <p:cNvPr id="401" name="Google Shape;401;p10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2" name="Google Shape;402;p10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03" name="Google Shape;403;p10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4" name="Google Shape;404;p10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5" name="Google Shape;405;p10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06" name="Google Shape;406;p10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07" name="Google Shape;407;p10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Quotation">
  <p:cSld name="5_Quotation">
    <p:spTree>
      <p:nvGrpSpPr>
        <p:cNvPr id="3749" name="Shape 3749"/>
        <p:cNvGrpSpPr/>
        <p:nvPr/>
      </p:nvGrpSpPr>
      <p:grpSpPr>
        <a:xfrm>
          <a:off x="0" y="0"/>
          <a:ext cx="0" cy="0"/>
          <a:chOff x="0" y="0"/>
          <a:chExt cx="0" cy="0"/>
        </a:xfrm>
      </p:grpSpPr>
      <p:sp>
        <p:nvSpPr>
          <p:cNvPr id="3750" name="Google Shape;3750;p59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51" name="Google Shape;3751;p59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52" name="Google Shape;3752;p59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3" name="Google Shape;3753;p5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754" name="Google Shape;3754;p5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55" name="Google Shape;3755;p5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756" name="Google Shape;3756;p597"/>
          <p:cNvGrpSpPr/>
          <p:nvPr/>
        </p:nvGrpSpPr>
        <p:grpSpPr>
          <a:xfrm>
            <a:off x="7191542" y="1"/>
            <a:ext cx="5000459" cy="1425992"/>
            <a:chOff x="7191542" y="1"/>
            <a:chExt cx="5000459" cy="1425992"/>
          </a:xfrm>
        </p:grpSpPr>
        <p:pic>
          <p:nvPicPr>
            <p:cNvPr id="3757" name="Google Shape;3757;p5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58" name="Google Shape;3758;p597"/>
            <p:cNvGrpSpPr/>
            <p:nvPr/>
          </p:nvGrpSpPr>
          <p:grpSpPr>
            <a:xfrm>
              <a:off x="7191542" y="1"/>
              <a:ext cx="5000459" cy="1425992"/>
              <a:chOff x="7186272" y="0"/>
              <a:chExt cx="5005729" cy="1427495"/>
            </a:xfrm>
          </p:grpSpPr>
          <p:sp>
            <p:nvSpPr>
              <p:cNvPr id="3759" name="Google Shape;3759;p5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60" name="Google Shape;3760;p5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761" name="Google Shape;3761;p59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Quotation">
  <p:cSld name="6_Quotation">
    <p:spTree>
      <p:nvGrpSpPr>
        <p:cNvPr id="3762" name="Shape 3762"/>
        <p:cNvGrpSpPr/>
        <p:nvPr/>
      </p:nvGrpSpPr>
      <p:grpSpPr>
        <a:xfrm>
          <a:off x="0" y="0"/>
          <a:ext cx="0" cy="0"/>
          <a:chOff x="0" y="0"/>
          <a:chExt cx="0" cy="0"/>
        </a:xfrm>
      </p:grpSpPr>
      <p:sp>
        <p:nvSpPr>
          <p:cNvPr id="3763" name="Google Shape;3763;p59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64" name="Google Shape;3764;p59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65" name="Google Shape;3765;p59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66" name="Google Shape;3766;p5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767" name="Google Shape;3767;p5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68" name="Google Shape;3768;p5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769" name="Google Shape;3769;p598"/>
          <p:cNvGrpSpPr/>
          <p:nvPr/>
        </p:nvGrpSpPr>
        <p:grpSpPr>
          <a:xfrm>
            <a:off x="7191542" y="1"/>
            <a:ext cx="5000459" cy="1425992"/>
            <a:chOff x="7191542" y="1"/>
            <a:chExt cx="5000459" cy="1425992"/>
          </a:xfrm>
        </p:grpSpPr>
        <p:pic>
          <p:nvPicPr>
            <p:cNvPr id="3770" name="Google Shape;3770;p5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71" name="Google Shape;3771;p598"/>
            <p:cNvGrpSpPr/>
            <p:nvPr/>
          </p:nvGrpSpPr>
          <p:grpSpPr>
            <a:xfrm>
              <a:off x="7191542" y="1"/>
              <a:ext cx="5000459" cy="1425992"/>
              <a:chOff x="7186272" y="0"/>
              <a:chExt cx="5005729" cy="1427495"/>
            </a:xfrm>
          </p:grpSpPr>
          <p:sp>
            <p:nvSpPr>
              <p:cNvPr id="3772" name="Google Shape;3772;p5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73" name="Google Shape;3773;p5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774" name="Google Shape;3774;p59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and Content">
  <p:cSld name="6_Title and Content">
    <p:spTree>
      <p:nvGrpSpPr>
        <p:cNvPr id="3775" name="Shape 3775"/>
        <p:cNvGrpSpPr/>
        <p:nvPr/>
      </p:nvGrpSpPr>
      <p:grpSpPr>
        <a:xfrm>
          <a:off x="0" y="0"/>
          <a:ext cx="0" cy="0"/>
          <a:chOff x="0" y="0"/>
          <a:chExt cx="0" cy="0"/>
        </a:xfrm>
      </p:grpSpPr>
      <p:grpSp>
        <p:nvGrpSpPr>
          <p:cNvPr id="3776" name="Google Shape;3776;p599"/>
          <p:cNvGrpSpPr/>
          <p:nvPr/>
        </p:nvGrpSpPr>
        <p:grpSpPr>
          <a:xfrm>
            <a:off x="7191542" y="1"/>
            <a:ext cx="5000459" cy="1425992"/>
            <a:chOff x="7191542" y="1"/>
            <a:chExt cx="5000459" cy="1425992"/>
          </a:xfrm>
        </p:grpSpPr>
        <p:pic>
          <p:nvPicPr>
            <p:cNvPr id="3777" name="Google Shape;3777;p5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78" name="Google Shape;3778;p599"/>
            <p:cNvGrpSpPr/>
            <p:nvPr/>
          </p:nvGrpSpPr>
          <p:grpSpPr>
            <a:xfrm>
              <a:off x="7191542" y="1"/>
              <a:ext cx="5000459" cy="1425992"/>
              <a:chOff x="7186272" y="0"/>
              <a:chExt cx="5005729" cy="1427495"/>
            </a:xfrm>
          </p:grpSpPr>
          <p:sp>
            <p:nvSpPr>
              <p:cNvPr id="3779" name="Google Shape;3779;p5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80" name="Google Shape;3780;p5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781" name="Google Shape;3781;p59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82" name="Google Shape;3782;p59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3" name="Google Shape;3783;p5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784" name="Google Shape;3784;p5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85" name="Google Shape;3785;p5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wo Content">
  <p:cSld name="4_Two Content">
    <p:spTree>
      <p:nvGrpSpPr>
        <p:cNvPr id="3786" name="Shape 3786"/>
        <p:cNvGrpSpPr/>
        <p:nvPr/>
      </p:nvGrpSpPr>
      <p:grpSpPr>
        <a:xfrm>
          <a:off x="0" y="0"/>
          <a:ext cx="0" cy="0"/>
          <a:chOff x="0" y="0"/>
          <a:chExt cx="0" cy="0"/>
        </a:xfrm>
      </p:grpSpPr>
      <p:sp>
        <p:nvSpPr>
          <p:cNvPr id="3787" name="Google Shape;3787;p60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88" name="Google Shape;3788;p600"/>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789" name="Google Shape;3789;p600"/>
          <p:cNvGrpSpPr/>
          <p:nvPr/>
        </p:nvGrpSpPr>
        <p:grpSpPr>
          <a:xfrm>
            <a:off x="7191542" y="1"/>
            <a:ext cx="5000459" cy="1425992"/>
            <a:chOff x="7191542" y="1"/>
            <a:chExt cx="5000459" cy="1425992"/>
          </a:xfrm>
        </p:grpSpPr>
        <p:pic>
          <p:nvPicPr>
            <p:cNvPr id="3790" name="Google Shape;3790;p6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791" name="Google Shape;3791;p600"/>
            <p:cNvGrpSpPr/>
            <p:nvPr/>
          </p:nvGrpSpPr>
          <p:grpSpPr>
            <a:xfrm>
              <a:off x="7191542" y="1"/>
              <a:ext cx="5000459" cy="1425992"/>
              <a:chOff x="7186272" y="0"/>
              <a:chExt cx="5005729" cy="1427495"/>
            </a:xfrm>
          </p:grpSpPr>
          <p:sp>
            <p:nvSpPr>
              <p:cNvPr id="3792" name="Google Shape;3792;p6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93" name="Google Shape;3793;p6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794" name="Google Shape;3794;p600"/>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95" name="Google Shape;3795;p600"/>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796" name="Google Shape;3796;p6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797" name="Google Shape;3797;p6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mparison">
  <p:cSld name="3_Comparison">
    <p:spTree>
      <p:nvGrpSpPr>
        <p:cNvPr id="3798" name="Shape 3798"/>
        <p:cNvGrpSpPr/>
        <p:nvPr/>
      </p:nvGrpSpPr>
      <p:grpSpPr>
        <a:xfrm>
          <a:off x="0" y="0"/>
          <a:ext cx="0" cy="0"/>
          <a:chOff x="0" y="0"/>
          <a:chExt cx="0" cy="0"/>
        </a:xfrm>
      </p:grpSpPr>
      <p:grpSp>
        <p:nvGrpSpPr>
          <p:cNvPr id="3799" name="Google Shape;3799;p601"/>
          <p:cNvGrpSpPr/>
          <p:nvPr/>
        </p:nvGrpSpPr>
        <p:grpSpPr>
          <a:xfrm>
            <a:off x="7191542" y="1"/>
            <a:ext cx="5000459" cy="1425992"/>
            <a:chOff x="7191542" y="1"/>
            <a:chExt cx="5000459" cy="1425992"/>
          </a:xfrm>
        </p:grpSpPr>
        <p:pic>
          <p:nvPicPr>
            <p:cNvPr id="3800" name="Google Shape;3800;p6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01" name="Google Shape;3801;p601"/>
            <p:cNvGrpSpPr/>
            <p:nvPr/>
          </p:nvGrpSpPr>
          <p:grpSpPr>
            <a:xfrm>
              <a:off x="7191542" y="1"/>
              <a:ext cx="5000459" cy="1425992"/>
              <a:chOff x="7186272" y="0"/>
              <a:chExt cx="5005729" cy="1427495"/>
            </a:xfrm>
          </p:grpSpPr>
          <p:sp>
            <p:nvSpPr>
              <p:cNvPr id="3802" name="Google Shape;3802;p6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03" name="Google Shape;3803;p6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04" name="Google Shape;3804;p60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05" name="Google Shape;3805;p601"/>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06" name="Google Shape;3806;p601"/>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07" name="Google Shape;3807;p601"/>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08" name="Google Shape;3808;p601"/>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09" name="Google Shape;3809;p6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810" name="Google Shape;3810;p6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11" name="Google Shape;3811;p6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Only">
  <p:cSld name="4_Title Only">
    <p:spTree>
      <p:nvGrpSpPr>
        <p:cNvPr id="3812" name="Shape 3812"/>
        <p:cNvGrpSpPr/>
        <p:nvPr/>
      </p:nvGrpSpPr>
      <p:grpSpPr>
        <a:xfrm>
          <a:off x="0" y="0"/>
          <a:ext cx="0" cy="0"/>
          <a:chOff x="0" y="0"/>
          <a:chExt cx="0" cy="0"/>
        </a:xfrm>
      </p:grpSpPr>
      <p:grpSp>
        <p:nvGrpSpPr>
          <p:cNvPr id="3813" name="Google Shape;3813;p602"/>
          <p:cNvGrpSpPr/>
          <p:nvPr/>
        </p:nvGrpSpPr>
        <p:grpSpPr>
          <a:xfrm>
            <a:off x="7191542" y="1"/>
            <a:ext cx="5000459" cy="1425992"/>
            <a:chOff x="7191542" y="1"/>
            <a:chExt cx="5000459" cy="1425992"/>
          </a:xfrm>
        </p:grpSpPr>
        <p:pic>
          <p:nvPicPr>
            <p:cNvPr id="3814" name="Google Shape;3814;p60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15" name="Google Shape;3815;p602"/>
            <p:cNvGrpSpPr/>
            <p:nvPr/>
          </p:nvGrpSpPr>
          <p:grpSpPr>
            <a:xfrm>
              <a:off x="7191542" y="1"/>
              <a:ext cx="5000459" cy="1425992"/>
              <a:chOff x="7186272" y="0"/>
              <a:chExt cx="5005729" cy="1427495"/>
            </a:xfrm>
          </p:grpSpPr>
          <p:sp>
            <p:nvSpPr>
              <p:cNvPr id="3816" name="Google Shape;3816;p60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17" name="Google Shape;3817;p60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18" name="Google Shape;3818;p60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19" name="Google Shape;3819;p60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820" name="Google Shape;3820;p60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21" name="Google Shape;3821;p60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End">
  <p:cSld name="3_End">
    <p:spTree>
      <p:nvGrpSpPr>
        <p:cNvPr id="3822" name="Shape 3822"/>
        <p:cNvGrpSpPr/>
        <p:nvPr/>
      </p:nvGrpSpPr>
      <p:grpSpPr>
        <a:xfrm>
          <a:off x="0" y="0"/>
          <a:ext cx="0" cy="0"/>
          <a:chOff x="0" y="0"/>
          <a:chExt cx="0" cy="0"/>
        </a:xfrm>
      </p:grpSpPr>
      <p:grpSp>
        <p:nvGrpSpPr>
          <p:cNvPr id="3823" name="Google Shape;3823;p603"/>
          <p:cNvGrpSpPr/>
          <p:nvPr/>
        </p:nvGrpSpPr>
        <p:grpSpPr>
          <a:xfrm>
            <a:off x="0" y="0"/>
            <a:ext cx="12192000" cy="2148830"/>
            <a:chOff x="0" y="0"/>
            <a:chExt cx="12192000" cy="2148830"/>
          </a:xfrm>
        </p:grpSpPr>
        <p:sp>
          <p:nvSpPr>
            <p:cNvPr id="3824" name="Google Shape;3824;p603"/>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25" name="Google Shape;3825;p603"/>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826" name="Google Shape;3826;p603"/>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27" name="Google Shape;3827;p603"/>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28" name="Google Shape;3828;p603"/>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829" name="Google Shape;3829;p603"/>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830" name="Google Shape;3830;p603"/>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lank">
  <p:cSld name="3_Blank">
    <p:spTree>
      <p:nvGrpSpPr>
        <p:cNvPr id="3831" name="Shape 3831"/>
        <p:cNvGrpSpPr/>
        <p:nvPr/>
      </p:nvGrpSpPr>
      <p:grpSpPr>
        <a:xfrm>
          <a:off x="0" y="0"/>
          <a:ext cx="0" cy="0"/>
          <a:chOff x="0" y="0"/>
          <a:chExt cx="0" cy="0"/>
        </a:xfrm>
      </p:grpSpPr>
      <p:sp>
        <p:nvSpPr>
          <p:cNvPr id="3832" name="Google Shape;3832;p6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833" name="Google Shape;3833;p6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34" name="Google Shape;3834;p6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835" name="Google Shape;3835;p604"/>
          <p:cNvGrpSpPr/>
          <p:nvPr/>
        </p:nvGrpSpPr>
        <p:grpSpPr>
          <a:xfrm>
            <a:off x="7191542" y="1"/>
            <a:ext cx="5000459" cy="1425992"/>
            <a:chOff x="7191542" y="1"/>
            <a:chExt cx="5000459" cy="1425992"/>
          </a:xfrm>
        </p:grpSpPr>
        <p:pic>
          <p:nvPicPr>
            <p:cNvPr id="3836" name="Google Shape;3836;p6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37" name="Google Shape;3837;p604"/>
            <p:cNvGrpSpPr/>
            <p:nvPr/>
          </p:nvGrpSpPr>
          <p:grpSpPr>
            <a:xfrm>
              <a:off x="7191542" y="1"/>
              <a:ext cx="5000459" cy="1425992"/>
              <a:chOff x="7186272" y="0"/>
              <a:chExt cx="5005729" cy="1427495"/>
            </a:xfrm>
          </p:grpSpPr>
          <p:sp>
            <p:nvSpPr>
              <p:cNvPr id="3838" name="Google Shape;3838;p6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9" name="Google Shape;3839;p6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p:spTree>
      <p:nvGrpSpPr>
        <p:cNvPr id="3840" name="Shape 3840"/>
        <p:cNvGrpSpPr/>
        <p:nvPr/>
      </p:nvGrpSpPr>
      <p:grpSpPr>
        <a:xfrm>
          <a:off x="0" y="0"/>
          <a:ext cx="0" cy="0"/>
          <a:chOff x="0" y="0"/>
          <a:chExt cx="0" cy="0"/>
        </a:xfrm>
      </p:grpSpPr>
      <p:sp>
        <p:nvSpPr>
          <p:cNvPr id="3841" name="Google Shape;3841;p605"/>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42" name="Google Shape;3842;p605"/>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3843" name="Google Shape;3843;p605"/>
          <p:cNvGrpSpPr/>
          <p:nvPr/>
        </p:nvGrpSpPr>
        <p:grpSpPr>
          <a:xfrm flipH="1">
            <a:off x="-1" y="1"/>
            <a:ext cx="6418725" cy="1509822"/>
            <a:chOff x="7522541" y="1"/>
            <a:chExt cx="4669459" cy="1098357"/>
          </a:xfrm>
        </p:grpSpPr>
        <p:sp>
          <p:nvSpPr>
            <p:cNvPr id="3844" name="Google Shape;3844;p605"/>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5" name="Google Shape;3845;p605"/>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3846" name="Google Shape;3846;p605"/>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Divider">
  <p:cSld name="6_Divider">
    <p:bg>
      <p:bgPr>
        <a:solidFill>
          <a:schemeClr val="lt2"/>
        </a:solidFill>
      </p:bgPr>
    </p:bg>
    <p:spTree>
      <p:nvGrpSpPr>
        <p:cNvPr id="3847" name="Shape 3847"/>
        <p:cNvGrpSpPr/>
        <p:nvPr/>
      </p:nvGrpSpPr>
      <p:grpSpPr>
        <a:xfrm>
          <a:off x="0" y="0"/>
          <a:ext cx="0" cy="0"/>
          <a:chOff x="0" y="0"/>
          <a:chExt cx="0" cy="0"/>
        </a:xfrm>
      </p:grpSpPr>
      <p:grpSp>
        <p:nvGrpSpPr>
          <p:cNvPr id="3848" name="Google Shape;3848;p606"/>
          <p:cNvGrpSpPr/>
          <p:nvPr/>
        </p:nvGrpSpPr>
        <p:grpSpPr>
          <a:xfrm>
            <a:off x="0" y="5020347"/>
            <a:ext cx="12192000" cy="1837653"/>
            <a:chOff x="0" y="5020347"/>
            <a:chExt cx="12192000" cy="1837653"/>
          </a:xfrm>
        </p:grpSpPr>
        <p:sp>
          <p:nvSpPr>
            <p:cNvPr id="3849" name="Google Shape;3849;p60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50" name="Google Shape;3850;p60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51" name="Google Shape;3851;p60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852" name="Google Shape;3852;p60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853" name="Google Shape;3853;p60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54" name="Google Shape;3854;p60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3">
    <p:spTree>
      <p:nvGrpSpPr>
        <p:cNvPr id="408" name="Shape 408"/>
        <p:cNvGrpSpPr/>
        <p:nvPr/>
      </p:nvGrpSpPr>
      <p:grpSpPr>
        <a:xfrm>
          <a:off x="0" y="0"/>
          <a:ext cx="0" cy="0"/>
          <a:chOff x="0" y="0"/>
          <a:chExt cx="0" cy="0"/>
        </a:xfrm>
      </p:grpSpPr>
      <p:sp>
        <p:nvSpPr>
          <p:cNvPr id="409" name="Google Shape;409;p1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10" name="Google Shape;410;p1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1" name="Google Shape;411;p1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12" name="Google Shape;412;p109"/>
          <p:cNvGrpSpPr/>
          <p:nvPr/>
        </p:nvGrpSpPr>
        <p:grpSpPr>
          <a:xfrm>
            <a:off x="7191542" y="1"/>
            <a:ext cx="5000459" cy="1425992"/>
            <a:chOff x="7191542" y="1"/>
            <a:chExt cx="5000459" cy="1425992"/>
          </a:xfrm>
        </p:grpSpPr>
        <p:pic>
          <p:nvPicPr>
            <p:cNvPr id="413" name="Google Shape;413;p1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4" name="Google Shape;414;p109"/>
            <p:cNvGrpSpPr/>
            <p:nvPr/>
          </p:nvGrpSpPr>
          <p:grpSpPr>
            <a:xfrm>
              <a:off x="7191542" y="1"/>
              <a:ext cx="5000459" cy="1425992"/>
              <a:chOff x="7186272" y="0"/>
              <a:chExt cx="5005729" cy="1427495"/>
            </a:xfrm>
          </p:grpSpPr>
          <p:sp>
            <p:nvSpPr>
              <p:cNvPr id="415" name="Google Shape;415;p1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6" name="Google Shape;416;p1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hoto Slide">
  <p:cSld name="5_Photo Slide">
    <p:spTree>
      <p:nvGrpSpPr>
        <p:cNvPr id="3855" name="Shape 3855"/>
        <p:cNvGrpSpPr/>
        <p:nvPr/>
      </p:nvGrpSpPr>
      <p:grpSpPr>
        <a:xfrm>
          <a:off x="0" y="0"/>
          <a:ext cx="0" cy="0"/>
          <a:chOff x="0" y="0"/>
          <a:chExt cx="0" cy="0"/>
        </a:xfrm>
      </p:grpSpPr>
      <p:sp>
        <p:nvSpPr>
          <p:cNvPr id="3856" name="Google Shape;3856;p60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857" name="Google Shape;3857;p60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858" name="Google Shape;3858;p607"/>
          <p:cNvGrpSpPr/>
          <p:nvPr/>
        </p:nvGrpSpPr>
        <p:grpSpPr>
          <a:xfrm>
            <a:off x="0" y="5379426"/>
            <a:ext cx="2807368" cy="753891"/>
            <a:chOff x="0" y="5379426"/>
            <a:chExt cx="2807368" cy="753891"/>
          </a:xfrm>
        </p:grpSpPr>
        <p:sp>
          <p:nvSpPr>
            <p:cNvPr id="3859" name="Google Shape;3859;p60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60" name="Google Shape;3860;p60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861" name="Google Shape;3861;p607"/>
          <p:cNvSpPr/>
          <p:nvPr>
            <p:ph idx="2" type="pic"/>
          </p:nvPr>
        </p:nvSpPr>
        <p:spPr>
          <a:xfrm>
            <a:off x="2807368" y="457202"/>
            <a:ext cx="8915400" cy="5943598"/>
          </a:xfrm>
          <a:prstGeom prst="rect">
            <a:avLst/>
          </a:prstGeom>
          <a:noFill/>
          <a:ln>
            <a:noFill/>
          </a:ln>
        </p:spPr>
      </p:sp>
      <p:pic>
        <p:nvPicPr>
          <p:cNvPr id="3862" name="Google Shape;3862;p60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ver">
  <p:cSld name="4_Cover">
    <p:spTree>
      <p:nvGrpSpPr>
        <p:cNvPr id="3863" name="Shape 3863"/>
        <p:cNvGrpSpPr/>
        <p:nvPr/>
      </p:nvGrpSpPr>
      <p:grpSpPr>
        <a:xfrm>
          <a:off x="0" y="0"/>
          <a:ext cx="0" cy="0"/>
          <a:chOff x="0" y="0"/>
          <a:chExt cx="0" cy="0"/>
        </a:xfrm>
      </p:grpSpPr>
      <p:sp>
        <p:nvSpPr>
          <p:cNvPr id="3864" name="Google Shape;3864;p60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65" name="Google Shape;3865;p60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66" name="Google Shape;3866;p60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67" name="Google Shape;3867;p608"/>
          <p:cNvSpPr/>
          <p:nvPr>
            <p:ph idx="2" type="pic"/>
          </p:nvPr>
        </p:nvSpPr>
        <p:spPr>
          <a:xfrm>
            <a:off x="7118684" y="233915"/>
            <a:ext cx="5073316" cy="5943600"/>
          </a:xfrm>
          <a:prstGeom prst="rect">
            <a:avLst/>
          </a:prstGeom>
          <a:noFill/>
          <a:ln>
            <a:noFill/>
          </a:ln>
        </p:spPr>
      </p:sp>
      <p:grpSp>
        <p:nvGrpSpPr>
          <p:cNvPr id="3868" name="Google Shape;3868;p608"/>
          <p:cNvGrpSpPr/>
          <p:nvPr/>
        </p:nvGrpSpPr>
        <p:grpSpPr>
          <a:xfrm>
            <a:off x="0" y="5020348"/>
            <a:ext cx="12192000" cy="1837653"/>
            <a:chOff x="0" y="5020348"/>
            <a:chExt cx="12192000" cy="1837653"/>
          </a:xfrm>
        </p:grpSpPr>
        <p:sp>
          <p:nvSpPr>
            <p:cNvPr id="3869" name="Google Shape;3869;p60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870" name="Google Shape;3870;p60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871" name="Google Shape;3871;p60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and Content">
  <p:cSld name="7_Title and Content">
    <p:spTree>
      <p:nvGrpSpPr>
        <p:cNvPr id="3872" name="Shape 3872"/>
        <p:cNvGrpSpPr/>
        <p:nvPr/>
      </p:nvGrpSpPr>
      <p:grpSpPr>
        <a:xfrm>
          <a:off x="0" y="0"/>
          <a:ext cx="0" cy="0"/>
          <a:chOff x="0" y="0"/>
          <a:chExt cx="0" cy="0"/>
        </a:xfrm>
      </p:grpSpPr>
      <p:grpSp>
        <p:nvGrpSpPr>
          <p:cNvPr id="3873" name="Google Shape;3873;p609"/>
          <p:cNvGrpSpPr/>
          <p:nvPr/>
        </p:nvGrpSpPr>
        <p:grpSpPr>
          <a:xfrm>
            <a:off x="7191542" y="1"/>
            <a:ext cx="5000459" cy="1425992"/>
            <a:chOff x="7191542" y="1"/>
            <a:chExt cx="5000459" cy="1425992"/>
          </a:xfrm>
        </p:grpSpPr>
        <p:pic>
          <p:nvPicPr>
            <p:cNvPr id="3874" name="Google Shape;3874;p6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75" name="Google Shape;3875;p609"/>
            <p:cNvGrpSpPr/>
            <p:nvPr/>
          </p:nvGrpSpPr>
          <p:grpSpPr>
            <a:xfrm>
              <a:off x="7191542" y="1"/>
              <a:ext cx="5000459" cy="1425992"/>
              <a:chOff x="7186272" y="0"/>
              <a:chExt cx="5005729" cy="1427495"/>
            </a:xfrm>
          </p:grpSpPr>
          <p:sp>
            <p:nvSpPr>
              <p:cNvPr id="3876" name="Google Shape;3876;p6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77" name="Google Shape;3877;p6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78" name="Google Shape;3878;p60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79" name="Google Shape;3879;p60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80" name="Google Shape;3880;p6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881" name="Google Shape;3881;p6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82" name="Google Shape;3882;p6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wo Content">
  <p:cSld name="5_Two Content">
    <p:spTree>
      <p:nvGrpSpPr>
        <p:cNvPr id="3883" name="Shape 3883"/>
        <p:cNvGrpSpPr/>
        <p:nvPr/>
      </p:nvGrpSpPr>
      <p:grpSpPr>
        <a:xfrm>
          <a:off x="0" y="0"/>
          <a:ext cx="0" cy="0"/>
          <a:chOff x="0" y="0"/>
          <a:chExt cx="0" cy="0"/>
        </a:xfrm>
      </p:grpSpPr>
      <p:sp>
        <p:nvSpPr>
          <p:cNvPr id="3884" name="Google Shape;3884;p61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85" name="Google Shape;3885;p610"/>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3886" name="Google Shape;3886;p610"/>
          <p:cNvGrpSpPr/>
          <p:nvPr/>
        </p:nvGrpSpPr>
        <p:grpSpPr>
          <a:xfrm>
            <a:off x="7191542" y="1"/>
            <a:ext cx="5000459" cy="1425992"/>
            <a:chOff x="7191542" y="1"/>
            <a:chExt cx="5000459" cy="1425992"/>
          </a:xfrm>
        </p:grpSpPr>
        <p:pic>
          <p:nvPicPr>
            <p:cNvPr id="3887" name="Google Shape;3887;p61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88" name="Google Shape;3888;p610"/>
            <p:cNvGrpSpPr/>
            <p:nvPr/>
          </p:nvGrpSpPr>
          <p:grpSpPr>
            <a:xfrm>
              <a:off x="7191542" y="1"/>
              <a:ext cx="5000459" cy="1425992"/>
              <a:chOff x="7186272" y="0"/>
              <a:chExt cx="5005729" cy="1427495"/>
            </a:xfrm>
          </p:grpSpPr>
          <p:sp>
            <p:nvSpPr>
              <p:cNvPr id="3889" name="Google Shape;3889;p61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90" name="Google Shape;3890;p61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891" name="Google Shape;3891;p610"/>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92" name="Google Shape;3892;p610"/>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893" name="Google Shape;3893;p61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894" name="Google Shape;3894;p6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mparison">
  <p:cSld name="4_Comparison">
    <p:spTree>
      <p:nvGrpSpPr>
        <p:cNvPr id="3895" name="Shape 3895"/>
        <p:cNvGrpSpPr/>
        <p:nvPr/>
      </p:nvGrpSpPr>
      <p:grpSpPr>
        <a:xfrm>
          <a:off x="0" y="0"/>
          <a:ext cx="0" cy="0"/>
          <a:chOff x="0" y="0"/>
          <a:chExt cx="0" cy="0"/>
        </a:xfrm>
      </p:grpSpPr>
      <p:grpSp>
        <p:nvGrpSpPr>
          <p:cNvPr id="3896" name="Google Shape;3896;p611"/>
          <p:cNvGrpSpPr/>
          <p:nvPr/>
        </p:nvGrpSpPr>
        <p:grpSpPr>
          <a:xfrm>
            <a:off x="7191542" y="1"/>
            <a:ext cx="5000459" cy="1425992"/>
            <a:chOff x="7191542" y="1"/>
            <a:chExt cx="5000459" cy="1425992"/>
          </a:xfrm>
        </p:grpSpPr>
        <p:pic>
          <p:nvPicPr>
            <p:cNvPr id="3897" name="Google Shape;3897;p6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898" name="Google Shape;3898;p611"/>
            <p:cNvGrpSpPr/>
            <p:nvPr/>
          </p:nvGrpSpPr>
          <p:grpSpPr>
            <a:xfrm>
              <a:off x="7191542" y="1"/>
              <a:ext cx="5000459" cy="1425992"/>
              <a:chOff x="7186272" y="0"/>
              <a:chExt cx="5005729" cy="1427495"/>
            </a:xfrm>
          </p:grpSpPr>
          <p:sp>
            <p:nvSpPr>
              <p:cNvPr id="3899" name="Google Shape;3899;p6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00" name="Google Shape;3900;p6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901" name="Google Shape;3901;p61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02" name="Google Shape;3902;p611"/>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903" name="Google Shape;3903;p611"/>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4" name="Google Shape;3904;p611"/>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905" name="Google Shape;3905;p611"/>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6" name="Google Shape;3906;p6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907" name="Google Shape;3907;p6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08" name="Google Shape;3908;p6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Quotation">
  <p:cSld name="7_Quotation">
    <p:spTree>
      <p:nvGrpSpPr>
        <p:cNvPr id="3909" name="Shape 3909"/>
        <p:cNvGrpSpPr/>
        <p:nvPr/>
      </p:nvGrpSpPr>
      <p:grpSpPr>
        <a:xfrm>
          <a:off x="0" y="0"/>
          <a:ext cx="0" cy="0"/>
          <a:chOff x="0" y="0"/>
          <a:chExt cx="0" cy="0"/>
        </a:xfrm>
      </p:grpSpPr>
      <p:sp>
        <p:nvSpPr>
          <p:cNvPr id="3910" name="Google Shape;3910;p61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11" name="Google Shape;3911;p61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12" name="Google Shape;3912;p61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13" name="Google Shape;3913;p6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914" name="Google Shape;3914;p6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15" name="Google Shape;3915;p6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916" name="Google Shape;3916;p612"/>
          <p:cNvGrpSpPr/>
          <p:nvPr/>
        </p:nvGrpSpPr>
        <p:grpSpPr>
          <a:xfrm>
            <a:off x="7191542" y="1"/>
            <a:ext cx="5000459" cy="1425992"/>
            <a:chOff x="7191542" y="1"/>
            <a:chExt cx="5000459" cy="1425992"/>
          </a:xfrm>
        </p:grpSpPr>
        <p:pic>
          <p:nvPicPr>
            <p:cNvPr id="3917" name="Google Shape;3917;p6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18" name="Google Shape;3918;p612"/>
            <p:cNvGrpSpPr/>
            <p:nvPr/>
          </p:nvGrpSpPr>
          <p:grpSpPr>
            <a:xfrm>
              <a:off x="7191542" y="1"/>
              <a:ext cx="5000459" cy="1425992"/>
              <a:chOff x="7186272" y="0"/>
              <a:chExt cx="5005729" cy="1427495"/>
            </a:xfrm>
          </p:grpSpPr>
          <p:sp>
            <p:nvSpPr>
              <p:cNvPr id="3919" name="Google Shape;3919;p6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20" name="Google Shape;3920;p6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921" name="Google Shape;3921;p61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End">
  <p:cSld name="4_End">
    <p:spTree>
      <p:nvGrpSpPr>
        <p:cNvPr id="3922" name="Shape 3922"/>
        <p:cNvGrpSpPr/>
        <p:nvPr/>
      </p:nvGrpSpPr>
      <p:grpSpPr>
        <a:xfrm>
          <a:off x="0" y="0"/>
          <a:ext cx="0" cy="0"/>
          <a:chOff x="0" y="0"/>
          <a:chExt cx="0" cy="0"/>
        </a:xfrm>
      </p:grpSpPr>
      <p:grpSp>
        <p:nvGrpSpPr>
          <p:cNvPr id="3923" name="Google Shape;3923;p613"/>
          <p:cNvGrpSpPr/>
          <p:nvPr/>
        </p:nvGrpSpPr>
        <p:grpSpPr>
          <a:xfrm>
            <a:off x="0" y="0"/>
            <a:ext cx="12192000" cy="2148830"/>
            <a:chOff x="0" y="0"/>
            <a:chExt cx="12192000" cy="2148830"/>
          </a:xfrm>
        </p:grpSpPr>
        <p:sp>
          <p:nvSpPr>
            <p:cNvPr id="3924" name="Google Shape;3924;p613"/>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25" name="Google Shape;3925;p613"/>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926" name="Google Shape;3926;p613"/>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27" name="Google Shape;3927;p613"/>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28" name="Google Shape;3928;p613"/>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3929" name="Google Shape;3929;p613"/>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3930" name="Google Shape;3930;p613"/>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Only">
  <p:cSld name="5_Title Only">
    <p:spTree>
      <p:nvGrpSpPr>
        <p:cNvPr id="3931" name="Shape 3931"/>
        <p:cNvGrpSpPr/>
        <p:nvPr/>
      </p:nvGrpSpPr>
      <p:grpSpPr>
        <a:xfrm>
          <a:off x="0" y="0"/>
          <a:ext cx="0" cy="0"/>
          <a:chOff x="0" y="0"/>
          <a:chExt cx="0" cy="0"/>
        </a:xfrm>
      </p:grpSpPr>
      <p:grpSp>
        <p:nvGrpSpPr>
          <p:cNvPr id="3932" name="Google Shape;3932;p614"/>
          <p:cNvGrpSpPr/>
          <p:nvPr/>
        </p:nvGrpSpPr>
        <p:grpSpPr>
          <a:xfrm>
            <a:off x="7191542" y="1"/>
            <a:ext cx="5000459" cy="1425992"/>
            <a:chOff x="7191542" y="1"/>
            <a:chExt cx="5000459" cy="1425992"/>
          </a:xfrm>
        </p:grpSpPr>
        <p:pic>
          <p:nvPicPr>
            <p:cNvPr id="3933" name="Google Shape;3933;p61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34" name="Google Shape;3934;p614"/>
            <p:cNvGrpSpPr/>
            <p:nvPr/>
          </p:nvGrpSpPr>
          <p:grpSpPr>
            <a:xfrm>
              <a:off x="7191542" y="1"/>
              <a:ext cx="5000459" cy="1425992"/>
              <a:chOff x="7186272" y="0"/>
              <a:chExt cx="5005729" cy="1427495"/>
            </a:xfrm>
          </p:grpSpPr>
          <p:sp>
            <p:nvSpPr>
              <p:cNvPr id="3935" name="Google Shape;3935;p61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36" name="Google Shape;3936;p61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3937" name="Google Shape;3937;p61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38" name="Google Shape;3938;p6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939" name="Google Shape;3939;p61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40" name="Google Shape;3940;p6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lank">
  <p:cSld name="4_Blank">
    <p:spTree>
      <p:nvGrpSpPr>
        <p:cNvPr id="3941" name="Shape 3941"/>
        <p:cNvGrpSpPr/>
        <p:nvPr/>
      </p:nvGrpSpPr>
      <p:grpSpPr>
        <a:xfrm>
          <a:off x="0" y="0"/>
          <a:ext cx="0" cy="0"/>
          <a:chOff x="0" y="0"/>
          <a:chExt cx="0" cy="0"/>
        </a:xfrm>
      </p:grpSpPr>
      <p:sp>
        <p:nvSpPr>
          <p:cNvPr id="3942" name="Google Shape;3942;p6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3943" name="Google Shape;3943;p6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44" name="Google Shape;3944;p6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945" name="Google Shape;3945;p615"/>
          <p:cNvGrpSpPr/>
          <p:nvPr/>
        </p:nvGrpSpPr>
        <p:grpSpPr>
          <a:xfrm>
            <a:off x="7191542" y="1"/>
            <a:ext cx="5000459" cy="1425992"/>
            <a:chOff x="7191542" y="1"/>
            <a:chExt cx="5000459" cy="1425992"/>
          </a:xfrm>
        </p:grpSpPr>
        <p:pic>
          <p:nvPicPr>
            <p:cNvPr id="3946" name="Google Shape;3946;p6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47" name="Google Shape;3947;p615"/>
            <p:cNvGrpSpPr/>
            <p:nvPr/>
          </p:nvGrpSpPr>
          <p:grpSpPr>
            <a:xfrm>
              <a:off x="7191542" y="1"/>
              <a:ext cx="5000459" cy="1425992"/>
              <a:chOff x="7186272" y="0"/>
              <a:chExt cx="5005729" cy="1427495"/>
            </a:xfrm>
          </p:grpSpPr>
          <p:sp>
            <p:nvSpPr>
              <p:cNvPr id="3948" name="Google Shape;3948;p6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49" name="Google Shape;3949;p6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Quotation">
  <p:cSld name="9_Quotation">
    <p:spTree>
      <p:nvGrpSpPr>
        <p:cNvPr id="3950" name="Shape 3950"/>
        <p:cNvGrpSpPr/>
        <p:nvPr/>
      </p:nvGrpSpPr>
      <p:grpSpPr>
        <a:xfrm>
          <a:off x="0" y="0"/>
          <a:ext cx="0" cy="0"/>
          <a:chOff x="0" y="0"/>
          <a:chExt cx="0" cy="0"/>
        </a:xfrm>
      </p:grpSpPr>
      <p:sp>
        <p:nvSpPr>
          <p:cNvPr id="3951" name="Google Shape;3951;p61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52" name="Google Shape;3952;p61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53" name="Google Shape;3953;p61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54" name="Google Shape;3954;p6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955" name="Google Shape;3955;p61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56" name="Google Shape;3956;p6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957" name="Google Shape;3957;p616"/>
          <p:cNvGrpSpPr/>
          <p:nvPr/>
        </p:nvGrpSpPr>
        <p:grpSpPr>
          <a:xfrm>
            <a:off x="7191542" y="1"/>
            <a:ext cx="5000459" cy="1425992"/>
            <a:chOff x="7191542" y="1"/>
            <a:chExt cx="5000459" cy="1425992"/>
          </a:xfrm>
        </p:grpSpPr>
        <p:pic>
          <p:nvPicPr>
            <p:cNvPr id="3958" name="Google Shape;3958;p61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59" name="Google Shape;3959;p616"/>
            <p:cNvGrpSpPr/>
            <p:nvPr/>
          </p:nvGrpSpPr>
          <p:grpSpPr>
            <a:xfrm>
              <a:off x="7191542" y="1"/>
              <a:ext cx="5000459" cy="1425992"/>
              <a:chOff x="7186272" y="0"/>
              <a:chExt cx="5005729" cy="1427495"/>
            </a:xfrm>
          </p:grpSpPr>
          <p:sp>
            <p:nvSpPr>
              <p:cNvPr id="3960" name="Google Shape;3960;p61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61" name="Google Shape;3961;p61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962" name="Google Shape;3962;p61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p:bg>
      <p:bgPr>
        <a:solidFill>
          <a:schemeClr val="lt2"/>
        </a:solidFill>
      </p:bgPr>
    </p:bg>
    <p:spTree>
      <p:nvGrpSpPr>
        <p:cNvPr id="43" name="Shape 43"/>
        <p:cNvGrpSpPr/>
        <p:nvPr/>
      </p:nvGrpSpPr>
      <p:grpSpPr>
        <a:xfrm>
          <a:off x="0" y="0"/>
          <a:ext cx="0" cy="0"/>
          <a:chOff x="0" y="0"/>
          <a:chExt cx="0" cy="0"/>
        </a:xfrm>
      </p:grpSpPr>
      <p:grpSp>
        <p:nvGrpSpPr>
          <p:cNvPr id="44" name="Google Shape;44;p58"/>
          <p:cNvGrpSpPr/>
          <p:nvPr/>
        </p:nvGrpSpPr>
        <p:grpSpPr>
          <a:xfrm>
            <a:off x="0" y="5020347"/>
            <a:ext cx="12192000" cy="1837653"/>
            <a:chOff x="0" y="5020347"/>
            <a:chExt cx="12192000" cy="1837653"/>
          </a:xfrm>
        </p:grpSpPr>
        <p:sp>
          <p:nvSpPr>
            <p:cNvPr id="45" name="Google Shape;45;p5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 name="Google Shape;46;p5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 name="Google Shape;47;p5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8" name="Google Shape;48;p5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9" name="Google Shape;49;p5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 name="Google Shape;50;p5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5">
    <p:bg>
      <p:bgPr>
        <a:solidFill>
          <a:schemeClr val="lt2"/>
        </a:solidFill>
      </p:bgPr>
    </p:bg>
    <p:spTree>
      <p:nvGrpSpPr>
        <p:cNvPr id="417" name="Shape 417"/>
        <p:cNvGrpSpPr/>
        <p:nvPr/>
      </p:nvGrpSpPr>
      <p:grpSpPr>
        <a:xfrm>
          <a:off x="0" y="0"/>
          <a:ext cx="0" cy="0"/>
          <a:chOff x="0" y="0"/>
          <a:chExt cx="0" cy="0"/>
        </a:xfrm>
      </p:grpSpPr>
      <p:grpSp>
        <p:nvGrpSpPr>
          <p:cNvPr id="418" name="Google Shape;418;p110"/>
          <p:cNvGrpSpPr/>
          <p:nvPr/>
        </p:nvGrpSpPr>
        <p:grpSpPr>
          <a:xfrm>
            <a:off x="0" y="5020347"/>
            <a:ext cx="12192000" cy="1837653"/>
            <a:chOff x="0" y="5020347"/>
            <a:chExt cx="12192000" cy="1837653"/>
          </a:xfrm>
        </p:grpSpPr>
        <p:sp>
          <p:nvSpPr>
            <p:cNvPr id="419" name="Google Shape;419;p110"/>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0" name="Google Shape;420;p11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1" name="Google Shape;421;p110"/>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22" name="Google Shape;422;p11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23" name="Google Shape;423;p110"/>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4" name="Google Shape;424;p110"/>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Quotation">
  <p:cSld name="10_Quotation">
    <p:spTree>
      <p:nvGrpSpPr>
        <p:cNvPr id="3963" name="Shape 3963"/>
        <p:cNvGrpSpPr/>
        <p:nvPr/>
      </p:nvGrpSpPr>
      <p:grpSpPr>
        <a:xfrm>
          <a:off x="0" y="0"/>
          <a:ext cx="0" cy="0"/>
          <a:chOff x="0" y="0"/>
          <a:chExt cx="0" cy="0"/>
        </a:xfrm>
      </p:grpSpPr>
      <p:sp>
        <p:nvSpPr>
          <p:cNvPr id="3964" name="Google Shape;3964;p61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65" name="Google Shape;3965;p61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66" name="Google Shape;3966;p61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67" name="Google Shape;3967;p6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3968" name="Google Shape;3968;p61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3969" name="Google Shape;3969;p6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3970" name="Google Shape;3970;p617"/>
          <p:cNvGrpSpPr/>
          <p:nvPr/>
        </p:nvGrpSpPr>
        <p:grpSpPr>
          <a:xfrm>
            <a:off x="7191542" y="1"/>
            <a:ext cx="5000459" cy="1425992"/>
            <a:chOff x="7191542" y="1"/>
            <a:chExt cx="5000459" cy="1425992"/>
          </a:xfrm>
        </p:grpSpPr>
        <p:pic>
          <p:nvPicPr>
            <p:cNvPr id="3971" name="Google Shape;3971;p61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3972" name="Google Shape;3972;p617"/>
            <p:cNvGrpSpPr/>
            <p:nvPr/>
          </p:nvGrpSpPr>
          <p:grpSpPr>
            <a:xfrm>
              <a:off x="7191542" y="1"/>
              <a:ext cx="5000459" cy="1425992"/>
              <a:chOff x="7186272" y="0"/>
              <a:chExt cx="5005729" cy="1427495"/>
            </a:xfrm>
          </p:grpSpPr>
          <p:sp>
            <p:nvSpPr>
              <p:cNvPr id="3973" name="Google Shape;3973;p61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74" name="Google Shape;3974;p61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3975" name="Google Shape;3975;p61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over">
  <p:cSld name="6_Cover">
    <p:spTree>
      <p:nvGrpSpPr>
        <p:cNvPr id="3976" name="Shape 3976"/>
        <p:cNvGrpSpPr/>
        <p:nvPr/>
      </p:nvGrpSpPr>
      <p:grpSpPr>
        <a:xfrm>
          <a:off x="0" y="0"/>
          <a:ext cx="0" cy="0"/>
          <a:chOff x="0" y="0"/>
          <a:chExt cx="0" cy="0"/>
        </a:xfrm>
      </p:grpSpPr>
      <p:sp>
        <p:nvSpPr>
          <p:cNvPr id="3977" name="Google Shape;3977;p61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78" name="Google Shape;3978;p61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79" name="Google Shape;3979;p61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980" name="Google Shape;3980;p618"/>
          <p:cNvSpPr/>
          <p:nvPr>
            <p:ph idx="2" type="pic"/>
          </p:nvPr>
        </p:nvSpPr>
        <p:spPr>
          <a:xfrm>
            <a:off x="7118684" y="233915"/>
            <a:ext cx="5073316" cy="5943600"/>
          </a:xfrm>
          <a:prstGeom prst="rect">
            <a:avLst/>
          </a:prstGeom>
          <a:noFill/>
          <a:ln>
            <a:noFill/>
          </a:ln>
        </p:spPr>
      </p:sp>
      <p:grpSp>
        <p:nvGrpSpPr>
          <p:cNvPr id="3981" name="Google Shape;3981;p618"/>
          <p:cNvGrpSpPr/>
          <p:nvPr/>
        </p:nvGrpSpPr>
        <p:grpSpPr>
          <a:xfrm>
            <a:off x="0" y="5020348"/>
            <a:ext cx="12192000" cy="1837653"/>
            <a:chOff x="0" y="5020348"/>
            <a:chExt cx="12192000" cy="1837653"/>
          </a:xfrm>
        </p:grpSpPr>
        <p:sp>
          <p:nvSpPr>
            <p:cNvPr id="3982" name="Google Shape;3982;p61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83" name="Google Shape;3983;p61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984" name="Google Shape;3984;p61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Divider">
  <p:cSld name="8_Divider">
    <p:bg>
      <p:bgPr>
        <a:solidFill>
          <a:schemeClr val="lt2"/>
        </a:solidFill>
      </p:bgPr>
    </p:bg>
    <p:spTree>
      <p:nvGrpSpPr>
        <p:cNvPr id="3985" name="Shape 3985"/>
        <p:cNvGrpSpPr/>
        <p:nvPr/>
      </p:nvGrpSpPr>
      <p:grpSpPr>
        <a:xfrm>
          <a:off x="0" y="0"/>
          <a:ext cx="0" cy="0"/>
          <a:chOff x="0" y="0"/>
          <a:chExt cx="0" cy="0"/>
        </a:xfrm>
      </p:grpSpPr>
      <p:grpSp>
        <p:nvGrpSpPr>
          <p:cNvPr id="3986" name="Google Shape;3986;p619"/>
          <p:cNvGrpSpPr/>
          <p:nvPr/>
        </p:nvGrpSpPr>
        <p:grpSpPr>
          <a:xfrm>
            <a:off x="0" y="5020347"/>
            <a:ext cx="12192000" cy="1837653"/>
            <a:chOff x="0" y="5020347"/>
            <a:chExt cx="12192000" cy="1837653"/>
          </a:xfrm>
        </p:grpSpPr>
        <p:sp>
          <p:nvSpPr>
            <p:cNvPr id="3987" name="Google Shape;3987;p61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88" name="Google Shape;3988;p61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89" name="Google Shape;3989;p61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3990" name="Google Shape;3990;p61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3991" name="Google Shape;3991;p61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92" name="Google Shape;3992;p61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Photo Slide">
  <p:cSld name="7_Photo Slide">
    <p:spTree>
      <p:nvGrpSpPr>
        <p:cNvPr id="3993" name="Shape 3993"/>
        <p:cNvGrpSpPr/>
        <p:nvPr/>
      </p:nvGrpSpPr>
      <p:grpSpPr>
        <a:xfrm>
          <a:off x="0" y="0"/>
          <a:ext cx="0" cy="0"/>
          <a:chOff x="0" y="0"/>
          <a:chExt cx="0" cy="0"/>
        </a:xfrm>
      </p:grpSpPr>
      <p:sp>
        <p:nvSpPr>
          <p:cNvPr id="3994" name="Google Shape;3994;p62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995" name="Google Shape;3995;p62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3996" name="Google Shape;3996;p620"/>
          <p:cNvGrpSpPr/>
          <p:nvPr/>
        </p:nvGrpSpPr>
        <p:grpSpPr>
          <a:xfrm>
            <a:off x="0" y="5379426"/>
            <a:ext cx="2807368" cy="753891"/>
            <a:chOff x="0" y="5379426"/>
            <a:chExt cx="2807368" cy="753891"/>
          </a:xfrm>
        </p:grpSpPr>
        <p:sp>
          <p:nvSpPr>
            <p:cNvPr id="3997" name="Google Shape;3997;p62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998" name="Google Shape;3998;p62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3999" name="Google Shape;3999;p620"/>
          <p:cNvSpPr/>
          <p:nvPr>
            <p:ph idx="2" type="pic"/>
          </p:nvPr>
        </p:nvSpPr>
        <p:spPr>
          <a:xfrm>
            <a:off x="2807368" y="457202"/>
            <a:ext cx="8915400" cy="5943598"/>
          </a:xfrm>
          <a:prstGeom prst="rect">
            <a:avLst/>
          </a:prstGeom>
          <a:noFill/>
          <a:ln>
            <a:noFill/>
          </a:ln>
        </p:spPr>
      </p:sp>
      <p:pic>
        <p:nvPicPr>
          <p:cNvPr id="4000" name="Google Shape;4000;p62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Quotation">
  <p:cSld name="11_Quotation">
    <p:spTree>
      <p:nvGrpSpPr>
        <p:cNvPr id="4001" name="Shape 4001"/>
        <p:cNvGrpSpPr/>
        <p:nvPr/>
      </p:nvGrpSpPr>
      <p:grpSpPr>
        <a:xfrm>
          <a:off x="0" y="0"/>
          <a:ext cx="0" cy="0"/>
          <a:chOff x="0" y="0"/>
          <a:chExt cx="0" cy="0"/>
        </a:xfrm>
      </p:grpSpPr>
      <p:sp>
        <p:nvSpPr>
          <p:cNvPr id="4002" name="Google Shape;4002;p62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03" name="Google Shape;4003;p62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04" name="Google Shape;4004;p62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05" name="Google Shape;4005;p6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006" name="Google Shape;4006;p62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07" name="Google Shape;4007;p6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008" name="Google Shape;4008;p621"/>
          <p:cNvGrpSpPr/>
          <p:nvPr/>
        </p:nvGrpSpPr>
        <p:grpSpPr>
          <a:xfrm>
            <a:off x="7191542" y="1"/>
            <a:ext cx="5000459" cy="1425992"/>
            <a:chOff x="7191542" y="1"/>
            <a:chExt cx="5000459" cy="1425992"/>
          </a:xfrm>
        </p:grpSpPr>
        <p:pic>
          <p:nvPicPr>
            <p:cNvPr id="4009" name="Google Shape;4009;p62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10" name="Google Shape;4010;p621"/>
            <p:cNvGrpSpPr/>
            <p:nvPr/>
          </p:nvGrpSpPr>
          <p:grpSpPr>
            <a:xfrm>
              <a:off x="7191542" y="1"/>
              <a:ext cx="5000459" cy="1425992"/>
              <a:chOff x="7186272" y="0"/>
              <a:chExt cx="5005729" cy="1427495"/>
            </a:xfrm>
          </p:grpSpPr>
          <p:sp>
            <p:nvSpPr>
              <p:cNvPr id="4011" name="Google Shape;4011;p62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12" name="Google Shape;4012;p62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013" name="Google Shape;4013;p62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and Content">
  <p:cSld name="9_Title and Content">
    <p:spTree>
      <p:nvGrpSpPr>
        <p:cNvPr id="4014" name="Shape 4014"/>
        <p:cNvGrpSpPr/>
        <p:nvPr/>
      </p:nvGrpSpPr>
      <p:grpSpPr>
        <a:xfrm>
          <a:off x="0" y="0"/>
          <a:ext cx="0" cy="0"/>
          <a:chOff x="0" y="0"/>
          <a:chExt cx="0" cy="0"/>
        </a:xfrm>
      </p:grpSpPr>
      <p:grpSp>
        <p:nvGrpSpPr>
          <p:cNvPr id="4015" name="Google Shape;4015;p622"/>
          <p:cNvGrpSpPr/>
          <p:nvPr/>
        </p:nvGrpSpPr>
        <p:grpSpPr>
          <a:xfrm>
            <a:off x="7191542" y="1"/>
            <a:ext cx="5000459" cy="1425992"/>
            <a:chOff x="7191542" y="1"/>
            <a:chExt cx="5000459" cy="1425992"/>
          </a:xfrm>
        </p:grpSpPr>
        <p:pic>
          <p:nvPicPr>
            <p:cNvPr id="4016" name="Google Shape;4016;p62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17" name="Google Shape;4017;p622"/>
            <p:cNvGrpSpPr/>
            <p:nvPr/>
          </p:nvGrpSpPr>
          <p:grpSpPr>
            <a:xfrm>
              <a:off x="7191542" y="1"/>
              <a:ext cx="5000459" cy="1425992"/>
              <a:chOff x="7186272" y="0"/>
              <a:chExt cx="5005729" cy="1427495"/>
            </a:xfrm>
          </p:grpSpPr>
          <p:sp>
            <p:nvSpPr>
              <p:cNvPr id="4018" name="Google Shape;4018;p62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19" name="Google Shape;4019;p62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020" name="Google Shape;4020;p62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21" name="Google Shape;4021;p62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22" name="Google Shape;4022;p62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023" name="Google Shape;4023;p62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24" name="Google Shape;4024;p62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wo Content">
  <p:cSld name="7_Two Content">
    <p:spTree>
      <p:nvGrpSpPr>
        <p:cNvPr id="4025" name="Shape 4025"/>
        <p:cNvGrpSpPr/>
        <p:nvPr/>
      </p:nvGrpSpPr>
      <p:grpSpPr>
        <a:xfrm>
          <a:off x="0" y="0"/>
          <a:ext cx="0" cy="0"/>
          <a:chOff x="0" y="0"/>
          <a:chExt cx="0" cy="0"/>
        </a:xfrm>
      </p:grpSpPr>
      <p:sp>
        <p:nvSpPr>
          <p:cNvPr id="4026" name="Google Shape;4026;p62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27" name="Google Shape;4027;p62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028" name="Google Shape;4028;p623"/>
          <p:cNvGrpSpPr/>
          <p:nvPr/>
        </p:nvGrpSpPr>
        <p:grpSpPr>
          <a:xfrm>
            <a:off x="7191542" y="1"/>
            <a:ext cx="5000459" cy="1425992"/>
            <a:chOff x="7191542" y="1"/>
            <a:chExt cx="5000459" cy="1425992"/>
          </a:xfrm>
        </p:grpSpPr>
        <p:pic>
          <p:nvPicPr>
            <p:cNvPr id="4029" name="Google Shape;4029;p6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30" name="Google Shape;4030;p623"/>
            <p:cNvGrpSpPr/>
            <p:nvPr/>
          </p:nvGrpSpPr>
          <p:grpSpPr>
            <a:xfrm>
              <a:off x="7191542" y="1"/>
              <a:ext cx="5000459" cy="1425992"/>
              <a:chOff x="7186272" y="0"/>
              <a:chExt cx="5005729" cy="1427495"/>
            </a:xfrm>
          </p:grpSpPr>
          <p:sp>
            <p:nvSpPr>
              <p:cNvPr id="4031" name="Google Shape;4031;p6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32" name="Google Shape;4032;p6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033" name="Google Shape;4033;p62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34" name="Google Shape;4034;p62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035" name="Google Shape;4035;p6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36" name="Google Shape;4036;p6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omparison">
  <p:cSld name="6_Comparison">
    <p:spTree>
      <p:nvGrpSpPr>
        <p:cNvPr id="4037" name="Shape 4037"/>
        <p:cNvGrpSpPr/>
        <p:nvPr/>
      </p:nvGrpSpPr>
      <p:grpSpPr>
        <a:xfrm>
          <a:off x="0" y="0"/>
          <a:ext cx="0" cy="0"/>
          <a:chOff x="0" y="0"/>
          <a:chExt cx="0" cy="0"/>
        </a:xfrm>
      </p:grpSpPr>
      <p:grpSp>
        <p:nvGrpSpPr>
          <p:cNvPr id="4038" name="Google Shape;4038;p624"/>
          <p:cNvGrpSpPr/>
          <p:nvPr/>
        </p:nvGrpSpPr>
        <p:grpSpPr>
          <a:xfrm>
            <a:off x="7191542" y="1"/>
            <a:ext cx="5000459" cy="1425992"/>
            <a:chOff x="7191542" y="1"/>
            <a:chExt cx="5000459" cy="1425992"/>
          </a:xfrm>
        </p:grpSpPr>
        <p:pic>
          <p:nvPicPr>
            <p:cNvPr id="4039" name="Google Shape;4039;p62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40" name="Google Shape;4040;p624"/>
            <p:cNvGrpSpPr/>
            <p:nvPr/>
          </p:nvGrpSpPr>
          <p:grpSpPr>
            <a:xfrm>
              <a:off x="7191542" y="1"/>
              <a:ext cx="5000459" cy="1425992"/>
              <a:chOff x="7186272" y="0"/>
              <a:chExt cx="5005729" cy="1427495"/>
            </a:xfrm>
          </p:grpSpPr>
          <p:sp>
            <p:nvSpPr>
              <p:cNvPr id="4041" name="Google Shape;4041;p62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42" name="Google Shape;4042;p62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043" name="Google Shape;4043;p62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44" name="Google Shape;4044;p62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045" name="Google Shape;4045;p62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46" name="Google Shape;4046;p62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047" name="Google Shape;4047;p62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48" name="Google Shape;4048;p62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049" name="Google Shape;4049;p62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50" name="Google Shape;4050;p62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Only">
  <p:cSld name="7_Title Only">
    <p:spTree>
      <p:nvGrpSpPr>
        <p:cNvPr id="4051" name="Shape 4051"/>
        <p:cNvGrpSpPr/>
        <p:nvPr/>
      </p:nvGrpSpPr>
      <p:grpSpPr>
        <a:xfrm>
          <a:off x="0" y="0"/>
          <a:ext cx="0" cy="0"/>
          <a:chOff x="0" y="0"/>
          <a:chExt cx="0" cy="0"/>
        </a:xfrm>
      </p:grpSpPr>
      <p:grpSp>
        <p:nvGrpSpPr>
          <p:cNvPr id="4052" name="Google Shape;4052;p625"/>
          <p:cNvGrpSpPr/>
          <p:nvPr/>
        </p:nvGrpSpPr>
        <p:grpSpPr>
          <a:xfrm>
            <a:off x="7191542" y="1"/>
            <a:ext cx="5000459" cy="1425992"/>
            <a:chOff x="7191542" y="1"/>
            <a:chExt cx="5000459" cy="1425992"/>
          </a:xfrm>
        </p:grpSpPr>
        <p:pic>
          <p:nvPicPr>
            <p:cNvPr id="4053" name="Google Shape;4053;p62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54" name="Google Shape;4054;p625"/>
            <p:cNvGrpSpPr/>
            <p:nvPr/>
          </p:nvGrpSpPr>
          <p:grpSpPr>
            <a:xfrm>
              <a:off x="7191542" y="1"/>
              <a:ext cx="5000459" cy="1425992"/>
              <a:chOff x="7186272" y="0"/>
              <a:chExt cx="5005729" cy="1427495"/>
            </a:xfrm>
          </p:grpSpPr>
          <p:sp>
            <p:nvSpPr>
              <p:cNvPr id="4055" name="Google Shape;4055;p62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56" name="Google Shape;4056;p62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057" name="Google Shape;4057;p62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58" name="Google Shape;4058;p6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059" name="Google Shape;4059;p62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60" name="Google Shape;4060;p6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End">
  <p:cSld name="6_End">
    <p:spTree>
      <p:nvGrpSpPr>
        <p:cNvPr id="4061" name="Shape 4061"/>
        <p:cNvGrpSpPr/>
        <p:nvPr/>
      </p:nvGrpSpPr>
      <p:grpSpPr>
        <a:xfrm>
          <a:off x="0" y="0"/>
          <a:ext cx="0" cy="0"/>
          <a:chOff x="0" y="0"/>
          <a:chExt cx="0" cy="0"/>
        </a:xfrm>
      </p:grpSpPr>
      <p:grpSp>
        <p:nvGrpSpPr>
          <p:cNvPr id="4062" name="Google Shape;4062;p626"/>
          <p:cNvGrpSpPr/>
          <p:nvPr/>
        </p:nvGrpSpPr>
        <p:grpSpPr>
          <a:xfrm>
            <a:off x="0" y="0"/>
            <a:ext cx="12192000" cy="2148830"/>
            <a:chOff x="0" y="0"/>
            <a:chExt cx="12192000" cy="2148830"/>
          </a:xfrm>
        </p:grpSpPr>
        <p:sp>
          <p:nvSpPr>
            <p:cNvPr id="4063" name="Google Shape;4063;p62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64" name="Google Shape;4064;p62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065" name="Google Shape;4065;p62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66" name="Google Shape;4066;p62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67" name="Google Shape;4067;p62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068" name="Google Shape;4068;p62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069" name="Google Shape;4069;p62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5">
    <p:spTree>
      <p:nvGrpSpPr>
        <p:cNvPr id="425" name="Shape 425"/>
        <p:cNvGrpSpPr/>
        <p:nvPr/>
      </p:nvGrpSpPr>
      <p:grpSpPr>
        <a:xfrm>
          <a:off x="0" y="0"/>
          <a:ext cx="0" cy="0"/>
          <a:chOff x="0" y="0"/>
          <a:chExt cx="0" cy="0"/>
        </a:xfrm>
      </p:grpSpPr>
      <p:sp>
        <p:nvSpPr>
          <p:cNvPr id="426" name="Google Shape;426;p11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7" name="Google Shape;427;p11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8" name="Google Shape;428;p11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9" name="Google Shape;429;p1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30" name="Google Shape;430;p1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1" name="Google Shape;431;p1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32" name="Google Shape;432;p111"/>
          <p:cNvGrpSpPr/>
          <p:nvPr/>
        </p:nvGrpSpPr>
        <p:grpSpPr>
          <a:xfrm>
            <a:off x="7191542" y="1"/>
            <a:ext cx="5000459" cy="1425992"/>
            <a:chOff x="7191542" y="1"/>
            <a:chExt cx="5000459" cy="1425992"/>
          </a:xfrm>
        </p:grpSpPr>
        <p:pic>
          <p:nvPicPr>
            <p:cNvPr id="433" name="Google Shape;433;p1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4" name="Google Shape;434;p111"/>
            <p:cNvGrpSpPr/>
            <p:nvPr/>
          </p:nvGrpSpPr>
          <p:grpSpPr>
            <a:xfrm>
              <a:off x="7191542" y="1"/>
              <a:ext cx="5000459" cy="1425992"/>
              <a:chOff x="7186272" y="0"/>
              <a:chExt cx="5005729" cy="1427495"/>
            </a:xfrm>
          </p:grpSpPr>
          <p:sp>
            <p:nvSpPr>
              <p:cNvPr id="435" name="Google Shape;435;p1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6" name="Google Shape;436;p1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37" name="Google Shape;437;p11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lank">
  <p:cSld name="5_Blank">
    <p:spTree>
      <p:nvGrpSpPr>
        <p:cNvPr id="4070" name="Shape 4070"/>
        <p:cNvGrpSpPr/>
        <p:nvPr/>
      </p:nvGrpSpPr>
      <p:grpSpPr>
        <a:xfrm>
          <a:off x="0" y="0"/>
          <a:ext cx="0" cy="0"/>
          <a:chOff x="0" y="0"/>
          <a:chExt cx="0" cy="0"/>
        </a:xfrm>
      </p:grpSpPr>
      <p:sp>
        <p:nvSpPr>
          <p:cNvPr id="4071" name="Google Shape;4071;p6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072" name="Google Shape;4072;p62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073" name="Google Shape;4073;p6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074" name="Google Shape;4074;p627"/>
          <p:cNvGrpSpPr/>
          <p:nvPr/>
        </p:nvGrpSpPr>
        <p:grpSpPr>
          <a:xfrm>
            <a:off x="7191542" y="1"/>
            <a:ext cx="5000459" cy="1425992"/>
            <a:chOff x="7191542" y="1"/>
            <a:chExt cx="5000459" cy="1425992"/>
          </a:xfrm>
        </p:grpSpPr>
        <p:pic>
          <p:nvPicPr>
            <p:cNvPr id="4075" name="Google Shape;4075;p62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076" name="Google Shape;4076;p627"/>
            <p:cNvGrpSpPr/>
            <p:nvPr/>
          </p:nvGrpSpPr>
          <p:grpSpPr>
            <a:xfrm>
              <a:off x="7191542" y="1"/>
              <a:ext cx="5000459" cy="1425992"/>
              <a:chOff x="7186272" y="0"/>
              <a:chExt cx="5005729" cy="1427495"/>
            </a:xfrm>
          </p:grpSpPr>
          <p:sp>
            <p:nvSpPr>
              <p:cNvPr id="4077" name="Google Shape;4077;p62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78" name="Google Shape;4078;p62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ver">
  <p:cSld name="7_Cover">
    <p:spTree>
      <p:nvGrpSpPr>
        <p:cNvPr id="4079" name="Shape 4079"/>
        <p:cNvGrpSpPr/>
        <p:nvPr/>
      </p:nvGrpSpPr>
      <p:grpSpPr>
        <a:xfrm>
          <a:off x="0" y="0"/>
          <a:ext cx="0" cy="0"/>
          <a:chOff x="0" y="0"/>
          <a:chExt cx="0" cy="0"/>
        </a:xfrm>
      </p:grpSpPr>
      <p:sp>
        <p:nvSpPr>
          <p:cNvPr id="4080" name="Google Shape;4080;p62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81" name="Google Shape;4081;p62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82" name="Google Shape;4082;p62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083" name="Google Shape;4083;p628"/>
          <p:cNvSpPr/>
          <p:nvPr>
            <p:ph idx="2" type="pic"/>
          </p:nvPr>
        </p:nvSpPr>
        <p:spPr>
          <a:xfrm>
            <a:off x="7118684" y="233915"/>
            <a:ext cx="5073316" cy="5943600"/>
          </a:xfrm>
          <a:prstGeom prst="rect">
            <a:avLst/>
          </a:prstGeom>
          <a:noFill/>
          <a:ln>
            <a:noFill/>
          </a:ln>
        </p:spPr>
      </p:sp>
      <p:grpSp>
        <p:nvGrpSpPr>
          <p:cNvPr id="4084" name="Google Shape;4084;p628"/>
          <p:cNvGrpSpPr/>
          <p:nvPr/>
        </p:nvGrpSpPr>
        <p:grpSpPr>
          <a:xfrm>
            <a:off x="0" y="5020348"/>
            <a:ext cx="12192000" cy="1837653"/>
            <a:chOff x="0" y="5020348"/>
            <a:chExt cx="12192000" cy="1837653"/>
          </a:xfrm>
        </p:grpSpPr>
        <p:sp>
          <p:nvSpPr>
            <p:cNvPr id="4085" name="Google Shape;4085;p62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86" name="Google Shape;4086;p62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087" name="Google Shape;4087;p62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Divider">
  <p:cSld name="9_Divider">
    <p:bg>
      <p:bgPr>
        <a:solidFill>
          <a:schemeClr val="lt2"/>
        </a:solidFill>
      </p:bgPr>
    </p:bg>
    <p:spTree>
      <p:nvGrpSpPr>
        <p:cNvPr id="4088" name="Shape 4088"/>
        <p:cNvGrpSpPr/>
        <p:nvPr/>
      </p:nvGrpSpPr>
      <p:grpSpPr>
        <a:xfrm>
          <a:off x="0" y="0"/>
          <a:ext cx="0" cy="0"/>
          <a:chOff x="0" y="0"/>
          <a:chExt cx="0" cy="0"/>
        </a:xfrm>
      </p:grpSpPr>
      <p:grpSp>
        <p:nvGrpSpPr>
          <p:cNvPr id="4089" name="Google Shape;4089;p629"/>
          <p:cNvGrpSpPr/>
          <p:nvPr/>
        </p:nvGrpSpPr>
        <p:grpSpPr>
          <a:xfrm>
            <a:off x="0" y="5020347"/>
            <a:ext cx="12192000" cy="1837653"/>
            <a:chOff x="0" y="5020347"/>
            <a:chExt cx="12192000" cy="1837653"/>
          </a:xfrm>
        </p:grpSpPr>
        <p:sp>
          <p:nvSpPr>
            <p:cNvPr id="4090" name="Google Shape;4090;p62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91" name="Google Shape;4091;p62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092" name="Google Shape;4092;p62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093" name="Google Shape;4093;p62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094" name="Google Shape;4094;p62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95" name="Google Shape;4095;p62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Photo Slide">
  <p:cSld name="8_Photo Slide">
    <p:spTree>
      <p:nvGrpSpPr>
        <p:cNvPr id="4096" name="Shape 4096"/>
        <p:cNvGrpSpPr/>
        <p:nvPr/>
      </p:nvGrpSpPr>
      <p:grpSpPr>
        <a:xfrm>
          <a:off x="0" y="0"/>
          <a:ext cx="0" cy="0"/>
          <a:chOff x="0" y="0"/>
          <a:chExt cx="0" cy="0"/>
        </a:xfrm>
      </p:grpSpPr>
      <p:sp>
        <p:nvSpPr>
          <p:cNvPr id="4097" name="Google Shape;4097;p63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098" name="Google Shape;4098;p63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099" name="Google Shape;4099;p630"/>
          <p:cNvGrpSpPr/>
          <p:nvPr/>
        </p:nvGrpSpPr>
        <p:grpSpPr>
          <a:xfrm>
            <a:off x="0" y="5379426"/>
            <a:ext cx="2807368" cy="753891"/>
            <a:chOff x="0" y="5379426"/>
            <a:chExt cx="2807368" cy="753891"/>
          </a:xfrm>
        </p:grpSpPr>
        <p:sp>
          <p:nvSpPr>
            <p:cNvPr id="4100" name="Google Shape;4100;p63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01" name="Google Shape;4101;p63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102" name="Google Shape;4102;p630"/>
          <p:cNvSpPr/>
          <p:nvPr>
            <p:ph idx="2" type="pic"/>
          </p:nvPr>
        </p:nvSpPr>
        <p:spPr>
          <a:xfrm>
            <a:off x="2807368" y="457202"/>
            <a:ext cx="8915400" cy="5943598"/>
          </a:xfrm>
          <a:prstGeom prst="rect">
            <a:avLst/>
          </a:prstGeom>
          <a:noFill/>
          <a:ln>
            <a:noFill/>
          </a:ln>
        </p:spPr>
      </p:sp>
      <p:pic>
        <p:nvPicPr>
          <p:cNvPr id="4103" name="Google Shape;4103;p63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Quotation">
  <p:cSld name="12_Quotation">
    <p:spTree>
      <p:nvGrpSpPr>
        <p:cNvPr id="4104" name="Shape 4104"/>
        <p:cNvGrpSpPr/>
        <p:nvPr/>
      </p:nvGrpSpPr>
      <p:grpSpPr>
        <a:xfrm>
          <a:off x="0" y="0"/>
          <a:ext cx="0" cy="0"/>
          <a:chOff x="0" y="0"/>
          <a:chExt cx="0" cy="0"/>
        </a:xfrm>
      </p:grpSpPr>
      <p:sp>
        <p:nvSpPr>
          <p:cNvPr id="4105" name="Google Shape;4105;p63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06" name="Google Shape;4106;p63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07" name="Google Shape;4107;p63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08" name="Google Shape;4108;p6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109" name="Google Shape;4109;p6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10" name="Google Shape;4110;p6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111" name="Google Shape;4111;p631"/>
          <p:cNvGrpSpPr/>
          <p:nvPr/>
        </p:nvGrpSpPr>
        <p:grpSpPr>
          <a:xfrm>
            <a:off x="7191542" y="1"/>
            <a:ext cx="5000459" cy="1425992"/>
            <a:chOff x="7191542" y="1"/>
            <a:chExt cx="5000459" cy="1425992"/>
          </a:xfrm>
        </p:grpSpPr>
        <p:pic>
          <p:nvPicPr>
            <p:cNvPr id="4112" name="Google Shape;4112;p6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13" name="Google Shape;4113;p631"/>
            <p:cNvGrpSpPr/>
            <p:nvPr/>
          </p:nvGrpSpPr>
          <p:grpSpPr>
            <a:xfrm>
              <a:off x="7191542" y="1"/>
              <a:ext cx="5000459" cy="1425992"/>
              <a:chOff x="7186272" y="0"/>
              <a:chExt cx="5005729" cy="1427495"/>
            </a:xfrm>
          </p:grpSpPr>
          <p:sp>
            <p:nvSpPr>
              <p:cNvPr id="4114" name="Google Shape;4114;p6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15" name="Google Shape;4115;p6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116" name="Google Shape;4116;p63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and Content">
  <p:cSld name="10_Title and Content">
    <p:spTree>
      <p:nvGrpSpPr>
        <p:cNvPr id="4117" name="Shape 4117"/>
        <p:cNvGrpSpPr/>
        <p:nvPr/>
      </p:nvGrpSpPr>
      <p:grpSpPr>
        <a:xfrm>
          <a:off x="0" y="0"/>
          <a:ext cx="0" cy="0"/>
          <a:chOff x="0" y="0"/>
          <a:chExt cx="0" cy="0"/>
        </a:xfrm>
      </p:grpSpPr>
      <p:grpSp>
        <p:nvGrpSpPr>
          <p:cNvPr id="4118" name="Google Shape;4118;p632"/>
          <p:cNvGrpSpPr/>
          <p:nvPr/>
        </p:nvGrpSpPr>
        <p:grpSpPr>
          <a:xfrm>
            <a:off x="7191542" y="1"/>
            <a:ext cx="5000459" cy="1425992"/>
            <a:chOff x="7191542" y="1"/>
            <a:chExt cx="5000459" cy="1425992"/>
          </a:xfrm>
        </p:grpSpPr>
        <p:pic>
          <p:nvPicPr>
            <p:cNvPr id="4119" name="Google Shape;4119;p6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20" name="Google Shape;4120;p632"/>
            <p:cNvGrpSpPr/>
            <p:nvPr/>
          </p:nvGrpSpPr>
          <p:grpSpPr>
            <a:xfrm>
              <a:off x="7191542" y="1"/>
              <a:ext cx="5000459" cy="1425992"/>
              <a:chOff x="7186272" y="0"/>
              <a:chExt cx="5005729" cy="1427495"/>
            </a:xfrm>
          </p:grpSpPr>
          <p:sp>
            <p:nvSpPr>
              <p:cNvPr id="4121" name="Google Shape;4121;p6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22" name="Google Shape;4122;p6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123" name="Google Shape;4123;p63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24" name="Google Shape;4124;p63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25" name="Google Shape;4125;p6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126" name="Google Shape;4126;p6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27" name="Google Shape;4127;p6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wo Content">
  <p:cSld name="8_Two Content">
    <p:spTree>
      <p:nvGrpSpPr>
        <p:cNvPr id="4128" name="Shape 4128"/>
        <p:cNvGrpSpPr/>
        <p:nvPr/>
      </p:nvGrpSpPr>
      <p:grpSpPr>
        <a:xfrm>
          <a:off x="0" y="0"/>
          <a:ext cx="0" cy="0"/>
          <a:chOff x="0" y="0"/>
          <a:chExt cx="0" cy="0"/>
        </a:xfrm>
      </p:grpSpPr>
      <p:sp>
        <p:nvSpPr>
          <p:cNvPr id="4129" name="Google Shape;4129;p63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30" name="Google Shape;4130;p63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131" name="Google Shape;4131;p633"/>
          <p:cNvGrpSpPr/>
          <p:nvPr/>
        </p:nvGrpSpPr>
        <p:grpSpPr>
          <a:xfrm>
            <a:off x="7191542" y="1"/>
            <a:ext cx="5000459" cy="1425992"/>
            <a:chOff x="7191542" y="1"/>
            <a:chExt cx="5000459" cy="1425992"/>
          </a:xfrm>
        </p:grpSpPr>
        <p:pic>
          <p:nvPicPr>
            <p:cNvPr id="4132" name="Google Shape;4132;p6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33" name="Google Shape;4133;p633"/>
            <p:cNvGrpSpPr/>
            <p:nvPr/>
          </p:nvGrpSpPr>
          <p:grpSpPr>
            <a:xfrm>
              <a:off x="7191542" y="1"/>
              <a:ext cx="5000459" cy="1425992"/>
              <a:chOff x="7186272" y="0"/>
              <a:chExt cx="5005729" cy="1427495"/>
            </a:xfrm>
          </p:grpSpPr>
          <p:sp>
            <p:nvSpPr>
              <p:cNvPr id="4134" name="Google Shape;4134;p6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35" name="Google Shape;4135;p6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136" name="Google Shape;4136;p63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37" name="Google Shape;4137;p63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138" name="Google Shape;4138;p6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39" name="Google Shape;4139;p6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omparison">
  <p:cSld name="7_Comparison">
    <p:spTree>
      <p:nvGrpSpPr>
        <p:cNvPr id="4140" name="Shape 4140"/>
        <p:cNvGrpSpPr/>
        <p:nvPr/>
      </p:nvGrpSpPr>
      <p:grpSpPr>
        <a:xfrm>
          <a:off x="0" y="0"/>
          <a:ext cx="0" cy="0"/>
          <a:chOff x="0" y="0"/>
          <a:chExt cx="0" cy="0"/>
        </a:xfrm>
      </p:grpSpPr>
      <p:grpSp>
        <p:nvGrpSpPr>
          <p:cNvPr id="4141" name="Google Shape;4141;p634"/>
          <p:cNvGrpSpPr/>
          <p:nvPr/>
        </p:nvGrpSpPr>
        <p:grpSpPr>
          <a:xfrm>
            <a:off x="7191542" y="1"/>
            <a:ext cx="5000459" cy="1425992"/>
            <a:chOff x="7191542" y="1"/>
            <a:chExt cx="5000459" cy="1425992"/>
          </a:xfrm>
        </p:grpSpPr>
        <p:pic>
          <p:nvPicPr>
            <p:cNvPr id="4142" name="Google Shape;4142;p63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43" name="Google Shape;4143;p634"/>
            <p:cNvGrpSpPr/>
            <p:nvPr/>
          </p:nvGrpSpPr>
          <p:grpSpPr>
            <a:xfrm>
              <a:off x="7191542" y="1"/>
              <a:ext cx="5000459" cy="1425992"/>
              <a:chOff x="7186272" y="0"/>
              <a:chExt cx="5005729" cy="1427495"/>
            </a:xfrm>
          </p:grpSpPr>
          <p:sp>
            <p:nvSpPr>
              <p:cNvPr id="4144" name="Google Shape;4144;p63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45" name="Google Shape;4145;p63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146" name="Google Shape;4146;p63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47" name="Google Shape;4147;p63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148" name="Google Shape;4148;p63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49" name="Google Shape;4149;p63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150" name="Google Shape;4150;p63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1" name="Google Shape;4151;p6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152" name="Google Shape;4152;p63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53" name="Google Shape;4153;p6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Only">
  <p:cSld name="8_Title Only">
    <p:spTree>
      <p:nvGrpSpPr>
        <p:cNvPr id="4154" name="Shape 4154"/>
        <p:cNvGrpSpPr/>
        <p:nvPr/>
      </p:nvGrpSpPr>
      <p:grpSpPr>
        <a:xfrm>
          <a:off x="0" y="0"/>
          <a:ext cx="0" cy="0"/>
          <a:chOff x="0" y="0"/>
          <a:chExt cx="0" cy="0"/>
        </a:xfrm>
      </p:grpSpPr>
      <p:grpSp>
        <p:nvGrpSpPr>
          <p:cNvPr id="4155" name="Google Shape;4155;p635"/>
          <p:cNvGrpSpPr/>
          <p:nvPr/>
        </p:nvGrpSpPr>
        <p:grpSpPr>
          <a:xfrm>
            <a:off x="7191542" y="1"/>
            <a:ext cx="5000459" cy="1425992"/>
            <a:chOff x="7191542" y="1"/>
            <a:chExt cx="5000459" cy="1425992"/>
          </a:xfrm>
        </p:grpSpPr>
        <p:pic>
          <p:nvPicPr>
            <p:cNvPr id="4156" name="Google Shape;4156;p63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57" name="Google Shape;4157;p635"/>
            <p:cNvGrpSpPr/>
            <p:nvPr/>
          </p:nvGrpSpPr>
          <p:grpSpPr>
            <a:xfrm>
              <a:off x="7191542" y="1"/>
              <a:ext cx="5000459" cy="1425992"/>
              <a:chOff x="7186272" y="0"/>
              <a:chExt cx="5005729" cy="1427495"/>
            </a:xfrm>
          </p:grpSpPr>
          <p:sp>
            <p:nvSpPr>
              <p:cNvPr id="4158" name="Google Shape;4158;p63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59" name="Google Shape;4159;p63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160" name="Google Shape;4160;p63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61" name="Google Shape;4161;p63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162" name="Google Shape;4162;p63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63" name="Google Shape;4163;p63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End">
  <p:cSld name="7_End">
    <p:spTree>
      <p:nvGrpSpPr>
        <p:cNvPr id="4164" name="Shape 4164"/>
        <p:cNvGrpSpPr/>
        <p:nvPr/>
      </p:nvGrpSpPr>
      <p:grpSpPr>
        <a:xfrm>
          <a:off x="0" y="0"/>
          <a:ext cx="0" cy="0"/>
          <a:chOff x="0" y="0"/>
          <a:chExt cx="0" cy="0"/>
        </a:xfrm>
      </p:grpSpPr>
      <p:grpSp>
        <p:nvGrpSpPr>
          <p:cNvPr id="4165" name="Google Shape;4165;p636"/>
          <p:cNvGrpSpPr/>
          <p:nvPr/>
        </p:nvGrpSpPr>
        <p:grpSpPr>
          <a:xfrm>
            <a:off x="0" y="0"/>
            <a:ext cx="12192000" cy="2148830"/>
            <a:chOff x="0" y="0"/>
            <a:chExt cx="12192000" cy="2148830"/>
          </a:xfrm>
        </p:grpSpPr>
        <p:sp>
          <p:nvSpPr>
            <p:cNvPr id="4166" name="Google Shape;4166;p63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67" name="Google Shape;4167;p63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168" name="Google Shape;4168;p63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69" name="Google Shape;4169;p63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70" name="Google Shape;4170;p63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171" name="Google Shape;4171;p63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172" name="Google Shape;4172;p63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5">
    <p:spTree>
      <p:nvGrpSpPr>
        <p:cNvPr id="438" name="Shape 438"/>
        <p:cNvGrpSpPr/>
        <p:nvPr/>
      </p:nvGrpSpPr>
      <p:grpSpPr>
        <a:xfrm>
          <a:off x="0" y="0"/>
          <a:ext cx="0" cy="0"/>
          <a:chOff x="0" y="0"/>
          <a:chExt cx="0" cy="0"/>
        </a:xfrm>
      </p:grpSpPr>
      <p:sp>
        <p:nvSpPr>
          <p:cNvPr id="439" name="Google Shape;439;p11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0" name="Google Shape;440;p11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1" name="Google Shape;441;p11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42" name="Google Shape;442;p112"/>
          <p:cNvSpPr/>
          <p:nvPr>
            <p:ph idx="2" type="pic"/>
          </p:nvPr>
        </p:nvSpPr>
        <p:spPr>
          <a:xfrm>
            <a:off x="7118684" y="233915"/>
            <a:ext cx="5073316" cy="5943600"/>
          </a:xfrm>
          <a:prstGeom prst="rect">
            <a:avLst/>
          </a:prstGeom>
          <a:noFill/>
          <a:ln>
            <a:noFill/>
          </a:ln>
        </p:spPr>
      </p:sp>
      <p:grpSp>
        <p:nvGrpSpPr>
          <p:cNvPr id="443" name="Google Shape;443;p112"/>
          <p:cNvGrpSpPr/>
          <p:nvPr/>
        </p:nvGrpSpPr>
        <p:grpSpPr>
          <a:xfrm>
            <a:off x="0" y="5020348"/>
            <a:ext cx="12192000" cy="1837653"/>
            <a:chOff x="0" y="5020348"/>
            <a:chExt cx="12192000" cy="1837653"/>
          </a:xfrm>
        </p:grpSpPr>
        <p:sp>
          <p:nvSpPr>
            <p:cNvPr id="444" name="Google Shape;444;p11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5" name="Google Shape;445;p11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46" name="Google Shape;446;p11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Blank">
  <p:cSld name="6_Blank">
    <p:spTree>
      <p:nvGrpSpPr>
        <p:cNvPr id="4173" name="Shape 4173"/>
        <p:cNvGrpSpPr/>
        <p:nvPr/>
      </p:nvGrpSpPr>
      <p:grpSpPr>
        <a:xfrm>
          <a:off x="0" y="0"/>
          <a:ext cx="0" cy="0"/>
          <a:chOff x="0" y="0"/>
          <a:chExt cx="0" cy="0"/>
        </a:xfrm>
      </p:grpSpPr>
      <p:sp>
        <p:nvSpPr>
          <p:cNvPr id="4174" name="Google Shape;4174;p63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175" name="Google Shape;4175;p63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76" name="Google Shape;4176;p63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177" name="Google Shape;4177;p637"/>
          <p:cNvGrpSpPr/>
          <p:nvPr/>
        </p:nvGrpSpPr>
        <p:grpSpPr>
          <a:xfrm>
            <a:off x="7191542" y="1"/>
            <a:ext cx="5000459" cy="1425992"/>
            <a:chOff x="7191542" y="1"/>
            <a:chExt cx="5000459" cy="1425992"/>
          </a:xfrm>
        </p:grpSpPr>
        <p:pic>
          <p:nvPicPr>
            <p:cNvPr id="4178" name="Google Shape;4178;p63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79" name="Google Shape;4179;p637"/>
            <p:cNvGrpSpPr/>
            <p:nvPr/>
          </p:nvGrpSpPr>
          <p:grpSpPr>
            <a:xfrm>
              <a:off x="7191542" y="1"/>
              <a:ext cx="5000459" cy="1425992"/>
              <a:chOff x="7186272" y="0"/>
              <a:chExt cx="5005729" cy="1427495"/>
            </a:xfrm>
          </p:grpSpPr>
          <p:sp>
            <p:nvSpPr>
              <p:cNvPr id="4180" name="Google Shape;4180;p63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81" name="Google Shape;4181;p63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Quotation">
  <p:cSld name="13_Quotation">
    <p:spTree>
      <p:nvGrpSpPr>
        <p:cNvPr id="4182" name="Shape 4182"/>
        <p:cNvGrpSpPr/>
        <p:nvPr/>
      </p:nvGrpSpPr>
      <p:grpSpPr>
        <a:xfrm>
          <a:off x="0" y="0"/>
          <a:ext cx="0" cy="0"/>
          <a:chOff x="0" y="0"/>
          <a:chExt cx="0" cy="0"/>
        </a:xfrm>
      </p:grpSpPr>
      <p:sp>
        <p:nvSpPr>
          <p:cNvPr id="4183" name="Google Shape;4183;p63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84" name="Google Shape;4184;p63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85" name="Google Shape;4185;p63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86" name="Google Shape;4186;p63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187" name="Google Shape;4187;p63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188" name="Google Shape;4188;p63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189" name="Google Shape;4189;p638"/>
          <p:cNvGrpSpPr/>
          <p:nvPr/>
        </p:nvGrpSpPr>
        <p:grpSpPr>
          <a:xfrm>
            <a:off x="7191542" y="1"/>
            <a:ext cx="5000459" cy="1425992"/>
            <a:chOff x="7191542" y="1"/>
            <a:chExt cx="5000459" cy="1425992"/>
          </a:xfrm>
        </p:grpSpPr>
        <p:pic>
          <p:nvPicPr>
            <p:cNvPr id="4190" name="Google Shape;4190;p63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191" name="Google Shape;4191;p638"/>
            <p:cNvGrpSpPr/>
            <p:nvPr/>
          </p:nvGrpSpPr>
          <p:grpSpPr>
            <a:xfrm>
              <a:off x="7191542" y="1"/>
              <a:ext cx="5000459" cy="1425992"/>
              <a:chOff x="7186272" y="0"/>
              <a:chExt cx="5005729" cy="1427495"/>
            </a:xfrm>
          </p:grpSpPr>
          <p:sp>
            <p:nvSpPr>
              <p:cNvPr id="4192" name="Google Shape;4192;p63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93" name="Google Shape;4193;p63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194" name="Google Shape;4194;p63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over">
  <p:cSld name="8_Cover">
    <p:spTree>
      <p:nvGrpSpPr>
        <p:cNvPr id="4195" name="Shape 4195"/>
        <p:cNvGrpSpPr/>
        <p:nvPr/>
      </p:nvGrpSpPr>
      <p:grpSpPr>
        <a:xfrm>
          <a:off x="0" y="0"/>
          <a:ext cx="0" cy="0"/>
          <a:chOff x="0" y="0"/>
          <a:chExt cx="0" cy="0"/>
        </a:xfrm>
      </p:grpSpPr>
      <p:sp>
        <p:nvSpPr>
          <p:cNvPr id="4196" name="Google Shape;4196;p639"/>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97" name="Google Shape;4197;p639"/>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98" name="Google Shape;4198;p639"/>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199" name="Google Shape;4199;p639"/>
          <p:cNvSpPr/>
          <p:nvPr>
            <p:ph idx="2" type="pic"/>
          </p:nvPr>
        </p:nvSpPr>
        <p:spPr>
          <a:xfrm>
            <a:off x="7118684" y="233915"/>
            <a:ext cx="5073316" cy="5943600"/>
          </a:xfrm>
          <a:prstGeom prst="rect">
            <a:avLst/>
          </a:prstGeom>
          <a:noFill/>
          <a:ln>
            <a:noFill/>
          </a:ln>
        </p:spPr>
      </p:sp>
      <p:grpSp>
        <p:nvGrpSpPr>
          <p:cNvPr id="4200" name="Google Shape;4200;p639"/>
          <p:cNvGrpSpPr/>
          <p:nvPr/>
        </p:nvGrpSpPr>
        <p:grpSpPr>
          <a:xfrm>
            <a:off x="0" y="5020348"/>
            <a:ext cx="12192000" cy="1837653"/>
            <a:chOff x="0" y="5020348"/>
            <a:chExt cx="12192000" cy="1837653"/>
          </a:xfrm>
        </p:grpSpPr>
        <p:sp>
          <p:nvSpPr>
            <p:cNvPr id="4201" name="Google Shape;4201;p6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02" name="Google Shape;4202;p639"/>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203" name="Google Shape;4203;p6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Divider">
  <p:cSld name="10_Divider">
    <p:bg>
      <p:bgPr>
        <a:solidFill>
          <a:schemeClr val="lt2"/>
        </a:solidFill>
      </p:bgPr>
    </p:bg>
    <p:spTree>
      <p:nvGrpSpPr>
        <p:cNvPr id="4204" name="Shape 4204"/>
        <p:cNvGrpSpPr/>
        <p:nvPr/>
      </p:nvGrpSpPr>
      <p:grpSpPr>
        <a:xfrm>
          <a:off x="0" y="0"/>
          <a:ext cx="0" cy="0"/>
          <a:chOff x="0" y="0"/>
          <a:chExt cx="0" cy="0"/>
        </a:xfrm>
      </p:grpSpPr>
      <p:grpSp>
        <p:nvGrpSpPr>
          <p:cNvPr id="4205" name="Google Shape;4205;p640"/>
          <p:cNvGrpSpPr/>
          <p:nvPr/>
        </p:nvGrpSpPr>
        <p:grpSpPr>
          <a:xfrm>
            <a:off x="0" y="5020347"/>
            <a:ext cx="12192000" cy="1837653"/>
            <a:chOff x="0" y="5020347"/>
            <a:chExt cx="12192000" cy="1837653"/>
          </a:xfrm>
        </p:grpSpPr>
        <p:sp>
          <p:nvSpPr>
            <p:cNvPr id="4206" name="Google Shape;4206;p640"/>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07" name="Google Shape;4207;p64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08" name="Google Shape;4208;p640"/>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209" name="Google Shape;4209;p64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210" name="Google Shape;4210;p640"/>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11" name="Google Shape;4211;p640"/>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Photo Slide">
  <p:cSld name="9_Photo Slide">
    <p:spTree>
      <p:nvGrpSpPr>
        <p:cNvPr id="4212" name="Shape 4212"/>
        <p:cNvGrpSpPr/>
        <p:nvPr/>
      </p:nvGrpSpPr>
      <p:grpSpPr>
        <a:xfrm>
          <a:off x="0" y="0"/>
          <a:ext cx="0" cy="0"/>
          <a:chOff x="0" y="0"/>
          <a:chExt cx="0" cy="0"/>
        </a:xfrm>
      </p:grpSpPr>
      <p:sp>
        <p:nvSpPr>
          <p:cNvPr id="4213" name="Google Shape;4213;p641"/>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214" name="Google Shape;4214;p641"/>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215" name="Google Shape;4215;p641"/>
          <p:cNvGrpSpPr/>
          <p:nvPr/>
        </p:nvGrpSpPr>
        <p:grpSpPr>
          <a:xfrm>
            <a:off x="0" y="5379426"/>
            <a:ext cx="2807368" cy="753891"/>
            <a:chOff x="0" y="5379426"/>
            <a:chExt cx="2807368" cy="753891"/>
          </a:xfrm>
        </p:grpSpPr>
        <p:sp>
          <p:nvSpPr>
            <p:cNvPr id="4216" name="Google Shape;4216;p641"/>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17" name="Google Shape;4217;p641"/>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218" name="Google Shape;4218;p641"/>
          <p:cNvSpPr/>
          <p:nvPr>
            <p:ph idx="2" type="pic"/>
          </p:nvPr>
        </p:nvSpPr>
        <p:spPr>
          <a:xfrm>
            <a:off x="2807368" y="457202"/>
            <a:ext cx="8915400" cy="5943598"/>
          </a:xfrm>
          <a:prstGeom prst="rect">
            <a:avLst/>
          </a:prstGeom>
          <a:noFill/>
          <a:ln>
            <a:noFill/>
          </a:ln>
        </p:spPr>
      </p:sp>
      <p:pic>
        <p:nvPicPr>
          <p:cNvPr id="4219" name="Google Shape;4219;p641"/>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Quotation">
  <p:cSld name="14_Quotation">
    <p:spTree>
      <p:nvGrpSpPr>
        <p:cNvPr id="4220" name="Shape 4220"/>
        <p:cNvGrpSpPr/>
        <p:nvPr/>
      </p:nvGrpSpPr>
      <p:grpSpPr>
        <a:xfrm>
          <a:off x="0" y="0"/>
          <a:ext cx="0" cy="0"/>
          <a:chOff x="0" y="0"/>
          <a:chExt cx="0" cy="0"/>
        </a:xfrm>
      </p:grpSpPr>
      <p:sp>
        <p:nvSpPr>
          <p:cNvPr id="4221" name="Google Shape;4221;p64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22" name="Google Shape;4222;p64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23" name="Google Shape;4223;p64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24" name="Google Shape;4224;p6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225" name="Google Shape;4225;p6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26" name="Google Shape;4226;p6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227" name="Google Shape;4227;p642"/>
          <p:cNvGrpSpPr/>
          <p:nvPr/>
        </p:nvGrpSpPr>
        <p:grpSpPr>
          <a:xfrm>
            <a:off x="7191542" y="1"/>
            <a:ext cx="5000459" cy="1425992"/>
            <a:chOff x="7191542" y="1"/>
            <a:chExt cx="5000459" cy="1425992"/>
          </a:xfrm>
        </p:grpSpPr>
        <p:pic>
          <p:nvPicPr>
            <p:cNvPr id="4228" name="Google Shape;4228;p6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29" name="Google Shape;4229;p642"/>
            <p:cNvGrpSpPr/>
            <p:nvPr/>
          </p:nvGrpSpPr>
          <p:grpSpPr>
            <a:xfrm>
              <a:off x="7191542" y="1"/>
              <a:ext cx="5000459" cy="1425992"/>
              <a:chOff x="7186272" y="0"/>
              <a:chExt cx="5005729" cy="1427495"/>
            </a:xfrm>
          </p:grpSpPr>
          <p:sp>
            <p:nvSpPr>
              <p:cNvPr id="4230" name="Google Shape;4230;p6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31" name="Google Shape;4231;p6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232" name="Google Shape;4232;p64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and Content">
  <p:cSld name="11_Title and Content">
    <p:spTree>
      <p:nvGrpSpPr>
        <p:cNvPr id="4233" name="Shape 4233"/>
        <p:cNvGrpSpPr/>
        <p:nvPr/>
      </p:nvGrpSpPr>
      <p:grpSpPr>
        <a:xfrm>
          <a:off x="0" y="0"/>
          <a:ext cx="0" cy="0"/>
          <a:chOff x="0" y="0"/>
          <a:chExt cx="0" cy="0"/>
        </a:xfrm>
      </p:grpSpPr>
      <p:grpSp>
        <p:nvGrpSpPr>
          <p:cNvPr id="4234" name="Google Shape;4234;p643"/>
          <p:cNvGrpSpPr/>
          <p:nvPr/>
        </p:nvGrpSpPr>
        <p:grpSpPr>
          <a:xfrm>
            <a:off x="7191542" y="1"/>
            <a:ext cx="5000459" cy="1425992"/>
            <a:chOff x="7191542" y="1"/>
            <a:chExt cx="5000459" cy="1425992"/>
          </a:xfrm>
        </p:grpSpPr>
        <p:pic>
          <p:nvPicPr>
            <p:cNvPr id="4235" name="Google Shape;4235;p6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36" name="Google Shape;4236;p643"/>
            <p:cNvGrpSpPr/>
            <p:nvPr/>
          </p:nvGrpSpPr>
          <p:grpSpPr>
            <a:xfrm>
              <a:off x="7191542" y="1"/>
              <a:ext cx="5000459" cy="1425992"/>
              <a:chOff x="7186272" y="0"/>
              <a:chExt cx="5005729" cy="1427495"/>
            </a:xfrm>
          </p:grpSpPr>
          <p:sp>
            <p:nvSpPr>
              <p:cNvPr id="4237" name="Google Shape;4237;p6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38" name="Google Shape;4238;p6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239" name="Google Shape;4239;p6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40" name="Google Shape;4240;p64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41" name="Google Shape;4241;p6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242" name="Google Shape;4242;p6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43" name="Google Shape;4243;p6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wo Content">
  <p:cSld name="9_Two Content">
    <p:spTree>
      <p:nvGrpSpPr>
        <p:cNvPr id="4244" name="Shape 4244"/>
        <p:cNvGrpSpPr/>
        <p:nvPr/>
      </p:nvGrpSpPr>
      <p:grpSpPr>
        <a:xfrm>
          <a:off x="0" y="0"/>
          <a:ext cx="0" cy="0"/>
          <a:chOff x="0" y="0"/>
          <a:chExt cx="0" cy="0"/>
        </a:xfrm>
      </p:grpSpPr>
      <p:sp>
        <p:nvSpPr>
          <p:cNvPr id="4245" name="Google Shape;4245;p6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46" name="Google Shape;4246;p644"/>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247" name="Google Shape;4247;p644"/>
          <p:cNvGrpSpPr/>
          <p:nvPr/>
        </p:nvGrpSpPr>
        <p:grpSpPr>
          <a:xfrm>
            <a:off x="7191542" y="1"/>
            <a:ext cx="5000459" cy="1425992"/>
            <a:chOff x="7191542" y="1"/>
            <a:chExt cx="5000459" cy="1425992"/>
          </a:xfrm>
        </p:grpSpPr>
        <p:pic>
          <p:nvPicPr>
            <p:cNvPr id="4248" name="Google Shape;4248;p6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49" name="Google Shape;4249;p644"/>
            <p:cNvGrpSpPr/>
            <p:nvPr/>
          </p:nvGrpSpPr>
          <p:grpSpPr>
            <a:xfrm>
              <a:off x="7191542" y="1"/>
              <a:ext cx="5000459" cy="1425992"/>
              <a:chOff x="7186272" y="0"/>
              <a:chExt cx="5005729" cy="1427495"/>
            </a:xfrm>
          </p:grpSpPr>
          <p:sp>
            <p:nvSpPr>
              <p:cNvPr id="4250" name="Google Shape;4250;p6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51" name="Google Shape;4251;p6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252" name="Google Shape;4252;p644"/>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3" name="Google Shape;4253;p64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254" name="Google Shape;4254;p6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55" name="Google Shape;4255;p6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omparison">
  <p:cSld name="8_Comparison">
    <p:spTree>
      <p:nvGrpSpPr>
        <p:cNvPr id="4256" name="Shape 4256"/>
        <p:cNvGrpSpPr/>
        <p:nvPr/>
      </p:nvGrpSpPr>
      <p:grpSpPr>
        <a:xfrm>
          <a:off x="0" y="0"/>
          <a:ext cx="0" cy="0"/>
          <a:chOff x="0" y="0"/>
          <a:chExt cx="0" cy="0"/>
        </a:xfrm>
      </p:grpSpPr>
      <p:grpSp>
        <p:nvGrpSpPr>
          <p:cNvPr id="4257" name="Google Shape;4257;p645"/>
          <p:cNvGrpSpPr/>
          <p:nvPr/>
        </p:nvGrpSpPr>
        <p:grpSpPr>
          <a:xfrm>
            <a:off x="7191542" y="1"/>
            <a:ext cx="5000459" cy="1425992"/>
            <a:chOff x="7191542" y="1"/>
            <a:chExt cx="5000459" cy="1425992"/>
          </a:xfrm>
        </p:grpSpPr>
        <p:pic>
          <p:nvPicPr>
            <p:cNvPr id="4258" name="Google Shape;4258;p6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59" name="Google Shape;4259;p645"/>
            <p:cNvGrpSpPr/>
            <p:nvPr/>
          </p:nvGrpSpPr>
          <p:grpSpPr>
            <a:xfrm>
              <a:off x="7191542" y="1"/>
              <a:ext cx="5000459" cy="1425992"/>
              <a:chOff x="7186272" y="0"/>
              <a:chExt cx="5005729" cy="1427495"/>
            </a:xfrm>
          </p:grpSpPr>
          <p:sp>
            <p:nvSpPr>
              <p:cNvPr id="4260" name="Google Shape;4260;p6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61" name="Google Shape;4261;p6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262" name="Google Shape;4262;p6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63" name="Google Shape;4263;p645"/>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264" name="Google Shape;4264;p645"/>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65" name="Google Shape;4265;p645"/>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266" name="Google Shape;4266;p645"/>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67" name="Google Shape;4267;p6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268" name="Google Shape;4268;p6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69" name="Google Shape;4269;p6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Only">
  <p:cSld name="9_Title Only">
    <p:spTree>
      <p:nvGrpSpPr>
        <p:cNvPr id="4270" name="Shape 4270"/>
        <p:cNvGrpSpPr/>
        <p:nvPr/>
      </p:nvGrpSpPr>
      <p:grpSpPr>
        <a:xfrm>
          <a:off x="0" y="0"/>
          <a:ext cx="0" cy="0"/>
          <a:chOff x="0" y="0"/>
          <a:chExt cx="0" cy="0"/>
        </a:xfrm>
      </p:grpSpPr>
      <p:grpSp>
        <p:nvGrpSpPr>
          <p:cNvPr id="4271" name="Google Shape;4271;p646"/>
          <p:cNvGrpSpPr/>
          <p:nvPr/>
        </p:nvGrpSpPr>
        <p:grpSpPr>
          <a:xfrm>
            <a:off x="7191542" y="1"/>
            <a:ext cx="5000459" cy="1425992"/>
            <a:chOff x="7191542" y="1"/>
            <a:chExt cx="5000459" cy="1425992"/>
          </a:xfrm>
        </p:grpSpPr>
        <p:pic>
          <p:nvPicPr>
            <p:cNvPr id="4272" name="Google Shape;4272;p64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73" name="Google Shape;4273;p646"/>
            <p:cNvGrpSpPr/>
            <p:nvPr/>
          </p:nvGrpSpPr>
          <p:grpSpPr>
            <a:xfrm>
              <a:off x="7191542" y="1"/>
              <a:ext cx="5000459" cy="1425992"/>
              <a:chOff x="7186272" y="0"/>
              <a:chExt cx="5005729" cy="1427495"/>
            </a:xfrm>
          </p:grpSpPr>
          <p:sp>
            <p:nvSpPr>
              <p:cNvPr id="4274" name="Google Shape;4274;p64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75" name="Google Shape;4275;p64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276" name="Google Shape;4276;p64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77" name="Google Shape;4277;p6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278" name="Google Shape;4278;p64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79" name="Google Shape;4279;p6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6">
    <p:bg>
      <p:bgPr>
        <a:solidFill>
          <a:schemeClr val="lt2"/>
        </a:solidFill>
      </p:bgPr>
    </p:bg>
    <p:spTree>
      <p:nvGrpSpPr>
        <p:cNvPr id="447" name="Shape 447"/>
        <p:cNvGrpSpPr/>
        <p:nvPr/>
      </p:nvGrpSpPr>
      <p:grpSpPr>
        <a:xfrm>
          <a:off x="0" y="0"/>
          <a:ext cx="0" cy="0"/>
          <a:chOff x="0" y="0"/>
          <a:chExt cx="0" cy="0"/>
        </a:xfrm>
      </p:grpSpPr>
      <p:grpSp>
        <p:nvGrpSpPr>
          <p:cNvPr id="448" name="Google Shape;448;p113"/>
          <p:cNvGrpSpPr/>
          <p:nvPr/>
        </p:nvGrpSpPr>
        <p:grpSpPr>
          <a:xfrm>
            <a:off x="0" y="5020347"/>
            <a:ext cx="12192000" cy="1837653"/>
            <a:chOff x="0" y="5020347"/>
            <a:chExt cx="12192000" cy="1837653"/>
          </a:xfrm>
        </p:grpSpPr>
        <p:sp>
          <p:nvSpPr>
            <p:cNvPr id="449" name="Google Shape;449;p11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50" name="Google Shape;450;p11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51" name="Google Shape;451;p11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52" name="Google Shape;452;p11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53" name="Google Shape;453;p11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4" name="Google Shape;454;p11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End">
  <p:cSld name="8_End">
    <p:spTree>
      <p:nvGrpSpPr>
        <p:cNvPr id="4280" name="Shape 4280"/>
        <p:cNvGrpSpPr/>
        <p:nvPr/>
      </p:nvGrpSpPr>
      <p:grpSpPr>
        <a:xfrm>
          <a:off x="0" y="0"/>
          <a:ext cx="0" cy="0"/>
          <a:chOff x="0" y="0"/>
          <a:chExt cx="0" cy="0"/>
        </a:xfrm>
      </p:grpSpPr>
      <p:grpSp>
        <p:nvGrpSpPr>
          <p:cNvPr id="4281" name="Google Shape;4281;p647"/>
          <p:cNvGrpSpPr/>
          <p:nvPr/>
        </p:nvGrpSpPr>
        <p:grpSpPr>
          <a:xfrm>
            <a:off x="0" y="0"/>
            <a:ext cx="12192000" cy="2148830"/>
            <a:chOff x="0" y="0"/>
            <a:chExt cx="12192000" cy="2148830"/>
          </a:xfrm>
        </p:grpSpPr>
        <p:sp>
          <p:nvSpPr>
            <p:cNvPr id="4282" name="Google Shape;4282;p647"/>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83" name="Google Shape;4283;p647"/>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284" name="Google Shape;4284;p647"/>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285" name="Google Shape;4285;p647"/>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86" name="Google Shape;4286;p647"/>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287" name="Google Shape;4287;p647"/>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288" name="Google Shape;4288;p647"/>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Blank">
  <p:cSld name="8_Blank">
    <p:spTree>
      <p:nvGrpSpPr>
        <p:cNvPr id="4289" name="Shape 4289"/>
        <p:cNvGrpSpPr/>
        <p:nvPr/>
      </p:nvGrpSpPr>
      <p:grpSpPr>
        <a:xfrm>
          <a:off x="0" y="0"/>
          <a:ext cx="0" cy="0"/>
          <a:chOff x="0" y="0"/>
          <a:chExt cx="0" cy="0"/>
        </a:xfrm>
      </p:grpSpPr>
      <p:sp>
        <p:nvSpPr>
          <p:cNvPr id="4290" name="Google Shape;4290;p64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291" name="Google Shape;4291;p64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292" name="Google Shape;4292;p64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293" name="Google Shape;4293;p648"/>
          <p:cNvGrpSpPr/>
          <p:nvPr/>
        </p:nvGrpSpPr>
        <p:grpSpPr>
          <a:xfrm>
            <a:off x="7191542" y="1"/>
            <a:ext cx="5000459" cy="1425992"/>
            <a:chOff x="7191542" y="1"/>
            <a:chExt cx="5000459" cy="1425992"/>
          </a:xfrm>
        </p:grpSpPr>
        <p:pic>
          <p:nvPicPr>
            <p:cNvPr id="4294" name="Google Shape;4294;p64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295" name="Google Shape;4295;p648"/>
            <p:cNvGrpSpPr/>
            <p:nvPr/>
          </p:nvGrpSpPr>
          <p:grpSpPr>
            <a:xfrm>
              <a:off x="7191542" y="1"/>
              <a:ext cx="5000459" cy="1425992"/>
              <a:chOff x="7186272" y="0"/>
              <a:chExt cx="5005729" cy="1427495"/>
            </a:xfrm>
          </p:grpSpPr>
          <p:sp>
            <p:nvSpPr>
              <p:cNvPr id="4296" name="Google Shape;4296;p64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297" name="Google Shape;4297;p64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Quotation">
  <p:cSld name="15_Quotation">
    <p:spTree>
      <p:nvGrpSpPr>
        <p:cNvPr id="4298" name="Shape 4298"/>
        <p:cNvGrpSpPr/>
        <p:nvPr/>
      </p:nvGrpSpPr>
      <p:grpSpPr>
        <a:xfrm>
          <a:off x="0" y="0"/>
          <a:ext cx="0" cy="0"/>
          <a:chOff x="0" y="0"/>
          <a:chExt cx="0" cy="0"/>
        </a:xfrm>
      </p:grpSpPr>
      <p:sp>
        <p:nvSpPr>
          <p:cNvPr id="4299" name="Google Shape;4299;p6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00" name="Google Shape;4300;p6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01" name="Google Shape;4301;p6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02" name="Google Shape;4302;p6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303" name="Google Shape;4303;p6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04" name="Google Shape;4304;p6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305" name="Google Shape;4305;p649"/>
          <p:cNvGrpSpPr/>
          <p:nvPr/>
        </p:nvGrpSpPr>
        <p:grpSpPr>
          <a:xfrm>
            <a:off x="7191542" y="1"/>
            <a:ext cx="5000459" cy="1425992"/>
            <a:chOff x="7191542" y="1"/>
            <a:chExt cx="5000459" cy="1425992"/>
          </a:xfrm>
        </p:grpSpPr>
        <p:pic>
          <p:nvPicPr>
            <p:cNvPr id="4306" name="Google Shape;4306;p6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07" name="Google Shape;4307;p649"/>
            <p:cNvGrpSpPr/>
            <p:nvPr/>
          </p:nvGrpSpPr>
          <p:grpSpPr>
            <a:xfrm>
              <a:off x="7191542" y="1"/>
              <a:ext cx="5000459" cy="1425992"/>
              <a:chOff x="7186272" y="0"/>
              <a:chExt cx="5005729" cy="1427495"/>
            </a:xfrm>
          </p:grpSpPr>
          <p:sp>
            <p:nvSpPr>
              <p:cNvPr id="4308" name="Google Shape;4308;p6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09" name="Google Shape;4309;p6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310" name="Google Shape;4310;p6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ver">
  <p:cSld name="9_Cover">
    <p:spTree>
      <p:nvGrpSpPr>
        <p:cNvPr id="4311" name="Shape 4311"/>
        <p:cNvGrpSpPr/>
        <p:nvPr/>
      </p:nvGrpSpPr>
      <p:grpSpPr>
        <a:xfrm>
          <a:off x="0" y="0"/>
          <a:ext cx="0" cy="0"/>
          <a:chOff x="0" y="0"/>
          <a:chExt cx="0" cy="0"/>
        </a:xfrm>
      </p:grpSpPr>
      <p:sp>
        <p:nvSpPr>
          <p:cNvPr id="4312" name="Google Shape;4312;p65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13" name="Google Shape;4313;p65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14" name="Google Shape;4314;p65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315" name="Google Shape;4315;p650"/>
          <p:cNvSpPr/>
          <p:nvPr>
            <p:ph idx="2" type="pic"/>
          </p:nvPr>
        </p:nvSpPr>
        <p:spPr>
          <a:xfrm>
            <a:off x="7118684" y="233915"/>
            <a:ext cx="5073316" cy="5943600"/>
          </a:xfrm>
          <a:prstGeom prst="rect">
            <a:avLst/>
          </a:prstGeom>
          <a:noFill/>
          <a:ln>
            <a:noFill/>
          </a:ln>
        </p:spPr>
      </p:sp>
      <p:grpSp>
        <p:nvGrpSpPr>
          <p:cNvPr id="4316" name="Google Shape;4316;p650"/>
          <p:cNvGrpSpPr/>
          <p:nvPr/>
        </p:nvGrpSpPr>
        <p:grpSpPr>
          <a:xfrm>
            <a:off x="0" y="5020348"/>
            <a:ext cx="12192000" cy="1837653"/>
            <a:chOff x="0" y="5020348"/>
            <a:chExt cx="12192000" cy="1837653"/>
          </a:xfrm>
        </p:grpSpPr>
        <p:sp>
          <p:nvSpPr>
            <p:cNvPr id="4317" name="Google Shape;4317;p65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18" name="Google Shape;4318;p65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319" name="Google Shape;4319;p65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Divider">
  <p:cSld name="11_Divider">
    <p:bg>
      <p:bgPr>
        <a:solidFill>
          <a:schemeClr val="lt2"/>
        </a:solidFill>
      </p:bgPr>
    </p:bg>
    <p:spTree>
      <p:nvGrpSpPr>
        <p:cNvPr id="4320" name="Shape 4320"/>
        <p:cNvGrpSpPr/>
        <p:nvPr/>
      </p:nvGrpSpPr>
      <p:grpSpPr>
        <a:xfrm>
          <a:off x="0" y="0"/>
          <a:ext cx="0" cy="0"/>
          <a:chOff x="0" y="0"/>
          <a:chExt cx="0" cy="0"/>
        </a:xfrm>
      </p:grpSpPr>
      <p:grpSp>
        <p:nvGrpSpPr>
          <p:cNvPr id="4321" name="Google Shape;4321;p651"/>
          <p:cNvGrpSpPr/>
          <p:nvPr/>
        </p:nvGrpSpPr>
        <p:grpSpPr>
          <a:xfrm>
            <a:off x="0" y="5020347"/>
            <a:ext cx="12192000" cy="1837653"/>
            <a:chOff x="0" y="5020347"/>
            <a:chExt cx="12192000" cy="1837653"/>
          </a:xfrm>
        </p:grpSpPr>
        <p:sp>
          <p:nvSpPr>
            <p:cNvPr id="4322" name="Google Shape;4322;p65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23" name="Google Shape;4323;p65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24" name="Google Shape;4324;p65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325" name="Google Shape;4325;p65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326" name="Google Shape;4326;p65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27" name="Google Shape;4327;p65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Photo Slide">
  <p:cSld name="10_Photo Slide">
    <p:spTree>
      <p:nvGrpSpPr>
        <p:cNvPr id="4328" name="Shape 4328"/>
        <p:cNvGrpSpPr/>
        <p:nvPr/>
      </p:nvGrpSpPr>
      <p:grpSpPr>
        <a:xfrm>
          <a:off x="0" y="0"/>
          <a:ext cx="0" cy="0"/>
          <a:chOff x="0" y="0"/>
          <a:chExt cx="0" cy="0"/>
        </a:xfrm>
      </p:grpSpPr>
      <p:sp>
        <p:nvSpPr>
          <p:cNvPr id="4329" name="Google Shape;4329;p65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330" name="Google Shape;4330;p65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331" name="Google Shape;4331;p652"/>
          <p:cNvGrpSpPr/>
          <p:nvPr/>
        </p:nvGrpSpPr>
        <p:grpSpPr>
          <a:xfrm>
            <a:off x="0" y="5379426"/>
            <a:ext cx="2807368" cy="753891"/>
            <a:chOff x="0" y="5379426"/>
            <a:chExt cx="2807368" cy="753891"/>
          </a:xfrm>
        </p:grpSpPr>
        <p:sp>
          <p:nvSpPr>
            <p:cNvPr id="4332" name="Google Shape;4332;p65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33" name="Google Shape;4333;p65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334" name="Google Shape;4334;p652"/>
          <p:cNvSpPr/>
          <p:nvPr>
            <p:ph idx="2" type="pic"/>
          </p:nvPr>
        </p:nvSpPr>
        <p:spPr>
          <a:xfrm>
            <a:off x="2807368" y="457202"/>
            <a:ext cx="8915400" cy="5943598"/>
          </a:xfrm>
          <a:prstGeom prst="rect">
            <a:avLst/>
          </a:prstGeom>
          <a:noFill/>
          <a:ln>
            <a:noFill/>
          </a:ln>
        </p:spPr>
      </p:sp>
      <p:pic>
        <p:nvPicPr>
          <p:cNvPr id="4335" name="Google Shape;4335;p65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Quotation">
  <p:cSld name="16_Quotation">
    <p:spTree>
      <p:nvGrpSpPr>
        <p:cNvPr id="4336" name="Shape 4336"/>
        <p:cNvGrpSpPr/>
        <p:nvPr/>
      </p:nvGrpSpPr>
      <p:grpSpPr>
        <a:xfrm>
          <a:off x="0" y="0"/>
          <a:ext cx="0" cy="0"/>
          <a:chOff x="0" y="0"/>
          <a:chExt cx="0" cy="0"/>
        </a:xfrm>
      </p:grpSpPr>
      <p:sp>
        <p:nvSpPr>
          <p:cNvPr id="4337" name="Google Shape;4337;p65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38" name="Google Shape;4338;p65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39" name="Google Shape;4339;p65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40" name="Google Shape;4340;p6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341" name="Google Shape;4341;p6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42" name="Google Shape;4342;p6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343" name="Google Shape;4343;p653"/>
          <p:cNvGrpSpPr/>
          <p:nvPr/>
        </p:nvGrpSpPr>
        <p:grpSpPr>
          <a:xfrm>
            <a:off x="7191542" y="1"/>
            <a:ext cx="5000459" cy="1425992"/>
            <a:chOff x="7191542" y="1"/>
            <a:chExt cx="5000459" cy="1425992"/>
          </a:xfrm>
        </p:grpSpPr>
        <p:pic>
          <p:nvPicPr>
            <p:cNvPr id="4344" name="Google Shape;4344;p6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45" name="Google Shape;4345;p653"/>
            <p:cNvGrpSpPr/>
            <p:nvPr/>
          </p:nvGrpSpPr>
          <p:grpSpPr>
            <a:xfrm>
              <a:off x="7191542" y="1"/>
              <a:ext cx="5000459" cy="1425992"/>
              <a:chOff x="7186272" y="0"/>
              <a:chExt cx="5005729" cy="1427495"/>
            </a:xfrm>
          </p:grpSpPr>
          <p:sp>
            <p:nvSpPr>
              <p:cNvPr id="4346" name="Google Shape;4346;p6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47" name="Google Shape;4347;p6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348" name="Google Shape;4348;p65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Quotation">
  <p:cSld name="17_Quotation">
    <p:spTree>
      <p:nvGrpSpPr>
        <p:cNvPr id="4349" name="Shape 4349"/>
        <p:cNvGrpSpPr/>
        <p:nvPr/>
      </p:nvGrpSpPr>
      <p:grpSpPr>
        <a:xfrm>
          <a:off x="0" y="0"/>
          <a:ext cx="0" cy="0"/>
          <a:chOff x="0" y="0"/>
          <a:chExt cx="0" cy="0"/>
        </a:xfrm>
      </p:grpSpPr>
      <p:sp>
        <p:nvSpPr>
          <p:cNvPr id="4350" name="Google Shape;4350;p65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351" name="Google Shape;4351;p65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52" name="Google Shape;4352;p65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53" name="Google Shape;4353;p6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354" name="Google Shape;4354;p6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55" name="Google Shape;4355;p6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356" name="Google Shape;4356;p654"/>
          <p:cNvGrpSpPr/>
          <p:nvPr/>
        </p:nvGrpSpPr>
        <p:grpSpPr>
          <a:xfrm>
            <a:off x="7191542" y="1"/>
            <a:ext cx="5000459" cy="1425992"/>
            <a:chOff x="7191542" y="1"/>
            <a:chExt cx="5000459" cy="1425992"/>
          </a:xfrm>
        </p:grpSpPr>
        <p:pic>
          <p:nvPicPr>
            <p:cNvPr id="4357" name="Google Shape;4357;p6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58" name="Google Shape;4358;p654"/>
            <p:cNvGrpSpPr/>
            <p:nvPr/>
          </p:nvGrpSpPr>
          <p:grpSpPr>
            <a:xfrm>
              <a:off x="7191542" y="1"/>
              <a:ext cx="5000459" cy="1425992"/>
              <a:chOff x="7186272" y="0"/>
              <a:chExt cx="5005729" cy="1427495"/>
            </a:xfrm>
          </p:grpSpPr>
          <p:sp>
            <p:nvSpPr>
              <p:cNvPr id="4359" name="Google Shape;4359;p6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60" name="Google Shape;4360;p6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361" name="Google Shape;4361;p65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and Content">
  <p:cSld name="12_Title and Content">
    <p:spTree>
      <p:nvGrpSpPr>
        <p:cNvPr id="4362" name="Shape 4362"/>
        <p:cNvGrpSpPr/>
        <p:nvPr/>
      </p:nvGrpSpPr>
      <p:grpSpPr>
        <a:xfrm>
          <a:off x="0" y="0"/>
          <a:ext cx="0" cy="0"/>
          <a:chOff x="0" y="0"/>
          <a:chExt cx="0" cy="0"/>
        </a:xfrm>
      </p:grpSpPr>
      <p:grpSp>
        <p:nvGrpSpPr>
          <p:cNvPr id="4363" name="Google Shape;4363;p655"/>
          <p:cNvGrpSpPr/>
          <p:nvPr/>
        </p:nvGrpSpPr>
        <p:grpSpPr>
          <a:xfrm>
            <a:off x="7191542" y="1"/>
            <a:ext cx="5000459" cy="1425992"/>
            <a:chOff x="7191542" y="1"/>
            <a:chExt cx="5000459" cy="1425992"/>
          </a:xfrm>
        </p:grpSpPr>
        <p:pic>
          <p:nvPicPr>
            <p:cNvPr id="4364" name="Google Shape;4364;p6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65" name="Google Shape;4365;p655"/>
            <p:cNvGrpSpPr/>
            <p:nvPr/>
          </p:nvGrpSpPr>
          <p:grpSpPr>
            <a:xfrm>
              <a:off x="7191542" y="1"/>
              <a:ext cx="5000459" cy="1425992"/>
              <a:chOff x="7186272" y="0"/>
              <a:chExt cx="5005729" cy="1427495"/>
            </a:xfrm>
          </p:grpSpPr>
          <p:sp>
            <p:nvSpPr>
              <p:cNvPr id="4366" name="Google Shape;4366;p6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67" name="Google Shape;4367;p6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368" name="Google Shape;4368;p65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69" name="Google Shape;4369;p65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70" name="Google Shape;4370;p6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371" name="Google Shape;4371;p6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72" name="Google Shape;4372;p6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wo Content">
  <p:cSld name="10_Two Content">
    <p:spTree>
      <p:nvGrpSpPr>
        <p:cNvPr id="4373" name="Shape 4373"/>
        <p:cNvGrpSpPr/>
        <p:nvPr/>
      </p:nvGrpSpPr>
      <p:grpSpPr>
        <a:xfrm>
          <a:off x="0" y="0"/>
          <a:ext cx="0" cy="0"/>
          <a:chOff x="0" y="0"/>
          <a:chExt cx="0" cy="0"/>
        </a:xfrm>
      </p:grpSpPr>
      <p:sp>
        <p:nvSpPr>
          <p:cNvPr id="4374" name="Google Shape;4374;p65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75" name="Google Shape;4375;p656"/>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376" name="Google Shape;4376;p656"/>
          <p:cNvGrpSpPr/>
          <p:nvPr/>
        </p:nvGrpSpPr>
        <p:grpSpPr>
          <a:xfrm>
            <a:off x="7191542" y="1"/>
            <a:ext cx="5000459" cy="1425992"/>
            <a:chOff x="7191542" y="1"/>
            <a:chExt cx="5000459" cy="1425992"/>
          </a:xfrm>
        </p:grpSpPr>
        <p:pic>
          <p:nvPicPr>
            <p:cNvPr id="4377" name="Google Shape;4377;p6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78" name="Google Shape;4378;p656"/>
            <p:cNvGrpSpPr/>
            <p:nvPr/>
          </p:nvGrpSpPr>
          <p:grpSpPr>
            <a:xfrm>
              <a:off x="7191542" y="1"/>
              <a:ext cx="5000459" cy="1425992"/>
              <a:chOff x="7186272" y="0"/>
              <a:chExt cx="5005729" cy="1427495"/>
            </a:xfrm>
          </p:grpSpPr>
          <p:sp>
            <p:nvSpPr>
              <p:cNvPr id="4379" name="Google Shape;4379;p6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80" name="Google Shape;4380;p6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381" name="Google Shape;4381;p656"/>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82" name="Google Shape;4382;p656"/>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383" name="Google Shape;4383;p6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84" name="Google Shape;4384;p6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4">
    <p:spTree>
      <p:nvGrpSpPr>
        <p:cNvPr id="455" name="Shape 455"/>
        <p:cNvGrpSpPr/>
        <p:nvPr/>
      </p:nvGrpSpPr>
      <p:grpSpPr>
        <a:xfrm>
          <a:off x="0" y="0"/>
          <a:ext cx="0" cy="0"/>
          <a:chOff x="0" y="0"/>
          <a:chExt cx="0" cy="0"/>
        </a:xfrm>
      </p:grpSpPr>
      <p:sp>
        <p:nvSpPr>
          <p:cNvPr id="456" name="Google Shape;456;p11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57" name="Google Shape;457;p11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58" name="Google Shape;458;p114"/>
          <p:cNvGrpSpPr/>
          <p:nvPr/>
        </p:nvGrpSpPr>
        <p:grpSpPr>
          <a:xfrm>
            <a:off x="0" y="5379426"/>
            <a:ext cx="2807368" cy="753891"/>
            <a:chOff x="0" y="5379426"/>
            <a:chExt cx="2807368" cy="753891"/>
          </a:xfrm>
        </p:grpSpPr>
        <p:sp>
          <p:nvSpPr>
            <p:cNvPr id="459" name="Google Shape;459;p11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0" name="Google Shape;460;p11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61" name="Google Shape;461;p114"/>
          <p:cNvSpPr/>
          <p:nvPr>
            <p:ph idx="2" type="pic"/>
          </p:nvPr>
        </p:nvSpPr>
        <p:spPr>
          <a:xfrm>
            <a:off x="2807368" y="457202"/>
            <a:ext cx="8915400" cy="5943598"/>
          </a:xfrm>
          <a:prstGeom prst="rect">
            <a:avLst/>
          </a:prstGeom>
          <a:noFill/>
          <a:ln>
            <a:noFill/>
          </a:ln>
        </p:spPr>
      </p:sp>
      <p:pic>
        <p:nvPicPr>
          <p:cNvPr id="462" name="Google Shape;462;p11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omparison">
  <p:cSld name="9_Comparison">
    <p:spTree>
      <p:nvGrpSpPr>
        <p:cNvPr id="4385" name="Shape 4385"/>
        <p:cNvGrpSpPr/>
        <p:nvPr/>
      </p:nvGrpSpPr>
      <p:grpSpPr>
        <a:xfrm>
          <a:off x="0" y="0"/>
          <a:ext cx="0" cy="0"/>
          <a:chOff x="0" y="0"/>
          <a:chExt cx="0" cy="0"/>
        </a:xfrm>
      </p:grpSpPr>
      <p:grpSp>
        <p:nvGrpSpPr>
          <p:cNvPr id="4386" name="Google Shape;4386;p657"/>
          <p:cNvGrpSpPr/>
          <p:nvPr/>
        </p:nvGrpSpPr>
        <p:grpSpPr>
          <a:xfrm>
            <a:off x="7191542" y="1"/>
            <a:ext cx="5000459" cy="1425992"/>
            <a:chOff x="7191542" y="1"/>
            <a:chExt cx="5000459" cy="1425992"/>
          </a:xfrm>
        </p:grpSpPr>
        <p:pic>
          <p:nvPicPr>
            <p:cNvPr id="4387" name="Google Shape;4387;p6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388" name="Google Shape;4388;p657"/>
            <p:cNvGrpSpPr/>
            <p:nvPr/>
          </p:nvGrpSpPr>
          <p:grpSpPr>
            <a:xfrm>
              <a:off x="7191542" y="1"/>
              <a:ext cx="5000459" cy="1425992"/>
              <a:chOff x="7186272" y="0"/>
              <a:chExt cx="5005729" cy="1427495"/>
            </a:xfrm>
          </p:grpSpPr>
          <p:sp>
            <p:nvSpPr>
              <p:cNvPr id="4389" name="Google Shape;4389;p6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390" name="Google Shape;4390;p6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391" name="Google Shape;4391;p65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92" name="Google Shape;4392;p657"/>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93" name="Google Shape;4393;p657"/>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94" name="Google Shape;4394;p657"/>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95" name="Google Shape;4395;p657"/>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96" name="Google Shape;4396;p6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397" name="Google Shape;4397;p6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398" name="Google Shape;4398;p6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Only">
  <p:cSld name="10_Title Only">
    <p:spTree>
      <p:nvGrpSpPr>
        <p:cNvPr id="4399" name="Shape 4399"/>
        <p:cNvGrpSpPr/>
        <p:nvPr/>
      </p:nvGrpSpPr>
      <p:grpSpPr>
        <a:xfrm>
          <a:off x="0" y="0"/>
          <a:ext cx="0" cy="0"/>
          <a:chOff x="0" y="0"/>
          <a:chExt cx="0" cy="0"/>
        </a:xfrm>
      </p:grpSpPr>
      <p:grpSp>
        <p:nvGrpSpPr>
          <p:cNvPr id="4400" name="Google Shape;4400;p658"/>
          <p:cNvGrpSpPr/>
          <p:nvPr/>
        </p:nvGrpSpPr>
        <p:grpSpPr>
          <a:xfrm>
            <a:off x="7191542" y="1"/>
            <a:ext cx="5000459" cy="1425992"/>
            <a:chOff x="7191542" y="1"/>
            <a:chExt cx="5000459" cy="1425992"/>
          </a:xfrm>
        </p:grpSpPr>
        <p:pic>
          <p:nvPicPr>
            <p:cNvPr id="4401" name="Google Shape;4401;p65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402" name="Google Shape;4402;p658"/>
            <p:cNvGrpSpPr/>
            <p:nvPr/>
          </p:nvGrpSpPr>
          <p:grpSpPr>
            <a:xfrm>
              <a:off x="7191542" y="1"/>
              <a:ext cx="5000459" cy="1425992"/>
              <a:chOff x="7186272" y="0"/>
              <a:chExt cx="5005729" cy="1427495"/>
            </a:xfrm>
          </p:grpSpPr>
          <p:sp>
            <p:nvSpPr>
              <p:cNvPr id="4403" name="Google Shape;4403;p65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04" name="Google Shape;4404;p65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405" name="Google Shape;4405;p65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06" name="Google Shape;4406;p6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407" name="Google Shape;4407;p65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408" name="Google Shape;4408;p6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End">
  <p:cSld name="9_End">
    <p:spTree>
      <p:nvGrpSpPr>
        <p:cNvPr id="4409" name="Shape 4409"/>
        <p:cNvGrpSpPr/>
        <p:nvPr/>
      </p:nvGrpSpPr>
      <p:grpSpPr>
        <a:xfrm>
          <a:off x="0" y="0"/>
          <a:ext cx="0" cy="0"/>
          <a:chOff x="0" y="0"/>
          <a:chExt cx="0" cy="0"/>
        </a:xfrm>
      </p:grpSpPr>
      <p:grpSp>
        <p:nvGrpSpPr>
          <p:cNvPr id="4410" name="Google Shape;4410;p659"/>
          <p:cNvGrpSpPr/>
          <p:nvPr/>
        </p:nvGrpSpPr>
        <p:grpSpPr>
          <a:xfrm>
            <a:off x="0" y="0"/>
            <a:ext cx="12192000" cy="2148830"/>
            <a:chOff x="0" y="0"/>
            <a:chExt cx="12192000" cy="2148830"/>
          </a:xfrm>
        </p:grpSpPr>
        <p:sp>
          <p:nvSpPr>
            <p:cNvPr id="4411" name="Google Shape;4411;p659"/>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12" name="Google Shape;4412;p659"/>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413" name="Google Shape;4413;p659"/>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14" name="Google Shape;4414;p659"/>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15" name="Google Shape;4415;p659"/>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416" name="Google Shape;4416;p659"/>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417" name="Google Shape;4417;p659"/>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Blank">
  <p:cSld name="9_Blank">
    <p:spTree>
      <p:nvGrpSpPr>
        <p:cNvPr id="4418" name="Shape 4418"/>
        <p:cNvGrpSpPr/>
        <p:nvPr/>
      </p:nvGrpSpPr>
      <p:grpSpPr>
        <a:xfrm>
          <a:off x="0" y="0"/>
          <a:ext cx="0" cy="0"/>
          <a:chOff x="0" y="0"/>
          <a:chExt cx="0" cy="0"/>
        </a:xfrm>
      </p:grpSpPr>
      <p:sp>
        <p:nvSpPr>
          <p:cNvPr id="4419" name="Google Shape;4419;p6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420" name="Google Shape;4420;p6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421" name="Google Shape;4421;p6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422" name="Google Shape;4422;p660"/>
          <p:cNvGrpSpPr/>
          <p:nvPr/>
        </p:nvGrpSpPr>
        <p:grpSpPr>
          <a:xfrm>
            <a:off x="7191542" y="1"/>
            <a:ext cx="5000459" cy="1425992"/>
            <a:chOff x="7191542" y="1"/>
            <a:chExt cx="5000459" cy="1425992"/>
          </a:xfrm>
        </p:grpSpPr>
        <p:pic>
          <p:nvPicPr>
            <p:cNvPr id="4423" name="Google Shape;4423;p6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424" name="Google Shape;4424;p660"/>
            <p:cNvGrpSpPr/>
            <p:nvPr/>
          </p:nvGrpSpPr>
          <p:grpSpPr>
            <a:xfrm>
              <a:off x="7191542" y="1"/>
              <a:ext cx="5000459" cy="1425992"/>
              <a:chOff x="7186272" y="0"/>
              <a:chExt cx="5005729" cy="1427495"/>
            </a:xfrm>
          </p:grpSpPr>
          <p:sp>
            <p:nvSpPr>
              <p:cNvPr id="4425" name="Google Shape;4425;p6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26" name="Google Shape;4426;p6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solidFill>
          <a:schemeClr val="lt1"/>
        </a:solidFill>
      </p:bgPr>
    </p:bg>
    <p:spTree>
      <p:nvGrpSpPr>
        <p:cNvPr id="4427" name="Shape 4427"/>
        <p:cNvGrpSpPr/>
        <p:nvPr/>
      </p:nvGrpSpPr>
      <p:grpSpPr>
        <a:xfrm>
          <a:off x="0" y="0"/>
          <a:ext cx="0" cy="0"/>
          <a:chOff x="0" y="0"/>
          <a:chExt cx="0" cy="0"/>
        </a:xfrm>
      </p:grpSpPr>
      <p:sp>
        <p:nvSpPr>
          <p:cNvPr id="4428" name="Google Shape;4428;p661"/>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29" name="Google Shape;4429;p661"/>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4430" name="Google Shape;4430;p661"/>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4431" name="Google Shape;4431;p661"/>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4432" name="Google Shape;4432;p661"/>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4433" name="Google Shape;4433;p661"/>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34" name="Google Shape;4434;p661"/>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35" name="Google Shape;4435;p661"/>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4436" name="Google Shape;4436;p661"/>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37" name="Google Shape;4437;p661"/>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SzPts val="1400"/>
              <a:buNone/>
              <a:defRPr sz="1800">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438" name="Google Shape;4438;p661"/>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buNone/>
              <a:defRPr b="0" i="0" sz="1200">
                <a:solidFill>
                  <a:srgbClr val="929599"/>
                </a:solidFill>
                <a:latin typeface="Arial"/>
                <a:ea typeface="Arial"/>
                <a:cs typeface="Arial"/>
                <a:sym typeface="Arial"/>
              </a:defRPr>
            </a:lvl1pPr>
            <a:lvl2pPr indent="0" lvl="1" marL="38100" marR="0" algn="r">
              <a:lnSpc>
                <a:spcPct val="118750"/>
              </a:lnSpc>
              <a:spcBef>
                <a:spcPts val="0"/>
              </a:spcBef>
              <a:buNone/>
              <a:defRPr b="0" i="0" sz="1200">
                <a:solidFill>
                  <a:srgbClr val="929599"/>
                </a:solidFill>
                <a:latin typeface="Arial"/>
                <a:ea typeface="Arial"/>
                <a:cs typeface="Arial"/>
                <a:sym typeface="Arial"/>
              </a:defRPr>
            </a:lvl2pPr>
            <a:lvl3pPr indent="0" lvl="2" marL="38100" marR="0" algn="r">
              <a:lnSpc>
                <a:spcPct val="118750"/>
              </a:lnSpc>
              <a:spcBef>
                <a:spcPts val="0"/>
              </a:spcBef>
              <a:buNone/>
              <a:defRPr b="0" i="0" sz="1200">
                <a:solidFill>
                  <a:srgbClr val="929599"/>
                </a:solidFill>
                <a:latin typeface="Arial"/>
                <a:ea typeface="Arial"/>
                <a:cs typeface="Arial"/>
                <a:sym typeface="Arial"/>
              </a:defRPr>
            </a:lvl3pPr>
            <a:lvl4pPr indent="0" lvl="3" marL="38100" marR="0" algn="r">
              <a:lnSpc>
                <a:spcPct val="118750"/>
              </a:lnSpc>
              <a:spcBef>
                <a:spcPts val="0"/>
              </a:spcBef>
              <a:buNone/>
              <a:defRPr b="0" i="0" sz="1200">
                <a:solidFill>
                  <a:srgbClr val="929599"/>
                </a:solidFill>
                <a:latin typeface="Arial"/>
                <a:ea typeface="Arial"/>
                <a:cs typeface="Arial"/>
                <a:sym typeface="Arial"/>
              </a:defRPr>
            </a:lvl4pPr>
            <a:lvl5pPr indent="0" lvl="4" marL="38100" marR="0" algn="r">
              <a:lnSpc>
                <a:spcPct val="118750"/>
              </a:lnSpc>
              <a:spcBef>
                <a:spcPts val="0"/>
              </a:spcBef>
              <a:buNone/>
              <a:defRPr b="0" i="0" sz="1200">
                <a:solidFill>
                  <a:srgbClr val="929599"/>
                </a:solidFill>
                <a:latin typeface="Arial"/>
                <a:ea typeface="Arial"/>
                <a:cs typeface="Arial"/>
                <a:sym typeface="Arial"/>
              </a:defRPr>
            </a:lvl5pPr>
            <a:lvl6pPr indent="0" lvl="5" marL="38100" marR="0" algn="r">
              <a:lnSpc>
                <a:spcPct val="118750"/>
              </a:lnSpc>
              <a:spcBef>
                <a:spcPts val="0"/>
              </a:spcBef>
              <a:buNone/>
              <a:defRPr b="0" i="0" sz="1200">
                <a:solidFill>
                  <a:srgbClr val="929599"/>
                </a:solidFill>
                <a:latin typeface="Arial"/>
                <a:ea typeface="Arial"/>
                <a:cs typeface="Arial"/>
                <a:sym typeface="Arial"/>
              </a:defRPr>
            </a:lvl6pPr>
            <a:lvl7pPr indent="0" lvl="6" marL="38100" marR="0" algn="r">
              <a:lnSpc>
                <a:spcPct val="118750"/>
              </a:lnSpc>
              <a:spcBef>
                <a:spcPts val="0"/>
              </a:spcBef>
              <a:buNone/>
              <a:defRPr b="0" i="0" sz="1200">
                <a:solidFill>
                  <a:srgbClr val="929599"/>
                </a:solidFill>
                <a:latin typeface="Arial"/>
                <a:ea typeface="Arial"/>
                <a:cs typeface="Arial"/>
                <a:sym typeface="Arial"/>
              </a:defRPr>
            </a:lvl7pPr>
            <a:lvl8pPr indent="0" lvl="7" marL="38100" marR="0" algn="r">
              <a:lnSpc>
                <a:spcPct val="118750"/>
              </a:lnSpc>
              <a:spcBef>
                <a:spcPts val="0"/>
              </a:spcBef>
              <a:buNone/>
              <a:defRPr b="0" i="0" sz="1200">
                <a:solidFill>
                  <a:srgbClr val="929599"/>
                </a:solidFill>
                <a:latin typeface="Arial"/>
                <a:ea typeface="Arial"/>
                <a:cs typeface="Arial"/>
                <a:sym typeface="Arial"/>
              </a:defRPr>
            </a:lvl8pPr>
            <a:lvl9pPr indent="0" lvl="8" marL="38100" marR="0" algn="r">
              <a:lnSpc>
                <a:spcPct val="118750"/>
              </a:lnSpc>
              <a:spcBef>
                <a:spcPts val="0"/>
              </a:spcBef>
              <a:buNone/>
              <a:defRPr b="0" i="0" sz="1200">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Quotation">
  <p:cSld name="18_Quotation">
    <p:spTree>
      <p:nvGrpSpPr>
        <p:cNvPr id="4439" name="Shape 4439"/>
        <p:cNvGrpSpPr/>
        <p:nvPr/>
      </p:nvGrpSpPr>
      <p:grpSpPr>
        <a:xfrm>
          <a:off x="0" y="0"/>
          <a:ext cx="0" cy="0"/>
          <a:chOff x="0" y="0"/>
          <a:chExt cx="0" cy="0"/>
        </a:xfrm>
      </p:grpSpPr>
      <p:sp>
        <p:nvSpPr>
          <p:cNvPr id="4440" name="Google Shape;4440;p66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41" name="Google Shape;4441;p66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42" name="Google Shape;4442;p66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43" name="Google Shape;4443;p6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444" name="Google Shape;4444;p6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445" name="Google Shape;4445;p6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446" name="Google Shape;4446;p662"/>
          <p:cNvGrpSpPr/>
          <p:nvPr/>
        </p:nvGrpSpPr>
        <p:grpSpPr>
          <a:xfrm>
            <a:off x="7191542" y="1"/>
            <a:ext cx="5000459" cy="1425992"/>
            <a:chOff x="7191542" y="1"/>
            <a:chExt cx="5000459" cy="1425992"/>
          </a:xfrm>
        </p:grpSpPr>
        <p:pic>
          <p:nvPicPr>
            <p:cNvPr id="4447" name="Google Shape;4447;p6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448" name="Google Shape;4448;p662"/>
            <p:cNvGrpSpPr/>
            <p:nvPr/>
          </p:nvGrpSpPr>
          <p:grpSpPr>
            <a:xfrm>
              <a:off x="7191542" y="1"/>
              <a:ext cx="5000459" cy="1425992"/>
              <a:chOff x="7186272" y="0"/>
              <a:chExt cx="5005729" cy="1427495"/>
            </a:xfrm>
          </p:grpSpPr>
          <p:sp>
            <p:nvSpPr>
              <p:cNvPr id="4449" name="Google Shape;4449;p6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50" name="Google Shape;4450;p6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451" name="Google Shape;4451;p66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Quotation">
  <p:cSld name="19_Quotation">
    <p:spTree>
      <p:nvGrpSpPr>
        <p:cNvPr id="4452" name="Shape 4452"/>
        <p:cNvGrpSpPr/>
        <p:nvPr/>
      </p:nvGrpSpPr>
      <p:grpSpPr>
        <a:xfrm>
          <a:off x="0" y="0"/>
          <a:ext cx="0" cy="0"/>
          <a:chOff x="0" y="0"/>
          <a:chExt cx="0" cy="0"/>
        </a:xfrm>
      </p:grpSpPr>
      <p:sp>
        <p:nvSpPr>
          <p:cNvPr id="4453" name="Google Shape;4453;p66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54" name="Google Shape;4454;p66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55" name="Google Shape;4455;p66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56" name="Google Shape;4456;p6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457" name="Google Shape;4457;p66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458" name="Google Shape;4458;p66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459" name="Google Shape;4459;p663"/>
          <p:cNvGrpSpPr/>
          <p:nvPr/>
        </p:nvGrpSpPr>
        <p:grpSpPr>
          <a:xfrm>
            <a:off x="7191542" y="1"/>
            <a:ext cx="5000459" cy="1425992"/>
            <a:chOff x="7191542" y="1"/>
            <a:chExt cx="5000459" cy="1425992"/>
          </a:xfrm>
        </p:grpSpPr>
        <p:pic>
          <p:nvPicPr>
            <p:cNvPr id="4460" name="Google Shape;4460;p66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461" name="Google Shape;4461;p663"/>
            <p:cNvGrpSpPr/>
            <p:nvPr/>
          </p:nvGrpSpPr>
          <p:grpSpPr>
            <a:xfrm>
              <a:off x="7191542" y="1"/>
              <a:ext cx="5000459" cy="1425992"/>
              <a:chOff x="7186272" y="0"/>
              <a:chExt cx="5005729" cy="1427495"/>
            </a:xfrm>
          </p:grpSpPr>
          <p:sp>
            <p:nvSpPr>
              <p:cNvPr id="4462" name="Google Shape;4462;p66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463" name="Google Shape;4463;p66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464" name="Google Shape;4464;p66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type="title">
  <p:cSld name="TITLE">
    <p:spTree>
      <p:nvGrpSpPr>
        <p:cNvPr id="4465" name="Shape 4465"/>
        <p:cNvGrpSpPr/>
        <p:nvPr/>
      </p:nvGrpSpPr>
      <p:grpSpPr>
        <a:xfrm>
          <a:off x="0" y="0"/>
          <a:ext cx="0" cy="0"/>
          <a:chOff x="0" y="0"/>
          <a:chExt cx="0" cy="0"/>
        </a:xfrm>
      </p:grpSpPr>
      <p:sp>
        <p:nvSpPr>
          <p:cNvPr id="4466" name="Google Shape;4466;p664"/>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67" name="Google Shape;4467;p664"/>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468" name="Google Shape;4468;p664"/>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469" name="Google Shape;4469;p66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70" name="Google Shape;4470;p66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p:spTree>
      <p:nvGrpSpPr>
        <p:cNvPr id="4471" name="Shape 4471"/>
        <p:cNvGrpSpPr/>
        <p:nvPr/>
      </p:nvGrpSpPr>
      <p:grpSpPr>
        <a:xfrm>
          <a:off x="0" y="0"/>
          <a:ext cx="0" cy="0"/>
          <a:chOff x="0" y="0"/>
          <a:chExt cx="0" cy="0"/>
        </a:xfrm>
      </p:grpSpPr>
      <p:sp>
        <p:nvSpPr>
          <p:cNvPr id="4472" name="Google Shape;4472;p66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73" name="Google Shape;4473;p66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74" name="Google Shape;4474;p66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475" name="Google Shape;4475;p6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76" name="Google Shape;4476;p6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477" name="Google Shape;4477;p66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478" name="Google Shape;4478;p66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479" name="Google Shape;4479;p66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480" name="Google Shape;4480;p66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_Yale Blue">
  <p:cSld name="4_Title Slide_Yale Blue">
    <p:spTree>
      <p:nvGrpSpPr>
        <p:cNvPr id="4481" name="Shape 4481"/>
        <p:cNvGrpSpPr/>
        <p:nvPr/>
      </p:nvGrpSpPr>
      <p:grpSpPr>
        <a:xfrm>
          <a:off x="0" y="0"/>
          <a:ext cx="0" cy="0"/>
          <a:chOff x="0" y="0"/>
          <a:chExt cx="0" cy="0"/>
        </a:xfrm>
      </p:grpSpPr>
      <p:sp>
        <p:nvSpPr>
          <p:cNvPr id="4482" name="Google Shape;4482;p666"/>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83" name="Google Shape;4483;p666"/>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84" name="Google Shape;4484;p666"/>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485" name="Google Shape;4485;p6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86" name="Google Shape;4486;p6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487" name="Google Shape;4487;p666"/>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488" name="Google Shape;4488;p666"/>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489" name="Google Shape;4489;p666"/>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490" name="Google Shape;4490;p666"/>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6">
    <p:spTree>
      <p:nvGrpSpPr>
        <p:cNvPr id="463" name="Shape 463"/>
        <p:cNvGrpSpPr/>
        <p:nvPr/>
      </p:nvGrpSpPr>
      <p:grpSpPr>
        <a:xfrm>
          <a:off x="0" y="0"/>
          <a:ext cx="0" cy="0"/>
          <a:chOff x="0" y="0"/>
          <a:chExt cx="0" cy="0"/>
        </a:xfrm>
      </p:grpSpPr>
      <p:sp>
        <p:nvSpPr>
          <p:cNvPr id="464" name="Google Shape;464;p11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5" name="Google Shape;465;p11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6" name="Google Shape;466;p11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7" name="Google Shape;467;p1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68" name="Google Shape;468;p1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69" name="Google Shape;469;p1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70" name="Google Shape;470;p115"/>
          <p:cNvGrpSpPr/>
          <p:nvPr/>
        </p:nvGrpSpPr>
        <p:grpSpPr>
          <a:xfrm>
            <a:off x="7191542" y="1"/>
            <a:ext cx="5000459" cy="1425992"/>
            <a:chOff x="7191542" y="1"/>
            <a:chExt cx="5000459" cy="1425992"/>
          </a:xfrm>
        </p:grpSpPr>
        <p:pic>
          <p:nvPicPr>
            <p:cNvPr id="471" name="Google Shape;471;p1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2" name="Google Shape;472;p115"/>
            <p:cNvGrpSpPr/>
            <p:nvPr/>
          </p:nvGrpSpPr>
          <p:grpSpPr>
            <a:xfrm>
              <a:off x="7191542" y="1"/>
              <a:ext cx="5000459" cy="1425992"/>
              <a:chOff x="7186272" y="0"/>
              <a:chExt cx="5005729" cy="1427495"/>
            </a:xfrm>
          </p:grpSpPr>
          <p:sp>
            <p:nvSpPr>
              <p:cNvPr id="473" name="Google Shape;473;p1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4" name="Google Shape;474;p1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75" name="Google Shape;475;p11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p:spTree>
      <p:nvGrpSpPr>
        <p:cNvPr id="4491" name="Shape 4491"/>
        <p:cNvGrpSpPr/>
        <p:nvPr/>
      </p:nvGrpSpPr>
      <p:grpSpPr>
        <a:xfrm>
          <a:off x="0" y="0"/>
          <a:ext cx="0" cy="0"/>
          <a:chOff x="0" y="0"/>
          <a:chExt cx="0" cy="0"/>
        </a:xfrm>
      </p:grpSpPr>
      <p:sp>
        <p:nvSpPr>
          <p:cNvPr id="4492" name="Google Shape;4492;p667"/>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93" name="Google Shape;4493;p66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494" name="Google Shape;4494;p66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495" name="Google Shape;4495;p667"/>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496" name="Google Shape;4496;p66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Title and Content">
  <p:cSld name="13_Title and Content">
    <p:spTree>
      <p:nvGrpSpPr>
        <p:cNvPr id="4497" name="Shape 4497"/>
        <p:cNvGrpSpPr/>
        <p:nvPr/>
      </p:nvGrpSpPr>
      <p:grpSpPr>
        <a:xfrm>
          <a:off x="0" y="0"/>
          <a:ext cx="0" cy="0"/>
          <a:chOff x="0" y="0"/>
          <a:chExt cx="0" cy="0"/>
        </a:xfrm>
      </p:grpSpPr>
      <p:sp>
        <p:nvSpPr>
          <p:cNvPr id="4498" name="Google Shape;4498;p66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4499" name="Google Shape;4499;p66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4500" name="Google Shape;4500;p66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01" name="Google Shape;4501;p668"/>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02" name="Google Shape;4502;p668"/>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p:spTree>
      <p:nvGrpSpPr>
        <p:cNvPr id="4503" name="Shape 4503"/>
        <p:cNvGrpSpPr/>
        <p:nvPr/>
      </p:nvGrpSpPr>
      <p:grpSpPr>
        <a:xfrm>
          <a:off x="0" y="0"/>
          <a:ext cx="0" cy="0"/>
          <a:chOff x="0" y="0"/>
          <a:chExt cx="0" cy="0"/>
        </a:xfrm>
      </p:grpSpPr>
      <p:sp>
        <p:nvSpPr>
          <p:cNvPr id="4504" name="Google Shape;4504;p66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05" name="Google Shape;4505;p66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06" name="Google Shape;4506;p669"/>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07" name="Google Shape;4507;p669"/>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08" name="Google Shape;4508;p669"/>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509" name="Google Shape;4509;p66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_Yale Blue">
  <p:cSld name="5_Title Slide_Yale Blue">
    <p:spTree>
      <p:nvGrpSpPr>
        <p:cNvPr id="4510" name="Shape 4510"/>
        <p:cNvGrpSpPr/>
        <p:nvPr/>
      </p:nvGrpSpPr>
      <p:grpSpPr>
        <a:xfrm>
          <a:off x="0" y="0"/>
          <a:ext cx="0" cy="0"/>
          <a:chOff x="0" y="0"/>
          <a:chExt cx="0" cy="0"/>
        </a:xfrm>
      </p:grpSpPr>
      <p:sp>
        <p:nvSpPr>
          <p:cNvPr id="4511" name="Google Shape;4511;p67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12" name="Google Shape;4512;p67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13" name="Google Shape;4513;p67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514" name="Google Shape;4514;p6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15" name="Google Shape;4515;p6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16" name="Google Shape;4516;p67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17" name="Google Shape;4517;p67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18" name="Google Shape;4518;p67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19" name="Google Shape;4519;p67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Bullets Layout">
  <p:cSld name="1_Title and Bullets Layout">
    <p:spTree>
      <p:nvGrpSpPr>
        <p:cNvPr id="4520" name="Shape 4520"/>
        <p:cNvGrpSpPr/>
        <p:nvPr/>
      </p:nvGrpSpPr>
      <p:grpSpPr>
        <a:xfrm>
          <a:off x="0" y="0"/>
          <a:ext cx="0" cy="0"/>
          <a:chOff x="0" y="0"/>
          <a:chExt cx="0" cy="0"/>
        </a:xfrm>
      </p:grpSpPr>
      <p:sp>
        <p:nvSpPr>
          <p:cNvPr id="4521" name="Google Shape;4521;p671"/>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22" name="Google Shape;4522;p67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23" name="Google Shape;4523;p67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24" name="Google Shape;4524;p671"/>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25" name="Google Shape;4525;p67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Title and Content">
  <p:cSld name="14_Title and Content">
    <p:spTree>
      <p:nvGrpSpPr>
        <p:cNvPr id="4526" name="Shape 4526"/>
        <p:cNvGrpSpPr/>
        <p:nvPr/>
      </p:nvGrpSpPr>
      <p:grpSpPr>
        <a:xfrm>
          <a:off x="0" y="0"/>
          <a:ext cx="0" cy="0"/>
          <a:chOff x="0" y="0"/>
          <a:chExt cx="0" cy="0"/>
        </a:xfrm>
      </p:grpSpPr>
      <p:sp>
        <p:nvSpPr>
          <p:cNvPr id="4527" name="Google Shape;4527;p67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4528" name="Google Shape;4528;p67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4529" name="Google Shape;4529;p67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30" name="Google Shape;4530;p672"/>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31" name="Google Shape;4531;p672"/>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wo Section | Picture and Copy Layout">
  <p:cSld name="1_Two Section | Picture and Copy Layout">
    <p:spTree>
      <p:nvGrpSpPr>
        <p:cNvPr id="4532" name="Shape 4532"/>
        <p:cNvGrpSpPr/>
        <p:nvPr/>
      </p:nvGrpSpPr>
      <p:grpSpPr>
        <a:xfrm>
          <a:off x="0" y="0"/>
          <a:ext cx="0" cy="0"/>
          <a:chOff x="0" y="0"/>
          <a:chExt cx="0" cy="0"/>
        </a:xfrm>
      </p:grpSpPr>
      <p:sp>
        <p:nvSpPr>
          <p:cNvPr id="4533" name="Google Shape;4533;p67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34" name="Google Shape;4534;p67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35" name="Google Shape;4535;p673"/>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36" name="Google Shape;4536;p673"/>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37" name="Google Shape;4537;p673"/>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538" name="Google Shape;4538;p67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_Yale Blue">
  <p:cSld name="6_Title Slide_Yale Blue">
    <p:spTree>
      <p:nvGrpSpPr>
        <p:cNvPr id="4539" name="Shape 4539"/>
        <p:cNvGrpSpPr/>
        <p:nvPr/>
      </p:nvGrpSpPr>
      <p:grpSpPr>
        <a:xfrm>
          <a:off x="0" y="0"/>
          <a:ext cx="0" cy="0"/>
          <a:chOff x="0" y="0"/>
          <a:chExt cx="0" cy="0"/>
        </a:xfrm>
      </p:grpSpPr>
      <p:sp>
        <p:nvSpPr>
          <p:cNvPr id="4540" name="Google Shape;4540;p674"/>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41" name="Google Shape;4541;p674"/>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42" name="Google Shape;4542;p674"/>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543" name="Google Shape;4543;p67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44" name="Google Shape;4544;p67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45" name="Google Shape;4545;p674"/>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46" name="Google Shape;4546;p674"/>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47" name="Google Shape;4547;p674"/>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48" name="Google Shape;4548;p674"/>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_Yale Blue">
  <p:cSld name="7_Title Slide_Yale Blue">
    <p:spTree>
      <p:nvGrpSpPr>
        <p:cNvPr id="4549" name="Shape 4549"/>
        <p:cNvGrpSpPr/>
        <p:nvPr/>
      </p:nvGrpSpPr>
      <p:grpSpPr>
        <a:xfrm>
          <a:off x="0" y="0"/>
          <a:ext cx="0" cy="0"/>
          <a:chOff x="0" y="0"/>
          <a:chExt cx="0" cy="0"/>
        </a:xfrm>
      </p:grpSpPr>
      <p:sp>
        <p:nvSpPr>
          <p:cNvPr id="4550" name="Google Shape;4550;p67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51" name="Google Shape;4551;p67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52" name="Google Shape;4552;p67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553" name="Google Shape;4553;p6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54" name="Google Shape;4554;p67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55" name="Google Shape;4555;p67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56" name="Google Shape;4556;p67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57" name="Google Shape;4557;p67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58" name="Google Shape;4558;p67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and Bullets Layout">
  <p:cSld name="2_Title and Bullets Layout">
    <p:spTree>
      <p:nvGrpSpPr>
        <p:cNvPr id="4559" name="Shape 4559"/>
        <p:cNvGrpSpPr/>
        <p:nvPr/>
      </p:nvGrpSpPr>
      <p:grpSpPr>
        <a:xfrm>
          <a:off x="0" y="0"/>
          <a:ext cx="0" cy="0"/>
          <a:chOff x="0" y="0"/>
          <a:chExt cx="0" cy="0"/>
        </a:xfrm>
      </p:grpSpPr>
      <p:sp>
        <p:nvSpPr>
          <p:cNvPr id="4560" name="Google Shape;4560;p676"/>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61" name="Google Shape;4561;p67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62" name="Google Shape;4562;p67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63" name="Google Shape;4563;p676"/>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64" name="Google Shape;4564;p67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3">
    <p:spTree>
      <p:nvGrpSpPr>
        <p:cNvPr id="476" name="Shape 476"/>
        <p:cNvGrpSpPr/>
        <p:nvPr/>
      </p:nvGrpSpPr>
      <p:grpSpPr>
        <a:xfrm>
          <a:off x="0" y="0"/>
          <a:ext cx="0" cy="0"/>
          <a:chOff x="0" y="0"/>
          <a:chExt cx="0" cy="0"/>
        </a:xfrm>
      </p:grpSpPr>
      <p:sp>
        <p:nvSpPr>
          <p:cNvPr id="477" name="Google Shape;477;p11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8" name="Google Shape;478;p116"/>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79" name="Google Shape;479;p116"/>
          <p:cNvGrpSpPr/>
          <p:nvPr/>
        </p:nvGrpSpPr>
        <p:grpSpPr>
          <a:xfrm>
            <a:off x="7191542" y="1"/>
            <a:ext cx="5000459" cy="1425992"/>
            <a:chOff x="7191542" y="1"/>
            <a:chExt cx="5000459" cy="1425992"/>
          </a:xfrm>
        </p:grpSpPr>
        <p:pic>
          <p:nvPicPr>
            <p:cNvPr id="480" name="Google Shape;480;p11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81" name="Google Shape;481;p116"/>
            <p:cNvGrpSpPr/>
            <p:nvPr/>
          </p:nvGrpSpPr>
          <p:grpSpPr>
            <a:xfrm>
              <a:off x="7191542" y="1"/>
              <a:ext cx="5000459" cy="1425992"/>
              <a:chOff x="7186272" y="0"/>
              <a:chExt cx="5005729" cy="1427495"/>
            </a:xfrm>
          </p:grpSpPr>
          <p:sp>
            <p:nvSpPr>
              <p:cNvPr id="482" name="Google Shape;482;p11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3" name="Google Shape;483;p11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84" name="Google Shape;484;p116"/>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5" name="Google Shape;485;p116"/>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86" name="Google Shape;486;p11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7" name="Google Shape;487;p1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Title and Content">
  <p:cSld name="15_Title and Content">
    <p:spTree>
      <p:nvGrpSpPr>
        <p:cNvPr id="4565" name="Shape 4565"/>
        <p:cNvGrpSpPr/>
        <p:nvPr/>
      </p:nvGrpSpPr>
      <p:grpSpPr>
        <a:xfrm>
          <a:off x="0" y="0"/>
          <a:ext cx="0" cy="0"/>
          <a:chOff x="0" y="0"/>
          <a:chExt cx="0" cy="0"/>
        </a:xfrm>
      </p:grpSpPr>
      <p:sp>
        <p:nvSpPr>
          <p:cNvPr id="4566" name="Google Shape;4566;p67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4567" name="Google Shape;4567;p67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4568" name="Google Shape;4568;p67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69" name="Google Shape;4569;p677"/>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70" name="Google Shape;4570;p677"/>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wo Section | Picture and Copy Layout">
  <p:cSld name="2_Two Section | Picture and Copy Layout">
    <p:spTree>
      <p:nvGrpSpPr>
        <p:cNvPr id="4571" name="Shape 4571"/>
        <p:cNvGrpSpPr/>
        <p:nvPr/>
      </p:nvGrpSpPr>
      <p:grpSpPr>
        <a:xfrm>
          <a:off x="0" y="0"/>
          <a:ext cx="0" cy="0"/>
          <a:chOff x="0" y="0"/>
          <a:chExt cx="0" cy="0"/>
        </a:xfrm>
      </p:grpSpPr>
      <p:sp>
        <p:nvSpPr>
          <p:cNvPr id="4572" name="Google Shape;4572;p67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73" name="Google Shape;4573;p67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74" name="Google Shape;4574;p678"/>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75" name="Google Shape;4575;p678"/>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76" name="Google Shape;4576;p678"/>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577" name="Google Shape;4577;p67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_Yale Blue">
  <p:cSld name="8_Title Slide_Yale Blue">
    <p:spTree>
      <p:nvGrpSpPr>
        <p:cNvPr id="4578" name="Shape 4578"/>
        <p:cNvGrpSpPr/>
        <p:nvPr/>
      </p:nvGrpSpPr>
      <p:grpSpPr>
        <a:xfrm>
          <a:off x="0" y="0"/>
          <a:ext cx="0" cy="0"/>
          <a:chOff x="0" y="0"/>
          <a:chExt cx="0" cy="0"/>
        </a:xfrm>
      </p:grpSpPr>
      <p:sp>
        <p:nvSpPr>
          <p:cNvPr id="4579" name="Google Shape;4579;p679"/>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580" name="Google Shape;4580;p679"/>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81" name="Google Shape;4581;p67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582" name="Google Shape;4582;p6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83" name="Google Shape;4583;p6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84" name="Google Shape;4584;p679"/>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85" name="Google Shape;4585;p679"/>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586" name="Google Shape;4586;p679"/>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87" name="Google Shape;4587;p679"/>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4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and Bullets Layout">
  <p:cSld name="3_Title and Bullets Layout">
    <p:spTree>
      <p:nvGrpSpPr>
        <p:cNvPr id="4588" name="Shape 4588"/>
        <p:cNvGrpSpPr/>
        <p:nvPr/>
      </p:nvGrpSpPr>
      <p:grpSpPr>
        <a:xfrm>
          <a:off x="0" y="0"/>
          <a:ext cx="0" cy="0"/>
          <a:chOff x="0" y="0"/>
          <a:chExt cx="0" cy="0"/>
        </a:xfrm>
      </p:grpSpPr>
      <p:sp>
        <p:nvSpPr>
          <p:cNvPr id="4589" name="Google Shape;4589;p680"/>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90" name="Google Shape;4590;p68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91" name="Google Shape;4591;p68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92" name="Google Shape;4592;p680"/>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593" name="Google Shape;4593;p68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Title and Content">
  <p:cSld name="16_Title and Content">
    <p:spTree>
      <p:nvGrpSpPr>
        <p:cNvPr id="4594" name="Shape 4594"/>
        <p:cNvGrpSpPr/>
        <p:nvPr/>
      </p:nvGrpSpPr>
      <p:grpSpPr>
        <a:xfrm>
          <a:off x="0" y="0"/>
          <a:ext cx="0" cy="0"/>
          <a:chOff x="0" y="0"/>
          <a:chExt cx="0" cy="0"/>
        </a:xfrm>
      </p:grpSpPr>
      <p:sp>
        <p:nvSpPr>
          <p:cNvPr id="4595" name="Google Shape;4595;p68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4596" name="Google Shape;4596;p68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4597" name="Google Shape;4597;p68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598" name="Google Shape;4598;p681"/>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99" name="Google Shape;4599;p681"/>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wo Section | Picture and Copy Layout">
  <p:cSld name="3_Two Section | Picture and Copy Layout">
    <p:spTree>
      <p:nvGrpSpPr>
        <p:cNvPr id="4600" name="Shape 4600"/>
        <p:cNvGrpSpPr/>
        <p:nvPr/>
      </p:nvGrpSpPr>
      <p:grpSpPr>
        <a:xfrm>
          <a:off x="0" y="0"/>
          <a:ext cx="0" cy="0"/>
          <a:chOff x="0" y="0"/>
          <a:chExt cx="0" cy="0"/>
        </a:xfrm>
      </p:grpSpPr>
      <p:sp>
        <p:nvSpPr>
          <p:cNvPr id="4601" name="Google Shape;4601;p68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02" name="Google Shape;4602;p68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03" name="Google Shape;4603;p682"/>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04" name="Google Shape;4604;p682"/>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05" name="Google Shape;4605;p682"/>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606" name="Google Shape;4606;p68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and Bullets Layout">
  <p:cSld name="4_Title and Bullets Layout">
    <p:spTree>
      <p:nvGrpSpPr>
        <p:cNvPr id="4607" name="Shape 4607"/>
        <p:cNvGrpSpPr/>
        <p:nvPr/>
      </p:nvGrpSpPr>
      <p:grpSpPr>
        <a:xfrm>
          <a:off x="0" y="0"/>
          <a:ext cx="0" cy="0"/>
          <a:chOff x="0" y="0"/>
          <a:chExt cx="0" cy="0"/>
        </a:xfrm>
      </p:grpSpPr>
      <p:sp>
        <p:nvSpPr>
          <p:cNvPr id="4608" name="Google Shape;4608;p683"/>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09" name="Google Shape;4609;p68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10" name="Google Shape;4610;p68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11" name="Google Shape;4611;p683"/>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612" name="Google Shape;4612;p68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itle and Content">
  <p:cSld name="17_Title and Content">
    <p:spTree>
      <p:nvGrpSpPr>
        <p:cNvPr id="4613" name="Shape 4613"/>
        <p:cNvGrpSpPr/>
        <p:nvPr/>
      </p:nvGrpSpPr>
      <p:grpSpPr>
        <a:xfrm>
          <a:off x="0" y="0"/>
          <a:ext cx="0" cy="0"/>
          <a:chOff x="0" y="0"/>
          <a:chExt cx="0" cy="0"/>
        </a:xfrm>
      </p:grpSpPr>
      <p:sp>
        <p:nvSpPr>
          <p:cNvPr id="4614" name="Google Shape;4614;p68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pic>
        <p:nvPicPr>
          <p:cNvPr id="4615" name="Google Shape;4615;p68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4616" name="Google Shape;4616;p68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17" name="Google Shape;4617;p684"/>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18" name="Google Shape;4618;p684"/>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wo Section | Picture and Copy Layout">
  <p:cSld name="4_Two Section | Picture and Copy Layout">
    <p:spTree>
      <p:nvGrpSpPr>
        <p:cNvPr id="4619" name="Shape 4619"/>
        <p:cNvGrpSpPr/>
        <p:nvPr/>
      </p:nvGrpSpPr>
      <p:grpSpPr>
        <a:xfrm>
          <a:off x="0" y="0"/>
          <a:ext cx="0" cy="0"/>
          <a:chOff x="0" y="0"/>
          <a:chExt cx="0" cy="0"/>
        </a:xfrm>
      </p:grpSpPr>
      <p:sp>
        <p:nvSpPr>
          <p:cNvPr id="4620" name="Google Shape;4620;p68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21" name="Google Shape;4621;p68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Calibri"/>
              <a:ea typeface="Calibri"/>
              <a:cs typeface="Calibri"/>
              <a:sym typeface="Calibri"/>
            </a:endParaRPr>
          </a:p>
        </p:txBody>
      </p:sp>
      <p:sp>
        <p:nvSpPr>
          <p:cNvPr id="4622" name="Google Shape;4622;p685"/>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23" name="Google Shape;4623;p685"/>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24" name="Google Shape;4624;p685"/>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625" name="Google Shape;4625;p68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4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over">
  <p:cSld name="10_Cover">
    <p:spTree>
      <p:nvGrpSpPr>
        <p:cNvPr id="4626" name="Shape 4626"/>
        <p:cNvGrpSpPr/>
        <p:nvPr/>
      </p:nvGrpSpPr>
      <p:grpSpPr>
        <a:xfrm>
          <a:off x="0" y="0"/>
          <a:ext cx="0" cy="0"/>
          <a:chOff x="0" y="0"/>
          <a:chExt cx="0" cy="0"/>
        </a:xfrm>
      </p:grpSpPr>
      <p:sp>
        <p:nvSpPr>
          <p:cNvPr id="4627" name="Google Shape;4627;p68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28" name="Google Shape;4628;p68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29" name="Google Shape;4629;p68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630" name="Google Shape;4630;p686"/>
          <p:cNvSpPr/>
          <p:nvPr>
            <p:ph idx="2" type="pic"/>
          </p:nvPr>
        </p:nvSpPr>
        <p:spPr>
          <a:xfrm>
            <a:off x="7118684" y="233915"/>
            <a:ext cx="5073316" cy="5943600"/>
          </a:xfrm>
          <a:prstGeom prst="rect">
            <a:avLst/>
          </a:prstGeom>
          <a:noFill/>
          <a:ln>
            <a:noFill/>
          </a:ln>
        </p:spPr>
      </p:sp>
      <p:grpSp>
        <p:nvGrpSpPr>
          <p:cNvPr id="4631" name="Google Shape;4631;p686"/>
          <p:cNvGrpSpPr/>
          <p:nvPr/>
        </p:nvGrpSpPr>
        <p:grpSpPr>
          <a:xfrm>
            <a:off x="0" y="5020348"/>
            <a:ext cx="12192000" cy="1837653"/>
            <a:chOff x="0" y="5020348"/>
            <a:chExt cx="12192000" cy="1837653"/>
          </a:xfrm>
        </p:grpSpPr>
        <p:sp>
          <p:nvSpPr>
            <p:cNvPr id="4632" name="Google Shape;4632;p68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33" name="Google Shape;4633;p68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634" name="Google Shape;4634;p68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3">
    <p:spTree>
      <p:nvGrpSpPr>
        <p:cNvPr id="488" name="Shape 488"/>
        <p:cNvGrpSpPr/>
        <p:nvPr/>
      </p:nvGrpSpPr>
      <p:grpSpPr>
        <a:xfrm>
          <a:off x="0" y="0"/>
          <a:ext cx="0" cy="0"/>
          <a:chOff x="0" y="0"/>
          <a:chExt cx="0" cy="0"/>
        </a:xfrm>
      </p:grpSpPr>
      <p:grpSp>
        <p:nvGrpSpPr>
          <p:cNvPr id="489" name="Google Shape;489;p117"/>
          <p:cNvGrpSpPr/>
          <p:nvPr/>
        </p:nvGrpSpPr>
        <p:grpSpPr>
          <a:xfrm>
            <a:off x="7191542" y="1"/>
            <a:ext cx="5000459" cy="1425992"/>
            <a:chOff x="7191542" y="1"/>
            <a:chExt cx="5000459" cy="1425992"/>
          </a:xfrm>
        </p:grpSpPr>
        <p:pic>
          <p:nvPicPr>
            <p:cNvPr id="490" name="Google Shape;490;p11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1" name="Google Shape;491;p117"/>
            <p:cNvGrpSpPr/>
            <p:nvPr/>
          </p:nvGrpSpPr>
          <p:grpSpPr>
            <a:xfrm>
              <a:off x="7191542" y="1"/>
              <a:ext cx="5000459" cy="1425992"/>
              <a:chOff x="7186272" y="0"/>
              <a:chExt cx="5005729" cy="1427495"/>
            </a:xfrm>
          </p:grpSpPr>
          <p:sp>
            <p:nvSpPr>
              <p:cNvPr id="492" name="Google Shape;492;p11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93" name="Google Shape;493;p11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94" name="Google Shape;494;p11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5" name="Google Shape;495;p117"/>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96" name="Google Shape;496;p117"/>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7" name="Google Shape;497;p117"/>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98" name="Google Shape;498;p117"/>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9" name="Google Shape;499;p1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500" name="Google Shape;500;p11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1" name="Google Shape;501;p1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Divider">
  <p:cSld name="12_Divider">
    <p:bg>
      <p:bgPr>
        <a:solidFill>
          <a:schemeClr val="lt2"/>
        </a:solidFill>
      </p:bgPr>
    </p:bg>
    <p:spTree>
      <p:nvGrpSpPr>
        <p:cNvPr id="4635" name="Shape 4635"/>
        <p:cNvGrpSpPr/>
        <p:nvPr/>
      </p:nvGrpSpPr>
      <p:grpSpPr>
        <a:xfrm>
          <a:off x="0" y="0"/>
          <a:ext cx="0" cy="0"/>
          <a:chOff x="0" y="0"/>
          <a:chExt cx="0" cy="0"/>
        </a:xfrm>
      </p:grpSpPr>
      <p:grpSp>
        <p:nvGrpSpPr>
          <p:cNvPr id="4636" name="Google Shape;4636;p687"/>
          <p:cNvGrpSpPr/>
          <p:nvPr/>
        </p:nvGrpSpPr>
        <p:grpSpPr>
          <a:xfrm>
            <a:off x="0" y="5020347"/>
            <a:ext cx="12192000" cy="1837653"/>
            <a:chOff x="0" y="5020347"/>
            <a:chExt cx="12192000" cy="1837653"/>
          </a:xfrm>
        </p:grpSpPr>
        <p:sp>
          <p:nvSpPr>
            <p:cNvPr id="4637" name="Google Shape;4637;p68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38" name="Google Shape;4638;p68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39" name="Google Shape;4639;p68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640" name="Google Shape;4640;p68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641" name="Google Shape;4641;p68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42" name="Google Shape;4642;p68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Photo Slide">
  <p:cSld name="11_Photo Slide">
    <p:spTree>
      <p:nvGrpSpPr>
        <p:cNvPr id="4643" name="Shape 4643"/>
        <p:cNvGrpSpPr/>
        <p:nvPr/>
      </p:nvGrpSpPr>
      <p:grpSpPr>
        <a:xfrm>
          <a:off x="0" y="0"/>
          <a:ext cx="0" cy="0"/>
          <a:chOff x="0" y="0"/>
          <a:chExt cx="0" cy="0"/>
        </a:xfrm>
      </p:grpSpPr>
      <p:sp>
        <p:nvSpPr>
          <p:cNvPr id="4644" name="Google Shape;4644;p68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645" name="Google Shape;4645;p68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646" name="Google Shape;4646;p688"/>
          <p:cNvGrpSpPr/>
          <p:nvPr/>
        </p:nvGrpSpPr>
        <p:grpSpPr>
          <a:xfrm>
            <a:off x="0" y="5379426"/>
            <a:ext cx="2807368" cy="753891"/>
            <a:chOff x="0" y="5379426"/>
            <a:chExt cx="2807368" cy="753891"/>
          </a:xfrm>
        </p:grpSpPr>
        <p:sp>
          <p:nvSpPr>
            <p:cNvPr id="4647" name="Google Shape;4647;p68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48" name="Google Shape;4648;p68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649" name="Google Shape;4649;p688"/>
          <p:cNvSpPr/>
          <p:nvPr>
            <p:ph idx="2" type="pic"/>
          </p:nvPr>
        </p:nvSpPr>
        <p:spPr>
          <a:xfrm>
            <a:off x="2807368" y="457202"/>
            <a:ext cx="8915400" cy="5943598"/>
          </a:xfrm>
          <a:prstGeom prst="rect">
            <a:avLst/>
          </a:prstGeom>
          <a:noFill/>
          <a:ln>
            <a:noFill/>
          </a:ln>
        </p:spPr>
      </p:sp>
      <p:pic>
        <p:nvPicPr>
          <p:cNvPr id="4650" name="Google Shape;4650;p68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Quotation">
  <p:cSld name="20_Quotation">
    <p:spTree>
      <p:nvGrpSpPr>
        <p:cNvPr id="4651" name="Shape 4651"/>
        <p:cNvGrpSpPr/>
        <p:nvPr/>
      </p:nvGrpSpPr>
      <p:grpSpPr>
        <a:xfrm>
          <a:off x="0" y="0"/>
          <a:ext cx="0" cy="0"/>
          <a:chOff x="0" y="0"/>
          <a:chExt cx="0" cy="0"/>
        </a:xfrm>
      </p:grpSpPr>
      <p:sp>
        <p:nvSpPr>
          <p:cNvPr id="4652" name="Google Shape;4652;p68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653" name="Google Shape;4653;p68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54" name="Google Shape;4654;p68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55" name="Google Shape;4655;p6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656" name="Google Shape;4656;p6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657" name="Google Shape;4657;p6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658" name="Google Shape;4658;p689"/>
          <p:cNvGrpSpPr/>
          <p:nvPr/>
        </p:nvGrpSpPr>
        <p:grpSpPr>
          <a:xfrm>
            <a:off x="7191542" y="1"/>
            <a:ext cx="5000459" cy="1425992"/>
            <a:chOff x="7191542" y="1"/>
            <a:chExt cx="5000459" cy="1425992"/>
          </a:xfrm>
        </p:grpSpPr>
        <p:pic>
          <p:nvPicPr>
            <p:cNvPr id="4659" name="Google Shape;4659;p6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660" name="Google Shape;4660;p689"/>
            <p:cNvGrpSpPr/>
            <p:nvPr/>
          </p:nvGrpSpPr>
          <p:grpSpPr>
            <a:xfrm>
              <a:off x="7191542" y="1"/>
              <a:ext cx="5000459" cy="1425992"/>
              <a:chOff x="7186272" y="0"/>
              <a:chExt cx="5005729" cy="1427495"/>
            </a:xfrm>
          </p:grpSpPr>
          <p:sp>
            <p:nvSpPr>
              <p:cNvPr id="4661" name="Google Shape;4661;p6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62" name="Google Shape;4662;p6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663" name="Google Shape;4663;p68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Title and Content">
  <p:cSld name="18_Title and Content">
    <p:spTree>
      <p:nvGrpSpPr>
        <p:cNvPr id="4664" name="Shape 4664"/>
        <p:cNvGrpSpPr/>
        <p:nvPr/>
      </p:nvGrpSpPr>
      <p:grpSpPr>
        <a:xfrm>
          <a:off x="0" y="0"/>
          <a:ext cx="0" cy="0"/>
          <a:chOff x="0" y="0"/>
          <a:chExt cx="0" cy="0"/>
        </a:xfrm>
      </p:grpSpPr>
      <p:grpSp>
        <p:nvGrpSpPr>
          <p:cNvPr id="4665" name="Google Shape;4665;p690"/>
          <p:cNvGrpSpPr/>
          <p:nvPr/>
        </p:nvGrpSpPr>
        <p:grpSpPr>
          <a:xfrm>
            <a:off x="7191542" y="1"/>
            <a:ext cx="5000459" cy="1425992"/>
            <a:chOff x="7191542" y="1"/>
            <a:chExt cx="5000459" cy="1425992"/>
          </a:xfrm>
        </p:grpSpPr>
        <p:pic>
          <p:nvPicPr>
            <p:cNvPr id="4666" name="Google Shape;4666;p6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667" name="Google Shape;4667;p690"/>
            <p:cNvGrpSpPr/>
            <p:nvPr/>
          </p:nvGrpSpPr>
          <p:grpSpPr>
            <a:xfrm>
              <a:off x="7191542" y="1"/>
              <a:ext cx="5000459" cy="1425992"/>
              <a:chOff x="7186272" y="0"/>
              <a:chExt cx="5005729" cy="1427495"/>
            </a:xfrm>
          </p:grpSpPr>
          <p:sp>
            <p:nvSpPr>
              <p:cNvPr id="4668" name="Google Shape;4668;p6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69" name="Google Shape;4669;p6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670" name="Google Shape;4670;p69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71" name="Google Shape;4671;p69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72" name="Google Shape;4672;p6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673" name="Google Shape;4673;p6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674" name="Google Shape;4674;p6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wo Content">
  <p:cSld name="11_Two Content">
    <p:spTree>
      <p:nvGrpSpPr>
        <p:cNvPr id="4675" name="Shape 4675"/>
        <p:cNvGrpSpPr/>
        <p:nvPr/>
      </p:nvGrpSpPr>
      <p:grpSpPr>
        <a:xfrm>
          <a:off x="0" y="0"/>
          <a:ext cx="0" cy="0"/>
          <a:chOff x="0" y="0"/>
          <a:chExt cx="0" cy="0"/>
        </a:xfrm>
      </p:grpSpPr>
      <p:sp>
        <p:nvSpPr>
          <p:cNvPr id="4676" name="Google Shape;4676;p69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77" name="Google Shape;4677;p69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678" name="Google Shape;4678;p691"/>
          <p:cNvGrpSpPr/>
          <p:nvPr/>
        </p:nvGrpSpPr>
        <p:grpSpPr>
          <a:xfrm>
            <a:off x="7191542" y="1"/>
            <a:ext cx="5000459" cy="1425992"/>
            <a:chOff x="7191542" y="1"/>
            <a:chExt cx="5000459" cy="1425992"/>
          </a:xfrm>
        </p:grpSpPr>
        <p:pic>
          <p:nvPicPr>
            <p:cNvPr id="4679" name="Google Shape;4679;p6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680" name="Google Shape;4680;p691"/>
            <p:cNvGrpSpPr/>
            <p:nvPr/>
          </p:nvGrpSpPr>
          <p:grpSpPr>
            <a:xfrm>
              <a:off x="7191542" y="1"/>
              <a:ext cx="5000459" cy="1425992"/>
              <a:chOff x="7186272" y="0"/>
              <a:chExt cx="5005729" cy="1427495"/>
            </a:xfrm>
          </p:grpSpPr>
          <p:sp>
            <p:nvSpPr>
              <p:cNvPr id="4681" name="Google Shape;4681;p6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82" name="Google Shape;4682;p6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683" name="Google Shape;4683;p69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84" name="Google Shape;4684;p69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685" name="Google Shape;4685;p6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686" name="Google Shape;4686;p6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omparison">
  <p:cSld name="10_Comparison">
    <p:spTree>
      <p:nvGrpSpPr>
        <p:cNvPr id="4687" name="Shape 4687"/>
        <p:cNvGrpSpPr/>
        <p:nvPr/>
      </p:nvGrpSpPr>
      <p:grpSpPr>
        <a:xfrm>
          <a:off x="0" y="0"/>
          <a:ext cx="0" cy="0"/>
          <a:chOff x="0" y="0"/>
          <a:chExt cx="0" cy="0"/>
        </a:xfrm>
      </p:grpSpPr>
      <p:grpSp>
        <p:nvGrpSpPr>
          <p:cNvPr id="4688" name="Google Shape;4688;p692"/>
          <p:cNvGrpSpPr/>
          <p:nvPr/>
        </p:nvGrpSpPr>
        <p:grpSpPr>
          <a:xfrm>
            <a:off x="7191542" y="1"/>
            <a:ext cx="5000459" cy="1425992"/>
            <a:chOff x="7191542" y="1"/>
            <a:chExt cx="5000459" cy="1425992"/>
          </a:xfrm>
        </p:grpSpPr>
        <p:pic>
          <p:nvPicPr>
            <p:cNvPr id="4689" name="Google Shape;4689;p6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690" name="Google Shape;4690;p692"/>
            <p:cNvGrpSpPr/>
            <p:nvPr/>
          </p:nvGrpSpPr>
          <p:grpSpPr>
            <a:xfrm>
              <a:off x="7191542" y="1"/>
              <a:ext cx="5000459" cy="1425992"/>
              <a:chOff x="7186272" y="0"/>
              <a:chExt cx="5005729" cy="1427495"/>
            </a:xfrm>
          </p:grpSpPr>
          <p:sp>
            <p:nvSpPr>
              <p:cNvPr id="4691" name="Google Shape;4691;p6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92" name="Google Shape;4692;p6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693" name="Google Shape;4693;p69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94" name="Google Shape;4694;p69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695" name="Google Shape;4695;p69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96" name="Google Shape;4696;p69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697" name="Google Shape;4697;p69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98" name="Google Shape;4698;p6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699" name="Google Shape;4699;p6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00" name="Google Shape;4700;p6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Only">
  <p:cSld name="11_Title Only">
    <p:spTree>
      <p:nvGrpSpPr>
        <p:cNvPr id="4701" name="Shape 4701"/>
        <p:cNvGrpSpPr/>
        <p:nvPr/>
      </p:nvGrpSpPr>
      <p:grpSpPr>
        <a:xfrm>
          <a:off x="0" y="0"/>
          <a:ext cx="0" cy="0"/>
          <a:chOff x="0" y="0"/>
          <a:chExt cx="0" cy="0"/>
        </a:xfrm>
      </p:grpSpPr>
      <p:grpSp>
        <p:nvGrpSpPr>
          <p:cNvPr id="4702" name="Google Shape;4702;p693"/>
          <p:cNvGrpSpPr/>
          <p:nvPr/>
        </p:nvGrpSpPr>
        <p:grpSpPr>
          <a:xfrm>
            <a:off x="7191542" y="1"/>
            <a:ext cx="5000459" cy="1425992"/>
            <a:chOff x="7191542" y="1"/>
            <a:chExt cx="5000459" cy="1425992"/>
          </a:xfrm>
        </p:grpSpPr>
        <p:pic>
          <p:nvPicPr>
            <p:cNvPr id="4703" name="Google Shape;4703;p6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04" name="Google Shape;4704;p693"/>
            <p:cNvGrpSpPr/>
            <p:nvPr/>
          </p:nvGrpSpPr>
          <p:grpSpPr>
            <a:xfrm>
              <a:off x="7191542" y="1"/>
              <a:ext cx="5000459" cy="1425992"/>
              <a:chOff x="7186272" y="0"/>
              <a:chExt cx="5005729" cy="1427495"/>
            </a:xfrm>
          </p:grpSpPr>
          <p:sp>
            <p:nvSpPr>
              <p:cNvPr id="4705" name="Google Shape;4705;p6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06" name="Google Shape;4706;p6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707" name="Google Shape;4707;p69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08" name="Google Shape;4708;p6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709" name="Google Shape;4709;p6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10" name="Google Shape;4710;p6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End">
  <p:cSld name="10_End">
    <p:spTree>
      <p:nvGrpSpPr>
        <p:cNvPr id="4711" name="Shape 4711"/>
        <p:cNvGrpSpPr/>
        <p:nvPr/>
      </p:nvGrpSpPr>
      <p:grpSpPr>
        <a:xfrm>
          <a:off x="0" y="0"/>
          <a:ext cx="0" cy="0"/>
          <a:chOff x="0" y="0"/>
          <a:chExt cx="0" cy="0"/>
        </a:xfrm>
      </p:grpSpPr>
      <p:grpSp>
        <p:nvGrpSpPr>
          <p:cNvPr id="4712" name="Google Shape;4712;p694"/>
          <p:cNvGrpSpPr/>
          <p:nvPr/>
        </p:nvGrpSpPr>
        <p:grpSpPr>
          <a:xfrm>
            <a:off x="0" y="0"/>
            <a:ext cx="12192000" cy="2148830"/>
            <a:chOff x="0" y="0"/>
            <a:chExt cx="12192000" cy="2148830"/>
          </a:xfrm>
        </p:grpSpPr>
        <p:sp>
          <p:nvSpPr>
            <p:cNvPr id="4713" name="Google Shape;4713;p69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14" name="Google Shape;4714;p69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715" name="Google Shape;4715;p69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16" name="Google Shape;4716;p69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17" name="Google Shape;4717;p69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718" name="Google Shape;4718;p69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719" name="Google Shape;4719;p69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Blank">
  <p:cSld name="10_Blank">
    <p:spTree>
      <p:nvGrpSpPr>
        <p:cNvPr id="4720" name="Shape 4720"/>
        <p:cNvGrpSpPr/>
        <p:nvPr/>
      </p:nvGrpSpPr>
      <p:grpSpPr>
        <a:xfrm>
          <a:off x="0" y="0"/>
          <a:ext cx="0" cy="0"/>
          <a:chOff x="0" y="0"/>
          <a:chExt cx="0" cy="0"/>
        </a:xfrm>
      </p:grpSpPr>
      <p:sp>
        <p:nvSpPr>
          <p:cNvPr id="4721" name="Google Shape;4721;p6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722" name="Google Shape;4722;p6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23" name="Google Shape;4723;p6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724" name="Google Shape;4724;p695"/>
          <p:cNvGrpSpPr/>
          <p:nvPr/>
        </p:nvGrpSpPr>
        <p:grpSpPr>
          <a:xfrm>
            <a:off x="7191542" y="1"/>
            <a:ext cx="5000459" cy="1425992"/>
            <a:chOff x="7191542" y="1"/>
            <a:chExt cx="5000459" cy="1425992"/>
          </a:xfrm>
        </p:grpSpPr>
        <p:pic>
          <p:nvPicPr>
            <p:cNvPr id="4725" name="Google Shape;4725;p6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26" name="Google Shape;4726;p695"/>
            <p:cNvGrpSpPr/>
            <p:nvPr/>
          </p:nvGrpSpPr>
          <p:grpSpPr>
            <a:xfrm>
              <a:off x="7191542" y="1"/>
              <a:ext cx="5000459" cy="1425992"/>
              <a:chOff x="7186272" y="0"/>
              <a:chExt cx="5005729" cy="1427495"/>
            </a:xfrm>
          </p:grpSpPr>
          <p:sp>
            <p:nvSpPr>
              <p:cNvPr id="4727" name="Google Shape;4727;p6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28" name="Google Shape;4728;p6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over">
  <p:cSld name="11_Cover">
    <p:spTree>
      <p:nvGrpSpPr>
        <p:cNvPr id="4729" name="Shape 4729"/>
        <p:cNvGrpSpPr/>
        <p:nvPr/>
      </p:nvGrpSpPr>
      <p:grpSpPr>
        <a:xfrm>
          <a:off x="0" y="0"/>
          <a:ext cx="0" cy="0"/>
          <a:chOff x="0" y="0"/>
          <a:chExt cx="0" cy="0"/>
        </a:xfrm>
      </p:grpSpPr>
      <p:sp>
        <p:nvSpPr>
          <p:cNvPr id="4730" name="Google Shape;4730;p69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31" name="Google Shape;4731;p69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32" name="Google Shape;4732;p69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733" name="Google Shape;4733;p696"/>
          <p:cNvSpPr/>
          <p:nvPr>
            <p:ph idx="2" type="pic"/>
          </p:nvPr>
        </p:nvSpPr>
        <p:spPr>
          <a:xfrm>
            <a:off x="7118684" y="233915"/>
            <a:ext cx="5073316" cy="5943600"/>
          </a:xfrm>
          <a:prstGeom prst="rect">
            <a:avLst/>
          </a:prstGeom>
          <a:noFill/>
          <a:ln>
            <a:noFill/>
          </a:ln>
        </p:spPr>
      </p:sp>
      <p:grpSp>
        <p:nvGrpSpPr>
          <p:cNvPr id="4734" name="Google Shape;4734;p696"/>
          <p:cNvGrpSpPr/>
          <p:nvPr/>
        </p:nvGrpSpPr>
        <p:grpSpPr>
          <a:xfrm>
            <a:off x="0" y="5020348"/>
            <a:ext cx="12192000" cy="1837653"/>
            <a:chOff x="0" y="5020348"/>
            <a:chExt cx="12192000" cy="1837653"/>
          </a:xfrm>
        </p:grpSpPr>
        <p:sp>
          <p:nvSpPr>
            <p:cNvPr id="4735" name="Google Shape;4735;p69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36" name="Google Shape;4736;p69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737" name="Google Shape;4737;p69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3">
    <p:spTree>
      <p:nvGrpSpPr>
        <p:cNvPr id="502" name="Shape 502"/>
        <p:cNvGrpSpPr/>
        <p:nvPr/>
      </p:nvGrpSpPr>
      <p:grpSpPr>
        <a:xfrm>
          <a:off x="0" y="0"/>
          <a:ext cx="0" cy="0"/>
          <a:chOff x="0" y="0"/>
          <a:chExt cx="0" cy="0"/>
        </a:xfrm>
      </p:grpSpPr>
      <p:grpSp>
        <p:nvGrpSpPr>
          <p:cNvPr id="503" name="Google Shape;503;p118"/>
          <p:cNvGrpSpPr/>
          <p:nvPr/>
        </p:nvGrpSpPr>
        <p:grpSpPr>
          <a:xfrm>
            <a:off x="7191542" y="1"/>
            <a:ext cx="5000459" cy="1425992"/>
            <a:chOff x="7191542" y="1"/>
            <a:chExt cx="5000459" cy="1425992"/>
          </a:xfrm>
        </p:grpSpPr>
        <p:pic>
          <p:nvPicPr>
            <p:cNvPr id="504" name="Google Shape;504;p1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5" name="Google Shape;505;p118"/>
            <p:cNvGrpSpPr/>
            <p:nvPr/>
          </p:nvGrpSpPr>
          <p:grpSpPr>
            <a:xfrm>
              <a:off x="7191542" y="1"/>
              <a:ext cx="5000459" cy="1425992"/>
              <a:chOff x="7186272" y="0"/>
              <a:chExt cx="5005729" cy="1427495"/>
            </a:xfrm>
          </p:grpSpPr>
          <p:sp>
            <p:nvSpPr>
              <p:cNvPr id="506" name="Google Shape;506;p1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7" name="Google Shape;507;p1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508" name="Google Shape;508;p11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9" name="Google Shape;509;p1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510" name="Google Shape;510;p1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1" name="Google Shape;511;p1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Divider">
  <p:cSld name="13_Divider">
    <p:bg>
      <p:bgPr>
        <a:solidFill>
          <a:schemeClr val="lt2"/>
        </a:solidFill>
      </p:bgPr>
    </p:bg>
    <p:spTree>
      <p:nvGrpSpPr>
        <p:cNvPr id="4738" name="Shape 4738"/>
        <p:cNvGrpSpPr/>
        <p:nvPr/>
      </p:nvGrpSpPr>
      <p:grpSpPr>
        <a:xfrm>
          <a:off x="0" y="0"/>
          <a:ext cx="0" cy="0"/>
          <a:chOff x="0" y="0"/>
          <a:chExt cx="0" cy="0"/>
        </a:xfrm>
      </p:grpSpPr>
      <p:grpSp>
        <p:nvGrpSpPr>
          <p:cNvPr id="4739" name="Google Shape;4739;p697"/>
          <p:cNvGrpSpPr/>
          <p:nvPr/>
        </p:nvGrpSpPr>
        <p:grpSpPr>
          <a:xfrm>
            <a:off x="0" y="5020347"/>
            <a:ext cx="12192000" cy="1837653"/>
            <a:chOff x="0" y="5020347"/>
            <a:chExt cx="12192000" cy="1837653"/>
          </a:xfrm>
        </p:grpSpPr>
        <p:sp>
          <p:nvSpPr>
            <p:cNvPr id="4740" name="Google Shape;4740;p69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41" name="Google Shape;4741;p69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42" name="Google Shape;4742;p69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743" name="Google Shape;4743;p69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4744" name="Google Shape;4744;p69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45" name="Google Shape;4745;p69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Photo Slide">
  <p:cSld name="12_Photo Slide">
    <p:spTree>
      <p:nvGrpSpPr>
        <p:cNvPr id="4746" name="Shape 4746"/>
        <p:cNvGrpSpPr/>
        <p:nvPr/>
      </p:nvGrpSpPr>
      <p:grpSpPr>
        <a:xfrm>
          <a:off x="0" y="0"/>
          <a:ext cx="0" cy="0"/>
          <a:chOff x="0" y="0"/>
          <a:chExt cx="0" cy="0"/>
        </a:xfrm>
      </p:grpSpPr>
      <p:sp>
        <p:nvSpPr>
          <p:cNvPr id="4747" name="Google Shape;4747;p69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748" name="Google Shape;4748;p69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4749" name="Google Shape;4749;p698"/>
          <p:cNvGrpSpPr/>
          <p:nvPr/>
        </p:nvGrpSpPr>
        <p:grpSpPr>
          <a:xfrm>
            <a:off x="0" y="5379426"/>
            <a:ext cx="2807368" cy="753891"/>
            <a:chOff x="0" y="5379426"/>
            <a:chExt cx="2807368" cy="753891"/>
          </a:xfrm>
        </p:grpSpPr>
        <p:sp>
          <p:nvSpPr>
            <p:cNvPr id="4750" name="Google Shape;4750;p69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51" name="Google Shape;4751;p69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752" name="Google Shape;4752;p698"/>
          <p:cNvSpPr/>
          <p:nvPr>
            <p:ph idx="2" type="pic"/>
          </p:nvPr>
        </p:nvSpPr>
        <p:spPr>
          <a:xfrm>
            <a:off x="2807368" y="457202"/>
            <a:ext cx="8915400" cy="5943598"/>
          </a:xfrm>
          <a:prstGeom prst="rect">
            <a:avLst/>
          </a:prstGeom>
          <a:noFill/>
          <a:ln>
            <a:noFill/>
          </a:ln>
        </p:spPr>
      </p:sp>
      <p:pic>
        <p:nvPicPr>
          <p:cNvPr id="4753" name="Google Shape;4753;p69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4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Quotation">
  <p:cSld name="21_Quotation">
    <p:spTree>
      <p:nvGrpSpPr>
        <p:cNvPr id="4754" name="Shape 4754"/>
        <p:cNvGrpSpPr/>
        <p:nvPr/>
      </p:nvGrpSpPr>
      <p:grpSpPr>
        <a:xfrm>
          <a:off x="0" y="0"/>
          <a:ext cx="0" cy="0"/>
          <a:chOff x="0" y="0"/>
          <a:chExt cx="0" cy="0"/>
        </a:xfrm>
      </p:grpSpPr>
      <p:sp>
        <p:nvSpPr>
          <p:cNvPr id="4755" name="Google Shape;4755;p69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756" name="Google Shape;4756;p69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57" name="Google Shape;4757;p69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58" name="Google Shape;4758;p6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759" name="Google Shape;4759;p6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60" name="Google Shape;4760;p6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761" name="Google Shape;4761;p699"/>
          <p:cNvGrpSpPr/>
          <p:nvPr/>
        </p:nvGrpSpPr>
        <p:grpSpPr>
          <a:xfrm>
            <a:off x="7191542" y="1"/>
            <a:ext cx="5000459" cy="1425992"/>
            <a:chOff x="7191542" y="1"/>
            <a:chExt cx="5000459" cy="1425992"/>
          </a:xfrm>
        </p:grpSpPr>
        <p:pic>
          <p:nvPicPr>
            <p:cNvPr id="4762" name="Google Shape;4762;p6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63" name="Google Shape;4763;p699"/>
            <p:cNvGrpSpPr/>
            <p:nvPr/>
          </p:nvGrpSpPr>
          <p:grpSpPr>
            <a:xfrm>
              <a:off x="7191542" y="1"/>
              <a:ext cx="5000459" cy="1425992"/>
              <a:chOff x="7186272" y="0"/>
              <a:chExt cx="5005729" cy="1427495"/>
            </a:xfrm>
          </p:grpSpPr>
          <p:sp>
            <p:nvSpPr>
              <p:cNvPr id="4764" name="Google Shape;4764;p6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65" name="Google Shape;4765;p6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4766" name="Google Shape;4766;p69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4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Title and Content">
  <p:cSld name="19_Title and Content">
    <p:spTree>
      <p:nvGrpSpPr>
        <p:cNvPr id="4767" name="Shape 4767"/>
        <p:cNvGrpSpPr/>
        <p:nvPr/>
      </p:nvGrpSpPr>
      <p:grpSpPr>
        <a:xfrm>
          <a:off x="0" y="0"/>
          <a:ext cx="0" cy="0"/>
          <a:chOff x="0" y="0"/>
          <a:chExt cx="0" cy="0"/>
        </a:xfrm>
      </p:grpSpPr>
      <p:grpSp>
        <p:nvGrpSpPr>
          <p:cNvPr id="4768" name="Google Shape;4768;p700"/>
          <p:cNvGrpSpPr/>
          <p:nvPr/>
        </p:nvGrpSpPr>
        <p:grpSpPr>
          <a:xfrm>
            <a:off x="7191542" y="1"/>
            <a:ext cx="5000459" cy="1425992"/>
            <a:chOff x="7191542" y="1"/>
            <a:chExt cx="5000459" cy="1425992"/>
          </a:xfrm>
        </p:grpSpPr>
        <p:pic>
          <p:nvPicPr>
            <p:cNvPr id="4769" name="Google Shape;4769;p7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70" name="Google Shape;4770;p700"/>
            <p:cNvGrpSpPr/>
            <p:nvPr/>
          </p:nvGrpSpPr>
          <p:grpSpPr>
            <a:xfrm>
              <a:off x="7191542" y="1"/>
              <a:ext cx="5000459" cy="1425992"/>
              <a:chOff x="7186272" y="0"/>
              <a:chExt cx="5005729" cy="1427495"/>
            </a:xfrm>
          </p:grpSpPr>
          <p:sp>
            <p:nvSpPr>
              <p:cNvPr id="4771" name="Google Shape;4771;p7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72" name="Google Shape;4772;p7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773" name="Google Shape;4773;p70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74" name="Google Shape;4774;p70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75" name="Google Shape;4775;p7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776" name="Google Shape;4776;p7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77" name="Google Shape;4777;p7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wo Content">
  <p:cSld name="12_Two Content">
    <p:spTree>
      <p:nvGrpSpPr>
        <p:cNvPr id="4778" name="Shape 4778"/>
        <p:cNvGrpSpPr/>
        <p:nvPr/>
      </p:nvGrpSpPr>
      <p:grpSpPr>
        <a:xfrm>
          <a:off x="0" y="0"/>
          <a:ext cx="0" cy="0"/>
          <a:chOff x="0" y="0"/>
          <a:chExt cx="0" cy="0"/>
        </a:xfrm>
      </p:grpSpPr>
      <p:sp>
        <p:nvSpPr>
          <p:cNvPr id="4779" name="Google Shape;4779;p70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80" name="Google Shape;4780;p70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781" name="Google Shape;4781;p701"/>
          <p:cNvGrpSpPr/>
          <p:nvPr/>
        </p:nvGrpSpPr>
        <p:grpSpPr>
          <a:xfrm>
            <a:off x="7191542" y="1"/>
            <a:ext cx="5000459" cy="1425992"/>
            <a:chOff x="7191542" y="1"/>
            <a:chExt cx="5000459" cy="1425992"/>
          </a:xfrm>
        </p:grpSpPr>
        <p:pic>
          <p:nvPicPr>
            <p:cNvPr id="4782" name="Google Shape;4782;p7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83" name="Google Shape;4783;p701"/>
            <p:cNvGrpSpPr/>
            <p:nvPr/>
          </p:nvGrpSpPr>
          <p:grpSpPr>
            <a:xfrm>
              <a:off x="7191542" y="1"/>
              <a:ext cx="5000459" cy="1425992"/>
              <a:chOff x="7186272" y="0"/>
              <a:chExt cx="5005729" cy="1427495"/>
            </a:xfrm>
          </p:grpSpPr>
          <p:sp>
            <p:nvSpPr>
              <p:cNvPr id="4784" name="Google Shape;4784;p7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85" name="Google Shape;4785;p7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786" name="Google Shape;4786;p70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87" name="Google Shape;4787;p70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788" name="Google Shape;4788;p7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789" name="Google Shape;4789;p7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omparison">
  <p:cSld name="11_Comparison">
    <p:spTree>
      <p:nvGrpSpPr>
        <p:cNvPr id="4790" name="Shape 4790"/>
        <p:cNvGrpSpPr/>
        <p:nvPr/>
      </p:nvGrpSpPr>
      <p:grpSpPr>
        <a:xfrm>
          <a:off x="0" y="0"/>
          <a:ext cx="0" cy="0"/>
          <a:chOff x="0" y="0"/>
          <a:chExt cx="0" cy="0"/>
        </a:xfrm>
      </p:grpSpPr>
      <p:grpSp>
        <p:nvGrpSpPr>
          <p:cNvPr id="4791" name="Google Shape;4791;p702"/>
          <p:cNvGrpSpPr/>
          <p:nvPr/>
        </p:nvGrpSpPr>
        <p:grpSpPr>
          <a:xfrm>
            <a:off x="7191542" y="1"/>
            <a:ext cx="5000459" cy="1425992"/>
            <a:chOff x="7191542" y="1"/>
            <a:chExt cx="5000459" cy="1425992"/>
          </a:xfrm>
        </p:grpSpPr>
        <p:pic>
          <p:nvPicPr>
            <p:cNvPr id="4792" name="Google Shape;4792;p70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793" name="Google Shape;4793;p702"/>
            <p:cNvGrpSpPr/>
            <p:nvPr/>
          </p:nvGrpSpPr>
          <p:grpSpPr>
            <a:xfrm>
              <a:off x="7191542" y="1"/>
              <a:ext cx="5000459" cy="1425992"/>
              <a:chOff x="7186272" y="0"/>
              <a:chExt cx="5005729" cy="1427495"/>
            </a:xfrm>
          </p:grpSpPr>
          <p:sp>
            <p:nvSpPr>
              <p:cNvPr id="4794" name="Google Shape;4794;p70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795" name="Google Shape;4795;p70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796" name="Google Shape;4796;p70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97" name="Google Shape;4797;p70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798" name="Google Shape;4798;p70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99" name="Google Shape;4799;p70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800" name="Google Shape;4800;p70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01" name="Google Shape;4801;p70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802" name="Google Shape;4802;p70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03" name="Google Shape;4803;p70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Only">
  <p:cSld name="12_Title Only">
    <p:spTree>
      <p:nvGrpSpPr>
        <p:cNvPr id="4804" name="Shape 4804"/>
        <p:cNvGrpSpPr/>
        <p:nvPr/>
      </p:nvGrpSpPr>
      <p:grpSpPr>
        <a:xfrm>
          <a:off x="0" y="0"/>
          <a:ext cx="0" cy="0"/>
          <a:chOff x="0" y="0"/>
          <a:chExt cx="0" cy="0"/>
        </a:xfrm>
      </p:grpSpPr>
      <p:grpSp>
        <p:nvGrpSpPr>
          <p:cNvPr id="4805" name="Google Shape;4805;p703"/>
          <p:cNvGrpSpPr/>
          <p:nvPr/>
        </p:nvGrpSpPr>
        <p:grpSpPr>
          <a:xfrm>
            <a:off x="7191542" y="1"/>
            <a:ext cx="5000459" cy="1425992"/>
            <a:chOff x="7191542" y="1"/>
            <a:chExt cx="5000459" cy="1425992"/>
          </a:xfrm>
        </p:grpSpPr>
        <p:pic>
          <p:nvPicPr>
            <p:cNvPr id="4806" name="Google Shape;4806;p70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807" name="Google Shape;4807;p703"/>
            <p:cNvGrpSpPr/>
            <p:nvPr/>
          </p:nvGrpSpPr>
          <p:grpSpPr>
            <a:xfrm>
              <a:off x="7191542" y="1"/>
              <a:ext cx="5000459" cy="1425992"/>
              <a:chOff x="7186272" y="0"/>
              <a:chExt cx="5005729" cy="1427495"/>
            </a:xfrm>
          </p:grpSpPr>
          <p:sp>
            <p:nvSpPr>
              <p:cNvPr id="4808" name="Google Shape;4808;p70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09" name="Google Shape;4809;p70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810" name="Google Shape;4810;p70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11" name="Google Shape;4811;p70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812" name="Google Shape;4812;p70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13" name="Google Shape;4813;p70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End">
  <p:cSld name="11_End">
    <p:spTree>
      <p:nvGrpSpPr>
        <p:cNvPr id="4814" name="Shape 4814"/>
        <p:cNvGrpSpPr/>
        <p:nvPr/>
      </p:nvGrpSpPr>
      <p:grpSpPr>
        <a:xfrm>
          <a:off x="0" y="0"/>
          <a:ext cx="0" cy="0"/>
          <a:chOff x="0" y="0"/>
          <a:chExt cx="0" cy="0"/>
        </a:xfrm>
      </p:grpSpPr>
      <p:grpSp>
        <p:nvGrpSpPr>
          <p:cNvPr id="4815" name="Google Shape;4815;p704"/>
          <p:cNvGrpSpPr/>
          <p:nvPr/>
        </p:nvGrpSpPr>
        <p:grpSpPr>
          <a:xfrm>
            <a:off x="0" y="0"/>
            <a:ext cx="12192000" cy="2148830"/>
            <a:chOff x="0" y="0"/>
            <a:chExt cx="12192000" cy="2148830"/>
          </a:xfrm>
        </p:grpSpPr>
        <p:sp>
          <p:nvSpPr>
            <p:cNvPr id="4816" name="Google Shape;4816;p70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17" name="Google Shape;4817;p70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818" name="Google Shape;4818;p70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819" name="Google Shape;4819;p70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20" name="Google Shape;4820;p70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4821" name="Google Shape;4821;p70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4822" name="Google Shape;4822;p70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Blank">
  <p:cSld name="11_Blank">
    <p:spTree>
      <p:nvGrpSpPr>
        <p:cNvPr id="4823" name="Shape 4823"/>
        <p:cNvGrpSpPr/>
        <p:nvPr/>
      </p:nvGrpSpPr>
      <p:grpSpPr>
        <a:xfrm>
          <a:off x="0" y="0"/>
          <a:ext cx="0" cy="0"/>
          <a:chOff x="0" y="0"/>
          <a:chExt cx="0" cy="0"/>
        </a:xfrm>
      </p:grpSpPr>
      <p:sp>
        <p:nvSpPr>
          <p:cNvPr id="4824" name="Google Shape;4824;p7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4825" name="Google Shape;4825;p7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26" name="Google Shape;4826;p7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4827" name="Google Shape;4827;p705"/>
          <p:cNvGrpSpPr/>
          <p:nvPr/>
        </p:nvGrpSpPr>
        <p:grpSpPr>
          <a:xfrm>
            <a:off x="7191542" y="1"/>
            <a:ext cx="5000459" cy="1425992"/>
            <a:chOff x="7191542" y="1"/>
            <a:chExt cx="5000459" cy="1425992"/>
          </a:xfrm>
        </p:grpSpPr>
        <p:pic>
          <p:nvPicPr>
            <p:cNvPr id="4828" name="Google Shape;4828;p7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829" name="Google Shape;4829;p705"/>
            <p:cNvGrpSpPr/>
            <p:nvPr/>
          </p:nvGrpSpPr>
          <p:grpSpPr>
            <a:xfrm>
              <a:off x="7191542" y="1"/>
              <a:ext cx="5000459" cy="1425992"/>
              <a:chOff x="7186272" y="0"/>
              <a:chExt cx="5005729" cy="1427495"/>
            </a:xfrm>
          </p:grpSpPr>
          <p:sp>
            <p:nvSpPr>
              <p:cNvPr id="4830" name="Google Shape;4830;p7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31" name="Google Shape;4831;p7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spTree>
      <p:nvGrpSpPr>
        <p:cNvPr id="4832" name="Shape 4832"/>
        <p:cNvGrpSpPr/>
        <p:nvPr/>
      </p:nvGrpSpPr>
      <p:grpSpPr>
        <a:xfrm>
          <a:off x="0" y="0"/>
          <a:ext cx="0" cy="0"/>
          <a:chOff x="0" y="0"/>
          <a:chExt cx="0" cy="0"/>
        </a:xfrm>
      </p:grpSpPr>
      <p:sp>
        <p:nvSpPr>
          <p:cNvPr id="4833" name="Google Shape;4833;p706"/>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id="4834" name="Google Shape;4834;p706"/>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4835" name="Google Shape;4835;p706"/>
          <p:cNvGrpSpPr/>
          <p:nvPr/>
        </p:nvGrpSpPr>
        <p:grpSpPr>
          <a:xfrm>
            <a:off x="0" y="0"/>
            <a:ext cx="1862667" cy="6629400"/>
            <a:chOff x="-15876" y="0"/>
            <a:chExt cx="1927803" cy="6858000"/>
          </a:xfrm>
        </p:grpSpPr>
        <p:sp>
          <p:nvSpPr>
            <p:cNvPr id="4836" name="Google Shape;4836;p706"/>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400">
                <a:solidFill>
                  <a:schemeClr val="lt1"/>
                </a:solidFill>
                <a:latin typeface="Calibri"/>
                <a:ea typeface="Calibri"/>
                <a:cs typeface="Calibri"/>
                <a:sym typeface="Calibri"/>
              </a:endParaRPr>
            </a:p>
          </p:txBody>
        </p:sp>
        <p:pic>
          <p:nvPicPr>
            <p:cNvPr id="4837" name="Google Shape;4837;p706"/>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4838" name="Google Shape;4838;p706"/>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4839" name="Google Shape;4839;p706"/>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40" name="Google Shape;4840;p706"/>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41" name="Google Shape;4841;p706"/>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4">
    <p:spTree>
      <p:nvGrpSpPr>
        <p:cNvPr id="512" name="Shape 512"/>
        <p:cNvGrpSpPr/>
        <p:nvPr/>
      </p:nvGrpSpPr>
      <p:grpSpPr>
        <a:xfrm>
          <a:off x="0" y="0"/>
          <a:ext cx="0" cy="0"/>
          <a:chOff x="0" y="0"/>
          <a:chExt cx="0" cy="0"/>
        </a:xfrm>
      </p:grpSpPr>
      <p:grpSp>
        <p:nvGrpSpPr>
          <p:cNvPr id="513" name="Google Shape;513;p119"/>
          <p:cNvGrpSpPr/>
          <p:nvPr/>
        </p:nvGrpSpPr>
        <p:grpSpPr>
          <a:xfrm>
            <a:off x="0" y="0"/>
            <a:ext cx="12192000" cy="2148830"/>
            <a:chOff x="0" y="0"/>
            <a:chExt cx="12192000" cy="2148830"/>
          </a:xfrm>
        </p:grpSpPr>
        <p:sp>
          <p:nvSpPr>
            <p:cNvPr id="514" name="Google Shape;514;p119"/>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5" name="Google Shape;515;p119"/>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16" name="Google Shape;516;p119"/>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17" name="Google Shape;517;p119"/>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8" name="Google Shape;518;p119"/>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519" name="Google Shape;519;p119"/>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20" name="Google Shape;520;p119"/>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4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p:spTree>
      <p:nvGrpSpPr>
        <p:cNvPr id="4842" name="Shape 4842"/>
        <p:cNvGrpSpPr/>
        <p:nvPr/>
      </p:nvGrpSpPr>
      <p:grpSpPr>
        <a:xfrm>
          <a:off x="0" y="0"/>
          <a:ext cx="0" cy="0"/>
          <a:chOff x="0" y="0"/>
          <a:chExt cx="0" cy="0"/>
        </a:xfrm>
      </p:grpSpPr>
      <p:sp>
        <p:nvSpPr>
          <p:cNvPr id="4843" name="Google Shape;4843;p707"/>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4844" name="Google Shape;4844;p707"/>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45" name="Google Shape;4845;p707"/>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46" name="Google Shape;4846;p707"/>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47" name="Google Shape;4847;p7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467">
                <a:solidFill>
                  <a:schemeClr val="lt1"/>
                </a:solidFill>
                <a:latin typeface="Calibri"/>
                <a:ea typeface="Calibri"/>
                <a:cs typeface="Calibri"/>
                <a:sym typeface="Calibri"/>
              </a:defRPr>
            </a:lvl1pPr>
            <a:lvl2pPr indent="0" lvl="1" marL="0" marR="0" algn="r">
              <a:spcBef>
                <a:spcPts val="0"/>
              </a:spcBef>
              <a:buNone/>
              <a:defRPr sz="1467">
                <a:solidFill>
                  <a:schemeClr val="lt1"/>
                </a:solidFill>
                <a:latin typeface="Calibri"/>
                <a:ea typeface="Calibri"/>
                <a:cs typeface="Calibri"/>
                <a:sym typeface="Calibri"/>
              </a:defRPr>
            </a:lvl2pPr>
            <a:lvl3pPr indent="0" lvl="2" marL="0" marR="0" algn="r">
              <a:spcBef>
                <a:spcPts val="0"/>
              </a:spcBef>
              <a:buNone/>
              <a:defRPr sz="1467">
                <a:solidFill>
                  <a:schemeClr val="lt1"/>
                </a:solidFill>
                <a:latin typeface="Calibri"/>
                <a:ea typeface="Calibri"/>
                <a:cs typeface="Calibri"/>
                <a:sym typeface="Calibri"/>
              </a:defRPr>
            </a:lvl3pPr>
            <a:lvl4pPr indent="0" lvl="3" marL="0" marR="0" algn="r">
              <a:spcBef>
                <a:spcPts val="0"/>
              </a:spcBef>
              <a:buNone/>
              <a:defRPr sz="1467">
                <a:solidFill>
                  <a:schemeClr val="lt1"/>
                </a:solidFill>
                <a:latin typeface="Calibri"/>
                <a:ea typeface="Calibri"/>
                <a:cs typeface="Calibri"/>
                <a:sym typeface="Calibri"/>
              </a:defRPr>
            </a:lvl4pPr>
            <a:lvl5pPr indent="0" lvl="4" marL="0" marR="0" algn="r">
              <a:spcBef>
                <a:spcPts val="0"/>
              </a:spcBef>
              <a:buNone/>
              <a:defRPr sz="1467">
                <a:solidFill>
                  <a:schemeClr val="lt1"/>
                </a:solidFill>
                <a:latin typeface="Calibri"/>
                <a:ea typeface="Calibri"/>
                <a:cs typeface="Calibri"/>
                <a:sym typeface="Calibri"/>
              </a:defRPr>
            </a:lvl5pPr>
            <a:lvl6pPr indent="0" lvl="5" marL="0" marR="0" algn="r">
              <a:spcBef>
                <a:spcPts val="0"/>
              </a:spcBef>
              <a:buNone/>
              <a:defRPr sz="1467">
                <a:solidFill>
                  <a:schemeClr val="lt1"/>
                </a:solidFill>
                <a:latin typeface="Calibri"/>
                <a:ea typeface="Calibri"/>
                <a:cs typeface="Calibri"/>
                <a:sym typeface="Calibri"/>
              </a:defRPr>
            </a:lvl6pPr>
            <a:lvl7pPr indent="0" lvl="6" marL="0" marR="0" algn="r">
              <a:spcBef>
                <a:spcPts val="0"/>
              </a:spcBef>
              <a:buNone/>
              <a:defRPr sz="1467">
                <a:solidFill>
                  <a:schemeClr val="lt1"/>
                </a:solidFill>
                <a:latin typeface="Calibri"/>
                <a:ea typeface="Calibri"/>
                <a:cs typeface="Calibri"/>
                <a:sym typeface="Calibri"/>
              </a:defRPr>
            </a:lvl7pPr>
            <a:lvl8pPr indent="0" lvl="7" marL="0" marR="0" algn="r">
              <a:spcBef>
                <a:spcPts val="0"/>
              </a:spcBef>
              <a:buNone/>
              <a:defRPr sz="1467">
                <a:solidFill>
                  <a:schemeClr val="lt1"/>
                </a:solidFill>
                <a:latin typeface="Calibri"/>
                <a:ea typeface="Calibri"/>
                <a:cs typeface="Calibri"/>
                <a:sym typeface="Calibri"/>
              </a:defRPr>
            </a:lvl8pPr>
            <a:lvl9pPr indent="0" lvl="8" marL="0" marR="0" algn="r">
              <a:spcBef>
                <a:spcPts val="0"/>
              </a:spcBef>
              <a:buNone/>
              <a:defRPr sz="1467">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4848" name="Google Shape;4848;p707"/>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4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849" name="Shape 4849"/>
        <p:cNvGrpSpPr/>
        <p:nvPr/>
      </p:nvGrpSpPr>
      <p:grpSpPr>
        <a:xfrm>
          <a:off x="0" y="0"/>
          <a:ext cx="0" cy="0"/>
          <a:chOff x="0" y="0"/>
          <a:chExt cx="0" cy="0"/>
        </a:xfrm>
      </p:grpSpPr>
      <p:sp>
        <p:nvSpPr>
          <p:cNvPr id="4850" name="Google Shape;4850;p708"/>
          <p:cNvSpPr txBox="1"/>
          <p:nvPr>
            <p:ph type="title"/>
          </p:nvPr>
        </p:nvSpPr>
        <p:spPr>
          <a:xfrm>
            <a:off x="963084" y="4406903"/>
            <a:ext cx="10363200" cy="1362075"/>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Clr>
                <a:schemeClr val="accent1"/>
              </a:buClr>
              <a:buSzPts val="4000"/>
              <a:buFont typeface="Calibri"/>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51" name="Google Shape;4851;p708"/>
          <p:cNvSpPr txBox="1"/>
          <p:nvPr>
            <p:ph idx="1" type="body"/>
          </p:nvPr>
        </p:nvSpPr>
        <p:spPr>
          <a:xfrm>
            <a:off x="963084" y="2906713"/>
            <a:ext cx="10363200" cy="1500187"/>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2000"/>
              <a:buNone/>
              <a:defRPr sz="2000">
                <a:solidFill>
                  <a:srgbClr val="919497"/>
                </a:solidFill>
              </a:defRPr>
            </a:lvl1pPr>
            <a:lvl2pPr indent="-228600" lvl="1" marL="914400" algn="l">
              <a:lnSpc>
                <a:spcPct val="100000"/>
              </a:lnSpc>
              <a:spcBef>
                <a:spcPts val="1000"/>
              </a:spcBef>
              <a:spcAft>
                <a:spcPts val="0"/>
              </a:spcAft>
              <a:buSzPts val="1800"/>
              <a:buNone/>
              <a:defRPr sz="1800">
                <a:solidFill>
                  <a:srgbClr val="919497"/>
                </a:solidFill>
              </a:defRPr>
            </a:lvl2pPr>
            <a:lvl3pPr indent="-228600" lvl="2" marL="1371600" algn="l">
              <a:lnSpc>
                <a:spcPct val="100000"/>
              </a:lnSpc>
              <a:spcBef>
                <a:spcPts val="1000"/>
              </a:spcBef>
              <a:spcAft>
                <a:spcPts val="0"/>
              </a:spcAft>
              <a:buSzPts val="1600"/>
              <a:buNone/>
              <a:defRPr sz="1600">
                <a:solidFill>
                  <a:srgbClr val="919497"/>
                </a:solidFill>
              </a:defRPr>
            </a:lvl3pPr>
            <a:lvl4pPr indent="-228600" lvl="3" marL="1828800" algn="l">
              <a:lnSpc>
                <a:spcPct val="100000"/>
              </a:lnSpc>
              <a:spcBef>
                <a:spcPts val="1000"/>
              </a:spcBef>
              <a:spcAft>
                <a:spcPts val="0"/>
              </a:spcAft>
              <a:buSzPts val="1400"/>
              <a:buNone/>
              <a:defRPr sz="1400">
                <a:solidFill>
                  <a:srgbClr val="919497"/>
                </a:solidFill>
              </a:defRPr>
            </a:lvl4pPr>
            <a:lvl5pPr indent="-228600" lvl="4" marL="2286000" algn="l">
              <a:lnSpc>
                <a:spcPct val="100000"/>
              </a:lnSpc>
              <a:spcBef>
                <a:spcPts val="1000"/>
              </a:spcBef>
              <a:spcAft>
                <a:spcPts val="0"/>
              </a:spcAft>
              <a:buSzPts val="1400"/>
              <a:buNone/>
              <a:defRPr sz="1400">
                <a:solidFill>
                  <a:srgbClr val="919497"/>
                </a:solidFill>
              </a:defRPr>
            </a:lvl5pPr>
            <a:lvl6pPr indent="-228600" lvl="5" marL="2743200" algn="l">
              <a:lnSpc>
                <a:spcPct val="90000"/>
              </a:lnSpc>
              <a:spcBef>
                <a:spcPts val="1000"/>
              </a:spcBef>
              <a:spcAft>
                <a:spcPts val="0"/>
              </a:spcAft>
              <a:buClr>
                <a:srgbClr val="919497"/>
              </a:buClr>
              <a:buSzPts val="1400"/>
              <a:buNone/>
              <a:defRPr sz="1400">
                <a:solidFill>
                  <a:srgbClr val="919497"/>
                </a:solidFill>
              </a:defRPr>
            </a:lvl6pPr>
            <a:lvl7pPr indent="-228600" lvl="6" marL="3200400" algn="l">
              <a:lnSpc>
                <a:spcPct val="90000"/>
              </a:lnSpc>
              <a:spcBef>
                <a:spcPts val="500"/>
              </a:spcBef>
              <a:spcAft>
                <a:spcPts val="0"/>
              </a:spcAft>
              <a:buClr>
                <a:srgbClr val="919497"/>
              </a:buClr>
              <a:buSzPts val="1400"/>
              <a:buNone/>
              <a:defRPr sz="1400">
                <a:solidFill>
                  <a:srgbClr val="919497"/>
                </a:solidFill>
              </a:defRPr>
            </a:lvl7pPr>
            <a:lvl8pPr indent="-228600" lvl="7" marL="3657600" algn="l">
              <a:lnSpc>
                <a:spcPct val="90000"/>
              </a:lnSpc>
              <a:spcBef>
                <a:spcPts val="500"/>
              </a:spcBef>
              <a:spcAft>
                <a:spcPts val="0"/>
              </a:spcAft>
              <a:buClr>
                <a:srgbClr val="919497"/>
              </a:buClr>
              <a:buSzPts val="1400"/>
              <a:buNone/>
              <a:defRPr sz="1400">
                <a:solidFill>
                  <a:srgbClr val="919497"/>
                </a:solidFill>
              </a:defRPr>
            </a:lvl8pPr>
            <a:lvl9pPr indent="-228600" lvl="8" marL="4114800" algn="l">
              <a:lnSpc>
                <a:spcPct val="90000"/>
              </a:lnSpc>
              <a:spcBef>
                <a:spcPts val="500"/>
              </a:spcBef>
              <a:spcAft>
                <a:spcPts val="0"/>
              </a:spcAft>
              <a:buClr>
                <a:srgbClr val="919497"/>
              </a:buClr>
              <a:buSzPts val="1400"/>
              <a:buNone/>
              <a:defRPr sz="1400">
                <a:solidFill>
                  <a:srgbClr val="919497"/>
                </a:solidFill>
              </a:defRPr>
            </a:lvl9pPr>
          </a:lstStyle>
          <a:p/>
        </p:txBody>
      </p:sp>
      <p:sp>
        <p:nvSpPr>
          <p:cNvPr id="4852" name="Google Shape;4852;p70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853" name="Google Shape;4853;p7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854" name="Google Shape;4854;p7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4855" name="Shape 4855"/>
        <p:cNvGrpSpPr/>
        <p:nvPr/>
      </p:nvGrpSpPr>
      <p:grpSpPr>
        <a:xfrm>
          <a:off x="0" y="0"/>
          <a:ext cx="0" cy="0"/>
          <a:chOff x="0" y="0"/>
          <a:chExt cx="0" cy="0"/>
        </a:xfrm>
      </p:grpSpPr>
      <p:sp>
        <p:nvSpPr>
          <p:cNvPr id="4856" name="Google Shape;4856;p709"/>
          <p:cNvSpPr txBox="1"/>
          <p:nvPr>
            <p:ph type="title"/>
          </p:nvPr>
        </p:nvSpPr>
        <p:spPr>
          <a:xfrm>
            <a:off x="609605" y="273051"/>
            <a:ext cx="4011084" cy="116205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2000"/>
              <a:buFont typeface="Calibri"/>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57" name="Google Shape;4857;p709"/>
          <p:cNvSpPr txBox="1"/>
          <p:nvPr>
            <p:ph idx="1" type="body"/>
          </p:nvPr>
        </p:nvSpPr>
        <p:spPr>
          <a:xfrm>
            <a:off x="4766733" y="273054"/>
            <a:ext cx="6815667" cy="5853113"/>
          </a:xfrm>
          <a:prstGeom prst="rect">
            <a:avLst/>
          </a:prstGeom>
          <a:noFill/>
          <a:ln>
            <a:noFill/>
          </a:ln>
        </p:spPr>
        <p:txBody>
          <a:bodyPr anchorCtr="0" anchor="t" bIns="45700" lIns="91425" spcFirstLastPara="1" rIns="91425" wrap="square" tIns="45700">
            <a:noAutofit/>
          </a:bodyPr>
          <a:lstStyle>
            <a:lvl1pPr indent="-431800" lvl="0" marL="457200" algn="l">
              <a:lnSpc>
                <a:spcPct val="100000"/>
              </a:lnSpc>
              <a:spcBef>
                <a:spcPts val="1000"/>
              </a:spcBef>
              <a:spcAft>
                <a:spcPts val="0"/>
              </a:spcAft>
              <a:buSzPts val="3200"/>
              <a:buChar char="•"/>
              <a:defRPr sz="3200"/>
            </a:lvl1pPr>
            <a:lvl2pPr indent="-406400" lvl="1" marL="914400" algn="l">
              <a:lnSpc>
                <a:spcPct val="100000"/>
              </a:lnSpc>
              <a:spcBef>
                <a:spcPts val="1000"/>
              </a:spcBef>
              <a:spcAft>
                <a:spcPts val="0"/>
              </a:spcAft>
              <a:buSzPts val="2800"/>
              <a:buChar char="•"/>
              <a:defRPr sz="2800"/>
            </a:lvl2pPr>
            <a:lvl3pPr indent="-381000" lvl="2" marL="1371600" algn="l">
              <a:lnSpc>
                <a:spcPct val="100000"/>
              </a:lnSpc>
              <a:spcBef>
                <a:spcPts val="1000"/>
              </a:spcBef>
              <a:spcAft>
                <a:spcPts val="0"/>
              </a:spcAft>
              <a:buSzPts val="2400"/>
              <a:buChar char="•"/>
              <a:defRPr sz="2400"/>
            </a:lvl3pPr>
            <a:lvl4pPr indent="-355600" lvl="3" marL="1828800" algn="l">
              <a:lnSpc>
                <a:spcPct val="100000"/>
              </a:lnSpc>
              <a:spcBef>
                <a:spcPts val="1000"/>
              </a:spcBef>
              <a:spcAft>
                <a:spcPts val="0"/>
              </a:spcAft>
              <a:buSzPts val="2000"/>
              <a:buChar char="•"/>
              <a:defRPr sz="2000"/>
            </a:lvl4pPr>
            <a:lvl5pPr indent="-355600" lvl="4" marL="2286000" algn="l">
              <a:lnSpc>
                <a:spcPct val="100000"/>
              </a:lnSpc>
              <a:spcBef>
                <a:spcPts val="1000"/>
              </a:spcBef>
              <a:spcAft>
                <a:spcPts val="0"/>
              </a:spcAft>
              <a:buSzPts val="2000"/>
              <a:buChar char="•"/>
              <a:defRPr sz="2000"/>
            </a:lvl5pPr>
            <a:lvl6pPr indent="-355600" lvl="5" marL="2743200" algn="l">
              <a:lnSpc>
                <a:spcPct val="90000"/>
              </a:lnSpc>
              <a:spcBef>
                <a:spcPts val="10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4858" name="Google Shape;4858;p709"/>
          <p:cNvSpPr txBox="1"/>
          <p:nvPr>
            <p:ph idx="2" type="body"/>
          </p:nvPr>
        </p:nvSpPr>
        <p:spPr>
          <a:xfrm>
            <a:off x="609605" y="1435103"/>
            <a:ext cx="4011084" cy="46910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400"/>
              <a:buNone/>
              <a:defRPr sz="1400"/>
            </a:lvl1pPr>
            <a:lvl2pPr indent="-228600" lvl="1" marL="914400" algn="l">
              <a:lnSpc>
                <a:spcPct val="100000"/>
              </a:lnSpc>
              <a:spcBef>
                <a:spcPts val="1000"/>
              </a:spcBef>
              <a:spcAft>
                <a:spcPts val="0"/>
              </a:spcAft>
              <a:buSzPts val="1200"/>
              <a:buNone/>
              <a:defRPr sz="1200"/>
            </a:lvl2pPr>
            <a:lvl3pPr indent="-228600" lvl="2" marL="1371600" algn="l">
              <a:lnSpc>
                <a:spcPct val="100000"/>
              </a:lnSpc>
              <a:spcBef>
                <a:spcPts val="1000"/>
              </a:spcBef>
              <a:spcAft>
                <a:spcPts val="0"/>
              </a:spcAft>
              <a:buSzPts val="1000"/>
              <a:buNone/>
              <a:defRPr sz="1000"/>
            </a:lvl3pPr>
            <a:lvl4pPr indent="-228600" lvl="3" marL="1828800" algn="l">
              <a:lnSpc>
                <a:spcPct val="100000"/>
              </a:lnSpc>
              <a:spcBef>
                <a:spcPts val="1000"/>
              </a:spcBef>
              <a:spcAft>
                <a:spcPts val="0"/>
              </a:spcAft>
              <a:buSzPts val="900"/>
              <a:buNone/>
              <a:defRPr sz="900"/>
            </a:lvl4pPr>
            <a:lvl5pPr indent="-228600" lvl="4" marL="2286000" algn="l">
              <a:lnSpc>
                <a:spcPct val="100000"/>
              </a:lnSpc>
              <a:spcBef>
                <a:spcPts val="1000"/>
              </a:spcBef>
              <a:spcAft>
                <a:spcPts val="0"/>
              </a:spcAft>
              <a:buSzPts val="900"/>
              <a:buNone/>
              <a:defRPr sz="900"/>
            </a:lvl5pPr>
            <a:lvl6pPr indent="-228600" lvl="5" marL="2743200" algn="l">
              <a:lnSpc>
                <a:spcPct val="90000"/>
              </a:lnSpc>
              <a:spcBef>
                <a:spcPts val="1000"/>
              </a:spcBef>
              <a:spcAft>
                <a:spcPts val="0"/>
              </a:spcAft>
              <a:buClr>
                <a:schemeClr val="dk1"/>
              </a:buClr>
              <a:buSzPts val="900"/>
              <a:buNone/>
              <a:defRPr sz="900"/>
            </a:lvl6pPr>
            <a:lvl7pPr indent="-228600" lvl="6" marL="3200400" algn="l">
              <a:lnSpc>
                <a:spcPct val="90000"/>
              </a:lnSpc>
              <a:spcBef>
                <a:spcPts val="500"/>
              </a:spcBef>
              <a:spcAft>
                <a:spcPts val="0"/>
              </a:spcAft>
              <a:buClr>
                <a:schemeClr val="dk1"/>
              </a:buClr>
              <a:buSzPts val="900"/>
              <a:buNone/>
              <a:defRPr sz="900"/>
            </a:lvl7pPr>
            <a:lvl8pPr indent="-228600" lvl="7" marL="3657600" algn="l">
              <a:lnSpc>
                <a:spcPct val="90000"/>
              </a:lnSpc>
              <a:spcBef>
                <a:spcPts val="500"/>
              </a:spcBef>
              <a:spcAft>
                <a:spcPts val="0"/>
              </a:spcAft>
              <a:buClr>
                <a:schemeClr val="dk1"/>
              </a:buClr>
              <a:buSzPts val="900"/>
              <a:buNone/>
              <a:defRPr sz="900"/>
            </a:lvl8pPr>
            <a:lvl9pPr indent="-228600" lvl="8" marL="4114800" algn="l">
              <a:lnSpc>
                <a:spcPct val="90000"/>
              </a:lnSpc>
              <a:spcBef>
                <a:spcPts val="500"/>
              </a:spcBef>
              <a:spcAft>
                <a:spcPts val="0"/>
              </a:spcAft>
              <a:buClr>
                <a:schemeClr val="dk1"/>
              </a:buClr>
              <a:buSzPts val="900"/>
              <a:buNone/>
              <a:defRPr sz="900"/>
            </a:lvl9pPr>
          </a:lstStyle>
          <a:p/>
        </p:txBody>
      </p:sp>
      <p:sp>
        <p:nvSpPr>
          <p:cNvPr id="4859" name="Google Shape;4859;p70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860" name="Google Shape;4860;p7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861" name="Google Shape;4861;p7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buNone/>
              <a:defRPr sz="1200">
                <a:solidFill>
                  <a:srgbClr val="919497"/>
                </a:solidFill>
                <a:latin typeface="Calibri"/>
                <a:ea typeface="Calibri"/>
                <a:cs typeface="Calibri"/>
                <a:sym typeface="Calibri"/>
              </a:defRPr>
            </a:lvl1pPr>
            <a:lvl2pPr indent="0" lvl="1" marL="0" marR="0" algn="r">
              <a:spcBef>
                <a:spcPts val="0"/>
              </a:spcBef>
              <a:buNone/>
              <a:defRPr sz="1200">
                <a:solidFill>
                  <a:srgbClr val="919497"/>
                </a:solidFill>
                <a:latin typeface="Calibri"/>
                <a:ea typeface="Calibri"/>
                <a:cs typeface="Calibri"/>
                <a:sym typeface="Calibri"/>
              </a:defRPr>
            </a:lvl2pPr>
            <a:lvl3pPr indent="0" lvl="2" marL="0" marR="0" algn="r">
              <a:spcBef>
                <a:spcPts val="0"/>
              </a:spcBef>
              <a:buNone/>
              <a:defRPr sz="1200">
                <a:solidFill>
                  <a:srgbClr val="919497"/>
                </a:solidFill>
                <a:latin typeface="Calibri"/>
                <a:ea typeface="Calibri"/>
                <a:cs typeface="Calibri"/>
                <a:sym typeface="Calibri"/>
              </a:defRPr>
            </a:lvl3pPr>
            <a:lvl4pPr indent="0" lvl="3" marL="0" marR="0" algn="r">
              <a:spcBef>
                <a:spcPts val="0"/>
              </a:spcBef>
              <a:buNone/>
              <a:defRPr sz="1200">
                <a:solidFill>
                  <a:srgbClr val="919497"/>
                </a:solidFill>
                <a:latin typeface="Calibri"/>
                <a:ea typeface="Calibri"/>
                <a:cs typeface="Calibri"/>
                <a:sym typeface="Calibri"/>
              </a:defRPr>
            </a:lvl4pPr>
            <a:lvl5pPr indent="0" lvl="4" marL="0" marR="0" algn="r">
              <a:spcBef>
                <a:spcPts val="0"/>
              </a:spcBef>
              <a:buNone/>
              <a:defRPr sz="1200">
                <a:solidFill>
                  <a:srgbClr val="919497"/>
                </a:solidFill>
                <a:latin typeface="Calibri"/>
                <a:ea typeface="Calibri"/>
                <a:cs typeface="Calibri"/>
                <a:sym typeface="Calibri"/>
              </a:defRPr>
            </a:lvl5pPr>
            <a:lvl6pPr indent="0" lvl="5" marL="0" marR="0" algn="r">
              <a:spcBef>
                <a:spcPts val="0"/>
              </a:spcBef>
              <a:buNone/>
              <a:defRPr sz="1200">
                <a:solidFill>
                  <a:srgbClr val="919497"/>
                </a:solidFill>
                <a:latin typeface="Calibri"/>
                <a:ea typeface="Calibri"/>
                <a:cs typeface="Calibri"/>
                <a:sym typeface="Calibri"/>
              </a:defRPr>
            </a:lvl6pPr>
            <a:lvl7pPr indent="0" lvl="6" marL="0" marR="0" algn="r">
              <a:spcBef>
                <a:spcPts val="0"/>
              </a:spcBef>
              <a:buNone/>
              <a:defRPr sz="1200">
                <a:solidFill>
                  <a:srgbClr val="919497"/>
                </a:solidFill>
                <a:latin typeface="Calibri"/>
                <a:ea typeface="Calibri"/>
                <a:cs typeface="Calibri"/>
                <a:sym typeface="Calibri"/>
              </a:defRPr>
            </a:lvl7pPr>
            <a:lvl8pPr indent="0" lvl="7" marL="0" marR="0" algn="r">
              <a:spcBef>
                <a:spcPts val="0"/>
              </a:spcBef>
              <a:buNone/>
              <a:defRPr sz="1200">
                <a:solidFill>
                  <a:srgbClr val="919497"/>
                </a:solidFill>
                <a:latin typeface="Calibri"/>
                <a:ea typeface="Calibri"/>
                <a:cs typeface="Calibri"/>
                <a:sym typeface="Calibri"/>
              </a:defRPr>
            </a:lvl8pPr>
            <a:lvl9pPr indent="0" lvl="8" marL="0" marR="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p:spTree>
      <p:nvGrpSpPr>
        <p:cNvPr id="4862" name="Shape 4862"/>
        <p:cNvGrpSpPr/>
        <p:nvPr/>
      </p:nvGrpSpPr>
      <p:grpSpPr>
        <a:xfrm>
          <a:off x="0" y="0"/>
          <a:ext cx="0" cy="0"/>
          <a:chOff x="0" y="0"/>
          <a:chExt cx="0" cy="0"/>
        </a:xfrm>
      </p:grpSpPr>
      <p:sp>
        <p:nvSpPr>
          <p:cNvPr id="4863" name="Google Shape;4863;p710"/>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864" name="Google Shape;4864;p710"/>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4865" name="Google Shape;4865;p710"/>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66" name="Google Shape;4866;p710"/>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525">
              <a:solidFill>
                <a:srgbClr val="FFFFFF"/>
              </a:solidFill>
              <a:latin typeface="Helvetica Neue"/>
              <a:ea typeface="Helvetica Neue"/>
              <a:cs typeface="Helvetica Neue"/>
              <a:sym typeface="Helvetica Neue"/>
            </a:endParaRPr>
          </a:p>
        </p:txBody>
      </p:sp>
      <p:sp>
        <p:nvSpPr>
          <p:cNvPr id="4867" name="Google Shape;4867;p710"/>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68" name="Google Shape;4868;p710"/>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869" name="Google Shape;4869;p710"/>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4870" name="Google Shape;4870;p710"/>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000">
                <a:solidFill>
                  <a:srgbClr val="7F7F7F"/>
                </a:solidFill>
                <a:latin typeface="Calibri"/>
                <a:ea typeface="Calibri"/>
                <a:cs typeface="Calibri"/>
                <a:sym typeface="Calibri"/>
              </a:defRPr>
            </a:lvl1pPr>
            <a:lvl2pPr indent="0" lvl="1" marL="0" algn="r">
              <a:spcBef>
                <a:spcPts val="0"/>
              </a:spcBef>
              <a:buNone/>
              <a:defRPr sz="1000">
                <a:solidFill>
                  <a:srgbClr val="7F7F7F"/>
                </a:solidFill>
                <a:latin typeface="Calibri"/>
                <a:ea typeface="Calibri"/>
                <a:cs typeface="Calibri"/>
                <a:sym typeface="Calibri"/>
              </a:defRPr>
            </a:lvl2pPr>
            <a:lvl3pPr indent="0" lvl="2" marL="0" algn="r">
              <a:spcBef>
                <a:spcPts val="0"/>
              </a:spcBef>
              <a:buNone/>
              <a:defRPr sz="1000">
                <a:solidFill>
                  <a:srgbClr val="7F7F7F"/>
                </a:solidFill>
                <a:latin typeface="Calibri"/>
                <a:ea typeface="Calibri"/>
                <a:cs typeface="Calibri"/>
                <a:sym typeface="Calibri"/>
              </a:defRPr>
            </a:lvl3pPr>
            <a:lvl4pPr indent="0" lvl="3" marL="0" algn="r">
              <a:spcBef>
                <a:spcPts val="0"/>
              </a:spcBef>
              <a:buNone/>
              <a:defRPr sz="1000">
                <a:solidFill>
                  <a:srgbClr val="7F7F7F"/>
                </a:solidFill>
                <a:latin typeface="Calibri"/>
                <a:ea typeface="Calibri"/>
                <a:cs typeface="Calibri"/>
                <a:sym typeface="Calibri"/>
              </a:defRPr>
            </a:lvl4pPr>
            <a:lvl5pPr indent="0" lvl="4" marL="0" algn="r">
              <a:spcBef>
                <a:spcPts val="0"/>
              </a:spcBef>
              <a:buNone/>
              <a:defRPr sz="1000">
                <a:solidFill>
                  <a:srgbClr val="7F7F7F"/>
                </a:solidFill>
                <a:latin typeface="Calibri"/>
                <a:ea typeface="Calibri"/>
                <a:cs typeface="Calibri"/>
                <a:sym typeface="Calibri"/>
              </a:defRPr>
            </a:lvl5pPr>
            <a:lvl6pPr indent="0" lvl="5" marL="0" algn="r">
              <a:spcBef>
                <a:spcPts val="0"/>
              </a:spcBef>
              <a:buNone/>
              <a:defRPr sz="1000">
                <a:solidFill>
                  <a:srgbClr val="7F7F7F"/>
                </a:solidFill>
                <a:latin typeface="Calibri"/>
                <a:ea typeface="Calibri"/>
                <a:cs typeface="Calibri"/>
                <a:sym typeface="Calibri"/>
              </a:defRPr>
            </a:lvl6pPr>
            <a:lvl7pPr indent="0" lvl="6" marL="0" algn="r">
              <a:spcBef>
                <a:spcPts val="0"/>
              </a:spcBef>
              <a:buNone/>
              <a:defRPr sz="1000">
                <a:solidFill>
                  <a:srgbClr val="7F7F7F"/>
                </a:solidFill>
                <a:latin typeface="Calibri"/>
                <a:ea typeface="Calibri"/>
                <a:cs typeface="Calibri"/>
                <a:sym typeface="Calibri"/>
              </a:defRPr>
            </a:lvl7pPr>
            <a:lvl8pPr indent="0" lvl="7" marL="0" algn="r">
              <a:spcBef>
                <a:spcPts val="0"/>
              </a:spcBef>
              <a:buNone/>
              <a:defRPr sz="1000">
                <a:solidFill>
                  <a:srgbClr val="7F7F7F"/>
                </a:solidFill>
                <a:latin typeface="Calibri"/>
                <a:ea typeface="Calibri"/>
                <a:cs typeface="Calibri"/>
                <a:sym typeface="Calibri"/>
              </a:defRPr>
            </a:lvl8pPr>
            <a:lvl9pPr indent="0" lvl="8" marL="0" algn="r">
              <a:spcBef>
                <a:spcPts val="0"/>
              </a:spcBef>
              <a:buNone/>
              <a:defRPr sz="1000">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4871" name="Google Shape;4871;p710"/>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4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p:spTree>
      <p:nvGrpSpPr>
        <p:cNvPr id="4877" name="Shape 4877"/>
        <p:cNvGrpSpPr/>
        <p:nvPr/>
      </p:nvGrpSpPr>
      <p:grpSpPr>
        <a:xfrm>
          <a:off x="0" y="0"/>
          <a:ext cx="0" cy="0"/>
          <a:chOff x="0" y="0"/>
          <a:chExt cx="0" cy="0"/>
        </a:xfrm>
      </p:grpSpPr>
      <p:grpSp>
        <p:nvGrpSpPr>
          <p:cNvPr id="4878" name="Google Shape;4878;p60"/>
          <p:cNvGrpSpPr/>
          <p:nvPr/>
        </p:nvGrpSpPr>
        <p:grpSpPr>
          <a:xfrm>
            <a:off x="7191542" y="1"/>
            <a:ext cx="5000459" cy="1425992"/>
            <a:chOff x="7191542" y="1"/>
            <a:chExt cx="5000459" cy="1425992"/>
          </a:xfrm>
        </p:grpSpPr>
        <p:pic>
          <p:nvPicPr>
            <p:cNvPr id="4879" name="Google Shape;4879;p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880" name="Google Shape;4880;p60"/>
            <p:cNvGrpSpPr/>
            <p:nvPr/>
          </p:nvGrpSpPr>
          <p:grpSpPr>
            <a:xfrm>
              <a:off x="7191542" y="1"/>
              <a:ext cx="5000459" cy="1425992"/>
              <a:chOff x="7186272" y="0"/>
              <a:chExt cx="5005729" cy="1427495"/>
            </a:xfrm>
          </p:grpSpPr>
          <p:sp>
            <p:nvSpPr>
              <p:cNvPr id="4881" name="Google Shape;4881;p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882" name="Google Shape;4882;p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883" name="Google Shape;4883;p6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84" name="Google Shape;4884;p6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85" name="Google Shape;4885;p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886" name="Google Shape;4886;p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87" name="Google Shape;4887;p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5">
    <p:spTree>
      <p:nvGrpSpPr>
        <p:cNvPr id="4888" name="Shape 4888"/>
        <p:cNvGrpSpPr/>
        <p:nvPr/>
      </p:nvGrpSpPr>
      <p:grpSpPr>
        <a:xfrm>
          <a:off x="0" y="0"/>
          <a:ext cx="0" cy="0"/>
          <a:chOff x="0" y="0"/>
          <a:chExt cx="0" cy="0"/>
        </a:xfrm>
      </p:grpSpPr>
      <p:grpSp>
        <p:nvGrpSpPr>
          <p:cNvPr id="4889" name="Google Shape;4889;p61"/>
          <p:cNvGrpSpPr/>
          <p:nvPr/>
        </p:nvGrpSpPr>
        <p:grpSpPr>
          <a:xfrm>
            <a:off x="7191542" y="1"/>
            <a:ext cx="5000459" cy="1425992"/>
            <a:chOff x="7191542" y="1"/>
            <a:chExt cx="5000459" cy="1425992"/>
          </a:xfrm>
        </p:grpSpPr>
        <p:pic>
          <p:nvPicPr>
            <p:cNvPr id="4890" name="Google Shape;4890;p6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891" name="Google Shape;4891;p61"/>
            <p:cNvGrpSpPr/>
            <p:nvPr/>
          </p:nvGrpSpPr>
          <p:grpSpPr>
            <a:xfrm>
              <a:off x="7191542" y="1"/>
              <a:ext cx="5000459" cy="1425992"/>
              <a:chOff x="7186272" y="0"/>
              <a:chExt cx="5005729" cy="1427495"/>
            </a:xfrm>
          </p:grpSpPr>
          <p:sp>
            <p:nvSpPr>
              <p:cNvPr id="4892" name="Google Shape;4892;p6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893" name="Google Shape;4893;p6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894" name="Google Shape;4894;p6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95" name="Google Shape;4895;p6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96" name="Google Shape;4896;p6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897" name="Google Shape;4897;p6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898" name="Google Shape;4898;p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6">
    <p:spTree>
      <p:nvGrpSpPr>
        <p:cNvPr id="4899" name="Shape 4899"/>
        <p:cNvGrpSpPr/>
        <p:nvPr/>
      </p:nvGrpSpPr>
      <p:grpSpPr>
        <a:xfrm>
          <a:off x="0" y="0"/>
          <a:ext cx="0" cy="0"/>
          <a:chOff x="0" y="0"/>
          <a:chExt cx="0" cy="0"/>
        </a:xfrm>
      </p:grpSpPr>
      <p:grpSp>
        <p:nvGrpSpPr>
          <p:cNvPr id="4900" name="Google Shape;4900;p63"/>
          <p:cNvGrpSpPr/>
          <p:nvPr/>
        </p:nvGrpSpPr>
        <p:grpSpPr>
          <a:xfrm>
            <a:off x="7191542" y="1"/>
            <a:ext cx="5000459" cy="1425992"/>
            <a:chOff x="7191542" y="1"/>
            <a:chExt cx="5000459" cy="1425992"/>
          </a:xfrm>
        </p:grpSpPr>
        <p:pic>
          <p:nvPicPr>
            <p:cNvPr id="4901" name="Google Shape;4901;p6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02" name="Google Shape;4902;p63"/>
            <p:cNvGrpSpPr/>
            <p:nvPr/>
          </p:nvGrpSpPr>
          <p:grpSpPr>
            <a:xfrm>
              <a:off x="7191542" y="1"/>
              <a:ext cx="5000459" cy="1425992"/>
              <a:chOff x="7186272" y="0"/>
              <a:chExt cx="5005729" cy="1427495"/>
            </a:xfrm>
          </p:grpSpPr>
          <p:sp>
            <p:nvSpPr>
              <p:cNvPr id="4903" name="Google Shape;4903;p6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04" name="Google Shape;4904;p6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05" name="Google Shape;4905;p6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06" name="Google Shape;4906;p6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07" name="Google Shape;4907;p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08" name="Google Shape;4908;p6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09" name="Google Shape;4909;p6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4910" name="Shape 4910"/>
        <p:cNvGrpSpPr/>
        <p:nvPr/>
      </p:nvGrpSpPr>
      <p:grpSpPr>
        <a:xfrm>
          <a:off x="0" y="0"/>
          <a:ext cx="0" cy="0"/>
          <a:chOff x="0" y="0"/>
          <a:chExt cx="0" cy="0"/>
        </a:xfrm>
      </p:grpSpPr>
      <p:sp>
        <p:nvSpPr>
          <p:cNvPr id="4911" name="Google Shape;4911;p6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12" name="Google Shape;4912;p6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913" name="Google Shape;4913;p65"/>
          <p:cNvGrpSpPr/>
          <p:nvPr/>
        </p:nvGrpSpPr>
        <p:grpSpPr>
          <a:xfrm>
            <a:off x="7191542" y="1"/>
            <a:ext cx="5000459" cy="1425992"/>
            <a:chOff x="7191542" y="1"/>
            <a:chExt cx="5000459" cy="1425992"/>
          </a:xfrm>
        </p:grpSpPr>
        <p:pic>
          <p:nvPicPr>
            <p:cNvPr id="4914" name="Google Shape;4914;p6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15" name="Google Shape;4915;p65"/>
            <p:cNvGrpSpPr/>
            <p:nvPr/>
          </p:nvGrpSpPr>
          <p:grpSpPr>
            <a:xfrm>
              <a:off x="7191542" y="1"/>
              <a:ext cx="5000459" cy="1425992"/>
              <a:chOff x="7186272" y="0"/>
              <a:chExt cx="5005729" cy="1427495"/>
            </a:xfrm>
          </p:grpSpPr>
          <p:sp>
            <p:nvSpPr>
              <p:cNvPr id="4916" name="Google Shape;4916;p6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17" name="Google Shape;4917;p6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18" name="Google Shape;4918;p6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19" name="Google Shape;4919;p6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20" name="Google Shape;4920;p6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21" name="Google Shape;4921;p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4922" name="Shape 4922"/>
        <p:cNvGrpSpPr/>
        <p:nvPr/>
      </p:nvGrpSpPr>
      <p:grpSpPr>
        <a:xfrm>
          <a:off x="0" y="0"/>
          <a:ext cx="0" cy="0"/>
          <a:chOff x="0" y="0"/>
          <a:chExt cx="0" cy="0"/>
        </a:xfrm>
      </p:grpSpPr>
      <p:grpSp>
        <p:nvGrpSpPr>
          <p:cNvPr id="4923" name="Google Shape;4923;p711"/>
          <p:cNvGrpSpPr/>
          <p:nvPr/>
        </p:nvGrpSpPr>
        <p:grpSpPr>
          <a:xfrm>
            <a:off x="7191542" y="1"/>
            <a:ext cx="5000459" cy="1425992"/>
            <a:chOff x="7191542" y="1"/>
            <a:chExt cx="5000459" cy="1425992"/>
          </a:xfrm>
        </p:grpSpPr>
        <p:pic>
          <p:nvPicPr>
            <p:cNvPr id="4924" name="Google Shape;4924;p7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25" name="Google Shape;4925;p711"/>
            <p:cNvGrpSpPr/>
            <p:nvPr/>
          </p:nvGrpSpPr>
          <p:grpSpPr>
            <a:xfrm>
              <a:off x="7191542" y="1"/>
              <a:ext cx="5000459" cy="1425992"/>
              <a:chOff x="7186272" y="0"/>
              <a:chExt cx="5005729" cy="1427495"/>
            </a:xfrm>
          </p:grpSpPr>
          <p:sp>
            <p:nvSpPr>
              <p:cNvPr id="4926" name="Google Shape;4926;p7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27" name="Google Shape;4927;p7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28" name="Google Shape;4928;p71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29" name="Google Shape;4929;p71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30" name="Google Shape;4930;p7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31" name="Google Shape;4931;p7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32" name="Google Shape;4932;p7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OBJECT 2">
    <p:spTree>
      <p:nvGrpSpPr>
        <p:cNvPr id="4933" name="Shape 4933"/>
        <p:cNvGrpSpPr/>
        <p:nvPr/>
      </p:nvGrpSpPr>
      <p:grpSpPr>
        <a:xfrm>
          <a:off x="0" y="0"/>
          <a:ext cx="0" cy="0"/>
          <a:chOff x="0" y="0"/>
          <a:chExt cx="0" cy="0"/>
        </a:xfrm>
      </p:grpSpPr>
      <p:grpSp>
        <p:nvGrpSpPr>
          <p:cNvPr id="4934" name="Google Shape;4934;p712"/>
          <p:cNvGrpSpPr/>
          <p:nvPr/>
        </p:nvGrpSpPr>
        <p:grpSpPr>
          <a:xfrm>
            <a:off x="7191542" y="1"/>
            <a:ext cx="5000459" cy="1425992"/>
            <a:chOff x="7191542" y="1"/>
            <a:chExt cx="5000459" cy="1425992"/>
          </a:xfrm>
        </p:grpSpPr>
        <p:pic>
          <p:nvPicPr>
            <p:cNvPr id="4935" name="Google Shape;4935;p7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36" name="Google Shape;4936;p712"/>
            <p:cNvGrpSpPr/>
            <p:nvPr/>
          </p:nvGrpSpPr>
          <p:grpSpPr>
            <a:xfrm>
              <a:off x="7191542" y="1"/>
              <a:ext cx="5000459" cy="1425992"/>
              <a:chOff x="7186272" y="0"/>
              <a:chExt cx="5005729" cy="1427495"/>
            </a:xfrm>
          </p:grpSpPr>
          <p:sp>
            <p:nvSpPr>
              <p:cNvPr id="4937" name="Google Shape;4937;p7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38" name="Google Shape;4938;p7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39" name="Google Shape;4939;p71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40" name="Google Shape;4940;p71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41" name="Google Shape;4941;p7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42" name="Google Shape;4942;p7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43" name="Google Shape;4943;p7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p:spTree>
      <p:nvGrpSpPr>
        <p:cNvPr id="51" name="Shape 51"/>
        <p:cNvGrpSpPr/>
        <p:nvPr/>
      </p:nvGrpSpPr>
      <p:grpSpPr>
        <a:xfrm>
          <a:off x="0" y="0"/>
          <a:ext cx="0" cy="0"/>
          <a:chOff x="0" y="0"/>
          <a:chExt cx="0" cy="0"/>
        </a:xfrm>
      </p:grpSpPr>
      <p:grpSp>
        <p:nvGrpSpPr>
          <p:cNvPr id="52" name="Google Shape;52;p62"/>
          <p:cNvGrpSpPr/>
          <p:nvPr/>
        </p:nvGrpSpPr>
        <p:grpSpPr>
          <a:xfrm>
            <a:off x="7191542" y="1"/>
            <a:ext cx="5000459" cy="1425992"/>
            <a:chOff x="7191542" y="1"/>
            <a:chExt cx="5000459" cy="1425992"/>
          </a:xfrm>
        </p:grpSpPr>
        <p:pic>
          <p:nvPicPr>
            <p:cNvPr id="53" name="Google Shape;53;p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 name="Google Shape;54;p62"/>
            <p:cNvGrpSpPr/>
            <p:nvPr/>
          </p:nvGrpSpPr>
          <p:grpSpPr>
            <a:xfrm>
              <a:off x="7191542" y="1"/>
              <a:ext cx="5000459" cy="1425992"/>
              <a:chOff x="7186272" y="0"/>
              <a:chExt cx="5005729" cy="1427495"/>
            </a:xfrm>
          </p:grpSpPr>
          <p:sp>
            <p:nvSpPr>
              <p:cNvPr id="55" name="Google Shape;55;p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6" name="Google Shape;56;p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57" name="Google Shape;57;p6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8" name="Google Shape;58;p6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 name="Google Shape;59;p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 name="Google Shape;60;p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 name="Google Shape;61;p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4">
    <p:spTree>
      <p:nvGrpSpPr>
        <p:cNvPr id="521" name="Shape 521"/>
        <p:cNvGrpSpPr/>
        <p:nvPr/>
      </p:nvGrpSpPr>
      <p:grpSpPr>
        <a:xfrm>
          <a:off x="0" y="0"/>
          <a:ext cx="0" cy="0"/>
          <a:chOff x="0" y="0"/>
          <a:chExt cx="0" cy="0"/>
        </a:xfrm>
      </p:grpSpPr>
      <p:sp>
        <p:nvSpPr>
          <p:cNvPr id="522" name="Google Shape;522;p1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523" name="Google Shape;523;p12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4" name="Google Shape;524;p1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525" name="Google Shape;525;p120"/>
          <p:cNvGrpSpPr/>
          <p:nvPr/>
        </p:nvGrpSpPr>
        <p:grpSpPr>
          <a:xfrm>
            <a:off x="7191542" y="1"/>
            <a:ext cx="5000459" cy="1425992"/>
            <a:chOff x="7191542" y="1"/>
            <a:chExt cx="5000459" cy="1425992"/>
          </a:xfrm>
        </p:grpSpPr>
        <p:pic>
          <p:nvPicPr>
            <p:cNvPr id="526" name="Google Shape;526;p12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7" name="Google Shape;527;p120"/>
            <p:cNvGrpSpPr/>
            <p:nvPr/>
          </p:nvGrpSpPr>
          <p:grpSpPr>
            <a:xfrm>
              <a:off x="7191542" y="1"/>
              <a:ext cx="5000459" cy="1425992"/>
              <a:chOff x="7186272" y="0"/>
              <a:chExt cx="5005729" cy="1427495"/>
            </a:xfrm>
          </p:grpSpPr>
          <p:sp>
            <p:nvSpPr>
              <p:cNvPr id="528" name="Google Shape;528;p12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 name="Google Shape;529;p12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OBJECT 3">
    <p:spTree>
      <p:nvGrpSpPr>
        <p:cNvPr id="4944" name="Shape 4944"/>
        <p:cNvGrpSpPr/>
        <p:nvPr/>
      </p:nvGrpSpPr>
      <p:grpSpPr>
        <a:xfrm>
          <a:off x="0" y="0"/>
          <a:ext cx="0" cy="0"/>
          <a:chOff x="0" y="0"/>
          <a:chExt cx="0" cy="0"/>
        </a:xfrm>
      </p:grpSpPr>
      <p:grpSp>
        <p:nvGrpSpPr>
          <p:cNvPr id="4945" name="Google Shape;4945;p713"/>
          <p:cNvGrpSpPr/>
          <p:nvPr/>
        </p:nvGrpSpPr>
        <p:grpSpPr>
          <a:xfrm>
            <a:off x="7191542" y="1"/>
            <a:ext cx="5000459" cy="1425992"/>
            <a:chOff x="7191542" y="1"/>
            <a:chExt cx="5000459" cy="1425992"/>
          </a:xfrm>
        </p:grpSpPr>
        <p:pic>
          <p:nvPicPr>
            <p:cNvPr id="4946" name="Google Shape;4946;p71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47" name="Google Shape;4947;p713"/>
            <p:cNvGrpSpPr/>
            <p:nvPr/>
          </p:nvGrpSpPr>
          <p:grpSpPr>
            <a:xfrm>
              <a:off x="7191542" y="1"/>
              <a:ext cx="5000459" cy="1425992"/>
              <a:chOff x="7186272" y="0"/>
              <a:chExt cx="5005729" cy="1427495"/>
            </a:xfrm>
          </p:grpSpPr>
          <p:sp>
            <p:nvSpPr>
              <p:cNvPr id="4948" name="Google Shape;4948;p71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49" name="Google Shape;4949;p71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50" name="Google Shape;4950;p71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51" name="Google Shape;4951;p71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52" name="Google Shape;4952;p7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53" name="Google Shape;4953;p71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54" name="Google Shape;4954;p7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p:spTree>
      <p:nvGrpSpPr>
        <p:cNvPr id="4955" name="Shape 4955"/>
        <p:cNvGrpSpPr/>
        <p:nvPr/>
      </p:nvGrpSpPr>
      <p:grpSpPr>
        <a:xfrm>
          <a:off x="0" y="0"/>
          <a:ext cx="0" cy="0"/>
          <a:chOff x="0" y="0"/>
          <a:chExt cx="0" cy="0"/>
        </a:xfrm>
      </p:grpSpPr>
      <p:sp>
        <p:nvSpPr>
          <p:cNvPr id="4956" name="Google Shape;4956;p71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4957" name="Google Shape;4957;p71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58" name="Google Shape;4958;p71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959" name="Google Shape;4959;p714"/>
          <p:cNvSpPr/>
          <p:nvPr>
            <p:ph idx="2" type="pic"/>
          </p:nvPr>
        </p:nvSpPr>
        <p:spPr>
          <a:xfrm>
            <a:off x="7118684" y="233915"/>
            <a:ext cx="5073316" cy="5943600"/>
          </a:xfrm>
          <a:prstGeom prst="rect">
            <a:avLst/>
          </a:prstGeom>
          <a:noFill/>
          <a:ln>
            <a:noFill/>
          </a:ln>
        </p:spPr>
      </p:sp>
      <p:grpSp>
        <p:nvGrpSpPr>
          <p:cNvPr id="4960" name="Google Shape;4960;p714"/>
          <p:cNvGrpSpPr/>
          <p:nvPr/>
        </p:nvGrpSpPr>
        <p:grpSpPr>
          <a:xfrm>
            <a:off x="0" y="5020348"/>
            <a:ext cx="12192000" cy="1837653"/>
            <a:chOff x="0" y="5020348"/>
            <a:chExt cx="12192000" cy="1837653"/>
          </a:xfrm>
        </p:grpSpPr>
        <p:sp>
          <p:nvSpPr>
            <p:cNvPr id="4961" name="Google Shape;4961;p71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4962" name="Google Shape;4962;p71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4963" name="Google Shape;4963;p71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
    <p:spTree>
      <p:nvGrpSpPr>
        <p:cNvPr id="4964" name="Shape 4964"/>
        <p:cNvGrpSpPr/>
        <p:nvPr/>
      </p:nvGrpSpPr>
      <p:grpSpPr>
        <a:xfrm>
          <a:off x="0" y="0"/>
          <a:ext cx="0" cy="0"/>
          <a:chOff x="0" y="0"/>
          <a:chExt cx="0" cy="0"/>
        </a:xfrm>
      </p:grpSpPr>
      <p:grpSp>
        <p:nvGrpSpPr>
          <p:cNvPr id="4965" name="Google Shape;4965;p715"/>
          <p:cNvGrpSpPr/>
          <p:nvPr/>
        </p:nvGrpSpPr>
        <p:grpSpPr>
          <a:xfrm>
            <a:off x="7191542" y="1"/>
            <a:ext cx="5000459" cy="1425992"/>
            <a:chOff x="7191542" y="1"/>
            <a:chExt cx="5000459" cy="1425992"/>
          </a:xfrm>
        </p:grpSpPr>
        <p:pic>
          <p:nvPicPr>
            <p:cNvPr id="4966" name="Google Shape;4966;p7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67" name="Google Shape;4967;p715"/>
            <p:cNvGrpSpPr/>
            <p:nvPr/>
          </p:nvGrpSpPr>
          <p:grpSpPr>
            <a:xfrm>
              <a:off x="7191542" y="1"/>
              <a:ext cx="5000459" cy="1425992"/>
              <a:chOff x="7186272" y="0"/>
              <a:chExt cx="5005729" cy="1427495"/>
            </a:xfrm>
          </p:grpSpPr>
          <p:sp>
            <p:nvSpPr>
              <p:cNvPr id="4968" name="Google Shape;4968;p7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69" name="Google Shape;4969;p7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70" name="Google Shape;4970;p71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71" name="Google Shape;4971;p71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72" name="Google Shape;4972;p7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73" name="Google Shape;4973;p7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74" name="Google Shape;4974;p7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 2">
    <p:spTree>
      <p:nvGrpSpPr>
        <p:cNvPr id="4975" name="Shape 4975"/>
        <p:cNvGrpSpPr/>
        <p:nvPr/>
      </p:nvGrpSpPr>
      <p:grpSpPr>
        <a:xfrm>
          <a:off x="0" y="0"/>
          <a:ext cx="0" cy="0"/>
          <a:chOff x="0" y="0"/>
          <a:chExt cx="0" cy="0"/>
        </a:xfrm>
      </p:grpSpPr>
      <p:grpSp>
        <p:nvGrpSpPr>
          <p:cNvPr id="4976" name="Google Shape;4976;p716"/>
          <p:cNvGrpSpPr/>
          <p:nvPr/>
        </p:nvGrpSpPr>
        <p:grpSpPr>
          <a:xfrm>
            <a:off x="7191542" y="1"/>
            <a:ext cx="5000459" cy="1425992"/>
            <a:chOff x="7191542" y="1"/>
            <a:chExt cx="5000459" cy="1425992"/>
          </a:xfrm>
        </p:grpSpPr>
        <p:pic>
          <p:nvPicPr>
            <p:cNvPr id="4977" name="Google Shape;4977;p71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78" name="Google Shape;4978;p716"/>
            <p:cNvGrpSpPr/>
            <p:nvPr/>
          </p:nvGrpSpPr>
          <p:grpSpPr>
            <a:xfrm>
              <a:off x="7191542" y="1"/>
              <a:ext cx="5000459" cy="1425992"/>
              <a:chOff x="7186272" y="0"/>
              <a:chExt cx="5005729" cy="1427495"/>
            </a:xfrm>
          </p:grpSpPr>
          <p:sp>
            <p:nvSpPr>
              <p:cNvPr id="4979" name="Google Shape;4979;p71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80" name="Google Shape;4980;p71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81" name="Google Shape;4981;p71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82" name="Google Shape;4982;p716"/>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83" name="Google Shape;4983;p7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84" name="Google Shape;4984;p71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85" name="Google Shape;4985;p71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p:spTree>
      <p:nvGrpSpPr>
        <p:cNvPr id="4986" name="Shape 4986"/>
        <p:cNvGrpSpPr/>
        <p:nvPr/>
      </p:nvGrpSpPr>
      <p:grpSpPr>
        <a:xfrm>
          <a:off x="0" y="0"/>
          <a:ext cx="0" cy="0"/>
          <a:chOff x="0" y="0"/>
          <a:chExt cx="0" cy="0"/>
        </a:xfrm>
      </p:grpSpPr>
      <p:sp>
        <p:nvSpPr>
          <p:cNvPr id="4987" name="Google Shape;4987;p71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88" name="Google Shape;4988;p71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989" name="Google Shape;4989;p717"/>
          <p:cNvGrpSpPr/>
          <p:nvPr/>
        </p:nvGrpSpPr>
        <p:grpSpPr>
          <a:xfrm>
            <a:off x="7191542" y="1"/>
            <a:ext cx="5000459" cy="1425992"/>
            <a:chOff x="7191542" y="1"/>
            <a:chExt cx="5000459" cy="1425992"/>
          </a:xfrm>
        </p:grpSpPr>
        <p:pic>
          <p:nvPicPr>
            <p:cNvPr id="4990" name="Google Shape;4990;p71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4991" name="Google Shape;4991;p717"/>
            <p:cNvGrpSpPr/>
            <p:nvPr/>
          </p:nvGrpSpPr>
          <p:grpSpPr>
            <a:xfrm>
              <a:off x="7191542" y="1"/>
              <a:ext cx="5000459" cy="1425992"/>
              <a:chOff x="7186272" y="0"/>
              <a:chExt cx="5005729" cy="1427495"/>
            </a:xfrm>
          </p:grpSpPr>
          <p:sp>
            <p:nvSpPr>
              <p:cNvPr id="4992" name="Google Shape;4992;p71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4993" name="Google Shape;4993;p71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4994" name="Google Shape;4994;p71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95" name="Google Shape;4995;p71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4996" name="Google Shape;4996;p71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4997" name="Google Shape;4997;p7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3">
    <p:spTree>
      <p:nvGrpSpPr>
        <p:cNvPr id="4998" name="Shape 4998"/>
        <p:cNvGrpSpPr/>
        <p:nvPr/>
      </p:nvGrpSpPr>
      <p:grpSpPr>
        <a:xfrm>
          <a:off x="0" y="0"/>
          <a:ext cx="0" cy="0"/>
          <a:chOff x="0" y="0"/>
          <a:chExt cx="0" cy="0"/>
        </a:xfrm>
      </p:grpSpPr>
      <p:grpSp>
        <p:nvGrpSpPr>
          <p:cNvPr id="4999" name="Google Shape;4999;p718"/>
          <p:cNvGrpSpPr/>
          <p:nvPr/>
        </p:nvGrpSpPr>
        <p:grpSpPr>
          <a:xfrm>
            <a:off x="7191542" y="1"/>
            <a:ext cx="5000459" cy="1425992"/>
            <a:chOff x="7191542" y="1"/>
            <a:chExt cx="5000459" cy="1425992"/>
          </a:xfrm>
        </p:grpSpPr>
        <p:pic>
          <p:nvPicPr>
            <p:cNvPr id="5000" name="Google Shape;5000;p7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01" name="Google Shape;5001;p718"/>
            <p:cNvGrpSpPr/>
            <p:nvPr/>
          </p:nvGrpSpPr>
          <p:grpSpPr>
            <a:xfrm>
              <a:off x="7191542" y="1"/>
              <a:ext cx="5000459" cy="1425992"/>
              <a:chOff x="7186272" y="0"/>
              <a:chExt cx="5005729" cy="1427495"/>
            </a:xfrm>
          </p:grpSpPr>
          <p:sp>
            <p:nvSpPr>
              <p:cNvPr id="5002" name="Google Shape;5002;p7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03" name="Google Shape;5003;p7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04" name="Google Shape;5004;p71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05" name="Google Shape;5005;p71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06" name="Google Shape;5006;p7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07" name="Google Shape;5007;p7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08" name="Google Shape;5008;p7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009" name="Shape 5009"/>
        <p:cNvGrpSpPr/>
        <p:nvPr/>
      </p:nvGrpSpPr>
      <p:grpSpPr>
        <a:xfrm>
          <a:off x="0" y="0"/>
          <a:ext cx="0" cy="0"/>
          <a:chOff x="0" y="0"/>
          <a:chExt cx="0" cy="0"/>
        </a:xfrm>
      </p:grpSpPr>
      <p:sp>
        <p:nvSpPr>
          <p:cNvPr id="5010" name="Google Shape;5010;p71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11" name="Google Shape;5011;p71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12" name="Google Shape;5012;p71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013" name="Google Shape;5013;p719"/>
          <p:cNvGrpSpPr/>
          <p:nvPr/>
        </p:nvGrpSpPr>
        <p:grpSpPr>
          <a:xfrm>
            <a:off x="7191542" y="1"/>
            <a:ext cx="5000459" cy="1425992"/>
            <a:chOff x="7191542" y="1"/>
            <a:chExt cx="5000459" cy="1425992"/>
          </a:xfrm>
        </p:grpSpPr>
        <p:pic>
          <p:nvPicPr>
            <p:cNvPr id="5014" name="Google Shape;5014;p71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15" name="Google Shape;5015;p719"/>
            <p:cNvGrpSpPr/>
            <p:nvPr/>
          </p:nvGrpSpPr>
          <p:grpSpPr>
            <a:xfrm>
              <a:off x="7191542" y="1"/>
              <a:ext cx="5000459" cy="1425992"/>
              <a:chOff x="7186272" y="0"/>
              <a:chExt cx="5005729" cy="1427495"/>
            </a:xfrm>
          </p:grpSpPr>
          <p:sp>
            <p:nvSpPr>
              <p:cNvPr id="5016" name="Google Shape;5016;p71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17" name="Google Shape;5017;p71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p:bg>
      <p:bgPr>
        <a:solidFill>
          <a:schemeClr val="lt2"/>
        </a:solidFill>
      </p:bgPr>
    </p:bg>
    <p:spTree>
      <p:nvGrpSpPr>
        <p:cNvPr id="5018" name="Shape 5018"/>
        <p:cNvGrpSpPr/>
        <p:nvPr/>
      </p:nvGrpSpPr>
      <p:grpSpPr>
        <a:xfrm>
          <a:off x="0" y="0"/>
          <a:ext cx="0" cy="0"/>
          <a:chOff x="0" y="0"/>
          <a:chExt cx="0" cy="0"/>
        </a:xfrm>
      </p:grpSpPr>
      <p:grpSp>
        <p:nvGrpSpPr>
          <p:cNvPr id="5019" name="Google Shape;5019;p720"/>
          <p:cNvGrpSpPr/>
          <p:nvPr/>
        </p:nvGrpSpPr>
        <p:grpSpPr>
          <a:xfrm>
            <a:off x="0" y="5020347"/>
            <a:ext cx="12192000" cy="1837653"/>
            <a:chOff x="0" y="5020347"/>
            <a:chExt cx="12192000" cy="1837653"/>
          </a:xfrm>
        </p:grpSpPr>
        <p:sp>
          <p:nvSpPr>
            <p:cNvPr id="5020" name="Google Shape;5020;p720"/>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021" name="Google Shape;5021;p72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022" name="Google Shape;5022;p720"/>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023" name="Google Shape;5023;p72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024" name="Google Shape;5024;p720"/>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25" name="Google Shape;5025;p720"/>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p:spTree>
      <p:nvGrpSpPr>
        <p:cNvPr id="5026" name="Shape 5026"/>
        <p:cNvGrpSpPr/>
        <p:nvPr/>
      </p:nvGrpSpPr>
      <p:grpSpPr>
        <a:xfrm>
          <a:off x="0" y="0"/>
          <a:ext cx="0" cy="0"/>
          <a:chOff x="0" y="0"/>
          <a:chExt cx="0" cy="0"/>
        </a:xfrm>
      </p:grpSpPr>
      <p:sp>
        <p:nvSpPr>
          <p:cNvPr id="5027" name="Google Shape;5027;p721"/>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028" name="Google Shape;5028;p721"/>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029" name="Google Shape;5029;p721"/>
          <p:cNvGrpSpPr/>
          <p:nvPr/>
        </p:nvGrpSpPr>
        <p:grpSpPr>
          <a:xfrm>
            <a:off x="0" y="5379426"/>
            <a:ext cx="2807368" cy="753891"/>
            <a:chOff x="0" y="5379426"/>
            <a:chExt cx="2807368" cy="753891"/>
          </a:xfrm>
        </p:grpSpPr>
        <p:sp>
          <p:nvSpPr>
            <p:cNvPr id="5030" name="Google Shape;5030;p721"/>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031" name="Google Shape;5031;p721"/>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032" name="Google Shape;5032;p721"/>
          <p:cNvSpPr/>
          <p:nvPr>
            <p:ph idx="2" type="pic"/>
          </p:nvPr>
        </p:nvSpPr>
        <p:spPr>
          <a:xfrm>
            <a:off x="2807368" y="457202"/>
            <a:ext cx="8915400" cy="5943598"/>
          </a:xfrm>
          <a:prstGeom prst="rect">
            <a:avLst/>
          </a:prstGeom>
          <a:noFill/>
          <a:ln>
            <a:noFill/>
          </a:ln>
        </p:spPr>
      </p:sp>
      <p:pic>
        <p:nvPicPr>
          <p:cNvPr id="5033" name="Google Shape;5033;p721"/>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4">
    <p:spTree>
      <p:nvGrpSpPr>
        <p:cNvPr id="5034" name="Shape 5034"/>
        <p:cNvGrpSpPr/>
        <p:nvPr/>
      </p:nvGrpSpPr>
      <p:grpSpPr>
        <a:xfrm>
          <a:off x="0" y="0"/>
          <a:ext cx="0" cy="0"/>
          <a:chOff x="0" y="0"/>
          <a:chExt cx="0" cy="0"/>
        </a:xfrm>
      </p:grpSpPr>
      <p:grpSp>
        <p:nvGrpSpPr>
          <p:cNvPr id="5035" name="Google Shape;5035;p722"/>
          <p:cNvGrpSpPr/>
          <p:nvPr/>
        </p:nvGrpSpPr>
        <p:grpSpPr>
          <a:xfrm>
            <a:off x="7191542" y="1"/>
            <a:ext cx="5000459" cy="1425992"/>
            <a:chOff x="7191542" y="1"/>
            <a:chExt cx="5000459" cy="1425992"/>
          </a:xfrm>
        </p:grpSpPr>
        <p:pic>
          <p:nvPicPr>
            <p:cNvPr id="5036" name="Google Shape;5036;p72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37" name="Google Shape;5037;p722"/>
            <p:cNvGrpSpPr/>
            <p:nvPr/>
          </p:nvGrpSpPr>
          <p:grpSpPr>
            <a:xfrm>
              <a:off x="7191542" y="1"/>
              <a:ext cx="5000459" cy="1425992"/>
              <a:chOff x="7186272" y="0"/>
              <a:chExt cx="5005729" cy="1427495"/>
            </a:xfrm>
          </p:grpSpPr>
          <p:sp>
            <p:nvSpPr>
              <p:cNvPr id="5038" name="Google Shape;5038;p72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39" name="Google Shape;5039;p72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40" name="Google Shape;5040;p72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41" name="Google Shape;5041;p72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42" name="Google Shape;5042;p72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43" name="Google Shape;5043;p72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44" name="Google Shape;5044;p72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6">
    <p:spTree>
      <p:nvGrpSpPr>
        <p:cNvPr id="530" name="Shape 530"/>
        <p:cNvGrpSpPr/>
        <p:nvPr/>
      </p:nvGrpSpPr>
      <p:grpSpPr>
        <a:xfrm>
          <a:off x="0" y="0"/>
          <a:ext cx="0" cy="0"/>
          <a:chOff x="0" y="0"/>
          <a:chExt cx="0" cy="0"/>
        </a:xfrm>
      </p:grpSpPr>
      <p:sp>
        <p:nvSpPr>
          <p:cNvPr id="531" name="Google Shape;531;p12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2" name="Google Shape;532;p12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3" name="Google Shape;533;p12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34" name="Google Shape;534;p121"/>
          <p:cNvSpPr/>
          <p:nvPr>
            <p:ph idx="2" type="pic"/>
          </p:nvPr>
        </p:nvSpPr>
        <p:spPr>
          <a:xfrm>
            <a:off x="7118684" y="233915"/>
            <a:ext cx="5073316" cy="5943600"/>
          </a:xfrm>
          <a:prstGeom prst="rect">
            <a:avLst/>
          </a:prstGeom>
          <a:noFill/>
          <a:ln>
            <a:noFill/>
          </a:ln>
        </p:spPr>
      </p:sp>
      <p:grpSp>
        <p:nvGrpSpPr>
          <p:cNvPr id="535" name="Google Shape;535;p121"/>
          <p:cNvGrpSpPr/>
          <p:nvPr/>
        </p:nvGrpSpPr>
        <p:grpSpPr>
          <a:xfrm>
            <a:off x="0" y="5020348"/>
            <a:ext cx="12192000" cy="1837653"/>
            <a:chOff x="0" y="5020348"/>
            <a:chExt cx="12192000" cy="1837653"/>
          </a:xfrm>
        </p:grpSpPr>
        <p:sp>
          <p:nvSpPr>
            <p:cNvPr id="536" name="Google Shape;536;p12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7" name="Google Shape;537;p12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538" name="Google Shape;538;p12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
    <p:spTree>
      <p:nvGrpSpPr>
        <p:cNvPr id="5045" name="Shape 5045"/>
        <p:cNvGrpSpPr/>
        <p:nvPr/>
      </p:nvGrpSpPr>
      <p:grpSpPr>
        <a:xfrm>
          <a:off x="0" y="0"/>
          <a:ext cx="0" cy="0"/>
          <a:chOff x="0" y="0"/>
          <a:chExt cx="0" cy="0"/>
        </a:xfrm>
      </p:grpSpPr>
      <p:sp>
        <p:nvSpPr>
          <p:cNvPr id="5046" name="Google Shape;5046;p72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047" name="Google Shape;5047;p72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48" name="Google Shape;5048;p72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049" name="Google Shape;5049;p723"/>
          <p:cNvSpPr/>
          <p:nvPr>
            <p:ph idx="2" type="pic"/>
          </p:nvPr>
        </p:nvSpPr>
        <p:spPr>
          <a:xfrm>
            <a:off x="7118684" y="233915"/>
            <a:ext cx="5073316" cy="5943600"/>
          </a:xfrm>
          <a:prstGeom prst="rect">
            <a:avLst/>
          </a:prstGeom>
          <a:noFill/>
          <a:ln>
            <a:noFill/>
          </a:ln>
        </p:spPr>
      </p:sp>
      <p:grpSp>
        <p:nvGrpSpPr>
          <p:cNvPr id="5050" name="Google Shape;5050;p723"/>
          <p:cNvGrpSpPr/>
          <p:nvPr/>
        </p:nvGrpSpPr>
        <p:grpSpPr>
          <a:xfrm>
            <a:off x="0" y="5020348"/>
            <a:ext cx="12192000" cy="1837653"/>
            <a:chOff x="0" y="5020348"/>
            <a:chExt cx="12192000" cy="1837653"/>
          </a:xfrm>
        </p:grpSpPr>
        <p:sp>
          <p:nvSpPr>
            <p:cNvPr id="5051" name="Google Shape;5051;p72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052" name="Google Shape;5052;p72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053" name="Google Shape;5053;p72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_OBJECTS 2">
    <p:spTree>
      <p:nvGrpSpPr>
        <p:cNvPr id="5054" name="Shape 5054"/>
        <p:cNvGrpSpPr/>
        <p:nvPr/>
      </p:nvGrpSpPr>
      <p:grpSpPr>
        <a:xfrm>
          <a:off x="0" y="0"/>
          <a:ext cx="0" cy="0"/>
          <a:chOff x="0" y="0"/>
          <a:chExt cx="0" cy="0"/>
        </a:xfrm>
      </p:grpSpPr>
      <p:sp>
        <p:nvSpPr>
          <p:cNvPr id="5055" name="Google Shape;5055;p72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56" name="Google Shape;5056;p724"/>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057" name="Google Shape;5057;p724"/>
          <p:cNvGrpSpPr/>
          <p:nvPr/>
        </p:nvGrpSpPr>
        <p:grpSpPr>
          <a:xfrm>
            <a:off x="7191542" y="1"/>
            <a:ext cx="5000459" cy="1425992"/>
            <a:chOff x="7191542" y="1"/>
            <a:chExt cx="5000459" cy="1425992"/>
          </a:xfrm>
        </p:grpSpPr>
        <p:pic>
          <p:nvPicPr>
            <p:cNvPr id="5058" name="Google Shape;5058;p72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59" name="Google Shape;5059;p724"/>
            <p:cNvGrpSpPr/>
            <p:nvPr/>
          </p:nvGrpSpPr>
          <p:grpSpPr>
            <a:xfrm>
              <a:off x="7191542" y="1"/>
              <a:ext cx="5000459" cy="1425992"/>
              <a:chOff x="7186272" y="0"/>
              <a:chExt cx="5005729" cy="1427495"/>
            </a:xfrm>
          </p:grpSpPr>
          <p:sp>
            <p:nvSpPr>
              <p:cNvPr id="5060" name="Google Shape;5060;p72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61" name="Google Shape;5061;p72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62" name="Google Shape;5062;p724"/>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63" name="Google Shape;5063;p72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64" name="Google Shape;5064;p72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65" name="Google Shape;5065;p72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 3">
    <p:spTree>
      <p:nvGrpSpPr>
        <p:cNvPr id="5066" name="Shape 5066"/>
        <p:cNvGrpSpPr/>
        <p:nvPr/>
      </p:nvGrpSpPr>
      <p:grpSpPr>
        <a:xfrm>
          <a:off x="0" y="0"/>
          <a:ext cx="0" cy="0"/>
          <a:chOff x="0" y="0"/>
          <a:chExt cx="0" cy="0"/>
        </a:xfrm>
      </p:grpSpPr>
      <p:grpSp>
        <p:nvGrpSpPr>
          <p:cNvPr id="5067" name="Google Shape;5067;p725"/>
          <p:cNvGrpSpPr/>
          <p:nvPr/>
        </p:nvGrpSpPr>
        <p:grpSpPr>
          <a:xfrm>
            <a:off x="7191542" y="1"/>
            <a:ext cx="5000459" cy="1425992"/>
            <a:chOff x="7191542" y="1"/>
            <a:chExt cx="5000459" cy="1425992"/>
          </a:xfrm>
        </p:grpSpPr>
        <p:pic>
          <p:nvPicPr>
            <p:cNvPr id="5068" name="Google Shape;5068;p72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69" name="Google Shape;5069;p725"/>
            <p:cNvGrpSpPr/>
            <p:nvPr/>
          </p:nvGrpSpPr>
          <p:grpSpPr>
            <a:xfrm>
              <a:off x="7191542" y="1"/>
              <a:ext cx="5000459" cy="1425992"/>
              <a:chOff x="7186272" y="0"/>
              <a:chExt cx="5005729" cy="1427495"/>
            </a:xfrm>
          </p:grpSpPr>
          <p:sp>
            <p:nvSpPr>
              <p:cNvPr id="5070" name="Google Shape;5070;p72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71" name="Google Shape;5071;p72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72" name="Google Shape;5072;p72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73" name="Google Shape;5073;p72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74" name="Google Shape;5074;p7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75" name="Google Shape;5075;p72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76" name="Google Shape;5076;p7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
    <p:spTree>
      <p:nvGrpSpPr>
        <p:cNvPr id="5077" name="Shape 5077"/>
        <p:cNvGrpSpPr/>
        <p:nvPr/>
      </p:nvGrpSpPr>
      <p:grpSpPr>
        <a:xfrm>
          <a:off x="0" y="0"/>
          <a:ext cx="0" cy="0"/>
          <a:chOff x="0" y="0"/>
          <a:chExt cx="0" cy="0"/>
        </a:xfrm>
      </p:grpSpPr>
      <p:sp>
        <p:nvSpPr>
          <p:cNvPr id="5078" name="Google Shape;5078;p72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79" name="Google Shape;5079;p726"/>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080" name="Google Shape;5080;p726"/>
          <p:cNvGrpSpPr/>
          <p:nvPr/>
        </p:nvGrpSpPr>
        <p:grpSpPr>
          <a:xfrm>
            <a:off x="7191542" y="1"/>
            <a:ext cx="5000459" cy="1425992"/>
            <a:chOff x="7191542" y="1"/>
            <a:chExt cx="5000459" cy="1425992"/>
          </a:xfrm>
        </p:grpSpPr>
        <p:pic>
          <p:nvPicPr>
            <p:cNvPr id="5081" name="Google Shape;5081;p72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82" name="Google Shape;5082;p726"/>
            <p:cNvGrpSpPr/>
            <p:nvPr/>
          </p:nvGrpSpPr>
          <p:grpSpPr>
            <a:xfrm>
              <a:off x="7191542" y="1"/>
              <a:ext cx="5000459" cy="1425992"/>
              <a:chOff x="7186272" y="0"/>
              <a:chExt cx="5005729" cy="1427495"/>
            </a:xfrm>
          </p:grpSpPr>
          <p:sp>
            <p:nvSpPr>
              <p:cNvPr id="5083" name="Google Shape;5083;p72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84" name="Google Shape;5084;p72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85" name="Google Shape;5085;p726"/>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86" name="Google Shape;5086;p726"/>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87" name="Google Shape;5087;p72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88" name="Google Shape;5088;p72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3 2">
    <p:spTree>
      <p:nvGrpSpPr>
        <p:cNvPr id="5089" name="Shape 5089"/>
        <p:cNvGrpSpPr/>
        <p:nvPr/>
      </p:nvGrpSpPr>
      <p:grpSpPr>
        <a:xfrm>
          <a:off x="0" y="0"/>
          <a:ext cx="0" cy="0"/>
          <a:chOff x="0" y="0"/>
          <a:chExt cx="0" cy="0"/>
        </a:xfrm>
      </p:grpSpPr>
      <p:grpSp>
        <p:nvGrpSpPr>
          <p:cNvPr id="5090" name="Google Shape;5090;p727"/>
          <p:cNvGrpSpPr/>
          <p:nvPr/>
        </p:nvGrpSpPr>
        <p:grpSpPr>
          <a:xfrm>
            <a:off x="7191542" y="1"/>
            <a:ext cx="5000459" cy="1425992"/>
            <a:chOff x="7191542" y="1"/>
            <a:chExt cx="5000459" cy="1425992"/>
          </a:xfrm>
        </p:grpSpPr>
        <p:pic>
          <p:nvPicPr>
            <p:cNvPr id="5091" name="Google Shape;5091;p72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092" name="Google Shape;5092;p727"/>
            <p:cNvGrpSpPr/>
            <p:nvPr/>
          </p:nvGrpSpPr>
          <p:grpSpPr>
            <a:xfrm>
              <a:off x="7191542" y="1"/>
              <a:ext cx="5000459" cy="1425992"/>
              <a:chOff x="7186272" y="0"/>
              <a:chExt cx="5005729" cy="1427495"/>
            </a:xfrm>
          </p:grpSpPr>
          <p:sp>
            <p:nvSpPr>
              <p:cNvPr id="5093" name="Google Shape;5093;p72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094" name="Google Shape;5094;p72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095" name="Google Shape;5095;p72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96" name="Google Shape;5096;p72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97" name="Google Shape;5097;p7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098" name="Google Shape;5098;p72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099" name="Google Shape;5099;p7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p:spTree>
      <p:nvGrpSpPr>
        <p:cNvPr id="5100" name="Shape 5100"/>
        <p:cNvGrpSpPr/>
        <p:nvPr/>
      </p:nvGrpSpPr>
      <p:grpSpPr>
        <a:xfrm>
          <a:off x="0" y="0"/>
          <a:ext cx="0" cy="0"/>
          <a:chOff x="0" y="0"/>
          <a:chExt cx="0" cy="0"/>
        </a:xfrm>
      </p:grpSpPr>
      <p:sp>
        <p:nvSpPr>
          <p:cNvPr id="5101" name="Google Shape;5101;p72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02" name="Google Shape;5102;p72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03" name="Google Shape;5103;p72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104" name="Google Shape;5104;p728"/>
          <p:cNvGrpSpPr/>
          <p:nvPr/>
        </p:nvGrpSpPr>
        <p:grpSpPr>
          <a:xfrm>
            <a:off x="7191542" y="1"/>
            <a:ext cx="5000459" cy="1425992"/>
            <a:chOff x="7191542" y="1"/>
            <a:chExt cx="5000459" cy="1425992"/>
          </a:xfrm>
        </p:grpSpPr>
        <p:pic>
          <p:nvPicPr>
            <p:cNvPr id="5105" name="Google Shape;5105;p72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06" name="Google Shape;5106;p728"/>
            <p:cNvGrpSpPr/>
            <p:nvPr/>
          </p:nvGrpSpPr>
          <p:grpSpPr>
            <a:xfrm>
              <a:off x="7191542" y="1"/>
              <a:ext cx="5000459" cy="1425992"/>
              <a:chOff x="7186272" y="0"/>
              <a:chExt cx="5005729" cy="1427495"/>
            </a:xfrm>
          </p:grpSpPr>
          <p:sp>
            <p:nvSpPr>
              <p:cNvPr id="5107" name="Google Shape;5107;p72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08" name="Google Shape;5108;p72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
    <p:bg>
      <p:bgPr>
        <a:solidFill>
          <a:schemeClr val="lt2"/>
        </a:solidFill>
      </p:bgPr>
    </p:bg>
    <p:spTree>
      <p:nvGrpSpPr>
        <p:cNvPr id="5109" name="Shape 5109"/>
        <p:cNvGrpSpPr/>
        <p:nvPr/>
      </p:nvGrpSpPr>
      <p:grpSpPr>
        <a:xfrm>
          <a:off x="0" y="0"/>
          <a:ext cx="0" cy="0"/>
          <a:chOff x="0" y="0"/>
          <a:chExt cx="0" cy="0"/>
        </a:xfrm>
      </p:grpSpPr>
      <p:grpSp>
        <p:nvGrpSpPr>
          <p:cNvPr id="5110" name="Google Shape;5110;p729"/>
          <p:cNvGrpSpPr/>
          <p:nvPr/>
        </p:nvGrpSpPr>
        <p:grpSpPr>
          <a:xfrm>
            <a:off x="0" y="5020347"/>
            <a:ext cx="12192000" cy="1837653"/>
            <a:chOff x="0" y="5020347"/>
            <a:chExt cx="12192000" cy="1837653"/>
          </a:xfrm>
        </p:grpSpPr>
        <p:sp>
          <p:nvSpPr>
            <p:cNvPr id="5111" name="Google Shape;5111;p72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12" name="Google Shape;5112;p72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13" name="Google Shape;5113;p72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114" name="Google Shape;5114;p72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115" name="Google Shape;5115;p72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16" name="Google Shape;5116;p72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
    <p:spTree>
      <p:nvGrpSpPr>
        <p:cNvPr id="5117" name="Shape 5117"/>
        <p:cNvGrpSpPr/>
        <p:nvPr/>
      </p:nvGrpSpPr>
      <p:grpSpPr>
        <a:xfrm>
          <a:off x="0" y="0"/>
          <a:ext cx="0" cy="0"/>
          <a:chOff x="0" y="0"/>
          <a:chExt cx="0" cy="0"/>
        </a:xfrm>
      </p:grpSpPr>
      <p:sp>
        <p:nvSpPr>
          <p:cNvPr id="5118" name="Google Shape;5118;p73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119" name="Google Shape;5119;p73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120" name="Google Shape;5120;p730"/>
          <p:cNvGrpSpPr/>
          <p:nvPr/>
        </p:nvGrpSpPr>
        <p:grpSpPr>
          <a:xfrm>
            <a:off x="0" y="5379426"/>
            <a:ext cx="2807368" cy="753891"/>
            <a:chOff x="0" y="5379426"/>
            <a:chExt cx="2807368" cy="753891"/>
          </a:xfrm>
        </p:grpSpPr>
        <p:sp>
          <p:nvSpPr>
            <p:cNvPr id="5121" name="Google Shape;5121;p73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22" name="Google Shape;5122;p73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123" name="Google Shape;5123;p730"/>
          <p:cNvSpPr/>
          <p:nvPr>
            <p:ph idx="2" type="pic"/>
          </p:nvPr>
        </p:nvSpPr>
        <p:spPr>
          <a:xfrm>
            <a:off x="2807368" y="457202"/>
            <a:ext cx="8915400" cy="5943598"/>
          </a:xfrm>
          <a:prstGeom prst="rect">
            <a:avLst/>
          </a:prstGeom>
          <a:noFill/>
          <a:ln>
            <a:noFill/>
          </a:ln>
        </p:spPr>
      </p:sp>
      <p:pic>
        <p:nvPicPr>
          <p:cNvPr id="5124" name="Google Shape;5124;p73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4 2">
    <p:spTree>
      <p:nvGrpSpPr>
        <p:cNvPr id="5125" name="Shape 5125"/>
        <p:cNvGrpSpPr/>
        <p:nvPr/>
      </p:nvGrpSpPr>
      <p:grpSpPr>
        <a:xfrm>
          <a:off x="0" y="0"/>
          <a:ext cx="0" cy="0"/>
          <a:chOff x="0" y="0"/>
          <a:chExt cx="0" cy="0"/>
        </a:xfrm>
      </p:grpSpPr>
      <p:grpSp>
        <p:nvGrpSpPr>
          <p:cNvPr id="5126" name="Google Shape;5126;p731"/>
          <p:cNvGrpSpPr/>
          <p:nvPr/>
        </p:nvGrpSpPr>
        <p:grpSpPr>
          <a:xfrm>
            <a:off x="7191542" y="1"/>
            <a:ext cx="5000459" cy="1425992"/>
            <a:chOff x="7191542" y="1"/>
            <a:chExt cx="5000459" cy="1425992"/>
          </a:xfrm>
        </p:grpSpPr>
        <p:pic>
          <p:nvPicPr>
            <p:cNvPr id="5127" name="Google Shape;5127;p7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28" name="Google Shape;5128;p731"/>
            <p:cNvGrpSpPr/>
            <p:nvPr/>
          </p:nvGrpSpPr>
          <p:grpSpPr>
            <a:xfrm>
              <a:off x="7191542" y="1"/>
              <a:ext cx="5000459" cy="1425992"/>
              <a:chOff x="7186272" y="0"/>
              <a:chExt cx="5005729" cy="1427495"/>
            </a:xfrm>
          </p:grpSpPr>
          <p:sp>
            <p:nvSpPr>
              <p:cNvPr id="5129" name="Google Shape;5129;p7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30" name="Google Shape;5130;p7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131" name="Google Shape;5131;p73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32" name="Google Shape;5132;p73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33" name="Google Shape;5133;p7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34" name="Google Shape;5134;p7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35" name="Google Shape;5135;p7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5 2">
    <p:spTree>
      <p:nvGrpSpPr>
        <p:cNvPr id="5136" name="Shape 5136"/>
        <p:cNvGrpSpPr/>
        <p:nvPr/>
      </p:nvGrpSpPr>
      <p:grpSpPr>
        <a:xfrm>
          <a:off x="0" y="0"/>
          <a:ext cx="0" cy="0"/>
          <a:chOff x="0" y="0"/>
          <a:chExt cx="0" cy="0"/>
        </a:xfrm>
      </p:grpSpPr>
      <p:grpSp>
        <p:nvGrpSpPr>
          <p:cNvPr id="5137" name="Google Shape;5137;p732"/>
          <p:cNvGrpSpPr/>
          <p:nvPr/>
        </p:nvGrpSpPr>
        <p:grpSpPr>
          <a:xfrm>
            <a:off x="7191542" y="1"/>
            <a:ext cx="5000459" cy="1425992"/>
            <a:chOff x="7191542" y="1"/>
            <a:chExt cx="5000459" cy="1425992"/>
          </a:xfrm>
        </p:grpSpPr>
        <p:pic>
          <p:nvPicPr>
            <p:cNvPr id="5138" name="Google Shape;5138;p7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39" name="Google Shape;5139;p732"/>
            <p:cNvGrpSpPr/>
            <p:nvPr/>
          </p:nvGrpSpPr>
          <p:grpSpPr>
            <a:xfrm>
              <a:off x="7191542" y="1"/>
              <a:ext cx="5000459" cy="1425992"/>
              <a:chOff x="7186272" y="0"/>
              <a:chExt cx="5005729" cy="1427495"/>
            </a:xfrm>
          </p:grpSpPr>
          <p:sp>
            <p:nvSpPr>
              <p:cNvPr id="5140" name="Google Shape;5140;p7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41" name="Google Shape;5141;p7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142" name="Google Shape;5142;p73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43" name="Google Shape;5143;p73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44" name="Google Shape;5144;p7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45" name="Google Shape;5145;p7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46" name="Google Shape;5146;p7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7">
    <p:bg>
      <p:bgPr>
        <a:solidFill>
          <a:schemeClr val="lt2"/>
        </a:solidFill>
      </p:bgPr>
    </p:bg>
    <p:spTree>
      <p:nvGrpSpPr>
        <p:cNvPr id="539" name="Shape 539"/>
        <p:cNvGrpSpPr/>
        <p:nvPr/>
      </p:nvGrpSpPr>
      <p:grpSpPr>
        <a:xfrm>
          <a:off x="0" y="0"/>
          <a:ext cx="0" cy="0"/>
          <a:chOff x="0" y="0"/>
          <a:chExt cx="0" cy="0"/>
        </a:xfrm>
      </p:grpSpPr>
      <p:grpSp>
        <p:nvGrpSpPr>
          <p:cNvPr id="540" name="Google Shape;540;p122"/>
          <p:cNvGrpSpPr/>
          <p:nvPr/>
        </p:nvGrpSpPr>
        <p:grpSpPr>
          <a:xfrm>
            <a:off x="0" y="5020347"/>
            <a:ext cx="12192000" cy="1837653"/>
            <a:chOff x="0" y="5020347"/>
            <a:chExt cx="12192000" cy="1837653"/>
          </a:xfrm>
        </p:grpSpPr>
        <p:sp>
          <p:nvSpPr>
            <p:cNvPr id="541" name="Google Shape;541;p12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42" name="Google Shape;542;p12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43" name="Google Shape;543;p12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544" name="Google Shape;544;p12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45" name="Google Shape;545;p12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46" name="Google Shape;546;p12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5 3">
    <p:spTree>
      <p:nvGrpSpPr>
        <p:cNvPr id="5147" name="Shape 5147"/>
        <p:cNvGrpSpPr/>
        <p:nvPr/>
      </p:nvGrpSpPr>
      <p:grpSpPr>
        <a:xfrm>
          <a:off x="0" y="0"/>
          <a:ext cx="0" cy="0"/>
          <a:chOff x="0" y="0"/>
          <a:chExt cx="0" cy="0"/>
        </a:xfrm>
      </p:grpSpPr>
      <p:grpSp>
        <p:nvGrpSpPr>
          <p:cNvPr id="5148" name="Google Shape;5148;p733"/>
          <p:cNvGrpSpPr/>
          <p:nvPr/>
        </p:nvGrpSpPr>
        <p:grpSpPr>
          <a:xfrm>
            <a:off x="7191542" y="1"/>
            <a:ext cx="5000459" cy="1425992"/>
            <a:chOff x="7191542" y="1"/>
            <a:chExt cx="5000459" cy="1425992"/>
          </a:xfrm>
        </p:grpSpPr>
        <p:pic>
          <p:nvPicPr>
            <p:cNvPr id="5149" name="Google Shape;5149;p7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50" name="Google Shape;5150;p733"/>
            <p:cNvGrpSpPr/>
            <p:nvPr/>
          </p:nvGrpSpPr>
          <p:grpSpPr>
            <a:xfrm>
              <a:off x="7191542" y="1"/>
              <a:ext cx="5000459" cy="1425992"/>
              <a:chOff x="7186272" y="0"/>
              <a:chExt cx="5005729" cy="1427495"/>
            </a:xfrm>
          </p:grpSpPr>
          <p:sp>
            <p:nvSpPr>
              <p:cNvPr id="5151" name="Google Shape;5151;p7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52" name="Google Shape;5152;p7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153" name="Google Shape;5153;p73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54" name="Google Shape;5154;p73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55" name="Google Shape;5155;p7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56" name="Google Shape;5156;p7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57" name="Google Shape;5157;p7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 2">
    <p:bg>
      <p:bgPr>
        <a:solidFill>
          <a:schemeClr val="lt2"/>
        </a:solidFill>
      </p:bgPr>
    </p:bg>
    <p:spTree>
      <p:nvGrpSpPr>
        <p:cNvPr id="5158" name="Shape 5158"/>
        <p:cNvGrpSpPr/>
        <p:nvPr/>
      </p:nvGrpSpPr>
      <p:grpSpPr>
        <a:xfrm>
          <a:off x="0" y="0"/>
          <a:ext cx="0" cy="0"/>
          <a:chOff x="0" y="0"/>
          <a:chExt cx="0" cy="0"/>
        </a:xfrm>
      </p:grpSpPr>
      <p:grpSp>
        <p:nvGrpSpPr>
          <p:cNvPr id="5159" name="Google Shape;5159;p734"/>
          <p:cNvGrpSpPr/>
          <p:nvPr/>
        </p:nvGrpSpPr>
        <p:grpSpPr>
          <a:xfrm>
            <a:off x="0" y="5020347"/>
            <a:ext cx="12192000" cy="1837653"/>
            <a:chOff x="0" y="5020347"/>
            <a:chExt cx="12192000" cy="1837653"/>
          </a:xfrm>
        </p:grpSpPr>
        <p:sp>
          <p:nvSpPr>
            <p:cNvPr id="5160" name="Google Shape;5160;p73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61" name="Google Shape;5161;p73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62" name="Google Shape;5162;p73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163" name="Google Shape;5163;p73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164" name="Google Shape;5164;p73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65" name="Google Shape;5165;p73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7">
    <p:spTree>
      <p:nvGrpSpPr>
        <p:cNvPr id="5166" name="Shape 5166"/>
        <p:cNvGrpSpPr/>
        <p:nvPr/>
      </p:nvGrpSpPr>
      <p:grpSpPr>
        <a:xfrm>
          <a:off x="0" y="0"/>
          <a:ext cx="0" cy="0"/>
          <a:chOff x="0" y="0"/>
          <a:chExt cx="0" cy="0"/>
        </a:xfrm>
      </p:grpSpPr>
      <p:grpSp>
        <p:nvGrpSpPr>
          <p:cNvPr id="5167" name="Google Shape;5167;p735"/>
          <p:cNvGrpSpPr/>
          <p:nvPr/>
        </p:nvGrpSpPr>
        <p:grpSpPr>
          <a:xfrm>
            <a:off x="7191542" y="1"/>
            <a:ext cx="5000459" cy="1425992"/>
            <a:chOff x="7191542" y="1"/>
            <a:chExt cx="5000459" cy="1425992"/>
          </a:xfrm>
        </p:grpSpPr>
        <p:pic>
          <p:nvPicPr>
            <p:cNvPr id="5168" name="Google Shape;5168;p73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69" name="Google Shape;5169;p735"/>
            <p:cNvGrpSpPr/>
            <p:nvPr/>
          </p:nvGrpSpPr>
          <p:grpSpPr>
            <a:xfrm>
              <a:off x="7191542" y="1"/>
              <a:ext cx="5000459" cy="1425992"/>
              <a:chOff x="7186272" y="0"/>
              <a:chExt cx="5005729" cy="1427495"/>
            </a:xfrm>
          </p:grpSpPr>
          <p:sp>
            <p:nvSpPr>
              <p:cNvPr id="5170" name="Google Shape;5170;p73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71" name="Google Shape;5171;p73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172" name="Google Shape;5172;p73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73" name="Google Shape;5173;p73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74" name="Google Shape;5174;p73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75" name="Google Shape;5175;p73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76" name="Google Shape;5176;p73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 3">
    <p:bg>
      <p:bgPr>
        <a:solidFill>
          <a:schemeClr val="lt2"/>
        </a:solidFill>
      </p:bgPr>
    </p:bg>
    <p:spTree>
      <p:nvGrpSpPr>
        <p:cNvPr id="5177" name="Shape 5177"/>
        <p:cNvGrpSpPr/>
        <p:nvPr/>
      </p:nvGrpSpPr>
      <p:grpSpPr>
        <a:xfrm>
          <a:off x="0" y="0"/>
          <a:ext cx="0" cy="0"/>
          <a:chOff x="0" y="0"/>
          <a:chExt cx="0" cy="0"/>
        </a:xfrm>
      </p:grpSpPr>
      <p:grpSp>
        <p:nvGrpSpPr>
          <p:cNvPr id="5178" name="Google Shape;5178;p736"/>
          <p:cNvGrpSpPr/>
          <p:nvPr/>
        </p:nvGrpSpPr>
        <p:grpSpPr>
          <a:xfrm>
            <a:off x="0" y="5020347"/>
            <a:ext cx="12192000" cy="1837653"/>
            <a:chOff x="0" y="5020347"/>
            <a:chExt cx="12192000" cy="1837653"/>
          </a:xfrm>
        </p:grpSpPr>
        <p:sp>
          <p:nvSpPr>
            <p:cNvPr id="5179" name="Google Shape;5179;p73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80" name="Google Shape;5180;p73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181" name="Google Shape;5181;p73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182" name="Google Shape;5182;p73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183" name="Google Shape;5183;p73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84" name="Google Shape;5184;p73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6 2">
    <p:spTree>
      <p:nvGrpSpPr>
        <p:cNvPr id="5185" name="Shape 5185"/>
        <p:cNvGrpSpPr/>
        <p:nvPr/>
      </p:nvGrpSpPr>
      <p:grpSpPr>
        <a:xfrm>
          <a:off x="0" y="0"/>
          <a:ext cx="0" cy="0"/>
          <a:chOff x="0" y="0"/>
          <a:chExt cx="0" cy="0"/>
        </a:xfrm>
      </p:grpSpPr>
      <p:grpSp>
        <p:nvGrpSpPr>
          <p:cNvPr id="5186" name="Google Shape;5186;p737"/>
          <p:cNvGrpSpPr/>
          <p:nvPr/>
        </p:nvGrpSpPr>
        <p:grpSpPr>
          <a:xfrm>
            <a:off x="7191542" y="1"/>
            <a:ext cx="5000459" cy="1425992"/>
            <a:chOff x="7191542" y="1"/>
            <a:chExt cx="5000459" cy="1425992"/>
          </a:xfrm>
        </p:grpSpPr>
        <p:pic>
          <p:nvPicPr>
            <p:cNvPr id="5187" name="Google Shape;5187;p73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88" name="Google Shape;5188;p737"/>
            <p:cNvGrpSpPr/>
            <p:nvPr/>
          </p:nvGrpSpPr>
          <p:grpSpPr>
            <a:xfrm>
              <a:off x="7191542" y="1"/>
              <a:ext cx="5000459" cy="1425992"/>
              <a:chOff x="7186272" y="0"/>
              <a:chExt cx="5005729" cy="1427495"/>
            </a:xfrm>
          </p:grpSpPr>
          <p:sp>
            <p:nvSpPr>
              <p:cNvPr id="5189" name="Google Shape;5189;p73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190" name="Google Shape;5190;p73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191" name="Google Shape;5191;p73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92" name="Google Shape;5192;p73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93" name="Google Shape;5193;p73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194" name="Google Shape;5194;p73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195" name="Google Shape;5195;p73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7 2">
    <p:spTree>
      <p:nvGrpSpPr>
        <p:cNvPr id="5196" name="Shape 5196"/>
        <p:cNvGrpSpPr/>
        <p:nvPr/>
      </p:nvGrpSpPr>
      <p:grpSpPr>
        <a:xfrm>
          <a:off x="0" y="0"/>
          <a:ext cx="0" cy="0"/>
          <a:chOff x="0" y="0"/>
          <a:chExt cx="0" cy="0"/>
        </a:xfrm>
      </p:grpSpPr>
      <p:grpSp>
        <p:nvGrpSpPr>
          <p:cNvPr id="5197" name="Google Shape;5197;p738"/>
          <p:cNvGrpSpPr/>
          <p:nvPr/>
        </p:nvGrpSpPr>
        <p:grpSpPr>
          <a:xfrm>
            <a:off x="7191542" y="1"/>
            <a:ext cx="5000459" cy="1425992"/>
            <a:chOff x="7191542" y="1"/>
            <a:chExt cx="5000459" cy="1425992"/>
          </a:xfrm>
        </p:grpSpPr>
        <p:pic>
          <p:nvPicPr>
            <p:cNvPr id="5198" name="Google Shape;5198;p73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199" name="Google Shape;5199;p738"/>
            <p:cNvGrpSpPr/>
            <p:nvPr/>
          </p:nvGrpSpPr>
          <p:grpSpPr>
            <a:xfrm>
              <a:off x="7191542" y="1"/>
              <a:ext cx="5000459" cy="1425992"/>
              <a:chOff x="7186272" y="0"/>
              <a:chExt cx="5005729" cy="1427495"/>
            </a:xfrm>
          </p:grpSpPr>
          <p:sp>
            <p:nvSpPr>
              <p:cNvPr id="5200" name="Google Shape;5200;p73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01" name="Google Shape;5201;p73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202" name="Google Shape;5202;p73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03" name="Google Shape;5203;p73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04" name="Google Shape;5204;p73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05" name="Google Shape;5205;p73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06" name="Google Shape;5206;p73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 2">
    <p:spTree>
      <p:nvGrpSpPr>
        <p:cNvPr id="5207" name="Shape 5207"/>
        <p:cNvGrpSpPr/>
        <p:nvPr/>
      </p:nvGrpSpPr>
      <p:grpSpPr>
        <a:xfrm>
          <a:off x="0" y="0"/>
          <a:ext cx="0" cy="0"/>
          <a:chOff x="0" y="0"/>
          <a:chExt cx="0" cy="0"/>
        </a:xfrm>
      </p:grpSpPr>
      <p:sp>
        <p:nvSpPr>
          <p:cNvPr id="5208" name="Google Shape;5208;p739"/>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09" name="Google Shape;5209;p739"/>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10" name="Google Shape;5210;p739"/>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211" name="Google Shape;5211;p739"/>
          <p:cNvSpPr/>
          <p:nvPr>
            <p:ph idx="2" type="pic"/>
          </p:nvPr>
        </p:nvSpPr>
        <p:spPr>
          <a:xfrm>
            <a:off x="7118684" y="233915"/>
            <a:ext cx="5073316" cy="5943600"/>
          </a:xfrm>
          <a:prstGeom prst="rect">
            <a:avLst/>
          </a:prstGeom>
          <a:noFill/>
          <a:ln>
            <a:noFill/>
          </a:ln>
        </p:spPr>
      </p:sp>
      <p:grpSp>
        <p:nvGrpSpPr>
          <p:cNvPr id="5212" name="Google Shape;5212;p739"/>
          <p:cNvGrpSpPr/>
          <p:nvPr/>
        </p:nvGrpSpPr>
        <p:grpSpPr>
          <a:xfrm>
            <a:off x="0" y="5020348"/>
            <a:ext cx="12192000" cy="1837653"/>
            <a:chOff x="0" y="5020348"/>
            <a:chExt cx="12192000" cy="1837653"/>
          </a:xfrm>
        </p:grpSpPr>
        <p:sp>
          <p:nvSpPr>
            <p:cNvPr id="5213" name="Google Shape;5213;p7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14" name="Google Shape;5214;p739"/>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215" name="Google Shape;5215;p7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3">
    <p:bg>
      <p:bgPr>
        <a:solidFill>
          <a:schemeClr val="lt2"/>
        </a:solidFill>
      </p:bgPr>
    </p:bg>
    <p:spTree>
      <p:nvGrpSpPr>
        <p:cNvPr id="5216" name="Shape 5216"/>
        <p:cNvGrpSpPr/>
        <p:nvPr/>
      </p:nvGrpSpPr>
      <p:grpSpPr>
        <a:xfrm>
          <a:off x="0" y="0"/>
          <a:ext cx="0" cy="0"/>
          <a:chOff x="0" y="0"/>
          <a:chExt cx="0" cy="0"/>
        </a:xfrm>
      </p:grpSpPr>
      <p:grpSp>
        <p:nvGrpSpPr>
          <p:cNvPr id="5217" name="Google Shape;5217;p740"/>
          <p:cNvGrpSpPr/>
          <p:nvPr/>
        </p:nvGrpSpPr>
        <p:grpSpPr>
          <a:xfrm>
            <a:off x="0" y="5020347"/>
            <a:ext cx="12192000" cy="1837653"/>
            <a:chOff x="0" y="5020347"/>
            <a:chExt cx="12192000" cy="1837653"/>
          </a:xfrm>
        </p:grpSpPr>
        <p:sp>
          <p:nvSpPr>
            <p:cNvPr id="5218" name="Google Shape;5218;p740"/>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19" name="Google Shape;5219;p74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20" name="Google Shape;5220;p740"/>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221" name="Google Shape;5221;p74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222" name="Google Shape;5222;p740"/>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23" name="Google Shape;5223;p740"/>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 2">
    <p:spTree>
      <p:nvGrpSpPr>
        <p:cNvPr id="5224" name="Shape 5224"/>
        <p:cNvGrpSpPr/>
        <p:nvPr/>
      </p:nvGrpSpPr>
      <p:grpSpPr>
        <a:xfrm>
          <a:off x="0" y="0"/>
          <a:ext cx="0" cy="0"/>
          <a:chOff x="0" y="0"/>
          <a:chExt cx="0" cy="0"/>
        </a:xfrm>
      </p:grpSpPr>
      <p:sp>
        <p:nvSpPr>
          <p:cNvPr id="5225" name="Google Shape;5225;p741"/>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226" name="Google Shape;5226;p741"/>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227" name="Google Shape;5227;p741"/>
          <p:cNvGrpSpPr/>
          <p:nvPr/>
        </p:nvGrpSpPr>
        <p:grpSpPr>
          <a:xfrm>
            <a:off x="0" y="5379426"/>
            <a:ext cx="2807368" cy="753891"/>
            <a:chOff x="0" y="5379426"/>
            <a:chExt cx="2807368" cy="753891"/>
          </a:xfrm>
        </p:grpSpPr>
        <p:sp>
          <p:nvSpPr>
            <p:cNvPr id="5228" name="Google Shape;5228;p741"/>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29" name="Google Shape;5229;p741"/>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230" name="Google Shape;5230;p741"/>
          <p:cNvSpPr/>
          <p:nvPr>
            <p:ph idx="2" type="pic"/>
          </p:nvPr>
        </p:nvSpPr>
        <p:spPr>
          <a:xfrm>
            <a:off x="2807368" y="457202"/>
            <a:ext cx="8915400" cy="5943598"/>
          </a:xfrm>
          <a:prstGeom prst="rect">
            <a:avLst/>
          </a:prstGeom>
          <a:noFill/>
          <a:ln>
            <a:noFill/>
          </a:ln>
        </p:spPr>
      </p:sp>
      <p:pic>
        <p:nvPicPr>
          <p:cNvPr id="5231" name="Google Shape;5231;p741"/>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p:spTree>
      <p:nvGrpSpPr>
        <p:cNvPr id="5232" name="Shape 5232"/>
        <p:cNvGrpSpPr/>
        <p:nvPr/>
      </p:nvGrpSpPr>
      <p:grpSpPr>
        <a:xfrm>
          <a:off x="0" y="0"/>
          <a:ext cx="0" cy="0"/>
          <a:chOff x="0" y="0"/>
          <a:chExt cx="0" cy="0"/>
        </a:xfrm>
      </p:grpSpPr>
      <p:sp>
        <p:nvSpPr>
          <p:cNvPr id="5233" name="Google Shape;5233;p74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34" name="Google Shape;5234;p74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35" name="Google Shape;5235;p74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36" name="Google Shape;5236;p7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37" name="Google Shape;5237;p7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38" name="Google Shape;5238;p7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239" name="Google Shape;5239;p742"/>
          <p:cNvGrpSpPr/>
          <p:nvPr/>
        </p:nvGrpSpPr>
        <p:grpSpPr>
          <a:xfrm>
            <a:off x="7191542" y="1"/>
            <a:ext cx="5000459" cy="1425992"/>
            <a:chOff x="7191542" y="1"/>
            <a:chExt cx="5000459" cy="1425992"/>
          </a:xfrm>
        </p:grpSpPr>
        <p:pic>
          <p:nvPicPr>
            <p:cNvPr id="5240" name="Google Shape;5240;p7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41" name="Google Shape;5241;p742"/>
            <p:cNvGrpSpPr/>
            <p:nvPr/>
          </p:nvGrpSpPr>
          <p:grpSpPr>
            <a:xfrm>
              <a:off x="7191542" y="1"/>
              <a:ext cx="5000459" cy="1425992"/>
              <a:chOff x="7186272" y="0"/>
              <a:chExt cx="5005729" cy="1427495"/>
            </a:xfrm>
          </p:grpSpPr>
          <p:sp>
            <p:nvSpPr>
              <p:cNvPr id="5242" name="Google Shape;5242;p7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43" name="Google Shape;5243;p7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244" name="Google Shape;5244;p74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p:spTree>
      <p:nvGrpSpPr>
        <p:cNvPr id="547" name="Shape 547"/>
        <p:cNvGrpSpPr/>
        <p:nvPr/>
      </p:nvGrpSpPr>
      <p:grpSpPr>
        <a:xfrm>
          <a:off x="0" y="0"/>
          <a:ext cx="0" cy="0"/>
          <a:chOff x="0" y="0"/>
          <a:chExt cx="0" cy="0"/>
        </a:xfrm>
      </p:grpSpPr>
      <p:sp>
        <p:nvSpPr>
          <p:cNvPr id="548" name="Google Shape;548;p12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49" name="Google Shape;549;p12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50" name="Google Shape;550;p12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1" name="Google Shape;551;p12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2" name="Google Shape;552;p1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3" name="Google Shape;553;p1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554" name="Google Shape;554;p123"/>
          <p:cNvGrpSpPr/>
          <p:nvPr/>
        </p:nvGrpSpPr>
        <p:grpSpPr>
          <a:xfrm>
            <a:off x="7191542" y="1"/>
            <a:ext cx="5000459" cy="1425992"/>
            <a:chOff x="7191542" y="1"/>
            <a:chExt cx="5000459" cy="1425992"/>
          </a:xfrm>
        </p:grpSpPr>
        <p:pic>
          <p:nvPicPr>
            <p:cNvPr id="555" name="Google Shape;555;p1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6" name="Google Shape;556;p123"/>
            <p:cNvGrpSpPr/>
            <p:nvPr/>
          </p:nvGrpSpPr>
          <p:grpSpPr>
            <a:xfrm>
              <a:off x="7191542" y="1"/>
              <a:ext cx="5000459" cy="1425992"/>
              <a:chOff x="7186272" y="0"/>
              <a:chExt cx="5005729" cy="1427495"/>
            </a:xfrm>
          </p:grpSpPr>
          <p:sp>
            <p:nvSpPr>
              <p:cNvPr id="557" name="Google Shape;557;p1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 name="Google Shape;558;p1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559" name="Google Shape;559;p12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p:spTree>
      <p:nvGrpSpPr>
        <p:cNvPr id="5245" name="Shape 5245"/>
        <p:cNvGrpSpPr/>
        <p:nvPr/>
      </p:nvGrpSpPr>
      <p:grpSpPr>
        <a:xfrm>
          <a:off x="0" y="0"/>
          <a:ext cx="0" cy="0"/>
          <a:chOff x="0" y="0"/>
          <a:chExt cx="0" cy="0"/>
        </a:xfrm>
      </p:grpSpPr>
      <p:sp>
        <p:nvSpPr>
          <p:cNvPr id="5246" name="Google Shape;5246;p74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247" name="Google Shape;5247;p74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48" name="Google Shape;5248;p74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49" name="Google Shape;5249;p7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50" name="Google Shape;5250;p7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51" name="Google Shape;5251;p7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252" name="Google Shape;5252;p743"/>
          <p:cNvGrpSpPr/>
          <p:nvPr/>
        </p:nvGrpSpPr>
        <p:grpSpPr>
          <a:xfrm>
            <a:off x="7191542" y="1"/>
            <a:ext cx="5000459" cy="1425992"/>
            <a:chOff x="7191542" y="1"/>
            <a:chExt cx="5000459" cy="1425992"/>
          </a:xfrm>
        </p:grpSpPr>
        <p:pic>
          <p:nvPicPr>
            <p:cNvPr id="5253" name="Google Shape;5253;p7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54" name="Google Shape;5254;p743"/>
            <p:cNvGrpSpPr/>
            <p:nvPr/>
          </p:nvGrpSpPr>
          <p:grpSpPr>
            <a:xfrm>
              <a:off x="7191542" y="1"/>
              <a:ext cx="5000459" cy="1425992"/>
              <a:chOff x="7186272" y="0"/>
              <a:chExt cx="5005729" cy="1427495"/>
            </a:xfrm>
          </p:grpSpPr>
          <p:sp>
            <p:nvSpPr>
              <p:cNvPr id="5255" name="Google Shape;5255;p7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56" name="Google Shape;5256;p7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257" name="Google Shape;5257;p74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8">
    <p:spTree>
      <p:nvGrpSpPr>
        <p:cNvPr id="5258" name="Shape 5258"/>
        <p:cNvGrpSpPr/>
        <p:nvPr/>
      </p:nvGrpSpPr>
      <p:grpSpPr>
        <a:xfrm>
          <a:off x="0" y="0"/>
          <a:ext cx="0" cy="0"/>
          <a:chOff x="0" y="0"/>
          <a:chExt cx="0" cy="0"/>
        </a:xfrm>
      </p:grpSpPr>
      <p:grpSp>
        <p:nvGrpSpPr>
          <p:cNvPr id="5259" name="Google Shape;5259;p744"/>
          <p:cNvGrpSpPr/>
          <p:nvPr/>
        </p:nvGrpSpPr>
        <p:grpSpPr>
          <a:xfrm>
            <a:off x="7191542" y="1"/>
            <a:ext cx="5000459" cy="1425992"/>
            <a:chOff x="7191542" y="1"/>
            <a:chExt cx="5000459" cy="1425992"/>
          </a:xfrm>
        </p:grpSpPr>
        <p:pic>
          <p:nvPicPr>
            <p:cNvPr id="5260" name="Google Shape;5260;p7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61" name="Google Shape;5261;p744"/>
            <p:cNvGrpSpPr/>
            <p:nvPr/>
          </p:nvGrpSpPr>
          <p:grpSpPr>
            <a:xfrm>
              <a:off x="7191542" y="1"/>
              <a:ext cx="5000459" cy="1425992"/>
              <a:chOff x="7186272" y="0"/>
              <a:chExt cx="5005729" cy="1427495"/>
            </a:xfrm>
          </p:grpSpPr>
          <p:sp>
            <p:nvSpPr>
              <p:cNvPr id="5262" name="Google Shape;5262;p7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63" name="Google Shape;5263;p7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264" name="Google Shape;5264;p7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65" name="Google Shape;5265;p74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66" name="Google Shape;5266;p7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67" name="Google Shape;5267;p7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68" name="Google Shape;5268;p7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 2">
    <p:spTree>
      <p:nvGrpSpPr>
        <p:cNvPr id="5269" name="Shape 5269"/>
        <p:cNvGrpSpPr/>
        <p:nvPr/>
      </p:nvGrpSpPr>
      <p:grpSpPr>
        <a:xfrm>
          <a:off x="0" y="0"/>
          <a:ext cx="0" cy="0"/>
          <a:chOff x="0" y="0"/>
          <a:chExt cx="0" cy="0"/>
        </a:xfrm>
      </p:grpSpPr>
      <p:sp>
        <p:nvSpPr>
          <p:cNvPr id="5270" name="Google Shape;5270;p7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71" name="Google Shape;5271;p74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272" name="Google Shape;5272;p745"/>
          <p:cNvGrpSpPr/>
          <p:nvPr/>
        </p:nvGrpSpPr>
        <p:grpSpPr>
          <a:xfrm>
            <a:off x="7191542" y="1"/>
            <a:ext cx="5000459" cy="1425992"/>
            <a:chOff x="7191542" y="1"/>
            <a:chExt cx="5000459" cy="1425992"/>
          </a:xfrm>
        </p:grpSpPr>
        <p:pic>
          <p:nvPicPr>
            <p:cNvPr id="5273" name="Google Shape;5273;p7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74" name="Google Shape;5274;p745"/>
            <p:cNvGrpSpPr/>
            <p:nvPr/>
          </p:nvGrpSpPr>
          <p:grpSpPr>
            <a:xfrm>
              <a:off x="7191542" y="1"/>
              <a:ext cx="5000459" cy="1425992"/>
              <a:chOff x="7186272" y="0"/>
              <a:chExt cx="5005729" cy="1427495"/>
            </a:xfrm>
          </p:grpSpPr>
          <p:sp>
            <p:nvSpPr>
              <p:cNvPr id="5275" name="Google Shape;5275;p7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76" name="Google Shape;5276;p7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277" name="Google Shape;5277;p74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78" name="Google Shape;5278;p74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79" name="Google Shape;5279;p7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80" name="Google Shape;5280;p7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5281" name="Shape 5281"/>
        <p:cNvGrpSpPr/>
        <p:nvPr/>
      </p:nvGrpSpPr>
      <p:grpSpPr>
        <a:xfrm>
          <a:off x="0" y="0"/>
          <a:ext cx="0" cy="0"/>
          <a:chOff x="0" y="0"/>
          <a:chExt cx="0" cy="0"/>
        </a:xfrm>
      </p:grpSpPr>
      <p:grpSp>
        <p:nvGrpSpPr>
          <p:cNvPr id="5282" name="Google Shape;5282;p746"/>
          <p:cNvGrpSpPr/>
          <p:nvPr/>
        </p:nvGrpSpPr>
        <p:grpSpPr>
          <a:xfrm>
            <a:off x="7191542" y="1"/>
            <a:ext cx="5000459" cy="1425992"/>
            <a:chOff x="7191542" y="1"/>
            <a:chExt cx="5000459" cy="1425992"/>
          </a:xfrm>
        </p:grpSpPr>
        <p:pic>
          <p:nvPicPr>
            <p:cNvPr id="5283" name="Google Shape;5283;p74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84" name="Google Shape;5284;p746"/>
            <p:cNvGrpSpPr/>
            <p:nvPr/>
          </p:nvGrpSpPr>
          <p:grpSpPr>
            <a:xfrm>
              <a:off x="7191542" y="1"/>
              <a:ext cx="5000459" cy="1425992"/>
              <a:chOff x="7186272" y="0"/>
              <a:chExt cx="5005729" cy="1427495"/>
            </a:xfrm>
          </p:grpSpPr>
          <p:sp>
            <p:nvSpPr>
              <p:cNvPr id="5285" name="Google Shape;5285;p74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286" name="Google Shape;5286;p74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287" name="Google Shape;5287;p74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88" name="Google Shape;5288;p74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289" name="Google Shape;5289;p74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90" name="Google Shape;5290;p74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291" name="Google Shape;5291;p74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92" name="Google Shape;5292;p7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293" name="Google Shape;5293;p74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294" name="Google Shape;5294;p7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295" name="Shape 5295"/>
        <p:cNvGrpSpPr/>
        <p:nvPr/>
      </p:nvGrpSpPr>
      <p:grpSpPr>
        <a:xfrm>
          <a:off x="0" y="0"/>
          <a:ext cx="0" cy="0"/>
          <a:chOff x="0" y="0"/>
          <a:chExt cx="0" cy="0"/>
        </a:xfrm>
      </p:grpSpPr>
      <p:grpSp>
        <p:nvGrpSpPr>
          <p:cNvPr id="5296" name="Google Shape;5296;p747"/>
          <p:cNvGrpSpPr/>
          <p:nvPr/>
        </p:nvGrpSpPr>
        <p:grpSpPr>
          <a:xfrm>
            <a:off x="7191542" y="1"/>
            <a:ext cx="5000459" cy="1425992"/>
            <a:chOff x="7191542" y="1"/>
            <a:chExt cx="5000459" cy="1425992"/>
          </a:xfrm>
        </p:grpSpPr>
        <p:pic>
          <p:nvPicPr>
            <p:cNvPr id="5297" name="Google Shape;5297;p74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298" name="Google Shape;5298;p747"/>
            <p:cNvGrpSpPr/>
            <p:nvPr/>
          </p:nvGrpSpPr>
          <p:grpSpPr>
            <a:xfrm>
              <a:off x="7191542" y="1"/>
              <a:ext cx="5000459" cy="1425992"/>
              <a:chOff x="7186272" y="0"/>
              <a:chExt cx="5005729" cy="1427495"/>
            </a:xfrm>
          </p:grpSpPr>
          <p:sp>
            <p:nvSpPr>
              <p:cNvPr id="5299" name="Google Shape;5299;p74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00" name="Google Shape;5300;p74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301" name="Google Shape;5301;p74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02" name="Google Shape;5302;p74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03" name="Google Shape;5303;p74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04" name="Google Shape;5304;p74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spTree>
      <p:nvGrpSpPr>
        <p:cNvPr id="5305" name="Shape 5305"/>
        <p:cNvGrpSpPr/>
        <p:nvPr/>
      </p:nvGrpSpPr>
      <p:grpSpPr>
        <a:xfrm>
          <a:off x="0" y="0"/>
          <a:ext cx="0" cy="0"/>
          <a:chOff x="0" y="0"/>
          <a:chExt cx="0" cy="0"/>
        </a:xfrm>
      </p:grpSpPr>
      <p:grpSp>
        <p:nvGrpSpPr>
          <p:cNvPr id="5306" name="Google Shape;5306;p748"/>
          <p:cNvGrpSpPr/>
          <p:nvPr/>
        </p:nvGrpSpPr>
        <p:grpSpPr>
          <a:xfrm>
            <a:off x="0" y="0"/>
            <a:ext cx="12192000" cy="2148830"/>
            <a:chOff x="0" y="0"/>
            <a:chExt cx="12192000" cy="2148830"/>
          </a:xfrm>
        </p:grpSpPr>
        <p:sp>
          <p:nvSpPr>
            <p:cNvPr id="5307" name="Google Shape;5307;p74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08" name="Google Shape;5308;p74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5309" name="Google Shape;5309;p74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10" name="Google Shape;5310;p74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11" name="Google Shape;5311;p74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5312" name="Google Shape;5312;p74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313" name="Google Shape;5313;p74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314" name="Shape 5314"/>
        <p:cNvGrpSpPr/>
        <p:nvPr/>
      </p:nvGrpSpPr>
      <p:grpSpPr>
        <a:xfrm>
          <a:off x="0" y="0"/>
          <a:ext cx="0" cy="0"/>
          <a:chOff x="0" y="0"/>
          <a:chExt cx="0" cy="0"/>
        </a:xfrm>
      </p:grpSpPr>
      <p:sp>
        <p:nvSpPr>
          <p:cNvPr id="5315" name="Google Shape;5315;p7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16" name="Google Shape;5316;p7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17" name="Google Shape;5317;p7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318" name="Google Shape;5318;p749"/>
          <p:cNvGrpSpPr/>
          <p:nvPr/>
        </p:nvGrpSpPr>
        <p:grpSpPr>
          <a:xfrm>
            <a:off x="7191542" y="1"/>
            <a:ext cx="5000459" cy="1425992"/>
            <a:chOff x="7191542" y="1"/>
            <a:chExt cx="5000459" cy="1425992"/>
          </a:xfrm>
        </p:grpSpPr>
        <p:pic>
          <p:nvPicPr>
            <p:cNvPr id="5319" name="Google Shape;5319;p7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320" name="Google Shape;5320;p749"/>
            <p:cNvGrpSpPr/>
            <p:nvPr/>
          </p:nvGrpSpPr>
          <p:grpSpPr>
            <a:xfrm>
              <a:off x="7191542" y="1"/>
              <a:ext cx="5000459" cy="1425992"/>
              <a:chOff x="7186272" y="0"/>
              <a:chExt cx="5005729" cy="1427495"/>
            </a:xfrm>
          </p:grpSpPr>
          <p:sp>
            <p:nvSpPr>
              <p:cNvPr id="5321" name="Google Shape;5321;p7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22" name="Google Shape;5322;p7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2">
    <p:spTree>
      <p:nvGrpSpPr>
        <p:cNvPr id="5323" name="Shape 5323"/>
        <p:cNvGrpSpPr/>
        <p:nvPr/>
      </p:nvGrpSpPr>
      <p:grpSpPr>
        <a:xfrm>
          <a:off x="0" y="0"/>
          <a:ext cx="0" cy="0"/>
          <a:chOff x="0" y="0"/>
          <a:chExt cx="0" cy="0"/>
        </a:xfrm>
      </p:grpSpPr>
      <p:sp>
        <p:nvSpPr>
          <p:cNvPr id="5324" name="Google Shape;5324;p75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25" name="Google Shape;5325;p75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26" name="Google Shape;5326;p75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27" name="Google Shape;5327;p7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28" name="Google Shape;5328;p7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29" name="Google Shape;5329;p7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330" name="Google Shape;5330;p750"/>
          <p:cNvGrpSpPr/>
          <p:nvPr/>
        </p:nvGrpSpPr>
        <p:grpSpPr>
          <a:xfrm>
            <a:off x="7191542" y="1"/>
            <a:ext cx="5000459" cy="1425992"/>
            <a:chOff x="7191542" y="1"/>
            <a:chExt cx="5000459" cy="1425992"/>
          </a:xfrm>
        </p:grpSpPr>
        <p:pic>
          <p:nvPicPr>
            <p:cNvPr id="5331" name="Google Shape;5331;p7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332" name="Google Shape;5332;p750"/>
            <p:cNvGrpSpPr/>
            <p:nvPr/>
          </p:nvGrpSpPr>
          <p:grpSpPr>
            <a:xfrm>
              <a:off x="7191542" y="1"/>
              <a:ext cx="5000459" cy="1425992"/>
              <a:chOff x="7186272" y="0"/>
              <a:chExt cx="5005729" cy="1427495"/>
            </a:xfrm>
          </p:grpSpPr>
          <p:sp>
            <p:nvSpPr>
              <p:cNvPr id="5333" name="Google Shape;5333;p7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34" name="Google Shape;5334;p7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335" name="Google Shape;5335;p75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3">
    <p:spTree>
      <p:nvGrpSpPr>
        <p:cNvPr id="5336" name="Shape 5336"/>
        <p:cNvGrpSpPr/>
        <p:nvPr/>
      </p:nvGrpSpPr>
      <p:grpSpPr>
        <a:xfrm>
          <a:off x="0" y="0"/>
          <a:ext cx="0" cy="0"/>
          <a:chOff x="0" y="0"/>
          <a:chExt cx="0" cy="0"/>
        </a:xfrm>
      </p:grpSpPr>
      <p:sp>
        <p:nvSpPr>
          <p:cNvPr id="5337" name="Google Shape;5337;p75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38" name="Google Shape;5338;p75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39" name="Google Shape;5339;p75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40" name="Google Shape;5340;p7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41" name="Google Shape;5341;p7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42" name="Google Shape;5342;p7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343" name="Google Shape;5343;p751"/>
          <p:cNvGrpSpPr/>
          <p:nvPr/>
        </p:nvGrpSpPr>
        <p:grpSpPr>
          <a:xfrm>
            <a:off x="7191542" y="1"/>
            <a:ext cx="5000459" cy="1425992"/>
            <a:chOff x="7191542" y="1"/>
            <a:chExt cx="5000459" cy="1425992"/>
          </a:xfrm>
        </p:grpSpPr>
        <p:pic>
          <p:nvPicPr>
            <p:cNvPr id="5344" name="Google Shape;5344;p7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345" name="Google Shape;5345;p751"/>
            <p:cNvGrpSpPr/>
            <p:nvPr/>
          </p:nvGrpSpPr>
          <p:grpSpPr>
            <a:xfrm>
              <a:off x="7191542" y="1"/>
              <a:ext cx="5000459" cy="1425992"/>
              <a:chOff x="7186272" y="0"/>
              <a:chExt cx="5005729" cy="1427495"/>
            </a:xfrm>
          </p:grpSpPr>
          <p:sp>
            <p:nvSpPr>
              <p:cNvPr id="5346" name="Google Shape;5346;p7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47" name="Google Shape;5347;p7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348" name="Google Shape;5348;p75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 3">
    <p:spTree>
      <p:nvGrpSpPr>
        <p:cNvPr id="5349" name="Shape 5349"/>
        <p:cNvGrpSpPr/>
        <p:nvPr/>
      </p:nvGrpSpPr>
      <p:grpSpPr>
        <a:xfrm>
          <a:off x="0" y="0"/>
          <a:ext cx="0" cy="0"/>
          <a:chOff x="0" y="0"/>
          <a:chExt cx="0" cy="0"/>
        </a:xfrm>
      </p:grpSpPr>
      <p:sp>
        <p:nvSpPr>
          <p:cNvPr id="5350" name="Google Shape;5350;p75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51" name="Google Shape;5351;p75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52" name="Google Shape;5352;p75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353" name="Google Shape;5353;p752"/>
          <p:cNvSpPr/>
          <p:nvPr>
            <p:ph idx="2" type="pic"/>
          </p:nvPr>
        </p:nvSpPr>
        <p:spPr>
          <a:xfrm>
            <a:off x="7118684" y="233915"/>
            <a:ext cx="5073316" cy="5943600"/>
          </a:xfrm>
          <a:prstGeom prst="rect">
            <a:avLst/>
          </a:prstGeom>
          <a:noFill/>
          <a:ln>
            <a:noFill/>
          </a:ln>
        </p:spPr>
      </p:sp>
      <p:grpSp>
        <p:nvGrpSpPr>
          <p:cNvPr id="5354" name="Google Shape;5354;p752"/>
          <p:cNvGrpSpPr/>
          <p:nvPr/>
        </p:nvGrpSpPr>
        <p:grpSpPr>
          <a:xfrm>
            <a:off x="0" y="5020348"/>
            <a:ext cx="12192000" cy="1837653"/>
            <a:chOff x="0" y="5020348"/>
            <a:chExt cx="12192000" cy="1837653"/>
          </a:xfrm>
        </p:grpSpPr>
        <p:sp>
          <p:nvSpPr>
            <p:cNvPr id="5355" name="Google Shape;5355;p75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56" name="Google Shape;5356;p75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357" name="Google Shape;5357;p75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5">
    <p:spTree>
      <p:nvGrpSpPr>
        <p:cNvPr id="560" name="Shape 560"/>
        <p:cNvGrpSpPr/>
        <p:nvPr/>
      </p:nvGrpSpPr>
      <p:grpSpPr>
        <a:xfrm>
          <a:off x="0" y="0"/>
          <a:ext cx="0" cy="0"/>
          <a:chOff x="0" y="0"/>
          <a:chExt cx="0" cy="0"/>
        </a:xfrm>
      </p:grpSpPr>
      <p:sp>
        <p:nvSpPr>
          <p:cNvPr id="561" name="Google Shape;561;p12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62" name="Google Shape;562;p12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63" name="Google Shape;563;p124"/>
          <p:cNvGrpSpPr/>
          <p:nvPr/>
        </p:nvGrpSpPr>
        <p:grpSpPr>
          <a:xfrm>
            <a:off x="0" y="5379426"/>
            <a:ext cx="2807368" cy="753891"/>
            <a:chOff x="0" y="5379426"/>
            <a:chExt cx="2807368" cy="753891"/>
          </a:xfrm>
        </p:grpSpPr>
        <p:sp>
          <p:nvSpPr>
            <p:cNvPr id="564" name="Google Shape;564;p12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65" name="Google Shape;565;p12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566" name="Google Shape;566;p124"/>
          <p:cNvSpPr/>
          <p:nvPr>
            <p:ph idx="2" type="pic"/>
          </p:nvPr>
        </p:nvSpPr>
        <p:spPr>
          <a:xfrm>
            <a:off x="2807368" y="457202"/>
            <a:ext cx="8915400" cy="5943598"/>
          </a:xfrm>
          <a:prstGeom prst="rect">
            <a:avLst/>
          </a:prstGeom>
          <a:noFill/>
          <a:ln>
            <a:noFill/>
          </a:ln>
        </p:spPr>
      </p:sp>
      <p:pic>
        <p:nvPicPr>
          <p:cNvPr id="567" name="Google Shape;567;p12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3 2">
    <p:bg>
      <p:bgPr>
        <a:solidFill>
          <a:schemeClr val="lt2"/>
        </a:solidFill>
      </p:bgPr>
    </p:bg>
    <p:spTree>
      <p:nvGrpSpPr>
        <p:cNvPr id="5358" name="Shape 5358"/>
        <p:cNvGrpSpPr/>
        <p:nvPr/>
      </p:nvGrpSpPr>
      <p:grpSpPr>
        <a:xfrm>
          <a:off x="0" y="0"/>
          <a:ext cx="0" cy="0"/>
          <a:chOff x="0" y="0"/>
          <a:chExt cx="0" cy="0"/>
        </a:xfrm>
      </p:grpSpPr>
      <p:grpSp>
        <p:nvGrpSpPr>
          <p:cNvPr id="5359" name="Google Shape;5359;p753"/>
          <p:cNvGrpSpPr/>
          <p:nvPr/>
        </p:nvGrpSpPr>
        <p:grpSpPr>
          <a:xfrm>
            <a:off x="0" y="5020347"/>
            <a:ext cx="12192000" cy="1837653"/>
            <a:chOff x="0" y="5020347"/>
            <a:chExt cx="12192000" cy="1837653"/>
          </a:xfrm>
        </p:grpSpPr>
        <p:sp>
          <p:nvSpPr>
            <p:cNvPr id="5360" name="Google Shape;5360;p75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61" name="Google Shape;5361;p75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62" name="Google Shape;5362;p75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363" name="Google Shape;5363;p75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364" name="Google Shape;5364;p75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65" name="Google Shape;5365;p75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 3">
    <p:spTree>
      <p:nvGrpSpPr>
        <p:cNvPr id="5366" name="Shape 5366"/>
        <p:cNvGrpSpPr/>
        <p:nvPr/>
      </p:nvGrpSpPr>
      <p:grpSpPr>
        <a:xfrm>
          <a:off x="0" y="0"/>
          <a:ext cx="0" cy="0"/>
          <a:chOff x="0" y="0"/>
          <a:chExt cx="0" cy="0"/>
        </a:xfrm>
      </p:grpSpPr>
      <p:sp>
        <p:nvSpPr>
          <p:cNvPr id="5367" name="Google Shape;5367;p75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368" name="Google Shape;5368;p75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369" name="Google Shape;5369;p754"/>
          <p:cNvGrpSpPr/>
          <p:nvPr/>
        </p:nvGrpSpPr>
        <p:grpSpPr>
          <a:xfrm>
            <a:off x="0" y="5379426"/>
            <a:ext cx="2807368" cy="753891"/>
            <a:chOff x="0" y="5379426"/>
            <a:chExt cx="2807368" cy="753891"/>
          </a:xfrm>
        </p:grpSpPr>
        <p:sp>
          <p:nvSpPr>
            <p:cNvPr id="5370" name="Google Shape;5370;p75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71" name="Google Shape;5371;p75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372" name="Google Shape;5372;p754"/>
          <p:cNvSpPr/>
          <p:nvPr>
            <p:ph idx="2" type="pic"/>
          </p:nvPr>
        </p:nvSpPr>
        <p:spPr>
          <a:xfrm>
            <a:off x="2807368" y="457202"/>
            <a:ext cx="8915400" cy="5943598"/>
          </a:xfrm>
          <a:prstGeom prst="rect">
            <a:avLst/>
          </a:prstGeom>
          <a:noFill/>
          <a:ln>
            <a:noFill/>
          </a:ln>
        </p:spPr>
      </p:sp>
      <p:pic>
        <p:nvPicPr>
          <p:cNvPr id="5373" name="Google Shape;5373;p75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p:spTree>
      <p:nvGrpSpPr>
        <p:cNvPr id="5374" name="Shape 5374"/>
        <p:cNvGrpSpPr/>
        <p:nvPr/>
      </p:nvGrpSpPr>
      <p:grpSpPr>
        <a:xfrm>
          <a:off x="0" y="0"/>
          <a:ext cx="0" cy="0"/>
          <a:chOff x="0" y="0"/>
          <a:chExt cx="0" cy="0"/>
        </a:xfrm>
      </p:grpSpPr>
      <p:sp>
        <p:nvSpPr>
          <p:cNvPr id="5375" name="Google Shape;5375;p75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376" name="Google Shape;5376;p75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77" name="Google Shape;5377;p75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78" name="Google Shape;5378;p7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79" name="Google Shape;5379;p7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80" name="Google Shape;5380;p7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381" name="Google Shape;5381;p755"/>
          <p:cNvGrpSpPr/>
          <p:nvPr/>
        </p:nvGrpSpPr>
        <p:grpSpPr>
          <a:xfrm>
            <a:off x="7191542" y="1"/>
            <a:ext cx="5000459" cy="1425992"/>
            <a:chOff x="7191542" y="1"/>
            <a:chExt cx="5000459" cy="1425992"/>
          </a:xfrm>
        </p:grpSpPr>
        <p:pic>
          <p:nvPicPr>
            <p:cNvPr id="5382" name="Google Shape;5382;p7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383" name="Google Shape;5383;p755"/>
            <p:cNvGrpSpPr/>
            <p:nvPr/>
          </p:nvGrpSpPr>
          <p:grpSpPr>
            <a:xfrm>
              <a:off x="7191542" y="1"/>
              <a:ext cx="5000459" cy="1425992"/>
              <a:chOff x="7186272" y="0"/>
              <a:chExt cx="5005729" cy="1427495"/>
            </a:xfrm>
          </p:grpSpPr>
          <p:sp>
            <p:nvSpPr>
              <p:cNvPr id="5384" name="Google Shape;5384;p7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85" name="Google Shape;5385;p7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386" name="Google Shape;5386;p75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8 2">
    <p:spTree>
      <p:nvGrpSpPr>
        <p:cNvPr id="5387" name="Shape 5387"/>
        <p:cNvGrpSpPr/>
        <p:nvPr/>
      </p:nvGrpSpPr>
      <p:grpSpPr>
        <a:xfrm>
          <a:off x="0" y="0"/>
          <a:ext cx="0" cy="0"/>
          <a:chOff x="0" y="0"/>
          <a:chExt cx="0" cy="0"/>
        </a:xfrm>
      </p:grpSpPr>
      <p:grpSp>
        <p:nvGrpSpPr>
          <p:cNvPr id="5388" name="Google Shape;5388;p756"/>
          <p:cNvGrpSpPr/>
          <p:nvPr/>
        </p:nvGrpSpPr>
        <p:grpSpPr>
          <a:xfrm>
            <a:off x="7191542" y="1"/>
            <a:ext cx="5000459" cy="1425992"/>
            <a:chOff x="7191542" y="1"/>
            <a:chExt cx="5000459" cy="1425992"/>
          </a:xfrm>
        </p:grpSpPr>
        <p:pic>
          <p:nvPicPr>
            <p:cNvPr id="5389" name="Google Shape;5389;p7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390" name="Google Shape;5390;p756"/>
            <p:cNvGrpSpPr/>
            <p:nvPr/>
          </p:nvGrpSpPr>
          <p:grpSpPr>
            <a:xfrm>
              <a:off x="7191542" y="1"/>
              <a:ext cx="5000459" cy="1425992"/>
              <a:chOff x="7186272" y="0"/>
              <a:chExt cx="5005729" cy="1427495"/>
            </a:xfrm>
          </p:grpSpPr>
          <p:sp>
            <p:nvSpPr>
              <p:cNvPr id="5391" name="Google Shape;5391;p7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392" name="Google Shape;5392;p7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393" name="Google Shape;5393;p75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94" name="Google Shape;5394;p756"/>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95" name="Google Shape;5395;p7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396" name="Google Shape;5396;p7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397" name="Google Shape;5397;p7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 3">
    <p:spTree>
      <p:nvGrpSpPr>
        <p:cNvPr id="5398" name="Shape 5398"/>
        <p:cNvGrpSpPr/>
        <p:nvPr/>
      </p:nvGrpSpPr>
      <p:grpSpPr>
        <a:xfrm>
          <a:off x="0" y="0"/>
          <a:ext cx="0" cy="0"/>
          <a:chOff x="0" y="0"/>
          <a:chExt cx="0" cy="0"/>
        </a:xfrm>
      </p:grpSpPr>
      <p:sp>
        <p:nvSpPr>
          <p:cNvPr id="5399" name="Google Shape;5399;p75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00" name="Google Shape;5400;p75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401" name="Google Shape;5401;p757"/>
          <p:cNvGrpSpPr/>
          <p:nvPr/>
        </p:nvGrpSpPr>
        <p:grpSpPr>
          <a:xfrm>
            <a:off x="7191542" y="1"/>
            <a:ext cx="5000459" cy="1425992"/>
            <a:chOff x="7191542" y="1"/>
            <a:chExt cx="5000459" cy="1425992"/>
          </a:xfrm>
        </p:grpSpPr>
        <p:pic>
          <p:nvPicPr>
            <p:cNvPr id="5402" name="Google Shape;5402;p7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03" name="Google Shape;5403;p757"/>
            <p:cNvGrpSpPr/>
            <p:nvPr/>
          </p:nvGrpSpPr>
          <p:grpSpPr>
            <a:xfrm>
              <a:off x="7191542" y="1"/>
              <a:ext cx="5000459" cy="1425992"/>
              <a:chOff x="7186272" y="0"/>
              <a:chExt cx="5005729" cy="1427495"/>
            </a:xfrm>
          </p:grpSpPr>
          <p:sp>
            <p:nvSpPr>
              <p:cNvPr id="5404" name="Google Shape;5404;p7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05" name="Google Shape;5405;p7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406" name="Google Shape;5406;p75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07" name="Google Shape;5407;p75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08" name="Google Shape;5408;p7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09" name="Google Shape;5409;p7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TWO_OBJECTS_WITH_TEXT 2">
    <p:spTree>
      <p:nvGrpSpPr>
        <p:cNvPr id="5410" name="Shape 5410"/>
        <p:cNvGrpSpPr/>
        <p:nvPr/>
      </p:nvGrpSpPr>
      <p:grpSpPr>
        <a:xfrm>
          <a:off x="0" y="0"/>
          <a:ext cx="0" cy="0"/>
          <a:chOff x="0" y="0"/>
          <a:chExt cx="0" cy="0"/>
        </a:xfrm>
      </p:grpSpPr>
      <p:grpSp>
        <p:nvGrpSpPr>
          <p:cNvPr id="5411" name="Google Shape;5411;p758"/>
          <p:cNvGrpSpPr/>
          <p:nvPr/>
        </p:nvGrpSpPr>
        <p:grpSpPr>
          <a:xfrm>
            <a:off x="7191542" y="1"/>
            <a:ext cx="5000459" cy="1425992"/>
            <a:chOff x="7191542" y="1"/>
            <a:chExt cx="5000459" cy="1425992"/>
          </a:xfrm>
        </p:grpSpPr>
        <p:pic>
          <p:nvPicPr>
            <p:cNvPr id="5412" name="Google Shape;5412;p75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13" name="Google Shape;5413;p758"/>
            <p:cNvGrpSpPr/>
            <p:nvPr/>
          </p:nvGrpSpPr>
          <p:grpSpPr>
            <a:xfrm>
              <a:off x="7191542" y="1"/>
              <a:ext cx="5000459" cy="1425992"/>
              <a:chOff x="7186272" y="0"/>
              <a:chExt cx="5005729" cy="1427495"/>
            </a:xfrm>
          </p:grpSpPr>
          <p:sp>
            <p:nvSpPr>
              <p:cNvPr id="5414" name="Google Shape;5414;p75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15" name="Google Shape;5415;p75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416" name="Google Shape;5416;p75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17" name="Google Shape;5417;p758"/>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418" name="Google Shape;5418;p758"/>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19" name="Google Shape;5419;p75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420" name="Google Shape;5420;p75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21" name="Google Shape;5421;p7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22" name="Google Shape;5422;p75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23" name="Google Shape;5423;p7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_ONLY 2">
    <p:spTree>
      <p:nvGrpSpPr>
        <p:cNvPr id="5424" name="Shape 5424"/>
        <p:cNvGrpSpPr/>
        <p:nvPr/>
      </p:nvGrpSpPr>
      <p:grpSpPr>
        <a:xfrm>
          <a:off x="0" y="0"/>
          <a:ext cx="0" cy="0"/>
          <a:chOff x="0" y="0"/>
          <a:chExt cx="0" cy="0"/>
        </a:xfrm>
      </p:grpSpPr>
      <p:grpSp>
        <p:nvGrpSpPr>
          <p:cNvPr id="5425" name="Google Shape;5425;p759"/>
          <p:cNvGrpSpPr/>
          <p:nvPr/>
        </p:nvGrpSpPr>
        <p:grpSpPr>
          <a:xfrm>
            <a:off x="7191542" y="1"/>
            <a:ext cx="5000459" cy="1425992"/>
            <a:chOff x="7191542" y="1"/>
            <a:chExt cx="5000459" cy="1425992"/>
          </a:xfrm>
        </p:grpSpPr>
        <p:pic>
          <p:nvPicPr>
            <p:cNvPr id="5426" name="Google Shape;5426;p7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27" name="Google Shape;5427;p759"/>
            <p:cNvGrpSpPr/>
            <p:nvPr/>
          </p:nvGrpSpPr>
          <p:grpSpPr>
            <a:xfrm>
              <a:off x="7191542" y="1"/>
              <a:ext cx="5000459" cy="1425992"/>
              <a:chOff x="7186272" y="0"/>
              <a:chExt cx="5005729" cy="1427495"/>
            </a:xfrm>
          </p:grpSpPr>
          <p:sp>
            <p:nvSpPr>
              <p:cNvPr id="5428" name="Google Shape;5428;p7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29" name="Google Shape;5429;p7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430" name="Google Shape;5430;p75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31" name="Google Shape;5431;p7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32" name="Google Shape;5432;p7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33" name="Google Shape;5433;p7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
    <p:spTree>
      <p:nvGrpSpPr>
        <p:cNvPr id="5434" name="Shape 5434"/>
        <p:cNvGrpSpPr/>
        <p:nvPr/>
      </p:nvGrpSpPr>
      <p:grpSpPr>
        <a:xfrm>
          <a:off x="0" y="0"/>
          <a:ext cx="0" cy="0"/>
          <a:chOff x="0" y="0"/>
          <a:chExt cx="0" cy="0"/>
        </a:xfrm>
      </p:grpSpPr>
      <p:grpSp>
        <p:nvGrpSpPr>
          <p:cNvPr id="5435" name="Google Shape;5435;p760"/>
          <p:cNvGrpSpPr/>
          <p:nvPr/>
        </p:nvGrpSpPr>
        <p:grpSpPr>
          <a:xfrm>
            <a:off x="0" y="0"/>
            <a:ext cx="12192000" cy="2148830"/>
            <a:chOff x="0" y="0"/>
            <a:chExt cx="12192000" cy="2148830"/>
          </a:xfrm>
        </p:grpSpPr>
        <p:sp>
          <p:nvSpPr>
            <p:cNvPr id="5436" name="Google Shape;5436;p76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37" name="Google Shape;5437;p76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5438" name="Google Shape;5438;p760"/>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39" name="Google Shape;5439;p760"/>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40" name="Google Shape;5440;p760"/>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5441" name="Google Shape;5441;p760"/>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442" name="Google Shape;5442;p760"/>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p:spTree>
      <p:nvGrpSpPr>
        <p:cNvPr id="5443" name="Shape 5443"/>
        <p:cNvGrpSpPr/>
        <p:nvPr/>
      </p:nvGrpSpPr>
      <p:grpSpPr>
        <a:xfrm>
          <a:off x="0" y="0"/>
          <a:ext cx="0" cy="0"/>
          <a:chOff x="0" y="0"/>
          <a:chExt cx="0" cy="0"/>
        </a:xfrm>
      </p:grpSpPr>
      <p:sp>
        <p:nvSpPr>
          <p:cNvPr id="5444" name="Google Shape;5444;p76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45" name="Google Shape;5445;p76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46" name="Google Shape;5446;p7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447" name="Google Shape;5447;p761"/>
          <p:cNvGrpSpPr/>
          <p:nvPr/>
        </p:nvGrpSpPr>
        <p:grpSpPr>
          <a:xfrm>
            <a:off x="7191542" y="1"/>
            <a:ext cx="5000459" cy="1425992"/>
            <a:chOff x="7191542" y="1"/>
            <a:chExt cx="5000459" cy="1425992"/>
          </a:xfrm>
        </p:grpSpPr>
        <p:pic>
          <p:nvPicPr>
            <p:cNvPr id="5448" name="Google Shape;5448;p76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49" name="Google Shape;5449;p761"/>
            <p:cNvGrpSpPr/>
            <p:nvPr/>
          </p:nvGrpSpPr>
          <p:grpSpPr>
            <a:xfrm>
              <a:off x="7191542" y="1"/>
              <a:ext cx="5000459" cy="1425992"/>
              <a:chOff x="7186272" y="0"/>
              <a:chExt cx="5005729" cy="1427495"/>
            </a:xfrm>
          </p:grpSpPr>
          <p:sp>
            <p:nvSpPr>
              <p:cNvPr id="5450" name="Google Shape;5450;p76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51" name="Google Shape;5451;p76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4">
    <p:spTree>
      <p:nvGrpSpPr>
        <p:cNvPr id="5452" name="Shape 5452"/>
        <p:cNvGrpSpPr/>
        <p:nvPr/>
      </p:nvGrpSpPr>
      <p:grpSpPr>
        <a:xfrm>
          <a:off x="0" y="0"/>
          <a:ext cx="0" cy="0"/>
          <a:chOff x="0" y="0"/>
          <a:chExt cx="0" cy="0"/>
        </a:xfrm>
      </p:grpSpPr>
      <p:sp>
        <p:nvSpPr>
          <p:cNvPr id="5453" name="Google Shape;5453;p76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54" name="Google Shape;5454;p76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55" name="Google Shape;5455;p76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56" name="Google Shape;5456;p7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57" name="Google Shape;5457;p7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58" name="Google Shape;5458;p7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459" name="Google Shape;5459;p762"/>
          <p:cNvGrpSpPr/>
          <p:nvPr/>
        </p:nvGrpSpPr>
        <p:grpSpPr>
          <a:xfrm>
            <a:off x="7191542" y="1"/>
            <a:ext cx="5000459" cy="1425992"/>
            <a:chOff x="7191542" y="1"/>
            <a:chExt cx="5000459" cy="1425992"/>
          </a:xfrm>
        </p:grpSpPr>
        <p:pic>
          <p:nvPicPr>
            <p:cNvPr id="5460" name="Google Shape;5460;p7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61" name="Google Shape;5461;p762"/>
            <p:cNvGrpSpPr/>
            <p:nvPr/>
          </p:nvGrpSpPr>
          <p:grpSpPr>
            <a:xfrm>
              <a:off x="7191542" y="1"/>
              <a:ext cx="5000459" cy="1425992"/>
              <a:chOff x="7186272" y="0"/>
              <a:chExt cx="5005729" cy="1427495"/>
            </a:xfrm>
          </p:grpSpPr>
          <p:sp>
            <p:nvSpPr>
              <p:cNvPr id="5462" name="Google Shape;5462;p7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463" name="Google Shape;5463;p7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464" name="Google Shape;5464;p76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p:spTree>
      <p:nvGrpSpPr>
        <p:cNvPr id="568" name="Shape 568"/>
        <p:cNvGrpSpPr/>
        <p:nvPr/>
      </p:nvGrpSpPr>
      <p:grpSpPr>
        <a:xfrm>
          <a:off x="0" y="0"/>
          <a:ext cx="0" cy="0"/>
          <a:chOff x="0" y="0"/>
          <a:chExt cx="0" cy="0"/>
        </a:xfrm>
      </p:grpSpPr>
      <p:sp>
        <p:nvSpPr>
          <p:cNvPr id="569" name="Google Shape;569;p12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70" name="Google Shape;570;p12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1" name="Google Shape;571;p12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2" name="Google Shape;572;p1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3" name="Google Shape;573;p12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4" name="Google Shape;574;p1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575" name="Google Shape;575;p125"/>
          <p:cNvGrpSpPr/>
          <p:nvPr/>
        </p:nvGrpSpPr>
        <p:grpSpPr>
          <a:xfrm>
            <a:off x="7191542" y="1"/>
            <a:ext cx="5000459" cy="1425992"/>
            <a:chOff x="7191542" y="1"/>
            <a:chExt cx="5000459" cy="1425992"/>
          </a:xfrm>
        </p:grpSpPr>
        <p:pic>
          <p:nvPicPr>
            <p:cNvPr id="576" name="Google Shape;576;p12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7" name="Google Shape;577;p125"/>
            <p:cNvGrpSpPr/>
            <p:nvPr/>
          </p:nvGrpSpPr>
          <p:grpSpPr>
            <a:xfrm>
              <a:off x="7191542" y="1"/>
              <a:ext cx="5000459" cy="1425992"/>
              <a:chOff x="7186272" y="0"/>
              <a:chExt cx="5005729" cy="1427495"/>
            </a:xfrm>
          </p:grpSpPr>
          <p:sp>
            <p:nvSpPr>
              <p:cNvPr id="578" name="Google Shape;578;p12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79" name="Google Shape;579;p12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580" name="Google Shape;580;p12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2 4">
    <p:spTree>
      <p:nvGrpSpPr>
        <p:cNvPr id="5465" name="Shape 5465"/>
        <p:cNvGrpSpPr/>
        <p:nvPr/>
      </p:nvGrpSpPr>
      <p:grpSpPr>
        <a:xfrm>
          <a:off x="0" y="0"/>
          <a:ext cx="0" cy="0"/>
          <a:chOff x="0" y="0"/>
          <a:chExt cx="0" cy="0"/>
        </a:xfrm>
      </p:grpSpPr>
      <p:sp>
        <p:nvSpPr>
          <p:cNvPr id="5466" name="Google Shape;5466;p76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67" name="Google Shape;5467;p76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68" name="Google Shape;5468;p76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469" name="Google Shape;5469;p763"/>
          <p:cNvSpPr/>
          <p:nvPr>
            <p:ph idx="2" type="pic"/>
          </p:nvPr>
        </p:nvSpPr>
        <p:spPr>
          <a:xfrm>
            <a:off x="7118684" y="233915"/>
            <a:ext cx="5073316" cy="5943600"/>
          </a:xfrm>
          <a:prstGeom prst="rect">
            <a:avLst/>
          </a:prstGeom>
          <a:noFill/>
          <a:ln>
            <a:noFill/>
          </a:ln>
        </p:spPr>
      </p:sp>
      <p:grpSp>
        <p:nvGrpSpPr>
          <p:cNvPr id="5470" name="Google Shape;5470;p763"/>
          <p:cNvGrpSpPr/>
          <p:nvPr/>
        </p:nvGrpSpPr>
        <p:grpSpPr>
          <a:xfrm>
            <a:off x="0" y="5020348"/>
            <a:ext cx="12192000" cy="1837653"/>
            <a:chOff x="0" y="5020348"/>
            <a:chExt cx="12192000" cy="1837653"/>
          </a:xfrm>
        </p:grpSpPr>
        <p:sp>
          <p:nvSpPr>
            <p:cNvPr id="5471" name="Google Shape;5471;p76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72" name="Google Shape;5472;p76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473" name="Google Shape;5473;p76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3 3">
    <p:bg>
      <p:bgPr>
        <a:solidFill>
          <a:schemeClr val="lt2"/>
        </a:solidFill>
      </p:bgPr>
    </p:bg>
    <p:spTree>
      <p:nvGrpSpPr>
        <p:cNvPr id="5474" name="Shape 5474"/>
        <p:cNvGrpSpPr/>
        <p:nvPr/>
      </p:nvGrpSpPr>
      <p:grpSpPr>
        <a:xfrm>
          <a:off x="0" y="0"/>
          <a:ext cx="0" cy="0"/>
          <a:chOff x="0" y="0"/>
          <a:chExt cx="0" cy="0"/>
        </a:xfrm>
      </p:grpSpPr>
      <p:grpSp>
        <p:nvGrpSpPr>
          <p:cNvPr id="5475" name="Google Shape;5475;p764"/>
          <p:cNvGrpSpPr/>
          <p:nvPr/>
        </p:nvGrpSpPr>
        <p:grpSpPr>
          <a:xfrm>
            <a:off x="0" y="5020347"/>
            <a:ext cx="12192000" cy="1837653"/>
            <a:chOff x="0" y="5020347"/>
            <a:chExt cx="12192000" cy="1837653"/>
          </a:xfrm>
        </p:grpSpPr>
        <p:sp>
          <p:nvSpPr>
            <p:cNvPr id="5476" name="Google Shape;5476;p76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77" name="Google Shape;5477;p76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78" name="Google Shape;5478;p76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479" name="Google Shape;5479;p76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480" name="Google Shape;5480;p76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81" name="Google Shape;5481;p76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2 4">
    <p:spTree>
      <p:nvGrpSpPr>
        <p:cNvPr id="5482" name="Shape 5482"/>
        <p:cNvGrpSpPr/>
        <p:nvPr/>
      </p:nvGrpSpPr>
      <p:grpSpPr>
        <a:xfrm>
          <a:off x="0" y="0"/>
          <a:ext cx="0" cy="0"/>
          <a:chOff x="0" y="0"/>
          <a:chExt cx="0" cy="0"/>
        </a:xfrm>
      </p:grpSpPr>
      <p:sp>
        <p:nvSpPr>
          <p:cNvPr id="5483" name="Google Shape;5483;p76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484" name="Google Shape;5484;p76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485" name="Google Shape;5485;p765"/>
          <p:cNvGrpSpPr/>
          <p:nvPr/>
        </p:nvGrpSpPr>
        <p:grpSpPr>
          <a:xfrm>
            <a:off x="0" y="5379426"/>
            <a:ext cx="2807368" cy="753891"/>
            <a:chOff x="0" y="5379426"/>
            <a:chExt cx="2807368" cy="753891"/>
          </a:xfrm>
        </p:grpSpPr>
        <p:sp>
          <p:nvSpPr>
            <p:cNvPr id="5486" name="Google Shape;5486;p76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87" name="Google Shape;5487;p76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488" name="Google Shape;5488;p765"/>
          <p:cNvSpPr/>
          <p:nvPr>
            <p:ph idx="2" type="pic"/>
          </p:nvPr>
        </p:nvSpPr>
        <p:spPr>
          <a:xfrm>
            <a:off x="2807368" y="457202"/>
            <a:ext cx="8915400" cy="5943598"/>
          </a:xfrm>
          <a:prstGeom prst="rect">
            <a:avLst/>
          </a:prstGeom>
          <a:noFill/>
          <a:ln>
            <a:noFill/>
          </a:ln>
        </p:spPr>
      </p:sp>
      <p:pic>
        <p:nvPicPr>
          <p:cNvPr id="5489" name="Google Shape;5489;p76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p:spTree>
      <p:nvGrpSpPr>
        <p:cNvPr id="5490" name="Shape 5490"/>
        <p:cNvGrpSpPr/>
        <p:nvPr/>
      </p:nvGrpSpPr>
      <p:grpSpPr>
        <a:xfrm>
          <a:off x="0" y="0"/>
          <a:ext cx="0" cy="0"/>
          <a:chOff x="0" y="0"/>
          <a:chExt cx="0" cy="0"/>
        </a:xfrm>
      </p:grpSpPr>
      <p:sp>
        <p:nvSpPr>
          <p:cNvPr id="5491" name="Google Shape;5491;p76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492" name="Google Shape;5492;p76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93" name="Google Shape;5493;p76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94" name="Google Shape;5494;p7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495" name="Google Shape;5495;p7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496" name="Google Shape;5496;p7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497" name="Google Shape;5497;p766"/>
          <p:cNvGrpSpPr/>
          <p:nvPr/>
        </p:nvGrpSpPr>
        <p:grpSpPr>
          <a:xfrm>
            <a:off x="7191542" y="1"/>
            <a:ext cx="5000459" cy="1425992"/>
            <a:chOff x="7191542" y="1"/>
            <a:chExt cx="5000459" cy="1425992"/>
          </a:xfrm>
        </p:grpSpPr>
        <p:pic>
          <p:nvPicPr>
            <p:cNvPr id="5498" name="Google Shape;5498;p7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499" name="Google Shape;5499;p766"/>
            <p:cNvGrpSpPr/>
            <p:nvPr/>
          </p:nvGrpSpPr>
          <p:grpSpPr>
            <a:xfrm>
              <a:off x="7191542" y="1"/>
              <a:ext cx="5000459" cy="1425992"/>
              <a:chOff x="7186272" y="0"/>
              <a:chExt cx="5005729" cy="1427495"/>
            </a:xfrm>
          </p:grpSpPr>
          <p:sp>
            <p:nvSpPr>
              <p:cNvPr id="5500" name="Google Shape;5500;p7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01" name="Google Shape;5501;p7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502" name="Google Shape;5502;p76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8 3">
    <p:spTree>
      <p:nvGrpSpPr>
        <p:cNvPr id="5503" name="Shape 5503"/>
        <p:cNvGrpSpPr/>
        <p:nvPr/>
      </p:nvGrpSpPr>
      <p:grpSpPr>
        <a:xfrm>
          <a:off x="0" y="0"/>
          <a:ext cx="0" cy="0"/>
          <a:chOff x="0" y="0"/>
          <a:chExt cx="0" cy="0"/>
        </a:xfrm>
      </p:grpSpPr>
      <p:grpSp>
        <p:nvGrpSpPr>
          <p:cNvPr id="5504" name="Google Shape;5504;p767"/>
          <p:cNvGrpSpPr/>
          <p:nvPr/>
        </p:nvGrpSpPr>
        <p:grpSpPr>
          <a:xfrm>
            <a:off x="7191542" y="1"/>
            <a:ext cx="5000459" cy="1425992"/>
            <a:chOff x="7191542" y="1"/>
            <a:chExt cx="5000459" cy="1425992"/>
          </a:xfrm>
        </p:grpSpPr>
        <p:pic>
          <p:nvPicPr>
            <p:cNvPr id="5505" name="Google Shape;5505;p76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06" name="Google Shape;5506;p767"/>
            <p:cNvGrpSpPr/>
            <p:nvPr/>
          </p:nvGrpSpPr>
          <p:grpSpPr>
            <a:xfrm>
              <a:off x="7191542" y="1"/>
              <a:ext cx="5000459" cy="1425992"/>
              <a:chOff x="7186272" y="0"/>
              <a:chExt cx="5005729" cy="1427495"/>
            </a:xfrm>
          </p:grpSpPr>
          <p:sp>
            <p:nvSpPr>
              <p:cNvPr id="5507" name="Google Shape;5507;p76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08" name="Google Shape;5508;p76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509" name="Google Shape;5509;p76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10" name="Google Shape;5510;p767"/>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11" name="Google Shape;5511;p76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12" name="Google Shape;5512;p76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13" name="Google Shape;5513;p76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2 4">
    <p:spTree>
      <p:nvGrpSpPr>
        <p:cNvPr id="5514" name="Shape 5514"/>
        <p:cNvGrpSpPr/>
        <p:nvPr/>
      </p:nvGrpSpPr>
      <p:grpSpPr>
        <a:xfrm>
          <a:off x="0" y="0"/>
          <a:ext cx="0" cy="0"/>
          <a:chOff x="0" y="0"/>
          <a:chExt cx="0" cy="0"/>
        </a:xfrm>
      </p:grpSpPr>
      <p:sp>
        <p:nvSpPr>
          <p:cNvPr id="5515" name="Google Shape;5515;p76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16" name="Google Shape;5516;p76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517" name="Google Shape;5517;p768"/>
          <p:cNvGrpSpPr/>
          <p:nvPr/>
        </p:nvGrpSpPr>
        <p:grpSpPr>
          <a:xfrm>
            <a:off x="7191542" y="1"/>
            <a:ext cx="5000459" cy="1425992"/>
            <a:chOff x="7191542" y="1"/>
            <a:chExt cx="5000459" cy="1425992"/>
          </a:xfrm>
        </p:grpSpPr>
        <p:pic>
          <p:nvPicPr>
            <p:cNvPr id="5518" name="Google Shape;5518;p7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19" name="Google Shape;5519;p768"/>
            <p:cNvGrpSpPr/>
            <p:nvPr/>
          </p:nvGrpSpPr>
          <p:grpSpPr>
            <a:xfrm>
              <a:off x="7191542" y="1"/>
              <a:ext cx="5000459" cy="1425992"/>
              <a:chOff x="7186272" y="0"/>
              <a:chExt cx="5005729" cy="1427495"/>
            </a:xfrm>
          </p:grpSpPr>
          <p:sp>
            <p:nvSpPr>
              <p:cNvPr id="5520" name="Google Shape;5520;p7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21" name="Google Shape;5521;p7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522" name="Google Shape;5522;p76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23" name="Google Shape;5523;p76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24" name="Google Shape;5524;p7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25" name="Google Shape;5525;p7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TWO_OBJECTS_WITH_TEXT 3">
    <p:spTree>
      <p:nvGrpSpPr>
        <p:cNvPr id="5526" name="Shape 5526"/>
        <p:cNvGrpSpPr/>
        <p:nvPr/>
      </p:nvGrpSpPr>
      <p:grpSpPr>
        <a:xfrm>
          <a:off x="0" y="0"/>
          <a:ext cx="0" cy="0"/>
          <a:chOff x="0" y="0"/>
          <a:chExt cx="0" cy="0"/>
        </a:xfrm>
      </p:grpSpPr>
      <p:grpSp>
        <p:nvGrpSpPr>
          <p:cNvPr id="5527" name="Google Shape;5527;p769"/>
          <p:cNvGrpSpPr/>
          <p:nvPr/>
        </p:nvGrpSpPr>
        <p:grpSpPr>
          <a:xfrm>
            <a:off x="7191542" y="1"/>
            <a:ext cx="5000459" cy="1425992"/>
            <a:chOff x="7191542" y="1"/>
            <a:chExt cx="5000459" cy="1425992"/>
          </a:xfrm>
        </p:grpSpPr>
        <p:pic>
          <p:nvPicPr>
            <p:cNvPr id="5528" name="Google Shape;5528;p7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29" name="Google Shape;5529;p769"/>
            <p:cNvGrpSpPr/>
            <p:nvPr/>
          </p:nvGrpSpPr>
          <p:grpSpPr>
            <a:xfrm>
              <a:off x="7191542" y="1"/>
              <a:ext cx="5000459" cy="1425992"/>
              <a:chOff x="7186272" y="0"/>
              <a:chExt cx="5005729" cy="1427495"/>
            </a:xfrm>
          </p:grpSpPr>
          <p:sp>
            <p:nvSpPr>
              <p:cNvPr id="5530" name="Google Shape;5530;p7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31" name="Google Shape;5531;p7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532" name="Google Shape;5532;p76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33" name="Google Shape;5533;p76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534" name="Google Shape;5534;p76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35" name="Google Shape;5535;p76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536" name="Google Shape;5536;p76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37" name="Google Shape;5537;p7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38" name="Google Shape;5538;p7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39" name="Google Shape;5539;p7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_ONLY 3">
    <p:spTree>
      <p:nvGrpSpPr>
        <p:cNvPr id="5540" name="Shape 5540"/>
        <p:cNvGrpSpPr/>
        <p:nvPr/>
      </p:nvGrpSpPr>
      <p:grpSpPr>
        <a:xfrm>
          <a:off x="0" y="0"/>
          <a:ext cx="0" cy="0"/>
          <a:chOff x="0" y="0"/>
          <a:chExt cx="0" cy="0"/>
        </a:xfrm>
      </p:grpSpPr>
      <p:grpSp>
        <p:nvGrpSpPr>
          <p:cNvPr id="5541" name="Google Shape;5541;p770"/>
          <p:cNvGrpSpPr/>
          <p:nvPr/>
        </p:nvGrpSpPr>
        <p:grpSpPr>
          <a:xfrm>
            <a:off x="7191542" y="1"/>
            <a:ext cx="5000459" cy="1425992"/>
            <a:chOff x="7191542" y="1"/>
            <a:chExt cx="5000459" cy="1425992"/>
          </a:xfrm>
        </p:grpSpPr>
        <p:pic>
          <p:nvPicPr>
            <p:cNvPr id="5542" name="Google Shape;5542;p7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43" name="Google Shape;5543;p770"/>
            <p:cNvGrpSpPr/>
            <p:nvPr/>
          </p:nvGrpSpPr>
          <p:grpSpPr>
            <a:xfrm>
              <a:off x="7191542" y="1"/>
              <a:ext cx="5000459" cy="1425992"/>
              <a:chOff x="7186272" y="0"/>
              <a:chExt cx="5005729" cy="1427495"/>
            </a:xfrm>
          </p:grpSpPr>
          <p:sp>
            <p:nvSpPr>
              <p:cNvPr id="5544" name="Google Shape;5544;p7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45" name="Google Shape;5545;p7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546" name="Google Shape;5546;p77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47" name="Google Shape;5547;p7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48" name="Google Shape;5548;p7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49" name="Google Shape;5549;p7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3">
    <p:spTree>
      <p:nvGrpSpPr>
        <p:cNvPr id="5550" name="Shape 5550"/>
        <p:cNvGrpSpPr/>
        <p:nvPr/>
      </p:nvGrpSpPr>
      <p:grpSpPr>
        <a:xfrm>
          <a:off x="0" y="0"/>
          <a:ext cx="0" cy="0"/>
          <a:chOff x="0" y="0"/>
          <a:chExt cx="0" cy="0"/>
        </a:xfrm>
      </p:grpSpPr>
      <p:grpSp>
        <p:nvGrpSpPr>
          <p:cNvPr id="5551" name="Google Shape;5551;p771"/>
          <p:cNvGrpSpPr/>
          <p:nvPr/>
        </p:nvGrpSpPr>
        <p:grpSpPr>
          <a:xfrm>
            <a:off x="0" y="0"/>
            <a:ext cx="12192000" cy="2148830"/>
            <a:chOff x="0" y="0"/>
            <a:chExt cx="12192000" cy="2148830"/>
          </a:xfrm>
        </p:grpSpPr>
        <p:sp>
          <p:nvSpPr>
            <p:cNvPr id="5552" name="Google Shape;5552;p77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53" name="Google Shape;5553;p77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5554" name="Google Shape;5554;p77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55" name="Google Shape;5555;p77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56" name="Google Shape;5556;p77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5557" name="Google Shape;5557;p77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558" name="Google Shape;5558;p77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3">
    <p:spTree>
      <p:nvGrpSpPr>
        <p:cNvPr id="5559" name="Shape 5559"/>
        <p:cNvGrpSpPr/>
        <p:nvPr/>
      </p:nvGrpSpPr>
      <p:grpSpPr>
        <a:xfrm>
          <a:off x="0" y="0"/>
          <a:ext cx="0" cy="0"/>
          <a:chOff x="0" y="0"/>
          <a:chExt cx="0" cy="0"/>
        </a:xfrm>
      </p:grpSpPr>
      <p:sp>
        <p:nvSpPr>
          <p:cNvPr id="5560" name="Google Shape;5560;p7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61" name="Google Shape;5561;p7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62" name="Google Shape;5562;p77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563" name="Google Shape;5563;p772"/>
          <p:cNvGrpSpPr/>
          <p:nvPr/>
        </p:nvGrpSpPr>
        <p:grpSpPr>
          <a:xfrm>
            <a:off x="7191542" y="1"/>
            <a:ext cx="5000459" cy="1425992"/>
            <a:chOff x="7191542" y="1"/>
            <a:chExt cx="5000459" cy="1425992"/>
          </a:xfrm>
        </p:grpSpPr>
        <p:pic>
          <p:nvPicPr>
            <p:cNvPr id="5564" name="Google Shape;5564;p7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65" name="Google Shape;5565;p772"/>
            <p:cNvGrpSpPr/>
            <p:nvPr/>
          </p:nvGrpSpPr>
          <p:grpSpPr>
            <a:xfrm>
              <a:off x="7191542" y="1"/>
              <a:ext cx="5000459" cy="1425992"/>
              <a:chOff x="7186272" y="0"/>
              <a:chExt cx="5005729" cy="1427495"/>
            </a:xfrm>
          </p:grpSpPr>
          <p:sp>
            <p:nvSpPr>
              <p:cNvPr id="5566" name="Google Shape;5566;p7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67" name="Google Shape;5567;p7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4">
    <p:spTree>
      <p:nvGrpSpPr>
        <p:cNvPr id="581" name="Shape 581"/>
        <p:cNvGrpSpPr/>
        <p:nvPr/>
      </p:nvGrpSpPr>
      <p:grpSpPr>
        <a:xfrm>
          <a:off x="0" y="0"/>
          <a:ext cx="0" cy="0"/>
          <a:chOff x="0" y="0"/>
          <a:chExt cx="0" cy="0"/>
        </a:xfrm>
      </p:grpSpPr>
      <p:sp>
        <p:nvSpPr>
          <p:cNvPr id="582" name="Google Shape;582;p12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83" name="Google Shape;583;p126"/>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84" name="Google Shape;584;p126"/>
          <p:cNvGrpSpPr/>
          <p:nvPr/>
        </p:nvGrpSpPr>
        <p:grpSpPr>
          <a:xfrm>
            <a:off x="7191542" y="1"/>
            <a:ext cx="5000459" cy="1425992"/>
            <a:chOff x="7191542" y="1"/>
            <a:chExt cx="5000459" cy="1425992"/>
          </a:xfrm>
        </p:grpSpPr>
        <p:pic>
          <p:nvPicPr>
            <p:cNvPr id="585" name="Google Shape;585;p12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6" name="Google Shape;586;p126"/>
            <p:cNvGrpSpPr/>
            <p:nvPr/>
          </p:nvGrpSpPr>
          <p:grpSpPr>
            <a:xfrm>
              <a:off x="7191542" y="1"/>
              <a:ext cx="5000459" cy="1425992"/>
              <a:chOff x="7186272" y="0"/>
              <a:chExt cx="5005729" cy="1427495"/>
            </a:xfrm>
          </p:grpSpPr>
          <p:sp>
            <p:nvSpPr>
              <p:cNvPr id="587" name="Google Shape;587;p12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8" name="Google Shape;588;p12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589" name="Google Shape;589;p126"/>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0" name="Google Shape;590;p126"/>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591" name="Google Shape;591;p12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2" name="Google Shape;592;p12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 5">
    <p:spTree>
      <p:nvGrpSpPr>
        <p:cNvPr id="5568" name="Shape 5568"/>
        <p:cNvGrpSpPr/>
        <p:nvPr/>
      </p:nvGrpSpPr>
      <p:grpSpPr>
        <a:xfrm>
          <a:off x="0" y="0"/>
          <a:ext cx="0" cy="0"/>
          <a:chOff x="0" y="0"/>
          <a:chExt cx="0" cy="0"/>
        </a:xfrm>
      </p:grpSpPr>
      <p:sp>
        <p:nvSpPr>
          <p:cNvPr id="5569" name="Google Shape;5569;p77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70" name="Google Shape;5570;p77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71" name="Google Shape;5571;p77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72" name="Google Shape;5572;p7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573" name="Google Shape;5573;p7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574" name="Google Shape;5574;p7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575" name="Google Shape;5575;p773"/>
          <p:cNvGrpSpPr/>
          <p:nvPr/>
        </p:nvGrpSpPr>
        <p:grpSpPr>
          <a:xfrm>
            <a:off x="7191542" y="1"/>
            <a:ext cx="5000459" cy="1425992"/>
            <a:chOff x="7191542" y="1"/>
            <a:chExt cx="5000459" cy="1425992"/>
          </a:xfrm>
        </p:grpSpPr>
        <p:pic>
          <p:nvPicPr>
            <p:cNvPr id="5576" name="Google Shape;5576;p7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577" name="Google Shape;5577;p773"/>
            <p:cNvGrpSpPr/>
            <p:nvPr/>
          </p:nvGrpSpPr>
          <p:grpSpPr>
            <a:xfrm>
              <a:off x="7191542" y="1"/>
              <a:ext cx="5000459" cy="1425992"/>
              <a:chOff x="7186272" y="0"/>
              <a:chExt cx="5005729" cy="1427495"/>
            </a:xfrm>
          </p:grpSpPr>
          <p:sp>
            <p:nvSpPr>
              <p:cNvPr id="5578" name="Google Shape;5578;p7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579" name="Google Shape;5579;p7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580" name="Google Shape;5580;p77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3">
    <p:spTree>
      <p:nvGrpSpPr>
        <p:cNvPr id="5581" name="Shape 5581"/>
        <p:cNvGrpSpPr/>
        <p:nvPr/>
      </p:nvGrpSpPr>
      <p:grpSpPr>
        <a:xfrm>
          <a:off x="0" y="0"/>
          <a:ext cx="0" cy="0"/>
          <a:chOff x="0" y="0"/>
          <a:chExt cx="0" cy="0"/>
        </a:xfrm>
      </p:grpSpPr>
      <p:sp>
        <p:nvSpPr>
          <p:cNvPr id="5582" name="Google Shape;5582;p77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83" name="Google Shape;5583;p77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84" name="Google Shape;5584;p77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585" name="Google Shape;5585;p774"/>
          <p:cNvSpPr/>
          <p:nvPr>
            <p:ph idx="2" type="pic"/>
          </p:nvPr>
        </p:nvSpPr>
        <p:spPr>
          <a:xfrm>
            <a:off x="7118684" y="233915"/>
            <a:ext cx="5073316" cy="5943600"/>
          </a:xfrm>
          <a:prstGeom prst="rect">
            <a:avLst/>
          </a:prstGeom>
          <a:noFill/>
          <a:ln>
            <a:noFill/>
          </a:ln>
        </p:spPr>
      </p:sp>
      <p:grpSp>
        <p:nvGrpSpPr>
          <p:cNvPr id="5586" name="Google Shape;5586;p774"/>
          <p:cNvGrpSpPr/>
          <p:nvPr/>
        </p:nvGrpSpPr>
        <p:grpSpPr>
          <a:xfrm>
            <a:off x="0" y="5020348"/>
            <a:ext cx="12192000" cy="1837653"/>
            <a:chOff x="0" y="5020348"/>
            <a:chExt cx="12192000" cy="1837653"/>
          </a:xfrm>
        </p:grpSpPr>
        <p:sp>
          <p:nvSpPr>
            <p:cNvPr id="5587" name="Google Shape;5587;p77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88" name="Google Shape;5588;p77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589" name="Google Shape;5589;p77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4">
    <p:bg>
      <p:bgPr>
        <a:solidFill>
          <a:schemeClr val="lt2"/>
        </a:solidFill>
      </p:bgPr>
    </p:bg>
    <p:spTree>
      <p:nvGrpSpPr>
        <p:cNvPr id="5590" name="Shape 5590"/>
        <p:cNvGrpSpPr/>
        <p:nvPr/>
      </p:nvGrpSpPr>
      <p:grpSpPr>
        <a:xfrm>
          <a:off x="0" y="0"/>
          <a:ext cx="0" cy="0"/>
          <a:chOff x="0" y="0"/>
          <a:chExt cx="0" cy="0"/>
        </a:xfrm>
      </p:grpSpPr>
      <p:grpSp>
        <p:nvGrpSpPr>
          <p:cNvPr id="5591" name="Google Shape;5591;p775"/>
          <p:cNvGrpSpPr/>
          <p:nvPr/>
        </p:nvGrpSpPr>
        <p:grpSpPr>
          <a:xfrm>
            <a:off x="0" y="5020347"/>
            <a:ext cx="12192000" cy="1837653"/>
            <a:chOff x="0" y="5020347"/>
            <a:chExt cx="12192000" cy="1837653"/>
          </a:xfrm>
        </p:grpSpPr>
        <p:sp>
          <p:nvSpPr>
            <p:cNvPr id="5592" name="Google Shape;5592;p77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93" name="Google Shape;5593;p77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594" name="Google Shape;5594;p77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595" name="Google Shape;5595;p77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596" name="Google Shape;5596;p77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97" name="Google Shape;5597;p77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3">
    <p:spTree>
      <p:nvGrpSpPr>
        <p:cNvPr id="5598" name="Shape 5598"/>
        <p:cNvGrpSpPr/>
        <p:nvPr/>
      </p:nvGrpSpPr>
      <p:grpSpPr>
        <a:xfrm>
          <a:off x="0" y="0"/>
          <a:ext cx="0" cy="0"/>
          <a:chOff x="0" y="0"/>
          <a:chExt cx="0" cy="0"/>
        </a:xfrm>
      </p:grpSpPr>
      <p:sp>
        <p:nvSpPr>
          <p:cNvPr id="5599" name="Google Shape;5599;p776"/>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600" name="Google Shape;5600;p776"/>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601" name="Google Shape;5601;p776"/>
          <p:cNvGrpSpPr/>
          <p:nvPr/>
        </p:nvGrpSpPr>
        <p:grpSpPr>
          <a:xfrm>
            <a:off x="0" y="5379426"/>
            <a:ext cx="2807368" cy="753891"/>
            <a:chOff x="0" y="5379426"/>
            <a:chExt cx="2807368" cy="753891"/>
          </a:xfrm>
        </p:grpSpPr>
        <p:sp>
          <p:nvSpPr>
            <p:cNvPr id="5602" name="Google Shape;5602;p776"/>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03" name="Google Shape;5603;p776"/>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604" name="Google Shape;5604;p776"/>
          <p:cNvSpPr/>
          <p:nvPr>
            <p:ph idx="2" type="pic"/>
          </p:nvPr>
        </p:nvSpPr>
        <p:spPr>
          <a:xfrm>
            <a:off x="2807368" y="457202"/>
            <a:ext cx="8915400" cy="5943598"/>
          </a:xfrm>
          <a:prstGeom prst="rect">
            <a:avLst/>
          </a:prstGeom>
          <a:noFill/>
          <a:ln>
            <a:noFill/>
          </a:ln>
        </p:spPr>
      </p:sp>
      <p:pic>
        <p:nvPicPr>
          <p:cNvPr id="5605" name="Google Shape;5605;p776"/>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2">
    <p:spTree>
      <p:nvGrpSpPr>
        <p:cNvPr id="5606" name="Shape 5606"/>
        <p:cNvGrpSpPr/>
        <p:nvPr/>
      </p:nvGrpSpPr>
      <p:grpSpPr>
        <a:xfrm>
          <a:off x="0" y="0"/>
          <a:ext cx="0" cy="0"/>
          <a:chOff x="0" y="0"/>
          <a:chExt cx="0" cy="0"/>
        </a:xfrm>
      </p:grpSpPr>
      <p:sp>
        <p:nvSpPr>
          <p:cNvPr id="5607" name="Google Shape;5607;p77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08" name="Google Shape;5608;p77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09" name="Google Shape;5609;p77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10" name="Google Shape;5610;p7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11" name="Google Shape;5611;p7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12" name="Google Shape;5612;p7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613" name="Google Shape;5613;p777"/>
          <p:cNvGrpSpPr/>
          <p:nvPr/>
        </p:nvGrpSpPr>
        <p:grpSpPr>
          <a:xfrm>
            <a:off x="7191542" y="1"/>
            <a:ext cx="5000459" cy="1425992"/>
            <a:chOff x="7191542" y="1"/>
            <a:chExt cx="5000459" cy="1425992"/>
          </a:xfrm>
        </p:grpSpPr>
        <p:pic>
          <p:nvPicPr>
            <p:cNvPr id="5614" name="Google Shape;5614;p7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15" name="Google Shape;5615;p777"/>
            <p:cNvGrpSpPr/>
            <p:nvPr/>
          </p:nvGrpSpPr>
          <p:grpSpPr>
            <a:xfrm>
              <a:off x="7191542" y="1"/>
              <a:ext cx="5000459" cy="1425992"/>
              <a:chOff x="7186272" y="0"/>
              <a:chExt cx="5005729" cy="1427495"/>
            </a:xfrm>
          </p:grpSpPr>
          <p:sp>
            <p:nvSpPr>
              <p:cNvPr id="5616" name="Google Shape;5616;p7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17" name="Google Shape;5617;p7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618" name="Google Shape;5618;p77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3">
    <p:spTree>
      <p:nvGrpSpPr>
        <p:cNvPr id="5619" name="Shape 5619"/>
        <p:cNvGrpSpPr/>
        <p:nvPr/>
      </p:nvGrpSpPr>
      <p:grpSpPr>
        <a:xfrm>
          <a:off x="0" y="0"/>
          <a:ext cx="0" cy="0"/>
          <a:chOff x="0" y="0"/>
          <a:chExt cx="0" cy="0"/>
        </a:xfrm>
      </p:grpSpPr>
      <p:sp>
        <p:nvSpPr>
          <p:cNvPr id="5620" name="Google Shape;5620;p77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21" name="Google Shape;5621;p77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22" name="Google Shape;5622;p77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23" name="Google Shape;5623;p7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24" name="Google Shape;5624;p7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25" name="Google Shape;5625;p7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626" name="Google Shape;5626;p778"/>
          <p:cNvGrpSpPr/>
          <p:nvPr/>
        </p:nvGrpSpPr>
        <p:grpSpPr>
          <a:xfrm>
            <a:off x="7191542" y="1"/>
            <a:ext cx="5000459" cy="1425992"/>
            <a:chOff x="7191542" y="1"/>
            <a:chExt cx="5000459" cy="1425992"/>
          </a:xfrm>
        </p:grpSpPr>
        <p:pic>
          <p:nvPicPr>
            <p:cNvPr id="5627" name="Google Shape;5627;p7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28" name="Google Shape;5628;p778"/>
            <p:cNvGrpSpPr/>
            <p:nvPr/>
          </p:nvGrpSpPr>
          <p:grpSpPr>
            <a:xfrm>
              <a:off x="7191542" y="1"/>
              <a:ext cx="5000459" cy="1425992"/>
              <a:chOff x="7186272" y="0"/>
              <a:chExt cx="5005729" cy="1427495"/>
            </a:xfrm>
          </p:grpSpPr>
          <p:sp>
            <p:nvSpPr>
              <p:cNvPr id="5629" name="Google Shape;5629;p7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30" name="Google Shape;5630;p7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631" name="Google Shape;5631;p77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3">
    <p:spTree>
      <p:nvGrpSpPr>
        <p:cNvPr id="5632" name="Shape 5632"/>
        <p:cNvGrpSpPr/>
        <p:nvPr/>
      </p:nvGrpSpPr>
      <p:grpSpPr>
        <a:xfrm>
          <a:off x="0" y="0"/>
          <a:ext cx="0" cy="0"/>
          <a:chOff x="0" y="0"/>
          <a:chExt cx="0" cy="0"/>
        </a:xfrm>
      </p:grpSpPr>
      <p:sp>
        <p:nvSpPr>
          <p:cNvPr id="5633" name="Google Shape;5633;p7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34" name="Google Shape;5634;p77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635" name="Google Shape;5635;p779"/>
          <p:cNvGrpSpPr/>
          <p:nvPr/>
        </p:nvGrpSpPr>
        <p:grpSpPr>
          <a:xfrm>
            <a:off x="7191542" y="1"/>
            <a:ext cx="5000459" cy="1425992"/>
            <a:chOff x="7191542" y="1"/>
            <a:chExt cx="5000459" cy="1425992"/>
          </a:xfrm>
        </p:grpSpPr>
        <p:pic>
          <p:nvPicPr>
            <p:cNvPr id="5636" name="Google Shape;5636;p7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37" name="Google Shape;5637;p779"/>
            <p:cNvGrpSpPr/>
            <p:nvPr/>
          </p:nvGrpSpPr>
          <p:grpSpPr>
            <a:xfrm>
              <a:off x="7191542" y="1"/>
              <a:ext cx="5000459" cy="1425992"/>
              <a:chOff x="7186272" y="0"/>
              <a:chExt cx="5005729" cy="1427495"/>
            </a:xfrm>
          </p:grpSpPr>
          <p:sp>
            <p:nvSpPr>
              <p:cNvPr id="5638" name="Google Shape;5638;p7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39" name="Google Shape;5639;p7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640" name="Google Shape;5640;p77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41" name="Google Shape;5641;p77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42" name="Google Shape;5642;p7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43" name="Google Shape;5643;p7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5644" name="Shape 5644"/>
        <p:cNvGrpSpPr/>
        <p:nvPr/>
      </p:nvGrpSpPr>
      <p:grpSpPr>
        <a:xfrm>
          <a:off x="0" y="0"/>
          <a:ext cx="0" cy="0"/>
          <a:chOff x="0" y="0"/>
          <a:chExt cx="0" cy="0"/>
        </a:xfrm>
      </p:grpSpPr>
      <p:grpSp>
        <p:nvGrpSpPr>
          <p:cNvPr id="5645" name="Google Shape;5645;p780"/>
          <p:cNvGrpSpPr/>
          <p:nvPr/>
        </p:nvGrpSpPr>
        <p:grpSpPr>
          <a:xfrm>
            <a:off x="7191542" y="1"/>
            <a:ext cx="5000459" cy="1425992"/>
            <a:chOff x="7191542" y="1"/>
            <a:chExt cx="5000459" cy="1425992"/>
          </a:xfrm>
        </p:grpSpPr>
        <p:pic>
          <p:nvPicPr>
            <p:cNvPr id="5646" name="Google Shape;5646;p7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47" name="Google Shape;5647;p780"/>
            <p:cNvGrpSpPr/>
            <p:nvPr/>
          </p:nvGrpSpPr>
          <p:grpSpPr>
            <a:xfrm>
              <a:off x="7191542" y="1"/>
              <a:ext cx="5000459" cy="1425992"/>
              <a:chOff x="7186272" y="0"/>
              <a:chExt cx="5005729" cy="1427495"/>
            </a:xfrm>
          </p:grpSpPr>
          <p:sp>
            <p:nvSpPr>
              <p:cNvPr id="5648" name="Google Shape;5648;p7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49" name="Google Shape;5649;p7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650" name="Google Shape;5650;p78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51" name="Google Shape;5651;p78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652" name="Google Shape;5652;p78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53" name="Google Shape;5653;p78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654" name="Google Shape;5654;p78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55" name="Google Shape;5655;p7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56" name="Google Shape;5656;p7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57" name="Google Shape;5657;p7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5658" name="Shape 5658"/>
        <p:cNvGrpSpPr/>
        <p:nvPr/>
      </p:nvGrpSpPr>
      <p:grpSpPr>
        <a:xfrm>
          <a:off x="0" y="0"/>
          <a:ext cx="0" cy="0"/>
          <a:chOff x="0" y="0"/>
          <a:chExt cx="0" cy="0"/>
        </a:xfrm>
      </p:grpSpPr>
      <p:grpSp>
        <p:nvGrpSpPr>
          <p:cNvPr id="5659" name="Google Shape;5659;p781"/>
          <p:cNvGrpSpPr/>
          <p:nvPr/>
        </p:nvGrpSpPr>
        <p:grpSpPr>
          <a:xfrm>
            <a:off x="7191542" y="1"/>
            <a:ext cx="5000459" cy="1425992"/>
            <a:chOff x="7191542" y="1"/>
            <a:chExt cx="5000459" cy="1425992"/>
          </a:xfrm>
        </p:grpSpPr>
        <p:pic>
          <p:nvPicPr>
            <p:cNvPr id="5660" name="Google Shape;5660;p7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61" name="Google Shape;5661;p781"/>
            <p:cNvGrpSpPr/>
            <p:nvPr/>
          </p:nvGrpSpPr>
          <p:grpSpPr>
            <a:xfrm>
              <a:off x="7191542" y="1"/>
              <a:ext cx="5000459" cy="1425992"/>
              <a:chOff x="7186272" y="0"/>
              <a:chExt cx="5005729" cy="1427495"/>
            </a:xfrm>
          </p:grpSpPr>
          <p:sp>
            <p:nvSpPr>
              <p:cNvPr id="5662" name="Google Shape;5662;p7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63" name="Google Shape;5663;p7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664" name="Google Shape;5664;p78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65" name="Google Shape;5665;p7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66" name="Google Shape;5666;p7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67" name="Google Shape;5667;p7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 2">
    <p:spTree>
      <p:nvGrpSpPr>
        <p:cNvPr id="5668" name="Shape 5668"/>
        <p:cNvGrpSpPr/>
        <p:nvPr/>
      </p:nvGrpSpPr>
      <p:grpSpPr>
        <a:xfrm>
          <a:off x="0" y="0"/>
          <a:ext cx="0" cy="0"/>
          <a:chOff x="0" y="0"/>
          <a:chExt cx="0" cy="0"/>
        </a:xfrm>
      </p:grpSpPr>
      <p:grpSp>
        <p:nvGrpSpPr>
          <p:cNvPr id="5669" name="Google Shape;5669;p782"/>
          <p:cNvGrpSpPr/>
          <p:nvPr/>
        </p:nvGrpSpPr>
        <p:grpSpPr>
          <a:xfrm>
            <a:off x="0" y="0"/>
            <a:ext cx="12192000" cy="2148830"/>
            <a:chOff x="0" y="0"/>
            <a:chExt cx="12192000" cy="2148830"/>
          </a:xfrm>
        </p:grpSpPr>
        <p:sp>
          <p:nvSpPr>
            <p:cNvPr id="5670" name="Google Shape;5670;p78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71" name="Google Shape;5671;p78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5672" name="Google Shape;5672;p78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73" name="Google Shape;5673;p78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74" name="Google Shape;5674;p78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5675" name="Google Shape;5675;p78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676" name="Google Shape;5676;p78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4">
    <p:spTree>
      <p:nvGrpSpPr>
        <p:cNvPr id="593" name="Shape 593"/>
        <p:cNvGrpSpPr/>
        <p:nvPr/>
      </p:nvGrpSpPr>
      <p:grpSpPr>
        <a:xfrm>
          <a:off x="0" y="0"/>
          <a:ext cx="0" cy="0"/>
          <a:chOff x="0" y="0"/>
          <a:chExt cx="0" cy="0"/>
        </a:xfrm>
      </p:grpSpPr>
      <p:grpSp>
        <p:nvGrpSpPr>
          <p:cNvPr id="594" name="Google Shape;594;p127"/>
          <p:cNvGrpSpPr/>
          <p:nvPr/>
        </p:nvGrpSpPr>
        <p:grpSpPr>
          <a:xfrm>
            <a:off x="7191542" y="1"/>
            <a:ext cx="5000459" cy="1425992"/>
            <a:chOff x="7191542" y="1"/>
            <a:chExt cx="5000459" cy="1425992"/>
          </a:xfrm>
        </p:grpSpPr>
        <p:pic>
          <p:nvPicPr>
            <p:cNvPr id="595" name="Google Shape;595;p12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6" name="Google Shape;596;p127"/>
            <p:cNvGrpSpPr/>
            <p:nvPr/>
          </p:nvGrpSpPr>
          <p:grpSpPr>
            <a:xfrm>
              <a:off x="7191542" y="1"/>
              <a:ext cx="5000459" cy="1425992"/>
              <a:chOff x="7186272" y="0"/>
              <a:chExt cx="5005729" cy="1427495"/>
            </a:xfrm>
          </p:grpSpPr>
          <p:sp>
            <p:nvSpPr>
              <p:cNvPr id="597" name="Google Shape;597;p12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8" name="Google Shape;598;p12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599" name="Google Shape;599;p12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00" name="Google Shape;600;p127"/>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01" name="Google Shape;601;p127"/>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2" name="Google Shape;602;p127"/>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03" name="Google Shape;603;p127"/>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4" name="Google Shape;604;p1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05" name="Google Shape;605;p12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6" name="Google Shape;606;p1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p:spTree>
      <p:nvGrpSpPr>
        <p:cNvPr id="5677" name="Shape 5677"/>
        <p:cNvGrpSpPr/>
        <p:nvPr/>
      </p:nvGrpSpPr>
      <p:grpSpPr>
        <a:xfrm>
          <a:off x="0" y="0"/>
          <a:ext cx="0" cy="0"/>
          <a:chOff x="0" y="0"/>
          <a:chExt cx="0" cy="0"/>
        </a:xfrm>
      </p:grpSpPr>
      <p:sp>
        <p:nvSpPr>
          <p:cNvPr id="5678" name="Google Shape;5678;p78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79" name="Google Shape;5679;p78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80" name="Google Shape;5680;p78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81" name="Google Shape;5681;p7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82" name="Google Shape;5682;p7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83" name="Google Shape;5683;p7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684" name="Google Shape;5684;p783"/>
          <p:cNvGrpSpPr/>
          <p:nvPr/>
        </p:nvGrpSpPr>
        <p:grpSpPr>
          <a:xfrm>
            <a:off x="7191542" y="1"/>
            <a:ext cx="5000459" cy="1425992"/>
            <a:chOff x="7191542" y="1"/>
            <a:chExt cx="5000459" cy="1425992"/>
          </a:xfrm>
        </p:grpSpPr>
        <p:pic>
          <p:nvPicPr>
            <p:cNvPr id="5685" name="Google Shape;5685;p7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86" name="Google Shape;5686;p783"/>
            <p:cNvGrpSpPr/>
            <p:nvPr/>
          </p:nvGrpSpPr>
          <p:grpSpPr>
            <a:xfrm>
              <a:off x="7191542" y="1"/>
              <a:ext cx="5000459" cy="1425992"/>
              <a:chOff x="7186272" y="0"/>
              <a:chExt cx="5005729" cy="1427495"/>
            </a:xfrm>
          </p:grpSpPr>
          <p:sp>
            <p:nvSpPr>
              <p:cNvPr id="5687" name="Google Shape;5687;p7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688" name="Google Shape;5688;p7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689" name="Google Shape;5689;p78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p:spTree>
      <p:nvGrpSpPr>
        <p:cNvPr id="5690" name="Shape 5690"/>
        <p:cNvGrpSpPr/>
        <p:nvPr/>
      </p:nvGrpSpPr>
      <p:grpSpPr>
        <a:xfrm>
          <a:off x="0" y="0"/>
          <a:ext cx="0" cy="0"/>
          <a:chOff x="0" y="0"/>
          <a:chExt cx="0" cy="0"/>
        </a:xfrm>
      </p:grpSpPr>
      <p:sp>
        <p:nvSpPr>
          <p:cNvPr id="5691" name="Google Shape;5691;p78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692" name="Google Shape;5692;p78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93" name="Google Shape;5693;p78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94" name="Google Shape;5694;p7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695" name="Google Shape;5695;p7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696" name="Google Shape;5696;p7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697" name="Google Shape;5697;p784"/>
          <p:cNvGrpSpPr/>
          <p:nvPr/>
        </p:nvGrpSpPr>
        <p:grpSpPr>
          <a:xfrm>
            <a:off x="7191542" y="1"/>
            <a:ext cx="5000459" cy="1425992"/>
            <a:chOff x="7191542" y="1"/>
            <a:chExt cx="5000459" cy="1425992"/>
          </a:xfrm>
        </p:grpSpPr>
        <p:pic>
          <p:nvPicPr>
            <p:cNvPr id="5698" name="Google Shape;5698;p7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699" name="Google Shape;5699;p784"/>
            <p:cNvGrpSpPr/>
            <p:nvPr/>
          </p:nvGrpSpPr>
          <p:grpSpPr>
            <a:xfrm>
              <a:off x="7191542" y="1"/>
              <a:ext cx="5000459" cy="1425992"/>
              <a:chOff x="7186272" y="0"/>
              <a:chExt cx="5005729" cy="1427495"/>
            </a:xfrm>
          </p:grpSpPr>
          <p:sp>
            <p:nvSpPr>
              <p:cNvPr id="5700" name="Google Shape;5700;p7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01" name="Google Shape;5701;p7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702" name="Google Shape;5702;p78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3 2">
    <p:spTree>
      <p:nvGrpSpPr>
        <p:cNvPr id="5703" name="Shape 5703"/>
        <p:cNvGrpSpPr/>
        <p:nvPr/>
      </p:nvGrpSpPr>
      <p:grpSpPr>
        <a:xfrm>
          <a:off x="0" y="0"/>
          <a:ext cx="0" cy="0"/>
          <a:chOff x="0" y="0"/>
          <a:chExt cx="0" cy="0"/>
        </a:xfrm>
      </p:grpSpPr>
      <p:sp>
        <p:nvSpPr>
          <p:cNvPr id="5704" name="Google Shape;5704;p785"/>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05" name="Google Shape;5705;p785"/>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06" name="Google Shape;5706;p785"/>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707" name="Google Shape;5707;p785"/>
          <p:cNvSpPr/>
          <p:nvPr>
            <p:ph idx="2" type="pic"/>
          </p:nvPr>
        </p:nvSpPr>
        <p:spPr>
          <a:xfrm>
            <a:off x="7118684" y="233915"/>
            <a:ext cx="5073316" cy="5943600"/>
          </a:xfrm>
          <a:prstGeom prst="rect">
            <a:avLst/>
          </a:prstGeom>
          <a:noFill/>
          <a:ln>
            <a:noFill/>
          </a:ln>
        </p:spPr>
      </p:sp>
      <p:grpSp>
        <p:nvGrpSpPr>
          <p:cNvPr id="5708" name="Google Shape;5708;p785"/>
          <p:cNvGrpSpPr/>
          <p:nvPr/>
        </p:nvGrpSpPr>
        <p:grpSpPr>
          <a:xfrm>
            <a:off x="0" y="5020348"/>
            <a:ext cx="12192000" cy="1837653"/>
            <a:chOff x="0" y="5020348"/>
            <a:chExt cx="12192000" cy="1837653"/>
          </a:xfrm>
        </p:grpSpPr>
        <p:sp>
          <p:nvSpPr>
            <p:cNvPr id="5709" name="Google Shape;5709;p78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10" name="Google Shape;5710;p785"/>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711" name="Google Shape;5711;p78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4 2">
    <p:bg>
      <p:bgPr>
        <a:solidFill>
          <a:schemeClr val="lt2"/>
        </a:solidFill>
      </p:bgPr>
    </p:bg>
    <p:spTree>
      <p:nvGrpSpPr>
        <p:cNvPr id="5712" name="Shape 5712"/>
        <p:cNvGrpSpPr/>
        <p:nvPr/>
      </p:nvGrpSpPr>
      <p:grpSpPr>
        <a:xfrm>
          <a:off x="0" y="0"/>
          <a:ext cx="0" cy="0"/>
          <a:chOff x="0" y="0"/>
          <a:chExt cx="0" cy="0"/>
        </a:xfrm>
      </p:grpSpPr>
      <p:grpSp>
        <p:nvGrpSpPr>
          <p:cNvPr id="5713" name="Google Shape;5713;p786"/>
          <p:cNvGrpSpPr/>
          <p:nvPr/>
        </p:nvGrpSpPr>
        <p:grpSpPr>
          <a:xfrm>
            <a:off x="0" y="5020347"/>
            <a:ext cx="12192000" cy="1837653"/>
            <a:chOff x="0" y="5020347"/>
            <a:chExt cx="12192000" cy="1837653"/>
          </a:xfrm>
        </p:grpSpPr>
        <p:sp>
          <p:nvSpPr>
            <p:cNvPr id="5714" name="Google Shape;5714;p78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15" name="Google Shape;5715;p78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16" name="Google Shape;5716;p78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717" name="Google Shape;5717;p78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718" name="Google Shape;5718;p78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19" name="Google Shape;5719;p78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3 2">
    <p:spTree>
      <p:nvGrpSpPr>
        <p:cNvPr id="5720" name="Shape 5720"/>
        <p:cNvGrpSpPr/>
        <p:nvPr/>
      </p:nvGrpSpPr>
      <p:grpSpPr>
        <a:xfrm>
          <a:off x="0" y="0"/>
          <a:ext cx="0" cy="0"/>
          <a:chOff x="0" y="0"/>
          <a:chExt cx="0" cy="0"/>
        </a:xfrm>
      </p:grpSpPr>
      <p:sp>
        <p:nvSpPr>
          <p:cNvPr id="5721" name="Google Shape;5721;p78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722" name="Google Shape;5722;p78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723" name="Google Shape;5723;p787"/>
          <p:cNvGrpSpPr/>
          <p:nvPr/>
        </p:nvGrpSpPr>
        <p:grpSpPr>
          <a:xfrm>
            <a:off x="0" y="5379426"/>
            <a:ext cx="2807368" cy="753891"/>
            <a:chOff x="0" y="5379426"/>
            <a:chExt cx="2807368" cy="753891"/>
          </a:xfrm>
        </p:grpSpPr>
        <p:sp>
          <p:nvSpPr>
            <p:cNvPr id="5724" name="Google Shape;5724;p78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25" name="Google Shape;5725;p78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726" name="Google Shape;5726;p787"/>
          <p:cNvSpPr/>
          <p:nvPr>
            <p:ph idx="2" type="pic"/>
          </p:nvPr>
        </p:nvSpPr>
        <p:spPr>
          <a:xfrm>
            <a:off x="2807368" y="457202"/>
            <a:ext cx="8915400" cy="5943598"/>
          </a:xfrm>
          <a:prstGeom prst="rect">
            <a:avLst/>
          </a:prstGeom>
          <a:noFill/>
          <a:ln>
            <a:noFill/>
          </a:ln>
        </p:spPr>
      </p:sp>
      <p:pic>
        <p:nvPicPr>
          <p:cNvPr id="5727" name="Google Shape;5727;p78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4">
    <p:spTree>
      <p:nvGrpSpPr>
        <p:cNvPr id="5728" name="Shape 5728"/>
        <p:cNvGrpSpPr/>
        <p:nvPr/>
      </p:nvGrpSpPr>
      <p:grpSpPr>
        <a:xfrm>
          <a:off x="0" y="0"/>
          <a:ext cx="0" cy="0"/>
          <a:chOff x="0" y="0"/>
          <a:chExt cx="0" cy="0"/>
        </a:xfrm>
      </p:grpSpPr>
      <p:sp>
        <p:nvSpPr>
          <p:cNvPr id="5729" name="Google Shape;5729;p78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30" name="Google Shape;5730;p78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31" name="Google Shape;5731;p78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32" name="Google Shape;5732;p78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33" name="Google Shape;5733;p7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34" name="Google Shape;5734;p7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735" name="Google Shape;5735;p788"/>
          <p:cNvGrpSpPr/>
          <p:nvPr/>
        </p:nvGrpSpPr>
        <p:grpSpPr>
          <a:xfrm>
            <a:off x="7191542" y="1"/>
            <a:ext cx="5000459" cy="1425992"/>
            <a:chOff x="7191542" y="1"/>
            <a:chExt cx="5000459" cy="1425992"/>
          </a:xfrm>
        </p:grpSpPr>
        <p:pic>
          <p:nvPicPr>
            <p:cNvPr id="5736" name="Google Shape;5736;p7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37" name="Google Shape;5737;p788"/>
            <p:cNvGrpSpPr/>
            <p:nvPr/>
          </p:nvGrpSpPr>
          <p:grpSpPr>
            <a:xfrm>
              <a:off x="7191542" y="1"/>
              <a:ext cx="5000459" cy="1425992"/>
              <a:chOff x="7186272" y="0"/>
              <a:chExt cx="5005729" cy="1427495"/>
            </a:xfrm>
          </p:grpSpPr>
          <p:sp>
            <p:nvSpPr>
              <p:cNvPr id="5738" name="Google Shape;5738;p7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39" name="Google Shape;5739;p7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740" name="Google Shape;5740;p78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5">
    <p:spTree>
      <p:nvGrpSpPr>
        <p:cNvPr id="5741" name="Shape 5741"/>
        <p:cNvGrpSpPr/>
        <p:nvPr/>
      </p:nvGrpSpPr>
      <p:grpSpPr>
        <a:xfrm>
          <a:off x="0" y="0"/>
          <a:ext cx="0" cy="0"/>
          <a:chOff x="0" y="0"/>
          <a:chExt cx="0" cy="0"/>
        </a:xfrm>
      </p:grpSpPr>
      <p:sp>
        <p:nvSpPr>
          <p:cNvPr id="5742" name="Google Shape;5742;p78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43" name="Google Shape;5743;p78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44" name="Google Shape;5744;p78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45" name="Google Shape;5745;p78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46" name="Google Shape;5746;p7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47" name="Google Shape;5747;p7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748" name="Google Shape;5748;p789"/>
          <p:cNvGrpSpPr/>
          <p:nvPr/>
        </p:nvGrpSpPr>
        <p:grpSpPr>
          <a:xfrm>
            <a:off x="7191542" y="1"/>
            <a:ext cx="5000459" cy="1425992"/>
            <a:chOff x="7191542" y="1"/>
            <a:chExt cx="5000459" cy="1425992"/>
          </a:xfrm>
        </p:grpSpPr>
        <p:pic>
          <p:nvPicPr>
            <p:cNvPr id="5749" name="Google Shape;5749;p7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50" name="Google Shape;5750;p789"/>
            <p:cNvGrpSpPr/>
            <p:nvPr/>
          </p:nvGrpSpPr>
          <p:grpSpPr>
            <a:xfrm>
              <a:off x="7191542" y="1"/>
              <a:ext cx="5000459" cy="1425992"/>
              <a:chOff x="7186272" y="0"/>
              <a:chExt cx="5005729" cy="1427495"/>
            </a:xfrm>
          </p:grpSpPr>
          <p:sp>
            <p:nvSpPr>
              <p:cNvPr id="5751" name="Google Shape;5751;p7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52" name="Google Shape;5752;p7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753" name="Google Shape;5753;p78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3 6">
    <p:spTree>
      <p:nvGrpSpPr>
        <p:cNvPr id="5754" name="Shape 5754"/>
        <p:cNvGrpSpPr/>
        <p:nvPr/>
      </p:nvGrpSpPr>
      <p:grpSpPr>
        <a:xfrm>
          <a:off x="0" y="0"/>
          <a:ext cx="0" cy="0"/>
          <a:chOff x="0" y="0"/>
          <a:chExt cx="0" cy="0"/>
        </a:xfrm>
      </p:grpSpPr>
      <p:sp>
        <p:nvSpPr>
          <p:cNvPr id="5755" name="Google Shape;5755;p79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756" name="Google Shape;5756;p79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57" name="Google Shape;5757;p79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58" name="Google Shape;5758;p7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59" name="Google Shape;5759;p7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60" name="Google Shape;5760;p7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761" name="Google Shape;5761;p790"/>
          <p:cNvGrpSpPr/>
          <p:nvPr/>
        </p:nvGrpSpPr>
        <p:grpSpPr>
          <a:xfrm>
            <a:off x="7191542" y="1"/>
            <a:ext cx="5000459" cy="1425992"/>
            <a:chOff x="7191542" y="1"/>
            <a:chExt cx="5000459" cy="1425992"/>
          </a:xfrm>
        </p:grpSpPr>
        <p:pic>
          <p:nvPicPr>
            <p:cNvPr id="5762" name="Google Shape;5762;p7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63" name="Google Shape;5763;p790"/>
            <p:cNvGrpSpPr/>
            <p:nvPr/>
          </p:nvGrpSpPr>
          <p:grpSpPr>
            <a:xfrm>
              <a:off x="7191542" y="1"/>
              <a:ext cx="5000459" cy="1425992"/>
              <a:chOff x="7186272" y="0"/>
              <a:chExt cx="5005729" cy="1427495"/>
            </a:xfrm>
          </p:grpSpPr>
          <p:sp>
            <p:nvSpPr>
              <p:cNvPr id="5764" name="Google Shape;5764;p7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65" name="Google Shape;5765;p7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766" name="Google Shape;5766;p79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3 2">
    <p:spTree>
      <p:nvGrpSpPr>
        <p:cNvPr id="5767" name="Shape 5767"/>
        <p:cNvGrpSpPr/>
        <p:nvPr/>
      </p:nvGrpSpPr>
      <p:grpSpPr>
        <a:xfrm>
          <a:off x="0" y="0"/>
          <a:ext cx="0" cy="0"/>
          <a:chOff x="0" y="0"/>
          <a:chExt cx="0" cy="0"/>
        </a:xfrm>
      </p:grpSpPr>
      <p:sp>
        <p:nvSpPr>
          <p:cNvPr id="5768" name="Google Shape;5768;p79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69" name="Google Shape;5769;p79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5770" name="Google Shape;5770;p791"/>
          <p:cNvGrpSpPr/>
          <p:nvPr/>
        </p:nvGrpSpPr>
        <p:grpSpPr>
          <a:xfrm>
            <a:off x="7191542" y="1"/>
            <a:ext cx="5000459" cy="1425992"/>
            <a:chOff x="7191542" y="1"/>
            <a:chExt cx="5000459" cy="1425992"/>
          </a:xfrm>
        </p:grpSpPr>
        <p:pic>
          <p:nvPicPr>
            <p:cNvPr id="5771" name="Google Shape;5771;p7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72" name="Google Shape;5772;p791"/>
            <p:cNvGrpSpPr/>
            <p:nvPr/>
          </p:nvGrpSpPr>
          <p:grpSpPr>
            <a:xfrm>
              <a:off x="7191542" y="1"/>
              <a:ext cx="5000459" cy="1425992"/>
              <a:chOff x="7186272" y="0"/>
              <a:chExt cx="5005729" cy="1427495"/>
            </a:xfrm>
          </p:grpSpPr>
          <p:sp>
            <p:nvSpPr>
              <p:cNvPr id="5773" name="Google Shape;5773;p7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74" name="Google Shape;5774;p7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775" name="Google Shape;5775;p79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76" name="Google Shape;5776;p79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77" name="Google Shape;5777;p7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78" name="Google Shape;5778;p7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
    <p:spTree>
      <p:nvGrpSpPr>
        <p:cNvPr id="5779" name="Shape 5779"/>
        <p:cNvGrpSpPr/>
        <p:nvPr/>
      </p:nvGrpSpPr>
      <p:grpSpPr>
        <a:xfrm>
          <a:off x="0" y="0"/>
          <a:ext cx="0" cy="0"/>
          <a:chOff x="0" y="0"/>
          <a:chExt cx="0" cy="0"/>
        </a:xfrm>
      </p:grpSpPr>
      <p:grpSp>
        <p:nvGrpSpPr>
          <p:cNvPr id="5780" name="Google Shape;5780;p792"/>
          <p:cNvGrpSpPr/>
          <p:nvPr/>
        </p:nvGrpSpPr>
        <p:grpSpPr>
          <a:xfrm>
            <a:off x="7191542" y="1"/>
            <a:ext cx="5000459" cy="1425992"/>
            <a:chOff x="7191542" y="1"/>
            <a:chExt cx="5000459" cy="1425992"/>
          </a:xfrm>
        </p:grpSpPr>
        <p:pic>
          <p:nvPicPr>
            <p:cNvPr id="5781" name="Google Shape;5781;p7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82" name="Google Shape;5782;p792"/>
            <p:cNvGrpSpPr/>
            <p:nvPr/>
          </p:nvGrpSpPr>
          <p:grpSpPr>
            <a:xfrm>
              <a:off x="7191542" y="1"/>
              <a:ext cx="5000459" cy="1425992"/>
              <a:chOff x="7186272" y="0"/>
              <a:chExt cx="5005729" cy="1427495"/>
            </a:xfrm>
          </p:grpSpPr>
          <p:sp>
            <p:nvSpPr>
              <p:cNvPr id="5783" name="Google Shape;5783;p7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84" name="Google Shape;5784;p7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785" name="Google Shape;5785;p79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86" name="Google Shape;5786;p79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787" name="Google Shape;5787;p79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88" name="Google Shape;5788;p79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789" name="Google Shape;5789;p79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90" name="Google Shape;5790;p7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791" name="Google Shape;5791;p7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792" name="Google Shape;5792;p7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4">
    <p:spTree>
      <p:nvGrpSpPr>
        <p:cNvPr id="607" name="Shape 607"/>
        <p:cNvGrpSpPr/>
        <p:nvPr/>
      </p:nvGrpSpPr>
      <p:grpSpPr>
        <a:xfrm>
          <a:off x="0" y="0"/>
          <a:ext cx="0" cy="0"/>
          <a:chOff x="0" y="0"/>
          <a:chExt cx="0" cy="0"/>
        </a:xfrm>
      </p:grpSpPr>
      <p:grpSp>
        <p:nvGrpSpPr>
          <p:cNvPr id="608" name="Google Shape;608;p128"/>
          <p:cNvGrpSpPr/>
          <p:nvPr/>
        </p:nvGrpSpPr>
        <p:grpSpPr>
          <a:xfrm>
            <a:off x="7191542" y="1"/>
            <a:ext cx="5000459" cy="1425992"/>
            <a:chOff x="7191542" y="1"/>
            <a:chExt cx="5000459" cy="1425992"/>
          </a:xfrm>
        </p:grpSpPr>
        <p:pic>
          <p:nvPicPr>
            <p:cNvPr id="609" name="Google Shape;609;p12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0" name="Google Shape;610;p128"/>
            <p:cNvGrpSpPr/>
            <p:nvPr/>
          </p:nvGrpSpPr>
          <p:grpSpPr>
            <a:xfrm>
              <a:off x="7191542" y="1"/>
              <a:ext cx="5000459" cy="1425992"/>
              <a:chOff x="7186272" y="0"/>
              <a:chExt cx="5005729" cy="1427495"/>
            </a:xfrm>
          </p:grpSpPr>
          <p:sp>
            <p:nvSpPr>
              <p:cNvPr id="611" name="Google Shape;611;p12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2" name="Google Shape;612;p12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613" name="Google Shape;613;p12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4" name="Google Shape;614;p12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15" name="Google Shape;615;p12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6" name="Google Shape;616;p12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
    <p:spTree>
      <p:nvGrpSpPr>
        <p:cNvPr id="5793" name="Shape 5793"/>
        <p:cNvGrpSpPr/>
        <p:nvPr/>
      </p:nvGrpSpPr>
      <p:grpSpPr>
        <a:xfrm>
          <a:off x="0" y="0"/>
          <a:ext cx="0" cy="0"/>
          <a:chOff x="0" y="0"/>
          <a:chExt cx="0" cy="0"/>
        </a:xfrm>
      </p:grpSpPr>
      <p:grpSp>
        <p:nvGrpSpPr>
          <p:cNvPr id="5794" name="Google Shape;5794;p793"/>
          <p:cNvGrpSpPr/>
          <p:nvPr/>
        </p:nvGrpSpPr>
        <p:grpSpPr>
          <a:xfrm>
            <a:off x="7191542" y="1"/>
            <a:ext cx="5000459" cy="1425992"/>
            <a:chOff x="7191542" y="1"/>
            <a:chExt cx="5000459" cy="1425992"/>
          </a:xfrm>
        </p:grpSpPr>
        <p:pic>
          <p:nvPicPr>
            <p:cNvPr id="5795" name="Google Shape;5795;p7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796" name="Google Shape;5796;p793"/>
            <p:cNvGrpSpPr/>
            <p:nvPr/>
          </p:nvGrpSpPr>
          <p:grpSpPr>
            <a:xfrm>
              <a:off x="7191542" y="1"/>
              <a:ext cx="5000459" cy="1425992"/>
              <a:chOff x="7186272" y="0"/>
              <a:chExt cx="5005729" cy="1427495"/>
            </a:xfrm>
          </p:grpSpPr>
          <p:sp>
            <p:nvSpPr>
              <p:cNvPr id="5797" name="Google Shape;5797;p7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798" name="Google Shape;5798;p7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799" name="Google Shape;5799;p79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00" name="Google Shape;5800;p7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01" name="Google Shape;5801;p7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02" name="Google Shape;5802;p7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2 3">
    <p:spTree>
      <p:nvGrpSpPr>
        <p:cNvPr id="5803" name="Shape 5803"/>
        <p:cNvGrpSpPr/>
        <p:nvPr/>
      </p:nvGrpSpPr>
      <p:grpSpPr>
        <a:xfrm>
          <a:off x="0" y="0"/>
          <a:ext cx="0" cy="0"/>
          <a:chOff x="0" y="0"/>
          <a:chExt cx="0" cy="0"/>
        </a:xfrm>
      </p:grpSpPr>
      <p:grpSp>
        <p:nvGrpSpPr>
          <p:cNvPr id="5804" name="Google Shape;5804;p794"/>
          <p:cNvGrpSpPr/>
          <p:nvPr/>
        </p:nvGrpSpPr>
        <p:grpSpPr>
          <a:xfrm>
            <a:off x="0" y="0"/>
            <a:ext cx="12192000" cy="2148830"/>
            <a:chOff x="0" y="0"/>
            <a:chExt cx="12192000" cy="2148830"/>
          </a:xfrm>
        </p:grpSpPr>
        <p:sp>
          <p:nvSpPr>
            <p:cNvPr id="5805" name="Google Shape;5805;p79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06" name="Google Shape;5806;p79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5807" name="Google Shape;5807;p79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08" name="Google Shape;5808;p79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09" name="Google Shape;5809;p79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5810" name="Google Shape;5810;p79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5811" name="Google Shape;5811;p79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p:spTree>
      <p:nvGrpSpPr>
        <p:cNvPr id="5812" name="Shape 5812"/>
        <p:cNvGrpSpPr/>
        <p:nvPr/>
      </p:nvGrpSpPr>
      <p:grpSpPr>
        <a:xfrm>
          <a:off x="0" y="0"/>
          <a:ext cx="0" cy="0"/>
          <a:chOff x="0" y="0"/>
          <a:chExt cx="0" cy="0"/>
        </a:xfrm>
      </p:grpSpPr>
      <p:sp>
        <p:nvSpPr>
          <p:cNvPr id="5813" name="Google Shape;5813;p79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14" name="Google Shape;5814;p79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15" name="Google Shape;5815;p79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16" name="Google Shape;5816;p7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17" name="Google Shape;5817;p7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18" name="Google Shape;5818;p7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19" name="Google Shape;5819;p795"/>
          <p:cNvGrpSpPr/>
          <p:nvPr/>
        </p:nvGrpSpPr>
        <p:grpSpPr>
          <a:xfrm>
            <a:off x="7191542" y="1"/>
            <a:ext cx="5000459" cy="1425992"/>
            <a:chOff x="7191542" y="1"/>
            <a:chExt cx="5000459" cy="1425992"/>
          </a:xfrm>
        </p:grpSpPr>
        <p:pic>
          <p:nvPicPr>
            <p:cNvPr id="5820" name="Google Shape;5820;p7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21" name="Google Shape;5821;p795"/>
            <p:cNvGrpSpPr/>
            <p:nvPr/>
          </p:nvGrpSpPr>
          <p:grpSpPr>
            <a:xfrm>
              <a:off x="7191542" y="1"/>
              <a:ext cx="5000459" cy="1425992"/>
              <a:chOff x="7186272" y="0"/>
              <a:chExt cx="5005729" cy="1427495"/>
            </a:xfrm>
          </p:grpSpPr>
          <p:sp>
            <p:nvSpPr>
              <p:cNvPr id="5822" name="Google Shape;5822;p7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23" name="Google Shape;5823;p7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24" name="Google Shape;5824;p79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p:spTree>
      <p:nvGrpSpPr>
        <p:cNvPr id="5825" name="Shape 5825"/>
        <p:cNvGrpSpPr/>
        <p:nvPr/>
      </p:nvGrpSpPr>
      <p:grpSpPr>
        <a:xfrm>
          <a:off x="0" y="0"/>
          <a:ext cx="0" cy="0"/>
          <a:chOff x="0" y="0"/>
          <a:chExt cx="0" cy="0"/>
        </a:xfrm>
      </p:grpSpPr>
      <p:sp>
        <p:nvSpPr>
          <p:cNvPr id="5826" name="Google Shape;5826;p79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27" name="Google Shape;5827;p79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28" name="Google Shape;5828;p79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29" name="Google Shape;5829;p79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30" name="Google Shape;5830;p7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31" name="Google Shape;5831;p7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32" name="Google Shape;5832;p796"/>
          <p:cNvGrpSpPr/>
          <p:nvPr/>
        </p:nvGrpSpPr>
        <p:grpSpPr>
          <a:xfrm>
            <a:off x="7191542" y="1"/>
            <a:ext cx="5000459" cy="1425992"/>
            <a:chOff x="7191542" y="1"/>
            <a:chExt cx="5000459" cy="1425992"/>
          </a:xfrm>
        </p:grpSpPr>
        <p:pic>
          <p:nvPicPr>
            <p:cNvPr id="5833" name="Google Shape;5833;p7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34" name="Google Shape;5834;p796"/>
            <p:cNvGrpSpPr/>
            <p:nvPr/>
          </p:nvGrpSpPr>
          <p:grpSpPr>
            <a:xfrm>
              <a:off x="7191542" y="1"/>
              <a:ext cx="5000459" cy="1425992"/>
              <a:chOff x="7186272" y="0"/>
              <a:chExt cx="5005729" cy="1427495"/>
            </a:xfrm>
          </p:grpSpPr>
          <p:sp>
            <p:nvSpPr>
              <p:cNvPr id="5835" name="Google Shape;5835;p7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36" name="Google Shape;5836;p7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37" name="Google Shape;5837;p79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3">
    <p:spTree>
      <p:nvGrpSpPr>
        <p:cNvPr id="5838" name="Shape 5838"/>
        <p:cNvGrpSpPr/>
        <p:nvPr/>
      </p:nvGrpSpPr>
      <p:grpSpPr>
        <a:xfrm>
          <a:off x="0" y="0"/>
          <a:ext cx="0" cy="0"/>
          <a:chOff x="0" y="0"/>
          <a:chExt cx="0" cy="0"/>
        </a:xfrm>
      </p:grpSpPr>
      <p:sp>
        <p:nvSpPr>
          <p:cNvPr id="5839" name="Google Shape;5839;p79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40" name="Google Shape;5840;p79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41" name="Google Shape;5841;p79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42" name="Google Shape;5842;p7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43" name="Google Shape;5843;p7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44" name="Google Shape;5844;p7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45" name="Google Shape;5845;p797"/>
          <p:cNvGrpSpPr/>
          <p:nvPr/>
        </p:nvGrpSpPr>
        <p:grpSpPr>
          <a:xfrm>
            <a:off x="7191542" y="1"/>
            <a:ext cx="5000459" cy="1425992"/>
            <a:chOff x="7191542" y="1"/>
            <a:chExt cx="5000459" cy="1425992"/>
          </a:xfrm>
        </p:grpSpPr>
        <p:pic>
          <p:nvPicPr>
            <p:cNvPr id="5846" name="Google Shape;5846;p7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47" name="Google Shape;5847;p797"/>
            <p:cNvGrpSpPr/>
            <p:nvPr/>
          </p:nvGrpSpPr>
          <p:grpSpPr>
            <a:xfrm>
              <a:off x="7191542" y="1"/>
              <a:ext cx="5000459" cy="1425992"/>
              <a:chOff x="7186272" y="0"/>
              <a:chExt cx="5005729" cy="1427495"/>
            </a:xfrm>
          </p:grpSpPr>
          <p:sp>
            <p:nvSpPr>
              <p:cNvPr id="5848" name="Google Shape;5848;p7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49" name="Google Shape;5849;p7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50" name="Google Shape;5850;p79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p:spTree>
      <p:nvGrpSpPr>
        <p:cNvPr id="5851" name="Shape 5851"/>
        <p:cNvGrpSpPr/>
        <p:nvPr/>
      </p:nvGrpSpPr>
      <p:grpSpPr>
        <a:xfrm>
          <a:off x="0" y="0"/>
          <a:ext cx="0" cy="0"/>
          <a:chOff x="0" y="0"/>
          <a:chExt cx="0" cy="0"/>
        </a:xfrm>
      </p:grpSpPr>
      <p:sp>
        <p:nvSpPr>
          <p:cNvPr id="5852" name="Google Shape;5852;p79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53" name="Google Shape;5853;p79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54" name="Google Shape;5854;p79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55" name="Google Shape;5855;p7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56" name="Google Shape;5856;p7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57" name="Google Shape;5857;p7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58" name="Google Shape;5858;p798"/>
          <p:cNvGrpSpPr/>
          <p:nvPr/>
        </p:nvGrpSpPr>
        <p:grpSpPr>
          <a:xfrm>
            <a:off x="7191542" y="1"/>
            <a:ext cx="5000459" cy="1425992"/>
            <a:chOff x="7191542" y="1"/>
            <a:chExt cx="5000459" cy="1425992"/>
          </a:xfrm>
        </p:grpSpPr>
        <p:pic>
          <p:nvPicPr>
            <p:cNvPr id="5859" name="Google Shape;5859;p7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60" name="Google Shape;5860;p798"/>
            <p:cNvGrpSpPr/>
            <p:nvPr/>
          </p:nvGrpSpPr>
          <p:grpSpPr>
            <a:xfrm>
              <a:off x="7191542" y="1"/>
              <a:ext cx="5000459" cy="1425992"/>
              <a:chOff x="7186272" y="0"/>
              <a:chExt cx="5005729" cy="1427495"/>
            </a:xfrm>
          </p:grpSpPr>
          <p:sp>
            <p:nvSpPr>
              <p:cNvPr id="5861" name="Google Shape;5861;p7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62" name="Google Shape;5862;p7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63" name="Google Shape;5863;p79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4">
    <p:spTree>
      <p:nvGrpSpPr>
        <p:cNvPr id="5864" name="Shape 5864"/>
        <p:cNvGrpSpPr/>
        <p:nvPr/>
      </p:nvGrpSpPr>
      <p:grpSpPr>
        <a:xfrm>
          <a:off x="0" y="0"/>
          <a:ext cx="0" cy="0"/>
          <a:chOff x="0" y="0"/>
          <a:chExt cx="0" cy="0"/>
        </a:xfrm>
      </p:grpSpPr>
      <p:sp>
        <p:nvSpPr>
          <p:cNvPr id="5865" name="Google Shape;5865;p79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66" name="Google Shape;5866;p79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67" name="Google Shape;5867;p79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68" name="Google Shape;5868;p7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69" name="Google Shape;5869;p7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70" name="Google Shape;5870;p7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71" name="Google Shape;5871;p799"/>
          <p:cNvGrpSpPr/>
          <p:nvPr/>
        </p:nvGrpSpPr>
        <p:grpSpPr>
          <a:xfrm>
            <a:off x="7191542" y="1"/>
            <a:ext cx="5000459" cy="1425992"/>
            <a:chOff x="7191542" y="1"/>
            <a:chExt cx="5000459" cy="1425992"/>
          </a:xfrm>
        </p:grpSpPr>
        <p:pic>
          <p:nvPicPr>
            <p:cNvPr id="5872" name="Google Shape;5872;p7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73" name="Google Shape;5873;p799"/>
            <p:cNvGrpSpPr/>
            <p:nvPr/>
          </p:nvGrpSpPr>
          <p:grpSpPr>
            <a:xfrm>
              <a:off x="7191542" y="1"/>
              <a:ext cx="5000459" cy="1425992"/>
              <a:chOff x="7186272" y="0"/>
              <a:chExt cx="5005729" cy="1427495"/>
            </a:xfrm>
          </p:grpSpPr>
          <p:sp>
            <p:nvSpPr>
              <p:cNvPr id="5874" name="Google Shape;5874;p7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75" name="Google Shape;5875;p7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76" name="Google Shape;5876;p79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4">
    <p:spTree>
      <p:nvGrpSpPr>
        <p:cNvPr id="5877" name="Shape 5877"/>
        <p:cNvGrpSpPr/>
        <p:nvPr/>
      </p:nvGrpSpPr>
      <p:grpSpPr>
        <a:xfrm>
          <a:off x="0" y="0"/>
          <a:ext cx="0" cy="0"/>
          <a:chOff x="0" y="0"/>
          <a:chExt cx="0" cy="0"/>
        </a:xfrm>
      </p:grpSpPr>
      <p:sp>
        <p:nvSpPr>
          <p:cNvPr id="5878" name="Google Shape;5878;p80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79" name="Google Shape;5879;p80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80" name="Google Shape;5880;p80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881" name="Google Shape;5881;p8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882" name="Google Shape;5882;p8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883" name="Google Shape;5883;p8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884" name="Google Shape;5884;p800"/>
          <p:cNvGrpSpPr/>
          <p:nvPr/>
        </p:nvGrpSpPr>
        <p:grpSpPr>
          <a:xfrm>
            <a:off x="7191542" y="1"/>
            <a:ext cx="5000459" cy="1425992"/>
            <a:chOff x="7191542" y="1"/>
            <a:chExt cx="5000459" cy="1425992"/>
          </a:xfrm>
        </p:grpSpPr>
        <p:pic>
          <p:nvPicPr>
            <p:cNvPr id="5885" name="Google Shape;5885;p8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886" name="Google Shape;5886;p800"/>
            <p:cNvGrpSpPr/>
            <p:nvPr/>
          </p:nvGrpSpPr>
          <p:grpSpPr>
            <a:xfrm>
              <a:off x="7191542" y="1"/>
              <a:ext cx="5000459" cy="1425992"/>
              <a:chOff x="7186272" y="0"/>
              <a:chExt cx="5005729" cy="1427495"/>
            </a:xfrm>
          </p:grpSpPr>
          <p:sp>
            <p:nvSpPr>
              <p:cNvPr id="5887" name="Google Shape;5887;p8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888" name="Google Shape;5888;p8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889" name="Google Shape;5889;p80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4">
    <p:spTree>
      <p:nvGrpSpPr>
        <p:cNvPr id="5890" name="Shape 5890"/>
        <p:cNvGrpSpPr/>
        <p:nvPr/>
      </p:nvGrpSpPr>
      <p:grpSpPr>
        <a:xfrm>
          <a:off x="0" y="0"/>
          <a:ext cx="0" cy="0"/>
          <a:chOff x="0" y="0"/>
          <a:chExt cx="0" cy="0"/>
        </a:xfrm>
      </p:grpSpPr>
      <p:sp>
        <p:nvSpPr>
          <p:cNvPr id="5891" name="Google Shape;5891;p80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92" name="Google Shape;5892;p80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93" name="Google Shape;5893;p80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894" name="Google Shape;5894;p801"/>
          <p:cNvSpPr/>
          <p:nvPr>
            <p:ph idx="2" type="pic"/>
          </p:nvPr>
        </p:nvSpPr>
        <p:spPr>
          <a:xfrm>
            <a:off x="7118684" y="233915"/>
            <a:ext cx="5073316" cy="5943600"/>
          </a:xfrm>
          <a:prstGeom prst="rect">
            <a:avLst/>
          </a:prstGeom>
          <a:noFill/>
          <a:ln>
            <a:noFill/>
          </a:ln>
        </p:spPr>
      </p:sp>
      <p:grpSp>
        <p:nvGrpSpPr>
          <p:cNvPr id="5895" name="Google Shape;5895;p801"/>
          <p:cNvGrpSpPr/>
          <p:nvPr/>
        </p:nvGrpSpPr>
        <p:grpSpPr>
          <a:xfrm>
            <a:off x="0" y="5020348"/>
            <a:ext cx="12192000" cy="1837653"/>
            <a:chOff x="0" y="5020348"/>
            <a:chExt cx="12192000" cy="1837653"/>
          </a:xfrm>
        </p:grpSpPr>
        <p:sp>
          <p:nvSpPr>
            <p:cNvPr id="5896" name="Google Shape;5896;p80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897" name="Google Shape;5897;p80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898" name="Google Shape;5898;p80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5">
    <p:bg>
      <p:bgPr>
        <a:solidFill>
          <a:schemeClr val="lt2"/>
        </a:solidFill>
      </p:bgPr>
    </p:bg>
    <p:spTree>
      <p:nvGrpSpPr>
        <p:cNvPr id="5899" name="Shape 5899"/>
        <p:cNvGrpSpPr/>
        <p:nvPr/>
      </p:nvGrpSpPr>
      <p:grpSpPr>
        <a:xfrm>
          <a:off x="0" y="0"/>
          <a:ext cx="0" cy="0"/>
          <a:chOff x="0" y="0"/>
          <a:chExt cx="0" cy="0"/>
        </a:xfrm>
      </p:grpSpPr>
      <p:grpSp>
        <p:nvGrpSpPr>
          <p:cNvPr id="5900" name="Google Shape;5900;p802"/>
          <p:cNvGrpSpPr/>
          <p:nvPr/>
        </p:nvGrpSpPr>
        <p:grpSpPr>
          <a:xfrm>
            <a:off x="0" y="5020347"/>
            <a:ext cx="12192000" cy="1837653"/>
            <a:chOff x="0" y="5020347"/>
            <a:chExt cx="12192000" cy="1837653"/>
          </a:xfrm>
        </p:grpSpPr>
        <p:sp>
          <p:nvSpPr>
            <p:cNvPr id="5901" name="Google Shape;5901;p80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02" name="Google Shape;5902;p8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03" name="Google Shape;5903;p80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904" name="Google Shape;5904;p8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905" name="Google Shape;5905;p80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06" name="Google Shape;5906;p80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5">
    <p:spTree>
      <p:nvGrpSpPr>
        <p:cNvPr id="617" name="Shape 617"/>
        <p:cNvGrpSpPr/>
        <p:nvPr/>
      </p:nvGrpSpPr>
      <p:grpSpPr>
        <a:xfrm>
          <a:off x="0" y="0"/>
          <a:ext cx="0" cy="0"/>
          <a:chOff x="0" y="0"/>
          <a:chExt cx="0" cy="0"/>
        </a:xfrm>
      </p:grpSpPr>
      <p:grpSp>
        <p:nvGrpSpPr>
          <p:cNvPr id="618" name="Google Shape;618;p129"/>
          <p:cNvGrpSpPr/>
          <p:nvPr/>
        </p:nvGrpSpPr>
        <p:grpSpPr>
          <a:xfrm>
            <a:off x="0" y="0"/>
            <a:ext cx="12192000" cy="2148830"/>
            <a:chOff x="0" y="0"/>
            <a:chExt cx="12192000" cy="2148830"/>
          </a:xfrm>
        </p:grpSpPr>
        <p:sp>
          <p:nvSpPr>
            <p:cNvPr id="619" name="Google Shape;619;p129"/>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 name="Google Shape;620;p129"/>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21" name="Google Shape;621;p129"/>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22" name="Google Shape;622;p129"/>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3" name="Google Shape;623;p129"/>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624" name="Google Shape;624;p129"/>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25" name="Google Shape;625;p129"/>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5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4">
    <p:spTree>
      <p:nvGrpSpPr>
        <p:cNvPr id="5907" name="Shape 5907"/>
        <p:cNvGrpSpPr/>
        <p:nvPr/>
      </p:nvGrpSpPr>
      <p:grpSpPr>
        <a:xfrm>
          <a:off x="0" y="0"/>
          <a:ext cx="0" cy="0"/>
          <a:chOff x="0" y="0"/>
          <a:chExt cx="0" cy="0"/>
        </a:xfrm>
      </p:grpSpPr>
      <p:sp>
        <p:nvSpPr>
          <p:cNvPr id="5908" name="Google Shape;5908;p80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909" name="Google Shape;5909;p80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910" name="Google Shape;5910;p803"/>
          <p:cNvGrpSpPr/>
          <p:nvPr/>
        </p:nvGrpSpPr>
        <p:grpSpPr>
          <a:xfrm>
            <a:off x="0" y="5379426"/>
            <a:ext cx="2807368" cy="753891"/>
            <a:chOff x="0" y="5379426"/>
            <a:chExt cx="2807368" cy="753891"/>
          </a:xfrm>
        </p:grpSpPr>
        <p:sp>
          <p:nvSpPr>
            <p:cNvPr id="5911" name="Google Shape;5911;p80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12" name="Google Shape;5912;p80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913" name="Google Shape;5913;p803"/>
          <p:cNvSpPr/>
          <p:nvPr>
            <p:ph idx="2" type="pic"/>
          </p:nvPr>
        </p:nvSpPr>
        <p:spPr>
          <a:xfrm>
            <a:off x="2807368" y="457202"/>
            <a:ext cx="8915400" cy="5943598"/>
          </a:xfrm>
          <a:prstGeom prst="rect">
            <a:avLst/>
          </a:prstGeom>
          <a:noFill/>
          <a:ln>
            <a:noFill/>
          </a:ln>
        </p:spPr>
      </p:sp>
      <p:pic>
        <p:nvPicPr>
          <p:cNvPr id="5914" name="Google Shape;5914;p80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2">
    <p:spTree>
      <p:nvGrpSpPr>
        <p:cNvPr id="5915" name="Shape 5915"/>
        <p:cNvGrpSpPr/>
        <p:nvPr/>
      </p:nvGrpSpPr>
      <p:grpSpPr>
        <a:xfrm>
          <a:off x="0" y="0"/>
          <a:ext cx="0" cy="0"/>
          <a:chOff x="0" y="0"/>
          <a:chExt cx="0" cy="0"/>
        </a:xfrm>
      </p:grpSpPr>
      <p:sp>
        <p:nvSpPr>
          <p:cNvPr id="5916" name="Google Shape;5916;p80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17" name="Google Shape;5917;p80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18" name="Google Shape;5918;p80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19" name="Google Shape;5919;p8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920" name="Google Shape;5920;p8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21" name="Google Shape;5921;p8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922" name="Google Shape;5922;p804"/>
          <p:cNvGrpSpPr/>
          <p:nvPr/>
        </p:nvGrpSpPr>
        <p:grpSpPr>
          <a:xfrm>
            <a:off x="7191542" y="1"/>
            <a:ext cx="5000459" cy="1425992"/>
            <a:chOff x="7191542" y="1"/>
            <a:chExt cx="5000459" cy="1425992"/>
          </a:xfrm>
        </p:grpSpPr>
        <p:pic>
          <p:nvPicPr>
            <p:cNvPr id="5923" name="Google Shape;5923;p8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24" name="Google Shape;5924;p804"/>
            <p:cNvGrpSpPr/>
            <p:nvPr/>
          </p:nvGrpSpPr>
          <p:grpSpPr>
            <a:xfrm>
              <a:off x="7191542" y="1"/>
              <a:ext cx="5000459" cy="1425992"/>
              <a:chOff x="7186272" y="0"/>
              <a:chExt cx="5005729" cy="1427495"/>
            </a:xfrm>
          </p:grpSpPr>
          <p:sp>
            <p:nvSpPr>
              <p:cNvPr id="5925" name="Google Shape;5925;p8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926" name="Google Shape;5926;p8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927" name="Google Shape;5927;p80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3">
    <p:spTree>
      <p:nvGrpSpPr>
        <p:cNvPr id="5928" name="Shape 5928"/>
        <p:cNvGrpSpPr/>
        <p:nvPr/>
      </p:nvGrpSpPr>
      <p:grpSpPr>
        <a:xfrm>
          <a:off x="0" y="0"/>
          <a:ext cx="0" cy="0"/>
          <a:chOff x="0" y="0"/>
          <a:chExt cx="0" cy="0"/>
        </a:xfrm>
      </p:grpSpPr>
      <p:sp>
        <p:nvSpPr>
          <p:cNvPr id="5929" name="Google Shape;5929;p8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30" name="Google Shape;5930;p8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31" name="Google Shape;5931;p8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32" name="Google Shape;5932;p8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933" name="Google Shape;5933;p8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34" name="Google Shape;5934;p8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935" name="Google Shape;5935;p805"/>
          <p:cNvGrpSpPr/>
          <p:nvPr/>
        </p:nvGrpSpPr>
        <p:grpSpPr>
          <a:xfrm>
            <a:off x="7191542" y="1"/>
            <a:ext cx="5000459" cy="1425992"/>
            <a:chOff x="7191542" y="1"/>
            <a:chExt cx="5000459" cy="1425992"/>
          </a:xfrm>
        </p:grpSpPr>
        <p:pic>
          <p:nvPicPr>
            <p:cNvPr id="5936" name="Google Shape;5936;p8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37" name="Google Shape;5937;p805"/>
            <p:cNvGrpSpPr/>
            <p:nvPr/>
          </p:nvGrpSpPr>
          <p:grpSpPr>
            <a:xfrm>
              <a:off x="7191542" y="1"/>
              <a:ext cx="5000459" cy="1425992"/>
              <a:chOff x="7186272" y="0"/>
              <a:chExt cx="5005729" cy="1427495"/>
            </a:xfrm>
          </p:grpSpPr>
          <p:sp>
            <p:nvSpPr>
              <p:cNvPr id="5938" name="Google Shape;5938;p8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939" name="Google Shape;5939;p8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5940" name="Google Shape;5940;p8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 2">
    <p:spTree>
      <p:nvGrpSpPr>
        <p:cNvPr id="5941" name="Shape 5941"/>
        <p:cNvGrpSpPr/>
        <p:nvPr/>
      </p:nvGrpSpPr>
      <p:grpSpPr>
        <a:xfrm>
          <a:off x="0" y="0"/>
          <a:ext cx="0" cy="0"/>
          <a:chOff x="0" y="0"/>
          <a:chExt cx="0" cy="0"/>
        </a:xfrm>
      </p:grpSpPr>
      <p:grpSp>
        <p:nvGrpSpPr>
          <p:cNvPr id="5942" name="Google Shape;5942;p806"/>
          <p:cNvGrpSpPr/>
          <p:nvPr/>
        </p:nvGrpSpPr>
        <p:grpSpPr>
          <a:xfrm>
            <a:off x="7191542" y="1"/>
            <a:ext cx="5000459" cy="1425992"/>
            <a:chOff x="7191542" y="1"/>
            <a:chExt cx="5000459" cy="1425992"/>
          </a:xfrm>
        </p:grpSpPr>
        <p:pic>
          <p:nvPicPr>
            <p:cNvPr id="5943" name="Google Shape;5943;p8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44" name="Google Shape;5944;p806"/>
            <p:cNvGrpSpPr/>
            <p:nvPr/>
          </p:nvGrpSpPr>
          <p:grpSpPr>
            <a:xfrm>
              <a:off x="7191542" y="1"/>
              <a:ext cx="5000459" cy="1425992"/>
              <a:chOff x="7186272" y="0"/>
              <a:chExt cx="5005729" cy="1427495"/>
            </a:xfrm>
          </p:grpSpPr>
          <p:sp>
            <p:nvSpPr>
              <p:cNvPr id="5945" name="Google Shape;5945;p8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946" name="Google Shape;5946;p8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947" name="Google Shape;5947;p80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48" name="Google Shape;5948;p80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949" name="Google Shape;5949;p80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50" name="Google Shape;5950;p80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5951" name="Google Shape;5951;p80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52" name="Google Shape;5952;p8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953" name="Google Shape;5953;p8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54" name="Google Shape;5954;p8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 2">
    <p:spTree>
      <p:nvGrpSpPr>
        <p:cNvPr id="5955" name="Shape 5955"/>
        <p:cNvGrpSpPr/>
        <p:nvPr/>
      </p:nvGrpSpPr>
      <p:grpSpPr>
        <a:xfrm>
          <a:off x="0" y="0"/>
          <a:ext cx="0" cy="0"/>
          <a:chOff x="0" y="0"/>
          <a:chExt cx="0" cy="0"/>
        </a:xfrm>
      </p:grpSpPr>
      <p:grpSp>
        <p:nvGrpSpPr>
          <p:cNvPr id="5956" name="Google Shape;5956;p807"/>
          <p:cNvGrpSpPr/>
          <p:nvPr/>
        </p:nvGrpSpPr>
        <p:grpSpPr>
          <a:xfrm>
            <a:off x="7191542" y="1"/>
            <a:ext cx="5000459" cy="1425992"/>
            <a:chOff x="7191542" y="1"/>
            <a:chExt cx="5000459" cy="1425992"/>
          </a:xfrm>
        </p:grpSpPr>
        <p:pic>
          <p:nvPicPr>
            <p:cNvPr id="5957" name="Google Shape;5957;p8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58" name="Google Shape;5958;p807"/>
            <p:cNvGrpSpPr/>
            <p:nvPr/>
          </p:nvGrpSpPr>
          <p:grpSpPr>
            <a:xfrm>
              <a:off x="7191542" y="1"/>
              <a:ext cx="5000459" cy="1425992"/>
              <a:chOff x="7186272" y="0"/>
              <a:chExt cx="5005729" cy="1427495"/>
            </a:xfrm>
          </p:grpSpPr>
          <p:sp>
            <p:nvSpPr>
              <p:cNvPr id="5959" name="Google Shape;5959;p8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5960" name="Google Shape;5960;p8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5961" name="Google Shape;5961;p8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62" name="Google Shape;5962;p8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963" name="Google Shape;5963;p8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64" name="Google Shape;5964;p8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4 2">
    <p:spTree>
      <p:nvGrpSpPr>
        <p:cNvPr id="5965" name="Shape 5965"/>
        <p:cNvGrpSpPr/>
        <p:nvPr/>
      </p:nvGrpSpPr>
      <p:grpSpPr>
        <a:xfrm>
          <a:off x="0" y="0"/>
          <a:ext cx="0" cy="0"/>
          <a:chOff x="0" y="0"/>
          <a:chExt cx="0" cy="0"/>
        </a:xfrm>
      </p:grpSpPr>
      <p:sp>
        <p:nvSpPr>
          <p:cNvPr id="5966" name="Google Shape;5966;p80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67" name="Google Shape;5967;p80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68" name="Google Shape;5968;p80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969" name="Google Shape;5969;p808"/>
          <p:cNvSpPr/>
          <p:nvPr>
            <p:ph idx="2" type="pic"/>
          </p:nvPr>
        </p:nvSpPr>
        <p:spPr>
          <a:xfrm>
            <a:off x="7118684" y="233915"/>
            <a:ext cx="5073316" cy="5943600"/>
          </a:xfrm>
          <a:prstGeom prst="rect">
            <a:avLst/>
          </a:prstGeom>
          <a:noFill/>
          <a:ln>
            <a:noFill/>
          </a:ln>
        </p:spPr>
      </p:sp>
      <p:grpSp>
        <p:nvGrpSpPr>
          <p:cNvPr id="5970" name="Google Shape;5970;p808"/>
          <p:cNvGrpSpPr/>
          <p:nvPr/>
        </p:nvGrpSpPr>
        <p:grpSpPr>
          <a:xfrm>
            <a:off x="0" y="5020348"/>
            <a:ext cx="12192000" cy="1837653"/>
            <a:chOff x="0" y="5020348"/>
            <a:chExt cx="12192000" cy="1837653"/>
          </a:xfrm>
        </p:grpSpPr>
        <p:sp>
          <p:nvSpPr>
            <p:cNvPr id="5971" name="Google Shape;5971;p80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72" name="Google Shape;5972;p80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973" name="Google Shape;5973;p80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5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5 2">
    <p:bg>
      <p:bgPr>
        <a:solidFill>
          <a:schemeClr val="lt2"/>
        </a:solidFill>
      </p:bgPr>
    </p:bg>
    <p:spTree>
      <p:nvGrpSpPr>
        <p:cNvPr id="5974" name="Shape 5974"/>
        <p:cNvGrpSpPr/>
        <p:nvPr/>
      </p:nvGrpSpPr>
      <p:grpSpPr>
        <a:xfrm>
          <a:off x="0" y="0"/>
          <a:ext cx="0" cy="0"/>
          <a:chOff x="0" y="0"/>
          <a:chExt cx="0" cy="0"/>
        </a:xfrm>
      </p:grpSpPr>
      <p:grpSp>
        <p:nvGrpSpPr>
          <p:cNvPr id="5975" name="Google Shape;5975;p809"/>
          <p:cNvGrpSpPr/>
          <p:nvPr/>
        </p:nvGrpSpPr>
        <p:grpSpPr>
          <a:xfrm>
            <a:off x="0" y="5020347"/>
            <a:ext cx="12192000" cy="1837653"/>
            <a:chOff x="0" y="5020347"/>
            <a:chExt cx="12192000" cy="1837653"/>
          </a:xfrm>
        </p:grpSpPr>
        <p:sp>
          <p:nvSpPr>
            <p:cNvPr id="5976" name="Google Shape;5976;p80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77" name="Google Shape;5977;p80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78" name="Google Shape;5978;p80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5979" name="Google Shape;5979;p80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5980" name="Google Shape;5980;p80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81" name="Google Shape;5981;p80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4 2">
    <p:spTree>
      <p:nvGrpSpPr>
        <p:cNvPr id="5982" name="Shape 5982"/>
        <p:cNvGrpSpPr/>
        <p:nvPr/>
      </p:nvGrpSpPr>
      <p:grpSpPr>
        <a:xfrm>
          <a:off x="0" y="0"/>
          <a:ext cx="0" cy="0"/>
          <a:chOff x="0" y="0"/>
          <a:chExt cx="0" cy="0"/>
        </a:xfrm>
      </p:grpSpPr>
      <p:sp>
        <p:nvSpPr>
          <p:cNvPr id="5983" name="Google Shape;5983;p81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984" name="Google Shape;5984;p81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5985" name="Google Shape;5985;p810"/>
          <p:cNvGrpSpPr/>
          <p:nvPr/>
        </p:nvGrpSpPr>
        <p:grpSpPr>
          <a:xfrm>
            <a:off x="0" y="5379426"/>
            <a:ext cx="2807368" cy="753891"/>
            <a:chOff x="0" y="5379426"/>
            <a:chExt cx="2807368" cy="753891"/>
          </a:xfrm>
        </p:grpSpPr>
        <p:sp>
          <p:nvSpPr>
            <p:cNvPr id="5986" name="Google Shape;5986;p81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87" name="Google Shape;5987;p81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5988" name="Google Shape;5988;p810"/>
          <p:cNvSpPr/>
          <p:nvPr>
            <p:ph idx="2" type="pic"/>
          </p:nvPr>
        </p:nvSpPr>
        <p:spPr>
          <a:xfrm>
            <a:off x="2807368" y="457202"/>
            <a:ext cx="8915400" cy="5943598"/>
          </a:xfrm>
          <a:prstGeom prst="rect">
            <a:avLst/>
          </a:prstGeom>
          <a:noFill/>
          <a:ln>
            <a:noFill/>
          </a:ln>
        </p:spPr>
      </p:sp>
      <p:pic>
        <p:nvPicPr>
          <p:cNvPr id="5989" name="Google Shape;5989;p81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5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4">
    <p:spTree>
      <p:nvGrpSpPr>
        <p:cNvPr id="5990" name="Shape 5990"/>
        <p:cNvGrpSpPr/>
        <p:nvPr/>
      </p:nvGrpSpPr>
      <p:grpSpPr>
        <a:xfrm>
          <a:off x="0" y="0"/>
          <a:ext cx="0" cy="0"/>
          <a:chOff x="0" y="0"/>
          <a:chExt cx="0" cy="0"/>
        </a:xfrm>
      </p:grpSpPr>
      <p:sp>
        <p:nvSpPr>
          <p:cNvPr id="5991" name="Google Shape;5991;p81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5992" name="Google Shape;5992;p81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93" name="Google Shape;5993;p81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994" name="Google Shape;5994;p8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5995" name="Google Shape;5995;p8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5996" name="Google Shape;5996;p8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5997" name="Google Shape;5997;p811"/>
          <p:cNvGrpSpPr/>
          <p:nvPr/>
        </p:nvGrpSpPr>
        <p:grpSpPr>
          <a:xfrm>
            <a:off x="7191542" y="1"/>
            <a:ext cx="5000459" cy="1425992"/>
            <a:chOff x="7191542" y="1"/>
            <a:chExt cx="5000459" cy="1425992"/>
          </a:xfrm>
        </p:grpSpPr>
        <p:pic>
          <p:nvPicPr>
            <p:cNvPr id="5998" name="Google Shape;5998;p8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5999" name="Google Shape;5999;p811"/>
            <p:cNvGrpSpPr/>
            <p:nvPr/>
          </p:nvGrpSpPr>
          <p:grpSpPr>
            <a:xfrm>
              <a:off x="7191542" y="1"/>
              <a:ext cx="5000459" cy="1425992"/>
              <a:chOff x="7186272" y="0"/>
              <a:chExt cx="5005729" cy="1427495"/>
            </a:xfrm>
          </p:grpSpPr>
          <p:sp>
            <p:nvSpPr>
              <p:cNvPr id="6000" name="Google Shape;6000;p8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01" name="Google Shape;6001;p8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002" name="Google Shape;6002;p81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5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5">
    <p:spTree>
      <p:nvGrpSpPr>
        <p:cNvPr id="6003" name="Shape 6003"/>
        <p:cNvGrpSpPr/>
        <p:nvPr/>
      </p:nvGrpSpPr>
      <p:grpSpPr>
        <a:xfrm>
          <a:off x="0" y="0"/>
          <a:ext cx="0" cy="0"/>
          <a:chOff x="0" y="0"/>
          <a:chExt cx="0" cy="0"/>
        </a:xfrm>
      </p:grpSpPr>
      <p:sp>
        <p:nvSpPr>
          <p:cNvPr id="6004" name="Google Shape;6004;p81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05" name="Google Shape;6005;p81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06" name="Google Shape;6006;p81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07" name="Google Shape;6007;p8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08" name="Google Shape;6008;p8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09" name="Google Shape;6009;p8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010" name="Google Shape;6010;p812"/>
          <p:cNvGrpSpPr/>
          <p:nvPr/>
        </p:nvGrpSpPr>
        <p:grpSpPr>
          <a:xfrm>
            <a:off x="7191542" y="1"/>
            <a:ext cx="5000459" cy="1425992"/>
            <a:chOff x="7191542" y="1"/>
            <a:chExt cx="5000459" cy="1425992"/>
          </a:xfrm>
        </p:grpSpPr>
        <p:pic>
          <p:nvPicPr>
            <p:cNvPr id="6011" name="Google Shape;6011;p8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012" name="Google Shape;6012;p812"/>
            <p:cNvGrpSpPr/>
            <p:nvPr/>
          </p:nvGrpSpPr>
          <p:grpSpPr>
            <a:xfrm>
              <a:off x="7191542" y="1"/>
              <a:ext cx="5000459" cy="1425992"/>
              <a:chOff x="7186272" y="0"/>
              <a:chExt cx="5005729" cy="1427495"/>
            </a:xfrm>
          </p:grpSpPr>
          <p:sp>
            <p:nvSpPr>
              <p:cNvPr id="6013" name="Google Shape;6013;p8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14" name="Google Shape;6014;p8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015" name="Google Shape;6015;p81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2">
    <p:bg>
      <p:bgPr>
        <a:solidFill>
          <a:schemeClr val="lt2"/>
        </a:solidFill>
      </p:bgPr>
    </p:bg>
    <p:spTree>
      <p:nvGrpSpPr>
        <p:cNvPr id="62" name="Shape 62"/>
        <p:cNvGrpSpPr/>
        <p:nvPr/>
      </p:nvGrpSpPr>
      <p:grpSpPr>
        <a:xfrm>
          <a:off x="0" y="0"/>
          <a:ext cx="0" cy="0"/>
          <a:chOff x="0" y="0"/>
          <a:chExt cx="0" cy="0"/>
        </a:xfrm>
      </p:grpSpPr>
      <p:grpSp>
        <p:nvGrpSpPr>
          <p:cNvPr id="63" name="Google Shape;63;p64"/>
          <p:cNvGrpSpPr/>
          <p:nvPr/>
        </p:nvGrpSpPr>
        <p:grpSpPr>
          <a:xfrm>
            <a:off x="0" y="5020347"/>
            <a:ext cx="12192000" cy="1837653"/>
            <a:chOff x="0" y="5020347"/>
            <a:chExt cx="12192000" cy="1837653"/>
          </a:xfrm>
        </p:grpSpPr>
        <p:sp>
          <p:nvSpPr>
            <p:cNvPr id="64" name="Google Shape;64;p6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5" name="Google Shape;65;p6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6" name="Google Shape;66;p6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67" name="Google Shape;67;p6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8" name="Google Shape;68;p6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9" name="Google Shape;69;p6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5">
    <p:spTree>
      <p:nvGrpSpPr>
        <p:cNvPr id="626" name="Shape 626"/>
        <p:cNvGrpSpPr/>
        <p:nvPr/>
      </p:nvGrpSpPr>
      <p:grpSpPr>
        <a:xfrm>
          <a:off x="0" y="0"/>
          <a:ext cx="0" cy="0"/>
          <a:chOff x="0" y="0"/>
          <a:chExt cx="0" cy="0"/>
        </a:xfrm>
      </p:grpSpPr>
      <p:sp>
        <p:nvSpPr>
          <p:cNvPr id="627" name="Google Shape;627;p13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28" name="Google Shape;628;p13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9" name="Google Shape;629;p13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630" name="Google Shape;630;p130"/>
          <p:cNvGrpSpPr/>
          <p:nvPr/>
        </p:nvGrpSpPr>
        <p:grpSpPr>
          <a:xfrm>
            <a:off x="7191542" y="1"/>
            <a:ext cx="5000459" cy="1425992"/>
            <a:chOff x="7191542" y="1"/>
            <a:chExt cx="5000459" cy="1425992"/>
          </a:xfrm>
        </p:grpSpPr>
        <p:pic>
          <p:nvPicPr>
            <p:cNvPr id="631" name="Google Shape;631;p13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2" name="Google Shape;632;p130"/>
            <p:cNvGrpSpPr/>
            <p:nvPr/>
          </p:nvGrpSpPr>
          <p:grpSpPr>
            <a:xfrm>
              <a:off x="7191542" y="1"/>
              <a:ext cx="5000459" cy="1425992"/>
              <a:chOff x="7186272" y="0"/>
              <a:chExt cx="5005729" cy="1427495"/>
            </a:xfrm>
          </p:grpSpPr>
          <p:sp>
            <p:nvSpPr>
              <p:cNvPr id="633" name="Google Shape;633;p13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4" name="Google Shape;634;p13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4 6">
    <p:spTree>
      <p:nvGrpSpPr>
        <p:cNvPr id="6016" name="Shape 6016"/>
        <p:cNvGrpSpPr/>
        <p:nvPr/>
      </p:nvGrpSpPr>
      <p:grpSpPr>
        <a:xfrm>
          <a:off x="0" y="0"/>
          <a:ext cx="0" cy="0"/>
          <a:chOff x="0" y="0"/>
          <a:chExt cx="0" cy="0"/>
        </a:xfrm>
      </p:grpSpPr>
      <p:sp>
        <p:nvSpPr>
          <p:cNvPr id="6017" name="Google Shape;6017;p81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18" name="Google Shape;6018;p81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19" name="Google Shape;6019;p81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20" name="Google Shape;6020;p8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21" name="Google Shape;6021;p81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22" name="Google Shape;6022;p8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023" name="Google Shape;6023;p813"/>
          <p:cNvGrpSpPr/>
          <p:nvPr/>
        </p:nvGrpSpPr>
        <p:grpSpPr>
          <a:xfrm>
            <a:off x="7191542" y="1"/>
            <a:ext cx="5000459" cy="1425992"/>
            <a:chOff x="7191542" y="1"/>
            <a:chExt cx="5000459" cy="1425992"/>
          </a:xfrm>
        </p:grpSpPr>
        <p:pic>
          <p:nvPicPr>
            <p:cNvPr id="6024" name="Google Shape;6024;p81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025" name="Google Shape;6025;p813"/>
            <p:cNvGrpSpPr/>
            <p:nvPr/>
          </p:nvGrpSpPr>
          <p:grpSpPr>
            <a:xfrm>
              <a:off x="7191542" y="1"/>
              <a:ext cx="5000459" cy="1425992"/>
              <a:chOff x="7186272" y="0"/>
              <a:chExt cx="5005729" cy="1427495"/>
            </a:xfrm>
          </p:grpSpPr>
          <p:sp>
            <p:nvSpPr>
              <p:cNvPr id="6026" name="Google Shape;6026;p81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27" name="Google Shape;6027;p81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028" name="Google Shape;6028;p81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2 3">
    <p:spTree>
      <p:nvGrpSpPr>
        <p:cNvPr id="6029" name="Shape 6029"/>
        <p:cNvGrpSpPr/>
        <p:nvPr/>
      </p:nvGrpSpPr>
      <p:grpSpPr>
        <a:xfrm>
          <a:off x="0" y="0"/>
          <a:ext cx="0" cy="0"/>
          <a:chOff x="0" y="0"/>
          <a:chExt cx="0" cy="0"/>
        </a:xfrm>
      </p:grpSpPr>
      <p:grpSp>
        <p:nvGrpSpPr>
          <p:cNvPr id="6030" name="Google Shape;6030;p814"/>
          <p:cNvGrpSpPr/>
          <p:nvPr/>
        </p:nvGrpSpPr>
        <p:grpSpPr>
          <a:xfrm>
            <a:off x="7191542" y="1"/>
            <a:ext cx="5000459" cy="1425992"/>
            <a:chOff x="7191542" y="1"/>
            <a:chExt cx="5000459" cy="1425992"/>
          </a:xfrm>
        </p:grpSpPr>
        <p:pic>
          <p:nvPicPr>
            <p:cNvPr id="6031" name="Google Shape;6031;p81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032" name="Google Shape;6032;p814"/>
            <p:cNvGrpSpPr/>
            <p:nvPr/>
          </p:nvGrpSpPr>
          <p:grpSpPr>
            <a:xfrm>
              <a:off x="7191542" y="1"/>
              <a:ext cx="5000459" cy="1425992"/>
              <a:chOff x="7186272" y="0"/>
              <a:chExt cx="5005729" cy="1427495"/>
            </a:xfrm>
          </p:grpSpPr>
          <p:sp>
            <p:nvSpPr>
              <p:cNvPr id="6033" name="Google Shape;6033;p81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34" name="Google Shape;6034;p81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035" name="Google Shape;6035;p81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36" name="Google Shape;6036;p81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037" name="Google Shape;6037;p81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38" name="Google Shape;6038;p81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039" name="Google Shape;6039;p81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40" name="Google Shape;6040;p8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41" name="Google Shape;6041;p81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42" name="Google Shape;6042;p8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2 3">
    <p:spTree>
      <p:nvGrpSpPr>
        <p:cNvPr id="6043" name="Shape 6043"/>
        <p:cNvGrpSpPr/>
        <p:nvPr/>
      </p:nvGrpSpPr>
      <p:grpSpPr>
        <a:xfrm>
          <a:off x="0" y="0"/>
          <a:ext cx="0" cy="0"/>
          <a:chOff x="0" y="0"/>
          <a:chExt cx="0" cy="0"/>
        </a:xfrm>
      </p:grpSpPr>
      <p:grpSp>
        <p:nvGrpSpPr>
          <p:cNvPr id="6044" name="Google Shape;6044;p815"/>
          <p:cNvGrpSpPr/>
          <p:nvPr/>
        </p:nvGrpSpPr>
        <p:grpSpPr>
          <a:xfrm>
            <a:off x="7191542" y="1"/>
            <a:ext cx="5000459" cy="1425992"/>
            <a:chOff x="7191542" y="1"/>
            <a:chExt cx="5000459" cy="1425992"/>
          </a:xfrm>
        </p:grpSpPr>
        <p:pic>
          <p:nvPicPr>
            <p:cNvPr id="6045" name="Google Shape;6045;p8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046" name="Google Shape;6046;p815"/>
            <p:cNvGrpSpPr/>
            <p:nvPr/>
          </p:nvGrpSpPr>
          <p:grpSpPr>
            <a:xfrm>
              <a:off x="7191542" y="1"/>
              <a:ext cx="5000459" cy="1425992"/>
              <a:chOff x="7186272" y="0"/>
              <a:chExt cx="5005729" cy="1427495"/>
            </a:xfrm>
          </p:grpSpPr>
          <p:sp>
            <p:nvSpPr>
              <p:cNvPr id="6047" name="Google Shape;6047;p8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48" name="Google Shape;6048;p8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049" name="Google Shape;6049;p81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50" name="Google Shape;6050;p8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51" name="Google Shape;6051;p8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52" name="Google Shape;6052;p8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5">
    <p:spTree>
      <p:nvGrpSpPr>
        <p:cNvPr id="6053" name="Shape 6053"/>
        <p:cNvGrpSpPr/>
        <p:nvPr/>
      </p:nvGrpSpPr>
      <p:grpSpPr>
        <a:xfrm>
          <a:off x="0" y="0"/>
          <a:ext cx="0" cy="0"/>
          <a:chOff x="0" y="0"/>
          <a:chExt cx="0" cy="0"/>
        </a:xfrm>
      </p:grpSpPr>
      <p:sp>
        <p:nvSpPr>
          <p:cNvPr id="6054" name="Google Shape;6054;p81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55" name="Google Shape;6055;p81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56" name="Google Shape;6056;p81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057" name="Google Shape;6057;p816"/>
          <p:cNvSpPr/>
          <p:nvPr>
            <p:ph idx="2" type="pic"/>
          </p:nvPr>
        </p:nvSpPr>
        <p:spPr>
          <a:xfrm>
            <a:off x="7118684" y="233915"/>
            <a:ext cx="5073316" cy="5943600"/>
          </a:xfrm>
          <a:prstGeom prst="rect">
            <a:avLst/>
          </a:prstGeom>
          <a:noFill/>
          <a:ln>
            <a:noFill/>
          </a:ln>
        </p:spPr>
      </p:sp>
      <p:grpSp>
        <p:nvGrpSpPr>
          <p:cNvPr id="6058" name="Google Shape;6058;p816"/>
          <p:cNvGrpSpPr/>
          <p:nvPr/>
        </p:nvGrpSpPr>
        <p:grpSpPr>
          <a:xfrm>
            <a:off x="0" y="5020348"/>
            <a:ext cx="12192000" cy="1837653"/>
            <a:chOff x="0" y="5020348"/>
            <a:chExt cx="12192000" cy="1837653"/>
          </a:xfrm>
        </p:grpSpPr>
        <p:sp>
          <p:nvSpPr>
            <p:cNvPr id="6059" name="Google Shape;6059;p81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60" name="Google Shape;6060;p81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061" name="Google Shape;6061;p81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6">
    <p:bg>
      <p:bgPr>
        <a:solidFill>
          <a:schemeClr val="lt2"/>
        </a:solidFill>
      </p:bgPr>
    </p:bg>
    <p:spTree>
      <p:nvGrpSpPr>
        <p:cNvPr id="6062" name="Shape 6062"/>
        <p:cNvGrpSpPr/>
        <p:nvPr/>
      </p:nvGrpSpPr>
      <p:grpSpPr>
        <a:xfrm>
          <a:off x="0" y="0"/>
          <a:ext cx="0" cy="0"/>
          <a:chOff x="0" y="0"/>
          <a:chExt cx="0" cy="0"/>
        </a:xfrm>
      </p:grpSpPr>
      <p:grpSp>
        <p:nvGrpSpPr>
          <p:cNvPr id="6063" name="Google Shape;6063;p817"/>
          <p:cNvGrpSpPr/>
          <p:nvPr/>
        </p:nvGrpSpPr>
        <p:grpSpPr>
          <a:xfrm>
            <a:off x="0" y="5020347"/>
            <a:ext cx="12192000" cy="1837653"/>
            <a:chOff x="0" y="5020347"/>
            <a:chExt cx="12192000" cy="1837653"/>
          </a:xfrm>
        </p:grpSpPr>
        <p:sp>
          <p:nvSpPr>
            <p:cNvPr id="6064" name="Google Shape;6064;p81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65" name="Google Shape;6065;p81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66" name="Google Shape;6066;p81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067" name="Google Shape;6067;p81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068" name="Google Shape;6068;p81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69" name="Google Shape;6069;p81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5">
    <p:spTree>
      <p:nvGrpSpPr>
        <p:cNvPr id="6070" name="Shape 6070"/>
        <p:cNvGrpSpPr/>
        <p:nvPr/>
      </p:nvGrpSpPr>
      <p:grpSpPr>
        <a:xfrm>
          <a:off x="0" y="0"/>
          <a:ext cx="0" cy="0"/>
          <a:chOff x="0" y="0"/>
          <a:chExt cx="0" cy="0"/>
        </a:xfrm>
      </p:grpSpPr>
      <p:sp>
        <p:nvSpPr>
          <p:cNvPr id="6071" name="Google Shape;6071;p81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072" name="Google Shape;6072;p81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073" name="Google Shape;6073;p818"/>
          <p:cNvGrpSpPr/>
          <p:nvPr/>
        </p:nvGrpSpPr>
        <p:grpSpPr>
          <a:xfrm>
            <a:off x="0" y="5379426"/>
            <a:ext cx="2807368" cy="753891"/>
            <a:chOff x="0" y="5379426"/>
            <a:chExt cx="2807368" cy="753891"/>
          </a:xfrm>
        </p:grpSpPr>
        <p:sp>
          <p:nvSpPr>
            <p:cNvPr id="6074" name="Google Shape;6074;p81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75" name="Google Shape;6075;p81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076" name="Google Shape;6076;p818"/>
          <p:cNvSpPr/>
          <p:nvPr>
            <p:ph idx="2" type="pic"/>
          </p:nvPr>
        </p:nvSpPr>
        <p:spPr>
          <a:xfrm>
            <a:off x="2807368" y="457202"/>
            <a:ext cx="8915400" cy="5943598"/>
          </a:xfrm>
          <a:prstGeom prst="rect">
            <a:avLst/>
          </a:prstGeom>
          <a:noFill/>
          <a:ln>
            <a:noFill/>
          </a:ln>
        </p:spPr>
      </p:sp>
      <p:pic>
        <p:nvPicPr>
          <p:cNvPr id="6077" name="Google Shape;6077;p81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5">
    <p:spTree>
      <p:nvGrpSpPr>
        <p:cNvPr id="6078" name="Shape 6078"/>
        <p:cNvGrpSpPr/>
        <p:nvPr/>
      </p:nvGrpSpPr>
      <p:grpSpPr>
        <a:xfrm>
          <a:off x="0" y="0"/>
          <a:ext cx="0" cy="0"/>
          <a:chOff x="0" y="0"/>
          <a:chExt cx="0" cy="0"/>
        </a:xfrm>
      </p:grpSpPr>
      <p:sp>
        <p:nvSpPr>
          <p:cNvPr id="6079" name="Google Shape;6079;p81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80" name="Google Shape;6080;p81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81" name="Google Shape;6081;p81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82" name="Google Shape;6082;p81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83" name="Google Shape;6083;p81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84" name="Google Shape;6084;p81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085" name="Google Shape;6085;p819"/>
          <p:cNvGrpSpPr/>
          <p:nvPr/>
        </p:nvGrpSpPr>
        <p:grpSpPr>
          <a:xfrm>
            <a:off x="7191542" y="1"/>
            <a:ext cx="5000459" cy="1425992"/>
            <a:chOff x="7191542" y="1"/>
            <a:chExt cx="5000459" cy="1425992"/>
          </a:xfrm>
        </p:grpSpPr>
        <p:pic>
          <p:nvPicPr>
            <p:cNvPr id="6086" name="Google Shape;6086;p81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087" name="Google Shape;6087;p819"/>
            <p:cNvGrpSpPr/>
            <p:nvPr/>
          </p:nvGrpSpPr>
          <p:grpSpPr>
            <a:xfrm>
              <a:off x="7191542" y="1"/>
              <a:ext cx="5000459" cy="1425992"/>
              <a:chOff x="7186272" y="0"/>
              <a:chExt cx="5005729" cy="1427495"/>
            </a:xfrm>
          </p:grpSpPr>
          <p:sp>
            <p:nvSpPr>
              <p:cNvPr id="6088" name="Google Shape;6088;p81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089" name="Google Shape;6089;p81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090" name="Google Shape;6090;p81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6">
    <p:spTree>
      <p:nvGrpSpPr>
        <p:cNvPr id="6091" name="Shape 6091"/>
        <p:cNvGrpSpPr/>
        <p:nvPr/>
      </p:nvGrpSpPr>
      <p:grpSpPr>
        <a:xfrm>
          <a:off x="0" y="0"/>
          <a:ext cx="0" cy="0"/>
          <a:chOff x="0" y="0"/>
          <a:chExt cx="0" cy="0"/>
        </a:xfrm>
      </p:grpSpPr>
      <p:sp>
        <p:nvSpPr>
          <p:cNvPr id="6092" name="Google Shape;6092;p82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093" name="Google Shape;6093;p82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94" name="Google Shape;6094;p82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095" name="Google Shape;6095;p8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096" name="Google Shape;6096;p82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097" name="Google Shape;6097;p8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098" name="Google Shape;6098;p820"/>
          <p:cNvGrpSpPr/>
          <p:nvPr/>
        </p:nvGrpSpPr>
        <p:grpSpPr>
          <a:xfrm>
            <a:off x="7191542" y="1"/>
            <a:ext cx="5000459" cy="1425992"/>
            <a:chOff x="7191542" y="1"/>
            <a:chExt cx="5000459" cy="1425992"/>
          </a:xfrm>
        </p:grpSpPr>
        <p:pic>
          <p:nvPicPr>
            <p:cNvPr id="6099" name="Google Shape;6099;p82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00" name="Google Shape;6100;p820"/>
            <p:cNvGrpSpPr/>
            <p:nvPr/>
          </p:nvGrpSpPr>
          <p:grpSpPr>
            <a:xfrm>
              <a:off x="7191542" y="1"/>
              <a:ext cx="5000459" cy="1425992"/>
              <a:chOff x="7186272" y="0"/>
              <a:chExt cx="5005729" cy="1427495"/>
            </a:xfrm>
          </p:grpSpPr>
          <p:sp>
            <p:nvSpPr>
              <p:cNvPr id="6101" name="Google Shape;6101;p82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02" name="Google Shape;6102;p82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103" name="Google Shape;6103;p82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4">
    <p:spTree>
      <p:nvGrpSpPr>
        <p:cNvPr id="6104" name="Shape 6104"/>
        <p:cNvGrpSpPr/>
        <p:nvPr/>
      </p:nvGrpSpPr>
      <p:grpSpPr>
        <a:xfrm>
          <a:off x="0" y="0"/>
          <a:ext cx="0" cy="0"/>
          <a:chOff x="0" y="0"/>
          <a:chExt cx="0" cy="0"/>
        </a:xfrm>
      </p:grpSpPr>
      <p:sp>
        <p:nvSpPr>
          <p:cNvPr id="6105" name="Google Shape;6105;p82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06" name="Google Shape;6106;p82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107" name="Google Shape;6107;p821"/>
          <p:cNvGrpSpPr/>
          <p:nvPr/>
        </p:nvGrpSpPr>
        <p:grpSpPr>
          <a:xfrm>
            <a:off x="7191542" y="1"/>
            <a:ext cx="5000459" cy="1425992"/>
            <a:chOff x="7191542" y="1"/>
            <a:chExt cx="5000459" cy="1425992"/>
          </a:xfrm>
        </p:grpSpPr>
        <p:pic>
          <p:nvPicPr>
            <p:cNvPr id="6108" name="Google Shape;6108;p82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09" name="Google Shape;6109;p821"/>
            <p:cNvGrpSpPr/>
            <p:nvPr/>
          </p:nvGrpSpPr>
          <p:grpSpPr>
            <a:xfrm>
              <a:off x="7191542" y="1"/>
              <a:ext cx="5000459" cy="1425992"/>
              <a:chOff x="7186272" y="0"/>
              <a:chExt cx="5005729" cy="1427495"/>
            </a:xfrm>
          </p:grpSpPr>
          <p:sp>
            <p:nvSpPr>
              <p:cNvPr id="6110" name="Google Shape;6110;p82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11" name="Google Shape;6111;p82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112" name="Google Shape;6112;p82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113" name="Google Shape;6113;p82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114" name="Google Shape;6114;p82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15" name="Google Shape;6115;p8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3">
    <p:spTree>
      <p:nvGrpSpPr>
        <p:cNvPr id="6116" name="Shape 6116"/>
        <p:cNvGrpSpPr/>
        <p:nvPr/>
      </p:nvGrpSpPr>
      <p:grpSpPr>
        <a:xfrm>
          <a:off x="0" y="0"/>
          <a:ext cx="0" cy="0"/>
          <a:chOff x="0" y="0"/>
          <a:chExt cx="0" cy="0"/>
        </a:xfrm>
      </p:grpSpPr>
      <p:grpSp>
        <p:nvGrpSpPr>
          <p:cNvPr id="6117" name="Google Shape;6117;p822"/>
          <p:cNvGrpSpPr/>
          <p:nvPr/>
        </p:nvGrpSpPr>
        <p:grpSpPr>
          <a:xfrm>
            <a:off x="7191542" y="1"/>
            <a:ext cx="5000459" cy="1425992"/>
            <a:chOff x="7191542" y="1"/>
            <a:chExt cx="5000459" cy="1425992"/>
          </a:xfrm>
        </p:grpSpPr>
        <p:pic>
          <p:nvPicPr>
            <p:cNvPr id="6118" name="Google Shape;6118;p82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19" name="Google Shape;6119;p822"/>
            <p:cNvGrpSpPr/>
            <p:nvPr/>
          </p:nvGrpSpPr>
          <p:grpSpPr>
            <a:xfrm>
              <a:off x="7191542" y="1"/>
              <a:ext cx="5000459" cy="1425992"/>
              <a:chOff x="7186272" y="0"/>
              <a:chExt cx="5005729" cy="1427495"/>
            </a:xfrm>
          </p:grpSpPr>
          <p:sp>
            <p:nvSpPr>
              <p:cNvPr id="6120" name="Google Shape;6120;p82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21" name="Google Shape;6121;p82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122" name="Google Shape;6122;p82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23" name="Google Shape;6123;p82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124" name="Google Shape;6124;p82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125" name="Google Shape;6125;p82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126" name="Google Shape;6126;p82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127" name="Google Shape;6127;p82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128" name="Google Shape;6128;p82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29" name="Google Shape;6129;p82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8">
    <p:spTree>
      <p:nvGrpSpPr>
        <p:cNvPr id="635" name="Shape 635"/>
        <p:cNvGrpSpPr/>
        <p:nvPr/>
      </p:nvGrpSpPr>
      <p:grpSpPr>
        <a:xfrm>
          <a:off x="0" y="0"/>
          <a:ext cx="0" cy="0"/>
          <a:chOff x="0" y="0"/>
          <a:chExt cx="0" cy="0"/>
        </a:xfrm>
      </p:grpSpPr>
      <p:grpSp>
        <p:nvGrpSpPr>
          <p:cNvPr id="636" name="Google Shape;636;p131"/>
          <p:cNvGrpSpPr/>
          <p:nvPr/>
        </p:nvGrpSpPr>
        <p:grpSpPr>
          <a:xfrm>
            <a:off x="7191542" y="1"/>
            <a:ext cx="5000459" cy="1425992"/>
            <a:chOff x="7191542" y="1"/>
            <a:chExt cx="5000459" cy="1425992"/>
          </a:xfrm>
        </p:grpSpPr>
        <p:pic>
          <p:nvPicPr>
            <p:cNvPr id="637" name="Google Shape;637;p1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8" name="Google Shape;638;p131"/>
            <p:cNvGrpSpPr/>
            <p:nvPr/>
          </p:nvGrpSpPr>
          <p:grpSpPr>
            <a:xfrm>
              <a:off x="7191542" y="1"/>
              <a:ext cx="5000459" cy="1425992"/>
              <a:chOff x="7186272" y="0"/>
              <a:chExt cx="5005729" cy="1427495"/>
            </a:xfrm>
          </p:grpSpPr>
          <p:sp>
            <p:nvSpPr>
              <p:cNvPr id="639" name="Google Shape;639;p1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0" name="Google Shape;640;p1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641" name="Google Shape;641;p13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2" name="Google Shape;642;p13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3" name="Google Shape;643;p1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4" name="Google Shape;644;p1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5" name="Google Shape;645;p1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3">
    <p:spTree>
      <p:nvGrpSpPr>
        <p:cNvPr id="6130" name="Shape 6130"/>
        <p:cNvGrpSpPr/>
        <p:nvPr/>
      </p:nvGrpSpPr>
      <p:grpSpPr>
        <a:xfrm>
          <a:off x="0" y="0"/>
          <a:ext cx="0" cy="0"/>
          <a:chOff x="0" y="0"/>
          <a:chExt cx="0" cy="0"/>
        </a:xfrm>
      </p:grpSpPr>
      <p:grpSp>
        <p:nvGrpSpPr>
          <p:cNvPr id="6131" name="Google Shape;6131;p823"/>
          <p:cNvGrpSpPr/>
          <p:nvPr/>
        </p:nvGrpSpPr>
        <p:grpSpPr>
          <a:xfrm>
            <a:off x="7191542" y="1"/>
            <a:ext cx="5000459" cy="1425992"/>
            <a:chOff x="7191542" y="1"/>
            <a:chExt cx="5000459" cy="1425992"/>
          </a:xfrm>
        </p:grpSpPr>
        <p:pic>
          <p:nvPicPr>
            <p:cNvPr id="6132" name="Google Shape;6132;p8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33" name="Google Shape;6133;p823"/>
            <p:cNvGrpSpPr/>
            <p:nvPr/>
          </p:nvGrpSpPr>
          <p:grpSpPr>
            <a:xfrm>
              <a:off x="7191542" y="1"/>
              <a:ext cx="5000459" cy="1425992"/>
              <a:chOff x="7186272" y="0"/>
              <a:chExt cx="5005729" cy="1427495"/>
            </a:xfrm>
          </p:grpSpPr>
          <p:sp>
            <p:nvSpPr>
              <p:cNvPr id="6134" name="Google Shape;6134;p8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35" name="Google Shape;6135;p8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136" name="Google Shape;6136;p82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37" name="Google Shape;6137;p82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138" name="Google Shape;6138;p8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39" name="Google Shape;6139;p8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3 2">
    <p:spTree>
      <p:nvGrpSpPr>
        <p:cNvPr id="6140" name="Shape 6140"/>
        <p:cNvGrpSpPr/>
        <p:nvPr/>
      </p:nvGrpSpPr>
      <p:grpSpPr>
        <a:xfrm>
          <a:off x="0" y="0"/>
          <a:ext cx="0" cy="0"/>
          <a:chOff x="0" y="0"/>
          <a:chExt cx="0" cy="0"/>
        </a:xfrm>
      </p:grpSpPr>
      <p:grpSp>
        <p:nvGrpSpPr>
          <p:cNvPr id="6141" name="Google Shape;6141;p824"/>
          <p:cNvGrpSpPr/>
          <p:nvPr/>
        </p:nvGrpSpPr>
        <p:grpSpPr>
          <a:xfrm>
            <a:off x="0" y="0"/>
            <a:ext cx="12192000" cy="2148830"/>
            <a:chOff x="0" y="0"/>
            <a:chExt cx="12192000" cy="2148830"/>
          </a:xfrm>
        </p:grpSpPr>
        <p:sp>
          <p:nvSpPr>
            <p:cNvPr id="6142" name="Google Shape;6142;p82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43" name="Google Shape;6143;p82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144" name="Google Shape;6144;p82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45" name="Google Shape;6145;p82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146" name="Google Shape;6146;p82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147" name="Google Shape;6147;p82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148" name="Google Shape;6148;p82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2">
    <p:spTree>
      <p:nvGrpSpPr>
        <p:cNvPr id="6149" name="Shape 6149"/>
        <p:cNvGrpSpPr/>
        <p:nvPr/>
      </p:nvGrpSpPr>
      <p:grpSpPr>
        <a:xfrm>
          <a:off x="0" y="0"/>
          <a:ext cx="0" cy="0"/>
          <a:chOff x="0" y="0"/>
          <a:chExt cx="0" cy="0"/>
        </a:xfrm>
      </p:grpSpPr>
      <p:sp>
        <p:nvSpPr>
          <p:cNvPr id="6150" name="Google Shape;6150;p8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151" name="Google Shape;6151;p82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52" name="Google Shape;6152;p8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153" name="Google Shape;6153;p825"/>
          <p:cNvGrpSpPr/>
          <p:nvPr/>
        </p:nvGrpSpPr>
        <p:grpSpPr>
          <a:xfrm>
            <a:off x="7191542" y="1"/>
            <a:ext cx="5000459" cy="1425992"/>
            <a:chOff x="7191542" y="1"/>
            <a:chExt cx="5000459" cy="1425992"/>
          </a:xfrm>
        </p:grpSpPr>
        <p:pic>
          <p:nvPicPr>
            <p:cNvPr id="6154" name="Google Shape;6154;p82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55" name="Google Shape;6155;p825"/>
            <p:cNvGrpSpPr/>
            <p:nvPr/>
          </p:nvGrpSpPr>
          <p:grpSpPr>
            <a:xfrm>
              <a:off x="7191542" y="1"/>
              <a:ext cx="5000459" cy="1425992"/>
              <a:chOff x="7186272" y="0"/>
              <a:chExt cx="5005729" cy="1427495"/>
            </a:xfrm>
          </p:grpSpPr>
          <p:sp>
            <p:nvSpPr>
              <p:cNvPr id="6156" name="Google Shape;6156;p82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57" name="Google Shape;6157;p82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p:spTree>
      <p:nvGrpSpPr>
        <p:cNvPr id="6158" name="Shape 6158"/>
        <p:cNvGrpSpPr/>
        <p:nvPr/>
      </p:nvGrpSpPr>
      <p:grpSpPr>
        <a:xfrm>
          <a:off x="0" y="0"/>
          <a:ext cx="0" cy="0"/>
          <a:chOff x="0" y="0"/>
          <a:chExt cx="0" cy="0"/>
        </a:xfrm>
      </p:grpSpPr>
      <p:sp>
        <p:nvSpPr>
          <p:cNvPr id="6159" name="Google Shape;6159;p826"/>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60" name="Google Shape;6160;p826"/>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6161" name="Google Shape;6161;p826"/>
          <p:cNvGrpSpPr/>
          <p:nvPr/>
        </p:nvGrpSpPr>
        <p:grpSpPr>
          <a:xfrm flipH="1">
            <a:off x="-1" y="1"/>
            <a:ext cx="6418725" cy="1509822"/>
            <a:chOff x="7522541" y="1"/>
            <a:chExt cx="4669459" cy="1098357"/>
          </a:xfrm>
        </p:grpSpPr>
        <p:sp>
          <p:nvSpPr>
            <p:cNvPr id="6162" name="Google Shape;6162;p826"/>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163" name="Google Shape;6163;p826"/>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pic>
        <p:nvPicPr>
          <p:cNvPr id="6164" name="Google Shape;6164;p826"/>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6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5 2">
    <p:spTree>
      <p:nvGrpSpPr>
        <p:cNvPr id="6165" name="Shape 6165"/>
        <p:cNvGrpSpPr/>
        <p:nvPr/>
      </p:nvGrpSpPr>
      <p:grpSpPr>
        <a:xfrm>
          <a:off x="0" y="0"/>
          <a:ext cx="0" cy="0"/>
          <a:chOff x="0" y="0"/>
          <a:chExt cx="0" cy="0"/>
        </a:xfrm>
      </p:grpSpPr>
      <p:sp>
        <p:nvSpPr>
          <p:cNvPr id="6166" name="Google Shape;6166;p82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67" name="Google Shape;6167;p82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68" name="Google Shape;6168;p82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169" name="Google Shape;6169;p827"/>
          <p:cNvSpPr/>
          <p:nvPr>
            <p:ph idx="2" type="pic"/>
          </p:nvPr>
        </p:nvSpPr>
        <p:spPr>
          <a:xfrm>
            <a:off x="7118684" y="233915"/>
            <a:ext cx="5073316" cy="5943600"/>
          </a:xfrm>
          <a:prstGeom prst="rect">
            <a:avLst/>
          </a:prstGeom>
          <a:noFill/>
          <a:ln>
            <a:noFill/>
          </a:ln>
        </p:spPr>
      </p:sp>
      <p:grpSp>
        <p:nvGrpSpPr>
          <p:cNvPr id="6170" name="Google Shape;6170;p827"/>
          <p:cNvGrpSpPr/>
          <p:nvPr/>
        </p:nvGrpSpPr>
        <p:grpSpPr>
          <a:xfrm>
            <a:off x="0" y="5020348"/>
            <a:ext cx="12192000" cy="1837653"/>
            <a:chOff x="0" y="5020348"/>
            <a:chExt cx="12192000" cy="1837653"/>
          </a:xfrm>
        </p:grpSpPr>
        <p:sp>
          <p:nvSpPr>
            <p:cNvPr id="6171" name="Google Shape;6171;p82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72" name="Google Shape;6172;p82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173" name="Google Shape;6173;p82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6 2">
    <p:bg>
      <p:bgPr>
        <a:solidFill>
          <a:schemeClr val="lt2"/>
        </a:solidFill>
      </p:bgPr>
    </p:bg>
    <p:spTree>
      <p:nvGrpSpPr>
        <p:cNvPr id="6174" name="Shape 6174"/>
        <p:cNvGrpSpPr/>
        <p:nvPr/>
      </p:nvGrpSpPr>
      <p:grpSpPr>
        <a:xfrm>
          <a:off x="0" y="0"/>
          <a:ext cx="0" cy="0"/>
          <a:chOff x="0" y="0"/>
          <a:chExt cx="0" cy="0"/>
        </a:xfrm>
      </p:grpSpPr>
      <p:grpSp>
        <p:nvGrpSpPr>
          <p:cNvPr id="6175" name="Google Shape;6175;p828"/>
          <p:cNvGrpSpPr/>
          <p:nvPr/>
        </p:nvGrpSpPr>
        <p:grpSpPr>
          <a:xfrm>
            <a:off x="0" y="5020347"/>
            <a:ext cx="12192000" cy="1837653"/>
            <a:chOff x="0" y="5020347"/>
            <a:chExt cx="12192000" cy="1837653"/>
          </a:xfrm>
        </p:grpSpPr>
        <p:sp>
          <p:nvSpPr>
            <p:cNvPr id="6176" name="Google Shape;6176;p82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77" name="Google Shape;6177;p82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78" name="Google Shape;6178;p82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179" name="Google Shape;6179;p82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180" name="Google Shape;6180;p82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81" name="Google Shape;6181;p82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5 2">
    <p:spTree>
      <p:nvGrpSpPr>
        <p:cNvPr id="6182" name="Shape 6182"/>
        <p:cNvGrpSpPr/>
        <p:nvPr/>
      </p:nvGrpSpPr>
      <p:grpSpPr>
        <a:xfrm>
          <a:off x="0" y="0"/>
          <a:ext cx="0" cy="0"/>
          <a:chOff x="0" y="0"/>
          <a:chExt cx="0" cy="0"/>
        </a:xfrm>
      </p:grpSpPr>
      <p:sp>
        <p:nvSpPr>
          <p:cNvPr id="6183" name="Google Shape;6183;p82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184" name="Google Shape;6184;p82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185" name="Google Shape;6185;p829"/>
          <p:cNvGrpSpPr/>
          <p:nvPr/>
        </p:nvGrpSpPr>
        <p:grpSpPr>
          <a:xfrm>
            <a:off x="0" y="5379426"/>
            <a:ext cx="2807368" cy="753891"/>
            <a:chOff x="0" y="5379426"/>
            <a:chExt cx="2807368" cy="753891"/>
          </a:xfrm>
        </p:grpSpPr>
        <p:sp>
          <p:nvSpPr>
            <p:cNvPr id="6186" name="Google Shape;6186;p82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87" name="Google Shape;6187;p82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188" name="Google Shape;6188;p829"/>
          <p:cNvSpPr/>
          <p:nvPr>
            <p:ph idx="2" type="pic"/>
          </p:nvPr>
        </p:nvSpPr>
        <p:spPr>
          <a:xfrm>
            <a:off x="2807368" y="457202"/>
            <a:ext cx="8915400" cy="5943598"/>
          </a:xfrm>
          <a:prstGeom prst="rect">
            <a:avLst/>
          </a:prstGeom>
          <a:noFill/>
          <a:ln>
            <a:noFill/>
          </a:ln>
        </p:spPr>
      </p:sp>
      <p:pic>
        <p:nvPicPr>
          <p:cNvPr id="6189" name="Google Shape;6189;p82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5 2">
    <p:spTree>
      <p:nvGrpSpPr>
        <p:cNvPr id="6190" name="Shape 6190"/>
        <p:cNvGrpSpPr/>
        <p:nvPr/>
      </p:nvGrpSpPr>
      <p:grpSpPr>
        <a:xfrm>
          <a:off x="0" y="0"/>
          <a:ext cx="0" cy="0"/>
          <a:chOff x="0" y="0"/>
          <a:chExt cx="0" cy="0"/>
        </a:xfrm>
      </p:grpSpPr>
      <p:sp>
        <p:nvSpPr>
          <p:cNvPr id="6191" name="Google Shape;6191;p83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192" name="Google Shape;6192;p83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93" name="Google Shape;6193;p83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194" name="Google Shape;6194;p83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195" name="Google Shape;6195;p83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196" name="Google Shape;6196;p83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197" name="Google Shape;6197;p830"/>
          <p:cNvGrpSpPr/>
          <p:nvPr/>
        </p:nvGrpSpPr>
        <p:grpSpPr>
          <a:xfrm>
            <a:off x="7191542" y="1"/>
            <a:ext cx="5000459" cy="1425992"/>
            <a:chOff x="7191542" y="1"/>
            <a:chExt cx="5000459" cy="1425992"/>
          </a:xfrm>
        </p:grpSpPr>
        <p:pic>
          <p:nvPicPr>
            <p:cNvPr id="6198" name="Google Shape;6198;p83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199" name="Google Shape;6199;p830"/>
            <p:cNvGrpSpPr/>
            <p:nvPr/>
          </p:nvGrpSpPr>
          <p:grpSpPr>
            <a:xfrm>
              <a:off x="7191542" y="1"/>
              <a:ext cx="5000459" cy="1425992"/>
              <a:chOff x="7186272" y="0"/>
              <a:chExt cx="5005729" cy="1427495"/>
            </a:xfrm>
          </p:grpSpPr>
          <p:sp>
            <p:nvSpPr>
              <p:cNvPr id="6200" name="Google Shape;6200;p83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01" name="Google Shape;6201;p83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202" name="Google Shape;6202;p83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6 2">
    <p:spTree>
      <p:nvGrpSpPr>
        <p:cNvPr id="6203" name="Shape 6203"/>
        <p:cNvGrpSpPr/>
        <p:nvPr/>
      </p:nvGrpSpPr>
      <p:grpSpPr>
        <a:xfrm>
          <a:off x="0" y="0"/>
          <a:ext cx="0" cy="0"/>
          <a:chOff x="0" y="0"/>
          <a:chExt cx="0" cy="0"/>
        </a:xfrm>
      </p:grpSpPr>
      <p:sp>
        <p:nvSpPr>
          <p:cNvPr id="6204" name="Google Shape;6204;p83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05" name="Google Shape;6205;p83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06" name="Google Shape;6206;p83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07" name="Google Shape;6207;p8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208" name="Google Shape;6208;p8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09" name="Google Shape;6209;p8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210" name="Google Shape;6210;p831"/>
          <p:cNvGrpSpPr/>
          <p:nvPr/>
        </p:nvGrpSpPr>
        <p:grpSpPr>
          <a:xfrm>
            <a:off x="7191542" y="1"/>
            <a:ext cx="5000459" cy="1425992"/>
            <a:chOff x="7191542" y="1"/>
            <a:chExt cx="5000459" cy="1425992"/>
          </a:xfrm>
        </p:grpSpPr>
        <p:pic>
          <p:nvPicPr>
            <p:cNvPr id="6211" name="Google Shape;6211;p8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212" name="Google Shape;6212;p831"/>
            <p:cNvGrpSpPr/>
            <p:nvPr/>
          </p:nvGrpSpPr>
          <p:grpSpPr>
            <a:xfrm>
              <a:off x="7191542" y="1"/>
              <a:ext cx="5000459" cy="1425992"/>
              <a:chOff x="7186272" y="0"/>
              <a:chExt cx="5005729" cy="1427495"/>
            </a:xfrm>
          </p:grpSpPr>
          <p:sp>
            <p:nvSpPr>
              <p:cNvPr id="6213" name="Google Shape;6213;p8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14" name="Google Shape;6214;p8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215" name="Google Shape;6215;p83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4 2">
    <p:spTree>
      <p:nvGrpSpPr>
        <p:cNvPr id="6216" name="Shape 6216"/>
        <p:cNvGrpSpPr/>
        <p:nvPr/>
      </p:nvGrpSpPr>
      <p:grpSpPr>
        <a:xfrm>
          <a:off x="0" y="0"/>
          <a:ext cx="0" cy="0"/>
          <a:chOff x="0" y="0"/>
          <a:chExt cx="0" cy="0"/>
        </a:xfrm>
      </p:grpSpPr>
      <p:sp>
        <p:nvSpPr>
          <p:cNvPr id="6217" name="Google Shape;6217;p83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18" name="Google Shape;6218;p83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219" name="Google Shape;6219;p832"/>
          <p:cNvGrpSpPr/>
          <p:nvPr/>
        </p:nvGrpSpPr>
        <p:grpSpPr>
          <a:xfrm>
            <a:off x="7191542" y="1"/>
            <a:ext cx="5000459" cy="1425992"/>
            <a:chOff x="7191542" y="1"/>
            <a:chExt cx="5000459" cy="1425992"/>
          </a:xfrm>
        </p:grpSpPr>
        <p:pic>
          <p:nvPicPr>
            <p:cNvPr id="6220" name="Google Shape;6220;p8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221" name="Google Shape;6221;p832"/>
            <p:cNvGrpSpPr/>
            <p:nvPr/>
          </p:nvGrpSpPr>
          <p:grpSpPr>
            <a:xfrm>
              <a:off x="7191542" y="1"/>
              <a:ext cx="5000459" cy="1425992"/>
              <a:chOff x="7186272" y="0"/>
              <a:chExt cx="5005729" cy="1427495"/>
            </a:xfrm>
          </p:grpSpPr>
          <p:sp>
            <p:nvSpPr>
              <p:cNvPr id="6222" name="Google Shape;6222;p8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23" name="Google Shape;6223;p8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224" name="Google Shape;6224;p83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25" name="Google Shape;6225;p83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226" name="Google Shape;6226;p8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27" name="Google Shape;6227;p8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5">
    <p:spTree>
      <p:nvGrpSpPr>
        <p:cNvPr id="646" name="Shape 646"/>
        <p:cNvGrpSpPr/>
        <p:nvPr/>
      </p:nvGrpSpPr>
      <p:grpSpPr>
        <a:xfrm>
          <a:off x="0" y="0"/>
          <a:ext cx="0" cy="0"/>
          <a:chOff x="0" y="0"/>
          <a:chExt cx="0" cy="0"/>
        </a:xfrm>
      </p:grpSpPr>
      <p:sp>
        <p:nvSpPr>
          <p:cNvPr id="647" name="Google Shape;647;p13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8" name="Google Shape;648;p13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49" name="Google Shape;649;p132"/>
          <p:cNvGrpSpPr/>
          <p:nvPr/>
        </p:nvGrpSpPr>
        <p:grpSpPr>
          <a:xfrm>
            <a:off x="7191542" y="1"/>
            <a:ext cx="5000459" cy="1425992"/>
            <a:chOff x="7191542" y="1"/>
            <a:chExt cx="5000459" cy="1425992"/>
          </a:xfrm>
        </p:grpSpPr>
        <p:pic>
          <p:nvPicPr>
            <p:cNvPr id="650" name="Google Shape;650;p1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1" name="Google Shape;651;p132"/>
            <p:cNvGrpSpPr/>
            <p:nvPr/>
          </p:nvGrpSpPr>
          <p:grpSpPr>
            <a:xfrm>
              <a:off x="7191542" y="1"/>
              <a:ext cx="5000459" cy="1425992"/>
              <a:chOff x="7186272" y="0"/>
              <a:chExt cx="5005729" cy="1427495"/>
            </a:xfrm>
          </p:grpSpPr>
          <p:sp>
            <p:nvSpPr>
              <p:cNvPr id="652" name="Google Shape;652;p1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3" name="Google Shape;653;p1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654" name="Google Shape;654;p13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5" name="Google Shape;655;p13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56" name="Google Shape;656;p1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7" name="Google Shape;657;p1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3 2">
    <p:spTree>
      <p:nvGrpSpPr>
        <p:cNvPr id="6228" name="Shape 6228"/>
        <p:cNvGrpSpPr/>
        <p:nvPr/>
      </p:nvGrpSpPr>
      <p:grpSpPr>
        <a:xfrm>
          <a:off x="0" y="0"/>
          <a:ext cx="0" cy="0"/>
          <a:chOff x="0" y="0"/>
          <a:chExt cx="0" cy="0"/>
        </a:xfrm>
      </p:grpSpPr>
      <p:grpSp>
        <p:nvGrpSpPr>
          <p:cNvPr id="6229" name="Google Shape;6229;p833"/>
          <p:cNvGrpSpPr/>
          <p:nvPr/>
        </p:nvGrpSpPr>
        <p:grpSpPr>
          <a:xfrm>
            <a:off x="7191542" y="1"/>
            <a:ext cx="5000459" cy="1425992"/>
            <a:chOff x="7191542" y="1"/>
            <a:chExt cx="5000459" cy="1425992"/>
          </a:xfrm>
        </p:grpSpPr>
        <p:pic>
          <p:nvPicPr>
            <p:cNvPr id="6230" name="Google Shape;6230;p8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231" name="Google Shape;6231;p833"/>
            <p:cNvGrpSpPr/>
            <p:nvPr/>
          </p:nvGrpSpPr>
          <p:grpSpPr>
            <a:xfrm>
              <a:off x="7191542" y="1"/>
              <a:ext cx="5000459" cy="1425992"/>
              <a:chOff x="7186272" y="0"/>
              <a:chExt cx="5005729" cy="1427495"/>
            </a:xfrm>
          </p:grpSpPr>
          <p:sp>
            <p:nvSpPr>
              <p:cNvPr id="6232" name="Google Shape;6232;p8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33" name="Google Shape;6233;p8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234" name="Google Shape;6234;p83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35" name="Google Shape;6235;p83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236" name="Google Shape;6236;p83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37" name="Google Shape;6237;p83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238" name="Google Shape;6238;p83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39" name="Google Shape;6239;p8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240" name="Google Shape;6240;p8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41" name="Google Shape;6241;p8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3 2">
    <p:spTree>
      <p:nvGrpSpPr>
        <p:cNvPr id="6242" name="Shape 6242"/>
        <p:cNvGrpSpPr/>
        <p:nvPr/>
      </p:nvGrpSpPr>
      <p:grpSpPr>
        <a:xfrm>
          <a:off x="0" y="0"/>
          <a:ext cx="0" cy="0"/>
          <a:chOff x="0" y="0"/>
          <a:chExt cx="0" cy="0"/>
        </a:xfrm>
      </p:grpSpPr>
      <p:grpSp>
        <p:nvGrpSpPr>
          <p:cNvPr id="6243" name="Google Shape;6243;p834"/>
          <p:cNvGrpSpPr/>
          <p:nvPr/>
        </p:nvGrpSpPr>
        <p:grpSpPr>
          <a:xfrm>
            <a:off x="7191542" y="1"/>
            <a:ext cx="5000459" cy="1425992"/>
            <a:chOff x="7191542" y="1"/>
            <a:chExt cx="5000459" cy="1425992"/>
          </a:xfrm>
        </p:grpSpPr>
        <p:pic>
          <p:nvPicPr>
            <p:cNvPr id="6244" name="Google Shape;6244;p83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245" name="Google Shape;6245;p834"/>
            <p:cNvGrpSpPr/>
            <p:nvPr/>
          </p:nvGrpSpPr>
          <p:grpSpPr>
            <a:xfrm>
              <a:off x="7191542" y="1"/>
              <a:ext cx="5000459" cy="1425992"/>
              <a:chOff x="7186272" y="0"/>
              <a:chExt cx="5005729" cy="1427495"/>
            </a:xfrm>
          </p:grpSpPr>
          <p:sp>
            <p:nvSpPr>
              <p:cNvPr id="6246" name="Google Shape;6246;p83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47" name="Google Shape;6247;p83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248" name="Google Shape;6248;p83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49" name="Google Shape;6249;p8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250" name="Google Shape;6250;p83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51" name="Google Shape;6251;p8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3 3">
    <p:spTree>
      <p:nvGrpSpPr>
        <p:cNvPr id="6252" name="Shape 6252"/>
        <p:cNvGrpSpPr/>
        <p:nvPr/>
      </p:nvGrpSpPr>
      <p:grpSpPr>
        <a:xfrm>
          <a:off x="0" y="0"/>
          <a:ext cx="0" cy="0"/>
          <a:chOff x="0" y="0"/>
          <a:chExt cx="0" cy="0"/>
        </a:xfrm>
      </p:grpSpPr>
      <p:grpSp>
        <p:nvGrpSpPr>
          <p:cNvPr id="6253" name="Google Shape;6253;p835"/>
          <p:cNvGrpSpPr/>
          <p:nvPr/>
        </p:nvGrpSpPr>
        <p:grpSpPr>
          <a:xfrm>
            <a:off x="0" y="0"/>
            <a:ext cx="12192000" cy="2148830"/>
            <a:chOff x="0" y="0"/>
            <a:chExt cx="12192000" cy="2148830"/>
          </a:xfrm>
        </p:grpSpPr>
        <p:sp>
          <p:nvSpPr>
            <p:cNvPr id="6254" name="Google Shape;6254;p83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55" name="Google Shape;6255;p83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256" name="Google Shape;6256;p83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57" name="Google Shape;6257;p83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58" name="Google Shape;6258;p83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259" name="Google Shape;6259;p83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260" name="Google Shape;6260;p83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3">
    <p:spTree>
      <p:nvGrpSpPr>
        <p:cNvPr id="6261" name="Shape 6261"/>
        <p:cNvGrpSpPr/>
        <p:nvPr/>
      </p:nvGrpSpPr>
      <p:grpSpPr>
        <a:xfrm>
          <a:off x="0" y="0"/>
          <a:ext cx="0" cy="0"/>
          <a:chOff x="0" y="0"/>
          <a:chExt cx="0" cy="0"/>
        </a:xfrm>
      </p:grpSpPr>
      <p:sp>
        <p:nvSpPr>
          <p:cNvPr id="6262" name="Google Shape;6262;p83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263" name="Google Shape;6263;p83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264" name="Google Shape;6264;p83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265" name="Google Shape;6265;p836"/>
          <p:cNvGrpSpPr/>
          <p:nvPr/>
        </p:nvGrpSpPr>
        <p:grpSpPr>
          <a:xfrm>
            <a:off x="7191542" y="1"/>
            <a:ext cx="5000459" cy="1425992"/>
            <a:chOff x="7191542" y="1"/>
            <a:chExt cx="5000459" cy="1425992"/>
          </a:xfrm>
        </p:grpSpPr>
        <p:pic>
          <p:nvPicPr>
            <p:cNvPr id="6266" name="Google Shape;6266;p83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267" name="Google Shape;6267;p836"/>
            <p:cNvGrpSpPr/>
            <p:nvPr/>
          </p:nvGrpSpPr>
          <p:grpSpPr>
            <a:xfrm>
              <a:off x="7191542" y="1"/>
              <a:ext cx="5000459" cy="1425992"/>
              <a:chOff x="7186272" y="0"/>
              <a:chExt cx="5005729" cy="1427495"/>
            </a:xfrm>
          </p:grpSpPr>
          <p:sp>
            <p:nvSpPr>
              <p:cNvPr id="6268" name="Google Shape;6268;p83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269" name="Google Shape;6269;p83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5 3">
    <p:spTree>
      <p:nvGrpSpPr>
        <p:cNvPr id="6270" name="Shape 6270"/>
        <p:cNvGrpSpPr/>
        <p:nvPr/>
      </p:nvGrpSpPr>
      <p:grpSpPr>
        <a:xfrm>
          <a:off x="0" y="0"/>
          <a:ext cx="0" cy="0"/>
          <a:chOff x="0" y="0"/>
          <a:chExt cx="0" cy="0"/>
        </a:xfrm>
      </p:grpSpPr>
      <p:sp>
        <p:nvSpPr>
          <p:cNvPr id="6271" name="Google Shape;6271;p83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72" name="Google Shape;6272;p83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73" name="Google Shape;6273;p83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274" name="Google Shape;6274;p837"/>
          <p:cNvSpPr/>
          <p:nvPr>
            <p:ph idx="2" type="pic"/>
          </p:nvPr>
        </p:nvSpPr>
        <p:spPr>
          <a:xfrm>
            <a:off x="7118684" y="233915"/>
            <a:ext cx="5073316" cy="5943600"/>
          </a:xfrm>
          <a:prstGeom prst="rect">
            <a:avLst/>
          </a:prstGeom>
          <a:noFill/>
          <a:ln>
            <a:noFill/>
          </a:ln>
        </p:spPr>
      </p:sp>
      <p:grpSp>
        <p:nvGrpSpPr>
          <p:cNvPr id="6275" name="Google Shape;6275;p837"/>
          <p:cNvGrpSpPr/>
          <p:nvPr/>
        </p:nvGrpSpPr>
        <p:grpSpPr>
          <a:xfrm>
            <a:off x="0" y="5020348"/>
            <a:ext cx="12192000" cy="1837653"/>
            <a:chOff x="0" y="5020348"/>
            <a:chExt cx="12192000" cy="1837653"/>
          </a:xfrm>
        </p:grpSpPr>
        <p:sp>
          <p:nvSpPr>
            <p:cNvPr id="6276" name="Google Shape;6276;p83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77" name="Google Shape;6277;p83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278" name="Google Shape;6278;p83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6 3">
    <p:bg>
      <p:bgPr>
        <a:solidFill>
          <a:schemeClr val="lt2"/>
        </a:solidFill>
      </p:bgPr>
    </p:bg>
    <p:spTree>
      <p:nvGrpSpPr>
        <p:cNvPr id="6279" name="Shape 6279"/>
        <p:cNvGrpSpPr/>
        <p:nvPr/>
      </p:nvGrpSpPr>
      <p:grpSpPr>
        <a:xfrm>
          <a:off x="0" y="0"/>
          <a:ext cx="0" cy="0"/>
          <a:chOff x="0" y="0"/>
          <a:chExt cx="0" cy="0"/>
        </a:xfrm>
      </p:grpSpPr>
      <p:grpSp>
        <p:nvGrpSpPr>
          <p:cNvPr id="6280" name="Google Shape;6280;p838"/>
          <p:cNvGrpSpPr/>
          <p:nvPr/>
        </p:nvGrpSpPr>
        <p:grpSpPr>
          <a:xfrm>
            <a:off x="0" y="5020347"/>
            <a:ext cx="12192000" cy="1837653"/>
            <a:chOff x="0" y="5020347"/>
            <a:chExt cx="12192000" cy="1837653"/>
          </a:xfrm>
        </p:grpSpPr>
        <p:sp>
          <p:nvSpPr>
            <p:cNvPr id="6281" name="Google Shape;6281;p83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82" name="Google Shape;6282;p83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83" name="Google Shape;6283;p83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284" name="Google Shape;6284;p83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285" name="Google Shape;6285;p83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86" name="Google Shape;6286;p83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5 3">
    <p:spTree>
      <p:nvGrpSpPr>
        <p:cNvPr id="6287" name="Shape 6287"/>
        <p:cNvGrpSpPr/>
        <p:nvPr/>
      </p:nvGrpSpPr>
      <p:grpSpPr>
        <a:xfrm>
          <a:off x="0" y="0"/>
          <a:ext cx="0" cy="0"/>
          <a:chOff x="0" y="0"/>
          <a:chExt cx="0" cy="0"/>
        </a:xfrm>
      </p:grpSpPr>
      <p:sp>
        <p:nvSpPr>
          <p:cNvPr id="6288" name="Google Shape;6288;p83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289" name="Google Shape;6289;p83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290" name="Google Shape;6290;p839"/>
          <p:cNvGrpSpPr/>
          <p:nvPr/>
        </p:nvGrpSpPr>
        <p:grpSpPr>
          <a:xfrm>
            <a:off x="0" y="5379426"/>
            <a:ext cx="2807368" cy="753891"/>
            <a:chOff x="0" y="5379426"/>
            <a:chExt cx="2807368" cy="753891"/>
          </a:xfrm>
        </p:grpSpPr>
        <p:sp>
          <p:nvSpPr>
            <p:cNvPr id="6291" name="Google Shape;6291;p83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92" name="Google Shape;6292;p83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293" name="Google Shape;6293;p839"/>
          <p:cNvSpPr/>
          <p:nvPr>
            <p:ph idx="2" type="pic"/>
          </p:nvPr>
        </p:nvSpPr>
        <p:spPr>
          <a:xfrm>
            <a:off x="2807368" y="457202"/>
            <a:ext cx="8915400" cy="5943598"/>
          </a:xfrm>
          <a:prstGeom prst="rect">
            <a:avLst/>
          </a:prstGeom>
          <a:noFill/>
          <a:ln>
            <a:noFill/>
          </a:ln>
        </p:spPr>
      </p:sp>
      <p:pic>
        <p:nvPicPr>
          <p:cNvPr id="6294" name="Google Shape;6294;p83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5 3">
    <p:spTree>
      <p:nvGrpSpPr>
        <p:cNvPr id="6295" name="Shape 6295"/>
        <p:cNvGrpSpPr/>
        <p:nvPr/>
      </p:nvGrpSpPr>
      <p:grpSpPr>
        <a:xfrm>
          <a:off x="0" y="0"/>
          <a:ext cx="0" cy="0"/>
          <a:chOff x="0" y="0"/>
          <a:chExt cx="0" cy="0"/>
        </a:xfrm>
      </p:grpSpPr>
      <p:sp>
        <p:nvSpPr>
          <p:cNvPr id="6296" name="Google Shape;6296;p84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297" name="Google Shape;6297;p84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98" name="Google Shape;6298;p84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99" name="Google Shape;6299;p84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00" name="Google Shape;6300;p84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01" name="Google Shape;6301;p84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302" name="Google Shape;6302;p840"/>
          <p:cNvGrpSpPr/>
          <p:nvPr/>
        </p:nvGrpSpPr>
        <p:grpSpPr>
          <a:xfrm>
            <a:off x="7191542" y="1"/>
            <a:ext cx="5000459" cy="1425992"/>
            <a:chOff x="7191542" y="1"/>
            <a:chExt cx="5000459" cy="1425992"/>
          </a:xfrm>
        </p:grpSpPr>
        <p:pic>
          <p:nvPicPr>
            <p:cNvPr id="6303" name="Google Shape;6303;p84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04" name="Google Shape;6304;p840"/>
            <p:cNvGrpSpPr/>
            <p:nvPr/>
          </p:nvGrpSpPr>
          <p:grpSpPr>
            <a:xfrm>
              <a:off x="7191542" y="1"/>
              <a:ext cx="5000459" cy="1425992"/>
              <a:chOff x="7186272" y="0"/>
              <a:chExt cx="5005729" cy="1427495"/>
            </a:xfrm>
          </p:grpSpPr>
          <p:sp>
            <p:nvSpPr>
              <p:cNvPr id="6305" name="Google Shape;6305;p84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06" name="Google Shape;6306;p84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307" name="Google Shape;6307;p84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6 3">
    <p:spTree>
      <p:nvGrpSpPr>
        <p:cNvPr id="6308" name="Shape 6308"/>
        <p:cNvGrpSpPr/>
        <p:nvPr/>
      </p:nvGrpSpPr>
      <p:grpSpPr>
        <a:xfrm>
          <a:off x="0" y="0"/>
          <a:ext cx="0" cy="0"/>
          <a:chOff x="0" y="0"/>
          <a:chExt cx="0" cy="0"/>
        </a:xfrm>
      </p:grpSpPr>
      <p:sp>
        <p:nvSpPr>
          <p:cNvPr id="6309" name="Google Shape;6309;p84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10" name="Google Shape;6310;p84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11" name="Google Shape;6311;p84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12" name="Google Shape;6312;p8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13" name="Google Shape;6313;p8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14" name="Google Shape;6314;p8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315" name="Google Shape;6315;p841"/>
          <p:cNvGrpSpPr/>
          <p:nvPr/>
        </p:nvGrpSpPr>
        <p:grpSpPr>
          <a:xfrm>
            <a:off x="7191542" y="1"/>
            <a:ext cx="5000459" cy="1425992"/>
            <a:chOff x="7191542" y="1"/>
            <a:chExt cx="5000459" cy="1425992"/>
          </a:xfrm>
        </p:grpSpPr>
        <p:pic>
          <p:nvPicPr>
            <p:cNvPr id="6316" name="Google Shape;6316;p8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17" name="Google Shape;6317;p841"/>
            <p:cNvGrpSpPr/>
            <p:nvPr/>
          </p:nvGrpSpPr>
          <p:grpSpPr>
            <a:xfrm>
              <a:off x="7191542" y="1"/>
              <a:ext cx="5000459" cy="1425992"/>
              <a:chOff x="7186272" y="0"/>
              <a:chExt cx="5005729" cy="1427495"/>
            </a:xfrm>
          </p:grpSpPr>
          <p:sp>
            <p:nvSpPr>
              <p:cNvPr id="6318" name="Google Shape;6318;p8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19" name="Google Shape;6319;p8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320" name="Google Shape;6320;p84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4 3">
    <p:spTree>
      <p:nvGrpSpPr>
        <p:cNvPr id="6321" name="Shape 6321"/>
        <p:cNvGrpSpPr/>
        <p:nvPr/>
      </p:nvGrpSpPr>
      <p:grpSpPr>
        <a:xfrm>
          <a:off x="0" y="0"/>
          <a:ext cx="0" cy="0"/>
          <a:chOff x="0" y="0"/>
          <a:chExt cx="0" cy="0"/>
        </a:xfrm>
      </p:grpSpPr>
      <p:sp>
        <p:nvSpPr>
          <p:cNvPr id="6322" name="Google Shape;6322;p8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23" name="Google Shape;6323;p84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324" name="Google Shape;6324;p842"/>
          <p:cNvGrpSpPr/>
          <p:nvPr/>
        </p:nvGrpSpPr>
        <p:grpSpPr>
          <a:xfrm>
            <a:off x="7191542" y="1"/>
            <a:ext cx="5000459" cy="1425992"/>
            <a:chOff x="7191542" y="1"/>
            <a:chExt cx="5000459" cy="1425992"/>
          </a:xfrm>
        </p:grpSpPr>
        <p:pic>
          <p:nvPicPr>
            <p:cNvPr id="6325" name="Google Shape;6325;p8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26" name="Google Shape;6326;p842"/>
            <p:cNvGrpSpPr/>
            <p:nvPr/>
          </p:nvGrpSpPr>
          <p:grpSpPr>
            <a:xfrm>
              <a:off x="7191542" y="1"/>
              <a:ext cx="5000459" cy="1425992"/>
              <a:chOff x="7186272" y="0"/>
              <a:chExt cx="5005729" cy="1427495"/>
            </a:xfrm>
          </p:grpSpPr>
          <p:sp>
            <p:nvSpPr>
              <p:cNvPr id="6327" name="Google Shape;6327;p8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28" name="Google Shape;6328;p8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329" name="Google Shape;6329;p84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30" name="Google Shape;6330;p84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31" name="Google Shape;6331;p8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32" name="Google Shape;6332;p8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5">
    <p:spTree>
      <p:nvGrpSpPr>
        <p:cNvPr id="658" name="Shape 658"/>
        <p:cNvGrpSpPr/>
        <p:nvPr/>
      </p:nvGrpSpPr>
      <p:grpSpPr>
        <a:xfrm>
          <a:off x="0" y="0"/>
          <a:ext cx="0" cy="0"/>
          <a:chOff x="0" y="0"/>
          <a:chExt cx="0" cy="0"/>
        </a:xfrm>
      </p:grpSpPr>
      <p:grpSp>
        <p:nvGrpSpPr>
          <p:cNvPr id="659" name="Google Shape;659;p133"/>
          <p:cNvGrpSpPr/>
          <p:nvPr/>
        </p:nvGrpSpPr>
        <p:grpSpPr>
          <a:xfrm>
            <a:off x="7191542" y="1"/>
            <a:ext cx="5000459" cy="1425992"/>
            <a:chOff x="7191542" y="1"/>
            <a:chExt cx="5000459" cy="1425992"/>
          </a:xfrm>
        </p:grpSpPr>
        <p:pic>
          <p:nvPicPr>
            <p:cNvPr id="660" name="Google Shape;660;p1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1" name="Google Shape;661;p133"/>
            <p:cNvGrpSpPr/>
            <p:nvPr/>
          </p:nvGrpSpPr>
          <p:grpSpPr>
            <a:xfrm>
              <a:off x="7191542" y="1"/>
              <a:ext cx="5000459" cy="1425992"/>
              <a:chOff x="7186272" y="0"/>
              <a:chExt cx="5005729" cy="1427495"/>
            </a:xfrm>
          </p:grpSpPr>
          <p:sp>
            <p:nvSpPr>
              <p:cNvPr id="662" name="Google Shape;662;p1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63" name="Google Shape;663;p1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664" name="Google Shape;664;p13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65" name="Google Shape;665;p13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66" name="Google Shape;666;p13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7" name="Google Shape;667;p13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68" name="Google Shape;668;p13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9" name="Google Shape;669;p1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70" name="Google Shape;670;p1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1" name="Google Shape;671;p1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3 3">
    <p:spTree>
      <p:nvGrpSpPr>
        <p:cNvPr id="6333" name="Shape 6333"/>
        <p:cNvGrpSpPr/>
        <p:nvPr/>
      </p:nvGrpSpPr>
      <p:grpSpPr>
        <a:xfrm>
          <a:off x="0" y="0"/>
          <a:ext cx="0" cy="0"/>
          <a:chOff x="0" y="0"/>
          <a:chExt cx="0" cy="0"/>
        </a:xfrm>
      </p:grpSpPr>
      <p:grpSp>
        <p:nvGrpSpPr>
          <p:cNvPr id="6334" name="Google Shape;6334;p843"/>
          <p:cNvGrpSpPr/>
          <p:nvPr/>
        </p:nvGrpSpPr>
        <p:grpSpPr>
          <a:xfrm>
            <a:off x="7191542" y="1"/>
            <a:ext cx="5000459" cy="1425992"/>
            <a:chOff x="7191542" y="1"/>
            <a:chExt cx="5000459" cy="1425992"/>
          </a:xfrm>
        </p:grpSpPr>
        <p:pic>
          <p:nvPicPr>
            <p:cNvPr id="6335" name="Google Shape;6335;p8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36" name="Google Shape;6336;p843"/>
            <p:cNvGrpSpPr/>
            <p:nvPr/>
          </p:nvGrpSpPr>
          <p:grpSpPr>
            <a:xfrm>
              <a:off x="7191542" y="1"/>
              <a:ext cx="5000459" cy="1425992"/>
              <a:chOff x="7186272" y="0"/>
              <a:chExt cx="5005729" cy="1427495"/>
            </a:xfrm>
          </p:grpSpPr>
          <p:sp>
            <p:nvSpPr>
              <p:cNvPr id="6337" name="Google Shape;6337;p8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38" name="Google Shape;6338;p8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339" name="Google Shape;6339;p8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40" name="Google Shape;6340;p84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341" name="Google Shape;6341;p84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42" name="Google Shape;6342;p84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343" name="Google Shape;6343;p84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44" name="Google Shape;6344;p8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45" name="Google Shape;6345;p8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46" name="Google Shape;6346;p8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3 3">
    <p:spTree>
      <p:nvGrpSpPr>
        <p:cNvPr id="6347" name="Shape 6347"/>
        <p:cNvGrpSpPr/>
        <p:nvPr/>
      </p:nvGrpSpPr>
      <p:grpSpPr>
        <a:xfrm>
          <a:off x="0" y="0"/>
          <a:ext cx="0" cy="0"/>
          <a:chOff x="0" y="0"/>
          <a:chExt cx="0" cy="0"/>
        </a:xfrm>
      </p:grpSpPr>
      <p:grpSp>
        <p:nvGrpSpPr>
          <p:cNvPr id="6348" name="Google Shape;6348;p844"/>
          <p:cNvGrpSpPr/>
          <p:nvPr/>
        </p:nvGrpSpPr>
        <p:grpSpPr>
          <a:xfrm>
            <a:off x="7191542" y="1"/>
            <a:ext cx="5000459" cy="1425992"/>
            <a:chOff x="7191542" y="1"/>
            <a:chExt cx="5000459" cy="1425992"/>
          </a:xfrm>
        </p:grpSpPr>
        <p:pic>
          <p:nvPicPr>
            <p:cNvPr id="6349" name="Google Shape;6349;p8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50" name="Google Shape;6350;p844"/>
            <p:cNvGrpSpPr/>
            <p:nvPr/>
          </p:nvGrpSpPr>
          <p:grpSpPr>
            <a:xfrm>
              <a:off x="7191542" y="1"/>
              <a:ext cx="5000459" cy="1425992"/>
              <a:chOff x="7186272" y="0"/>
              <a:chExt cx="5005729" cy="1427495"/>
            </a:xfrm>
          </p:grpSpPr>
          <p:sp>
            <p:nvSpPr>
              <p:cNvPr id="6351" name="Google Shape;6351;p8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52" name="Google Shape;6352;p8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353" name="Google Shape;6353;p8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54" name="Google Shape;6354;p8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55" name="Google Shape;6355;p8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56" name="Google Shape;6356;p8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3 4">
    <p:spTree>
      <p:nvGrpSpPr>
        <p:cNvPr id="6357" name="Shape 6357"/>
        <p:cNvGrpSpPr/>
        <p:nvPr/>
      </p:nvGrpSpPr>
      <p:grpSpPr>
        <a:xfrm>
          <a:off x="0" y="0"/>
          <a:ext cx="0" cy="0"/>
          <a:chOff x="0" y="0"/>
          <a:chExt cx="0" cy="0"/>
        </a:xfrm>
      </p:grpSpPr>
      <p:grpSp>
        <p:nvGrpSpPr>
          <p:cNvPr id="6358" name="Google Shape;6358;p845"/>
          <p:cNvGrpSpPr/>
          <p:nvPr/>
        </p:nvGrpSpPr>
        <p:grpSpPr>
          <a:xfrm>
            <a:off x="0" y="0"/>
            <a:ext cx="12192000" cy="2148830"/>
            <a:chOff x="0" y="0"/>
            <a:chExt cx="12192000" cy="2148830"/>
          </a:xfrm>
        </p:grpSpPr>
        <p:sp>
          <p:nvSpPr>
            <p:cNvPr id="6359" name="Google Shape;6359;p84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60" name="Google Shape;6360;p84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361" name="Google Shape;6361;p84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62" name="Google Shape;6362;p84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63" name="Google Shape;6363;p84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364" name="Google Shape;6364;p84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365" name="Google Shape;6365;p84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2 4">
    <p:spTree>
      <p:nvGrpSpPr>
        <p:cNvPr id="6366" name="Shape 6366"/>
        <p:cNvGrpSpPr/>
        <p:nvPr/>
      </p:nvGrpSpPr>
      <p:grpSpPr>
        <a:xfrm>
          <a:off x="0" y="0"/>
          <a:ext cx="0" cy="0"/>
          <a:chOff x="0" y="0"/>
          <a:chExt cx="0" cy="0"/>
        </a:xfrm>
      </p:grpSpPr>
      <p:sp>
        <p:nvSpPr>
          <p:cNvPr id="6367" name="Google Shape;6367;p8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368" name="Google Shape;6368;p84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369" name="Google Shape;6369;p8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370" name="Google Shape;6370;p846"/>
          <p:cNvGrpSpPr/>
          <p:nvPr/>
        </p:nvGrpSpPr>
        <p:grpSpPr>
          <a:xfrm>
            <a:off x="7191542" y="1"/>
            <a:ext cx="5000459" cy="1425992"/>
            <a:chOff x="7191542" y="1"/>
            <a:chExt cx="5000459" cy="1425992"/>
          </a:xfrm>
        </p:grpSpPr>
        <p:pic>
          <p:nvPicPr>
            <p:cNvPr id="6371" name="Google Shape;6371;p84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372" name="Google Shape;6372;p846"/>
            <p:cNvGrpSpPr/>
            <p:nvPr/>
          </p:nvGrpSpPr>
          <p:grpSpPr>
            <a:xfrm>
              <a:off x="7191542" y="1"/>
              <a:ext cx="5000459" cy="1425992"/>
              <a:chOff x="7186272" y="0"/>
              <a:chExt cx="5005729" cy="1427495"/>
            </a:xfrm>
          </p:grpSpPr>
          <p:sp>
            <p:nvSpPr>
              <p:cNvPr id="6373" name="Google Shape;6373;p84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374" name="Google Shape;6374;p84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7">
    <p:bg>
      <p:bgPr>
        <a:solidFill>
          <a:schemeClr val="lt2"/>
        </a:solidFill>
      </p:bgPr>
    </p:bg>
    <p:spTree>
      <p:nvGrpSpPr>
        <p:cNvPr id="6375" name="Shape 6375"/>
        <p:cNvGrpSpPr/>
        <p:nvPr/>
      </p:nvGrpSpPr>
      <p:grpSpPr>
        <a:xfrm>
          <a:off x="0" y="0"/>
          <a:ext cx="0" cy="0"/>
          <a:chOff x="0" y="0"/>
          <a:chExt cx="0" cy="0"/>
        </a:xfrm>
      </p:grpSpPr>
      <p:grpSp>
        <p:nvGrpSpPr>
          <p:cNvPr id="6376" name="Google Shape;6376;p847"/>
          <p:cNvGrpSpPr/>
          <p:nvPr/>
        </p:nvGrpSpPr>
        <p:grpSpPr>
          <a:xfrm>
            <a:off x="0" y="5020347"/>
            <a:ext cx="12192000" cy="1837653"/>
            <a:chOff x="0" y="5020347"/>
            <a:chExt cx="12192000" cy="1837653"/>
          </a:xfrm>
        </p:grpSpPr>
        <p:sp>
          <p:nvSpPr>
            <p:cNvPr id="6377" name="Google Shape;6377;p84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78" name="Google Shape;6378;p84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79" name="Google Shape;6379;p84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380" name="Google Shape;6380;p84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381" name="Google Shape;6381;p84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82" name="Google Shape;6382;p84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6">
    <p:spTree>
      <p:nvGrpSpPr>
        <p:cNvPr id="6383" name="Shape 6383"/>
        <p:cNvGrpSpPr/>
        <p:nvPr/>
      </p:nvGrpSpPr>
      <p:grpSpPr>
        <a:xfrm>
          <a:off x="0" y="0"/>
          <a:ext cx="0" cy="0"/>
          <a:chOff x="0" y="0"/>
          <a:chExt cx="0" cy="0"/>
        </a:xfrm>
      </p:grpSpPr>
      <p:sp>
        <p:nvSpPr>
          <p:cNvPr id="6384" name="Google Shape;6384;p84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385" name="Google Shape;6385;p84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386" name="Google Shape;6386;p848"/>
          <p:cNvGrpSpPr/>
          <p:nvPr/>
        </p:nvGrpSpPr>
        <p:grpSpPr>
          <a:xfrm>
            <a:off x="0" y="5379426"/>
            <a:ext cx="2807368" cy="753891"/>
            <a:chOff x="0" y="5379426"/>
            <a:chExt cx="2807368" cy="753891"/>
          </a:xfrm>
        </p:grpSpPr>
        <p:sp>
          <p:nvSpPr>
            <p:cNvPr id="6387" name="Google Shape;6387;p84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88" name="Google Shape;6388;p84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389" name="Google Shape;6389;p848"/>
          <p:cNvSpPr/>
          <p:nvPr>
            <p:ph idx="2" type="pic"/>
          </p:nvPr>
        </p:nvSpPr>
        <p:spPr>
          <a:xfrm>
            <a:off x="2807368" y="457202"/>
            <a:ext cx="8915400" cy="5943598"/>
          </a:xfrm>
          <a:prstGeom prst="rect">
            <a:avLst/>
          </a:prstGeom>
          <a:noFill/>
          <a:ln>
            <a:noFill/>
          </a:ln>
        </p:spPr>
      </p:sp>
      <p:pic>
        <p:nvPicPr>
          <p:cNvPr id="6390" name="Google Shape;6390;p84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6">
    <p:spTree>
      <p:nvGrpSpPr>
        <p:cNvPr id="6391" name="Shape 6391"/>
        <p:cNvGrpSpPr/>
        <p:nvPr/>
      </p:nvGrpSpPr>
      <p:grpSpPr>
        <a:xfrm>
          <a:off x="0" y="0"/>
          <a:ext cx="0" cy="0"/>
          <a:chOff x="0" y="0"/>
          <a:chExt cx="0" cy="0"/>
        </a:xfrm>
      </p:grpSpPr>
      <p:sp>
        <p:nvSpPr>
          <p:cNvPr id="6392" name="Google Shape;6392;p849"/>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93" name="Google Shape;6393;p849"/>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94" name="Google Shape;6394;p849"/>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395" name="Google Shape;6395;p849"/>
          <p:cNvSpPr/>
          <p:nvPr>
            <p:ph idx="2" type="pic"/>
          </p:nvPr>
        </p:nvSpPr>
        <p:spPr>
          <a:xfrm>
            <a:off x="7118684" y="233915"/>
            <a:ext cx="5073316" cy="5943600"/>
          </a:xfrm>
          <a:prstGeom prst="rect">
            <a:avLst/>
          </a:prstGeom>
          <a:noFill/>
          <a:ln>
            <a:noFill/>
          </a:ln>
        </p:spPr>
      </p:sp>
      <p:grpSp>
        <p:nvGrpSpPr>
          <p:cNvPr id="6396" name="Google Shape;6396;p849"/>
          <p:cNvGrpSpPr/>
          <p:nvPr/>
        </p:nvGrpSpPr>
        <p:grpSpPr>
          <a:xfrm>
            <a:off x="0" y="5020348"/>
            <a:ext cx="12192000" cy="1837653"/>
            <a:chOff x="0" y="5020348"/>
            <a:chExt cx="12192000" cy="1837653"/>
          </a:xfrm>
        </p:grpSpPr>
        <p:sp>
          <p:nvSpPr>
            <p:cNvPr id="6397" name="Google Shape;6397;p84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398" name="Google Shape;6398;p849"/>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399" name="Google Shape;6399;p84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9">
    <p:spTree>
      <p:nvGrpSpPr>
        <p:cNvPr id="6400" name="Shape 6400"/>
        <p:cNvGrpSpPr/>
        <p:nvPr/>
      </p:nvGrpSpPr>
      <p:grpSpPr>
        <a:xfrm>
          <a:off x="0" y="0"/>
          <a:ext cx="0" cy="0"/>
          <a:chOff x="0" y="0"/>
          <a:chExt cx="0" cy="0"/>
        </a:xfrm>
      </p:grpSpPr>
      <p:grpSp>
        <p:nvGrpSpPr>
          <p:cNvPr id="6401" name="Google Shape;6401;p850"/>
          <p:cNvGrpSpPr/>
          <p:nvPr/>
        </p:nvGrpSpPr>
        <p:grpSpPr>
          <a:xfrm>
            <a:off x="7191542" y="1"/>
            <a:ext cx="5000459" cy="1425992"/>
            <a:chOff x="7191542" y="1"/>
            <a:chExt cx="5000459" cy="1425992"/>
          </a:xfrm>
        </p:grpSpPr>
        <p:pic>
          <p:nvPicPr>
            <p:cNvPr id="6402" name="Google Shape;6402;p8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03" name="Google Shape;6403;p850"/>
            <p:cNvGrpSpPr/>
            <p:nvPr/>
          </p:nvGrpSpPr>
          <p:grpSpPr>
            <a:xfrm>
              <a:off x="7191542" y="1"/>
              <a:ext cx="5000459" cy="1425992"/>
              <a:chOff x="7186272" y="0"/>
              <a:chExt cx="5005729" cy="1427495"/>
            </a:xfrm>
          </p:grpSpPr>
          <p:sp>
            <p:nvSpPr>
              <p:cNvPr id="6404" name="Google Shape;6404;p8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05" name="Google Shape;6405;p8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406" name="Google Shape;6406;p85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07" name="Google Shape;6407;p85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08" name="Google Shape;6408;p8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09" name="Google Shape;6409;p8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10" name="Google Shape;6410;p8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5">
    <p:spTree>
      <p:nvGrpSpPr>
        <p:cNvPr id="6411" name="Shape 6411"/>
        <p:cNvGrpSpPr/>
        <p:nvPr/>
      </p:nvGrpSpPr>
      <p:grpSpPr>
        <a:xfrm>
          <a:off x="0" y="0"/>
          <a:ext cx="0" cy="0"/>
          <a:chOff x="0" y="0"/>
          <a:chExt cx="0" cy="0"/>
        </a:xfrm>
      </p:grpSpPr>
      <p:sp>
        <p:nvSpPr>
          <p:cNvPr id="6412" name="Google Shape;6412;p85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13" name="Google Shape;6413;p85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414" name="Google Shape;6414;p851"/>
          <p:cNvGrpSpPr/>
          <p:nvPr/>
        </p:nvGrpSpPr>
        <p:grpSpPr>
          <a:xfrm>
            <a:off x="7191542" y="1"/>
            <a:ext cx="5000459" cy="1425992"/>
            <a:chOff x="7191542" y="1"/>
            <a:chExt cx="5000459" cy="1425992"/>
          </a:xfrm>
        </p:grpSpPr>
        <p:pic>
          <p:nvPicPr>
            <p:cNvPr id="6415" name="Google Shape;6415;p8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16" name="Google Shape;6416;p851"/>
            <p:cNvGrpSpPr/>
            <p:nvPr/>
          </p:nvGrpSpPr>
          <p:grpSpPr>
            <a:xfrm>
              <a:off x="7191542" y="1"/>
              <a:ext cx="5000459" cy="1425992"/>
              <a:chOff x="7186272" y="0"/>
              <a:chExt cx="5005729" cy="1427495"/>
            </a:xfrm>
          </p:grpSpPr>
          <p:sp>
            <p:nvSpPr>
              <p:cNvPr id="6417" name="Google Shape;6417;p8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18" name="Google Shape;6418;p8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419" name="Google Shape;6419;p85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20" name="Google Shape;6420;p85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21" name="Google Shape;6421;p8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22" name="Google Shape;6422;p8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4">
    <p:spTree>
      <p:nvGrpSpPr>
        <p:cNvPr id="6423" name="Shape 6423"/>
        <p:cNvGrpSpPr/>
        <p:nvPr/>
      </p:nvGrpSpPr>
      <p:grpSpPr>
        <a:xfrm>
          <a:off x="0" y="0"/>
          <a:ext cx="0" cy="0"/>
          <a:chOff x="0" y="0"/>
          <a:chExt cx="0" cy="0"/>
        </a:xfrm>
      </p:grpSpPr>
      <p:grpSp>
        <p:nvGrpSpPr>
          <p:cNvPr id="6424" name="Google Shape;6424;p852"/>
          <p:cNvGrpSpPr/>
          <p:nvPr/>
        </p:nvGrpSpPr>
        <p:grpSpPr>
          <a:xfrm>
            <a:off x="7191542" y="1"/>
            <a:ext cx="5000459" cy="1425992"/>
            <a:chOff x="7191542" y="1"/>
            <a:chExt cx="5000459" cy="1425992"/>
          </a:xfrm>
        </p:grpSpPr>
        <p:pic>
          <p:nvPicPr>
            <p:cNvPr id="6425" name="Google Shape;6425;p8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26" name="Google Shape;6426;p852"/>
            <p:cNvGrpSpPr/>
            <p:nvPr/>
          </p:nvGrpSpPr>
          <p:grpSpPr>
            <a:xfrm>
              <a:off x="7191542" y="1"/>
              <a:ext cx="5000459" cy="1425992"/>
              <a:chOff x="7186272" y="0"/>
              <a:chExt cx="5005729" cy="1427495"/>
            </a:xfrm>
          </p:grpSpPr>
          <p:sp>
            <p:nvSpPr>
              <p:cNvPr id="6427" name="Google Shape;6427;p8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28" name="Google Shape;6428;p8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429" name="Google Shape;6429;p8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30" name="Google Shape;6430;p85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431" name="Google Shape;6431;p85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32" name="Google Shape;6432;p85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433" name="Google Shape;6433;p85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34" name="Google Shape;6434;p85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35" name="Google Shape;6435;p8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36" name="Google Shape;6436;p8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6">
    <p:spTree>
      <p:nvGrpSpPr>
        <p:cNvPr id="672" name="Shape 672"/>
        <p:cNvGrpSpPr/>
        <p:nvPr/>
      </p:nvGrpSpPr>
      <p:grpSpPr>
        <a:xfrm>
          <a:off x="0" y="0"/>
          <a:ext cx="0" cy="0"/>
          <a:chOff x="0" y="0"/>
          <a:chExt cx="0" cy="0"/>
        </a:xfrm>
      </p:grpSpPr>
      <p:sp>
        <p:nvSpPr>
          <p:cNvPr id="673" name="Google Shape;673;p13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74" name="Google Shape;674;p13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75" name="Google Shape;675;p134"/>
          <p:cNvGrpSpPr/>
          <p:nvPr/>
        </p:nvGrpSpPr>
        <p:grpSpPr>
          <a:xfrm>
            <a:off x="0" y="5379426"/>
            <a:ext cx="2807368" cy="753891"/>
            <a:chOff x="0" y="5379426"/>
            <a:chExt cx="2807368" cy="753891"/>
          </a:xfrm>
        </p:grpSpPr>
        <p:sp>
          <p:nvSpPr>
            <p:cNvPr id="676" name="Google Shape;676;p13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77" name="Google Shape;677;p13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678" name="Google Shape;678;p134"/>
          <p:cNvSpPr/>
          <p:nvPr>
            <p:ph idx="2" type="pic"/>
          </p:nvPr>
        </p:nvSpPr>
        <p:spPr>
          <a:xfrm>
            <a:off x="2807368" y="457202"/>
            <a:ext cx="8915400" cy="5943598"/>
          </a:xfrm>
          <a:prstGeom prst="rect">
            <a:avLst/>
          </a:prstGeom>
          <a:noFill/>
          <a:ln>
            <a:noFill/>
          </a:ln>
        </p:spPr>
      </p:sp>
      <p:pic>
        <p:nvPicPr>
          <p:cNvPr id="679" name="Google Shape;679;p13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p:spTree>
      <p:nvGrpSpPr>
        <p:cNvPr id="6437" name="Shape 6437"/>
        <p:cNvGrpSpPr/>
        <p:nvPr/>
      </p:nvGrpSpPr>
      <p:grpSpPr>
        <a:xfrm>
          <a:off x="0" y="0"/>
          <a:ext cx="0" cy="0"/>
          <a:chOff x="0" y="0"/>
          <a:chExt cx="0" cy="0"/>
        </a:xfrm>
      </p:grpSpPr>
      <p:sp>
        <p:nvSpPr>
          <p:cNvPr id="6438" name="Google Shape;6438;p85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439" name="Google Shape;6439;p85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40" name="Google Shape;6440;p85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41" name="Google Shape;6441;p8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42" name="Google Shape;6442;p8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43" name="Google Shape;6443;p8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444" name="Google Shape;6444;p853"/>
          <p:cNvGrpSpPr/>
          <p:nvPr/>
        </p:nvGrpSpPr>
        <p:grpSpPr>
          <a:xfrm>
            <a:off x="7191542" y="1"/>
            <a:ext cx="5000459" cy="1425992"/>
            <a:chOff x="7191542" y="1"/>
            <a:chExt cx="5000459" cy="1425992"/>
          </a:xfrm>
        </p:grpSpPr>
        <p:pic>
          <p:nvPicPr>
            <p:cNvPr id="6445" name="Google Shape;6445;p8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46" name="Google Shape;6446;p853"/>
            <p:cNvGrpSpPr/>
            <p:nvPr/>
          </p:nvGrpSpPr>
          <p:grpSpPr>
            <a:xfrm>
              <a:off x="7191542" y="1"/>
              <a:ext cx="5000459" cy="1425992"/>
              <a:chOff x="7186272" y="0"/>
              <a:chExt cx="5005729" cy="1427495"/>
            </a:xfrm>
          </p:grpSpPr>
          <p:sp>
            <p:nvSpPr>
              <p:cNvPr id="6447" name="Google Shape;6447;p8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48" name="Google Shape;6448;p8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449" name="Google Shape;6449;p85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2">
    <p:spTree>
      <p:nvGrpSpPr>
        <p:cNvPr id="6450" name="Shape 6450"/>
        <p:cNvGrpSpPr/>
        <p:nvPr/>
      </p:nvGrpSpPr>
      <p:grpSpPr>
        <a:xfrm>
          <a:off x="0" y="0"/>
          <a:ext cx="0" cy="0"/>
          <a:chOff x="0" y="0"/>
          <a:chExt cx="0" cy="0"/>
        </a:xfrm>
      </p:grpSpPr>
      <p:sp>
        <p:nvSpPr>
          <p:cNvPr id="6451" name="Google Shape;6451;p85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452" name="Google Shape;6452;p85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53" name="Google Shape;6453;p85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54" name="Google Shape;6454;p8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55" name="Google Shape;6455;p8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56" name="Google Shape;6456;p8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457" name="Google Shape;6457;p854"/>
          <p:cNvGrpSpPr/>
          <p:nvPr/>
        </p:nvGrpSpPr>
        <p:grpSpPr>
          <a:xfrm>
            <a:off x="7191542" y="1"/>
            <a:ext cx="5000459" cy="1425992"/>
            <a:chOff x="7191542" y="1"/>
            <a:chExt cx="5000459" cy="1425992"/>
          </a:xfrm>
        </p:grpSpPr>
        <p:pic>
          <p:nvPicPr>
            <p:cNvPr id="6458" name="Google Shape;6458;p8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59" name="Google Shape;6459;p854"/>
            <p:cNvGrpSpPr/>
            <p:nvPr/>
          </p:nvGrpSpPr>
          <p:grpSpPr>
            <a:xfrm>
              <a:off x="7191542" y="1"/>
              <a:ext cx="5000459" cy="1425992"/>
              <a:chOff x="7186272" y="0"/>
              <a:chExt cx="5005729" cy="1427495"/>
            </a:xfrm>
          </p:grpSpPr>
          <p:sp>
            <p:nvSpPr>
              <p:cNvPr id="6460" name="Google Shape;6460;p8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61" name="Google Shape;6461;p8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462" name="Google Shape;6462;p85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4">
    <p:spTree>
      <p:nvGrpSpPr>
        <p:cNvPr id="6463" name="Shape 6463"/>
        <p:cNvGrpSpPr/>
        <p:nvPr/>
      </p:nvGrpSpPr>
      <p:grpSpPr>
        <a:xfrm>
          <a:off x="0" y="0"/>
          <a:ext cx="0" cy="0"/>
          <a:chOff x="0" y="0"/>
          <a:chExt cx="0" cy="0"/>
        </a:xfrm>
      </p:grpSpPr>
      <p:grpSp>
        <p:nvGrpSpPr>
          <p:cNvPr id="6464" name="Google Shape;6464;p855"/>
          <p:cNvGrpSpPr/>
          <p:nvPr/>
        </p:nvGrpSpPr>
        <p:grpSpPr>
          <a:xfrm>
            <a:off x="0" y="0"/>
            <a:ext cx="12192000" cy="2148830"/>
            <a:chOff x="0" y="0"/>
            <a:chExt cx="12192000" cy="2148830"/>
          </a:xfrm>
        </p:grpSpPr>
        <p:sp>
          <p:nvSpPr>
            <p:cNvPr id="6465" name="Google Shape;6465;p85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66" name="Google Shape;6466;p85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467" name="Google Shape;6467;p85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468" name="Google Shape;6468;p85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69" name="Google Shape;6469;p85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470" name="Google Shape;6470;p85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471" name="Google Shape;6471;p85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4">
    <p:spTree>
      <p:nvGrpSpPr>
        <p:cNvPr id="6472" name="Shape 6472"/>
        <p:cNvGrpSpPr/>
        <p:nvPr/>
      </p:nvGrpSpPr>
      <p:grpSpPr>
        <a:xfrm>
          <a:off x="0" y="0"/>
          <a:ext cx="0" cy="0"/>
          <a:chOff x="0" y="0"/>
          <a:chExt cx="0" cy="0"/>
        </a:xfrm>
      </p:grpSpPr>
      <p:grpSp>
        <p:nvGrpSpPr>
          <p:cNvPr id="6473" name="Google Shape;6473;p856"/>
          <p:cNvGrpSpPr/>
          <p:nvPr/>
        </p:nvGrpSpPr>
        <p:grpSpPr>
          <a:xfrm>
            <a:off x="7191542" y="1"/>
            <a:ext cx="5000459" cy="1425992"/>
            <a:chOff x="7191542" y="1"/>
            <a:chExt cx="5000459" cy="1425992"/>
          </a:xfrm>
        </p:grpSpPr>
        <p:pic>
          <p:nvPicPr>
            <p:cNvPr id="6474" name="Google Shape;6474;p8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75" name="Google Shape;6475;p856"/>
            <p:cNvGrpSpPr/>
            <p:nvPr/>
          </p:nvGrpSpPr>
          <p:grpSpPr>
            <a:xfrm>
              <a:off x="7191542" y="1"/>
              <a:ext cx="5000459" cy="1425992"/>
              <a:chOff x="7186272" y="0"/>
              <a:chExt cx="5005729" cy="1427495"/>
            </a:xfrm>
          </p:grpSpPr>
          <p:sp>
            <p:nvSpPr>
              <p:cNvPr id="6476" name="Google Shape;6476;p8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77" name="Google Shape;6477;p8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478" name="Google Shape;6478;p85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79" name="Google Shape;6479;p8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80" name="Google Shape;6480;p8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81" name="Google Shape;6481;p8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5">
    <p:spTree>
      <p:nvGrpSpPr>
        <p:cNvPr id="6482" name="Shape 6482"/>
        <p:cNvGrpSpPr/>
        <p:nvPr/>
      </p:nvGrpSpPr>
      <p:grpSpPr>
        <a:xfrm>
          <a:off x="0" y="0"/>
          <a:ext cx="0" cy="0"/>
          <a:chOff x="0" y="0"/>
          <a:chExt cx="0" cy="0"/>
        </a:xfrm>
      </p:grpSpPr>
      <p:grpSp>
        <p:nvGrpSpPr>
          <p:cNvPr id="6483" name="Google Shape;6483;p857"/>
          <p:cNvGrpSpPr/>
          <p:nvPr/>
        </p:nvGrpSpPr>
        <p:grpSpPr>
          <a:xfrm>
            <a:off x="0" y="0"/>
            <a:ext cx="12192000" cy="2148830"/>
            <a:chOff x="0" y="0"/>
            <a:chExt cx="12192000" cy="2148830"/>
          </a:xfrm>
        </p:grpSpPr>
        <p:sp>
          <p:nvSpPr>
            <p:cNvPr id="6484" name="Google Shape;6484;p857"/>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85" name="Google Shape;6485;p857"/>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486" name="Google Shape;6486;p857"/>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487" name="Google Shape;6487;p857"/>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488" name="Google Shape;6488;p857"/>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489" name="Google Shape;6489;p857"/>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490" name="Google Shape;6490;p857"/>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3 2">
    <p:spTree>
      <p:nvGrpSpPr>
        <p:cNvPr id="6491" name="Shape 6491"/>
        <p:cNvGrpSpPr/>
        <p:nvPr/>
      </p:nvGrpSpPr>
      <p:grpSpPr>
        <a:xfrm>
          <a:off x="0" y="0"/>
          <a:ext cx="0" cy="0"/>
          <a:chOff x="0" y="0"/>
          <a:chExt cx="0" cy="0"/>
        </a:xfrm>
      </p:grpSpPr>
      <p:sp>
        <p:nvSpPr>
          <p:cNvPr id="6492" name="Google Shape;6492;p8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493" name="Google Shape;6493;p85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494" name="Google Shape;6494;p8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495" name="Google Shape;6495;p858"/>
          <p:cNvGrpSpPr/>
          <p:nvPr/>
        </p:nvGrpSpPr>
        <p:grpSpPr>
          <a:xfrm>
            <a:off x="7191542" y="1"/>
            <a:ext cx="5000459" cy="1425992"/>
            <a:chOff x="7191542" y="1"/>
            <a:chExt cx="5000459" cy="1425992"/>
          </a:xfrm>
        </p:grpSpPr>
        <p:pic>
          <p:nvPicPr>
            <p:cNvPr id="6496" name="Google Shape;6496;p85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497" name="Google Shape;6497;p858"/>
            <p:cNvGrpSpPr/>
            <p:nvPr/>
          </p:nvGrpSpPr>
          <p:grpSpPr>
            <a:xfrm>
              <a:off x="7191542" y="1"/>
              <a:ext cx="5000459" cy="1425992"/>
              <a:chOff x="7186272" y="0"/>
              <a:chExt cx="5005729" cy="1427495"/>
            </a:xfrm>
          </p:grpSpPr>
          <p:sp>
            <p:nvSpPr>
              <p:cNvPr id="6498" name="Google Shape;6498;p85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499" name="Google Shape;6499;p85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p:spTree>
      <p:nvGrpSpPr>
        <p:cNvPr id="6500" name="Shape 6500"/>
        <p:cNvGrpSpPr/>
        <p:nvPr/>
      </p:nvGrpSpPr>
      <p:grpSpPr>
        <a:xfrm>
          <a:off x="0" y="0"/>
          <a:ext cx="0" cy="0"/>
          <a:chOff x="0" y="0"/>
          <a:chExt cx="0" cy="0"/>
        </a:xfrm>
      </p:grpSpPr>
      <p:sp>
        <p:nvSpPr>
          <p:cNvPr id="6501" name="Google Shape;6501;p85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02" name="Google Shape;6502;p85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03" name="Google Shape;6503;p85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04" name="Google Shape;6504;p8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05" name="Google Shape;6505;p8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06" name="Google Shape;6506;p8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07" name="Google Shape;6507;p859"/>
          <p:cNvGrpSpPr/>
          <p:nvPr/>
        </p:nvGrpSpPr>
        <p:grpSpPr>
          <a:xfrm>
            <a:off x="7191542" y="1"/>
            <a:ext cx="5000459" cy="1425992"/>
            <a:chOff x="7191542" y="1"/>
            <a:chExt cx="5000459" cy="1425992"/>
          </a:xfrm>
        </p:grpSpPr>
        <p:pic>
          <p:nvPicPr>
            <p:cNvPr id="6508" name="Google Shape;6508;p8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09" name="Google Shape;6509;p859"/>
            <p:cNvGrpSpPr/>
            <p:nvPr/>
          </p:nvGrpSpPr>
          <p:grpSpPr>
            <a:xfrm>
              <a:off x="7191542" y="1"/>
              <a:ext cx="5000459" cy="1425992"/>
              <a:chOff x="7186272" y="0"/>
              <a:chExt cx="5005729" cy="1427495"/>
            </a:xfrm>
          </p:grpSpPr>
          <p:sp>
            <p:nvSpPr>
              <p:cNvPr id="6510" name="Google Shape;6510;p8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511" name="Google Shape;6511;p8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512" name="Google Shape;6512;p85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2">
    <p:spTree>
      <p:nvGrpSpPr>
        <p:cNvPr id="6513" name="Shape 6513"/>
        <p:cNvGrpSpPr/>
        <p:nvPr/>
      </p:nvGrpSpPr>
      <p:grpSpPr>
        <a:xfrm>
          <a:off x="0" y="0"/>
          <a:ext cx="0" cy="0"/>
          <a:chOff x="0" y="0"/>
          <a:chExt cx="0" cy="0"/>
        </a:xfrm>
      </p:grpSpPr>
      <p:sp>
        <p:nvSpPr>
          <p:cNvPr id="6514" name="Google Shape;6514;p86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15" name="Google Shape;6515;p86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16" name="Google Shape;6516;p86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17" name="Google Shape;6517;p8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18" name="Google Shape;6518;p8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19" name="Google Shape;6519;p8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20" name="Google Shape;6520;p860"/>
          <p:cNvGrpSpPr/>
          <p:nvPr/>
        </p:nvGrpSpPr>
        <p:grpSpPr>
          <a:xfrm>
            <a:off x="7191542" y="1"/>
            <a:ext cx="5000459" cy="1425992"/>
            <a:chOff x="7191542" y="1"/>
            <a:chExt cx="5000459" cy="1425992"/>
          </a:xfrm>
        </p:grpSpPr>
        <p:pic>
          <p:nvPicPr>
            <p:cNvPr id="6521" name="Google Shape;6521;p8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22" name="Google Shape;6522;p860"/>
            <p:cNvGrpSpPr/>
            <p:nvPr/>
          </p:nvGrpSpPr>
          <p:grpSpPr>
            <a:xfrm>
              <a:off x="7191542" y="1"/>
              <a:ext cx="5000459" cy="1425992"/>
              <a:chOff x="7186272" y="0"/>
              <a:chExt cx="5005729" cy="1427495"/>
            </a:xfrm>
          </p:grpSpPr>
          <p:sp>
            <p:nvSpPr>
              <p:cNvPr id="6523" name="Google Shape;6523;p8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524" name="Google Shape;6524;p8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525" name="Google Shape;6525;p86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7">
    <p:spTree>
      <p:nvGrpSpPr>
        <p:cNvPr id="6526" name="Shape 6526"/>
        <p:cNvGrpSpPr/>
        <p:nvPr/>
      </p:nvGrpSpPr>
      <p:grpSpPr>
        <a:xfrm>
          <a:off x="0" y="0"/>
          <a:ext cx="0" cy="0"/>
          <a:chOff x="0" y="0"/>
          <a:chExt cx="0" cy="0"/>
        </a:xfrm>
      </p:grpSpPr>
      <p:sp>
        <p:nvSpPr>
          <p:cNvPr id="6527" name="Google Shape;6527;p86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28" name="Google Shape;6528;p86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29" name="Google Shape;6529;p86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530" name="Google Shape;6530;p861"/>
          <p:cNvSpPr/>
          <p:nvPr>
            <p:ph idx="2" type="pic"/>
          </p:nvPr>
        </p:nvSpPr>
        <p:spPr>
          <a:xfrm>
            <a:off x="7118684" y="233915"/>
            <a:ext cx="5073316" cy="5943600"/>
          </a:xfrm>
          <a:prstGeom prst="rect">
            <a:avLst/>
          </a:prstGeom>
          <a:noFill/>
          <a:ln>
            <a:noFill/>
          </a:ln>
        </p:spPr>
      </p:sp>
      <p:grpSp>
        <p:nvGrpSpPr>
          <p:cNvPr id="6531" name="Google Shape;6531;p861"/>
          <p:cNvGrpSpPr/>
          <p:nvPr/>
        </p:nvGrpSpPr>
        <p:grpSpPr>
          <a:xfrm>
            <a:off x="0" y="5020348"/>
            <a:ext cx="12192000" cy="1837653"/>
            <a:chOff x="0" y="5020348"/>
            <a:chExt cx="12192000" cy="1837653"/>
          </a:xfrm>
        </p:grpSpPr>
        <p:sp>
          <p:nvSpPr>
            <p:cNvPr id="6532" name="Google Shape;6532;p86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33" name="Google Shape;6533;p86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534" name="Google Shape;6534;p86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8">
    <p:bg>
      <p:bgPr>
        <a:solidFill>
          <a:schemeClr val="lt2"/>
        </a:solidFill>
      </p:bgPr>
    </p:bg>
    <p:spTree>
      <p:nvGrpSpPr>
        <p:cNvPr id="6535" name="Shape 6535"/>
        <p:cNvGrpSpPr/>
        <p:nvPr/>
      </p:nvGrpSpPr>
      <p:grpSpPr>
        <a:xfrm>
          <a:off x="0" y="0"/>
          <a:ext cx="0" cy="0"/>
          <a:chOff x="0" y="0"/>
          <a:chExt cx="0" cy="0"/>
        </a:xfrm>
      </p:grpSpPr>
      <p:grpSp>
        <p:nvGrpSpPr>
          <p:cNvPr id="6536" name="Google Shape;6536;p862"/>
          <p:cNvGrpSpPr/>
          <p:nvPr/>
        </p:nvGrpSpPr>
        <p:grpSpPr>
          <a:xfrm>
            <a:off x="0" y="5020347"/>
            <a:ext cx="12192000" cy="1837653"/>
            <a:chOff x="0" y="5020347"/>
            <a:chExt cx="12192000" cy="1837653"/>
          </a:xfrm>
        </p:grpSpPr>
        <p:sp>
          <p:nvSpPr>
            <p:cNvPr id="6537" name="Google Shape;6537;p86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38" name="Google Shape;6538;p86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39" name="Google Shape;6539;p86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540" name="Google Shape;6540;p86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541" name="Google Shape;6541;p86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42" name="Google Shape;6542;p86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6">
    <p:spTree>
      <p:nvGrpSpPr>
        <p:cNvPr id="680" name="Shape 680"/>
        <p:cNvGrpSpPr/>
        <p:nvPr/>
      </p:nvGrpSpPr>
      <p:grpSpPr>
        <a:xfrm>
          <a:off x="0" y="0"/>
          <a:ext cx="0" cy="0"/>
          <a:chOff x="0" y="0"/>
          <a:chExt cx="0" cy="0"/>
        </a:xfrm>
      </p:grpSpPr>
      <p:grpSp>
        <p:nvGrpSpPr>
          <p:cNvPr id="681" name="Google Shape;681;p135"/>
          <p:cNvGrpSpPr/>
          <p:nvPr/>
        </p:nvGrpSpPr>
        <p:grpSpPr>
          <a:xfrm>
            <a:off x="0" y="0"/>
            <a:ext cx="12192000" cy="2148830"/>
            <a:chOff x="0" y="0"/>
            <a:chExt cx="12192000" cy="2148830"/>
          </a:xfrm>
        </p:grpSpPr>
        <p:sp>
          <p:nvSpPr>
            <p:cNvPr id="682" name="Google Shape;682;p13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3" name="Google Shape;683;p13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84" name="Google Shape;684;p13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85" name="Google Shape;685;p13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6" name="Google Shape;686;p13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687" name="Google Shape;687;p13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88" name="Google Shape;688;p13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7">
    <p:spTree>
      <p:nvGrpSpPr>
        <p:cNvPr id="6543" name="Shape 6543"/>
        <p:cNvGrpSpPr/>
        <p:nvPr/>
      </p:nvGrpSpPr>
      <p:grpSpPr>
        <a:xfrm>
          <a:off x="0" y="0"/>
          <a:ext cx="0" cy="0"/>
          <a:chOff x="0" y="0"/>
          <a:chExt cx="0" cy="0"/>
        </a:xfrm>
      </p:grpSpPr>
      <p:sp>
        <p:nvSpPr>
          <p:cNvPr id="6544" name="Google Shape;6544;p86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545" name="Google Shape;6545;p86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546" name="Google Shape;6546;p863"/>
          <p:cNvGrpSpPr/>
          <p:nvPr/>
        </p:nvGrpSpPr>
        <p:grpSpPr>
          <a:xfrm>
            <a:off x="0" y="5379426"/>
            <a:ext cx="2807368" cy="753891"/>
            <a:chOff x="0" y="5379426"/>
            <a:chExt cx="2807368" cy="753891"/>
          </a:xfrm>
        </p:grpSpPr>
        <p:sp>
          <p:nvSpPr>
            <p:cNvPr id="6547" name="Google Shape;6547;p86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48" name="Google Shape;6548;p86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549" name="Google Shape;6549;p863"/>
          <p:cNvSpPr/>
          <p:nvPr>
            <p:ph idx="2" type="pic"/>
          </p:nvPr>
        </p:nvSpPr>
        <p:spPr>
          <a:xfrm>
            <a:off x="2807368" y="457202"/>
            <a:ext cx="8915400" cy="5943598"/>
          </a:xfrm>
          <a:prstGeom prst="rect">
            <a:avLst/>
          </a:prstGeom>
          <a:noFill/>
          <a:ln>
            <a:noFill/>
          </a:ln>
        </p:spPr>
      </p:sp>
      <p:pic>
        <p:nvPicPr>
          <p:cNvPr id="6550" name="Google Shape;6550;p86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p:spTree>
      <p:nvGrpSpPr>
        <p:cNvPr id="6551" name="Shape 6551"/>
        <p:cNvGrpSpPr/>
        <p:nvPr/>
      </p:nvGrpSpPr>
      <p:grpSpPr>
        <a:xfrm>
          <a:off x="0" y="0"/>
          <a:ext cx="0" cy="0"/>
          <a:chOff x="0" y="0"/>
          <a:chExt cx="0" cy="0"/>
        </a:xfrm>
      </p:grpSpPr>
      <p:sp>
        <p:nvSpPr>
          <p:cNvPr id="6552" name="Google Shape;6552;p86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53" name="Google Shape;6553;p86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54" name="Google Shape;6554;p86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55" name="Google Shape;6555;p86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56" name="Google Shape;6556;p86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57" name="Google Shape;6557;p86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58" name="Google Shape;6558;p864"/>
          <p:cNvGrpSpPr/>
          <p:nvPr/>
        </p:nvGrpSpPr>
        <p:grpSpPr>
          <a:xfrm>
            <a:off x="7191542" y="1"/>
            <a:ext cx="5000459" cy="1425992"/>
            <a:chOff x="7191542" y="1"/>
            <a:chExt cx="5000459" cy="1425992"/>
          </a:xfrm>
        </p:grpSpPr>
        <p:pic>
          <p:nvPicPr>
            <p:cNvPr id="6559" name="Google Shape;6559;p86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60" name="Google Shape;6560;p864"/>
            <p:cNvGrpSpPr/>
            <p:nvPr/>
          </p:nvGrpSpPr>
          <p:grpSpPr>
            <a:xfrm>
              <a:off x="7191542" y="1"/>
              <a:ext cx="5000459" cy="1425992"/>
              <a:chOff x="7186272" y="0"/>
              <a:chExt cx="5005729" cy="1427495"/>
            </a:xfrm>
          </p:grpSpPr>
          <p:sp>
            <p:nvSpPr>
              <p:cNvPr id="6561" name="Google Shape;6561;p86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562" name="Google Shape;6562;p86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563" name="Google Shape;6563;p86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p:spTree>
      <p:nvGrpSpPr>
        <p:cNvPr id="6564" name="Shape 6564"/>
        <p:cNvGrpSpPr/>
        <p:nvPr/>
      </p:nvGrpSpPr>
      <p:grpSpPr>
        <a:xfrm>
          <a:off x="0" y="0"/>
          <a:ext cx="0" cy="0"/>
          <a:chOff x="0" y="0"/>
          <a:chExt cx="0" cy="0"/>
        </a:xfrm>
      </p:grpSpPr>
      <p:sp>
        <p:nvSpPr>
          <p:cNvPr id="6565" name="Google Shape;6565;p86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66" name="Google Shape;6566;p86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67" name="Google Shape;6567;p86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68" name="Google Shape;6568;p8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69" name="Google Shape;6569;p86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70" name="Google Shape;6570;p8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71" name="Google Shape;6571;p865"/>
          <p:cNvGrpSpPr/>
          <p:nvPr/>
        </p:nvGrpSpPr>
        <p:grpSpPr>
          <a:xfrm>
            <a:off x="7191542" y="1"/>
            <a:ext cx="5000459" cy="1425992"/>
            <a:chOff x="7191542" y="1"/>
            <a:chExt cx="5000459" cy="1425992"/>
          </a:xfrm>
        </p:grpSpPr>
        <p:pic>
          <p:nvPicPr>
            <p:cNvPr id="6572" name="Google Shape;6572;p86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73" name="Google Shape;6573;p865"/>
            <p:cNvGrpSpPr/>
            <p:nvPr/>
          </p:nvGrpSpPr>
          <p:grpSpPr>
            <a:xfrm>
              <a:off x="7191542" y="1"/>
              <a:ext cx="5000459" cy="1425992"/>
              <a:chOff x="7186272" y="0"/>
              <a:chExt cx="5005729" cy="1427495"/>
            </a:xfrm>
          </p:grpSpPr>
          <p:sp>
            <p:nvSpPr>
              <p:cNvPr id="6574" name="Google Shape;6574;p86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575" name="Google Shape;6575;p86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576" name="Google Shape;6576;p86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2">
    <p:spTree>
      <p:nvGrpSpPr>
        <p:cNvPr id="6577" name="Shape 6577"/>
        <p:cNvGrpSpPr/>
        <p:nvPr/>
      </p:nvGrpSpPr>
      <p:grpSpPr>
        <a:xfrm>
          <a:off x="0" y="0"/>
          <a:ext cx="0" cy="0"/>
          <a:chOff x="0" y="0"/>
          <a:chExt cx="0" cy="0"/>
        </a:xfrm>
      </p:grpSpPr>
      <p:sp>
        <p:nvSpPr>
          <p:cNvPr id="6578" name="Google Shape;6578;p86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79" name="Google Shape;6579;p86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80" name="Google Shape;6580;p86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81" name="Google Shape;6581;p8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82" name="Google Shape;6582;p8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83" name="Google Shape;6583;p8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84" name="Google Shape;6584;p866"/>
          <p:cNvGrpSpPr/>
          <p:nvPr/>
        </p:nvGrpSpPr>
        <p:grpSpPr>
          <a:xfrm>
            <a:off x="7191542" y="1"/>
            <a:ext cx="5000459" cy="1425992"/>
            <a:chOff x="7191542" y="1"/>
            <a:chExt cx="5000459" cy="1425992"/>
          </a:xfrm>
        </p:grpSpPr>
        <p:pic>
          <p:nvPicPr>
            <p:cNvPr id="6585" name="Google Shape;6585;p8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86" name="Google Shape;6586;p866"/>
            <p:cNvGrpSpPr/>
            <p:nvPr/>
          </p:nvGrpSpPr>
          <p:grpSpPr>
            <a:xfrm>
              <a:off x="7191542" y="1"/>
              <a:ext cx="5000459" cy="1425992"/>
              <a:chOff x="7186272" y="0"/>
              <a:chExt cx="5005729" cy="1427495"/>
            </a:xfrm>
          </p:grpSpPr>
          <p:sp>
            <p:nvSpPr>
              <p:cNvPr id="6587" name="Google Shape;6587;p8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588" name="Google Shape;6588;p8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589" name="Google Shape;6589;p86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2">
    <p:spTree>
      <p:nvGrpSpPr>
        <p:cNvPr id="6590" name="Shape 6590"/>
        <p:cNvGrpSpPr/>
        <p:nvPr/>
      </p:nvGrpSpPr>
      <p:grpSpPr>
        <a:xfrm>
          <a:off x="0" y="0"/>
          <a:ext cx="0" cy="0"/>
          <a:chOff x="0" y="0"/>
          <a:chExt cx="0" cy="0"/>
        </a:xfrm>
      </p:grpSpPr>
      <p:sp>
        <p:nvSpPr>
          <p:cNvPr id="6591" name="Google Shape;6591;p86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592" name="Google Shape;6592;p86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93" name="Google Shape;6593;p86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94" name="Google Shape;6594;p86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595" name="Google Shape;6595;p86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596" name="Google Shape;6596;p86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597" name="Google Shape;6597;p867"/>
          <p:cNvGrpSpPr/>
          <p:nvPr/>
        </p:nvGrpSpPr>
        <p:grpSpPr>
          <a:xfrm>
            <a:off x="7191542" y="1"/>
            <a:ext cx="5000459" cy="1425992"/>
            <a:chOff x="7191542" y="1"/>
            <a:chExt cx="5000459" cy="1425992"/>
          </a:xfrm>
        </p:grpSpPr>
        <p:pic>
          <p:nvPicPr>
            <p:cNvPr id="6598" name="Google Shape;6598;p86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599" name="Google Shape;6599;p867"/>
            <p:cNvGrpSpPr/>
            <p:nvPr/>
          </p:nvGrpSpPr>
          <p:grpSpPr>
            <a:xfrm>
              <a:off x="7191542" y="1"/>
              <a:ext cx="5000459" cy="1425992"/>
              <a:chOff x="7186272" y="0"/>
              <a:chExt cx="5005729" cy="1427495"/>
            </a:xfrm>
          </p:grpSpPr>
          <p:sp>
            <p:nvSpPr>
              <p:cNvPr id="6600" name="Google Shape;6600;p86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01" name="Google Shape;6601;p86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602" name="Google Shape;6602;p86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0">
    <p:spTree>
      <p:nvGrpSpPr>
        <p:cNvPr id="6603" name="Shape 6603"/>
        <p:cNvGrpSpPr/>
        <p:nvPr/>
      </p:nvGrpSpPr>
      <p:grpSpPr>
        <a:xfrm>
          <a:off x="0" y="0"/>
          <a:ext cx="0" cy="0"/>
          <a:chOff x="0" y="0"/>
          <a:chExt cx="0" cy="0"/>
        </a:xfrm>
      </p:grpSpPr>
      <p:grpSp>
        <p:nvGrpSpPr>
          <p:cNvPr id="6604" name="Google Shape;6604;p868"/>
          <p:cNvGrpSpPr/>
          <p:nvPr/>
        </p:nvGrpSpPr>
        <p:grpSpPr>
          <a:xfrm>
            <a:off x="7191542" y="1"/>
            <a:ext cx="5000459" cy="1425992"/>
            <a:chOff x="7191542" y="1"/>
            <a:chExt cx="5000459" cy="1425992"/>
          </a:xfrm>
        </p:grpSpPr>
        <p:pic>
          <p:nvPicPr>
            <p:cNvPr id="6605" name="Google Shape;6605;p8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06" name="Google Shape;6606;p868"/>
            <p:cNvGrpSpPr/>
            <p:nvPr/>
          </p:nvGrpSpPr>
          <p:grpSpPr>
            <a:xfrm>
              <a:off x="7191542" y="1"/>
              <a:ext cx="5000459" cy="1425992"/>
              <a:chOff x="7186272" y="0"/>
              <a:chExt cx="5005729" cy="1427495"/>
            </a:xfrm>
          </p:grpSpPr>
          <p:sp>
            <p:nvSpPr>
              <p:cNvPr id="6607" name="Google Shape;6607;p8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08" name="Google Shape;6608;p8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609" name="Google Shape;6609;p86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10" name="Google Shape;6610;p86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11" name="Google Shape;6611;p8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12" name="Google Shape;6612;p8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13" name="Google Shape;6613;p8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6">
    <p:spTree>
      <p:nvGrpSpPr>
        <p:cNvPr id="6614" name="Shape 6614"/>
        <p:cNvGrpSpPr/>
        <p:nvPr/>
      </p:nvGrpSpPr>
      <p:grpSpPr>
        <a:xfrm>
          <a:off x="0" y="0"/>
          <a:ext cx="0" cy="0"/>
          <a:chOff x="0" y="0"/>
          <a:chExt cx="0" cy="0"/>
        </a:xfrm>
      </p:grpSpPr>
      <p:sp>
        <p:nvSpPr>
          <p:cNvPr id="6615" name="Google Shape;6615;p86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16" name="Google Shape;6616;p86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617" name="Google Shape;6617;p869"/>
          <p:cNvGrpSpPr/>
          <p:nvPr/>
        </p:nvGrpSpPr>
        <p:grpSpPr>
          <a:xfrm>
            <a:off x="7191542" y="1"/>
            <a:ext cx="5000459" cy="1425992"/>
            <a:chOff x="7191542" y="1"/>
            <a:chExt cx="5000459" cy="1425992"/>
          </a:xfrm>
        </p:grpSpPr>
        <p:pic>
          <p:nvPicPr>
            <p:cNvPr id="6618" name="Google Shape;6618;p8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19" name="Google Shape;6619;p869"/>
            <p:cNvGrpSpPr/>
            <p:nvPr/>
          </p:nvGrpSpPr>
          <p:grpSpPr>
            <a:xfrm>
              <a:off x="7191542" y="1"/>
              <a:ext cx="5000459" cy="1425992"/>
              <a:chOff x="7186272" y="0"/>
              <a:chExt cx="5005729" cy="1427495"/>
            </a:xfrm>
          </p:grpSpPr>
          <p:sp>
            <p:nvSpPr>
              <p:cNvPr id="6620" name="Google Shape;6620;p8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21" name="Google Shape;6621;p8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622" name="Google Shape;6622;p86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23" name="Google Shape;6623;p86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24" name="Google Shape;6624;p8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25" name="Google Shape;6625;p8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5">
    <p:spTree>
      <p:nvGrpSpPr>
        <p:cNvPr id="6626" name="Shape 6626"/>
        <p:cNvGrpSpPr/>
        <p:nvPr/>
      </p:nvGrpSpPr>
      <p:grpSpPr>
        <a:xfrm>
          <a:off x="0" y="0"/>
          <a:ext cx="0" cy="0"/>
          <a:chOff x="0" y="0"/>
          <a:chExt cx="0" cy="0"/>
        </a:xfrm>
      </p:grpSpPr>
      <p:grpSp>
        <p:nvGrpSpPr>
          <p:cNvPr id="6627" name="Google Shape;6627;p870"/>
          <p:cNvGrpSpPr/>
          <p:nvPr/>
        </p:nvGrpSpPr>
        <p:grpSpPr>
          <a:xfrm>
            <a:off x="7191542" y="1"/>
            <a:ext cx="5000459" cy="1425992"/>
            <a:chOff x="7191542" y="1"/>
            <a:chExt cx="5000459" cy="1425992"/>
          </a:xfrm>
        </p:grpSpPr>
        <p:pic>
          <p:nvPicPr>
            <p:cNvPr id="6628" name="Google Shape;6628;p8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29" name="Google Shape;6629;p870"/>
            <p:cNvGrpSpPr/>
            <p:nvPr/>
          </p:nvGrpSpPr>
          <p:grpSpPr>
            <a:xfrm>
              <a:off x="7191542" y="1"/>
              <a:ext cx="5000459" cy="1425992"/>
              <a:chOff x="7186272" y="0"/>
              <a:chExt cx="5005729" cy="1427495"/>
            </a:xfrm>
          </p:grpSpPr>
          <p:sp>
            <p:nvSpPr>
              <p:cNvPr id="6630" name="Google Shape;6630;p8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31" name="Google Shape;6631;p8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632" name="Google Shape;6632;p87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33" name="Google Shape;6633;p87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634" name="Google Shape;6634;p87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35" name="Google Shape;6635;p87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636" name="Google Shape;6636;p87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37" name="Google Shape;6637;p8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38" name="Google Shape;6638;p8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39" name="Google Shape;6639;p8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5">
    <p:spTree>
      <p:nvGrpSpPr>
        <p:cNvPr id="6640" name="Shape 6640"/>
        <p:cNvGrpSpPr/>
        <p:nvPr/>
      </p:nvGrpSpPr>
      <p:grpSpPr>
        <a:xfrm>
          <a:off x="0" y="0"/>
          <a:ext cx="0" cy="0"/>
          <a:chOff x="0" y="0"/>
          <a:chExt cx="0" cy="0"/>
        </a:xfrm>
      </p:grpSpPr>
      <p:grpSp>
        <p:nvGrpSpPr>
          <p:cNvPr id="6641" name="Google Shape;6641;p871"/>
          <p:cNvGrpSpPr/>
          <p:nvPr/>
        </p:nvGrpSpPr>
        <p:grpSpPr>
          <a:xfrm>
            <a:off x="7191542" y="1"/>
            <a:ext cx="5000459" cy="1425992"/>
            <a:chOff x="7191542" y="1"/>
            <a:chExt cx="5000459" cy="1425992"/>
          </a:xfrm>
        </p:grpSpPr>
        <p:pic>
          <p:nvPicPr>
            <p:cNvPr id="6642" name="Google Shape;6642;p8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43" name="Google Shape;6643;p871"/>
            <p:cNvGrpSpPr/>
            <p:nvPr/>
          </p:nvGrpSpPr>
          <p:grpSpPr>
            <a:xfrm>
              <a:off x="7191542" y="1"/>
              <a:ext cx="5000459" cy="1425992"/>
              <a:chOff x="7186272" y="0"/>
              <a:chExt cx="5005729" cy="1427495"/>
            </a:xfrm>
          </p:grpSpPr>
          <p:sp>
            <p:nvSpPr>
              <p:cNvPr id="6644" name="Google Shape;6644;p8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45" name="Google Shape;6645;p8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646" name="Google Shape;6646;p8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47" name="Google Shape;6647;p87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48" name="Google Shape;6648;p8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49" name="Google Shape;6649;p8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6">
    <p:spTree>
      <p:nvGrpSpPr>
        <p:cNvPr id="6650" name="Shape 6650"/>
        <p:cNvGrpSpPr/>
        <p:nvPr/>
      </p:nvGrpSpPr>
      <p:grpSpPr>
        <a:xfrm>
          <a:off x="0" y="0"/>
          <a:ext cx="0" cy="0"/>
          <a:chOff x="0" y="0"/>
          <a:chExt cx="0" cy="0"/>
        </a:xfrm>
      </p:grpSpPr>
      <p:grpSp>
        <p:nvGrpSpPr>
          <p:cNvPr id="6651" name="Google Shape;6651;p872"/>
          <p:cNvGrpSpPr/>
          <p:nvPr/>
        </p:nvGrpSpPr>
        <p:grpSpPr>
          <a:xfrm>
            <a:off x="0" y="0"/>
            <a:ext cx="12192000" cy="2148830"/>
            <a:chOff x="0" y="0"/>
            <a:chExt cx="12192000" cy="2148830"/>
          </a:xfrm>
        </p:grpSpPr>
        <p:sp>
          <p:nvSpPr>
            <p:cNvPr id="6652" name="Google Shape;6652;p87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53" name="Google Shape;6653;p87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654" name="Google Shape;6654;p87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55" name="Google Shape;6655;p87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56" name="Google Shape;6656;p87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657" name="Google Shape;6657;p87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658" name="Google Shape;6658;p87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6">
    <p:spTree>
      <p:nvGrpSpPr>
        <p:cNvPr id="689" name="Shape 689"/>
        <p:cNvGrpSpPr/>
        <p:nvPr/>
      </p:nvGrpSpPr>
      <p:grpSpPr>
        <a:xfrm>
          <a:off x="0" y="0"/>
          <a:ext cx="0" cy="0"/>
          <a:chOff x="0" y="0"/>
          <a:chExt cx="0" cy="0"/>
        </a:xfrm>
      </p:grpSpPr>
      <p:sp>
        <p:nvSpPr>
          <p:cNvPr id="690" name="Google Shape;690;p13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691" name="Google Shape;691;p13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2" name="Google Shape;692;p13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693" name="Google Shape;693;p136"/>
          <p:cNvGrpSpPr/>
          <p:nvPr/>
        </p:nvGrpSpPr>
        <p:grpSpPr>
          <a:xfrm>
            <a:off x="7191542" y="1"/>
            <a:ext cx="5000459" cy="1425992"/>
            <a:chOff x="7191542" y="1"/>
            <a:chExt cx="5000459" cy="1425992"/>
          </a:xfrm>
        </p:grpSpPr>
        <p:pic>
          <p:nvPicPr>
            <p:cNvPr id="694" name="Google Shape;694;p13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5" name="Google Shape;695;p136"/>
            <p:cNvGrpSpPr/>
            <p:nvPr/>
          </p:nvGrpSpPr>
          <p:grpSpPr>
            <a:xfrm>
              <a:off x="7191542" y="1"/>
              <a:ext cx="5000459" cy="1425992"/>
              <a:chOff x="7186272" y="0"/>
              <a:chExt cx="5005729" cy="1427495"/>
            </a:xfrm>
          </p:grpSpPr>
          <p:sp>
            <p:nvSpPr>
              <p:cNvPr id="696" name="Google Shape;696;p13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 name="Google Shape;697;p13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4">
    <p:spTree>
      <p:nvGrpSpPr>
        <p:cNvPr id="6659" name="Shape 6659"/>
        <p:cNvGrpSpPr/>
        <p:nvPr/>
      </p:nvGrpSpPr>
      <p:grpSpPr>
        <a:xfrm>
          <a:off x="0" y="0"/>
          <a:ext cx="0" cy="0"/>
          <a:chOff x="0" y="0"/>
          <a:chExt cx="0" cy="0"/>
        </a:xfrm>
      </p:grpSpPr>
      <p:sp>
        <p:nvSpPr>
          <p:cNvPr id="6660" name="Google Shape;6660;p8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61" name="Google Shape;6661;p8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62" name="Google Shape;6662;p8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663" name="Google Shape;6663;p873"/>
          <p:cNvGrpSpPr/>
          <p:nvPr/>
        </p:nvGrpSpPr>
        <p:grpSpPr>
          <a:xfrm>
            <a:off x="7191542" y="1"/>
            <a:ext cx="5000459" cy="1425992"/>
            <a:chOff x="7191542" y="1"/>
            <a:chExt cx="5000459" cy="1425992"/>
          </a:xfrm>
        </p:grpSpPr>
        <p:pic>
          <p:nvPicPr>
            <p:cNvPr id="6664" name="Google Shape;6664;p8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65" name="Google Shape;6665;p873"/>
            <p:cNvGrpSpPr/>
            <p:nvPr/>
          </p:nvGrpSpPr>
          <p:grpSpPr>
            <a:xfrm>
              <a:off x="7191542" y="1"/>
              <a:ext cx="5000459" cy="1425992"/>
              <a:chOff x="7186272" y="0"/>
              <a:chExt cx="5005729" cy="1427495"/>
            </a:xfrm>
          </p:grpSpPr>
          <p:sp>
            <p:nvSpPr>
              <p:cNvPr id="6666" name="Google Shape;6666;p8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67" name="Google Shape;6667;p8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8">
    <p:spTree>
      <p:nvGrpSpPr>
        <p:cNvPr id="6668" name="Shape 6668"/>
        <p:cNvGrpSpPr/>
        <p:nvPr/>
      </p:nvGrpSpPr>
      <p:grpSpPr>
        <a:xfrm>
          <a:off x="0" y="0"/>
          <a:ext cx="0" cy="0"/>
          <a:chOff x="0" y="0"/>
          <a:chExt cx="0" cy="0"/>
        </a:xfrm>
      </p:grpSpPr>
      <p:sp>
        <p:nvSpPr>
          <p:cNvPr id="6669" name="Google Shape;6669;p87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70" name="Google Shape;6670;p87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71" name="Google Shape;6671;p87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672" name="Google Shape;6672;p874"/>
          <p:cNvSpPr/>
          <p:nvPr>
            <p:ph idx="2" type="pic"/>
          </p:nvPr>
        </p:nvSpPr>
        <p:spPr>
          <a:xfrm>
            <a:off x="7118684" y="233915"/>
            <a:ext cx="5073316" cy="5943600"/>
          </a:xfrm>
          <a:prstGeom prst="rect">
            <a:avLst/>
          </a:prstGeom>
          <a:noFill/>
          <a:ln>
            <a:noFill/>
          </a:ln>
        </p:spPr>
      </p:sp>
      <p:grpSp>
        <p:nvGrpSpPr>
          <p:cNvPr id="6673" name="Google Shape;6673;p874"/>
          <p:cNvGrpSpPr/>
          <p:nvPr/>
        </p:nvGrpSpPr>
        <p:grpSpPr>
          <a:xfrm>
            <a:off x="0" y="5020348"/>
            <a:ext cx="12192000" cy="1837653"/>
            <a:chOff x="0" y="5020348"/>
            <a:chExt cx="12192000" cy="1837653"/>
          </a:xfrm>
        </p:grpSpPr>
        <p:sp>
          <p:nvSpPr>
            <p:cNvPr id="6674" name="Google Shape;6674;p87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75" name="Google Shape;6675;p87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676" name="Google Shape;6676;p87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9">
    <p:bg>
      <p:bgPr>
        <a:solidFill>
          <a:schemeClr val="lt2"/>
        </a:solidFill>
      </p:bgPr>
    </p:bg>
    <p:spTree>
      <p:nvGrpSpPr>
        <p:cNvPr id="6677" name="Shape 6677"/>
        <p:cNvGrpSpPr/>
        <p:nvPr/>
      </p:nvGrpSpPr>
      <p:grpSpPr>
        <a:xfrm>
          <a:off x="0" y="0"/>
          <a:ext cx="0" cy="0"/>
          <a:chOff x="0" y="0"/>
          <a:chExt cx="0" cy="0"/>
        </a:xfrm>
      </p:grpSpPr>
      <p:grpSp>
        <p:nvGrpSpPr>
          <p:cNvPr id="6678" name="Google Shape;6678;p875"/>
          <p:cNvGrpSpPr/>
          <p:nvPr/>
        </p:nvGrpSpPr>
        <p:grpSpPr>
          <a:xfrm>
            <a:off x="0" y="5020347"/>
            <a:ext cx="12192000" cy="1837653"/>
            <a:chOff x="0" y="5020347"/>
            <a:chExt cx="12192000" cy="1837653"/>
          </a:xfrm>
        </p:grpSpPr>
        <p:sp>
          <p:nvSpPr>
            <p:cNvPr id="6679" name="Google Shape;6679;p87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80" name="Google Shape;6680;p87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81" name="Google Shape;6681;p87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682" name="Google Shape;6682;p87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683" name="Google Shape;6683;p87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84" name="Google Shape;6684;p87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p:spTree>
      <p:nvGrpSpPr>
        <p:cNvPr id="6685" name="Shape 6685"/>
        <p:cNvGrpSpPr/>
        <p:nvPr/>
      </p:nvGrpSpPr>
      <p:grpSpPr>
        <a:xfrm>
          <a:off x="0" y="0"/>
          <a:ext cx="0" cy="0"/>
          <a:chOff x="0" y="0"/>
          <a:chExt cx="0" cy="0"/>
        </a:xfrm>
      </p:grpSpPr>
      <p:sp>
        <p:nvSpPr>
          <p:cNvPr id="6686" name="Google Shape;6686;p87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687" name="Google Shape;6687;p87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88" name="Google Shape;6688;p87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89" name="Google Shape;6689;p8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690" name="Google Shape;6690;p8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691" name="Google Shape;6691;p8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692" name="Google Shape;6692;p876"/>
          <p:cNvGrpSpPr/>
          <p:nvPr/>
        </p:nvGrpSpPr>
        <p:grpSpPr>
          <a:xfrm>
            <a:off x="7191542" y="1"/>
            <a:ext cx="5000459" cy="1425992"/>
            <a:chOff x="7191542" y="1"/>
            <a:chExt cx="5000459" cy="1425992"/>
          </a:xfrm>
        </p:grpSpPr>
        <p:pic>
          <p:nvPicPr>
            <p:cNvPr id="6693" name="Google Shape;6693;p8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694" name="Google Shape;6694;p876"/>
            <p:cNvGrpSpPr/>
            <p:nvPr/>
          </p:nvGrpSpPr>
          <p:grpSpPr>
            <a:xfrm>
              <a:off x="7191542" y="1"/>
              <a:ext cx="5000459" cy="1425992"/>
              <a:chOff x="7186272" y="0"/>
              <a:chExt cx="5005729" cy="1427495"/>
            </a:xfrm>
          </p:grpSpPr>
          <p:sp>
            <p:nvSpPr>
              <p:cNvPr id="6695" name="Google Shape;6695;p8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696" name="Google Shape;6696;p8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697" name="Google Shape;6697;p87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2">
    <p:spTree>
      <p:nvGrpSpPr>
        <p:cNvPr id="6698" name="Shape 6698"/>
        <p:cNvGrpSpPr/>
        <p:nvPr/>
      </p:nvGrpSpPr>
      <p:grpSpPr>
        <a:xfrm>
          <a:off x="0" y="0"/>
          <a:ext cx="0" cy="0"/>
          <a:chOff x="0" y="0"/>
          <a:chExt cx="0" cy="0"/>
        </a:xfrm>
      </p:grpSpPr>
      <p:sp>
        <p:nvSpPr>
          <p:cNvPr id="6699" name="Google Shape;6699;p87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00" name="Google Shape;6700;p87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01" name="Google Shape;6701;p87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02" name="Google Shape;6702;p8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03" name="Google Shape;6703;p8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04" name="Google Shape;6704;p8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705" name="Google Shape;6705;p877"/>
          <p:cNvGrpSpPr/>
          <p:nvPr/>
        </p:nvGrpSpPr>
        <p:grpSpPr>
          <a:xfrm>
            <a:off x="7191542" y="1"/>
            <a:ext cx="5000459" cy="1425992"/>
            <a:chOff x="7191542" y="1"/>
            <a:chExt cx="5000459" cy="1425992"/>
          </a:xfrm>
        </p:grpSpPr>
        <p:pic>
          <p:nvPicPr>
            <p:cNvPr id="6706" name="Google Shape;6706;p8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07" name="Google Shape;6707;p877"/>
            <p:cNvGrpSpPr/>
            <p:nvPr/>
          </p:nvGrpSpPr>
          <p:grpSpPr>
            <a:xfrm>
              <a:off x="7191542" y="1"/>
              <a:ext cx="5000459" cy="1425992"/>
              <a:chOff x="7186272" y="0"/>
              <a:chExt cx="5005729" cy="1427495"/>
            </a:xfrm>
          </p:grpSpPr>
          <p:sp>
            <p:nvSpPr>
              <p:cNvPr id="6708" name="Google Shape;6708;p8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09" name="Google Shape;6709;p8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710" name="Google Shape;6710;p87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1">
    <p:spTree>
      <p:nvGrpSpPr>
        <p:cNvPr id="6711" name="Shape 6711"/>
        <p:cNvGrpSpPr/>
        <p:nvPr/>
      </p:nvGrpSpPr>
      <p:grpSpPr>
        <a:xfrm>
          <a:off x="0" y="0"/>
          <a:ext cx="0" cy="0"/>
          <a:chOff x="0" y="0"/>
          <a:chExt cx="0" cy="0"/>
        </a:xfrm>
      </p:grpSpPr>
      <p:grpSp>
        <p:nvGrpSpPr>
          <p:cNvPr id="6712" name="Google Shape;6712;p878"/>
          <p:cNvGrpSpPr/>
          <p:nvPr/>
        </p:nvGrpSpPr>
        <p:grpSpPr>
          <a:xfrm>
            <a:off x="7191542" y="1"/>
            <a:ext cx="5000459" cy="1425992"/>
            <a:chOff x="7191542" y="1"/>
            <a:chExt cx="5000459" cy="1425992"/>
          </a:xfrm>
        </p:grpSpPr>
        <p:pic>
          <p:nvPicPr>
            <p:cNvPr id="6713" name="Google Shape;6713;p8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14" name="Google Shape;6714;p878"/>
            <p:cNvGrpSpPr/>
            <p:nvPr/>
          </p:nvGrpSpPr>
          <p:grpSpPr>
            <a:xfrm>
              <a:off x="7191542" y="1"/>
              <a:ext cx="5000459" cy="1425992"/>
              <a:chOff x="7186272" y="0"/>
              <a:chExt cx="5005729" cy="1427495"/>
            </a:xfrm>
          </p:grpSpPr>
          <p:sp>
            <p:nvSpPr>
              <p:cNvPr id="6715" name="Google Shape;6715;p8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16" name="Google Shape;6716;p8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717" name="Google Shape;6717;p87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18" name="Google Shape;6718;p87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19" name="Google Shape;6719;p8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20" name="Google Shape;6720;p8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21" name="Google Shape;6721;p8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7">
    <p:spTree>
      <p:nvGrpSpPr>
        <p:cNvPr id="6722" name="Shape 6722"/>
        <p:cNvGrpSpPr/>
        <p:nvPr/>
      </p:nvGrpSpPr>
      <p:grpSpPr>
        <a:xfrm>
          <a:off x="0" y="0"/>
          <a:ext cx="0" cy="0"/>
          <a:chOff x="0" y="0"/>
          <a:chExt cx="0" cy="0"/>
        </a:xfrm>
      </p:grpSpPr>
      <p:sp>
        <p:nvSpPr>
          <p:cNvPr id="6723" name="Google Shape;6723;p8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24" name="Google Shape;6724;p87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725" name="Google Shape;6725;p879"/>
          <p:cNvGrpSpPr/>
          <p:nvPr/>
        </p:nvGrpSpPr>
        <p:grpSpPr>
          <a:xfrm>
            <a:off x="7191542" y="1"/>
            <a:ext cx="5000459" cy="1425992"/>
            <a:chOff x="7191542" y="1"/>
            <a:chExt cx="5000459" cy="1425992"/>
          </a:xfrm>
        </p:grpSpPr>
        <p:pic>
          <p:nvPicPr>
            <p:cNvPr id="6726" name="Google Shape;6726;p8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27" name="Google Shape;6727;p879"/>
            <p:cNvGrpSpPr/>
            <p:nvPr/>
          </p:nvGrpSpPr>
          <p:grpSpPr>
            <a:xfrm>
              <a:off x="7191542" y="1"/>
              <a:ext cx="5000459" cy="1425992"/>
              <a:chOff x="7186272" y="0"/>
              <a:chExt cx="5005729" cy="1427495"/>
            </a:xfrm>
          </p:grpSpPr>
          <p:sp>
            <p:nvSpPr>
              <p:cNvPr id="6728" name="Google Shape;6728;p8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29" name="Google Shape;6729;p8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730" name="Google Shape;6730;p87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31" name="Google Shape;6731;p87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32" name="Google Shape;6732;p8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33" name="Google Shape;6733;p8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6">
    <p:spTree>
      <p:nvGrpSpPr>
        <p:cNvPr id="6734" name="Shape 6734"/>
        <p:cNvGrpSpPr/>
        <p:nvPr/>
      </p:nvGrpSpPr>
      <p:grpSpPr>
        <a:xfrm>
          <a:off x="0" y="0"/>
          <a:ext cx="0" cy="0"/>
          <a:chOff x="0" y="0"/>
          <a:chExt cx="0" cy="0"/>
        </a:xfrm>
      </p:grpSpPr>
      <p:grpSp>
        <p:nvGrpSpPr>
          <p:cNvPr id="6735" name="Google Shape;6735;p880"/>
          <p:cNvGrpSpPr/>
          <p:nvPr/>
        </p:nvGrpSpPr>
        <p:grpSpPr>
          <a:xfrm>
            <a:off x="7191542" y="1"/>
            <a:ext cx="5000459" cy="1425992"/>
            <a:chOff x="7191542" y="1"/>
            <a:chExt cx="5000459" cy="1425992"/>
          </a:xfrm>
        </p:grpSpPr>
        <p:pic>
          <p:nvPicPr>
            <p:cNvPr id="6736" name="Google Shape;6736;p8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37" name="Google Shape;6737;p880"/>
            <p:cNvGrpSpPr/>
            <p:nvPr/>
          </p:nvGrpSpPr>
          <p:grpSpPr>
            <a:xfrm>
              <a:off x="7191542" y="1"/>
              <a:ext cx="5000459" cy="1425992"/>
              <a:chOff x="7186272" y="0"/>
              <a:chExt cx="5005729" cy="1427495"/>
            </a:xfrm>
          </p:grpSpPr>
          <p:sp>
            <p:nvSpPr>
              <p:cNvPr id="6738" name="Google Shape;6738;p8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39" name="Google Shape;6739;p8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740" name="Google Shape;6740;p88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41" name="Google Shape;6741;p88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742" name="Google Shape;6742;p88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43" name="Google Shape;6743;p88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744" name="Google Shape;6744;p88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45" name="Google Shape;6745;p8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46" name="Google Shape;6746;p8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47" name="Google Shape;6747;p8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8">
    <p:spTree>
      <p:nvGrpSpPr>
        <p:cNvPr id="6748" name="Shape 6748"/>
        <p:cNvGrpSpPr/>
        <p:nvPr/>
      </p:nvGrpSpPr>
      <p:grpSpPr>
        <a:xfrm>
          <a:off x="0" y="0"/>
          <a:ext cx="0" cy="0"/>
          <a:chOff x="0" y="0"/>
          <a:chExt cx="0" cy="0"/>
        </a:xfrm>
      </p:grpSpPr>
      <p:sp>
        <p:nvSpPr>
          <p:cNvPr id="6749" name="Google Shape;6749;p881"/>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750" name="Google Shape;6750;p881"/>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751" name="Google Shape;6751;p881"/>
          <p:cNvGrpSpPr/>
          <p:nvPr/>
        </p:nvGrpSpPr>
        <p:grpSpPr>
          <a:xfrm>
            <a:off x="0" y="5379426"/>
            <a:ext cx="2807368" cy="753891"/>
            <a:chOff x="0" y="5379426"/>
            <a:chExt cx="2807368" cy="753891"/>
          </a:xfrm>
        </p:grpSpPr>
        <p:sp>
          <p:nvSpPr>
            <p:cNvPr id="6752" name="Google Shape;6752;p881"/>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53" name="Google Shape;6753;p881"/>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754" name="Google Shape;6754;p881"/>
          <p:cNvSpPr/>
          <p:nvPr>
            <p:ph idx="2" type="pic"/>
          </p:nvPr>
        </p:nvSpPr>
        <p:spPr>
          <a:xfrm>
            <a:off x="2807368" y="457202"/>
            <a:ext cx="8915400" cy="5943598"/>
          </a:xfrm>
          <a:prstGeom prst="rect">
            <a:avLst/>
          </a:prstGeom>
          <a:noFill/>
          <a:ln>
            <a:noFill/>
          </a:ln>
        </p:spPr>
      </p:sp>
      <p:pic>
        <p:nvPicPr>
          <p:cNvPr id="6755" name="Google Shape;6755;p881"/>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7">
    <p:spTree>
      <p:nvGrpSpPr>
        <p:cNvPr id="6756" name="Shape 6756"/>
        <p:cNvGrpSpPr/>
        <p:nvPr/>
      </p:nvGrpSpPr>
      <p:grpSpPr>
        <a:xfrm>
          <a:off x="0" y="0"/>
          <a:ext cx="0" cy="0"/>
          <a:chOff x="0" y="0"/>
          <a:chExt cx="0" cy="0"/>
        </a:xfrm>
      </p:grpSpPr>
      <p:grpSp>
        <p:nvGrpSpPr>
          <p:cNvPr id="6757" name="Google Shape;6757;p882"/>
          <p:cNvGrpSpPr/>
          <p:nvPr/>
        </p:nvGrpSpPr>
        <p:grpSpPr>
          <a:xfrm>
            <a:off x="0" y="0"/>
            <a:ext cx="12192000" cy="2148830"/>
            <a:chOff x="0" y="0"/>
            <a:chExt cx="12192000" cy="2148830"/>
          </a:xfrm>
        </p:grpSpPr>
        <p:sp>
          <p:nvSpPr>
            <p:cNvPr id="6758" name="Google Shape;6758;p88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59" name="Google Shape;6759;p88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760" name="Google Shape;6760;p88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61" name="Google Shape;6761;p88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62" name="Google Shape;6762;p88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763" name="Google Shape;6763;p88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764" name="Google Shape;6764;p88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5">
    <p:spTree>
      <p:nvGrpSpPr>
        <p:cNvPr id="698" name="Shape 698"/>
        <p:cNvGrpSpPr/>
        <p:nvPr/>
      </p:nvGrpSpPr>
      <p:grpSpPr>
        <a:xfrm>
          <a:off x="0" y="0"/>
          <a:ext cx="0" cy="0"/>
          <a:chOff x="0" y="0"/>
          <a:chExt cx="0" cy="0"/>
        </a:xfrm>
      </p:grpSpPr>
      <p:grpSp>
        <p:nvGrpSpPr>
          <p:cNvPr id="699" name="Google Shape;699;p137"/>
          <p:cNvGrpSpPr/>
          <p:nvPr/>
        </p:nvGrpSpPr>
        <p:grpSpPr>
          <a:xfrm>
            <a:off x="7191542" y="1"/>
            <a:ext cx="5000459" cy="1425992"/>
            <a:chOff x="7191542" y="1"/>
            <a:chExt cx="5000459" cy="1425992"/>
          </a:xfrm>
        </p:grpSpPr>
        <p:pic>
          <p:nvPicPr>
            <p:cNvPr id="700" name="Google Shape;700;p13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1" name="Google Shape;701;p137"/>
            <p:cNvGrpSpPr/>
            <p:nvPr/>
          </p:nvGrpSpPr>
          <p:grpSpPr>
            <a:xfrm>
              <a:off x="7191542" y="1"/>
              <a:ext cx="5000459" cy="1425992"/>
              <a:chOff x="7186272" y="0"/>
              <a:chExt cx="5005729" cy="1427495"/>
            </a:xfrm>
          </p:grpSpPr>
          <p:sp>
            <p:nvSpPr>
              <p:cNvPr id="702" name="Google Shape;702;p13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3" name="Google Shape;703;p13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04" name="Google Shape;704;p13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05" name="Google Shape;705;p13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706" name="Google Shape;706;p13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7" name="Google Shape;707;p13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5">
    <p:spTree>
      <p:nvGrpSpPr>
        <p:cNvPr id="6765" name="Shape 6765"/>
        <p:cNvGrpSpPr/>
        <p:nvPr/>
      </p:nvGrpSpPr>
      <p:grpSpPr>
        <a:xfrm>
          <a:off x="0" y="0"/>
          <a:ext cx="0" cy="0"/>
          <a:chOff x="0" y="0"/>
          <a:chExt cx="0" cy="0"/>
        </a:xfrm>
      </p:grpSpPr>
      <p:sp>
        <p:nvSpPr>
          <p:cNvPr id="6766" name="Google Shape;6766;p8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67" name="Google Shape;6767;p8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68" name="Google Shape;6768;p8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769" name="Google Shape;6769;p883"/>
          <p:cNvGrpSpPr/>
          <p:nvPr/>
        </p:nvGrpSpPr>
        <p:grpSpPr>
          <a:xfrm>
            <a:off x="7191542" y="1"/>
            <a:ext cx="5000459" cy="1425992"/>
            <a:chOff x="7191542" y="1"/>
            <a:chExt cx="5000459" cy="1425992"/>
          </a:xfrm>
        </p:grpSpPr>
        <p:pic>
          <p:nvPicPr>
            <p:cNvPr id="6770" name="Google Shape;6770;p8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71" name="Google Shape;6771;p883"/>
            <p:cNvGrpSpPr/>
            <p:nvPr/>
          </p:nvGrpSpPr>
          <p:grpSpPr>
            <a:xfrm>
              <a:off x="7191542" y="1"/>
              <a:ext cx="5000459" cy="1425992"/>
              <a:chOff x="7186272" y="0"/>
              <a:chExt cx="5005729" cy="1427495"/>
            </a:xfrm>
          </p:grpSpPr>
          <p:sp>
            <p:nvSpPr>
              <p:cNvPr id="6772" name="Google Shape;6772;p8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73" name="Google Shape;6773;p8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6">
    <p:spTree>
      <p:nvGrpSpPr>
        <p:cNvPr id="6774" name="Shape 6774"/>
        <p:cNvGrpSpPr/>
        <p:nvPr/>
      </p:nvGrpSpPr>
      <p:grpSpPr>
        <a:xfrm>
          <a:off x="0" y="0"/>
          <a:ext cx="0" cy="0"/>
          <a:chOff x="0" y="0"/>
          <a:chExt cx="0" cy="0"/>
        </a:xfrm>
      </p:grpSpPr>
      <p:grpSp>
        <p:nvGrpSpPr>
          <p:cNvPr id="6775" name="Google Shape;6775;p884"/>
          <p:cNvGrpSpPr/>
          <p:nvPr/>
        </p:nvGrpSpPr>
        <p:grpSpPr>
          <a:xfrm>
            <a:off x="7191542" y="1"/>
            <a:ext cx="5000459" cy="1425992"/>
            <a:chOff x="7191542" y="1"/>
            <a:chExt cx="5000459" cy="1425992"/>
          </a:xfrm>
        </p:grpSpPr>
        <p:pic>
          <p:nvPicPr>
            <p:cNvPr id="6776" name="Google Shape;6776;p8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777" name="Google Shape;6777;p884"/>
            <p:cNvGrpSpPr/>
            <p:nvPr/>
          </p:nvGrpSpPr>
          <p:grpSpPr>
            <a:xfrm>
              <a:off x="7191542" y="1"/>
              <a:ext cx="5000459" cy="1425992"/>
              <a:chOff x="7186272" y="0"/>
              <a:chExt cx="5005729" cy="1427495"/>
            </a:xfrm>
          </p:grpSpPr>
          <p:sp>
            <p:nvSpPr>
              <p:cNvPr id="6778" name="Google Shape;6778;p8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779" name="Google Shape;6779;p8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780" name="Google Shape;6780;p88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81" name="Google Shape;6781;p8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782" name="Google Shape;6782;p8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783" name="Google Shape;6783;p8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7 2">
    <p:bg>
      <p:bgPr>
        <a:solidFill>
          <a:schemeClr val="lt2"/>
        </a:solidFill>
      </p:bgPr>
    </p:bg>
    <p:spTree>
      <p:nvGrpSpPr>
        <p:cNvPr id="6784" name="Shape 6784"/>
        <p:cNvGrpSpPr/>
        <p:nvPr/>
      </p:nvGrpSpPr>
      <p:grpSpPr>
        <a:xfrm>
          <a:off x="0" y="0"/>
          <a:ext cx="0" cy="0"/>
          <a:chOff x="0" y="0"/>
          <a:chExt cx="0" cy="0"/>
        </a:xfrm>
      </p:grpSpPr>
      <p:grpSp>
        <p:nvGrpSpPr>
          <p:cNvPr id="6785" name="Google Shape;6785;p885"/>
          <p:cNvGrpSpPr/>
          <p:nvPr/>
        </p:nvGrpSpPr>
        <p:grpSpPr>
          <a:xfrm>
            <a:off x="0" y="5020347"/>
            <a:ext cx="12192000" cy="1837653"/>
            <a:chOff x="0" y="5020347"/>
            <a:chExt cx="12192000" cy="1837653"/>
          </a:xfrm>
        </p:grpSpPr>
        <p:sp>
          <p:nvSpPr>
            <p:cNvPr id="6786" name="Google Shape;6786;p88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87" name="Google Shape;6787;p88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88" name="Google Shape;6788;p88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789" name="Google Shape;6789;p88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790" name="Google Shape;6790;p88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91" name="Google Shape;6791;p88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6 2">
    <p:spTree>
      <p:nvGrpSpPr>
        <p:cNvPr id="6792" name="Shape 6792"/>
        <p:cNvGrpSpPr/>
        <p:nvPr/>
      </p:nvGrpSpPr>
      <p:grpSpPr>
        <a:xfrm>
          <a:off x="0" y="0"/>
          <a:ext cx="0" cy="0"/>
          <a:chOff x="0" y="0"/>
          <a:chExt cx="0" cy="0"/>
        </a:xfrm>
      </p:grpSpPr>
      <p:sp>
        <p:nvSpPr>
          <p:cNvPr id="6793" name="Google Shape;6793;p886"/>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794" name="Google Shape;6794;p886"/>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795" name="Google Shape;6795;p886"/>
          <p:cNvGrpSpPr/>
          <p:nvPr/>
        </p:nvGrpSpPr>
        <p:grpSpPr>
          <a:xfrm>
            <a:off x="0" y="5379426"/>
            <a:ext cx="2807368" cy="753891"/>
            <a:chOff x="0" y="5379426"/>
            <a:chExt cx="2807368" cy="753891"/>
          </a:xfrm>
        </p:grpSpPr>
        <p:sp>
          <p:nvSpPr>
            <p:cNvPr id="6796" name="Google Shape;6796;p886"/>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797" name="Google Shape;6797;p886"/>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798" name="Google Shape;6798;p886"/>
          <p:cNvSpPr/>
          <p:nvPr>
            <p:ph idx="2" type="pic"/>
          </p:nvPr>
        </p:nvSpPr>
        <p:spPr>
          <a:xfrm>
            <a:off x="2807368" y="457202"/>
            <a:ext cx="8915400" cy="5943598"/>
          </a:xfrm>
          <a:prstGeom prst="rect">
            <a:avLst/>
          </a:prstGeom>
          <a:noFill/>
          <a:ln>
            <a:noFill/>
          </a:ln>
        </p:spPr>
      </p:sp>
      <p:pic>
        <p:nvPicPr>
          <p:cNvPr id="6799" name="Google Shape;6799;p886"/>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6 2">
    <p:spTree>
      <p:nvGrpSpPr>
        <p:cNvPr id="6800" name="Shape 6800"/>
        <p:cNvGrpSpPr/>
        <p:nvPr/>
      </p:nvGrpSpPr>
      <p:grpSpPr>
        <a:xfrm>
          <a:off x="0" y="0"/>
          <a:ext cx="0" cy="0"/>
          <a:chOff x="0" y="0"/>
          <a:chExt cx="0" cy="0"/>
        </a:xfrm>
      </p:grpSpPr>
      <p:sp>
        <p:nvSpPr>
          <p:cNvPr id="6801" name="Google Shape;6801;p88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02" name="Google Shape;6802;p88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03" name="Google Shape;6803;p88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804" name="Google Shape;6804;p887"/>
          <p:cNvSpPr/>
          <p:nvPr>
            <p:ph idx="2" type="pic"/>
          </p:nvPr>
        </p:nvSpPr>
        <p:spPr>
          <a:xfrm>
            <a:off x="7118684" y="233915"/>
            <a:ext cx="5073316" cy="5943600"/>
          </a:xfrm>
          <a:prstGeom prst="rect">
            <a:avLst/>
          </a:prstGeom>
          <a:noFill/>
          <a:ln>
            <a:noFill/>
          </a:ln>
        </p:spPr>
      </p:sp>
      <p:grpSp>
        <p:nvGrpSpPr>
          <p:cNvPr id="6805" name="Google Shape;6805;p887"/>
          <p:cNvGrpSpPr/>
          <p:nvPr/>
        </p:nvGrpSpPr>
        <p:grpSpPr>
          <a:xfrm>
            <a:off x="0" y="5020348"/>
            <a:ext cx="12192000" cy="1837653"/>
            <a:chOff x="0" y="5020348"/>
            <a:chExt cx="12192000" cy="1837653"/>
          </a:xfrm>
        </p:grpSpPr>
        <p:sp>
          <p:nvSpPr>
            <p:cNvPr id="6806" name="Google Shape;6806;p88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07" name="Google Shape;6807;p88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808" name="Google Shape;6808;p88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9 2">
    <p:spTree>
      <p:nvGrpSpPr>
        <p:cNvPr id="6809" name="Shape 6809"/>
        <p:cNvGrpSpPr/>
        <p:nvPr/>
      </p:nvGrpSpPr>
      <p:grpSpPr>
        <a:xfrm>
          <a:off x="0" y="0"/>
          <a:ext cx="0" cy="0"/>
          <a:chOff x="0" y="0"/>
          <a:chExt cx="0" cy="0"/>
        </a:xfrm>
      </p:grpSpPr>
      <p:grpSp>
        <p:nvGrpSpPr>
          <p:cNvPr id="6810" name="Google Shape;6810;p888"/>
          <p:cNvGrpSpPr/>
          <p:nvPr/>
        </p:nvGrpSpPr>
        <p:grpSpPr>
          <a:xfrm>
            <a:off x="7191542" y="1"/>
            <a:ext cx="5000459" cy="1425992"/>
            <a:chOff x="7191542" y="1"/>
            <a:chExt cx="5000459" cy="1425992"/>
          </a:xfrm>
        </p:grpSpPr>
        <p:pic>
          <p:nvPicPr>
            <p:cNvPr id="6811" name="Google Shape;6811;p8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12" name="Google Shape;6812;p888"/>
            <p:cNvGrpSpPr/>
            <p:nvPr/>
          </p:nvGrpSpPr>
          <p:grpSpPr>
            <a:xfrm>
              <a:off x="7191542" y="1"/>
              <a:ext cx="5000459" cy="1425992"/>
              <a:chOff x="7186272" y="0"/>
              <a:chExt cx="5005729" cy="1427495"/>
            </a:xfrm>
          </p:grpSpPr>
          <p:sp>
            <p:nvSpPr>
              <p:cNvPr id="6813" name="Google Shape;6813;p8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14" name="Google Shape;6814;p8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815" name="Google Shape;6815;p88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16" name="Google Shape;6816;p88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17" name="Google Shape;6817;p88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18" name="Google Shape;6818;p8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19" name="Google Shape;6819;p8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5 2">
    <p:spTree>
      <p:nvGrpSpPr>
        <p:cNvPr id="6820" name="Shape 6820"/>
        <p:cNvGrpSpPr/>
        <p:nvPr/>
      </p:nvGrpSpPr>
      <p:grpSpPr>
        <a:xfrm>
          <a:off x="0" y="0"/>
          <a:ext cx="0" cy="0"/>
          <a:chOff x="0" y="0"/>
          <a:chExt cx="0" cy="0"/>
        </a:xfrm>
      </p:grpSpPr>
      <p:sp>
        <p:nvSpPr>
          <p:cNvPr id="6821" name="Google Shape;6821;p88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22" name="Google Shape;6822;p88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6823" name="Google Shape;6823;p889"/>
          <p:cNvGrpSpPr/>
          <p:nvPr/>
        </p:nvGrpSpPr>
        <p:grpSpPr>
          <a:xfrm>
            <a:off x="7191542" y="1"/>
            <a:ext cx="5000459" cy="1425992"/>
            <a:chOff x="7191542" y="1"/>
            <a:chExt cx="5000459" cy="1425992"/>
          </a:xfrm>
        </p:grpSpPr>
        <p:pic>
          <p:nvPicPr>
            <p:cNvPr id="6824" name="Google Shape;6824;p8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25" name="Google Shape;6825;p889"/>
            <p:cNvGrpSpPr/>
            <p:nvPr/>
          </p:nvGrpSpPr>
          <p:grpSpPr>
            <a:xfrm>
              <a:off x="7191542" y="1"/>
              <a:ext cx="5000459" cy="1425992"/>
              <a:chOff x="7186272" y="0"/>
              <a:chExt cx="5005729" cy="1427495"/>
            </a:xfrm>
          </p:grpSpPr>
          <p:sp>
            <p:nvSpPr>
              <p:cNvPr id="6826" name="Google Shape;6826;p8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27" name="Google Shape;6827;p8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828" name="Google Shape;6828;p88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29" name="Google Shape;6829;p88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30" name="Google Shape;6830;p8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31" name="Google Shape;6831;p8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4 2">
    <p:spTree>
      <p:nvGrpSpPr>
        <p:cNvPr id="6832" name="Shape 6832"/>
        <p:cNvGrpSpPr/>
        <p:nvPr/>
      </p:nvGrpSpPr>
      <p:grpSpPr>
        <a:xfrm>
          <a:off x="0" y="0"/>
          <a:ext cx="0" cy="0"/>
          <a:chOff x="0" y="0"/>
          <a:chExt cx="0" cy="0"/>
        </a:xfrm>
      </p:grpSpPr>
      <p:grpSp>
        <p:nvGrpSpPr>
          <p:cNvPr id="6833" name="Google Shape;6833;p890"/>
          <p:cNvGrpSpPr/>
          <p:nvPr/>
        </p:nvGrpSpPr>
        <p:grpSpPr>
          <a:xfrm>
            <a:off x="7191542" y="1"/>
            <a:ext cx="5000459" cy="1425992"/>
            <a:chOff x="7191542" y="1"/>
            <a:chExt cx="5000459" cy="1425992"/>
          </a:xfrm>
        </p:grpSpPr>
        <p:pic>
          <p:nvPicPr>
            <p:cNvPr id="6834" name="Google Shape;6834;p8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35" name="Google Shape;6835;p890"/>
            <p:cNvGrpSpPr/>
            <p:nvPr/>
          </p:nvGrpSpPr>
          <p:grpSpPr>
            <a:xfrm>
              <a:off x="7191542" y="1"/>
              <a:ext cx="5000459" cy="1425992"/>
              <a:chOff x="7186272" y="0"/>
              <a:chExt cx="5005729" cy="1427495"/>
            </a:xfrm>
          </p:grpSpPr>
          <p:sp>
            <p:nvSpPr>
              <p:cNvPr id="6836" name="Google Shape;6836;p8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37" name="Google Shape;6837;p8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838" name="Google Shape;6838;p89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39" name="Google Shape;6839;p89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840" name="Google Shape;6840;p89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41" name="Google Shape;6841;p89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842" name="Google Shape;6842;p89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43" name="Google Shape;6843;p8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44" name="Google Shape;6844;p8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45" name="Google Shape;6845;p8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3">
    <p:spTree>
      <p:nvGrpSpPr>
        <p:cNvPr id="6846" name="Shape 6846"/>
        <p:cNvGrpSpPr/>
        <p:nvPr/>
      </p:nvGrpSpPr>
      <p:grpSpPr>
        <a:xfrm>
          <a:off x="0" y="0"/>
          <a:ext cx="0" cy="0"/>
          <a:chOff x="0" y="0"/>
          <a:chExt cx="0" cy="0"/>
        </a:xfrm>
      </p:grpSpPr>
      <p:sp>
        <p:nvSpPr>
          <p:cNvPr id="6847" name="Google Shape;6847;p89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48" name="Google Shape;6848;p89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49" name="Google Shape;6849;p89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50" name="Google Shape;6850;p89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51" name="Google Shape;6851;p8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52" name="Google Shape;6852;p8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853" name="Google Shape;6853;p891"/>
          <p:cNvGrpSpPr/>
          <p:nvPr/>
        </p:nvGrpSpPr>
        <p:grpSpPr>
          <a:xfrm>
            <a:off x="7191542" y="1"/>
            <a:ext cx="5000459" cy="1425992"/>
            <a:chOff x="7191542" y="1"/>
            <a:chExt cx="5000459" cy="1425992"/>
          </a:xfrm>
        </p:grpSpPr>
        <p:pic>
          <p:nvPicPr>
            <p:cNvPr id="6854" name="Google Shape;6854;p8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55" name="Google Shape;6855;p891"/>
            <p:cNvGrpSpPr/>
            <p:nvPr/>
          </p:nvGrpSpPr>
          <p:grpSpPr>
            <a:xfrm>
              <a:off x="7191542" y="1"/>
              <a:ext cx="5000459" cy="1425992"/>
              <a:chOff x="7186272" y="0"/>
              <a:chExt cx="5005729" cy="1427495"/>
            </a:xfrm>
          </p:grpSpPr>
          <p:sp>
            <p:nvSpPr>
              <p:cNvPr id="6856" name="Google Shape;6856;p8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57" name="Google Shape;6857;p8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858" name="Google Shape;6858;p89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4">
    <p:spTree>
      <p:nvGrpSpPr>
        <p:cNvPr id="6859" name="Shape 6859"/>
        <p:cNvGrpSpPr/>
        <p:nvPr/>
      </p:nvGrpSpPr>
      <p:grpSpPr>
        <a:xfrm>
          <a:off x="0" y="0"/>
          <a:ext cx="0" cy="0"/>
          <a:chOff x="0" y="0"/>
          <a:chExt cx="0" cy="0"/>
        </a:xfrm>
      </p:grpSpPr>
      <p:sp>
        <p:nvSpPr>
          <p:cNvPr id="6860" name="Google Shape;6860;p89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61" name="Google Shape;6861;p89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62" name="Google Shape;6862;p89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63" name="Google Shape;6863;p8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64" name="Google Shape;6864;p8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65" name="Google Shape;6865;p8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866" name="Google Shape;6866;p892"/>
          <p:cNvGrpSpPr/>
          <p:nvPr/>
        </p:nvGrpSpPr>
        <p:grpSpPr>
          <a:xfrm>
            <a:off x="7191542" y="1"/>
            <a:ext cx="5000459" cy="1425992"/>
            <a:chOff x="7191542" y="1"/>
            <a:chExt cx="5000459" cy="1425992"/>
          </a:xfrm>
        </p:grpSpPr>
        <p:pic>
          <p:nvPicPr>
            <p:cNvPr id="6867" name="Google Shape;6867;p8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68" name="Google Shape;6868;p892"/>
            <p:cNvGrpSpPr/>
            <p:nvPr/>
          </p:nvGrpSpPr>
          <p:grpSpPr>
            <a:xfrm>
              <a:off x="7191542" y="1"/>
              <a:ext cx="5000459" cy="1425992"/>
              <a:chOff x="7186272" y="0"/>
              <a:chExt cx="5005729" cy="1427495"/>
            </a:xfrm>
          </p:grpSpPr>
          <p:sp>
            <p:nvSpPr>
              <p:cNvPr id="6869" name="Google Shape;6869;p8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70" name="Google Shape;6870;p8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871" name="Google Shape;6871;p89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p:spTree>
      <p:nvGrpSpPr>
        <p:cNvPr id="708" name="Shape 708"/>
        <p:cNvGrpSpPr/>
        <p:nvPr/>
      </p:nvGrpSpPr>
      <p:grpSpPr>
        <a:xfrm>
          <a:off x="0" y="0"/>
          <a:ext cx="0" cy="0"/>
          <a:chOff x="0" y="0"/>
          <a:chExt cx="0" cy="0"/>
        </a:xfrm>
      </p:grpSpPr>
      <p:sp>
        <p:nvSpPr>
          <p:cNvPr id="709" name="Google Shape;709;p138"/>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10" name="Google Shape;710;p138"/>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711" name="Google Shape;711;p138"/>
          <p:cNvGrpSpPr/>
          <p:nvPr/>
        </p:nvGrpSpPr>
        <p:grpSpPr>
          <a:xfrm flipH="1">
            <a:off x="-1" y="1"/>
            <a:ext cx="6418725" cy="1509822"/>
            <a:chOff x="7522541" y="1"/>
            <a:chExt cx="4669459" cy="1098357"/>
          </a:xfrm>
        </p:grpSpPr>
        <p:sp>
          <p:nvSpPr>
            <p:cNvPr id="712" name="Google Shape;712;p138"/>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3" name="Google Shape;713;p138"/>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714" name="Google Shape;714;p138"/>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6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7 5">
    <p:spTree>
      <p:nvGrpSpPr>
        <p:cNvPr id="6872" name="Shape 6872"/>
        <p:cNvGrpSpPr/>
        <p:nvPr/>
      </p:nvGrpSpPr>
      <p:grpSpPr>
        <a:xfrm>
          <a:off x="0" y="0"/>
          <a:ext cx="0" cy="0"/>
          <a:chOff x="0" y="0"/>
          <a:chExt cx="0" cy="0"/>
        </a:xfrm>
      </p:grpSpPr>
      <p:sp>
        <p:nvSpPr>
          <p:cNvPr id="6873" name="Google Shape;6873;p89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74" name="Google Shape;6874;p89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75" name="Google Shape;6875;p89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76" name="Google Shape;6876;p8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877" name="Google Shape;6877;p8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878" name="Google Shape;6878;p8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879" name="Google Shape;6879;p893"/>
          <p:cNvGrpSpPr/>
          <p:nvPr/>
        </p:nvGrpSpPr>
        <p:grpSpPr>
          <a:xfrm>
            <a:off x="7191542" y="1"/>
            <a:ext cx="5000459" cy="1425992"/>
            <a:chOff x="7191542" y="1"/>
            <a:chExt cx="5000459" cy="1425992"/>
          </a:xfrm>
        </p:grpSpPr>
        <p:pic>
          <p:nvPicPr>
            <p:cNvPr id="6880" name="Google Shape;6880;p8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81" name="Google Shape;6881;p893"/>
            <p:cNvGrpSpPr/>
            <p:nvPr/>
          </p:nvGrpSpPr>
          <p:grpSpPr>
            <a:xfrm>
              <a:off x="7191542" y="1"/>
              <a:ext cx="5000459" cy="1425992"/>
              <a:chOff x="7186272" y="0"/>
              <a:chExt cx="5005729" cy="1427495"/>
            </a:xfrm>
          </p:grpSpPr>
          <p:sp>
            <p:nvSpPr>
              <p:cNvPr id="6882" name="Google Shape;6882;p8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83" name="Google Shape;6883;p8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884" name="Google Shape;6884;p89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4 2">
    <p:spTree>
      <p:nvGrpSpPr>
        <p:cNvPr id="6885" name="Shape 6885"/>
        <p:cNvGrpSpPr/>
        <p:nvPr/>
      </p:nvGrpSpPr>
      <p:grpSpPr>
        <a:xfrm>
          <a:off x="0" y="0"/>
          <a:ext cx="0" cy="0"/>
          <a:chOff x="0" y="0"/>
          <a:chExt cx="0" cy="0"/>
        </a:xfrm>
      </p:grpSpPr>
      <p:grpSp>
        <p:nvGrpSpPr>
          <p:cNvPr id="6886" name="Google Shape;6886;p894"/>
          <p:cNvGrpSpPr/>
          <p:nvPr/>
        </p:nvGrpSpPr>
        <p:grpSpPr>
          <a:xfrm>
            <a:off x="0" y="0"/>
            <a:ext cx="12192000" cy="2148830"/>
            <a:chOff x="0" y="0"/>
            <a:chExt cx="12192000" cy="2148830"/>
          </a:xfrm>
        </p:grpSpPr>
        <p:sp>
          <p:nvSpPr>
            <p:cNvPr id="6887" name="Google Shape;6887;p89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88" name="Google Shape;6888;p89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889" name="Google Shape;6889;p89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890" name="Google Shape;6890;p89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91" name="Google Shape;6891;p89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892" name="Google Shape;6892;p89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893" name="Google Shape;6893;p89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4 2">
    <p:spTree>
      <p:nvGrpSpPr>
        <p:cNvPr id="6894" name="Shape 6894"/>
        <p:cNvGrpSpPr/>
        <p:nvPr/>
      </p:nvGrpSpPr>
      <p:grpSpPr>
        <a:xfrm>
          <a:off x="0" y="0"/>
          <a:ext cx="0" cy="0"/>
          <a:chOff x="0" y="0"/>
          <a:chExt cx="0" cy="0"/>
        </a:xfrm>
      </p:grpSpPr>
      <p:grpSp>
        <p:nvGrpSpPr>
          <p:cNvPr id="6895" name="Google Shape;6895;p895"/>
          <p:cNvGrpSpPr/>
          <p:nvPr/>
        </p:nvGrpSpPr>
        <p:grpSpPr>
          <a:xfrm>
            <a:off x="7191542" y="1"/>
            <a:ext cx="5000459" cy="1425992"/>
            <a:chOff x="7191542" y="1"/>
            <a:chExt cx="5000459" cy="1425992"/>
          </a:xfrm>
        </p:grpSpPr>
        <p:pic>
          <p:nvPicPr>
            <p:cNvPr id="6896" name="Google Shape;6896;p8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897" name="Google Shape;6897;p895"/>
            <p:cNvGrpSpPr/>
            <p:nvPr/>
          </p:nvGrpSpPr>
          <p:grpSpPr>
            <a:xfrm>
              <a:off x="7191542" y="1"/>
              <a:ext cx="5000459" cy="1425992"/>
              <a:chOff x="7186272" y="0"/>
              <a:chExt cx="5005729" cy="1427495"/>
            </a:xfrm>
          </p:grpSpPr>
          <p:sp>
            <p:nvSpPr>
              <p:cNvPr id="6898" name="Google Shape;6898;p8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899" name="Google Shape;6899;p8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6900" name="Google Shape;6900;p89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01" name="Google Shape;6901;p8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02" name="Google Shape;6902;p8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03" name="Google Shape;6903;p8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5 2">
    <p:spTree>
      <p:nvGrpSpPr>
        <p:cNvPr id="6904" name="Shape 6904"/>
        <p:cNvGrpSpPr/>
        <p:nvPr/>
      </p:nvGrpSpPr>
      <p:grpSpPr>
        <a:xfrm>
          <a:off x="0" y="0"/>
          <a:ext cx="0" cy="0"/>
          <a:chOff x="0" y="0"/>
          <a:chExt cx="0" cy="0"/>
        </a:xfrm>
      </p:grpSpPr>
      <p:grpSp>
        <p:nvGrpSpPr>
          <p:cNvPr id="6905" name="Google Shape;6905;p896"/>
          <p:cNvGrpSpPr/>
          <p:nvPr/>
        </p:nvGrpSpPr>
        <p:grpSpPr>
          <a:xfrm>
            <a:off x="0" y="0"/>
            <a:ext cx="12192000" cy="2148830"/>
            <a:chOff x="0" y="0"/>
            <a:chExt cx="12192000" cy="2148830"/>
          </a:xfrm>
        </p:grpSpPr>
        <p:sp>
          <p:nvSpPr>
            <p:cNvPr id="6906" name="Google Shape;6906;p89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07" name="Google Shape;6907;p89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6908" name="Google Shape;6908;p89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09" name="Google Shape;6909;p89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10" name="Google Shape;6910;p89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6911" name="Google Shape;6911;p89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6912" name="Google Shape;6912;p89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6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3 3">
    <p:spTree>
      <p:nvGrpSpPr>
        <p:cNvPr id="6913" name="Shape 6913"/>
        <p:cNvGrpSpPr/>
        <p:nvPr/>
      </p:nvGrpSpPr>
      <p:grpSpPr>
        <a:xfrm>
          <a:off x="0" y="0"/>
          <a:ext cx="0" cy="0"/>
          <a:chOff x="0" y="0"/>
          <a:chExt cx="0" cy="0"/>
        </a:xfrm>
      </p:grpSpPr>
      <p:sp>
        <p:nvSpPr>
          <p:cNvPr id="6914" name="Google Shape;6914;p8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15" name="Google Shape;6915;p8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16" name="Google Shape;6916;p8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917" name="Google Shape;6917;p897"/>
          <p:cNvGrpSpPr/>
          <p:nvPr/>
        </p:nvGrpSpPr>
        <p:grpSpPr>
          <a:xfrm>
            <a:off x="7191542" y="1"/>
            <a:ext cx="5000459" cy="1425992"/>
            <a:chOff x="7191542" y="1"/>
            <a:chExt cx="5000459" cy="1425992"/>
          </a:xfrm>
        </p:grpSpPr>
        <p:pic>
          <p:nvPicPr>
            <p:cNvPr id="6918" name="Google Shape;6918;p8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19" name="Google Shape;6919;p897"/>
            <p:cNvGrpSpPr/>
            <p:nvPr/>
          </p:nvGrpSpPr>
          <p:grpSpPr>
            <a:xfrm>
              <a:off x="7191542" y="1"/>
              <a:ext cx="5000459" cy="1425992"/>
              <a:chOff x="7186272" y="0"/>
              <a:chExt cx="5005729" cy="1427495"/>
            </a:xfrm>
          </p:grpSpPr>
          <p:sp>
            <p:nvSpPr>
              <p:cNvPr id="6920" name="Google Shape;6920;p8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21" name="Google Shape;6921;p8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3">
    <p:spTree>
      <p:nvGrpSpPr>
        <p:cNvPr id="6922" name="Shape 6922"/>
        <p:cNvGrpSpPr/>
        <p:nvPr/>
      </p:nvGrpSpPr>
      <p:grpSpPr>
        <a:xfrm>
          <a:off x="0" y="0"/>
          <a:ext cx="0" cy="0"/>
          <a:chOff x="0" y="0"/>
          <a:chExt cx="0" cy="0"/>
        </a:xfrm>
      </p:grpSpPr>
      <p:sp>
        <p:nvSpPr>
          <p:cNvPr id="6923" name="Google Shape;6923;p89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24" name="Google Shape;6924;p89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25" name="Google Shape;6925;p89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26" name="Google Shape;6926;p89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27" name="Google Shape;6927;p89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28" name="Google Shape;6928;p89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929" name="Google Shape;6929;p898"/>
          <p:cNvGrpSpPr/>
          <p:nvPr/>
        </p:nvGrpSpPr>
        <p:grpSpPr>
          <a:xfrm>
            <a:off x="7191542" y="1"/>
            <a:ext cx="5000459" cy="1425992"/>
            <a:chOff x="7191542" y="1"/>
            <a:chExt cx="5000459" cy="1425992"/>
          </a:xfrm>
        </p:grpSpPr>
        <p:pic>
          <p:nvPicPr>
            <p:cNvPr id="6930" name="Google Shape;6930;p89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31" name="Google Shape;6931;p898"/>
            <p:cNvGrpSpPr/>
            <p:nvPr/>
          </p:nvGrpSpPr>
          <p:grpSpPr>
            <a:xfrm>
              <a:off x="7191542" y="1"/>
              <a:ext cx="5000459" cy="1425992"/>
              <a:chOff x="7186272" y="0"/>
              <a:chExt cx="5005729" cy="1427495"/>
            </a:xfrm>
          </p:grpSpPr>
          <p:sp>
            <p:nvSpPr>
              <p:cNvPr id="6932" name="Google Shape;6932;p89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33" name="Google Shape;6933;p89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934" name="Google Shape;6934;p89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4">
    <p:spTree>
      <p:nvGrpSpPr>
        <p:cNvPr id="6935" name="Shape 6935"/>
        <p:cNvGrpSpPr/>
        <p:nvPr/>
      </p:nvGrpSpPr>
      <p:grpSpPr>
        <a:xfrm>
          <a:off x="0" y="0"/>
          <a:ext cx="0" cy="0"/>
          <a:chOff x="0" y="0"/>
          <a:chExt cx="0" cy="0"/>
        </a:xfrm>
      </p:grpSpPr>
      <p:sp>
        <p:nvSpPr>
          <p:cNvPr id="6936" name="Google Shape;6936;p89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37" name="Google Shape;6937;p89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38" name="Google Shape;6938;p89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39" name="Google Shape;6939;p8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40" name="Google Shape;6940;p8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41" name="Google Shape;6941;p8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942" name="Google Shape;6942;p899"/>
          <p:cNvGrpSpPr/>
          <p:nvPr/>
        </p:nvGrpSpPr>
        <p:grpSpPr>
          <a:xfrm>
            <a:off x="7191542" y="1"/>
            <a:ext cx="5000459" cy="1425992"/>
            <a:chOff x="7191542" y="1"/>
            <a:chExt cx="5000459" cy="1425992"/>
          </a:xfrm>
        </p:grpSpPr>
        <p:pic>
          <p:nvPicPr>
            <p:cNvPr id="6943" name="Google Shape;6943;p8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44" name="Google Shape;6944;p899"/>
            <p:cNvGrpSpPr/>
            <p:nvPr/>
          </p:nvGrpSpPr>
          <p:grpSpPr>
            <a:xfrm>
              <a:off x="7191542" y="1"/>
              <a:ext cx="5000459" cy="1425992"/>
              <a:chOff x="7186272" y="0"/>
              <a:chExt cx="5005729" cy="1427495"/>
            </a:xfrm>
          </p:grpSpPr>
          <p:sp>
            <p:nvSpPr>
              <p:cNvPr id="6945" name="Google Shape;6945;p8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46" name="Google Shape;6946;p8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947" name="Google Shape;6947;p89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8 5">
    <p:spTree>
      <p:nvGrpSpPr>
        <p:cNvPr id="6948" name="Shape 6948"/>
        <p:cNvGrpSpPr/>
        <p:nvPr/>
      </p:nvGrpSpPr>
      <p:grpSpPr>
        <a:xfrm>
          <a:off x="0" y="0"/>
          <a:ext cx="0" cy="0"/>
          <a:chOff x="0" y="0"/>
          <a:chExt cx="0" cy="0"/>
        </a:xfrm>
      </p:grpSpPr>
      <p:sp>
        <p:nvSpPr>
          <p:cNvPr id="6949" name="Google Shape;6949;p90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50" name="Google Shape;6950;p90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51" name="Google Shape;6951;p90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52" name="Google Shape;6952;p9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53" name="Google Shape;6953;p9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54" name="Google Shape;6954;p9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955" name="Google Shape;6955;p900"/>
          <p:cNvGrpSpPr/>
          <p:nvPr/>
        </p:nvGrpSpPr>
        <p:grpSpPr>
          <a:xfrm>
            <a:off x="7191542" y="1"/>
            <a:ext cx="5000459" cy="1425992"/>
            <a:chOff x="7191542" y="1"/>
            <a:chExt cx="5000459" cy="1425992"/>
          </a:xfrm>
        </p:grpSpPr>
        <p:pic>
          <p:nvPicPr>
            <p:cNvPr id="6956" name="Google Shape;6956;p9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57" name="Google Shape;6957;p900"/>
            <p:cNvGrpSpPr/>
            <p:nvPr/>
          </p:nvGrpSpPr>
          <p:grpSpPr>
            <a:xfrm>
              <a:off x="7191542" y="1"/>
              <a:ext cx="5000459" cy="1425992"/>
              <a:chOff x="7186272" y="0"/>
              <a:chExt cx="5005729" cy="1427495"/>
            </a:xfrm>
          </p:grpSpPr>
          <p:sp>
            <p:nvSpPr>
              <p:cNvPr id="6958" name="Google Shape;6958;p9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59" name="Google Shape;6959;p9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960" name="Google Shape;6960;p90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7 2">
    <p:spTree>
      <p:nvGrpSpPr>
        <p:cNvPr id="6961" name="Shape 6961"/>
        <p:cNvGrpSpPr/>
        <p:nvPr/>
      </p:nvGrpSpPr>
      <p:grpSpPr>
        <a:xfrm>
          <a:off x="0" y="0"/>
          <a:ext cx="0" cy="0"/>
          <a:chOff x="0" y="0"/>
          <a:chExt cx="0" cy="0"/>
        </a:xfrm>
      </p:grpSpPr>
      <p:sp>
        <p:nvSpPr>
          <p:cNvPr id="6962" name="Google Shape;6962;p90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63" name="Google Shape;6963;p90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64" name="Google Shape;6964;p90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965" name="Google Shape;6965;p901"/>
          <p:cNvSpPr/>
          <p:nvPr>
            <p:ph idx="2" type="pic"/>
          </p:nvPr>
        </p:nvSpPr>
        <p:spPr>
          <a:xfrm>
            <a:off x="7118684" y="233915"/>
            <a:ext cx="5073316" cy="5943600"/>
          </a:xfrm>
          <a:prstGeom prst="rect">
            <a:avLst/>
          </a:prstGeom>
          <a:noFill/>
          <a:ln>
            <a:noFill/>
          </a:ln>
        </p:spPr>
      </p:sp>
      <p:grpSp>
        <p:nvGrpSpPr>
          <p:cNvPr id="6966" name="Google Shape;6966;p901"/>
          <p:cNvGrpSpPr/>
          <p:nvPr/>
        </p:nvGrpSpPr>
        <p:grpSpPr>
          <a:xfrm>
            <a:off x="0" y="5020348"/>
            <a:ext cx="12192000" cy="1837653"/>
            <a:chOff x="0" y="5020348"/>
            <a:chExt cx="12192000" cy="1837653"/>
          </a:xfrm>
        </p:grpSpPr>
        <p:sp>
          <p:nvSpPr>
            <p:cNvPr id="6967" name="Google Shape;6967;p90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68" name="Google Shape;6968;p90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969" name="Google Shape;6969;p90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6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8 2">
    <p:bg>
      <p:bgPr>
        <a:solidFill>
          <a:schemeClr val="lt2"/>
        </a:solidFill>
      </p:bgPr>
    </p:bg>
    <p:spTree>
      <p:nvGrpSpPr>
        <p:cNvPr id="6970" name="Shape 6970"/>
        <p:cNvGrpSpPr/>
        <p:nvPr/>
      </p:nvGrpSpPr>
      <p:grpSpPr>
        <a:xfrm>
          <a:off x="0" y="0"/>
          <a:ext cx="0" cy="0"/>
          <a:chOff x="0" y="0"/>
          <a:chExt cx="0" cy="0"/>
        </a:xfrm>
      </p:grpSpPr>
      <p:grpSp>
        <p:nvGrpSpPr>
          <p:cNvPr id="6971" name="Google Shape;6971;p902"/>
          <p:cNvGrpSpPr/>
          <p:nvPr/>
        </p:nvGrpSpPr>
        <p:grpSpPr>
          <a:xfrm>
            <a:off x="0" y="5020347"/>
            <a:ext cx="12192000" cy="1837653"/>
            <a:chOff x="0" y="5020347"/>
            <a:chExt cx="12192000" cy="1837653"/>
          </a:xfrm>
        </p:grpSpPr>
        <p:sp>
          <p:nvSpPr>
            <p:cNvPr id="6972" name="Google Shape;6972;p90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73" name="Google Shape;6973;p9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74" name="Google Shape;6974;p90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6975" name="Google Shape;6975;p9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6976" name="Google Shape;6976;p90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77" name="Google Shape;6977;p90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8">
    <p:bg>
      <p:bgPr>
        <a:solidFill>
          <a:schemeClr val="lt2"/>
        </a:solidFill>
      </p:bgPr>
    </p:bg>
    <p:spTree>
      <p:nvGrpSpPr>
        <p:cNvPr id="715" name="Shape 715"/>
        <p:cNvGrpSpPr/>
        <p:nvPr/>
      </p:nvGrpSpPr>
      <p:grpSpPr>
        <a:xfrm>
          <a:off x="0" y="0"/>
          <a:ext cx="0" cy="0"/>
          <a:chOff x="0" y="0"/>
          <a:chExt cx="0" cy="0"/>
        </a:xfrm>
      </p:grpSpPr>
      <p:grpSp>
        <p:nvGrpSpPr>
          <p:cNvPr id="716" name="Google Shape;716;p139"/>
          <p:cNvGrpSpPr/>
          <p:nvPr/>
        </p:nvGrpSpPr>
        <p:grpSpPr>
          <a:xfrm>
            <a:off x="0" y="5020347"/>
            <a:ext cx="12192000" cy="1837653"/>
            <a:chOff x="0" y="5020347"/>
            <a:chExt cx="12192000" cy="1837653"/>
          </a:xfrm>
        </p:grpSpPr>
        <p:sp>
          <p:nvSpPr>
            <p:cNvPr id="717" name="Google Shape;717;p13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18" name="Google Shape;718;p1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19" name="Google Shape;719;p13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720" name="Google Shape;720;p1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21" name="Google Shape;721;p13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22" name="Google Shape;722;p13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7 2">
    <p:spTree>
      <p:nvGrpSpPr>
        <p:cNvPr id="6978" name="Shape 6978"/>
        <p:cNvGrpSpPr/>
        <p:nvPr/>
      </p:nvGrpSpPr>
      <p:grpSpPr>
        <a:xfrm>
          <a:off x="0" y="0"/>
          <a:ext cx="0" cy="0"/>
          <a:chOff x="0" y="0"/>
          <a:chExt cx="0" cy="0"/>
        </a:xfrm>
      </p:grpSpPr>
      <p:sp>
        <p:nvSpPr>
          <p:cNvPr id="6979" name="Google Shape;6979;p90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6980" name="Google Shape;6980;p90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6981" name="Google Shape;6981;p903"/>
          <p:cNvGrpSpPr/>
          <p:nvPr/>
        </p:nvGrpSpPr>
        <p:grpSpPr>
          <a:xfrm>
            <a:off x="0" y="5379426"/>
            <a:ext cx="2807368" cy="753891"/>
            <a:chOff x="0" y="5379426"/>
            <a:chExt cx="2807368" cy="753891"/>
          </a:xfrm>
        </p:grpSpPr>
        <p:sp>
          <p:nvSpPr>
            <p:cNvPr id="6982" name="Google Shape;6982;p90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83" name="Google Shape;6983;p90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6984" name="Google Shape;6984;p903"/>
          <p:cNvSpPr/>
          <p:nvPr>
            <p:ph idx="2" type="pic"/>
          </p:nvPr>
        </p:nvSpPr>
        <p:spPr>
          <a:xfrm>
            <a:off x="2807368" y="457202"/>
            <a:ext cx="8915400" cy="5943598"/>
          </a:xfrm>
          <a:prstGeom prst="rect">
            <a:avLst/>
          </a:prstGeom>
          <a:noFill/>
          <a:ln>
            <a:noFill/>
          </a:ln>
        </p:spPr>
      </p:sp>
      <p:pic>
        <p:nvPicPr>
          <p:cNvPr id="6985" name="Google Shape;6985;p90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6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3">
    <p:spTree>
      <p:nvGrpSpPr>
        <p:cNvPr id="6986" name="Shape 6986"/>
        <p:cNvGrpSpPr/>
        <p:nvPr/>
      </p:nvGrpSpPr>
      <p:grpSpPr>
        <a:xfrm>
          <a:off x="0" y="0"/>
          <a:ext cx="0" cy="0"/>
          <a:chOff x="0" y="0"/>
          <a:chExt cx="0" cy="0"/>
        </a:xfrm>
      </p:grpSpPr>
      <p:sp>
        <p:nvSpPr>
          <p:cNvPr id="6987" name="Google Shape;6987;p90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6988" name="Google Shape;6988;p90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89" name="Google Shape;6989;p90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90" name="Google Shape;6990;p9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6991" name="Google Shape;6991;p9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6992" name="Google Shape;6992;p9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6993" name="Google Shape;6993;p904"/>
          <p:cNvGrpSpPr/>
          <p:nvPr/>
        </p:nvGrpSpPr>
        <p:grpSpPr>
          <a:xfrm>
            <a:off x="7191542" y="1"/>
            <a:ext cx="5000459" cy="1425992"/>
            <a:chOff x="7191542" y="1"/>
            <a:chExt cx="5000459" cy="1425992"/>
          </a:xfrm>
        </p:grpSpPr>
        <p:pic>
          <p:nvPicPr>
            <p:cNvPr id="6994" name="Google Shape;6994;p9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6995" name="Google Shape;6995;p904"/>
            <p:cNvGrpSpPr/>
            <p:nvPr/>
          </p:nvGrpSpPr>
          <p:grpSpPr>
            <a:xfrm>
              <a:off x="7191542" y="1"/>
              <a:ext cx="5000459" cy="1425992"/>
              <a:chOff x="7186272" y="0"/>
              <a:chExt cx="5005729" cy="1427495"/>
            </a:xfrm>
          </p:grpSpPr>
          <p:sp>
            <p:nvSpPr>
              <p:cNvPr id="6996" name="Google Shape;6996;p9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6997" name="Google Shape;6997;p9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6998" name="Google Shape;6998;p90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3">
    <p:spTree>
      <p:nvGrpSpPr>
        <p:cNvPr id="6999" name="Shape 6999"/>
        <p:cNvGrpSpPr/>
        <p:nvPr/>
      </p:nvGrpSpPr>
      <p:grpSpPr>
        <a:xfrm>
          <a:off x="0" y="0"/>
          <a:ext cx="0" cy="0"/>
          <a:chOff x="0" y="0"/>
          <a:chExt cx="0" cy="0"/>
        </a:xfrm>
      </p:grpSpPr>
      <p:sp>
        <p:nvSpPr>
          <p:cNvPr id="7000" name="Google Shape;7000;p9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001" name="Google Shape;7001;p9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02" name="Google Shape;7002;p9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03" name="Google Shape;7003;p9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04" name="Google Shape;7004;p9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05" name="Google Shape;7005;p9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006" name="Google Shape;7006;p905"/>
          <p:cNvGrpSpPr/>
          <p:nvPr/>
        </p:nvGrpSpPr>
        <p:grpSpPr>
          <a:xfrm>
            <a:off x="7191542" y="1"/>
            <a:ext cx="5000459" cy="1425992"/>
            <a:chOff x="7191542" y="1"/>
            <a:chExt cx="5000459" cy="1425992"/>
          </a:xfrm>
        </p:grpSpPr>
        <p:pic>
          <p:nvPicPr>
            <p:cNvPr id="7007" name="Google Shape;7007;p9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08" name="Google Shape;7008;p905"/>
            <p:cNvGrpSpPr/>
            <p:nvPr/>
          </p:nvGrpSpPr>
          <p:grpSpPr>
            <a:xfrm>
              <a:off x="7191542" y="1"/>
              <a:ext cx="5000459" cy="1425992"/>
              <a:chOff x="7186272" y="0"/>
              <a:chExt cx="5005729" cy="1427495"/>
            </a:xfrm>
          </p:grpSpPr>
          <p:sp>
            <p:nvSpPr>
              <p:cNvPr id="7009" name="Google Shape;7009;p9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10" name="Google Shape;7010;p9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011" name="Google Shape;7011;p9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4">
    <p:spTree>
      <p:nvGrpSpPr>
        <p:cNvPr id="7012" name="Shape 7012"/>
        <p:cNvGrpSpPr/>
        <p:nvPr/>
      </p:nvGrpSpPr>
      <p:grpSpPr>
        <a:xfrm>
          <a:off x="0" y="0"/>
          <a:ext cx="0" cy="0"/>
          <a:chOff x="0" y="0"/>
          <a:chExt cx="0" cy="0"/>
        </a:xfrm>
      </p:grpSpPr>
      <p:sp>
        <p:nvSpPr>
          <p:cNvPr id="7013" name="Google Shape;7013;p90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014" name="Google Shape;7014;p90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15" name="Google Shape;7015;p90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16" name="Google Shape;7016;p9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17" name="Google Shape;7017;p9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18" name="Google Shape;7018;p9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019" name="Google Shape;7019;p906"/>
          <p:cNvGrpSpPr/>
          <p:nvPr/>
        </p:nvGrpSpPr>
        <p:grpSpPr>
          <a:xfrm>
            <a:off x="7191542" y="1"/>
            <a:ext cx="5000459" cy="1425992"/>
            <a:chOff x="7191542" y="1"/>
            <a:chExt cx="5000459" cy="1425992"/>
          </a:xfrm>
        </p:grpSpPr>
        <p:pic>
          <p:nvPicPr>
            <p:cNvPr id="7020" name="Google Shape;7020;p9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21" name="Google Shape;7021;p906"/>
            <p:cNvGrpSpPr/>
            <p:nvPr/>
          </p:nvGrpSpPr>
          <p:grpSpPr>
            <a:xfrm>
              <a:off x="7191542" y="1"/>
              <a:ext cx="5000459" cy="1425992"/>
              <a:chOff x="7186272" y="0"/>
              <a:chExt cx="5005729" cy="1427495"/>
            </a:xfrm>
          </p:grpSpPr>
          <p:sp>
            <p:nvSpPr>
              <p:cNvPr id="7022" name="Google Shape;7022;p9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23" name="Google Shape;7023;p9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024" name="Google Shape;7024;p90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4">
    <p:spTree>
      <p:nvGrpSpPr>
        <p:cNvPr id="7025" name="Shape 7025"/>
        <p:cNvGrpSpPr/>
        <p:nvPr/>
      </p:nvGrpSpPr>
      <p:grpSpPr>
        <a:xfrm>
          <a:off x="0" y="0"/>
          <a:ext cx="0" cy="0"/>
          <a:chOff x="0" y="0"/>
          <a:chExt cx="0" cy="0"/>
        </a:xfrm>
      </p:grpSpPr>
      <p:sp>
        <p:nvSpPr>
          <p:cNvPr id="7026" name="Google Shape;7026;p90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027" name="Google Shape;7027;p90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28" name="Google Shape;7028;p90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29" name="Google Shape;7029;p9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30" name="Google Shape;7030;p9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31" name="Google Shape;7031;p9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032" name="Google Shape;7032;p907"/>
          <p:cNvGrpSpPr/>
          <p:nvPr/>
        </p:nvGrpSpPr>
        <p:grpSpPr>
          <a:xfrm>
            <a:off x="7191542" y="1"/>
            <a:ext cx="5000459" cy="1425992"/>
            <a:chOff x="7191542" y="1"/>
            <a:chExt cx="5000459" cy="1425992"/>
          </a:xfrm>
        </p:grpSpPr>
        <p:pic>
          <p:nvPicPr>
            <p:cNvPr id="7033" name="Google Shape;7033;p9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34" name="Google Shape;7034;p907"/>
            <p:cNvGrpSpPr/>
            <p:nvPr/>
          </p:nvGrpSpPr>
          <p:grpSpPr>
            <a:xfrm>
              <a:off x="7191542" y="1"/>
              <a:ext cx="5000459" cy="1425992"/>
              <a:chOff x="7186272" y="0"/>
              <a:chExt cx="5005729" cy="1427495"/>
            </a:xfrm>
          </p:grpSpPr>
          <p:sp>
            <p:nvSpPr>
              <p:cNvPr id="7035" name="Google Shape;7035;p9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36" name="Google Shape;7036;p9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037" name="Google Shape;7037;p90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5">
    <p:spTree>
      <p:nvGrpSpPr>
        <p:cNvPr id="7038" name="Shape 7038"/>
        <p:cNvGrpSpPr/>
        <p:nvPr/>
      </p:nvGrpSpPr>
      <p:grpSpPr>
        <a:xfrm>
          <a:off x="0" y="0"/>
          <a:ext cx="0" cy="0"/>
          <a:chOff x="0" y="0"/>
          <a:chExt cx="0" cy="0"/>
        </a:xfrm>
      </p:grpSpPr>
      <p:sp>
        <p:nvSpPr>
          <p:cNvPr id="7039" name="Google Shape;7039;p90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040" name="Google Shape;7040;p90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41" name="Google Shape;7041;p90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42" name="Google Shape;7042;p9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43" name="Google Shape;7043;p9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44" name="Google Shape;7044;p9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045" name="Google Shape;7045;p908"/>
          <p:cNvGrpSpPr/>
          <p:nvPr/>
        </p:nvGrpSpPr>
        <p:grpSpPr>
          <a:xfrm>
            <a:off x="7191542" y="1"/>
            <a:ext cx="5000459" cy="1425992"/>
            <a:chOff x="7191542" y="1"/>
            <a:chExt cx="5000459" cy="1425992"/>
          </a:xfrm>
        </p:grpSpPr>
        <p:pic>
          <p:nvPicPr>
            <p:cNvPr id="7046" name="Google Shape;7046;p9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47" name="Google Shape;7047;p908"/>
            <p:cNvGrpSpPr/>
            <p:nvPr/>
          </p:nvGrpSpPr>
          <p:grpSpPr>
            <a:xfrm>
              <a:off x="7191542" y="1"/>
              <a:ext cx="5000459" cy="1425992"/>
              <a:chOff x="7186272" y="0"/>
              <a:chExt cx="5005729" cy="1427495"/>
            </a:xfrm>
          </p:grpSpPr>
          <p:sp>
            <p:nvSpPr>
              <p:cNvPr id="7048" name="Google Shape;7048;p9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49" name="Google Shape;7049;p9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050" name="Google Shape;7050;p90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5">
    <p:spTree>
      <p:nvGrpSpPr>
        <p:cNvPr id="7051" name="Shape 7051"/>
        <p:cNvGrpSpPr/>
        <p:nvPr/>
      </p:nvGrpSpPr>
      <p:grpSpPr>
        <a:xfrm>
          <a:off x="0" y="0"/>
          <a:ext cx="0" cy="0"/>
          <a:chOff x="0" y="0"/>
          <a:chExt cx="0" cy="0"/>
        </a:xfrm>
      </p:grpSpPr>
      <p:sp>
        <p:nvSpPr>
          <p:cNvPr id="7052" name="Google Shape;7052;p90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053" name="Google Shape;7053;p90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54" name="Google Shape;7054;p90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55" name="Google Shape;7055;p9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56" name="Google Shape;7056;p9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57" name="Google Shape;7057;p9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058" name="Google Shape;7058;p909"/>
          <p:cNvGrpSpPr/>
          <p:nvPr/>
        </p:nvGrpSpPr>
        <p:grpSpPr>
          <a:xfrm>
            <a:off x="7191542" y="1"/>
            <a:ext cx="5000459" cy="1425992"/>
            <a:chOff x="7191542" y="1"/>
            <a:chExt cx="5000459" cy="1425992"/>
          </a:xfrm>
        </p:grpSpPr>
        <p:pic>
          <p:nvPicPr>
            <p:cNvPr id="7059" name="Google Shape;7059;p9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60" name="Google Shape;7060;p909"/>
            <p:cNvGrpSpPr/>
            <p:nvPr/>
          </p:nvGrpSpPr>
          <p:grpSpPr>
            <a:xfrm>
              <a:off x="7191542" y="1"/>
              <a:ext cx="5000459" cy="1425992"/>
              <a:chOff x="7186272" y="0"/>
              <a:chExt cx="5005729" cy="1427495"/>
            </a:xfrm>
          </p:grpSpPr>
          <p:sp>
            <p:nvSpPr>
              <p:cNvPr id="7061" name="Google Shape;7061;p9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62" name="Google Shape;7062;p9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063" name="Google Shape;7063;p90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6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0 2">
    <p:spTree>
      <p:nvGrpSpPr>
        <p:cNvPr id="7064" name="Shape 7064"/>
        <p:cNvGrpSpPr/>
        <p:nvPr/>
      </p:nvGrpSpPr>
      <p:grpSpPr>
        <a:xfrm>
          <a:off x="0" y="0"/>
          <a:ext cx="0" cy="0"/>
          <a:chOff x="0" y="0"/>
          <a:chExt cx="0" cy="0"/>
        </a:xfrm>
      </p:grpSpPr>
      <p:grpSp>
        <p:nvGrpSpPr>
          <p:cNvPr id="7065" name="Google Shape;7065;p910"/>
          <p:cNvGrpSpPr/>
          <p:nvPr/>
        </p:nvGrpSpPr>
        <p:grpSpPr>
          <a:xfrm>
            <a:off x="7191542" y="1"/>
            <a:ext cx="5000459" cy="1425992"/>
            <a:chOff x="7191542" y="1"/>
            <a:chExt cx="5000459" cy="1425992"/>
          </a:xfrm>
        </p:grpSpPr>
        <p:pic>
          <p:nvPicPr>
            <p:cNvPr id="7066" name="Google Shape;7066;p91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67" name="Google Shape;7067;p910"/>
            <p:cNvGrpSpPr/>
            <p:nvPr/>
          </p:nvGrpSpPr>
          <p:grpSpPr>
            <a:xfrm>
              <a:off x="7191542" y="1"/>
              <a:ext cx="5000459" cy="1425992"/>
              <a:chOff x="7186272" y="0"/>
              <a:chExt cx="5005729" cy="1427495"/>
            </a:xfrm>
          </p:grpSpPr>
          <p:sp>
            <p:nvSpPr>
              <p:cNvPr id="7068" name="Google Shape;7068;p91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69" name="Google Shape;7069;p91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070" name="Google Shape;7070;p91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71" name="Google Shape;7071;p91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72" name="Google Shape;7072;p91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73" name="Google Shape;7073;p91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74" name="Google Shape;7074;p9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6 2">
    <p:spTree>
      <p:nvGrpSpPr>
        <p:cNvPr id="7075" name="Shape 7075"/>
        <p:cNvGrpSpPr/>
        <p:nvPr/>
      </p:nvGrpSpPr>
      <p:grpSpPr>
        <a:xfrm>
          <a:off x="0" y="0"/>
          <a:ext cx="0" cy="0"/>
          <a:chOff x="0" y="0"/>
          <a:chExt cx="0" cy="0"/>
        </a:xfrm>
      </p:grpSpPr>
      <p:sp>
        <p:nvSpPr>
          <p:cNvPr id="7076" name="Google Shape;7076;p91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77" name="Google Shape;7077;p91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078" name="Google Shape;7078;p911"/>
          <p:cNvGrpSpPr/>
          <p:nvPr/>
        </p:nvGrpSpPr>
        <p:grpSpPr>
          <a:xfrm>
            <a:off x="7191542" y="1"/>
            <a:ext cx="5000459" cy="1425992"/>
            <a:chOff x="7191542" y="1"/>
            <a:chExt cx="5000459" cy="1425992"/>
          </a:xfrm>
        </p:grpSpPr>
        <p:pic>
          <p:nvPicPr>
            <p:cNvPr id="7079" name="Google Shape;7079;p9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80" name="Google Shape;7080;p911"/>
            <p:cNvGrpSpPr/>
            <p:nvPr/>
          </p:nvGrpSpPr>
          <p:grpSpPr>
            <a:xfrm>
              <a:off x="7191542" y="1"/>
              <a:ext cx="5000459" cy="1425992"/>
              <a:chOff x="7186272" y="0"/>
              <a:chExt cx="5005729" cy="1427495"/>
            </a:xfrm>
          </p:grpSpPr>
          <p:sp>
            <p:nvSpPr>
              <p:cNvPr id="7081" name="Google Shape;7081;p9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82" name="Google Shape;7082;p9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083" name="Google Shape;7083;p91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84" name="Google Shape;7084;p91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85" name="Google Shape;7085;p9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086" name="Google Shape;7086;p9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5 2">
    <p:spTree>
      <p:nvGrpSpPr>
        <p:cNvPr id="7087" name="Shape 7087"/>
        <p:cNvGrpSpPr/>
        <p:nvPr/>
      </p:nvGrpSpPr>
      <p:grpSpPr>
        <a:xfrm>
          <a:off x="0" y="0"/>
          <a:ext cx="0" cy="0"/>
          <a:chOff x="0" y="0"/>
          <a:chExt cx="0" cy="0"/>
        </a:xfrm>
      </p:grpSpPr>
      <p:grpSp>
        <p:nvGrpSpPr>
          <p:cNvPr id="7088" name="Google Shape;7088;p912"/>
          <p:cNvGrpSpPr/>
          <p:nvPr/>
        </p:nvGrpSpPr>
        <p:grpSpPr>
          <a:xfrm>
            <a:off x="7191542" y="1"/>
            <a:ext cx="5000459" cy="1425992"/>
            <a:chOff x="7191542" y="1"/>
            <a:chExt cx="5000459" cy="1425992"/>
          </a:xfrm>
        </p:grpSpPr>
        <p:pic>
          <p:nvPicPr>
            <p:cNvPr id="7089" name="Google Shape;7089;p91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090" name="Google Shape;7090;p912"/>
            <p:cNvGrpSpPr/>
            <p:nvPr/>
          </p:nvGrpSpPr>
          <p:grpSpPr>
            <a:xfrm>
              <a:off x="7191542" y="1"/>
              <a:ext cx="5000459" cy="1425992"/>
              <a:chOff x="7186272" y="0"/>
              <a:chExt cx="5005729" cy="1427495"/>
            </a:xfrm>
          </p:grpSpPr>
          <p:sp>
            <p:nvSpPr>
              <p:cNvPr id="7091" name="Google Shape;7091;p91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092" name="Google Shape;7092;p91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093" name="Google Shape;7093;p91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94" name="Google Shape;7094;p91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095" name="Google Shape;7095;p91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96" name="Google Shape;7096;p91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097" name="Google Shape;7097;p91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98" name="Google Shape;7098;p9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099" name="Google Shape;7099;p91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00" name="Google Shape;7100;p9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2">
    <p:spTree>
      <p:nvGrpSpPr>
        <p:cNvPr id="70" name="Shape 70"/>
        <p:cNvGrpSpPr/>
        <p:nvPr/>
      </p:nvGrpSpPr>
      <p:grpSpPr>
        <a:xfrm>
          <a:off x="0" y="0"/>
          <a:ext cx="0" cy="0"/>
          <a:chOff x="0" y="0"/>
          <a:chExt cx="0" cy="0"/>
        </a:xfrm>
      </p:grpSpPr>
      <p:grpSp>
        <p:nvGrpSpPr>
          <p:cNvPr id="71" name="Google Shape;71;p73"/>
          <p:cNvGrpSpPr/>
          <p:nvPr/>
        </p:nvGrpSpPr>
        <p:grpSpPr>
          <a:xfrm>
            <a:off x="7191542" y="1"/>
            <a:ext cx="5000459" cy="1425992"/>
            <a:chOff x="7191542" y="1"/>
            <a:chExt cx="5000459" cy="1425992"/>
          </a:xfrm>
        </p:grpSpPr>
        <p:pic>
          <p:nvPicPr>
            <p:cNvPr id="72" name="Google Shape;72;p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 name="Google Shape;73;p73"/>
            <p:cNvGrpSpPr/>
            <p:nvPr/>
          </p:nvGrpSpPr>
          <p:grpSpPr>
            <a:xfrm>
              <a:off x="7191542" y="1"/>
              <a:ext cx="5000459" cy="1425992"/>
              <a:chOff x="7186272" y="0"/>
              <a:chExt cx="5005729" cy="1427495"/>
            </a:xfrm>
          </p:grpSpPr>
          <p:sp>
            <p:nvSpPr>
              <p:cNvPr id="74" name="Google Shape;74;p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 name="Google Shape;75;p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6" name="Google Shape;76;p7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7" name="Google Shape;77;p7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 name="Google Shape;78;p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 name="Google Shape;79;p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 name="Google Shape;80;p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7">
    <p:spTree>
      <p:nvGrpSpPr>
        <p:cNvPr id="723" name="Shape 723"/>
        <p:cNvGrpSpPr/>
        <p:nvPr/>
      </p:nvGrpSpPr>
      <p:grpSpPr>
        <a:xfrm>
          <a:off x="0" y="0"/>
          <a:ext cx="0" cy="0"/>
          <a:chOff x="0" y="0"/>
          <a:chExt cx="0" cy="0"/>
        </a:xfrm>
      </p:grpSpPr>
      <p:sp>
        <p:nvSpPr>
          <p:cNvPr id="724" name="Google Shape;724;p14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25" name="Google Shape;725;p14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26" name="Google Shape;726;p140"/>
          <p:cNvGrpSpPr/>
          <p:nvPr/>
        </p:nvGrpSpPr>
        <p:grpSpPr>
          <a:xfrm>
            <a:off x="0" y="5379426"/>
            <a:ext cx="2807368" cy="753891"/>
            <a:chOff x="0" y="5379426"/>
            <a:chExt cx="2807368" cy="753891"/>
          </a:xfrm>
        </p:grpSpPr>
        <p:sp>
          <p:nvSpPr>
            <p:cNvPr id="727" name="Google Shape;727;p14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8" name="Google Shape;728;p14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29" name="Google Shape;729;p140"/>
          <p:cNvSpPr/>
          <p:nvPr>
            <p:ph idx="2" type="pic"/>
          </p:nvPr>
        </p:nvSpPr>
        <p:spPr>
          <a:xfrm>
            <a:off x="2807368" y="457202"/>
            <a:ext cx="8915400" cy="5943598"/>
          </a:xfrm>
          <a:prstGeom prst="rect">
            <a:avLst/>
          </a:prstGeom>
          <a:noFill/>
          <a:ln>
            <a:noFill/>
          </a:ln>
        </p:spPr>
      </p:sp>
      <p:pic>
        <p:nvPicPr>
          <p:cNvPr id="730" name="Google Shape;730;p14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5 2">
    <p:spTree>
      <p:nvGrpSpPr>
        <p:cNvPr id="7101" name="Shape 7101"/>
        <p:cNvGrpSpPr/>
        <p:nvPr/>
      </p:nvGrpSpPr>
      <p:grpSpPr>
        <a:xfrm>
          <a:off x="0" y="0"/>
          <a:ext cx="0" cy="0"/>
          <a:chOff x="0" y="0"/>
          <a:chExt cx="0" cy="0"/>
        </a:xfrm>
      </p:grpSpPr>
      <p:grpSp>
        <p:nvGrpSpPr>
          <p:cNvPr id="7102" name="Google Shape;7102;p913"/>
          <p:cNvGrpSpPr/>
          <p:nvPr/>
        </p:nvGrpSpPr>
        <p:grpSpPr>
          <a:xfrm>
            <a:off x="7191542" y="1"/>
            <a:ext cx="5000459" cy="1425992"/>
            <a:chOff x="7191542" y="1"/>
            <a:chExt cx="5000459" cy="1425992"/>
          </a:xfrm>
        </p:grpSpPr>
        <p:pic>
          <p:nvPicPr>
            <p:cNvPr id="7103" name="Google Shape;7103;p91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04" name="Google Shape;7104;p913"/>
            <p:cNvGrpSpPr/>
            <p:nvPr/>
          </p:nvGrpSpPr>
          <p:grpSpPr>
            <a:xfrm>
              <a:off x="7191542" y="1"/>
              <a:ext cx="5000459" cy="1425992"/>
              <a:chOff x="7186272" y="0"/>
              <a:chExt cx="5005729" cy="1427495"/>
            </a:xfrm>
          </p:grpSpPr>
          <p:sp>
            <p:nvSpPr>
              <p:cNvPr id="7105" name="Google Shape;7105;p91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06" name="Google Shape;7106;p91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107" name="Google Shape;7107;p91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08" name="Google Shape;7108;p9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09" name="Google Shape;7109;p91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10" name="Google Shape;7110;p9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6 2">
    <p:spTree>
      <p:nvGrpSpPr>
        <p:cNvPr id="7111" name="Shape 7111"/>
        <p:cNvGrpSpPr/>
        <p:nvPr/>
      </p:nvGrpSpPr>
      <p:grpSpPr>
        <a:xfrm>
          <a:off x="0" y="0"/>
          <a:ext cx="0" cy="0"/>
          <a:chOff x="0" y="0"/>
          <a:chExt cx="0" cy="0"/>
        </a:xfrm>
      </p:grpSpPr>
      <p:grpSp>
        <p:nvGrpSpPr>
          <p:cNvPr id="7112" name="Google Shape;7112;p914"/>
          <p:cNvGrpSpPr/>
          <p:nvPr/>
        </p:nvGrpSpPr>
        <p:grpSpPr>
          <a:xfrm>
            <a:off x="0" y="0"/>
            <a:ext cx="12192000" cy="2148830"/>
            <a:chOff x="0" y="0"/>
            <a:chExt cx="12192000" cy="2148830"/>
          </a:xfrm>
        </p:grpSpPr>
        <p:sp>
          <p:nvSpPr>
            <p:cNvPr id="7113" name="Google Shape;7113;p91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14" name="Google Shape;7114;p91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7115" name="Google Shape;7115;p91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16" name="Google Shape;7116;p91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17" name="Google Shape;7117;p91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7118" name="Google Shape;7118;p91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7119" name="Google Shape;7119;p91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4 2">
    <p:spTree>
      <p:nvGrpSpPr>
        <p:cNvPr id="7120" name="Shape 7120"/>
        <p:cNvGrpSpPr/>
        <p:nvPr/>
      </p:nvGrpSpPr>
      <p:grpSpPr>
        <a:xfrm>
          <a:off x="0" y="0"/>
          <a:ext cx="0" cy="0"/>
          <a:chOff x="0" y="0"/>
          <a:chExt cx="0" cy="0"/>
        </a:xfrm>
      </p:grpSpPr>
      <p:sp>
        <p:nvSpPr>
          <p:cNvPr id="7121" name="Google Shape;7121;p9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22" name="Google Shape;7122;p91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23" name="Google Shape;7123;p9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124" name="Google Shape;7124;p915"/>
          <p:cNvGrpSpPr/>
          <p:nvPr/>
        </p:nvGrpSpPr>
        <p:grpSpPr>
          <a:xfrm>
            <a:off x="7191542" y="1"/>
            <a:ext cx="5000459" cy="1425992"/>
            <a:chOff x="7191542" y="1"/>
            <a:chExt cx="5000459" cy="1425992"/>
          </a:xfrm>
        </p:grpSpPr>
        <p:pic>
          <p:nvPicPr>
            <p:cNvPr id="7125" name="Google Shape;7125;p91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26" name="Google Shape;7126;p915"/>
            <p:cNvGrpSpPr/>
            <p:nvPr/>
          </p:nvGrpSpPr>
          <p:grpSpPr>
            <a:xfrm>
              <a:off x="7191542" y="1"/>
              <a:ext cx="5000459" cy="1425992"/>
              <a:chOff x="7186272" y="0"/>
              <a:chExt cx="5005729" cy="1427495"/>
            </a:xfrm>
          </p:grpSpPr>
          <p:sp>
            <p:nvSpPr>
              <p:cNvPr id="7127" name="Google Shape;7127;p91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28" name="Google Shape;7128;p91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8 2">
    <p:spTree>
      <p:nvGrpSpPr>
        <p:cNvPr id="7129" name="Shape 7129"/>
        <p:cNvGrpSpPr/>
        <p:nvPr/>
      </p:nvGrpSpPr>
      <p:grpSpPr>
        <a:xfrm>
          <a:off x="0" y="0"/>
          <a:ext cx="0" cy="0"/>
          <a:chOff x="0" y="0"/>
          <a:chExt cx="0" cy="0"/>
        </a:xfrm>
      </p:grpSpPr>
      <p:sp>
        <p:nvSpPr>
          <p:cNvPr id="7130" name="Google Shape;7130;p91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31" name="Google Shape;7131;p91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32" name="Google Shape;7132;p91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133" name="Google Shape;7133;p916"/>
          <p:cNvSpPr/>
          <p:nvPr>
            <p:ph idx="2" type="pic"/>
          </p:nvPr>
        </p:nvSpPr>
        <p:spPr>
          <a:xfrm>
            <a:off x="7118684" y="233915"/>
            <a:ext cx="5073316" cy="5943600"/>
          </a:xfrm>
          <a:prstGeom prst="rect">
            <a:avLst/>
          </a:prstGeom>
          <a:noFill/>
          <a:ln>
            <a:noFill/>
          </a:ln>
        </p:spPr>
      </p:sp>
      <p:grpSp>
        <p:nvGrpSpPr>
          <p:cNvPr id="7134" name="Google Shape;7134;p916"/>
          <p:cNvGrpSpPr/>
          <p:nvPr/>
        </p:nvGrpSpPr>
        <p:grpSpPr>
          <a:xfrm>
            <a:off x="0" y="5020348"/>
            <a:ext cx="12192000" cy="1837653"/>
            <a:chOff x="0" y="5020348"/>
            <a:chExt cx="12192000" cy="1837653"/>
          </a:xfrm>
        </p:grpSpPr>
        <p:sp>
          <p:nvSpPr>
            <p:cNvPr id="7135" name="Google Shape;7135;p91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36" name="Google Shape;7136;p91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137" name="Google Shape;7137;p91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9 2">
    <p:bg>
      <p:bgPr>
        <a:solidFill>
          <a:schemeClr val="lt2"/>
        </a:solidFill>
      </p:bgPr>
    </p:bg>
    <p:spTree>
      <p:nvGrpSpPr>
        <p:cNvPr id="7138" name="Shape 7138"/>
        <p:cNvGrpSpPr/>
        <p:nvPr/>
      </p:nvGrpSpPr>
      <p:grpSpPr>
        <a:xfrm>
          <a:off x="0" y="0"/>
          <a:ext cx="0" cy="0"/>
          <a:chOff x="0" y="0"/>
          <a:chExt cx="0" cy="0"/>
        </a:xfrm>
      </p:grpSpPr>
      <p:grpSp>
        <p:nvGrpSpPr>
          <p:cNvPr id="7139" name="Google Shape;7139;p917"/>
          <p:cNvGrpSpPr/>
          <p:nvPr/>
        </p:nvGrpSpPr>
        <p:grpSpPr>
          <a:xfrm>
            <a:off x="0" y="5020347"/>
            <a:ext cx="12192000" cy="1837653"/>
            <a:chOff x="0" y="5020347"/>
            <a:chExt cx="12192000" cy="1837653"/>
          </a:xfrm>
        </p:grpSpPr>
        <p:sp>
          <p:nvSpPr>
            <p:cNvPr id="7140" name="Google Shape;7140;p91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41" name="Google Shape;7141;p91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42" name="Google Shape;7142;p91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143" name="Google Shape;7143;p91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144" name="Google Shape;7144;p91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45" name="Google Shape;7145;p91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3">
    <p:spTree>
      <p:nvGrpSpPr>
        <p:cNvPr id="7146" name="Shape 7146"/>
        <p:cNvGrpSpPr/>
        <p:nvPr/>
      </p:nvGrpSpPr>
      <p:grpSpPr>
        <a:xfrm>
          <a:off x="0" y="0"/>
          <a:ext cx="0" cy="0"/>
          <a:chOff x="0" y="0"/>
          <a:chExt cx="0" cy="0"/>
        </a:xfrm>
      </p:grpSpPr>
      <p:sp>
        <p:nvSpPr>
          <p:cNvPr id="7147" name="Google Shape;7147;p91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48" name="Google Shape;7148;p91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49" name="Google Shape;7149;p91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50" name="Google Shape;7150;p91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51" name="Google Shape;7151;p91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52" name="Google Shape;7152;p91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153" name="Google Shape;7153;p918"/>
          <p:cNvGrpSpPr/>
          <p:nvPr/>
        </p:nvGrpSpPr>
        <p:grpSpPr>
          <a:xfrm>
            <a:off x="7191542" y="1"/>
            <a:ext cx="5000459" cy="1425992"/>
            <a:chOff x="7191542" y="1"/>
            <a:chExt cx="5000459" cy="1425992"/>
          </a:xfrm>
        </p:grpSpPr>
        <p:pic>
          <p:nvPicPr>
            <p:cNvPr id="7154" name="Google Shape;7154;p91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55" name="Google Shape;7155;p918"/>
            <p:cNvGrpSpPr/>
            <p:nvPr/>
          </p:nvGrpSpPr>
          <p:grpSpPr>
            <a:xfrm>
              <a:off x="7191542" y="1"/>
              <a:ext cx="5000459" cy="1425992"/>
              <a:chOff x="7186272" y="0"/>
              <a:chExt cx="5005729" cy="1427495"/>
            </a:xfrm>
          </p:grpSpPr>
          <p:sp>
            <p:nvSpPr>
              <p:cNvPr id="7156" name="Google Shape;7156;p91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57" name="Google Shape;7157;p91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158" name="Google Shape;7158;p91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4">
    <p:spTree>
      <p:nvGrpSpPr>
        <p:cNvPr id="7159" name="Shape 7159"/>
        <p:cNvGrpSpPr/>
        <p:nvPr/>
      </p:nvGrpSpPr>
      <p:grpSpPr>
        <a:xfrm>
          <a:off x="0" y="0"/>
          <a:ext cx="0" cy="0"/>
          <a:chOff x="0" y="0"/>
          <a:chExt cx="0" cy="0"/>
        </a:xfrm>
      </p:grpSpPr>
      <p:sp>
        <p:nvSpPr>
          <p:cNvPr id="7160" name="Google Shape;7160;p91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61" name="Google Shape;7161;p91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62" name="Google Shape;7162;p91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63" name="Google Shape;7163;p91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64" name="Google Shape;7164;p91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65" name="Google Shape;7165;p91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166" name="Google Shape;7166;p919"/>
          <p:cNvGrpSpPr/>
          <p:nvPr/>
        </p:nvGrpSpPr>
        <p:grpSpPr>
          <a:xfrm>
            <a:off x="7191542" y="1"/>
            <a:ext cx="5000459" cy="1425992"/>
            <a:chOff x="7191542" y="1"/>
            <a:chExt cx="5000459" cy="1425992"/>
          </a:xfrm>
        </p:grpSpPr>
        <p:pic>
          <p:nvPicPr>
            <p:cNvPr id="7167" name="Google Shape;7167;p91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68" name="Google Shape;7168;p919"/>
            <p:cNvGrpSpPr/>
            <p:nvPr/>
          </p:nvGrpSpPr>
          <p:grpSpPr>
            <a:xfrm>
              <a:off x="7191542" y="1"/>
              <a:ext cx="5000459" cy="1425992"/>
              <a:chOff x="7186272" y="0"/>
              <a:chExt cx="5005729" cy="1427495"/>
            </a:xfrm>
          </p:grpSpPr>
          <p:sp>
            <p:nvSpPr>
              <p:cNvPr id="7169" name="Google Shape;7169;p91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70" name="Google Shape;7170;p91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171" name="Google Shape;7171;p91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5">
    <p:spTree>
      <p:nvGrpSpPr>
        <p:cNvPr id="7172" name="Shape 7172"/>
        <p:cNvGrpSpPr/>
        <p:nvPr/>
      </p:nvGrpSpPr>
      <p:grpSpPr>
        <a:xfrm>
          <a:off x="0" y="0"/>
          <a:ext cx="0" cy="0"/>
          <a:chOff x="0" y="0"/>
          <a:chExt cx="0" cy="0"/>
        </a:xfrm>
      </p:grpSpPr>
      <p:sp>
        <p:nvSpPr>
          <p:cNvPr id="7173" name="Google Shape;7173;p92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174" name="Google Shape;7174;p92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75" name="Google Shape;7175;p92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76" name="Google Shape;7176;p9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77" name="Google Shape;7177;p92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78" name="Google Shape;7178;p9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179" name="Google Shape;7179;p920"/>
          <p:cNvGrpSpPr/>
          <p:nvPr/>
        </p:nvGrpSpPr>
        <p:grpSpPr>
          <a:xfrm>
            <a:off x="7191542" y="1"/>
            <a:ext cx="5000459" cy="1425992"/>
            <a:chOff x="7191542" y="1"/>
            <a:chExt cx="5000459" cy="1425992"/>
          </a:xfrm>
        </p:grpSpPr>
        <p:pic>
          <p:nvPicPr>
            <p:cNvPr id="7180" name="Google Shape;7180;p92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81" name="Google Shape;7181;p920"/>
            <p:cNvGrpSpPr/>
            <p:nvPr/>
          </p:nvGrpSpPr>
          <p:grpSpPr>
            <a:xfrm>
              <a:off x="7191542" y="1"/>
              <a:ext cx="5000459" cy="1425992"/>
              <a:chOff x="7186272" y="0"/>
              <a:chExt cx="5005729" cy="1427495"/>
            </a:xfrm>
          </p:grpSpPr>
          <p:sp>
            <p:nvSpPr>
              <p:cNvPr id="7182" name="Google Shape;7182;p92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83" name="Google Shape;7183;p92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184" name="Google Shape;7184;p92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1 2">
    <p:spTree>
      <p:nvGrpSpPr>
        <p:cNvPr id="7185" name="Shape 7185"/>
        <p:cNvGrpSpPr/>
        <p:nvPr/>
      </p:nvGrpSpPr>
      <p:grpSpPr>
        <a:xfrm>
          <a:off x="0" y="0"/>
          <a:ext cx="0" cy="0"/>
          <a:chOff x="0" y="0"/>
          <a:chExt cx="0" cy="0"/>
        </a:xfrm>
      </p:grpSpPr>
      <p:grpSp>
        <p:nvGrpSpPr>
          <p:cNvPr id="7186" name="Google Shape;7186;p921"/>
          <p:cNvGrpSpPr/>
          <p:nvPr/>
        </p:nvGrpSpPr>
        <p:grpSpPr>
          <a:xfrm>
            <a:off x="7191542" y="1"/>
            <a:ext cx="5000459" cy="1425992"/>
            <a:chOff x="7191542" y="1"/>
            <a:chExt cx="5000459" cy="1425992"/>
          </a:xfrm>
        </p:grpSpPr>
        <p:pic>
          <p:nvPicPr>
            <p:cNvPr id="7187" name="Google Shape;7187;p92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188" name="Google Shape;7188;p921"/>
            <p:cNvGrpSpPr/>
            <p:nvPr/>
          </p:nvGrpSpPr>
          <p:grpSpPr>
            <a:xfrm>
              <a:off x="7191542" y="1"/>
              <a:ext cx="5000459" cy="1425992"/>
              <a:chOff x="7186272" y="0"/>
              <a:chExt cx="5005729" cy="1427495"/>
            </a:xfrm>
          </p:grpSpPr>
          <p:sp>
            <p:nvSpPr>
              <p:cNvPr id="7189" name="Google Shape;7189;p92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190" name="Google Shape;7190;p92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191" name="Google Shape;7191;p92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92" name="Google Shape;7192;p92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93" name="Google Shape;7193;p9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194" name="Google Shape;7194;p92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195" name="Google Shape;7195;p9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7 2">
    <p:spTree>
      <p:nvGrpSpPr>
        <p:cNvPr id="7196" name="Shape 7196"/>
        <p:cNvGrpSpPr/>
        <p:nvPr/>
      </p:nvGrpSpPr>
      <p:grpSpPr>
        <a:xfrm>
          <a:off x="0" y="0"/>
          <a:ext cx="0" cy="0"/>
          <a:chOff x="0" y="0"/>
          <a:chExt cx="0" cy="0"/>
        </a:xfrm>
      </p:grpSpPr>
      <p:sp>
        <p:nvSpPr>
          <p:cNvPr id="7197" name="Google Shape;7197;p92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98" name="Google Shape;7198;p92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199" name="Google Shape;7199;p922"/>
          <p:cNvGrpSpPr/>
          <p:nvPr/>
        </p:nvGrpSpPr>
        <p:grpSpPr>
          <a:xfrm>
            <a:off x="7191542" y="1"/>
            <a:ext cx="5000459" cy="1425992"/>
            <a:chOff x="7191542" y="1"/>
            <a:chExt cx="5000459" cy="1425992"/>
          </a:xfrm>
        </p:grpSpPr>
        <p:pic>
          <p:nvPicPr>
            <p:cNvPr id="7200" name="Google Shape;7200;p92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01" name="Google Shape;7201;p922"/>
            <p:cNvGrpSpPr/>
            <p:nvPr/>
          </p:nvGrpSpPr>
          <p:grpSpPr>
            <a:xfrm>
              <a:off x="7191542" y="1"/>
              <a:ext cx="5000459" cy="1425992"/>
              <a:chOff x="7186272" y="0"/>
              <a:chExt cx="5005729" cy="1427495"/>
            </a:xfrm>
          </p:grpSpPr>
          <p:sp>
            <p:nvSpPr>
              <p:cNvPr id="7202" name="Google Shape;7202;p92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03" name="Google Shape;7203;p92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204" name="Google Shape;7204;p92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05" name="Google Shape;7205;p92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06" name="Google Shape;7206;p92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07" name="Google Shape;7207;p92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7">
    <p:spTree>
      <p:nvGrpSpPr>
        <p:cNvPr id="731" name="Shape 731"/>
        <p:cNvGrpSpPr/>
        <p:nvPr/>
      </p:nvGrpSpPr>
      <p:grpSpPr>
        <a:xfrm>
          <a:off x="0" y="0"/>
          <a:ext cx="0" cy="0"/>
          <a:chOff x="0" y="0"/>
          <a:chExt cx="0" cy="0"/>
        </a:xfrm>
      </p:grpSpPr>
      <p:sp>
        <p:nvSpPr>
          <p:cNvPr id="732" name="Google Shape;732;p14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3" name="Google Shape;733;p14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34" name="Google Shape;734;p14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35" name="Google Shape;735;p141"/>
          <p:cNvSpPr/>
          <p:nvPr>
            <p:ph idx="2" type="pic"/>
          </p:nvPr>
        </p:nvSpPr>
        <p:spPr>
          <a:xfrm>
            <a:off x="7118684" y="233915"/>
            <a:ext cx="5073316" cy="5943600"/>
          </a:xfrm>
          <a:prstGeom prst="rect">
            <a:avLst/>
          </a:prstGeom>
          <a:noFill/>
          <a:ln>
            <a:noFill/>
          </a:ln>
        </p:spPr>
      </p:sp>
      <p:grpSp>
        <p:nvGrpSpPr>
          <p:cNvPr id="736" name="Google Shape;736;p141"/>
          <p:cNvGrpSpPr/>
          <p:nvPr/>
        </p:nvGrpSpPr>
        <p:grpSpPr>
          <a:xfrm>
            <a:off x="0" y="5020348"/>
            <a:ext cx="12192000" cy="1837653"/>
            <a:chOff x="0" y="5020348"/>
            <a:chExt cx="12192000" cy="1837653"/>
          </a:xfrm>
        </p:grpSpPr>
        <p:sp>
          <p:nvSpPr>
            <p:cNvPr id="737" name="Google Shape;737;p14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8" name="Google Shape;738;p14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739" name="Google Shape;739;p14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6 2">
    <p:spTree>
      <p:nvGrpSpPr>
        <p:cNvPr id="7208" name="Shape 7208"/>
        <p:cNvGrpSpPr/>
        <p:nvPr/>
      </p:nvGrpSpPr>
      <p:grpSpPr>
        <a:xfrm>
          <a:off x="0" y="0"/>
          <a:ext cx="0" cy="0"/>
          <a:chOff x="0" y="0"/>
          <a:chExt cx="0" cy="0"/>
        </a:xfrm>
      </p:grpSpPr>
      <p:grpSp>
        <p:nvGrpSpPr>
          <p:cNvPr id="7209" name="Google Shape;7209;p923"/>
          <p:cNvGrpSpPr/>
          <p:nvPr/>
        </p:nvGrpSpPr>
        <p:grpSpPr>
          <a:xfrm>
            <a:off x="7191542" y="1"/>
            <a:ext cx="5000459" cy="1425992"/>
            <a:chOff x="7191542" y="1"/>
            <a:chExt cx="5000459" cy="1425992"/>
          </a:xfrm>
        </p:grpSpPr>
        <p:pic>
          <p:nvPicPr>
            <p:cNvPr id="7210" name="Google Shape;7210;p92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11" name="Google Shape;7211;p923"/>
            <p:cNvGrpSpPr/>
            <p:nvPr/>
          </p:nvGrpSpPr>
          <p:grpSpPr>
            <a:xfrm>
              <a:off x="7191542" y="1"/>
              <a:ext cx="5000459" cy="1425992"/>
              <a:chOff x="7186272" y="0"/>
              <a:chExt cx="5005729" cy="1427495"/>
            </a:xfrm>
          </p:grpSpPr>
          <p:sp>
            <p:nvSpPr>
              <p:cNvPr id="7212" name="Google Shape;7212;p92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13" name="Google Shape;7213;p92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214" name="Google Shape;7214;p92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15" name="Google Shape;7215;p92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216" name="Google Shape;7216;p92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17" name="Google Shape;7217;p92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218" name="Google Shape;7218;p92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19" name="Google Shape;7219;p92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20" name="Google Shape;7220;p92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21" name="Google Shape;7221;p92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8 2">
    <p:spTree>
      <p:nvGrpSpPr>
        <p:cNvPr id="7222" name="Shape 7222"/>
        <p:cNvGrpSpPr/>
        <p:nvPr/>
      </p:nvGrpSpPr>
      <p:grpSpPr>
        <a:xfrm>
          <a:off x="0" y="0"/>
          <a:ext cx="0" cy="0"/>
          <a:chOff x="0" y="0"/>
          <a:chExt cx="0" cy="0"/>
        </a:xfrm>
      </p:grpSpPr>
      <p:sp>
        <p:nvSpPr>
          <p:cNvPr id="7223" name="Google Shape;7223;p92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224" name="Google Shape;7224;p92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225" name="Google Shape;7225;p924"/>
          <p:cNvGrpSpPr/>
          <p:nvPr/>
        </p:nvGrpSpPr>
        <p:grpSpPr>
          <a:xfrm>
            <a:off x="0" y="5379426"/>
            <a:ext cx="2807368" cy="753891"/>
            <a:chOff x="0" y="5379426"/>
            <a:chExt cx="2807368" cy="753891"/>
          </a:xfrm>
        </p:grpSpPr>
        <p:sp>
          <p:nvSpPr>
            <p:cNvPr id="7226" name="Google Shape;7226;p92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227" name="Google Shape;7227;p92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7228" name="Google Shape;7228;p924"/>
          <p:cNvSpPr/>
          <p:nvPr>
            <p:ph idx="2" type="pic"/>
          </p:nvPr>
        </p:nvSpPr>
        <p:spPr>
          <a:xfrm>
            <a:off x="2807368" y="457202"/>
            <a:ext cx="8915400" cy="5943598"/>
          </a:xfrm>
          <a:prstGeom prst="rect">
            <a:avLst/>
          </a:prstGeom>
          <a:noFill/>
          <a:ln>
            <a:noFill/>
          </a:ln>
        </p:spPr>
      </p:sp>
      <p:pic>
        <p:nvPicPr>
          <p:cNvPr id="7229" name="Google Shape;7229;p92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7 2">
    <p:spTree>
      <p:nvGrpSpPr>
        <p:cNvPr id="7230" name="Shape 7230"/>
        <p:cNvGrpSpPr/>
        <p:nvPr/>
      </p:nvGrpSpPr>
      <p:grpSpPr>
        <a:xfrm>
          <a:off x="0" y="0"/>
          <a:ext cx="0" cy="0"/>
          <a:chOff x="0" y="0"/>
          <a:chExt cx="0" cy="0"/>
        </a:xfrm>
      </p:grpSpPr>
      <p:grpSp>
        <p:nvGrpSpPr>
          <p:cNvPr id="7231" name="Google Shape;7231;p925"/>
          <p:cNvGrpSpPr/>
          <p:nvPr/>
        </p:nvGrpSpPr>
        <p:grpSpPr>
          <a:xfrm>
            <a:off x="0" y="0"/>
            <a:ext cx="12192000" cy="2148830"/>
            <a:chOff x="0" y="0"/>
            <a:chExt cx="12192000" cy="2148830"/>
          </a:xfrm>
        </p:grpSpPr>
        <p:sp>
          <p:nvSpPr>
            <p:cNvPr id="7232" name="Google Shape;7232;p92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33" name="Google Shape;7233;p92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7234" name="Google Shape;7234;p92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235" name="Google Shape;7235;p92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36" name="Google Shape;7236;p92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7237" name="Google Shape;7237;p92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7238" name="Google Shape;7238;p92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5 2">
    <p:spTree>
      <p:nvGrpSpPr>
        <p:cNvPr id="7239" name="Shape 7239"/>
        <p:cNvGrpSpPr/>
        <p:nvPr/>
      </p:nvGrpSpPr>
      <p:grpSpPr>
        <a:xfrm>
          <a:off x="0" y="0"/>
          <a:ext cx="0" cy="0"/>
          <a:chOff x="0" y="0"/>
          <a:chExt cx="0" cy="0"/>
        </a:xfrm>
      </p:grpSpPr>
      <p:sp>
        <p:nvSpPr>
          <p:cNvPr id="7240" name="Google Shape;7240;p92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41" name="Google Shape;7241;p92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42" name="Google Shape;7242;p92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243" name="Google Shape;7243;p926"/>
          <p:cNvGrpSpPr/>
          <p:nvPr/>
        </p:nvGrpSpPr>
        <p:grpSpPr>
          <a:xfrm>
            <a:off x="7191542" y="1"/>
            <a:ext cx="5000459" cy="1425992"/>
            <a:chOff x="7191542" y="1"/>
            <a:chExt cx="5000459" cy="1425992"/>
          </a:xfrm>
        </p:grpSpPr>
        <p:pic>
          <p:nvPicPr>
            <p:cNvPr id="7244" name="Google Shape;7244;p92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45" name="Google Shape;7245;p926"/>
            <p:cNvGrpSpPr/>
            <p:nvPr/>
          </p:nvGrpSpPr>
          <p:grpSpPr>
            <a:xfrm>
              <a:off x="7191542" y="1"/>
              <a:ext cx="5000459" cy="1425992"/>
              <a:chOff x="7186272" y="0"/>
              <a:chExt cx="5005729" cy="1427495"/>
            </a:xfrm>
          </p:grpSpPr>
          <p:sp>
            <p:nvSpPr>
              <p:cNvPr id="7246" name="Google Shape;7246;p92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47" name="Google Shape;7247;p92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6 2">
    <p:spTree>
      <p:nvGrpSpPr>
        <p:cNvPr id="7248" name="Shape 7248"/>
        <p:cNvGrpSpPr/>
        <p:nvPr/>
      </p:nvGrpSpPr>
      <p:grpSpPr>
        <a:xfrm>
          <a:off x="0" y="0"/>
          <a:ext cx="0" cy="0"/>
          <a:chOff x="0" y="0"/>
          <a:chExt cx="0" cy="0"/>
        </a:xfrm>
      </p:grpSpPr>
      <p:grpSp>
        <p:nvGrpSpPr>
          <p:cNvPr id="7249" name="Google Shape;7249;p927"/>
          <p:cNvGrpSpPr/>
          <p:nvPr/>
        </p:nvGrpSpPr>
        <p:grpSpPr>
          <a:xfrm>
            <a:off x="7191542" y="1"/>
            <a:ext cx="5000459" cy="1425992"/>
            <a:chOff x="7191542" y="1"/>
            <a:chExt cx="5000459" cy="1425992"/>
          </a:xfrm>
        </p:grpSpPr>
        <p:pic>
          <p:nvPicPr>
            <p:cNvPr id="7250" name="Google Shape;7250;p92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51" name="Google Shape;7251;p927"/>
            <p:cNvGrpSpPr/>
            <p:nvPr/>
          </p:nvGrpSpPr>
          <p:grpSpPr>
            <a:xfrm>
              <a:off x="7191542" y="1"/>
              <a:ext cx="5000459" cy="1425992"/>
              <a:chOff x="7186272" y="0"/>
              <a:chExt cx="5005729" cy="1427495"/>
            </a:xfrm>
          </p:grpSpPr>
          <p:sp>
            <p:nvSpPr>
              <p:cNvPr id="7252" name="Google Shape;7252;p92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53" name="Google Shape;7253;p92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254" name="Google Shape;7254;p92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55" name="Google Shape;7255;p9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56" name="Google Shape;7256;p92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57" name="Google Shape;7257;p9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2">
    <p:spTree>
      <p:nvGrpSpPr>
        <p:cNvPr id="7258" name="Shape 7258"/>
        <p:cNvGrpSpPr/>
        <p:nvPr/>
      </p:nvGrpSpPr>
      <p:grpSpPr>
        <a:xfrm>
          <a:off x="0" y="0"/>
          <a:ext cx="0" cy="0"/>
          <a:chOff x="0" y="0"/>
          <a:chExt cx="0" cy="0"/>
        </a:xfrm>
      </p:grpSpPr>
      <p:sp>
        <p:nvSpPr>
          <p:cNvPr id="7259" name="Google Shape;7259;p928"/>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60" name="Google Shape;7260;p928"/>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7261" name="Google Shape;7261;p928"/>
          <p:cNvGrpSpPr/>
          <p:nvPr/>
        </p:nvGrpSpPr>
        <p:grpSpPr>
          <a:xfrm flipH="1">
            <a:off x="-1" y="1"/>
            <a:ext cx="6418725" cy="1509822"/>
            <a:chOff x="7522541" y="1"/>
            <a:chExt cx="4669459" cy="1098357"/>
          </a:xfrm>
        </p:grpSpPr>
        <p:sp>
          <p:nvSpPr>
            <p:cNvPr id="7262" name="Google Shape;7262;p928"/>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63" name="Google Shape;7263;p928"/>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pic>
        <p:nvPicPr>
          <p:cNvPr id="7264" name="Google Shape;7264;p928"/>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7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p:spTree>
      <p:nvGrpSpPr>
        <p:cNvPr id="7265" name="Shape 7265"/>
        <p:cNvGrpSpPr/>
        <p:nvPr/>
      </p:nvGrpSpPr>
      <p:grpSpPr>
        <a:xfrm>
          <a:off x="0" y="0"/>
          <a:ext cx="0" cy="0"/>
          <a:chOff x="0" y="0"/>
          <a:chExt cx="0" cy="0"/>
        </a:xfrm>
      </p:grpSpPr>
      <p:sp>
        <p:nvSpPr>
          <p:cNvPr id="7266" name="Google Shape;7266;p92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267" name="Google Shape;7267;p92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68" name="Google Shape;7268;p92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69" name="Google Shape;7269;p92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70" name="Google Shape;7270;p92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71" name="Google Shape;7271;p92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272" name="Google Shape;7272;p929"/>
          <p:cNvGrpSpPr/>
          <p:nvPr/>
        </p:nvGrpSpPr>
        <p:grpSpPr>
          <a:xfrm>
            <a:off x="7191542" y="1"/>
            <a:ext cx="5000459" cy="1425992"/>
            <a:chOff x="7191542" y="1"/>
            <a:chExt cx="5000459" cy="1425992"/>
          </a:xfrm>
        </p:grpSpPr>
        <p:pic>
          <p:nvPicPr>
            <p:cNvPr id="7273" name="Google Shape;7273;p92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74" name="Google Shape;7274;p929"/>
            <p:cNvGrpSpPr/>
            <p:nvPr/>
          </p:nvGrpSpPr>
          <p:grpSpPr>
            <a:xfrm>
              <a:off x="7191542" y="1"/>
              <a:ext cx="5000459" cy="1425992"/>
              <a:chOff x="7186272" y="0"/>
              <a:chExt cx="5005729" cy="1427495"/>
            </a:xfrm>
          </p:grpSpPr>
          <p:sp>
            <p:nvSpPr>
              <p:cNvPr id="7275" name="Google Shape;7275;p92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76" name="Google Shape;7276;p92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277" name="Google Shape;7277;p92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2">
    <p:spTree>
      <p:nvGrpSpPr>
        <p:cNvPr id="7278" name="Shape 7278"/>
        <p:cNvGrpSpPr/>
        <p:nvPr/>
      </p:nvGrpSpPr>
      <p:grpSpPr>
        <a:xfrm>
          <a:off x="0" y="0"/>
          <a:ext cx="0" cy="0"/>
          <a:chOff x="0" y="0"/>
          <a:chExt cx="0" cy="0"/>
        </a:xfrm>
      </p:grpSpPr>
      <p:sp>
        <p:nvSpPr>
          <p:cNvPr id="7279" name="Google Shape;7279;p93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280" name="Google Shape;7280;p93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81" name="Google Shape;7281;p93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82" name="Google Shape;7282;p93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83" name="Google Shape;7283;p93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84" name="Google Shape;7284;p93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285" name="Google Shape;7285;p930"/>
          <p:cNvGrpSpPr/>
          <p:nvPr/>
        </p:nvGrpSpPr>
        <p:grpSpPr>
          <a:xfrm>
            <a:off x="7191542" y="1"/>
            <a:ext cx="5000459" cy="1425992"/>
            <a:chOff x="7191542" y="1"/>
            <a:chExt cx="5000459" cy="1425992"/>
          </a:xfrm>
        </p:grpSpPr>
        <p:pic>
          <p:nvPicPr>
            <p:cNvPr id="7286" name="Google Shape;7286;p93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287" name="Google Shape;7287;p930"/>
            <p:cNvGrpSpPr/>
            <p:nvPr/>
          </p:nvGrpSpPr>
          <p:grpSpPr>
            <a:xfrm>
              <a:off x="7191542" y="1"/>
              <a:ext cx="5000459" cy="1425992"/>
              <a:chOff x="7186272" y="0"/>
              <a:chExt cx="5005729" cy="1427495"/>
            </a:xfrm>
          </p:grpSpPr>
          <p:sp>
            <p:nvSpPr>
              <p:cNvPr id="7288" name="Google Shape;7288;p93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289" name="Google Shape;7289;p93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290" name="Google Shape;7290;p93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p:spTree>
      <p:nvGrpSpPr>
        <p:cNvPr id="7291" name="Shape 7291"/>
        <p:cNvGrpSpPr/>
        <p:nvPr/>
      </p:nvGrpSpPr>
      <p:grpSpPr>
        <a:xfrm>
          <a:off x="0" y="0"/>
          <a:ext cx="0" cy="0"/>
          <a:chOff x="0" y="0"/>
          <a:chExt cx="0" cy="0"/>
        </a:xfrm>
      </p:grpSpPr>
      <p:sp>
        <p:nvSpPr>
          <p:cNvPr id="7292" name="Google Shape;7292;p93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293" name="Google Shape;7293;p93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94" name="Google Shape;7294;p93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95" name="Google Shape;7295;p93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296" name="Google Shape;7296;p93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297" name="Google Shape;7297;p93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298" name="Google Shape;7298;p931"/>
          <p:cNvGrpSpPr/>
          <p:nvPr/>
        </p:nvGrpSpPr>
        <p:grpSpPr>
          <a:xfrm>
            <a:off x="7191542" y="1"/>
            <a:ext cx="5000459" cy="1425992"/>
            <a:chOff x="7191542" y="1"/>
            <a:chExt cx="5000459" cy="1425992"/>
          </a:xfrm>
        </p:grpSpPr>
        <p:pic>
          <p:nvPicPr>
            <p:cNvPr id="7299" name="Google Shape;7299;p93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00" name="Google Shape;7300;p931"/>
            <p:cNvGrpSpPr/>
            <p:nvPr/>
          </p:nvGrpSpPr>
          <p:grpSpPr>
            <a:xfrm>
              <a:off x="7191542" y="1"/>
              <a:ext cx="5000459" cy="1425992"/>
              <a:chOff x="7186272" y="0"/>
              <a:chExt cx="5005729" cy="1427495"/>
            </a:xfrm>
          </p:grpSpPr>
          <p:sp>
            <p:nvSpPr>
              <p:cNvPr id="7301" name="Google Shape;7301;p93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02" name="Google Shape;7302;p93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03" name="Google Shape;7303;p93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2">
    <p:spTree>
      <p:nvGrpSpPr>
        <p:cNvPr id="7304" name="Shape 7304"/>
        <p:cNvGrpSpPr/>
        <p:nvPr/>
      </p:nvGrpSpPr>
      <p:grpSpPr>
        <a:xfrm>
          <a:off x="0" y="0"/>
          <a:ext cx="0" cy="0"/>
          <a:chOff x="0" y="0"/>
          <a:chExt cx="0" cy="0"/>
        </a:xfrm>
      </p:grpSpPr>
      <p:sp>
        <p:nvSpPr>
          <p:cNvPr id="7305" name="Google Shape;7305;p93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06" name="Google Shape;7306;p93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07" name="Google Shape;7307;p93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08" name="Google Shape;7308;p9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309" name="Google Shape;7309;p93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310" name="Google Shape;7310;p9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311" name="Google Shape;7311;p932"/>
          <p:cNvGrpSpPr/>
          <p:nvPr/>
        </p:nvGrpSpPr>
        <p:grpSpPr>
          <a:xfrm>
            <a:off x="7191542" y="1"/>
            <a:ext cx="5000459" cy="1425992"/>
            <a:chOff x="7191542" y="1"/>
            <a:chExt cx="5000459" cy="1425992"/>
          </a:xfrm>
        </p:grpSpPr>
        <p:pic>
          <p:nvPicPr>
            <p:cNvPr id="7312" name="Google Shape;7312;p93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13" name="Google Shape;7313;p932"/>
            <p:cNvGrpSpPr/>
            <p:nvPr/>
          </p:nvGrpSpPr>
          <p:grpSpPr>
            <a:xfrm>
              <a:off x="7191542" y="1"/>
              <a:ext cx="5000459" cy="1425992"/>
              <a:chOff x="7186272" y="0"/>
              <a:chExt cx="5005729" cy="1427495"/>
            </a:xfrm>
          </p:grpSpPr>
          <p:sp>
            <p:nvSpPr>
              <p:cNvPr id="7314" name="Google Shape;7314;p93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15" name="Google Shape;7315;p93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16" name="Google Shape;7316;p93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9">
    <p:spTree>
      <p:nvGrpSpPr>
        <p:cNvPr id="740" name="Shape 740"/>
        <p:cNvGrpSpPr/>
        <p:nvPr/>
      </p:nvGrpSpPr>
      <p:grpSpPr>
        <a:xfrm>
          <a:off x="0" y="0"/>
          <a:ext cx="0" cy="0"/>
          <a:chOff x="0" y="0"/>
          <a:chExt cx="0" cy="0"/>
        </a:xfrm>
      </p:grpSpPr>
      <p:grpSp>
        <p:nvGrpSpPr>
          <p:cNvPr id="741" name="Google Shape;741;p142"/>
          <p:cNvGrpSpPr/>
          <p:nvPr/>
        </p:nvGrpSpPr>
        <p:grpSpPr>
          <a:xfrm>
            <a:off x="7191542" y="1"/>
            <a:ext cx="5000459" cy="1425992"/>
            <a:chOff x="7191542" y="1"/>
            <a:chExt cx="5000459" cy="1425992"/>
          </a:xfrm>
        </p:grpSpPr>
        <p:pic>
          <p:nvPicPr>
            <p:cNvPr id="742" name="Google Shape;742;p1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3" name="Google Shape;743;p142"/>
            <p:cNvGrpSpPr/>
            <p:nvPr/>
          </p:nvGrpSpPr>
          <p:grpSpPr>
            <a:xfrm>
              <a:off x="7191542" y="1"/>
              <a:ext cx="5000459" cy="1425992"/>
              <a:chOff x="7186272" y="0"/>
              <a:chExt cx="5005729" cy="1427495"/>
            </a:xfrm>
          </p:grpSpPr>
          <p:sp>
            <p:nvSpPr>
              <p:cNvPr id="744" name="Google Shape;744;p1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5" name="Google Shape;745;p1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46" name="Google Shape;746;p1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47" name="Google Shape;747;p14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8" name="Google Shape;748;p1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9" name="Google Shape;749;p1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0" name="Google Shape;750;p1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3">
    <p:spTree>
      <p:nvGrpSpPr>
        <p:cNvPr id="7317" name="Shape 7317"/>
        <p:cNvGrpSpPr/>
        <p:nvPr/>
      </p:nvGrpSpPr>
      <p:grpSpPr>
        <a:xfrm>
          <a:off x="0" y="0"/>
          <a:ext cx="0" cy="0"/>
          <a:chOff x="0" y="0"/>
          <a:chExt cx="0" cy="0"/>
        </a:xfrm>
      </p:grpSpPr>
      <p:sp>
        <p:nvSpPr>
          <p:cNvPr id="7318" name="Google Shape;7318;p93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19" name="Google Shape;7319;p93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20" name="Google Shape;7320;p93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21" name="Google Shape;7321;p9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322" name="Google Shape;7322;p93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323" name="Google Shape;7323;p9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324" name="Google Shape;7324;p933"/>
          <p:cNvGrpSpPr/>
          <p:nvPr/>
        </p:nvGrpSpPr>
        <p:grpSpPr>
          <a:xfrm>
            <a:off x="7191542" y="1"/>
            <a:ext cx="5000459" cy="1425992"/>
            <a:chOff x="7191542" y="1"/>
            <a:chExt cx="5000459" cy="1425992"/>
          </a:xfrm>
        </p:grpSpPr>
        <p:pic>
          <p:nvPicPr>
            <p:cNvPr id="7325" name="Google Shape;7325;p93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26" name="Google Shape;7326;p933"/>
            <p:cNvGrpSpPr/>
            <p:nvPr/>
          </p:nvGrpSpPr>
          <p:grpSpPr>
            <a:xfrm>
              <a:off x="7191542" y="1"/>
              <a:ext cx="5000459" cy="1425992"/>
              <a:chOff x="7186272" y="0"/>
              <a:chExt cx="5005729" cy="1427495"/>
            </a:xfrm>
          </p:grpSpPr>
          <p:sp>
            <p:nvSpPr>
              <p:cNvPr id="7327" name="Google Shape;7327;p93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28" name="Google Shape;7328;p93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29" name="Google Shape;7329;p93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2">
    <p:spTree>
      <p:nvGrpSpPr>
        <p:cNvPr id="7330" name="Shape 7330"/>
        <p:cNvGrpSpPr/>
        <p:nvPr/>
      </p:nvGrpSpPr>
      <p:grpSpPr>
        <a:xfrm>
          <a:off x="0" y="0"/>
          <a:ext cx="0" cy="0"/>
          <a:chOff x="0" y="0"/>
          <a:chExt cx="0" cy="0"/>
        </a:xfrm>
      </p:grpSpPr>
      <p:sp>
        <p:nvSpPr>
          <p:cNvPr id="7331" name="Google Shape;7331;p93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32" name="Google Shape;7332;p93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33" name="Google Shape;7333;p93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34" name="Google Shape;7334;p9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335" name="Google Shape;7335;p93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336" name="Google Shape;7336;p9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337" name="Google Shape;7337;p934"/>
          <p:cNvGrpSpPr/>
          <p:nvPr/>
        </p:nvGrpSpPr>
        <p:grpSpPr>
          <a:xfrm>
            <a:off x="7191542" y="1"/>
            <a:ext cx="5000459" cy="1425992"/>
            <a:chOff x="7191542" y="1"/>
            <a:chExt cx="5000459" cy="1425992"/>
          </a:xfrm>
        </p:grpSpPr>
        <p:pic>
          <p:nvPicPr>
            <p:cNvPr id="7338" name="Google Shape;7338;p93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39" name="Google Shape;7339;p934"/>
            <p:cNvGrpSpPr/>
            <p:nvPr/>
          </p:nvGrpSpPr>
          <p:grpSpPr>
            <a:xfrm>
              <a:off x="7191542" y="1"/>
              <a:ext cx="5000459" cy="1425992"/>
              <a:chOff x="7186272" y="0"/>
              <a:chExt cx="5005729" cy="1427495"/>
            </a:xfrm>
          </p:grpSpPr>
          <p:sp>
            <p:nvSpPr>
              <p:cNvPr id="7340" name="Google Shape;7340;p93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41" name="Google Shape;7341;p93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42" name="Google Shape;7342;p93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solidFill>
          <a:schemeClr val="lt1"/>
        </a:solidFill>
      </p:bgPr>
    </p:bg>
    <p:spTree>
      <p:nvGrpSpPr>
        <p:cNvPr id="7343" name="Shape 7343"/>
        <p:cNvGrpSpPr/>
        <p:nvPr/>
      </p:nvGrpSpPr>
      <p:grpSpPr>
        <a:xfrm>
          <a:off x="0" y="0"/>
          <a:ext cx="0" cy="0"/>
          <a:chOff x="0" y="0"/>
          <a:chExt cx="0" cy="0"/>
        </a:xfrm>
      </p:grpSpPr>
      <p:sp>
        <p:nvSpPr>
          <p:cNvPr id="7344" name="Google Shape;7344;p935"/>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45" name="Google Shape;7345;p935"/>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7346" name="Google Shape;7346;p935"/>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7347" name="Google Shape;7347;p935"/>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7348" name="Google Shape;7348;p935"/>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7349" name="Google Shape;7349;p935"/>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50" name="Google Shape;7350;p935"/>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51" name="Google Shape;7351;p935"/>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7352" name="Google Shape;7352;p935"/>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Clr>
                <a:srgbClr val="919497"/>
              </a:buClr>
              <a:buSzPts val="1400"/>
              <a:buFont typeface="Calibri"/>
              <a:buNone/>
              <a:defRPr>
                <a:solidFill>
                  <a:srgbClr val="919497"/>
                </a:solidFill>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7353" name="Google Shape;7353;p935"/>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rgbClr val="919497"/>
              </a:buClr>
              <a:buSzPts val="1400"/>
              <a:buFont typeface="Calibri"/>
              <a:buNone/>
              <a:defRPr sz="1800">
                <a:solidFill>
                  <a:srgbClr val="919497"/>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7354" name="Google Shape;7354;p935"/>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1pPr>
            <a:lvl2pPr indent="0" lvl="1"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2pPr>
            <a:lvl3pPr indent="0" lvl="2"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3pPr>
            <a:lvl4pPr indent="0" lvl="3"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4pPr>
            <a:lvl5pPr indent="0" lvl="4"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5pPr>
            <a:lvl6pPr indent="0" lvl="5"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6pPr>
            <a:lvl7pPr indent="0" lvl="6"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7pPr>
            <a:lvl8pPr indent="0" lvl="7"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8pPr>
            <a:lvl9pPr indent="0" lvl="8"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2">
    <p:spTree>
      <p:nvGrpSpPr>
        <p:cNvPr id="7355" name="Shape 7355"/>
        <p:cNvGrpSpPr/>
        <p:nvPr/>
      </p:nvGrpSpPr>
      <p:grpSpPr>
        <a:xfrm>
          <a:off x="0" y="0"/>
          <a:ext cx="0" cy="0"/>
          <a:chOff x="0" y="0"/>
          <a:chExt cx="0" cy="0"/>
        </a:xfrm>
      </p:grpSpPr>
      <p:sp>
        <p:nvSpPr>
          <p:cNvPr id="7356" name="Google Shape;7356;p93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57" name="Google Shape;7357;p93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58" name="Google Shape;7358;p93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59" name="Google Shape;7359;p93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360" name="Google Shape;7360;p93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361" name="Google Shape;7361;p93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362" name="Google Shape;7362;p936"/>
          <p:cNvGrpSpPr/>
          <p:nvPr/>
        </p:nvGrpSpPr>
        <p:grpSpPr>
          <a:xfrm>
            <a:off x="7191542" y="1"/>
            <a:ext cx="5000459" cy="1425992"/>
            <a:chOff x="7191542" y="1"/>
            <a:chExt cx="5000459" cy="1425992"/>
          </a:xfrm>
        </p:grpSpPr>
        <p:pic>
          <p:nvPicPr>
            <p:cNvPr id="7363" name="Google Shape;7363;p93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64" name="Google Shape;7364;p936"/>
            <p:cNvGrpSpPr/>
            <p:nvPr/>
          </p:nvGrpSpPr>
          <p:grpSpPr>
            <a:xfrm>
              <a:off x="7191542" y="1"/>
              <a:ext cx="5000459" cy="1425992"/>
              <a:chOff x="7186272" y="0"/>
              <a:chExt cx="5005729" cy="1427495"/>
            </a:xfrm>
          </p:grpSpPr>
          <p:sp>
            <p:nvSpPr>
              <p:cNvPr id="7365" name="Google Shape;7365;p93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66" name="Google Shape;7366;p93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67" name="Google Shape;7367;p93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3">
    <p:spTree>
      <p:nvGrpSpPr>
        <p:cNvPr id="7368" name="Shape 7368"/>
        <p:cNvGrpSpPr/>
        <p:nvPr/>
      </p:nvGrpSpPr>
      <p:grpSpPr>
        <a:xfrm>
          <a:off x="0" y="0"/>
          <a:ext cx="0" cy="0"/>
          <a:chOff x="0" y="0"/>
          <a:chExt cx="0" cy="0"/>
        </a:xfrm>
      </p:grpSpPr>
      <p:sp>
        <p:nvSpPr>
          <p:cNvPr id="7369" name="Google Shape;7369;p93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70" name="Google Shape;7370;p93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71" name="Google Shape;7371;p93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72" name="Google Shape;7372;p93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373" name="Google Shape;7373;p93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374" name="Google Shape;7374;p93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375" name="Google Shape;7375;p937"/>
          <p:cNvGrpSpPr/>
          <p:nvPr/>
        </p:nvGrpSpPr>
        <p:grpSpPr>
          <a:xfrm>
            <a:off x="7191542" y="1"/>
            <a:ext cx="5000459" cy="1425992"/>
            <a:chOff x="7191542" y="1"/>
            <a:chExt cx="5000459" cy="1425992"/>
          </a:xfrm>
        </p:grpSpPr>
        <p:pic>
          <p:nvPicPr>
            <p:cNvPr id="7376" name="Google Shape;7376;p93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377" name="Google Shape;7377;p937"/>
            <p:cNvGrpSpPr/>
            <p:nvPr/>
          </p:nvGrpSpPr>
          <p:grpSpPr>
            <a:xfrm>
              <a:off x="7191542" y="1"/>
              <a:ext cx="5000459" cy="1425992"/>
              <a:chOff x="7186272" y="0"/>
              <a:chExt cx="5005729" cy="1427495"/>
            </a:xfrm>
          </p:grpSpPr>
          <p:sp>
            <p:nvSpPr>
              <p:cNvPr id="7378" name="Google Shape;7378;p93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379" name="Google Shape;7379;p93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380" name="Google Shape;7380;p93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9">
    <p:spTree>
      <p:nvGrpSpPr>
        <p:cNvPr id="7381" name="Shape 7381"/>
        <p:cNvGrpSpPr/>
        <p:nvPr/>
      </p:nvGrpSpPr>
      <p:grpSpPr>
        <a:xfrm>
          <a:off x="0" y="0"/>
          <a:ext cx="0" cy="0"/>
          <a:chOff x="0" y="0"/>
          <a:chExt cx="0" cy="0"/>
        </a:xfrm>
      </p:grpSpPr>
      <p:sp>
        <p:nvSpPr>
          <p:cNvPr id="7382" name="Google Shape;7382;p93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83" name="Google Shape;7383;p93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84" name="Google Shape;7384;p93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385" name="Google Shape;7385;p938"/>
          <p:cNvSpPr/>
          <p:nvPr>
            <p:ph idx="2" type="pic"/>
          </p:nvPr>
        </p:nvSpPr>
        <p:spPr>
          <a:xfrm>
            <a:off x="7118684" y="233915"/>
            <a:ext cx="5073316" cy="5943600"/>
          </a:xfrm>
          <a:prstGeom prst="rect">
            <a:avLst/>
          </a:prstGeom>
          <a:noFill/>
          <a:ln>
            <a:noFill/>
          </a:ln>
        </p:spPr>
      </p:sp>
      <p:grpSp>
        <p:nvGrpSpPr>
          <p:cNvPr id="7386" name="Google Shape;7386;p938"/>
          <p:cNvGrpSpPr/>
          <p:nvPr/>
        </p:nvGrpSpPr>
        <p:grpSpPr>
          <a:xfrm>
            <a:off x="0" y="5020348"/>
            <a:ext cx="12192000" cy="1837653"/>
            <a:chOff x="0" y="5020348"/>
            <a:chExt cx="12192000" cy="1837653"/>
          </a:xfrm>
        </p:grpSpPr>
        <p:sp>
          <p:nvSpPr>
            <p:cNvPr id="7387" name="Google Shape;7387;p93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88" name="Google Shape;7388;p93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389" name="Google Shape;7389;p93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0">
    <p:bg>
      <p:bgPr>
        <a:solidFill>
          <a:schemeClr val="lt2"/>
        </a:solidFill>
      </p:bgPr>
    </p:bg>
    <p:spTree>
      <p:nvGrpSpPr>
        <p:cNvPr id="7390" name="Shape 7390"/>
        <p:cNvGrpSpPr/>
        <p:nvPr/>
      </p:nvGrpSpPr>
      <p:grpSpPr>
        <a:xfrm>
          <a:off x="0" y="0"/>
          <a:ext cx="0" cy="0"/>
          <a:chOff x="0" y="0"/>
          <a:chExt cx="0" cy="0"/>
        </a:xfrm>
      </p:grpSpPr>
      <p:grpSp>
        <p:nvGrpSpPr>
          <p:cNvPr id="7391" name="Google Shape;7391;p939"/>
          <p:cNvGrpSpPr/>
          <p:nvPr/>
        </p:nvGrpSpPr>
        <p:grpSpPr>
          <a:xfrm>
            <a:off x="0" y="5020347"/>
            <a:ext cx="12192000" cy="1837653"/>
            <a:chOff x="0" y="5020347"/>
            <a:chExt cx="12192000" cy="1837653"/>
          </a:xfrm>
        </p:grpSpPr>
        <p:sp>
          <p:nvSpPr>
            <p:cNvPr id="7392" name="Google Shape;7392;p93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93" name="Google Shape;7393;p93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394" name="Google Shape;7394;p93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395" name="Google Shape;7395;p93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396" name="Google Shape;7396;p93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97" name="Google Shape;7397;p93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9">
    <p:spTree>
      <p:nvGrpSpPr>
        <p:cNvPr id="7398" name="Shape 7398"/>
        <p:cNvGrpSpPr/>
        <p:nvPr/>
      </p:nvGrpSpPr>
      <p:grpSpPr>
        <a:xfrm>
          <a:off x="0" y="0"/>
          <a:ext cx="0" cy="0"/>
          <a:chOff x="0" y="0"/>
          <a:chExt cx="0" cy="0"/>
        </a:xfrm>
      </p:grpSpPr>
      <p:sp>
        <p:nvSpPr>
          <p:cNvPr id="7399" name="Google Shape;7399;p94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400" name="Google Shape;7400;p94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401" name="Google Shape;7401;p940"/>
          <p:cNvGrpSpPr/>
          <p:nvPr/>
        </p:nvGrpSpPr>
        <p:grpSpPr>
          <a:xfrm>
            <a:off x="0" y="5379426"/>
            <a:ext cx="2807368" cy="753891"/>
            <a:chOff x="0" y="5379426"/>
            <a:chExt cx="2807368" cy="753891"/>
          </a:xfrm>
        </p:grpSpPr>
        <p:sp>
          <p:nvSpPr>
            <p:cNvPr id="7402" name="Google Shape;7402;p94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403" name="Google Shape;7403;p94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7404" name="Google Shape;7404;p940"/>
          <p:cNvSpPr/>
          <p:nvPr>
            <p:ph idx="2" type="pic"/>
          </p:nvPr>
        </p:nvSpPr>
        <p:spPr>
          <a:xfrm>
            <a:off x="2807368" y="457202"/>
            <a:ext cx="8915400" cy="5943598"/>
          </a:xfrm>
          <a:prstGeom prst="rect">
            <a:avLst/>
          </a:prstGeom>
          <a:noFill/>
          <a:ln>
            <a:noFill/>
          </a:ln>
        </p:spPr>
      </p:sp>
      <p:pic>
        <p:nvPicPr>
          <p:cNvPr id="7405" name="Google Shape;7405;p94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p:spTree>
      <p:nvGrpSpPr>
        <p:cNvPr id="7406" name="Shape 7406"/>
        <p:cNvGrpSpPr/>
        <p:nvPr/>
      </p:nvGrpSpPr>
      <p:grpSpPr>
        <a:xfrm>
          <a:off x="0" y="0"/>
          <a:ext cx="0" cy="0"/>
          <a:chOff x="0" y="0"/>
          <a:chExt cx="0" cy="0"/>
        </a:xfrm>
      </p:grpSpPr>
      <p:sp>
        <p:nvSpPr>
          <p:cNvPr id="7407" name="Google Shape;7407;p94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408" name="Google Shape;7408;p94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09" name="Google Shape;7409;p94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10" name="Google Shape;7410;p9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11" name="Google Shape;7411;p94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12" name="Google Shape;7412;p9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413" name="Google Shape;7413;p941"/>
          <p:cNvGrpSpPr/>
          <p:nvPr/>
        </p:nvGrpSpPr>
        <p:grpSpPr>
          <a:xfrm>
            <a:off x="7191542" y="1"/>
            <a:ext cx="5000459" cy="1425992"/>
            <a:chOff x="7191542" y="1"/>
            <a:chExt cx="5000459" cy="1425992"/>
          </a:xfrm>
        </p:grpSpPr>
        <p:pic>
          <p:nvPicPr>
            <p:cNvPr id="7414" name="Google Shape;7414;p94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15" name="Google Shape;7415;p941"/>
            <p:cNvGrpSpPr/>
            <p:nvPr/>
          </p:nvGrpSpPr>
          <p:grpSpPr>
            <a:xfrm>
              <a:off x="7191542" y="1"/>
              <a:ext cx="5000459" cy="1425992"/>
              <a:chOff x="7186272" y="0"/>
              <a:chExt cx="5005729" cy="1427495"/>
            </a:xfrm>
          </p:grpSpPr>
          <p:sp>
            <p:nvSpPr>
              <p:cNvPr id="7416" name="Google Shape;7416;p94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17" name="Google Shape;7417;p94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418" name="Google Shape;7418;p94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2">
    <p:spTree>
      <p:nvGrpSpPr>
        <p:cNvPr id="7419" name="Shape 7419"/>
        <p:cNvGrpSpPr/>
        <p:nvPr/>
      </p:nvGrpSpPr>
      <p:grpSpPr>
        <a:xfrm>
          <a:off x="0" y="0"/>
          <a:ext cx="0" cy="0"/>
          <a:chOff x="0" y="0"/>
          <a:chExt cx="0" cy="0"/>
        </a:xfrm>
      </p:grpSpPr>
      <p:sp>
        <p:nvSpPr>
          <p:cNvPr id="7420" name="Google Shape;7420;p94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421" name="Google Shape;7421;p94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22" name="Google Shape;7422;p94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23" name="Google Shape;7423;p9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24" name="Google Shape;7424;p94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25" name="Google Shape;7425;p9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426" name="Google Shape;7426;p942"/>
          <p:cNvGrpSpPr/>
          <p:nvPr/>
        </p:nvGrpSpPr>
        <p:grpSpPr>
          <a:xfrm>
            <a:off x="7191542" y="1"/>
            <a:ext cx="5000459" cy="1425992"/>
            <a:chOff x="7191542" y="1"/>
            <a:chExt cx="5000459" cy="1425992"/>
          </a:xfrm>
        </p:grpSpPr>
        <p:pic>
          <p:nvPicPr>
            <p:cNvPr id="7427" name="Google Shape;7427;p94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28" name="Google Shape;7428;p942"/>
            <p:cNvGrpSpPr/>
            <p:nvPr/>
          </p:nvGrpSpPr>
          <p:grpSpPr>
            <a:xfrm>
              <a:off x="7191542" y="1"/>
              <a:ext cx="5000459" cy="1425992"/>
              <a:chOff x="7186272" y="0"/>
              <a:chExt cx="5005729" cy="1427495"/>
            </a:xfrm>
          </p:grpSpPr>
          <p:sp>
            <p:nvSpPr>
              <p:cNvPr id="7429" name="Google Shape;7429;p94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30" name="Google Shape;7430;p94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431" name="Google Shape;7431;p94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6">
    <p:spTree>
      <p:nvGrpSpPr>
        <p:cNvPr id="751" name="Shape 751"/>
        <p:cNvGrpSpPr/>
        <p:nvPr/>
      </p:nvGrpSpPr>
      <p:grpSpPr>
        <a:xfrm>
          <a:off x="0" y="0"/>
          <a:ext cx="0" cy="0"/>
          <a:chOff x="0" y="0"/>
          <a:chExt cx="0" cy="0"/>
        </a:xfrm>
      </p:grpSpPr>
      <p:sp>
        <p:nvSpPr>
          <p:cNvPr id="752" name="Google Shape;752;p1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3" name="Google Shape;753;p14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54" name="Google Shape;754;p143"/>
          <p:cNvGrpSpPr/>
          <p:nvPr/>
        </p:nvGrpSpPr>
        <p:grpSpPr>
          <a:xfrm>
            <a:off x="7191542" y="1"/>
            <a:ext cx="5000459" cy="1425992"/>
            <a:chOff x="7191542" y="1"/>
            <a:chExt cx="5000459" cy="1425992"/>
          </a:xfrm>
        </p:grpSpPr>
        <p:pic>
          <p:nvPicPr>
            <p:cNvPr id="755" name="Google Shape;755;p1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6" name="Google Shape;756;p143"/>
            <p:cNvGrpSpPr/>
            <p:nvPr/>
          </p:nvGrpSpPr>
          <p:grpSpPr>
            <a:xfrm>
              <a:off x="7191542" y="1"/>
              <a:ext cx="5000459" cy="1425992"/>
              <a:chOff x="7186272" y="0"/>
              <a:chExt cx="5005729" cy="1427495"/>
            </a:xfrm>
          </p:grpSpPr>
          <p:sp>
            <p:nvSpPr>
              <p:cNvPr id="757" name="Google Shape;757;p1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 name="Google Shape;758;p1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59" name="Google Shape;759;p14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0" name="Google Shape;760;p14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761" name="Google Shape;761;p1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2" name="Google Shape;762;p1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2">
    <p:spTree>
      <p:nvGrpSpPr>
        <p:cNvPr id="7432" name="Shape 7432"/>
        <p:cNvGrpSpPr/>
        <p:nvPr/>
      </p:nvGrpSpPr>
      <p:grpSpPr>
        <a:xfrm>
          <a:off x="0" y="0"/>
          <a:ext cx="0" cy="0"/>
          <a:chOff x="0" y="0"/>
          <a:chExt cx="0" cy="0"/>
        </a:xfrm>
      </p:grpSpPr>
      <p:grpSp>
        <p:nvGrpSpPr>
          <p:cNvPr id="7433" name="Google Shape;7433;p943"/>
          <p:cNvGrpSpPr/>
          <p:nvPr/>
        </p:nvGrpSpPr>
        <p:grpSpPr>
          <a:xfrm>
            <a:off x="7191542" y="1"/>
            <a:ext cx="5000459" cy="1425992"/>
            <a:chOff x="7191542" y="1"/>
            <a:chExt cx="5000459" cy="1425992"/>
          </a:xfrm>
        </p:grpSpPr>
        <p:pic>
          <p:nvPicPr>
            <p:cNvPr id="7434" name="Google Shape;7434;p9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35" name="Google Shape;7435;p943"/>
            <p:cNvGrpSpPr/>
            <p:nvPr/>
          </p:nvGrpSpPr>
          <p:grpSpPr>
            <a:xfrm>
              <a:off x="7191542" y="1"/>
              <a:ext cx="5000459" cy="1425992"/>
              <a:chOff x="7186272" y="0"/>
              <a:chExt cx="5005729" cy="1427495"/>
            </a:xfrm>
          </p:grpSpPr>
          <p:sp>
            <p:nvSpPr>
              <p:cNvPr id="7436" name="Google Shape;7436;p9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37" name="Google Shape;7437;p9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438" name="Google Shape;7438;p94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39" name="Google Shape;7439;p943"/>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40" name="Google Shape;7440;p9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41" name="Google Shape;7441;p9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42" name="Google Shape;7442;p9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8">
    <p:spTree>
      <p:nvGrpSpPr>
        <p:cNvPr id="7443" name="Shape 7443"/>
        <p:cNvGrpSpPr/>
        <p:nvPr/>
      </p:nvGrpSpPr>
      <p:grpSpPr>
        <a:xfrm>
          <a:off x="0" y="0"/>
          <a:ext cx="0" cy="0"/>
          <a:chOff x="0" y="0"/>
          <a:chExt cx="0" cy="0"/>
        </a:xfrm>
      </p:grpSpPr>
      <p:sp>
        <p:nvSpPr>
          <p:cNvPr id="7444" name="Google Shape;7444;p9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45" name="Google Shape;7445;p944"/>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446" name="Google Shape;7446;p944"/>
          <p:cNvGrpSpPr/>
          <p:nvPr/>
        </p:nvGrpSpPr>
        <p:grpSpPr>
          <a:xfrm>
            <a:off x="7191542" y="1"/>
            <a:ext cx="5000459" cy="1425992"/>
            <a:chOff x="7191542" y="1"/>
            <a:chExt cx="5000459" cy="1425992"/>
          </a:xfrm>
        </p:grpSpPr>
        <p:pic>
          <p:nvPicPr>
            <p:cNvPr id="7447" name="Google Shape;7447;p9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48" name="Google Shape;7448;p944"/>
            <p:cNvGrpSpPr/>
            <p:nvPr/>
          </p:nvGrpSpPr>
          <p:grpSpPr>
            <a:xfrm>
              <a:off x="7191542" y="1"/>
              <a:ext cx="5000459" cy="1425992"/>
              <a:chOff x="7186272" y="0"/>
              <a:chExt cx="5005729" cy="1427495"/>
            </a:xfrm>
          </p:grpSpPr>
          <p:sp>
            <p:nvSpPr>
              <p:cNvPr id="7449" name="Google Shape;7449;p9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50" name="Google Shape;7450;p9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451" name="Google Shape;7451;p944"/>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52" name="Google Shape;7452;p94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53" name="Google Shape;7453;p9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54" name="Google Shape;7454;p9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7">
    <p:spTree>
      <p:nvGrpSpPr>
        <p:cNvPr id="7455" name="Shape 7455"/>
        <p:cNvGrpSpPr/>
        <p:nvPr/>
      </p:nvGrpSpPr>
      <p:grpSpPr>
        <a:xfrm>
          <a:off x="0" y="0"/>
          <a:ext cx="0" cy="0"/>
          <a:chOff x="0" y="0"/>
          <a:chExt cx="0" cy="0"/>
        </a:xfrm>
      </p:grpSpPr>
      <p:grpSp>
        <p:nvGrpSpPr>
          <p:cNvPr id="7456" name="Google Shape;7456;p945"/>
          <p:cNvGrpSpPr/>
          <p:nvPr/>
        </p:nvGrpSpPr>
        <p:grpSpPr>
          <a:xfrm>
            <a:off x="7191542" y="1"/>
            <a:ext cx="5000459" cy="1425992"/>
            <a:chOff x="7191542" y="1"/>
            <a:chExt cx="5000459" cy="1425992"/>
          </a:xfrm>
        </p:grpSpPr>
        <p:pic>
          <p:nvPicPr>
            <p:cNvPr id="7457" name="Google Shape;7457;p9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58" name="Google Shape;7458;p945"/>
            <p:cNvGrpSpPr/>
            <p:nvPr/>
          </p:nvGrpSpPr>
          <p:grpSpPr>
            <a:xfrm>
              <a:off x="7191542" y="1"/>
              <a:ext cx="5000459" cy="1425992"/>
              <a:chOff x="7186272" y="0"/>
              <a:chExt cx="5005729" cy="1427495"/>
            </a:xfrm>
          </p:grpSpPr>
          <p:sp>
            <p:nvSpPr>
              <p:cNvPr id="7459" name="Google Shape;7459;p9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60" name="Google Shape;7460;p9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461" name="Google Shape;7461;p9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62" name="Google Shape;7462;p945"/>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463" name="Google Shape;7463;p945"/>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64" name="Google Shape;7464;p945"/>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465" name="Google Shape;7465;p945"/>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66" name="Google Shape;7466;p9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67" name="Google Shape;7467;p9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68" name="Google Shape;7468;p9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7">
    <p:spTree>
      <p:nvGrpSpPr>
        <p:cNvPr id="7469" name="Shape 7469"/>
        <p:cNvGrpSpPr/>
        <p:nvPr/>
      </p:nvGrpSpPr>
      <p:grpSpPr>
        <a:xfrm>
          <a:off x="0" y="0"/>
          <a:ext cx="0" cy="0"/>
          <a:chOff x="0" y="0"/>
          <a:chExt cx="0" cy="0"/>
        </a:xfrm>
      </p:grpSpPr>
      <p:grpSp>
        <p:nvGrpSpPr>
          <p:cNvPr id="7470" name="Google Shape;7470;p946"/>
          <p:cNvGrpSpPr/>
          <p:nvPr/>
        </p:nvGrpSpPr>
        <p:grpSpPr>
          <a:xfrm>
            <a:off x="7191542" y="1"/>
            <a:ext cx="5000459" cy="1425992"/>
            <a:chOff x="7191542" y="1"/>
            <a:chExt cx="5000459" cy="1425992"/>
          </a:xfrm>
        </p:grpSpPr>
        <p:pic>
          <p:nvPicPr>
            <p:cNvPr id="7471" name="Google Shape;7471;p94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72" name="Google Shape;7472;p946"/>
            <p:cNvGrpSpPr/>
            <p:nvPr/>
          </p:nvGrpSpPr>
          <p:grpSpPr>
            <a:xfrm>
              <a:off x="7191542" y="1"/>
              <a:ext cx="5000459" cy="1425992"/>
              <a:chOff x="7186272" y="0"/>
              <a:chExt cx="5005729" cy="1427495"/>
            </a:xfrm>
          </p:grpSpPr>
          <p:sp>
            <p:nvSpPr>
              <p:cNvPr id="7473" name="Google Shape;7473;p94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74" name="Google Shape;7474;p94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475" name="Google Shape;7475;p94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76" name="Google Shape;7476;p9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77" name="Google Shape;7477;p94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78" name="Google Shape;7478;p9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8">
    <p:spTree>
      <p:nvGrpSpPr>
        <p:cNvPr id="7479" name="Shape 7479"/>
        <p:cNvGrpSpPr/>
        <p:nvPr/>
      </p:nvGrpSpPr>
      <p:grpSpPr>
        <a:xfrm>
          <a:off x="0" y="0"/>
          <a:ext cx="0" cy="0"/>
          <a:chOff x="0" y="0"/>
          <a:chExt cx="0" cy="0"/>
        </a:xfrm>
      </p:grpSpPr>
      <p:grpSp>
        <p:nvGrpSpPr>
          <p:cNvPr id="7480" name="Google Shape;7480;p947"/>
          <p:cNvGrpSpPr/>
          <p:nvPr/>
        </p:nvGrpSpPr>
        <p:grpSpPr>
          <a:xfrm>
            <a:off x="0" y="0"/>
            <a:ext cx="12192000" cy="2148830"/>
            <a:chOff x="0" y="0"/>
            <a:chExt cx="12192000" cy="2148830"/>
          </a:xfrm>
        </p:grpSpPr>
        <p:sp>
          <p:nvSpPr>
            <p:cNvPr id="7481" name="Google Shape;7481;p947"/>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82" name="Google Shape;7482;p947"/>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7483" name="Google Shape;7483;p947"/>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484" name="Google Shape;7484;p947"/>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85" name="Google Shape;7485;p947"/>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7486" name="Google Shape;7486;p947"/>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7487" name="Google Shape;7487;p947"/>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6">
    <p:spTree>
      <p:nvGrpSpPr>
        <p:cNvPr id="7488" name="Shape 7488"/>
        <p:cNvGrpSpPr/>
        <p:nvPr/>
      </p:nvGrpSpPr>
      <p:grpSpPr>
        <a:xfrm>
          <a:off x="0" y="0"/>
          <a:ext cx="0" cy="0"/>
          <a:chOff x="0" y="0"/>
          <a:chExt cx="0" cy="0"/>
        </a:xfrm>
      </p:grpSpPr>
      <p:sp>
        <p:nvSpPr>
          <p:cNvPr id="7489" name="Google Shape;7489;p94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490" name="Google Shape;7490;p94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491" name="Google Shape;7491;p94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492" name="Google Shape;7492;p948"/>
          <p:cNvGrpSpPr/>
          <p:nvPr/>
        </p:nvGrpSpPr>
        <p:grpSpPr>
          <a:xfrm>
            <a:off x="7191542" y="1"/>
            <a:ext cx="5000459" cy="1425992"/>
            <a:chOff x="7191542" y="1"/>
            <a:chExt cx="5000459" cy="1425992"/>
          </a:xfrm>
        </p:grpSpPr>
        <p:pic>
          <p:nvPicPr>
            <p:cNvPr id="7493" name="Google Shape;7493;p94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494" name="Google Shape;7494;p948"/>
            <p:cNvGrpSpPr/>
            <p:nvPr/>
          </p:nvGrpSpPr>
          <p:grpSpPr>
            <a:xfrm>
              <a:off x="7191542" y="1"/>
              <a:ext cx="5000459" cy="1425992"/>
              <a:chOff x="7186272" y="0"/>
              <a:chExt cx="5005729" cy="1427495"/>
            </a:xfrm>
          </p:grpSpPr>
          <p:sp>
            <p:nvSpPr>
              <p:cNvPr id="7495" name="Google Shape;7495;p94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496" name="Google Shape;7496;p94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3">
    <p:spTree>
      <p:nvGrpSpPr>
        <p:cNvPr id="7497" name="Shape 7497"/>
        <p:cNvGrpSpPr/>
        <p:nvPr/>
      </p:nvGrpSpPr>
      <p:grpSpPr>
        <a:xfrm>
          <a:off x="0" y="0"/>
          <a:ext cx="0" cy="0"/>
          <a:chOff x="0" y="0"/>
          <a:chExt cx="0" cy="0"/>
        </a:xfrm>
      </p:grpSpPr>
      <p:sp>
        <p:nvSpPr>
          <p:cNvPr id="7498" name="Google Shape;7498;p9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499" name="Google Shape;7499;p9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00" name="Google Shape;7500;p9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01" name="Google Shape;7501;p9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02" name="Google Shape;7502;p9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03" name="Google Shape;7503;p9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04" name="Google Shape;7504;p949"/>
          <p:cNvGrpSpPr/>
          <p:nvPr/>
        </p:nvGrpSpPr>
        <p:grpSpPr>
          <a:xfrm>
            <a:off x="7191542" y="1"/>
            <a:ext cx="5000459" cy="1425992"/>
            <a:chOff x="7191542" y="1"/>
            <a:chExt cx="5000459" cy="1425992"/>
          </a:xfrm>
        </p:grpSpPr>
        <p:pic>
          <p:nvPicPr>
            <p:cNvPr id="7505" name="Google Shape;7505;p9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06" name="Google Shape;7506;p949"/>
            <p:cNvGrpSpPr/>
            <p:nvPr/>
          </p:nvGrpSpPr>
          <p:grpSpPr>
            <a:xfrm>
              <a:off x="7191542" y="1"/>
              <a:ext cx="5000459" cy="1425992"/>
              <a:chOff x="7186272" y="0"/>
              <a:chExt cx="5005729" cy="1427495"/>
            </a:xfrm>
          </p:grpSpPr>
          <p:sp>
            <p:nvSpPr>
              <p:cNvPr id="7507" name="Google Shape;7507;p9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08" name="Google Shape;7508;p9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09" name="Google Shape;7509;p9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4">
    <p:spTree>
      <p:nvGrpSpPr>
        <p:cNvPr id="7510" name="Shape 7510"/>
        <p:cNvGrpSpPr/>
        <p:nvPr/>
      </p:nvGrpSpPr>
      <p:grpSpPr>
        <a:xfrm>
          <a:off x="0" y="0"/>
          <a:ext cx="0" cy="0"/>
          <a:chOff x="0" y="0"/>
          <a:chExt cx="0" cy="0"/>
        </a:xfrm>
      </p:grpSpPr>
      <p:sp>
        <p:nvSpPr>
          <p:cNvPr id="7511" name="Google Shape;7511;p95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12" name="Google Shape;7512;p95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13" name="Google Shape;7513;p95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14" name="Google Shape;7514;p9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15" name="Google Shape;7515;p9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16" name="Google Shape;7516;p9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17" name="Google Shape;7517;p950"/>
          <p:cNvGrpSpPr/>
          <p:nvPr/>
        </p:nvGrpSpPr>
        <p:grpSpPr>
          <a:xfrm>
            <a:off x="7191542" y="1"/>
            <a:ext cx="5000459" cy="1425992"/>
            <a:chOff x="7191542" y="1"/>
            <a:chExt cx="5000459" cy="1425992"/>
          </a:xfrm>
        </p:grpSpPr>
        <p:pic>
          <p:nvPicPr>
            <p:cNvPr id="7518" name="Google Shape;7518;p9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19" name="Google Shape;7519;p950"/>
            <p:cNvGrpSpPr/>
            <p:nvPr/>
          </p:nvGrpSpPr>
          <p:grpSpPr>
            <a:xfrm>
              <a:off x="7191542" y="1"/>
              <a:ext cx="5000459" cy="1425992"/>
              <a:chOff x="7186272" y="0"/>
              <a:chExt cx="5005729" cy="1427495"/>
            </a:xfrm>
          </p:grpSpPr>
          <p:sp>
            <p:nvSpPr>
              <p:cNvPr id="7520" name="Google Shape;7520;p9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21" name="Google Shape;7521;p9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22" name="Google Shape;7522;p95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3">
    <p:spTree>
      <p:nvGrpSpPr>
        <p:cNvPr id="7523" name="Shape 7523"/>
        <p:cNvGrpSpPr/>
        <p:nvPr/>
      </p:nvGrpSpPr>
      <p:grpSpPr>
        <a:xfrm>
          <a:off x="0" y="0"/>
          <a:ext cx="0" cy="0"/>
          <a:chOff x="0" y="0"/>
          <a:chExt cx="0" cy="0"/>
        </a:xfrm>
      </p:grpSpPr>
      <p:sp>
        <p:nvSpPr>
          <p:cNvPr id="7524" name="Google Shape;7524;p95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25" name="Google Shape;7525;p95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26" name="Google Shape;7526;p95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27" name="Google Shape;7527;p9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28" name="Google Shape;7528;p9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29" name="Google Shape;7529;p9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30" name="Google Shape;7530;p951"/>
          <p:cNvGrpSpPr/>
          <p:nvPr/>
        </p:nvGrpSpPr>
        <p:grpSpPr>
          <a:xfrm>
            <a:off x="7191542" y="1"/>
            <a:ext cx="5000459" cy="1425992"/>
            <a:chOff x="7191542" y="1"/>
            <a:chExt cx="5000459" cy="1425992"/>
          </a:xfrm>
        </p:grpSpPr>
        <p:pic>
          <p:nvPicPr>
            <p:cNvPr id="7531" name="Google Shape;7531;p9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32" name="Google Shape;7532;p951"/>
            <p:cNvGrpSpPr/>
            <p:nvPr/>
          </p:nvGrpSpPr>
          <p:grpSpPr>
            <a:xfrm>
              <a:off x="7191542" y="1"/>
              <a:ext cx="5000459" cy="1425992"/>
              <a:chOff x="7186272" y="0"/>
              <a:chExt cx="5005729" cy="1427495"/>
            </a:xfrm>
          </p:grpSpPr>
          <p:sp>
            <p:nvSpPr>
              <p:cNvPr id="7533" name="Google Shape;7533;p9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34" name="Google Shape;7534;p9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35" name="Google Shape;7535;p95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4">
    <p:spTree>
      <p:nvGrpSpPr>
        <p:cNvPr id="7536" name="Shape 7536"/>
        <p:cNvGrpSpPr/>
        <p:nvPr/>
      </p:nvGrpSpPr>
      <p:grpSpPr>
        <a:xfrm>
          <a:off x="0" y="0"/>
          <a:ext cx="0" cy="0"/>
          <a:chOff x="0" y="0"/>
          <a:chExt cx="0" cy="0"/>
        </a:xfrm>
      </p:grpSpPr>
      <p:sp>
        <p:nvSpPr>
          <p:cNvPr id="7537" name="Google Shape;7537;p95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38" name="Google Shape;7538;p95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39" name="Google Shape;7539;p95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40" name="Google Shape;7540;p95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41" name="Google Shape;7541;p9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42" name="Google Shape;7542;p9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43" name="Google Shape;7543;p952"/>
          <p:cNvGrpSpPr/>
          <p:nvPr/>
        </p:nvGrpSpPr>
        <p:grpSpPr>
          <a:xfrm>
            <a:off x="7191542" y="1"/>
            <a:ext cx="5000459" cy="1425992"/>
            <a:chOff x="7191542" y="1"/>
            <a:chExt cx="5000459" cy="1425992"/>
          </a:xfrm>
        </p:grpSpPr>
        <p:pic>
          <p:nvPicPr>
            <p:cNvPr id="7544" name="Google Shape;7544;p9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45" name="Google Shape;7545;p952"/>
            <p:cNvGrpSpPr/>
            <p:nvPr/>
          </p:nvGrpSpPr>
          <p:grpSpPr>
            <a:xfrm>
              <a:off x="7191542" y="1"/>
              <a:ext cx="5000459" cy="1425992"/>
              <a:chOff x="7186272" y="0"/>
              <a:chExt cx="5005729" cy="1427495"/>
            </a:xfrm>
          </p:grpSpPr>
          <p:sp>
            <p:nvSpPr>
              <p:cNvPr id="7546" name="Google Shape;7546;p9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47" name="Google Shape;7547;p9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48" name="Google Shape;7548;p95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6">
    <p:spTree>
      <p:nvGrpSpPr>
        <p:cNvPr id="763" name="Shape 763"/>
        <p:cNvGrpSpPr/>
        <p:nvPr/>
      </p:nvGrpSpPr>
      <p:grpSpPr>
        <a:xfrm>
          <a:off x="0" y="0"/>
          <a:ext cx="0" cy="0"/>
          <a:chOff x="0" y="0"/>
          <a:chExt cx="0" cy="0"/>
        </a:xfrm>
      </p:grpSpPr>
      <p:grpSp>
        <p:nvGrpSpPr>
          <p:cNvPr id="764" name="Google Shape;764;p144"/>
          <p:cNvGrpSpPr/>
          <p:nvPr/>
        </p:nvGrpSpPr>
        <p:grpSpPr>
          <a:xfrm>
            <a:off x="7191542" y="1"/>
            <a:ext cx="5000459" cy="1425992"/>
            <a:chOff x="7191542" y="1"/>
            <a:chExt cx="5000459" cy="1425992"/>
          </a:xfrm>
        </p:grpSpPr>
        <p:pic>
          <p:nvPicPr>
            <p:cNvPr id="765" name="Google Shape;765;p14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6" name="Google Shape;766;p144"/>
            <p:cNvGrpSpPr/>
            <p:nvPr/>
          </p:nvGrpSpPr>
          <p:grpSpPr>
            <a:xfrm>
              <a:off x="7191542" y="1"/>
              <a:ext cx="5000459" cy="1425992"/>
              <a:chOff x="7186272" y="0"/>
              <a:chExt cx="5005729" cy="1427495"/>
            </a:xfrm>
          </p:grpSpPr>
          <p:sp>
            <p:nvSpPr>
              <p:cNvPr id="767" name="Google Shape;767;p14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 name="Google Shape;768;p14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69" name="Google Shape;769;p14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70" name="Google Shape;770;p14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71" name="Google Shape;771;p14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2" name="Google Shape;772;p14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73" name="Google Shape;773;p14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4" name="Google Shape;774;p14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775" name="Google Shape;775;p14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6" name="Google Shape;776;p14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5">
    <p:spTree>
      <p:nvGrpSpPr>
        <p:cNvPr id="7549" name="Shape 7549"/>
        <p:cNvGrpSpPr/>
        <p:nvPr/>
      </p:nvGrpSpPr>
      <p:grpSpPr>
        <a:xfrm>
          <a:off x="0" y="0"/>
          <a:ext cx="0" cy="0"/>
          <a:chOff x="0" y="0"/>
          <a:chExt cx="0" cy="0"/>
        </a:xfrm>
      </p:grpSpPr>
      <p:sp>
        <p:nvSpPr>
          <p:cNvPr id="7550" name="Google Shape;7550;p95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51" name="Google Shape;7551;p95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52" name="Google Shape;7552;p95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53" name="Google Shape;7553;p9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54" name="Google Shape;7554;p9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55" name="Google Shape;7555;p9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56" name="Google Shape;7556;p953"/>
          <p:cNvGrpSpPr/>
          <p:nvPr/>
        </p:nvGrpSpPr>
        <p:grpSpPr>
          <a:xfrm>
            <a:off x="7191542" y="1"/>
            <a:ext cx="5000459" cy="1425992"/>
            <a:chOff x="7191542" y="1"/>
            <a:chExt cx="5000459" cy="1425992"/>
          </a:xfrm>
        </p:grpSpPr>
        <p:pic>
          <p:nvPicPr>
            <p:cNvPr id="7557" name="Google Shape;7557;p9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58" name="Google Shape;7558;p953"/>
            <p:cNvGrpSpPr/>
            <p:nvPr/>
          </p:nvGrpSpPr>
          <p:grpSpPr>
            <a:xfrm>
              <a:off x="7191542" y="1"/>
              <a:ext cx="5000459" cy="1425992"/>
              <a:chOff x="7186272" y="0"/>
              <a:chExt cx="5005729" cy="1427495"/>
            </a:xfrm>
          </p:grpSpPr>
          <p:sp>
            <p:nvSpPr>
              <p:cNvPr id="7559" name="Google Shape;7559;p9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60" name="Google Shape;7560;p9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61" name="Google Shape;7561;p95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4">
    <p:spTree>
      <p:nvGrpSpPr>
        <p:cNvPr id="7562" name="Shape 7562"/>
        <p:cNvGrpSpPr/>
        <p:nvPr/>
      </p:nvGrpSpPr>
      <p:grpSpPr>
        <a:xfrm>
          <a:off x="0" y="0"/>
          <a:ext cx="0" cy="0"/>
          <a:chOff x="0" y="0"/>
          <a:chExt cx="0" cy="0"/>
        </a:xfrm>
      </p:grpSpPr>
      <p:sp>
        <p:nvSpPr>
          <p:cNvPr id="7563" name="Google Shape;7563;p95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64" name="Google Shape;7564;p95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65" name="Google Shape;7565;p95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66" name="Google Shape;7566;p9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67" name="Google Shape;7567;p9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68" name="Google Shape;7568;p9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69" name="Google Shape;7569;p954"/>
          <p:cNvGrpSpPr/>
          <p:nvPr/>
        </p:nvGrpSpPr>
        <p:grpSpPr>
          <a:xfrm>
            <a:off x="7191542" y="1"/>
            <a:ext cx="5000459" cy="1425992"/>
            <a:chOff x="7191542" y="1"/>
            <a:chExt cx="5000459" cy="1425992"/>
          </a:xfrm>
        </p:grpSpPr>
        <p:pic>
          <p:nvPicPr>
            <p:cNvPr id="7570" name="Google Shape;7570;p9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71" name="Google Shape;7571;p954"/>
            <p:cNvGrpSpPr/>
            <p:nvPr/>
          </p:nvGrpSpPr>
          <p:grpSpPr>
            <a:xfrm>
              <a:off x="7191542" y="1"/>
              <a:ext cx="5000459" cy="1425992"/>
              <a:chOff x="7186272" y="0"/>
              <a:chExt cx="5005729" cy="1427495"/>
            </a:xfrm>
          </p:grpSpPr>
          <p:sp>
            <p:nvSpPr>
              <p:cNvPr id="7572" name="Google Shape;7572;p9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73" name="Google Shape;7573;p9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74" name="Google Shape;7574;p95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5">
    <p:spTree>
      <p:nvGrpSpPr>
        <p:cNvPr id="7575" name="Shape 7575"/>
        <p:cNvGrpSpPr/>
        <p:nvPr/>
      </p:nvGrpSpPr>
      <p:grpSpPr>
        <a:xfrm>
          <a:off x="0" y="0"/>
          <a:ext cx="0" cy="0"/>
          <a:chOff x="0" y="0"/>
          <a:chExt cx="0" cy="0"/>
        </a:xfrm>
      </p:grpSpPr>
      <p:sp>
        <p:nvSpPr>
          <p:cNvPr id="7576" name="Google Shape;7576;p95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77" name="Google Shape;7577;p95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78" name="Google Shape;7578;p95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79" name="Google Shape;7579;p9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80" name="Google Shape;7580;p9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81" name="Google Shape;7581;p9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82" name="Google Shape;7582;p955"/>
          <p:cNvGrpSpPr/>
          <p:nvPr/>
        </p:nvGrpSpPr>
        <p:grpSpPr>
          <a:xfrm>
            <a:off x="7191542" y="1"/>
            <a:ext cx="5000459" cy="1425992"/>
            <a:chOff x="7191542" y="1"/>
            <a:chExt cx="5000459" cy="1425992"/>
          </a:xfrm>
        </p:grpSpPr>
        <p:pic>
          <p:nvPicPr>
            <p:cNvPr id="7583" name="Google Shape;7583;p9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84" name="Google Shape;7584;p955"/>
            <p:cNvGrpSpPr/>
            <p:nvPr/>
          </p:nvGrpSpPr>
          <p:grpSpPr>
            <a:xfrm>
              <a:off x="7191542" y="1"/>
              <a:ext cx="5000459" cy="1425992"/>
              <a:chOff x="7186272" y="0"/>
              <a:chExt cx="5005729" cy="1427495"/>
            </a:xfrm>
          </p:grpSpPr>
          <p:sp>
            <p:nvSpPr>
              <p:cNvPr id="7585" name="Google Shape;7585;p9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86" name="Google Shape;7586;p9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587" name="Google Shape;7587;p95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2 6">
    <p:spTree>
      <p:nvGrpSpPr>
        <p:cNvPr id="7588" name="Shape 7588"/>
        <p:cNvGrpSpPr/>
        <p:nvPr/>
      </p:nvGrpSpPr>
      <p:grpSpPr>
        <a:xfrm>
          <a:off x="0" y="0"/>
          <a:ext cx="0" cy="0"/>
          <a:chOff x="0" y="0"/>
          <a:chExt cx="0" cy="0"/>
        </a:xfrm>
      </p:grpSpPr>
      <p:sp>
        <p:nvSpPr>
          <p:cNvPr id="7589" name="Google Shape;7589;p95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590" name="Google Shape;7590;p95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91" name="Google Shape;7591;p95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92" name="Google Shape;7592;p9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593" name="Google Shape;7593;p9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594" name="Google Shape;7594;p9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595" name="Google Shape;7595;p956"/>
          <p:cNvGrpSpPr/>
          <p:nvPr/>
        </p:nvGrpSpPr>
        <p:grpSpPr>
          <a:xfrm>
            <a:off x="7191542" y="1"/>
            <a:ext cx="5000459" cy="1425992"/>
            <a:chOff x="7191542" y="1"/>
            <a:chExt cx="5000459" cy="1425992"/>
          </a:xfrm>
        </p:grpSpPr>
        <p:pic>
          <p:nvPicPr>
            <p:cNvPr id="7596" name="Google Shape;7596;p9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597" name="Google Shape;7597;p956"/>
            <p:cNvGrpSpPr/>
            <p:nvPr/>
          </p:nvGrpSpPr>
          <p:grpSpPr>
            <a:xfrm>
              <a:off x="7191542" y="1"/>
              <a:ext cx="5000459" cy="1425992"/>
              <a:chOff x="7186272" y="0"/>
              <a:chExt cx="5005729" cy="1427495"/>
            </a:xfrm>
          </p:grpSpPr>
          <p:sp>
            <p:nvSpPr>
              <p:cNvPr id="7598" name="Google Shape;7598;p9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599" name="Google Shape;7599;p9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600" name="Google Shape;7600;p95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3 5">
    <p:spTree>
      <p:nvGrpSpPr>
        <p:cNvPr id="7601" name="Shape 7601"/>
        <p:cNvGrpSpPr/>
        <p:nvPr/>
      </p:nvGrpSpPr>
      <p:grpSpPr>
        <a:xfrm>
          <a:off x="0" y="0"/>
          <a:ext cx="0" cy="0"/>
          <a:chOff x="0" y="0"/>
          <a:chExt cx="0" cy="0"/>
        </a:xfrm>
      </p:grpSpPr>
      <p:sp>
        <p:nvSpPr>
          <p:cNvPr id="7602" name="Google Shape;7602;p95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03" name="Google Shape;7603;p95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04" name="Google Shape;7604;p95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05" name="Google Shape;7605;p9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606" name="Google Shape;7606;p9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07" name="Google Shape;7607;p9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608" name="Google Shape;7608;p957"/>
          <p:cNvGrpSpPr/>
          <p:nvPr/>
        </p:nvGrpSpPr>
        <p:grpSpPr>
          <a:xfrm>
            <a:off x="7191542" y="1"/>
            <a:ext cx="5000459" cy="1425992"/>
            <a:chOff x="7191542" y="1"/>
            <a:chExt cx="5000459" cy="1425992"/>
          </a:xfrm>
        </p:grpSpPr>
        <p:pic>
          <p:nvPicPr>
            <p:cNvPr id="7609" name="Google Shape;7609;p9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10" name="Google Shape;7610;p957"/>
            <p:cNvGrpSpPr/>
            <p:nvPr/>
          </p:nvGrpSpPr>
          <p:grpSpPr>
            <a:xfrm>
              <a:off x="7191542" y="1"/>
              <a:ext cx="5000459" cy="1425992"/>
              <a:chOff x="7186272" y="0"/>
              <a:chExt cx="5005729" cy="1427495"/>
            </a:xfrm>
          </p:grpSpPr>
          <p:sp>
            <p:nvSpPr>
              <p:cNvPr id="7611" name="Google Shape;7611;p9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12" name="Google Shape;7612;p9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613" name="Google Shape;7613;p95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2">
    <p:bg>
      <p:bgPr>
        <a:solidFill>
          <a:schemeClr val="lt1"/>
        </a:solidFill>
      </p:bgPr>
    </p:bg>
    <p:spTree>
      <p:nvGrpSpPr>
        <p:cNvPr id="7614" name="Shape 7614"/>
        <p:cNvGrpSpPr/>
        <p:nvPr/>
      </p:nvGrpSpPr>
      <p:grpSpPr>
        <a:xfrm>
          <a:off x="0" y="0"/>
          <a:ext cx="0" cy="0"/>
          <a:chOff x="0" y="0"/>
          <a:chExt cx="0" cy="0"/>
        </a:xfrm>
      </p:grpSpPr>
      <p:sp>
        <p:nvSpPr>
          <p:cNvPr id="7615" name="Google Shape;7615;p958"/>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16" name="Google Shape;7616;p958"/>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7617" name="Google Shape;7617;p958"/>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7618" name="Google Shape;7618;p958"/>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7619" name="Google Shape;7619;p958"/>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7620" name="Google Shape;7620;p958"/>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21" name="Google Shape;7621;p958"/>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22" name="Google Shape;7622;p958"/>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7623" name="Google Shape;7623;p958"/>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Clr>
                <a:srgbClr val="919497"/>
              </a:buClr>
              <a:buSzPts val="1400"/>
              <a:buFont typeface="Calibri"/>
              <a:buNone/>
              <a:defRPr>
                <a:solidFill>
                  <a:srgbClr val="919497"/>
                </a:solidFill>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7624" name="Google Shape;7624;p958"/>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rgbClr val="919497"/>
              </a:buClr>
              <a:buSzPts val="1400"/>
              <a:buFont typeface="Calibri"/>
              <a:buNone/>
              <a:defRPr sz="1800">
                <a:solidFill>
                  <a:srgbClr val="919497"/>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7625" name="Google Shape;7625;p958"/>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1pPr>
            <a:lvl2pPr indent="0" lvl="1"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2pPr>
            <a:lvl3pPr indent="0" lvl="2"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3pPr>
            <a:lvl4pPr indent="0" lvl="3"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4pPr>
            <a:lvl5pPr indent="0" lvl="4"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5pPr>
            <a:lvl6pPr indent="0" lvl="5"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6pPr>
            <a:lvl7pPr indent="0" lvl="6"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7pPr>
            <a:lvl8pPr indent="0" lvl="7"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8pPr>
            <a:lvl9pPr indent="0" lvl="8"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4">
    <p:spTree>
      <p:nvGrpSpPr>
        <p:cNvPr id="7626" name="Shape 7626"/>
        <p:cNvGrpSpPr/>
        <p:nvPr/>
      </p:nvGrpSpPr>
      <p:grpSpPr>
        <a:xfrm>
          <a:off x="0" y="0"/>
          <a:ext cx="0" cy="0"/>
          <a:chOff x="0" y="0"/>
          <a:chExt cx="0" cy="0"/>
        </a:xfrm>
      </p:grpSpPr>
      <p:sp>
        <p:nvSpPr>
          <p:cNvPr id="7627" name="Google Shape;7627;p95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28" name="Google Shape;7628;p95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29" name="Google Shape;7629;p95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30" name="Google Shape;7630;p9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631" name="Google Shape;7631;p9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32" name="Google Shape;7632;p9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633" name="Google Shape;7633;p959"/>
          <p:cNvGrpSpPr/>
          <p:nvPr/>
        </p:nvGrpSpPr>
        <p:grpSpPr>
          <a:xfrm>
            <a:off x="7191542" y="1"/>
            <a:ext cx="5000459" cy="1425992"/>
            <a:chOff x="7191542" y="1"/>
            <a:chExt cx="5000459" cy="1425992"/>
          </a:xfrm>
        </p:grpSpPr>
        <p:pic>
          <p:nvPicPr>
            <p:cNvPr id="7634" name="Google Shape;7634;p9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35" name="Google Shape;7635;p959"/>
            <p:cNvGrpSpPr/>
            <p:nvPr/>
          </p:nvGrpSpPr>
          <p:grpSpPr>
            <a:xfrm>
              <a:off x="7191542" y="1"/>
              <a:ext cx="5000459" cy="1425992"/>
              <a:chOff x="7186272" y="0"/>
              <a:chExt cx="5005729" cy="1427495"/>
            </a:xfrm>
          </p:grpSpPr>
          <p:sp>
            <p:nvSpPr>
              <p:cNvPr id="7636" name="Google Shape;7636;p9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37" name="Google Shape;7637;p9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638" name="Google Shape;7638;p95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5">
    <p:spTree>
      <p:nvGrpSpPr>
        <p:cNvPr id="7639" name="Shape 7639"/>
        <p:cNvGrpSpPr/>
        <p:nvPr/>
      </p:nvGrpSpPr>
      <p:grpSpPr>
        <a:xfrm>
          <a:off x="0" y="0"/>
          <a:ext cx="0" cy="0"/>
          <a:chOff x="0" y="0"/>
          <a:chExt cx="0" cy="0"/>
        </a:xfrm>
      </p:grpSpPr>
      <p:sp>
        <p:nvSpPr>
          <p:cNvPr id="7640" name="Google Shape;7640;p96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41" name="Google Shape;7641;p96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42" name="Google Shape;7642;p96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43" name="Google Shape;7643;p9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644" name="Google Shape;7644;p9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45" name="Google Shape;7645;p9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646" name="Google Shape;7646;p960"/>
          <p:cNvGrpSpPr/>
          <p:nvPr/>
        </p:nvGrpSpPr>
        <p:grpSpPr>
          <a:xfrm>
            <a:off x="7191542" y="1"/>
            <a:ext cx="5000459" cy="1425992"/>
            <a:chOff x="7191542" y="1"/>
            <a:chExt cx="5000459" cy="1425992"/>
          </a:xfrm>
        </p:grpSpPr>
        <p:pic>
          <p:nvPicPr>
            <p:cNvPr id="7647" name="Google Shape;7647;p9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48" name="Google Shape;7648;p960"/>
            <p:cNvGrpSpPr/>
            <p:nvPr/>
          </p:nvGrpSpPr>
          <p:grpSpPr>
            <a:xfrm>
              <a:off x="7191542" y="1"/>
              <a:ext cx="5000459" cy="1425992"/>
              <a:chOff x="7186272" y="0"/>
              <a:chExt cx="5005729" cy="1427495"/>
            </a:xfrm>
          </p:grpSpPr>
          <p:sp>
            <p:nvSpPr>
              <p:cNvPr id="7649" name="Google Shape;7649;p9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50" name="Google Shape;7650;p9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651" name="Google Shape;7651;p96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Quotation">
  <p:cSld name="2_Quotation 2 6">
    <p:spTree>
      <p:nvGrpSpPr>
        <p:cNvPr id="7652" name="Shape 7652"/>
        <p:cNvGrpSpPr/>
        <p:nvPr/>
      </p:nvGrpSpPr>
      <p:grpSpPr>
        <a:xfrm>
          <a:off x="0" y="0"/>
          <a:ext cx="0" cy="0"/>
          <a:chOff x="0" y="0"/>
          <a:chExt cx="0" cy="0"/>
        </a:xfrm>
      </p:grpSpPr>
      <p:sp>
        <p:nvSpPr>
          <p:cNvPr id="7653" name="Google Shape;7653;p96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54" name="Google Shape;7654;p96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55" name="Google Shape;7655;p96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56" name="Google Shape;7656;p96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657" name="Google Shape;7657;p96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58" name="Google Shape;7658;p9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659" name="Google Shape;7659;p961"/>
          <p:cNvGrpSpPr/>
          <p:nvPr/>
        </p:nvGrpSpPr>
        <p:grpSpPr>
          <a:xfrm>
            <a:off x="7191542" y="1"/>
            <a:ext cx="5000459" cy="1425992"/>
            <a:chOff x="7191542" y="1"/>
            <a:chExt cx="5000459" cy="1425992"/>
          </a:xfrm>
        </p:grpSpPr>
        <p:pic>
          <p:nvPicPr>
            <p:cNvPr id="7660" name="Google Shape;7660;p96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61" name="Google Shape;7661;p961"/>
            <p:cNvGrpSpPr/>
            <p:nvPr/>
          </p:nvGrpSpPr>
          <p:grpSpPr>
            <a:xfrm>
              <a:off x="7191542" y="1"/>
              <a:ext cx="5000459" cy="1425992"/>
              <a:chOff x="7186272" y="0"/>
              <a:chExt cx="5005729" cy="1427495"/>
            </a:xfrm>
          </p:grpSpPr>
          <p:sp>
            <p:nvSpPr>
              <p:cNvPr id="7662" name="Google Shape;7662;p96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663" name="Google Shape;7663;p96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664" name="Google Shape;7664;p96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9 2">
    <p:spTree>
      <p:nvGrpSpPr>
        <p:cNvPr id="7665" name="Shape 7665"/>
        <p:cNvGrpSpPr/>
        <p:nvPr/>
      </p:nvGrpSpPr>
      <p:grpSpPr>
        <a:xfrm>
          <a:off x="0" y="0"/>
          <a:ext cx="0" cy="0"/>
          <a:chOff x="0" y="0"/>
          <a:chExt cx="0" cy="0"/>
        </a:xfrm>
      </p:grpSpPr>
      <p:sp>
        <p:nvSpPr>
          <p:cNvPr id="7666" name="Google Shape;7666;p962"/>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67" name="Google Shape;7667;p962"/>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68" name="Google Shape;7668;p962"/>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669" name="Google Shape;7669;p962"/>
          <p:cNvSpPr/>
          <p:nvPr>
            <p:ph idx="2" type="pic"/>
          </p:nvPr>
        </p:nvSpPr>
        <p:spPr>
          <a:xfrm>
            <a:off x="7118684" y="233915"/>
            <a:ext cx="5073316" cy="5943600"/>
          </a:xfrm>
          <a:prstGeom prst="rect">
            <a:avLst/>
          </a:prstGeom>
          <a:noFill/>
          <a:ln>
            <a:noFill/>
          </a:ln>
        </p:spPr>
      </p:sp>
      <p:grpSp>
        <p:nvGrpSpPr>
          <p:cNvPr id="7670" name="Google Shape;7670;p962"/>
          <p:cNvGrpSpPr/>
          <p:nvPr/>
        </p:nvGrpSpPr>
        <p:grpSpPr>
          <a:xfrm>
            <a:off x="0" y="5020348"/>
            <a:ext cx="12192000" cy="1837653"/>
            <a:chOff x="0" y="5020348"/>
            <a:chExt cx="12192000" cy="1837653"/>
          </a:xfrm>
        </p:grpSpPr>
        <p:sp>
          <p:nvSpPr>
            <p:cNvPr id="7671" name="Google Shape;7671;p96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72" name="Google Shape;7672;p962"/>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673" name="Google Shape;7673;p96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6">
    <p:spTree>
      <p:nvGrpSpPr>
        <p:cNvPr id="777" name="Shape 777"/>
        <p:cNvGrpSpPr/>
        <p:nvPr/>
      </p:nvGrpSpPr>
      <p:grpSpPr>
        <a:xfrm>
          <a:off x="0" y="0"/>
          <a:ext cx="0" cy="0"/>
          <a:chOff x="0" y="0"/>
          <a:chExt cx="0" cy="0"/>
        </a:xfrm>
      </p:grpSpPr>
      <p:grpSp>
        <p:nvGrpSpPr>
          <p:cNvPr id="778" name="Google Shape;778;p145"/>
          <p:cNvGrpSpPr/>
          <p:nvPr/>
        </p:nvGrpSpPr>
        <p:grpSpPr>
          <a:xfrm>
            <a:off x="7191542" y="1"/>
            <a:ext cx="5000459" cy="1425992"/>
            <a:chOff x="7191542" y="1"/>
            <a:chExt cx="5000459" cy="1425992"/>
          </a:xfrm>
        </p:grpSpPr>
        <p:pic>
          <p:nvPicPr>
            <p:cNvPr id="779" name="Google Shape;779;p14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0" name="Google Shape;780;p145"/>
            <p:cNvGrpSpPr/>
            <p:nvPr/>
          </p:nvGrpSpPr>
          <p:grpSpPr>
            <a:xfrm>
              <a:off x="7191542" y="1"/>
              <a:ext cx="5000459" cy="1425992"/>
              <a:chOff x="7186272" y="0"/>
              <a:chExt cx="5005729" cy="1427495"/>
            </a:xfrm>
          </p:grpSpPr>
          <p:sp>
            <p:nvSpPr>
              <p:cNvPr id="781" name="Google Shape;781;p14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2" name="Google Shape;782;p14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83" name="Google Shape;783;p14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84" name="Google Shape;784;p1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785" name="Google Shape;785;p14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6" name="Google Shape;786;p1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0 2">
    <p:bg>
      <p:bgPr>
        <a:solidFill>
          <a:schemeClr val="lt2"/>
        </a:solidFill>
      </p:bgPr>
    </p:bg>
    <p:spTree>
      <p:nvGrpSpPr>
        <p:cNvPr id="7674" name="Shape 7674"/>
        <p:cNvGrpSpPr/>
        <p:nvPr/>
      </p:nvGrpSpPr>
      <p:grpSpPr>
        <a:xfrm>
          <a:off x="0" y="0"/>
          <a:ext cx="0" cy="0"/>
          <a:chOff x="0" y="0"/>
          <a:chExt cx="0" cy="0"/>
        </a:xfrm>
      </p:grpSpPr>
      <p:grpSp>
        <p:nvGrpSpPr>
          <p:cNvPr id="7675" name="Google Shape;7675;p963"/>
          <p:cNvGrpSpPr/>
          <p:nvPr/>
        </p:nvGrpSpPr>
        <p:grpSpPr>
          <a:xfrm>
            <a:off x="0" y="5020347"/>
            <a:ext cx="12192000" cy="1837653"/>
            <a:chOff x="0" y="5020347"/>
            <a:chExt cx="12192000" cy="1837653"/>
          </a:xfrm>
        </p:grpSpPr>
        <p:sp>
          <p:nvSpPr>
            <p:cNvPr id="7676" name="Google Shape;7676;p963"/>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77" name="Google Shape;7677;p96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78" name="Google Shape;7678;p963"/>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679" name="Google Shape;7679;p96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680" name="Google Shape;7680;p96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81" name="Google Shape;7681;p963"/>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9 2">
    <p:spTree>
      <p:nvGrpSpPr>
        <p:cNvPr id="7682" name="Shape 7682"/>
        <p:cNvGrpSpPr/>
        <p:nvPr/>
      </p:nvGrpSpPr>
      <p:grpSpPr>
        <a:xfrm>
          <a:off x="0" y="0"/>
          <a:ext cx="0" cy="0"/>
          <a:chOff x="0" y="0"/>
          <a:chExt cx="0" cy="0"/>
        </a:xfrm>
      </p:grpSpPr>
      <p:sp>
        <p:nvSpPr>
          <p:cNvPr id="7683" name="Google Shape;7683;p964"/>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684" name="Google Shape;7684;p964"/>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685" name="Google Shape;7685;p964"/>
          <p:cNvGrpSpPr/>
          <p:nvPr/>
        </p:nvGrpSpPr>
        <p:grpSpPr>
          <a:xfrm>
            <a:off x="0" y="5379426"/>
            <a:ext cx="2807368" cy="753891"/>
            <a:chOff x="0" y="5379426"/>
            <a:chExt cx="2807368" cy="753891"/>
          </a:xfrm>
        </p:grpSpPr>
        <p:sp>
          <p:nvSpPr>
            <p:cNvPr id="7686" name="Google Shape;7686;p964"/>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87" name="Google Shape;7687;p964"/>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7688" name="Google Shape;7688;p964"/>
          <p:cNvSpPr/>
          <p:nvPr>
            <p:ph idx="2" type="pic"/>
          </p:nvPr>
        </p:nvSpPr>
        <p:spPr>
          <a:xfrm>
            <a:off x="2807368" y="457202"/>
            <a:ext cx="8915400" cy="5943598"/>
          </a:xfrm>
          <a:prstGeom prst="rect">
            <a:avLst/>
          </a:prstGeom>
          <a:noFill/>
          <a:ln>
            <a:noFill/>
          </a:ln>
        </p:spPr>
      </p:sp>
      <p:pic>
        <p:nvPicPr>
          <p:cNvPr id="7689" name="Google Shape;7689;p964"/>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3">
    <p:spTree>
      <p:nvGrpSpPr>
        <p:cNvPr id="7690" name="Shape 7690"/>
        <p:cNvGrpSpPr/>
        <p:nvPr/>
      </p:nvGrpSpPr>
      <p:grpSpPr>
        <a:xfrm>
          <a:off x="0" y="0"/>
          <a:ext cx="0" cy="0"/>
          <a:chOff x="0" y="0"/>
          <a:chExt cx="0" cy="0"/>
        </a:xfrm>
      </p:grpSpPr>
      <p:sp>
        <p:nvSpPr>
          <p:cNvPr id="7691" name="Google Shape;7691;p96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692" name="Google Shape;7692;p96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93" name="Google Shape;7693;p96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94" name="Google Shape;7694;p9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695" name="Google Shape;7695;p96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696" name="Google Shape;7696;p9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697" name="Google Shape;7697;p965"/>
          <p:cNvGrpSpPr/>
          <p:nvPr/>
        </p:nvGrpSpPr>
        <p:grpSpPr>
          <a:xfrm>
            <a:off x="7191542" y="1"/>
            <a:ext cx="5000459" cy="1425992"/>
            <a:chOff x="7191542" y="1"/>
            <a:chExt cx="5000459" cy="1425992"/>
          </a:xfrm>
        </p:grpSpPr>
        <p:pic>
          <p:nvPicPr>
            <p:cNvPr id="7698" name="Google Shape;7698;p96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699" name="Google Shape;7699;p965"/>
            <p:cNvGrpSpPr/>
            <p:nvPr/>
          </p:nvGrpSpPr>
          <p:grpSpPr>
            <a:xfrm>
              <a:off x="7191542" y="1"/>
              <a:ext cx="5000459" cy="1425992"/>
              <a:chOff x="7186272" y="0"/>
              <a:chExt cx="5005729" cy="1427495"/>
            </a:xfrm>
          </p:grpSpPr>
          <p:sp>
            <p:nvSpPr>
              <p:cNvPr id="7700" name="Google Shape;7700;p96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01" name="Google Shape;7701;p96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702" name="Google Shape;7702;p96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4">
    <p:spTree>
      <p:nvGrpSpPr>
        <p:cNvPr id="7703" name="Shape 7703"/>
        <p:cNvGrpSpPr/>
        <p:nvPr/>
      </p:nvGrpSpPr>
      <p:grpSpPr>
        <a:xfrm>
          <a:off x="0" y="0"/>
          <a:ext cx="0" cy="0"/>
          <a:chOff x="0" y="0"/>
          <a:chExt cx="0" cy="0"/>
        </a:xfrm>
      </p:grpSpPr>
      <p:sp>
        <p:nvSpPr>
          <p:cNvPr id="7704" name="Google Shape;7704;p96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705" name="Google Shape;7705;p96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06" name="Google Shape;7706;p96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07" name="Google Shape;7707;p9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08" name="Google Shape;7708;p9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09" name="Google Shape;7709;p9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710" name="Google Shape;7710;p966"/>
          <p:cNvGrpSpPr/>
          <p:nvPr/>
        </p:nvGrpSpPr>
        <p:grpSpPr>
          <a:xfrm>
            <a:off x="7191542" y="1"/>
            <a:ext cx="5000459" cy="1425992"/>
            <a:chOff x="7191542" y="1"/>
            <a:chExt cx="5000459" cy="1425992"/>
          </a:xfrm>
        </p:grpSpPr>
        <p:pic>
          <p:nvPicPr>
            <p:cNvPr id="7711" name="Google Shape;7711;p9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12" name="Google Shape;7712;p966"/>
            <p:cNvGrpSpPr/>
            <p:nvPr/>
          </p:nvGrpSpPr>
          <p:grpSpPr>
            <a:xfrm>
              <a:off x="7191542" y="1"/>
              <a:ext cx="5000459" cy="1425992"/>
              <a:chOff x="7186272" y="0"/>
              <a:chExt cx="5005729" cy="1427495"/>
            </a:xfrm>
          </p:grpSpPr>
          <p:sp>
            <p:nvSpPr>
              <p:cNvPr id="7713" name="Google Shape;7713;p9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14" name="Google Shape;7714;p9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715" name="Google Shape;7715;p96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4 5">
    <p:spTree>
      <p:nvGrpSpPr>
        <p:cNvPr id="7716" name="Shape 7716"/>
        <p:cNvGrpSpPr/>
        <p:nvPr/>
      </p:nvGrpSpPr>
      <p:grpSpPr>
        <a:xfrm>
          <a:off x="0" y="0"/>
          <a:ext cx="0" cy="0"/>
          <a:chOff x="0" y="0"/>
          <a:chExt cx="0" cy="0"/>
        </a:xfrm>
      </p:grpSpPr>
      <p:sp>
        <p:nvSpPr>
          <p:cNvPr id="7717" name="Google Shape;7717;p96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718" name="Google Shape;7718;p96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19" name="Google Shape;7719;p96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20" name="Google Shape;7720;p96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21" name="Google Shape;7721;p96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22" name="Google Shape;7722;p96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723" name="Google Shape;7723;p967"/>
          <p:cNvGrpSpPr/>
          <p:nvPr/>
        </p:nvGrpSpPr>
        <p:grpSpPr>
          <a:xfrm>
            <a:off x="7191542" y="1"/>
            <a:ext cx="5000459" cy="1425992"/>
            <a:chOff x="7191542" y="1"/>
            <a:chExt cx="5000459" cy="1425992"/>
          </a:xfrm>
        </p:grpSpPr>
        <p:pic>
          <p:nvPicPr>
            <p:cNvPr id="7724" name="Google Shape;7724;p96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25" name="Google Shape;7725;p967"/>
            <p:cNvGrpSpPr/>
            <p:nvPr/>
          </p:nvGrpSpPr>
          <p:grpSpPr>
            <a:xfrm>
              <a:off x="7191542" y="1"/>
              <a:ext cx="5000459" cy="1425992"/>
              <a:chOff x="7186272" y="0"/>
              <a:chExt cx="5005729" cy="1427495"/>
            </a:xfrm>
          </p:grpSpPr>
          <p:sp>
            <p:nvSpPr>
              <p:cNvPr id="7726" name="Google Shape;7726;p96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27" name="Google Shape;7727;p96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728" name="Google Shape;7728;p96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2 2">
    <p:spTree>
      <p:nvGrpSpPr>
        <p:cNvPr id="7729" name="Shape 7729"/>
        <p:cNvGrpSpPr/>
        <p:nvPr/>
      </p:nvGrpSpPr>
      <p:grpSpPr>
        <a:xfrm>
          <a:off x="0" y="0"/>
          <a:ext cx="0" cy="0"/>
          <a:chOff x="0" y="0"/>
          <a:chExt cx="0" cy="0"/>
        </a:xfrm>
      </p:grpSpPr>
      <p:grpSp>
        <p:nvGrpSpPr>
          <p:cNvPr id="7730" name="Google Shape;7730;p968"/>
          <p:cNvGrpSpPr/>
          <p:nvPr/>
        </p:nvGrpSpPr>
        <p:grpSpPr>
          <a:xfrm>
            <a:off x="7191542" y="1"/>
            <a:ext cx="5000459" cy="1425992"/>
            <a:chOff x="7191542" y="1"/>
            <a:chExt cx="5000459" cy="1425992"/>
          </a:xfrm>
        </p:grpSpPr>
        <p:pic>
          <p:nvPicPr>
            <p:cNvPr id="7731" name="Google Shape;7731;p9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32" name="Google Shape;7732;p968"/>
            <p:cNvGrpSpPr/>
            <p:nvPr/>
          </p:nvGrpSpPr>
          <p:grpSpPr>
            <a:xfrm>
              <a:off x="7191542" y="1"/>
              <a:ext cx="5000459" cy="1425992"/>
              <a:chOff x="7186272" y="0"/>
              <a:chExt cx="5005729" cy="1427495"/>
            </a:xfrm>
          </p:grpSpPr>
          <p:sp>
            <p:nvSpPr>
              <p:cNvPr id="7733" name="Google Shape;7733;p9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34" name="Google Shape;7734;p9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735" name="Google Shape;7735;p96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36" name="Google Shape;7736;p96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37" name="Google Shape;7737;p9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38" name="Google Shape;7738;p9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39" name="Google Shape;7739;p9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8 2">
    <p:spTree>
      <p:nvGrpSpPr>
        <p:cNvPr id="7740" name="Shape 7740"/>
        <p:cNvGrpSpPr/>
        <p:nvPr/>
      </p:nvGrpSpPr>
      <p:grpSpPr>
        <a:xfrm>
          <a:off x="0" y="0"/>
          <a:ext cx="0" cy="0"/>
          <a:chOff x="0" y="0"/>
          <a:chExt cx="0" cy="0"/>
        </a:xfrm>
      </p:grpSpPr>
      <p:sp>
        <p:nvSpPr>
          <p:cNvPr id="7741" name="Google Shape;7741;p96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42" name="Google Shape;7742;p96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743" name="Google Shape;7743;p969"/>
          <p:cNvGrpSpPr/>
          <p:nvPr/>
        </p:nvGrpSpPr>
        <p:grpSpPr>
          <a:xfrm>
            <a:off x="7191542" y="1"/>
            <a:ext cx="5000459" cy="1425992"/>
            <a:chOff x="7191542" y="1"/>
            <a:chExt cx="5000459" cy="1425992"/>
          </a:xfrm>
        </p:grpSpPr>
        <p:pic>
          <p:nvPicPr>
            <p:cNvPr id="7744" name="Google Shape;7744;p9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45" name="Google Shape;7745;p969"/>
            <p:cNvGrpSpPr/>
            <p:nvPr/>
          </p:nvGrpSpPr>
          <p:grpSpPr>
            <a:xfrm>
              <a:off x="7191542" y="1"/>
              <a:ext cx="5000459" cy="1425992"/>
              <a:chOff x="7186272" y="0"/>
              <a:chExt cx="5005729" cy="1427495"/>
            </a:xfrm>
          </p:grpSpPr>
          <p:sp>
            <p:nvSpPr>
              <p:cNvPr id="7746" name="Google Shape;7746;p9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47" name="Google Shape;7747;p9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748" name="Google Shape;7748;p96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49" name="Google Shape;7749;p96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50" name="Google Shape;7750;p9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51" name="Google Shape;7751;p9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7 2">
    <p:spTree>
      <p:nvGrpSpPr>
        <p:cNvPr id="7752" name="Shape 7752"/>
        <p:cNvGrpSpPr/>
        <p:nvPr/>
      </p:nvGrpSpPr>
      <p:grpSpPr>
        <a:xfrm>
          <a:off x="0" y="0"/>
          <a:ext cx="0" cy="0"/>
          <a:chOff x="0" y="0"/>
          <a:chExt cx="0" cy="0"/>
        </a:xfrm>
      </p:grpSpPr>
      <p:grpSp>
        <p:nvGrpSpPr>
          <p:cNvPr id="7753" name="Google Shape;7753;p970"/>
          <p:cNvGrpSpPr/>
          <p:nvPr/>
        </p:nvGrpSpPr>
        <p:grpSpPr>
          <a:xfrm>
            <a:off x="7191542" y="1"/>
            <a:ext cx="5000459" cy="1425992"/>
            <a:chOff x="7191542" y="1"/>
            <a:chExt cx="5000459" cy="1425992"/>
          </a:xfrm>
        </p:grpSpPr>
        <p:pic>
          <p:nvPicPr>
            <p:cNvPr id="7754" name="Google Shape;7754;p9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55" name="Google Shape;7755;p970"/>
            <p:cNvGrpSpPr/>
            <p:nvPr/>
          </p:nvGrpSpPr>
          <p:grpSpPr>
            <a:xfrm>
              <a:off x="7191542" y="1"/>
              <a:ext cx="5000459" cy="1425992"/>
              <a:chOff x="7186272" y="0"/>
              <a:chExt cx="5005729" cy="1427495"/>
            </a:xfrm>
          </p:grpSpPr>
          <p:sp>
            <p:nvSpPr>
              <p:cNvPr id="7756" name="Google Shape;7756;p9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57" name="Google Shape;7757;p9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758" name="Google Shape;7758;p97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59" name="Google Shape;7759;p97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760" name="Google Shape;7760;p97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61" name="Google Shape;7761;p97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762" name="Google Shape;7762;p97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63" name="Google Shape;7763;p9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64" name="Google Shape;7764;p9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65" name="Google Shape;7765;p9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7 2">
    <p:spTree>
      <p:nvGrpSpPr>
        <p:cNvPr id="7766" name="Shape 7766"/>
        <p:cNvGrpSpPr/>
        <p:nvPr/>
      </p:nvGrpSpPr>
      <p:grpSpPr>
        <a:xfrm>
          <a:off x="0" y="0"/>
          <a:ext cx="0" cy="0"/>
          <a:chOff x="0" y="0"/>
          <a:chExt cx="0" cy="0"/>
        </a:xfrm>
      </p:grpSpPr>
      <p:grpSp>
        <p:nvGrpSpPr>
          <p:cNvPr id="7767" name="Google Shape;7767;p971"/>
          <p:cNvGrpSpPr/>
          <p:nvPr/>
        </p:nvGrpSpPr>
        <p:grpSpPr>
          <a:xfrm>
            <a:off x="7191542" y="1"/>
            <a:ext cx="5000459" cy="1425992"/>
            <a:chOff x="7191542" y="1"/>
            <a:chExt cx="5000459" cy="1425992"/>
          </a:xfrm>
        </p:grpSpPr>
        <p:pic>
          <p:nvPicPr>
            <p:cNvPr id="7768" name="Google Shape;7768;p9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69" name="Google Shape;7769;p971"/>
            <p:cNvGrpSpPr/>
            <p:nvPr/>
          </p:nvGrpSpPr>
          <p:grpSpPr>
            <a:xfrm>
              <a:off x="7191542" y="1"/>
              <a:ext cx="5000459" cy="1425992"/>
              <a:chOff x="7186272" y="0"/>
              <a:chExt cx="5005729" cy="1427495"/>
            </a:xfrm>
          </p:grpSpPr>
          <p:sp>
            <p:nvSpPr>
              <p:cNvPr id="7770" name="Google Shape;7770;p9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71" name="Google Shape;7771;p9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772" name="Google Shape;7772;p9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73" name="Google Shape;7773;p97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74" name="Google Shape;7774;p9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75" name="Google Shape;7775;p9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8 2">
    <p:spTree>
      <p:nvGrpSpPr>
        <p:cNvPr id="7776" name="Shape 7776"/>
        <p:cNvGrpSpPr/>
        <p:nvPr/>
      </p:nvGrpSpPr>
      <p:grpSpPr>
        <a:xfrm>
          <a:off x="0" y="0"/>
          <a:ext cx="0" cy="0"/>
          <a:chOff x="0" y="0"/>
          <a:chExt cx="0" cy="0"/>
        </a:xfrm>
      </p:grpSpPr>
      <p:grpSp>
        <p:nvGrpSpPr>
          <p:cNvPr id="7777" name="Google Shape;7777;p972"/>
          <p:cNvGrpSpPr/>
          <p:nvPr/>
        </p:nvGrpSpPr>
        <p:grpSpPr>
          <a:xfrm>
            <a:off x="0" y="0"/>
            <a:ext cx="12192000" cy="2148830"/>
            <a:chOff x="0" y="0"/>
            <a:chExt cx="12192000" cy="2148830"/>
          </a:xfrm>
        </p:grpSpPr>
        <p:sp>
          <p:nvSpPr>
            <p:cNvPr id="7778" name="Google Shape;7778;p97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79" name="Google Shape;7779;p97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7780" name="Google Shape;7780;p97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781" name="Google Shape;7781;p97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82" name="Google Shape;7782;p97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7783" name="Google Shape;7783;p97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7784" name="Google Shape;7784;p97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8">
    <p:spTree>
      <p:nvGrpSpPr>
        <p:cNvPr id="787" name="Shape 787"/>
        <p:cNvGrpSpPr/>
        <p:nvPr/>
      </p:nvGrpSpPr>
      <p:grpSpPr>
        <a:xfrm>
          <a:off x="0" y="0"/>
          <a:ext cx="0" cy="0"/>
          <a:chOff x="0" y="0"/>
          <a:chExt cx="0" cy="0"/>
        </a:xfrm>
      </p:grpSpPr>
      <p:sp>
        <p:nvSpPr>
          <p:cNvPr id="788" name="Google Shape;788;p14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89" name="Google Shape;789;p14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90" name="Google Shape;790;p14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91" name="Google Shape;791;p146"/>
          <p:cNvSpPr/>
          <p:nvPr>
            <p:ph idx="2" type="pic"/>
          </p:nvPr>
        </p:nvSpPr>
        <p:spPr>
          <a:xfrm>
            <a:off x="7118684" y="233915"/>
            <a:ext cx="5073316" cy="5943600"/>
          </a:xfrm>
          <a:prstGeom prst="rect">
            <a:avLst/>
          </a:prstGeom>
          <a:noFill/>
          <a:ln>
            <a:noFill/>
          </a:ln>
        </p:spPr>
      </p:sp>
      <p:grpSp>
        <p:nvGrpSpPr>
          <p:cNvPr id="792" name="Google Shape;792;p146"/>
          <p:cNvGrpSpPr/>
          <p:nvPr/>
        </p:nvGrpSpPr>
        <p:grpSpPr>
          <a:xfrm>
            <a:off x="0" y="5020348"/>
            <a:ext cx="12192000" cy="1837653"/>
            <a:chOff x="0" y="5020348"/>
            <a:chExt cx="12192000" cy="1837653"/>
          </a:xfrm>
        </p:grpSpPr>
        <p:sp>
          <p:nvSpPr>
            <p:cNvPr id="793" name="Google Shape;793;p14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94" name="Google Shape;794;p14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795" name="Google Shape;795;p14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6 2">
    <p:spTree>
      <p:nvGrpSpPr>
        <p:cNvPr id="7785" name="Shape 7785"/>
        <p:cNvGrpSpPr/>
        <p:nvPr/>
      </p:nvGrpSpPr>
      <p:grpSpPr>
        <a:xfrm>
          <a:off x="0" y="0"/>
          <a:ext cx="0" cy="0"/>
          <a:chOff x="0" y="0"/>
          <a:chExt cx="0" cy="0"/>
        </a:xfrm>
      </p:grpSpPr>
      <p:sp>
        <p:nvSpPr>
          <p:cNvPr id="7786" name="Google Shape;7786;p9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787" name="Google Shape;7787;p9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788" name="Google Shape;7788;p9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789" name="Google Shape;7789;p973"/>
          <p:cNvGrpSpPr/>
          <p:nvPr/>
        </p:nvGrpSpPr>
        <p:grpSpPr>
          <a:xfrm>
            <a:off x="7191542" y="1"/>
            <a:ext cx="5000459" cy="1425992"/>
            <a:chOff x="7191542" y="1"/>
            <a:chExt cx="5000459" cy="1425992"/>
          </a:xfrm>
        </p:grpSpPr>
        <p:pic>
          <p:nvPicPr>
            <p:cNvPr id="7790" name="Google Shape;7790;p9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791" name="Google Shape;7791;p973"/>
            <p:cNvGrpSpPr/>
            <p:nvPr/>
          </p:nvGrpSpPr>
          <p:grpSpPr>
            <a:xfrm>
              <a:off x="7191542" y="1"/>
              <a:ext cx="5000459" cy="1425992"/>
              <a:chOff x="7186272" y="0"/>
              <a:chExt cx="5005729" cy="1427495"/>
            </a:xfrm>
          </p:grpSpPr>
          <p:sp>
            <p:nvSpPr>
              <p:cNvPr id="7792" name="Google Shape;7792;p9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793" name="Google Shape;7793;p9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0">
    <p:spTree>
      <p:nvGrpSpPr>
        <p:cNvPr id="7794" name="Shape 7794"/>
        <p:cNvGrpSpPr/>
        <p:nvPr/>
      </p:nvGrpSpPr>
      <p:grpSpPr>
        <a:xfrm>
          <a:off x="0" y="0"/>
          <a:ext cx="0" cy="0"/>
          <a:chOff x="0" y="0"/>
          <a:chExt cx="0" cy="0"/>
        </a:xfrm>
      </p:grpSpPr>
      <p:sp>
        <p:nvSpPr>
          <p:cNvPr id="7795" name="Google Shape;7795;p974"/>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796" name="Google Shape;7796;p974"/>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97" name="Google Shape;7797;p974"/>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798" name="Google Shape;7798;p974"/>
          <p:cNvSpPr/>
          <p:nvPr>
            <p:ph idx="2" type="pic"/>
          </p:nvPr>
        </p:nvSpPr>
        <p:spPr>
          <a:xfrm>
            <a:off x="7118684" y="233915"/>
            <a:ext cx="5073316" cy="5943600"/>
          </a:xfrm>
          <a:prstGeom prst="rect">
            <a:avLst/>
          </a:prstGeom>
          <a:noFill/>
          <a:ln>
            <a:noFill/>
          </a:ln>
        </p:spPr>
      </p:sp>
      <p:grpSp>
        <p:nvGrpSpPr>
          <p:cNvPr id="7799" name="Google Shape;7799;p974"/>
          <p:cNvGrpSpPr/>
          <p:nvPr/>
        </p:nvGrpSpPr>
        <p:grpSpPr>
          <a:xfrm>
            <a:off x="0" y="5020348"/>
            <a:ext cx="12192000" cy="1837653"/>
            <a:chOff x="0" y="5020348"/>
            <a:chExt cx="12192000" cy="1837653"/>
          </a:xfrm>
        </p:grpSpPr>
        <p:sp>
          <p:nvSpPr>
            <p:cNvPr id="7800" name="Google Shape;7800;p97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01" name="Google Shape;7801;p974"/>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802" name="Google Shape;7802;p97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1">
    <p:bg>
      <p:bgPr>
        <a:solidFill>
          <a:schemeClr val="lt2"/>
        </a:solidFill>
      </p:bgPr>
    </p:bg>
    <p:spTree>
      <p:nvGrpSpPr>
        <p:cNvPr id="7803" name="Shape 7803"/>
        <p:cNvGrpSpPr/>
        <p:nvPr/>
      </p:nvGrpSpPr>
      <p:grpSpPr>
        <a:xfrm>
          <a:off x="0" y="0"/>
          <a:ext cx="0" cy="0"/>
          <a:chOff x="0" y="0"/>
          <a:chExt cx="0" cy="0"/>
        </a:xfrm>
      </p:grpSpPr>
      <p:grpSp>
        <p:nvGrpSpPr>
          <p:cNvPr id="7804" name="Google Shape;7804;p975"/>
          <p:cNvGrpSpPr/>
          <p:nvPr/>
        </p:nvGrpSpPr>
        <p:grpSpPr>
          <a:xfrm>
            <a:off x="0" y="5020347"/>
            <a:ext cx="12192000" cy="1837653"/>
            <a:chOff x="0" y="5020347"/>
            <a:chExt cx="12192000" cy="1837653"/>
          </a:xfrm>
        </p:grpSpPr>
        <p:sp>
          <p:nvSpPr>
            <p:cNvPr id="7805" name="Google Shape;7805;p975"/>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06" name="Google Shape;7806;p97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07" name="Google Shape;7807;p975"/>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808" name="Google Shape;7808;p97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809" name="Google Shape;7809;p975"/>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10" name="Google Shape;7810;p975"/>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0">
    <p:spTree>
      <p:nvGrpSpPr>
        <p:cNvPr id="7811" name="Shape 7811"/>
        <p:cNvGrpSpPr/>
        <p:nvPr/>
      </p:nvGrpSpPr>
      <p:grpSpPr>
        <a:xfrm>
          <a:off x="0" y="0"/>
          <a:ext cx="0" cy="0"/>
          <a:chOff x="0" y="0"/>
          <a:chExt cx="0" cy="0"/>
        </a:xfrm>
      </p:grpSpPr>
      <p:sp>
        <p:nvSpPr>
          <p:cNvPr id="7812" name="Google Shape;7812;p976"/>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813" name="Google Shape;7813;p976"/>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814" name="Google Shape;7814;p976"/>
          <p:cNvGrpSpPr/>
          <p:nvPr/>
        </p:nvGrpSpPr>
        <p:grpSpPr>
          <a:xfrm>
            <a:off x="0" y="5379426"/>
            <a:ext cx="2807368" cy="753891"/>
            <a:chOff x="0" y="5379426"/>
            <a:chExt cx="2807368" cy="753891"/>
          </a:xfrm>
        </p:grpSpPr>
        <p:sp>
          <p:nvSpPr>
            <p:cNvPr id="7815" name="Google Shape;7815;p976"/>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16" name="Google Shape;7816;p976"/>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7817" name="Google Shape;7817;p976"/>
          <p:cNvSpPr/>
          <p:nvPr>
            <p:ph idx="2" type="pic"/>
          </p:nvPr>
        </p:nvSpPr>
        <p:spPr>
          <a:xfrm>
            <a:off x="2807368" y="457202"/>
            <a:ext cx="8915400" cy="5943598"/>
          </a:xfrm>
          <a:prstGeom prst="rect">
            <a:avLst/>
          </a:prstGeom>
          <a:noFill/>
          <a:ln>
            <a:noFill/>
          </a:ln>
        </p:spPr>
      </p:sp>
      <p:pic>
        <p:nvPicPr>
          <p:cNvPr id="7818" name="Google Shape;7818;p976"/>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5">
    <p:spTree>
      <p:nvGrpSpPr>
        <p:cNvPr id="7819" name="Shape 7819"/>
        <p:cNvGrpSpPr/>
        <p:nvPr/>
      </p:nvGrpSpPr>
      <p:grpSpPr>
        <a:xfrm>
          <a:off x="0" y="0"/>
          <a:ext cx="0" cy="0"/>
          <a:chOff x="0" y="0"/>
          <a:chExt cx="0" cy="0"/>
        </a:xfrm>
      </p:grpSpPr>
      <p:sp>
        <p:nvSpPr>
          <p:cNvPr id="7820" name="Google Shape;7820;p97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21" name="Google Shape;7821;p97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22" name="Google Shape;7822;p97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23" name="Google Shape;7823;p97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24" name="Google Shape;7824;p9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25" name="Google Shape;7825;p9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826" name="Google Shape;7826;p977"/>
          <p:cNvGrpSpPr/>
          <p:nvPr/>
        </p:nvGrpSpPr>
        <p:grpSpPr>
          <a:xfrm>
            <a:off x="7191542" y="1"/>
            <a:ext cx="5000459" cy="1425992"/>
            <a:chOff x="7191542" y="1"/>
            <a:chExt cx="5000459" cy="1425992"/>
          </a:xfrm>
        </p:grpSpPr>
        <p:pic>
          <p:nvPicPr>
            <p:cNvPr id="7827" name="Google Shape;7827;p9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28" name="Google Shape;7828;p977"/>
            <p:cNvGrpSpPr/>
            <p:nvPr/>
          </p:nvGrpSpPr>
          <p:grpSpPr>
            <a:xfrm>
              <a:off x="7191542" y="1"/>
              <a:ext cx="5000459" cy="1425992"/>
              <a:chOff x="7186272" y="0"/>
              <a:chExt cx="5005729" cy="1427495"/>
            </a:xfrm>
          </p:grpSpPr>
          <p:sp>
            <p:nvSpPr>
              <p:cNvPr id="7829" name="Google Shape;7829;p9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30" name="Google Shape;7830;p9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831" name="Google Shape;7831;p97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5 2">
    <p:spTree>
      <p:nvGrpSpPr>
        <p:cNvPr id="7832" name="Shape 7832"/>
        <p:cNvGrpSpPr/>
        <p:nvPr/>
      </p:nvGrpSpPr>
      <p:grpSpPr>
        <a:xfrm>
          <a:off x="0" y="0"/>
          <a:ext cx="0" cy="0"/>
          <a:chOff x="0" y="0"/>
          <a:chExt cx="0" cy="0"/>
        </a:xfrm>
      </p:grpSpPr>
      <p:sp>
        <p:nvSpPr>
          <p:cNvPr id="7833" name="Google Shape;7833;p97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34" name="Google Shape;7834;p97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35" name="Google Shape;7835;p97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36" name="Google Shape;7836;p9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37" name="Google Shape;7837;p9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38" name="Google Shape;7838;p9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839" name="Google Shape;7839;p978"/>
          <p:cNvGrpSpPr/>
          <p:nvPr/>
        </p:nvGrpSpPr>
        <p:grpSpPr>
          <a:xfrm>
            <a:off x="7191542" y="1"/>
            <a:ext cx="5000459" cy="1425992"/>
            <a:chOff x="7191542" y="1"/>
            <a:chExt cx="5000459" cy="1425992"/>
          </a:xfrm>
        </p:grpSpPr>
        <p:pic>
          <p:nvPicPr>
            <p:cNvPr id="7840" name="Google Shape;7840;p9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41" name="Google Shape;7841;p978"/>
            <p:cNvGrpSpPr/>
            <p:nvPr/>
          </p:nvGrpSpPr>
          <p:grpSpPr>
            <a:xfrm>
              <a:off x="7191542" y="1"/>
              <a:ext cx="5000459" cy="1425992"/>
              <a:chOff x="7186272" y="0"/>
              <a:chExt cx="5005729" cy="1427495"/>
            </a:xfrm>
          </p:grpSpPr>
          <p:sp>
            <p:nvSpPr>
              <p:cNvPr id="7842" name="Google Shape;7842;p9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43" name="Google Shape;7843;p9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844" name="Google Shape;7844;p97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3">
    <p:spTree>
      <p:nvGrpSpPr>
        <p:cNvPr id="7845" name="Shape 7845"/>
        <p:cNvGrpSpPr/>
        <p:nvPr/>
      </p:nvGrpSpPr>
      <p:grpSpPr>
        <a:xfrm>
          <a:off x="0" y="0"/>
          <a:ext cx="0" cy="0"/>
          <a:chOff x="0" y="0"/>
          <a:chExt cx="0" cy="0"/>
        </a:xfrm>
      </p:grpSpPr>
      <p:grpSp>
        <p:nvGrpSpPr>
          <p:cNvPr id="7846" name="Google Shape;7846;p979"/>
          <p:cNvGrpSpPr/>
          <p:nvPr/>
        </p:nvGrpSpPr>
        <p:grpSpPr>
          <a:xfrm>
            <a:off x="7191542" y="1"/>
            <a:ext cx="5000459" cy="1425992"/>
            <a:chOff x="7191542" y="1"/>
            <a:chExt cx="5000459" cy="1425992"/>
          </a:xfrm>
        </p:grpSpPr>
        <p:pic>
          <p:nvPicPr>
            <p:cNvPr id="7847" name="Google Shape;7847;p9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48" name="Google Shape;7848;p979"/>
            <p:cNvGrpSpPr/>
            <p:nvPr/>
          </p:nvGrpSpPr>
          <p:grpSpPr>
            <a:xfrm>
              <a:off x="7191542" y="1"/>
              <a:ext cx="5000459" cy="1425992"/>
              <a:chOff x="7186272" y="0"/>
              <a:chExt cx="5005729" cy="1427495"/>
            </a:xfrm>
          </p:grpSpPr>
          <p:sp>
            <p:nvSpPr>
              <p:cNvPr id="7849" name="Google Shape;7849;p9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50" name="Google Shape;7850;p9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851" name="Google Shape;7851;p9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52" name="Google Shape;7852;p97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53" name="Google Shape;7853;p9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54" name="Google Shape;7854;p9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55" name="Google Shape;7855;p9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9">
    <p:spTree>
      <p:nvGrpSpPr>
        <p:cNvPr id="7856" name="Shape 7856"/>
        <p:cNvGrpSpPr/>
        <p:nvPr/>
      </p:nvGrpSpPr>
      <p:grpSpPr>
        <a:xfrm>
          <a:off x="0" y="0"/>
          <a:ext cx="0" cy="0"/>
          <a:chOff x="0" y="0"/>
          <a:chExt cx="0" cy="0"/>
        </a:xfrm>
      </p:grpSpPr>
      <p:sp>
        <p:nvSpPr>
          <p:cNvPr id="7857" name="Google Shape;7857;p98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58" name="Google Shape;7858;p980"/>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859" name="Google Shape;7859;p980"/>
          <p:cNvGrpSpPr/>
          <p:nvPr/>
        </p:nvGrpSpPr>
        <p:grpSpPr>
          <a:xfrm>
            <a:off x="7191542" y="1"/>
            <a:ext cx="5000459" cy="1425992"/>
            <a:chOff x="7191542" y="1"/>
            <a:chExt cx="5000459" cy="1425992"/>
          </a:xfrm>
        </p:grpSpPr>
        <p:pic>
          <p:nvPicPr>
            <p:cNvPr id="7860" name="Google Shape;7860;p9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61" name="Google Shape;7861;p980"/>
            <p:cNvGrpSpPr/>
            <p:nvPr/>
          </p:nvGrpSpPr>
          <p:grpSpPr>
            <a:xfrm>
              <a:off x="7191542" y="1"/>
              <a:ext cx="5000459" cy="1425992"/>
              <a:chOff x="7186272" y="0"/>
              <a:chExt cx="5005729" cy="1427495"/>
            </a:xfrm>
          </p:grpSpPr>
          <p:sp>
            <p:nvSpPr>
              <p:cNvPr id="7862" name="Google Shape;7862;p9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63" name="Google Shape;7863;p9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864" name="Google Shape;7864;p980"/>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65" name="Google Shape;7865;p980"/>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66" name="Google Shape;7866;p9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67" name="Google Shape;7867;p9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8">
    <p:spTree>
      <p:nvGrpSpPr>
        <p:cNvPr id="7868" name="Shape 7868"/>
        <p:cNvGrpSpPr/>
        <p:nvPr/>
      </p:nvGrpSpPr>
      <p:grpSpPr>
        <a:xfrm>
          <a:off x="0" y="0"/>
          <a:ext cx="0" cy="0"/>
          <a:chOff x="0" y="0"/>
          <a:chExt cx="0" cy="0"/>
        </a:xfrm>
      </p:grpSpPr>
      <p:grpSp>
        <p:nvGrpSpPr>
          <p:cNvPr id="7869" name="Google Shape;7869;p981"/>
          <p:cNvGrpSpPr/>
          <p:nvPr/>
        </p:nvGrpSpPr>
        <p:grpSpPr>
          <a:xfrm>
            <a:off x="7191542" y="1"/>
            <a:ext cx="5000459" cy="1425992"/>
            <a:chOff x="7191542" y="1"/>
            <a:chExt cx="5000459" cy="1425992"/>
          </a:xfrm>
        </p:grpSpPr>
        <p:pic>
          <p:nvPicPr>
            <p:cNvPr id="7870" name="Google Shape;7870;p9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71" name="Google Shape;7871;p981"/>
            <p:cNvGrpSpPr/>
            <p:nvPr/>
          </p:nvGrpSpPr>
          <p:grpSpPr>
            <a:xfrm>
              <a:off x="7191542" y="1"/>
              <a:ext cx="5000459" cy="1425992"/>
              <a:chOff x="7186272" y="0"/>
              <a:chExt cx="5005729" cy="1427495"/>
            </a:xfrm>
          </p:grpSpPr>
          <p:sp>
            <p:nvSpPr>
              <p:cNvPr id="7872" name="Google Shape;7872;p9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73" name="Google Shape;7873;p9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874" name="Google Shape;7874;p98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75" name="Google Shape;7875;p981"/>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876" name="Google Shape;7876;p981"/>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77" name="Google Shape;7877;p981"/>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878" name="Google Shape;7878;p981"/>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79" name="Google Shape;7879;p9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80" name="Google Shape;7880;p9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81" name="Google Shape;7881;p9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8">
    <p:spTree>
      <p:nvGrpSpPr>
        <p:cNvPr id="7882" name="Shape 7882"/>
        <p:cNvGrpSpPr/>
        <p:nvPr/>
      </p:nvGrpSpPr>
      <p:grpSpPr>
        <a:xfrm>
          <a:off x="0" y="0"/>
          <a:ext cx="0" cy="0"/>
          <a:chOff x="0" y="0"/>
          <a:chExt cx="0" cy="0"/>
        </a:xfrm>
      </p:grpSpPr>
      <p:grpSp>
        <p:nvGrpSpPr>
          <p:cNvPr id="7883" name="Google Shape;7883;p982"/>
          <p:cNvGrpSpPr/>
          <p:nvPr/>
        </p:nvGrpSpPr>
        <p:grpSpPr>
          <a:xfrm>
            <a:off x="7191542" y="1"/>
            <a:ext cx="5000459" cy="1425992"/>
            <a:chOff x="7191542" y="1"/>
            <a:chExt cx="5000459" cy="1425992"/>
          </a:xfrm>
        </p:grpSpPr>
        <p:pic>
          <p:nvPicPr>
            <p:cNvPr id="7884" name="Google Shape;7884;p98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885" name="Google Shape;7885;p982"/>
            <p:cNvGrpSpPr/>
            <p:nvPr/>
          </p:nvGrpSpPr>
          <p:grpSpPr>
            <a:xfrm>
              <a:off x="7191542" y="1"/>
              <a:ext cx="5000459" cy="1425992"/>
              <a:chOff x="7186272" y="0"/>
              <a:chExt cx="5005729" cy="1427495"/>
            </a:xfrm>
          </p:grpSpPr>
          <p:sp>
            <p:nvSpPr>
              <p:cNvPr id="7886" name="Google Shape;7886;p98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87" name="Google Shape;7887;p98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888" name="Google Shape;7888;p98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89" name="Google Shape;7889;p98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890" name="Google Shape;7890;p98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891" name="Google Shape;7891;p98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9">
    <p:bg>
      <p:bgPr>
        <a:solidFill>
          <a:schemeClr val="lt2"/>
        </a:solidFill>
      </p:bgPr>
    </p:bg>
    <p:spTree>
      <p:nvGrpSpPr>
        <p:cNvPr id="796" name="Shape 796"/>
        <p:cNvGrpSpPr/>
        <p:nvPr/>
      </p:nvGrpSpPr>
      <p:grpSpPr>
        <a:xfrm>
          <a:off x="0" y="0"/>
          <a:ext cx="0" cy="0"/>
          <a:chOff x="0" y="0"/>
          <a:chExt cx="0" cy="0"/>
        </a:xfrm>
      </p:grpSpPr>
      <p:grpSp>
        <p:nvGrpSpPr>
          <p:cNvPr id="797" name="Google Shape;797;p147"/>
          <p:cNvGrpSpPr/>
          <p:nvPr/>
        </p:nvGrpSpPr>
        <p:grpSpPr>
          <a:xfrm>
            <a:off x="0" y="5020347"/>
            <a:ext cx="12192000" cy="1837653"/>
            <a:chOff x="0" y="5020347"/>
            <a:chExt cx="12192000" cy="1837653"/>
          </a:xfrm>
        </p:grpSpPr>
        <p:sp>
          <p:nvSpPr>
            <p:cNvPr id="798" name="Google Shape;798;p14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99" name="Google Shape;799;p14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00" name="Google Shape;800;p14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801" name="Google Shape;801;p14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02" name="Google Shape;802;p14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03" name="Google Shape;803;p14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9">
    <p:spTree>
      <p:nvGrpSpPr>
        <p:cNvPr id="7892" name="Shape 7892"/>
        <p:cNvGrpSpPr/>
        <p:nvPr/>
      </p:nvGrpSpPr>
      <p:grpSpPr>
        <a:xfrm>
          <a:off x="0" y="0"/>
          <a:ext cx="0" cy="0"/>
          <a:chOff x="0" y="0"/>
          <a:chExt cx="0" cy="0"/>
        </a:xfrm>
      </p:grpSpPr>
      <p:grpSp>
        <p:nvGrpSpPr>
          <p:cNvPr id="7893" name="Google Shape;7893;p983"/>
          <p:cNvGrpSpPr/>
          <p:nvPr/>
        </p:nvGrpSpPr>
        <p:grpSpPr>
          <a:xfrm>
            <a:off x="0" y="0"/>
            <a:ext cx="12192000" cy="2148830"/>
            <a:chOff x="0" y="0"/>
            <a:chExt cx="12192000" cy="2148830"/>
          </a:xfrm>
        </p:grpSpPr>
        <p:sp>
          <p:nvSpPr>
            <p:cNvPr id="7894" name="Google Shape;7894;p983"/>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895" name="Google Shape;7895;p983"/>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7896" name="Google Shape;7896;p983"/>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897" name="Google Shape;7897;p983"/>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98" name="Google Shape;7898;p983"/>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7899" name="Google Shape;7899;p983"/>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7900" name="Google Shape;7900;p983"/>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7">
    <p:spTree>
      <p:nvGrpSpPr>
        <p:cNvPr id="7901" name="Shape 7901"/>
        <p:cNvGrpSpPr/>
        <p:nvPr/>
      </p:nvGrpSpPr>
      <p:grpSpPr>
        <a:xfrm>
          <a:off x="0" y="0"/>
          <a:ext cx="0" cy="0"/>
          <a:chOff x="0" y="0"/>
          <a:chExt cx="0" cy="0"/>
        </a:xfrm>
      </p:grpSpPr>
      <p:sp>
        <p:nvSpPr>
          <p:cNvPr id="7902" name="Google Shape;7902;p9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03" name="Google Shape;7903;p9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04" name="Google Shape;7904;p9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905" name="Google Shape;7905;p984"/>
          <p:cNvGrpSpPr/>
          <p:nvPr/>
        </p:nvGrpSpPr>
        <p:grpSpPr>
          <a:xfrm>
            <a:off x="7191542" y="1"/>
            <a:ext cx="5000459" cy="1425992"/>
            <a:chOff x="7191542" y="1"/>
            <a:chExt cx="5000459" cy="1425992"/>
          </a:xfrm>
        </p:grpSpPr>
        <p:pic>
          <p:nvPicPr>
            <p:cNvPr id="7906" name="Google Shape;7906;p9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07" name="Google Shape;7907;p984"/>
            <p:cNvGrpSpPr/>
            <p:nvPr/>
          </p:nvGrpSpPr>
          <p:grpSpPr>
            <a:xfrm>
              <a:off x="7191542" y="1"/>
              <a:ext cx="5000459" cy="1425992"/>
              <a:chOff x="7186272" y="0"/>
              <a:chExt cx="5005729" cy="1427495"/>
            </a:xfrm>
          </p:grpSpPr>
          <p:sp>
            <p:nvSpPr>
              <p:cNvPr id="7908" name="Google Shape;7908;p9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09" name="Google Shape;7909;p9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2">
    <p:spTree>
      <p:nvGrpSpPr>
        <p:cNvPr id="7910" name="Shape 7910"/>
        <p:cNvGrpSpPr/>
        <p:nvPr/>
      </p:nvGrpSpPr>
      <p:grpSpPr>
        <a:xfrm>
          <a:off x="0" y="0"/>
          <a:ext cx="0" cy="0"/>
          <a:chOff x="0" y="0"/>
          <a:chExt cx="0" cy="0"/>
        </a:xfrm>
      </p:grpSpPr>
      <p:sp>
        <p:nvSpPr>
          <p:cNvPr id="7911" name="Google Shape;7911;p98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12" name="Google Shape;7912;p98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13" name="Google Shape;7913;p98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14" name="Google Shape;7914;p98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15" name="Google Shape;7915;p98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16" name="Google Shape;7916;p98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917" name="Google Shape;7917;p985"/>
          <p:cNvGrpSpPr/>
          <p:nvPr/>
        </p:nvGrpSpPr>
        <p:grpSpPr>
          <a:xfrm>
            <a:off x="7191542" y="1"/>
            <a:ext cx="5000459" cy="1425992"/>
            <a:chOff x="7191542" y="1"/>
            <a:chExt cx="5000459" cy="1425992"/>
          </a:xfrm>
        </p:grpSpPr>
        <p:pic>
          <p:nvPicPr>
            <p:cNvPr id="7918" name="Google Shape;7918;p98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19" name="Google Shape;7919;p985"/>
            <p:cNvGrpSpPr/>
            <p:nvPr/>
          </p:nvGrpSpPr>
          <p:grpSpPr>
            <a:xfrm>
              <a:off x="7191542" y="1"/>
              <a:ext cx="5000459" cy="1425992"/>
              <a:chOff x="7186272" y="0"/>
              <a:chExt cx="5005729" cy="1427495"/>
            </a:xfrm>
          </p:grpSpPr>
          <p:sp>
            <p:nvSpPr>
              <p:cNvPr id="7920" name="Google Shape;7920;p98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21" name="Google Shape;7921;p98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922" name="Google Shape;7922;p98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3">
    <p:spTree>
      <p:nvGrpSpPr>
        <p:cNvPr id="7923" name="Shape 7923"/>
        <p:cNvGrpSpPr/>
        <p:nvPr/>
      </p:nvGrpSpPr>
      <p:grpSpPr>
        <a:xfrm>
          <a:off x="0" y="0"/>
          <a:ext cx="0" cy="0"/>
          <a:chOff x="0" y="0"/>
          <a:chExt cx="0" cy="0"/>
        </a:xfrm>
      </p:grpSpPr>
      <p:sp>
        <p:nvSpPr>
          <p:cNvPr id="7924" name="Google Shape;7924;p98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25" name="Google Shape;7925;p98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26" name="Google Shape;7926;p98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27" name="Google Shape;7927;p9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28" name="Google Shape;7928;p9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29" name="Google Shape;7929;p9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930" name="Google Shape;7930;p986"/>
          <p:cNvGrpSpPr/>
          <p:nvPr/>
        </p:nvGrpSpPr>
        <p:grpSpPr>
          <a:xfrm>
            <a:off x="7191542" y="1"/>
            <a:ext cx="5000459" cy="1425992"/>
            <a:chOff x="7191542" y="1"/>
            <a:chExt cx="5000459" cy="1425992"/>
          </a:xfrm>
        </p:grpSpPr>
        <p:pic>
          <p:nvPicPr>
            <p:cNvPr id="7931" name="Google Shape;7931;p9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32" name="Google Shape;7932;p986"/>
            <p:cNvGrpSpPr/>
            <p:nvPr/>
          </p:nvGrpSpPr>
          <p:grpSpPr>
            <a:xfrm>
              <a:off x="7191542" y="1"/>
              <a:ext cx="5000459" cy="1425992"/>
              <a:chOff x="7186272" y="0"/>
              <a:chExt cx="5005729" cy="1427495"/>
            </a:xfrm>
          </p:grpSpPr>
          <p:sp>
            <p:nvSpPr>
              <p:cNvPr id="7933" name="Google Shape;7933;p9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34" name="Google Shape;7934;p9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935" name="Google Shape;7935;p98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0 2">
    <p:spTree>
      <p:nvGrpSpPr>
        <p:cNvPr id="7936" name="Shape 7936"/>
        <p:cNvGrpSpPr/>
        <p:nvPr/>
      </p:nvGrpSpPr>
      <p:grpSpPr>
        <a:xfrm>
          <a:off x="0" y="0"/>
          <a:ext cx="0" cy="0"/>
          <a:chOff x="0" y="0"/>
          <a:chExt cx="0" cy="0"/>
        </a:xfrm>
      </p:grpSpPr>
      <p:sp>
        <p:nvSpPr>
          <p:cNvPr id="7937" name="Google Shape;7937;p98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38" name="Google Shape;7938;p98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39" name="Google Shape;7939;p98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940" name="Google Shape;7940;p987"/>
          <p:cNvSpPr/>
          <p:nvPr>
            <p:ph idx="2" type="pic"/>
          </p:nvPr>
        </p:nvSpPr>
        <p:spPr>
          <a:xfrm>
            <a:off x="7118684" y="233915"/>
            <a:ext cx="5073316" cy="5943600"/>
          </a:xfrm>
          <a:prstGeom prst="rect">
            <a:avLst/>
          </a:prstGeom>
          <a:noFill/>
          <a:ln>
            <a:noFill/>
          </a:ln>
        </p:spPr>
      </p:sp>
      <p:grpSp>
        <p:nvGrpSpPr>
          <p:cNvPr id="7941" name="Google Shape;7941;p987"/>
          <p:cNvGrpSpPr/>
          <p:nvPr/>
        </p:nvGrpSpPr>
        <p:grpSpPr>
          <a:xfrm>
            <a:off x="0" y="5020348"/>
            <a:ext cx="12192000" cy="1837653"/>
            <a:chOff x="0" y="5020348"/>
            <a:chExt cx="12192000" cy="1837653"/>
          </a:xfrm>
        </p:grpSpPr>
        <p:sp>
          <p:nvSpPr>
            <p:cNvPr id="7942" name="Google Shape;7942;p98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43" name="Google Shape;7943;p98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944" name="Google Shape;7944;p98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1 2">
    <p:bg>
      <p:bgPr>
        <a:solidFill>
          <a:schemeClr val="lt2"/>
        </a:solidFill>
      </p:bgPr>
    </p:bg>
    <p:spTree>
      <p:nvGrpSpPr>
        <p:cNvPr id="7945" name="Shape 7945"/>
        <p:cNvGrpSpPr/>
        <p:nvPr/>
      </p:nvGrpSpPr>
      <p:grpSpPr>
        <a:xfrm>
          <a:off x="0" y="0"/>
          <a:ext cx="0" cy="0"/>
          <a:chOff x="0" y="0"/>
          <a:chExt cx="0" cy="0"/>
        </a:xfrm>
      </p:grpSpPr>
      <p:grpSp>
        <p:nvGrpSpPr>
          <p:cNvPr id="7946" name="Google Shape;7946;p988"/>
          <p:cNvGrpSpPr/>
          <p:nvPr/>
        </p:nvGrpSpPr>
        <p:grpSpPr>
          <a:xfrm>
            <a:off x="0" y="5020347"/>
            <a:ext cx="12192000" cy="1837653"/>
            <a:chOff x="0" y="5020347"/>
            <a:chExt cx="12192000" cy="1837653"/>
          </a:xfrm>
        </p:grpSpPr>
        <p:sp>
          <p:nvSpPr>
            <p:cNvPr id="7947" name="Google Shape;7947;p98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48" name="Google Shape;7948;p98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49" name="Google Shape;7949;p98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7950" name="Google Shape;7950;p98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7951" name="Google Shape;7951;p98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52" name="Google Shape;7952;p98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0 2">
    <p:spTree>
      <p:nvGrpSpPr>
        <p:cNvPr id="7953" name="Shape 7953"/>
        <p:cNvGrpSpPr/>
        <p:nvPr/>
      </p:nvGrpSpPr>
      <p:grpSpPr>
        <a:xfrm>
          <a:off x="0" y="0"/>
          <a:ext cx="0" cy="0"/>
          <a:chOff x="0" y="0"/>
          <a:chExt cx="0" cy="0"/>
        </a:xfrm>
      </p:grpSpPr>
      <p:sp>
        <p:nvSpPr>
          <p:cNvPr id="7954" name="Google Shape;7954;p98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7955" name="Google Shape;7955;p98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7956" name="Google Shape;7956;p989"/>
          <p:cNvGrpSpPr/>
          <p:nvPr/>
        </p:nvGrpSpPr>
        <p:grpSpPr>
          <a:xfrm>
            <a:off x="0" y="5379426"/>
            <a:ext cx="2807368" cy="753891"/>
            <a:chOff x="0" y="5379426"/>
            <a:chExt cx="2807368" cy="753891"/>
          </a:xfrm>
        </p:grpSpPr>
        <p:sp>
          <p:nvSpPr>
            <p:cNvPr id="7957" name="Google Shape;7957;p98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58" name="Google Shape;7958;p98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7959" name="Google Shape;7959;p989"/>
          <p:cNvSpPr/>
          <p:nvPr>
            <p:ph idx="2" type="pic"/>
          </p:nvPr>
        </p:nvSpPr>
        <p:spPr>
          <a:xfrm>
            <a:off x="2807368" y="457202"/>
            <a:ext cx="8915400" cy="5943598"/>
          </a:xfrm>
          <a:prstGeom prst="rect">
            <a:avLst/>
          </a:prstGeom>
          <a:noFill/>
          <a:ln>
            <a:noFill/>
          </a:ln>
        </p:spPr>
      </p:sp>
      <p:pic>
        <p:nvPicPr>
          <p:cNvPr id="7960" name="Google Shape;7960;p98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5 3">
    <p:spTree>
      <p:nvGrpSpPr>
        <p:cNvPr id="7961" name="Shape 7961"/>
        <p:cNvGrpSpPr/>
        <p:nvPr/>
      </p:nvGrpSpPr>
      <p:grpSpPr>
        <a:xfrm>
          <a:off x="0" y="0"/>
          <a:ext cx="0" cy="0"/>
          <a:chOff x="0" y="0"/>
          <a:chExt cx="0" cy="0"/>
        </a:xfrm>
      </p:grpSpPr>
      <p:sp>
        <p:nvSpPr>
          <p:cNvPr id="7962" name="Google Shape;7962;p99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7963" name="Google Shape;7963;p99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64" name="Google Shape;7964;p99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65" name="Google Shape;7965;p9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66" name="Google Shape;7966;p9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67" name="Google Shape;7967;p9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7968" name="Google Shape;7968;p990"/>
          <p:cNvGrpSpPr/>
          <p:nvPr/>
        </p:nvGrpSpPr>
        <p:grpSpPr>
          <a:xfrm>
            <a:off x="7191542" y="1"/>
            <a:ext cx="5000459" cy="1425992"/>
            <a:chOff x="7191542" y="1"/>
            <a:chExt cx="5000459" cy="1425992"/>
          </a:xfrm>
        </p:grpSpPr>
        <p:pic>
          <p:nvPicPr>
            <p:cNvPr id="7969" name="Google Shape;7969;p9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70" name="Google Shape;7970;p990"/>
            <p:cNvGrpSpPr/>
            <p:nvPr/>
          </p:nvGrpSpPr>
          <p:grpSpPr>
            <a:xfrm>
              <a:off x="7191542" y="1"/>
              <a:ext cx="5000459" cy="1425992"/>
              <a:chOff x="7186272" y="0"/>
              <a:chExt cx="5005729" cy="1427495"/>
            </a:xfrm>
          </p:grpSpPr>
          <p:sp>
            <p:nvSpPr>
              <p:cNvPr id="7971" name="Google Shape;7971;p9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72" name="Google Shape;7972;p9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7973" name="Google Shape;7973;p99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3 2">
    <p:spTree>
      <p:nvGrpSpPr>
        <p:cNvPr id="7974" name="Shape 7974"/>
        <p:cNvGrpSpPr/>
        <p:nvPr/>
      </p:nvGrpSpPr>
      <p:grpSpPr>
        <a:xfrm>
          <a:off x="0" y="0"/>
          <a:ext cx="0" cy="0"/>
          <a:chOff x="0" y="0"/>
          <a:chExt cx="0" cy="0"/>
        </a:xfrm>
      </p:grpSpPr>
      <p:grpSp>
        <p:nvGrpSpPr>
          <p:cNvPr id="7975" name="Google Shape;7975;p991"/>
          <p:cNvGrpSpPr/>
          <p:nvPr/>
        </p:nvGrpSpPr>
        <p:grpSpPr>
          <a:xfrm>
            <a:off x="7191542" y="1"/>
            <a:ext cx="5000459" cy="1425992"/>
            <a:chOff x="7191542" y="1"/>
            <a:chExt cx="5000459" cy="1425992"/>
          </a:xfrm>
        </p:grpSpPr>
        <p:pic>
          <p:nvPicPr>
            <p:cNvPr id="7976" name="Google Shape;7976;p9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77" name="Google Shape;7977;p991"/>
            <p:cNvGrpSpPr/>
            <p:nvPr/>
          </p:nvGrpSpPr>
          <p:grpSpPr>
            <a:xfrm>
              <a:off x="7191542" y="1"/>
              <a:ext cx="5000459" cy="1425992"/>
              <a:chOff x="7186272" y="0"/>
              <a:chExt cx="5005729" cy="1427495"/>
            </a:xfrm>
          </p:grpSpPr>
          <p:sp>
            <p:nvSpPr>
              <p:cNvPr id="7978" name="Google Shape;7978;p9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79" name="Google Shape;7979;p9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980" name="Google Shape;7980;p99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81" name="Google Shape;7981;p99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82" name="Google Shape;7982;p99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83" name="Google Shape;7983;p9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84" name="Google Shape;7984;p9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9 2">
    <p:spTree>
      <p:nvGrpSpPr>
        <p:cNvPr id="7985" name="Shape 7985"/>
        <p:cNvGrpSpPr/>
        <p:nvPr/>
      </p:nvGrpSpPr>
      <p:grpSpPr>
        <a:xfrm>
          <a:off x="0" y="0"/>
          <a:ext cx="0" cy="0"/>
          <a:chOff x="0" y="0"/>
          <a:chExt cx="0" cy="0"/>
        </a:xfrm>
      </p:grpSpPr>
      <p:sp>
        <p:nvSpPr>
          <p:cNvPr id="7986" name="Google Shape;7986;p99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87" name="Google Shape;7987;p99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7988" name="Google Shape;7988;p992"/>
          <p:cNvGrpSpPr/>
          <p:nvPr/>
        </p:nvGrpSpPr>
        <p:grpSpPr>
          <a:xfrm>
            <a:off x="7191542" y="1"/>
            <a:ext cx="5000459" cy="1425992"/>
            <a:chOff x="7191542" y="1"/>
            <a:chExt cx="5000459" cy="1425992"/>
          </a:xfrm>
        </p:grpSpPr>
        <p:pic>
          <p:nvPicPr>
            <p:cNvPr id="7989" name="Google Shape;7989;p9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7990" name="Google Shape;7990;p992"/>
            <p:cNvGrpSpPr/>
            <p:nvPr/>
          </p:nvGrpSpPr>
          <p:grpSpPr>
            <a:xfrm>
              <a:off x="7191542" y="1"/>
              <a:ext cx="5000459" cy="1425992"/>
              <a:chOff x="7186272" y="0"/>
              <a:chExt cx="5005729" cy="1427495"/>
            </a:xfrm>
          </p:grpSpPr>
          <p:sp>
            <p:nvSpPr>
              <p:cNvPr id="7991" name="Google Shape;7991;p9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7992" name="Google Shape;7992;p9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7993" name="Google Shape;7993;p99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94" name="Google Shape;7994;p99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7995" name="Google Shape;7995;p9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7996" name="Google Shape;7996;p9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8">
    <p:spTree>
      <p:nvGrpSpPr>
        <p:cNvPr id="804" name="Shape 804"/>
        <p:cNvGrpSpPr/>
        <p:nvPr/>
      </p:nvGrpSpPr>
      <p:grpSpPr>
        <a:xfrm>
          <a:off x="0" y="0"/>
          <a:ext cx="0" cy="0"/>
          <a:chOff x="0" y="0"/>
          <a:chExt cx="0" cy="0"/>
        </a:xfrm>
      </p:grpSpPr>
      <p:sp>
        <p:nvSpPr>
          <p:cNvPr id="805" name="Google Shape;805;p14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06" name="Google Shape;806;p14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07" name="Google Shape;807;p148"/>
          <p:cNvGrpSpPr/>
          <p:nvPr/>
        </p:nvGrpSpPr>
        <p:grpSpPr>
          <a:xfrm>
            <a:off x="0" y="5379426"/>
            <a:ext cx="2807368" cy="753891"/>
            <a:chOff x="0" y="5379426"/>
            <a:chExt cx="2807368" cy="753891"/>
          </a:xfrm>
        </p:grpSpPr>
        <p:sp>
          <p:nvSpPr>
            <p:cNvPr id="808" name="Google Shape;808;p14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09" name="Google Shape;809;p14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810" name="Google Shape;810;p148"/>
          <p:cNvSpPr/>
          <p:nvPr>
            <p:ph idx="2" type="pic"/>
          </p:nvPr>
        </p:nvSpPr>
        <p:spPr>
          <a:xfrm>
            <a:off x="2807368" y="457202"/>
            <a:ext cx="8915400" cy="5943598"/>
          </a:xfrm>
          <a:prstGeom prst="rect">
            <a:avLst/>
          </a:prstGeom>
          <a:noFill/>
          <a:ln>
            <a:noFill/>
          </a:ln>
        </p:spPr>
      </p:sp>
      <p:pic>
        <p:nvPicPr>
          <p:cNvPr id="811" name="Google Shape;811;p14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8 2">
    <p:spTree>
      <p:nvGrpSpPr>
        <p:cNvPr id="7997" name="Shape 7997"/>
        <p:cNvGrpSpPr/>
        <p:nvPr/>
      </p:nvGrpSpPr>
      <p:grpSpPr>
        <a:xfrm>
          <a:off x="0" y="0"/>
          <a:ext cx="0" cy="0"/>
          <a:chOff x="0" y="0"/>
          <a:chExt cx="0" cy="0"/>
        </a:xfrm>
      </p:grpSpPr>
      <p:grpSp>
        <p:nvGrpSpPr>
          <p:cNvPr id="7998" name="Google Shape;7998;p993"/>
          <p:cNvGrpSpPr/>
          <p:nvPr/>
        </p:nvGrpSpPr>
        <p:grpSpPr>
          <a:xfrm>
            <a:off x="7191542" y="1"/>
            <a:ext cx="5000459" cy="1425992"/>
            <a:chOff x="7191542" y="1"/>
            <a:chExt cx="5000459" cy="1425992"/>
          </a:xfrm>
        </p:grpSpPr>
        <p:pic>
          <p:nvPicPr>
            <p:cNvPr id="7999" name="Google Shape;7999;p9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00" name="Google Shape;8000;p993"/>
            <p:cNvGrpSpPr/>
            <p:nvPr/>
          </p:nvGrpSpPr>
          <p:grpSpPr>
            <a:xfrm>
              <a:off x="7191542" y="1"/>
              <a:ext cx="5000459" cy="1425992"/>
              <a:chOff x="7186272" y="0"/>
              <a:chExt cx="5005729" cy="1427495"/>
            </a:xfrm>
          </p:grpSpPr>
          <p:sp>
            <p:nvSpPr>
              <p:cNvPr id="8001" name="Google Shape;8001;p9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02" name="Google Shape;8002;p9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003" name="Google Shape;8003;p99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04" name="Google Shape;8004;p99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005" name="Google Shape;8005;p99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06" name="Google Shape;8006;p99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007" name="Google Shape;8007;p99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08" name="Google Shape;8008;p9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09" name="Google Shape;8009;p9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10" name="Google Shape;8010;p9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8 2">
    <p:spTree>
      <p:nvGrpSpPr>
        <p:cNvPr id="8011" name="Shape 8011"/>
        <p:cNvGrpSpPr/>
        <p:nvPr/>
      </p:nvGrpSpPr>
      <p:grpSpPr>
        <a:xfrm>
          <a:off x="0" y="0"/>
          <a:ext cx="0" cy="0"/>
          <a:chOff x="0" y="0"/>
          <a:chExt cx="0" cy="0"/>
        </a:xfrm>
      </p:grpSpPr>
      <p:grpSp>
        <p:nvGrpSpPr>
          <p:cNvPr id="8012" name="Google Shape;8012;p994"/>
          <p:cNvGrpSpPr/>
          <p:nvPr/>
        </p:nvGrpSpPr>
        <p:grpSpPr>
          <a:xfrm>
            <a:off x="7191542" y="1"/>
            <a:ext cx="5000459" cy="1425992"/>
            <a:chOff x="7191542" y="1"/>
            <a:chExt cx="5000459" cy="1425992"/>
          </a:xfrm>
        </p:grpSpPr>
        <p:pic>
          <p:nvPicPr>
            <p:cNvPr id="8013" name="Google Shape;8013;p9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14" name="Google Shape;8014;p994"/>
            <p:cNvGrpSpPr/>
            <p:nvPr/>
          </p:nvGrpSpPr>
          <p:grpSpPr>
            <a:xfrm>
              <a:off x="7191542" y="1"/>
              <a:ext cx="5000459" cy="1425992"/>
              <a:chOff x="7186272" y="0"/>
              <a:chExt cx="5005729" cy="1427495"/>
            </a:xfrm>
          </p:grpSpPr>
          <p:sp>
            <p:nvSpPr>
              <p:cNvPr id="8015" name="Google Shape;8015;p9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16" name="Google Shape;8016;p9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017" name="Google Shape;8017;p99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18" name="Google Shape;8018;p9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19" name="Google Shape;8019;p9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20" name="Google Shape;8020;p9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9 2">
    <p:spTree>
      <p:nvGrpSpPr>
        <p:cNvPr id="8021" name="Shape 8021"/>
        <p:cNvGrpSpPr/>
        <p:nvPr/>
      </p:nvGrpSpPr>
      <p:grpSpPr>
        <a:xfrm>
          <a:off x="0" y="0"/>
          <a:ext cx="0" cy="0"/>
          <a:chOff x="0" y="0"/>
          <a:chExt cx="0" cy="0"/>
        </a:xfrm>
      </p:grpSpPr>
      <p:grpSp>
        <p:nvGrpSpPr>
          <p:cNvPr id="8022" name="Google Shape;8022;p995"/>
          <p:cNvGrpSpPr/>
          <p:nvPr/>
        </p:nvGrpSpPr>
        <p:grpSpPr>
          <a:xfrm>
            <a:off x="0" y="0"/>
            <a:ext cx="12192000" cy="2148830"/>
            <a:chOff x="0" y="0"/>
            <a:chExt cx="12192000" cy="2148830"/>
          </a:xfrm>
        </p:grpSpPr>
        <p:sp>
          <p:nvSpPr>
            <p:cNvPr id="8023" name="Google Shape;8023;p99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24" name="Google Shape;8024;p99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8025" name="Google Shape;8025;p99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26" name="Google Shape;8026;p99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27" name="Google Shape;8027;p99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028" name="Google Shape;8028;p99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029" name="Google Shape;8029;p99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7 2">
    <p:spTree>
      <p:nvGrpSpPr>
        <p:cNvPr id="8030" name="Shape 8030"/>
        <p:cNvGrpSpPr/>
        <p:nvPr/>
      </p:nvGrpSpPr>
      <p:grpSpPr>
        <a:xfrm>
          <a:off x="0" y="0"/>
          <a:ext cx="0" cy="0"/>
          <a:chOff x="0" y="0"/>
          <a:chExt cx="0" cy="0"/>
        </a:xfrm>
      </p:grpSpPr>
      <p:sp>
        <p:nvSpPr>
          <p:cNvPr id="8031" name="Google Shape;8031;p99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32" name="Google Shape;8032;p9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33" name="Google Shape;8033;p9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034" name="Google Shape;8034;p996"/>
          <p:cNvGrpSpPr/>
          <p:nvPr/>
        </p:nvGrpSpPr>
        <p:grpSpPr>
          <a:xfrm>
            <a:off x="7191542" y="1"/>
            <a:ext cx="5000459" cy="1425992"/>
            <a:chOff x="7191542" y="1"/>
            <a:chExt cx="5000459" cy="1425992"/>
          </a:xfrm>
        </p:grpSpPr>
        <p:pic>
          <p:nvPicPr>
            <p:cNvPr id="8035" name="Google Shape;8035;p9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36" name="Google Shape;8036;p996"/>
            <p:cNvGrpSpPr/>
            <p:nvPr/>
          </p:nvGrpSpPr>
          <p:grpSpPr>
            <a:xfrm>
              <a:off x="7191542" y="1"/>
              <a:ext cx="5000459" cy="1425992"/>
              <a:chOff x="7186272" y="0"/>
              <a:chExt cx="5005729" cy="1427495"/>
            </a:xfrm>
          </p:grpSpPr>
          <p:sp>
            <p:nvSpPr>
              <p:cNvPr id="8037" name="Google Shape;8037;p9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38" name="Google Shape;8038;p9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4">
    <p:spTree>
      <p:nvGrpSpPr>
        <p:cNvPr id="8039" name="Shape 8039"/>
        <p:cNvGrpSpPr/>
        <p:nvPr/>
      </p:nvGrpSpPr>
      <p:grpSpPr>
        <a:xfrm>
          <a:off x="0" y="0"/>
          <a:ext cx="0" cy="0"/>
          <a:chOff x="0" y="0"/>
          <a:chExt cx="0" cy="0"/>
        </a:xfrm>
      </p:grpSpPr>
      <p:sp>
        <p:nvSpPr>
          <p:cNvPr id="8040" name="Google Shape;8040;p99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41" name="Google Shape;8041;p99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2" name="Google Shape;8042;p99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43" name="Google Shape;8043;p9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44" name="Google Shape;8044;p9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45" name="Google Shape;8045;p9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046" name="Google Shape;8046;p997"/>
          <p:cNvGrpSpPr/>
          <p:nvPr/>
        </p:nvGrpSpPr>
        <p:grpSpPr>
          <a:xfrm>
            <a:off x="7191542" y="1"/>
            <a:ext cx="5000459" cy="1425992"/>
            <a:chOff x="7191542" y="1"/>
            <a:chExt cx="5000459" cy="1425992"/>
          </a:xfrm>
        </p:grpSpPr>
        <p:pic>
          <p:nvPicPr>
            <p:cNvPr id="8047" name="Google Shape;8047;p9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48" name="Google Shape;8048;p997"/>
            <p:cNvGrpSpPr/>
            <p:nvPr/>
          </p:nvGrpSpPr>
          <p:grpSpPr>
            <a:xfrm>
              <a:off x="7191542" y="1"/>
              <a:ext cx="5000459" cy="1425992"/>
              <a:chOff x="7186272" y="0"/>
              <a:chExt cx="5005729" cy="1427495"/>
            </a:xfrm>
          </p:grpSpPr>
          <p:sp>
            <p:nvSpPr>
              <p:cNvPr id="8049" name="Google Shape;8049;p9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50" name="Google Shape;8050;p9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051" name="Google Shape;8051;p99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0 3">
    <p:spTree>
      <p:nvGrpSpPr>
        <p:cNvPr id="8052" name="Shape 8052"/>
        <p:cNvGrpSpPr/>
        <p:nvPr/>
      </p:nvGrpSpPr>
      <p:grpSpPr>
        <a:xfrm>
          <a:off x="0" y="0"/>
          <a:ext cx="0" cy="0"/>
          <a:chOff x="0" y="0"/>
          <a:chExt cx="0" cy="0"/>
        </a:xfrm>
      </p:grpSpPr>
      <p:sp>
        <p:nvSpPr>
          <p:cNvPr id="8053" name="Google Shape;8053;p99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54" name="Google Shape;8054;p99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55" name="Google Shape;8055;p99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056" name="Google Shape;8056;p998"/>
          <p:cNvSpPr/>
          <p:nvPr>
            <p:ph idx="2" type="pic"/>
          </p:nvPr>
        </p:nvSpPr>
        <p:spPr>
          <a:xfrm>
            <a:off x="7118684" y="233915"/>
            <a:ext cx="5073316" cy="5943600"/>
          </a:xfrm>
          <a:prstGeom prst="rect">
            <a:avLst/>
          </a:prstGeom>
          <a:noFill/>
          <a:ln>
            <a:noFill/>
          </a:ln>
        </p:spPr>
      </p:sp>
      <p:grpSp>
        <p:nvGrpSpPr>
          <p:cNvPr id="8057" name="Google Shape;8057;p998"/>
          <p:cNvGrpSpPr/>
          <p:nvPr/>
        </p:nvGrpSpPr>
        <p:grpSpPr>
          <a:xfrm>
            <a:off x="0" y="5020348"/>
            <a:ext cx="12192000" cy="1837653"/>
            <a:chOff x="0" y="5020348"/>
            <a:chExt cx="12192000" cy="1837653"/>
          </a:xfrm>
        </p:grpSpPr>
        <p:sp>
          <p:nvSpPr>
            <p:cNvPr id="8058" name="Google Shape;8058;p99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59" name="Google Shape;8059;p99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060" name="Google Shape;8060;p99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7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1 3">
    <p:bg>
      <p:bgPr>
        <a:solidFill>
          <a:schemeClr val="lt2"/>
        </a:solidFill>
      </p:bgPr>
    </p:bg>
    <p:spTree>
      <p:nvGrpSpPr>
        <p:cNvPr id="8061" name="Shape 8061"/>
        <p:cNvGrpSpPr/>
        <p:nvPr/>
      </p:nvGrpSpPr>
      <p:grpSpPr>
        <a:xfrm>
          <a:off x="0" y="0"/>
          <a:ext cx="0" cy="0"/>
          <a:chOff x="0" y="0"/>
          <a:chExt cx="0" cy="0"/>
        </a:xfrm>
      </p:grpSpPr>
      <p:grpSp>
        <p:nvGrpSpPr>
          <p:cNvPr id="8062" name="Google Shape;8062;p999"/>
          <p:cNvGrpSpPr/>
          <p:nvPr/>
        </p:nvGrpSpPr>
        <p:grpSpPr>
          <a:xfrm>
            <a:off x="0" y="5020347"/>
            <a:ext cx="12192000" cy="1837653"/>
            <a:chOff x="0" y="5020347"/>
            <a:chExt cx="12192000" cy="1837653"/>
          </a:xfrm>
        </p:grpSpPr>
        <p:sp>
          <p:nvSpPr>
            <p:cNvPr id="8063" name="Google Shape;8063;p99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64" name="Google Shape;8064;p99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65" name="Google Shape;8065;p99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066" name="Google Shape;8066;p99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067" name="Google Shape;8067;p99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68" name="Google Shape;8068;p99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0 3">
    <p:spTree>
      <p:nvGrpSpPr>
        <p:cNvPr id="8069" name="Shape 8069"/>
        <p:cNvGrpSpPr/>
        <p:nvPr/>
      </p:nvGrpSpPr>
      <p:grpSpPr>
        <a:xfrm>
          <a:off x="0" y="0"/>
          <a:ext cx="0" cy="0"/>
          <a:chOff x="0" y="0"/>
          <a:chExt cx="0" cy="0"/>
        </a:xfrm>
      </p:grpSpPr>
      <p:sp>
        <p:nvSpPr>
          <p:cNvPr id="8070" name="Google Shape;8070;p100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071" name="Google Shape;8071;p100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072" name="Google Shape;8072;p1000"/>
          <p:cNvGrpSpPr/>
          <p:nvPr/>
        </p:nvGrpSpPr>
        <p:grpSpPr>
          <a:xfrm>
            <a:off x="0" y="5379426"/>
            <a:ext cx="2807368" cy="753891"/>
            <a:chOff x="0" y="5379426"/>
            <a:chExt cx="2807368" cy="753891"/>
          </a:xfrm>
        </p:grpSpPr>
        <p:sp>
          <p:nvSpPr>
            <p:cNvPr id="8073" name="Google Shape;8073;p100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74" name="Google Shape;8074;p100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8075" name="Google Shape;8075;p1000"/>
          <p:cNvSpPr/>
          <p:nvPr>
            <p:ph idx="2" type="pic"/>
          </p:nvPr>
        </p:nvSpPr>
        <p:spPr>
          <a:xfrm>
            <a:off x="2807368" y="457202"/>
            <a:ext cx="8915400" cy="5943598"/>
          </a:xfrm>
          <a:prstGeom prst="rect">
            <a:avLst/>
          </a:prstGeom>
          <a:noFill/>
          <a:ln>
            <a:noFill/>
          </a:ln>
        </p:spPr>
      </p:sp>
      <p:pic>
        <p:nvPicPr>
          <p:cNvPr id="8076" name="Google Shape;8076;p100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5 4">
    <p:spTree>
      <p:nvGrpSpPr>
        <p:cNvPr id="8077" name="Shape 8077"/>
        <p:cNvGrpSpPr/>
        <p:nvPr/>
      </p:nvGrpSpPr>
      <p:grpSpPr>
        <a:xfrm>
          <a:off x="0" y="0"/>
          <a:ext cx="0" cy="0"/>
          <a:chOff x="0" y="0"/>
          <a:chExt cx="0" cy="0"/>
        </a:xfrm>
      </p:grpSpPr>
      <p:sp>
        <p:nvSpPr>
          <p:cNvPr id="8078" name="Google Shape;8078;p100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079" name="Google Shape;8079;p100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80" name="Google Shape;8080;p100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81" name="Google Shape;8081;p10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82" name="Google Shape;8082;p10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083" name="Google Shape;8083;p10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084" name="Google Shape;8084;p1001"/>
          <p:cNvGrpSpPr/>
          <p:nvPr/>
        </p:nvGrpSpPr>
        <p:grpSpPr>
          <a:xfrm>
            <a:off x="7191542" y="1"/>
            <a:ext cx="5000459" cy="1425992"/>
            <a:chOff x="7191542" y="1"/>
            <a:chExt cx="5000459" cy="1425992"/>
          </a:xfrm>
        </p:grpSpPr>
        <p:pic>
          <p:nvPicPr>
            <p:cNvPr id="8085" name="Google Shape;8085;p10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86" name="Google Shape;8086;p1001"/>
            <p:cNvGrpSpPr/>
            <p:nvPr/>
          </p:nvGrpSpPr>
          <p:grpSpPr>
            <a:xfrm>
              <a:off x="7191542" y="1"/>
              <a:ext cx="5000459" cy="1425992"/>
              <a:chOff x="7186272" y="0"/>
              <a:chExt cx="5005729" cy="1427495"/>
            </a:xfrm>
          </p:grpSpPr>
          <p:sp>
            <p:nvSpPr>
              <p:cNvPr id="8087" name="Google Shape;8087;p10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88" name="Google Shape;8088;p10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089" name="Google Shape;8089;p100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3 3">
    <p:spTree>
      <p:nvGrpSpPr>
        <p:cNvPr id="8090" name="Shape 8090"/>
        <p:cNvGrpSpPr/>
        <p:nvPr/>
      </p:nvGrpSpPr>
      <p:grpSpPr>
        <a:xfrm>
          <a:off x="0" y="0"/>
          <a:ext cx="0" cy="0"/>
          <a:chOff x="0" y="0"/>
          <a:chExt cx="0" cy="0"/>
        </a:xfrm>
      </p:grpSpPr>
      <p:grpSp>
        <p:nvGrpSpPr>
          <p:cNvPr id="8091" name="Google Shape;8091;p1002"/>
          <p:cNvGrpSpPr/>
          <p:nvPr/>
        </p:nvGrpSpPr>
        <p:grpSpPr>
          <a:xfrm>
            <a:off x="7191542" y="1"/>
            <a:ext cx="5000459" cy="1425992"/>
            <a:chOff x="7191542" y="1"/>
            <a:chExt cx="5000459" cy="1425992"/>
          </a:xfrm>
        </p:grpSpPr>
        <p:pic>
          <p:nvPicPr>
            <p:cNvPr id="8092" name="Google Shape;8092;p100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093" name="Google Shape;8093;p1002"/>
            <p:cNvGrpSpPr/>
            <p:nvPr/>
          </p:nvGrpSpPr>
          <p:grpSpPr>
            <a:xfrm>
              <a:off x="7191542" y="1"/>
              <a:ext cx="5000459" cy="1425992"/>
              <a:chOff x="7186272" y="0"/>
              <a:chExt cx="5005729" cy="1427495"/>
            </a:xfrm>
          </p:grpSpPr>
          <p:sp>
            <p:nvSpPr>
              <p:cNvPr id="8094" name="Google Shape;8094;p100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095" name="Google Shape;8095;p100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096" name="Google Shape;8096;p100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97" name="Google Shape;8097;p100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98" name="Google Shape;8098;p100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099" name="Google Shape;8099;p100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00" name="Google Shape;8100;p100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9">
    <p:spTree>
      <p:nvGrpSpPr>
        <p:cNvPr id="812" name="Shape 812"/>
        <p:cNvGrpSpPr/>
        <p:nvPr/>
      </p:nvGrpSpPr>
      <p:grpSpPr>
        <a:xfrm>
          <a:off x="0" y="0"/>
          <a:ext cx="0" cy="0"/>
          <a:chOff x="0" y="0"/>
          <a:chExt cx="0" cy="0"/>
        </a:xfrm>
      </p:grpSpPr>
      <p:sp>
        <p:nvSpPr>
          <p:cNvPr id="813" name="Google Shape;813;p1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14" name="Google Shape;814;p1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15" name="Google Shape;815;p1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6" name="Google Shape;816;p1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7" name="Google Shape;817;p1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8" name="Google Shape;818;p1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819" name="Google Shape;819;p149"/>
          <p:cNvGrpSpPr/>
          <p:nvPr/>
        </p:nvGrpSpPr>
        <p:grpSpPr>
          <a:xfrm>
            <a:off x="7191542" y="1"/>
            <a:ext cx="5000459" cy="1425992"/>
            <a:chOff x="7191542" y="1"/>
            <a:chExt cx="5000459" cy="1425992"/>
          </a:xfrm>
        </p:grpSpPr>
        <p:pic>
          <p:nvPicPr>
            <p:cNvPr id="820" name="Google Shape;820;p1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21" name="Google Shape;821;p149"/>
            <p:cNvGrpSpPr/>
            <p:nvPr/>
          </p:nvGrpSpPr>
          <p:grpSpPr>
            <a:xfrm>
              <a:off x="7191542" y="1"/>
              <a:ext cx="5000459" cy="1425992"/>
              <a:chOff x="7186272" y="0"/>
              <a:chExt cx="5005729" cy="1427495"/>
            </a:xfrm>
          </p:grpSpPr>
          <p:sp>
            <p:nvSpPr>
              <p:cNvPr id="822" name="Google Shape;822;p1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3" name="Google Shape;823;p1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824" name="Google Shape;824;p1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9 3">
    <p:spTree>
      <p:nvGrpSpPr>
        <p:cNvPr id="8101" name="Shape 8101"/>
        <p:cNvGrpSpPr/>
        <p:nvPr/>
      </p:nvGrpSpPr>
      <p:grpSpPr>
        <a:xfrm>
          <a:off x="0" y="0"/>
          <a:ext cx="0" cy="0"/>
          <a:chOff x="0" y="0"/>
          <a:chExt cx="0" cy="0"/>
        </a:xfrm>
      </p:grpSpPr>
      <p:sp>
        <p:nvSpPr>
          <p:cNvPr id="8102" name="Google Shape;8102;p100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03" name="Google Shape;8103;p100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8104" name="Google Shape;8104;p1003"/>
          <p:cNvGrpSpPr/>
          <p:nvPr/>
        </p:nvGrpSpPr>
        <p:grpSpPr>
          <a:xfrm>
            <a:off x="7191542" y="1"/>
            <a:ext cx="5000459" cy="1425992"/>
            <a:chOff x="7191542" y="1"/>
            <a:chExt cx="5000459" cy="1425992"/>
          </a:xfrm>
        </p:grpSpPr>
        <p:pic>
          <p:nvPicPr>
            <p:cNvPr id="8105" name="Google Shape;8105;p100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106" name="Google Shape;8106;p1003"/>
            <p:cNvGrpSpPr/>
            <p:nvPr/>
          </p:nvGrpSpPr>
          <p:grpSpPr>
            <a:xfrm>
              <a:off x="7191542" y="1"/>
              <a:ext cx="5000459" cy="1425992"/>
              <a:chOff x="7186272" y="0"/>
              <a:chExt cx="5005729" cy="1427495"/>
            </a:xfrm>
          </p:grpSpPr>
          <p:sp>
            <p:nvSpPr>
              <p:cNvPr id="8107" name="Google Shape;8107;p100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08" name="Google Shape;8108;p100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109" name="Google Shape;8109;p100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10" name="Google Shape;8110;p100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11" name="Google Shape;8111;p100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12" name="Google Shape;8112;p100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8 3">
    <p:spTree>
      <p:nvGrpSpPr>
        <p:cNvPr id="8113" name="Shape 8113"/>
        <p:cNvGrpSpPr/>
        <p:nvPr/>
      </p:nvGrpSpPr>
      <p:grpSpPr>
        <a:xfrm>
          <a:off x="0" y="0"/>
          <a:ext cx="0" cy="0"/>
          <a:chOff x="0" y="0"/>
          <a:chExt cx="0" cy="0"/>
        </a:xfrm>
      </p:grpSpPr>
      <p:grpSp>
        <p:nvGrpSpPr>
          <p:cNvPr id="8114" name="Google Shape;8114;p1004"/>
          <p:cNvGrpSpPr/>
          <p:nvPr/>
        </p:nvGrpSpPr>
        <p:grpSpPr>
          <a:xfrm>
            <a:off x="7191542" y="1"/>
            <a:ext cx="5000459" cy="1425992"/>
            <a:chOff x="7191542" y="1"/>
            <a:chExt cx="5000459" cy="1425992"/>
          </a:xfrm>
        </p:grpSpPr>
        <p:pic>
          <p:nvPicPr>
            <p:cNvPr id="8115" name="Google Shape;8115;p10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116" name="Google Shape;8116;p1004"/>
            <p:cNvGrpSpPr/>
            <p:nvPr/>
          </p:nvGrpSpPr>
          <p:grpSpPr>
            <a:xfrm>
              <a:off x="7191542" y="1"/>
              <a:ext cx="5000459" cy="1425992"/>
              <a:chOff x="7186272" y="0"/>
              <a:chExt cx="5005729" cy="1427495"/>
            </a:xfrm>
          </p:grpSpPr>
          <p:sp>
            <p:nvSpPr>
              <p:cNvPr id="8117" name="Google Shape;8117;p10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18" name="Google Shape;8118;p10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119" name="Google Shape;8119;p100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20" name="Google Shape;8120;p100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121" name="Google Shape;8121;p100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22" name="Google Shape;8122;p100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123" name="Google Shape;8123;p100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24" name="Google Shape;8124;p10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25" name="Google Shape;8125;p10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26" name="Google Shape;8126;p10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8 3">
    <p:spTree>
      <p:nvGrpSpPr>
        <p:cNvPr id="8127" name="Shape 8127"/>
        <p:cNvGrpSpPr/>
        <p:nvPr/>
      </p:nvGrpSpPr>
      <p:grpSpPr>
        <a:xfrm>
          <a:off x="0" y="0"/>
          <a:ext cx="0" cy="0"/>
          <a:chOff x="0" y="0"/>
          <a:chExt cx="0" cy="0"/>
        </a:xfrm>
      </p:grpSpPr>
      <p:grpSp>
        <p:nvGrpSpPr>
          <p:cNvPr id="8128" name="Google Shape;8128;p1005"/>
          <p:cNvGrpSpPr/>
          <p:nvPr/>
        </p:nvGrpSpPr>
        <p:grpSpPr>
          <a:xfrm>
            <a:off x="7191542" y="1"/>
            <a:ext cx="5000459" cy="1425992"/>
            <a:chOff x="7191542" y="1"/>
            <a:chExt cx="5000459" cy="1425992"/>
          </a:xfrm>
        </p:grpSpPr>
        <p:pic>
          <p:nvPicPr>
            <p:cNvPr id="8129" name="Google Shape;8129;p10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130" name="Google Shape;8130;p1005"/>
            <p:cNvGrpSpPr/>
            <p:nvPr/>
          </p:nvGrpSpPr>
          <p:grpSpPr>
            <a:xfrm>
              <a:off x="7191542" y="1"/>
              <a:ext cx="5000459" cy="1425992"/>
              <a:chOff x="7186272" y="0"/>
              <a:chExt cx="5005729" cy="1427495"/>
            </a:xfrm>
          </p:grpSpPr>
          <p:sp>
            <p:nvSpPr>
              <p:cNvPr id="8131" name="Google Shape;8131;p10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32" name="Google Shape;8132;p10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133" name="Google Shape;8133;p100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34" name="Google Shape;8134;p10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35" name="Google Shape;8135;p10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36" name="Google Shape;8136;p10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9 3">
    <p:spTree>
      <p:nvGrpSpPr>
        <p:cNvPr id="8137" name="Shape 8137"/>
        <p:cNvGrpSpPr/>
        <p:nvPr/>
      </p:nvGrpSpPr>
      <p:grpSpPr>
        <a:xfrm>
          <a:off x="0" y="0"/>
          <a:ext cx="0" cy="0"/>
          <a:chOff x="0" y="0"/>
          <a:chExt cx="0" cy="0"/>
        </a:xfrm>
      </p:grpSpPr>
      <p:grpSp>
        <p:nvGrpSpPr>
          <p:cNvPr id="8138" name="Google Shape;8138;p1006"/>
          <p:cNvGrpSpPr/>
          <p:nvPr/>
        </p:nvGrpSpPr>
        <p:grpSpPr>
          <a:xfrm>
            <a:off x="0" y="0"/>
            <a:ext cx="12192000" cy="2148830"/>
            <a:chOff x="0" y="0"/>
            <a:chExt cx="12192000" cy="2148830"/>
          </a:xfrm>
        </p:grpSpPr>
        <p:sp>
          <p:nvSpPr>
            <p:cNvPr id="8139" name="Google Shape;8139;p100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40" name="Google Shape;8140;p100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8141" name="Google Shape;8141;p100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142" name="Google Shape;8142;p100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43" name="Google Shape;8143;p100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144" name="Google Shape;8144;p100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145" name="Google Shape;8145;p100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7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7 3">
    <p:spTree>
      <p:nvGrpSpPr>
        <p:cNvPr id="8146" name="Shape 8146"/>
        <p:cNvGrpSpPr/>
        <p:nvPr/>
      </p:nvGrpSpPr>
      <p:grpSpPr>
        <a:xfrm>
          <a:off x="0" y="0"/>
          <a:ext cx="0" cy="0"/>
          <a:chOff x="0" y="0"/>
          <a:chExt cx="0" cy="0"/>
        </a:xfrm>
      </p:grpSpPr>
      <p:sp>
        <p:nvSpPr>
          <p:cNvPr id="8147" name="Google Shape;8147;p10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48" name="Google Shape;8148;p10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49" name="Google Shape;8149;p10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150" name="Google Shape;8150;p1007"/>
          <p:cNvGrpSpPr/>
          <p:nvPr/>
        </p:nvGrpSpPr>
        <p:grpSpPr>
          <a:xfrm>
            <a:off x="7191542" y="1"/>
            <a:ext cx="5000459" cy="1425992"/>
            <a:chOff x="7191542" y="1"/>
            <a:chExt cx="5000459" cy="1425992"/>
          </a:xfrm>
        </p:grpSpPr>
        <p:pic>
          <p:nvPicPr>
            <p:cNvPr id="8151" name="Google Shape;8151;p10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152" name="Google Shape;8152;p1007"/>
            <p:cNvGrpSpPr/>
            <p:nvPr/>
          </p:nvGrpSpPr>
          <p:grpSpPr>
            <a:xfrm>
              <a:off x="7191542" y="1"/>
              <a:ext cx="5000459" cy="1425992"/>
              <a:chOff x="7186272" y="0"/>
              <a:chExt cx="5005729" cy="1427495"/>
            </a:xfrm>
          </p:grpSpPr>
          <p:sp>
            <p:nvSpPr>
              <p:cNvPr id="8153" name="Google Shape;8153;p10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54" name="Google Shape;8154;p10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Quotation">
  <p:cSld name="3_Quotation 3 5">
    <p:spTree>
      <p:nvGrpSpPr>
        <p:cNvPr id="8155" name="Shape 8155"/>
        <p:cNvGrpSpPr/>
        <p:nvPr/>
      </p:nvGrpSpPr>
      <p:grpSpPr>
        <a:xfrm>
          <a:off x="0" y="0"/>
          <a:ext cx="0" cy="0"/>
          <a:chOff x="0" y="0"/>
          <a:chExt cx="0" cy="0"/>
        </a:xfrm>
      </p:grpSpPr>
      <p:sp>
        <p:nvSpPr>
          <p:cNvPr id="8156" name="Google Shape;8156;p100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157" name="Google Shape;8157;p100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58" name="Google Shape;8158;p100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59" name="Google Shape;8159;p10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160" name="Google Shape;8160;p10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161" name="Google Shape;8161;p10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162" name="Google Shape;8162;p1008"/>
          <p:cNvGrpSpPr/>
          <p:nvPr/>
        </p:nvGrpSpPr>
        <p:grpSpPr>
          <a:xfrm>
            <a:off x="7191542" y="1"/>
            <a:ext cx="5000459" cy="1425992"/>
            <a:chOff x="7191542" y="1"/>
            <a:chExt cx="5000459" cy="1425992"/>
          </a:xfrm>
        </p:grpSpPr>
        <p:pic>
          <p:nvPicPr>
            <p:cNvPr id="8163" name="Google Shape;8163;p10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164" name="Google Shape;8164;p1008"/>
            <p:cNvGrpSpPr/>
            <p:nvPr/>
          </p:nvGrpSpPr>
          <p:grpSpPr>
            <a:xfrm>
              <a:off x="7191542" y="1"/>
              <a:ext cx="5000459" cy="1425992"/>
              <a:chOff x="7186272" y="0"/>
              <a:chExt cx="5005729" cy="1427495"/>
            </a:xfrm>
          </p:grpSpPr>
          <p:sp>
            <p:nvSpPr>
              <p:cNvPr id="8165" name="Google Shape;8165;p10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166" name="Google Shape;8166;p10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167" name="Google Shape;8167;p100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168" name="Shape 8168"/>
        <p:cNvGrpSpPr/>
        <p:nvPr/>
      </p:nvGrpSpPr>
      <p:grpSpPr>
        <a:xfrm>
          <a:off x="0" y="0"/>
          <a:ext cx="0" cy="0"/>
          <a:chOff x="0" y="0"/>
          <a:chExt cx="0" cy="0"/>
        </a:xfrm>
      </p:grpSpPr>
      <p:sp>
        <p:nvSpPr>
          <p:cNvPr id="8169" name="Google Shape;8169;p1009"/>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70" name="Google Shape;8170;p1009"/>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171" name="Google Shape;8171;p100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172" name="Google Shape;8172;p10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173" name="Google Shape;8173;p10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p:spTree>
      <p:nvGrpSpPr>
        <p:cNvPr id="8174" name="Shape 8174"/>
        <p:cNvGrpSpPr/>
        <p:nvPr/>
      </p:nvGrpSpPr>
      <p:grpSpPr>
        <a:xfrm>
          <a:off x="0" y="0"/>
          <a:ext cx="0" cy="0"/>
          <a:chOff x="0" y="0"/>
          <a:chExt cx="0" cy="0"/>
        </a:xfrm>
      </p:grpSpPr>
      <p:sp>
        <p:nvSpPr>
          <p:cNvPr id="8175" name="Google Shape;8175;p101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76" name="Google Shape;8176;p101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77" name="Google Shape;8177;p101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178" name="Google Shape;8178;p10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179" name="Google Shape;8179;p101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180" name="Google Shape;8180;p101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181" name="Google Shape;8181;p101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182" name="Google Shape;8182;p101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183" name="Google Shape;8183;p101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2">
    <p:spTree>
      <p:nvGrpSpPr>
        <p:cNvPr id="8184" name="Shape 8184"/>
        <p:cNvGrpSpPr/>
        <p:nvPr/>
      </p:nvGrpSpPr>
      <p:grpSpPr>
        <a:xfrm>
          <a:off x="0" y="0"/>
          <a:ext cx="0" cy="0"/>
          <a:chOff x="0" y="0"/>
          <a:chExt cx="0" cy="0"/>
        </a:xfrm>
      </p:grpSpPr>
      <p:sp>
        <p:nvSpPr>
          <p:cNvPr id="8185" name="Google Shape;8185;p1011"/>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86" name="Google Shape;8186;p1011"/>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87" name="Google Shape;8187;p1011"/>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188" name="Google Shape;8188;p10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189" name="Google Shape;8189;p10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190" name="Google Shape;8190;p1011"/>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191" name="Google Shape;8191;p1011"/>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192" name="Google Shape;8192;p1011"/>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193" name="Google Shape;8193;p1011"/>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3">
    <p:spTree>
      <p:nvGrpSpPr>
        <p:cNvPr id="8194" name="Shape 8194"/>
        <p:cNvGrpSpPr/>
        <p:nvPr/>
      </p:nvGrpSpPr>
      <p:grpSpPr>
        <a:xfrm>
          <a:off x="0" y="0"/>
          <a:ext cx="0" cy="0"/>
          <a:chOff x="0" y="0"/>
          <a:chExt cx="0" cy="0"/>
        </a:xfrm>
      </p:grpSpPr>
      <p:sp>
        <p:nvSpPr>
          <p:cNvPr id="8195" name="Google Shape;8195;p1012"/>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96" name="Google Shape;8196;p1012"/>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97" name="Google Shape;8197;p1012"/>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198" name="Google Shape;8198;p101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199" name="Google Shape;8199;p101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200" name="Google Shape;8200;p1012"/>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01" name="Google Shape;8201;p1012"/>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02" name="Google Shape;8202;p1012"/>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03" name="Google Shape;8203;p1012"/>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3">
    <p:spTree>
      <p:nvGrpSpPr>
        <p:cNvPr id="81" name="Shape 81"/>
        <p:cNvGrpSpPr/>
        <p:nvPr/>
      </p:nvGrpSpPr>
      <p:grpSpPr>
        <a:xfrm>
          <a:off x="0" y="0"/>
          <a:ext cx="0" cy="0"/>
          <a:chOff x="0" y="0"/>
          <a:chExt cx="0" cy="0"/>
        </a:xfrm>
      </p:grpSpPr>
      <p:grpSp>
        <p:nvGrpSpPr>
          <p:cNvPr id="82" name="Google Shape;82;p74"/>
          <p:cNvGrpSpPr/>
          <p:nvPr/>
        </p:nvGrpSpPr>
        <p:grpSpPr>
          <a:xfrm>
            <a:off x="7191542" y="1"/>
            <a:ext cx="5000459" cy="1425992"/>
            <a:chOff x="7191542" y="1"/>
            <a:chExt cx="5000459" cy="1425992"/>
          </a:xfrm>
        </p:grpSpPr>
        <p:pic>
          <p:nvPicPr>
            <p:cNvPr id="83" name="Google Shape;83;p7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4" name="Google Shape;84;p74"/>
            <p:cNvGrpSpPr/>
            <p:nvPr/>
          </p:nvGrpSpPr>
          <p:grpSpPr>
            <a:xfrm>
              <a:off x="7191542" y="1"/>
              <a:ext cx="5000459" cy="1425992"/>
              <a:chOff x="7186272" y="0"/>
              <a:chExt cx="5005729" cy="1427495"/>
            </a:xfrm>
          </p:grpSpPr>
          <p:sp>
            <p:nvSpPr>
              <p:cNvPr id="85" name="Google Shape;85;p7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 name="Google Shape;86;p7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87" name="Google Shape;87;p7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8" name="Google Shape;88;p7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 name="Google Shape;89;p7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 name="Google Shape;90;p7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1" name="Google Shape;91;p7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0">
    <p:spTree>
      <p:nvGrpSpPr>
        <p:cNvPr id="825" name="Shape 825"/>
        <p:cNvGrpSpPr/>
        <p:nvPr/>
      </p:nvGrpSpPr>
      <p:grpSpPr>
        <a:xfrm>
          <a:off x="0" y="0"/>
          <a:ext cx="0" cy="0"/>
          <a:chOff x="0" y="0"/>
          <a:chExt cx="0" cy="0"/>
        </a:xfrm>
      </p:grpSpPr>
      <p:sp>
        <p:nvSpPr>
          <p:cNvPr id="826" name="Google Shape;826;p15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27" name="Google Shape;827;p15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28" name="Google Shape;828;p15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9" name="Google Shape;829;p1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30" name="Google Shape;830;p15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31" name="Google Shape;831;p1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832" name="Google Shape;832;p150"/>
          <p:cNvGrpSpPr/>
          <p:nvPr/>
        </p:nvGrpSpPr>
        <p:grpSpPr>
          <a:xfrm>
            <a:off x="7191542" y="1"/>
            <a:ext cx="5000459" cy="1425992"/>
            <a:chOff x="7191542" y="1"/>
            <a:chExt cx="5000459" cy="1425992"/>
          </a:xfrm>
        </p:grpSpPr>
        <p:pic>
          <p:nvPicPr>
            <p:cNvPr id="833" name="Google Shape;833;p15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34" name="Google Shape;834;p150"/>
            <p:cNvGrpSpPr/>
            <p:nvPr/>
          </p:nvGrpSpPr>
          <p:grpSpPr>
            <a:xfrm>
              <a:off x="7191542" y="1"/>
              <a:ext cx="5000459" cy="1425992"/>
              <a:chOff x="7186272" y="0"/>
              <a:chExt cx="5005729" cy="1427495"/>
            </a:xfrm>
          </p:grpSpPr>
          <p:sp>
            <p:nvSpPr>
              <p:cNvPr id="835" name="Google Shape;835;p15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6" name="Google Shape;836;p15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837" name="Google Shape;837;p15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2 2">
    <p:spTree>
      <p:nvGrpSpPr>
        <p:cNvPr id="8204" name="Shape 8204"/>
        <p:cNvGrpSpPr/>
        <p:nvPr/>
      </p:nvGrpSpPr>
      <p:grpSpPr>
        <a:xfrm>
          <a:off x="0" y="0"/>
          <a:ext cx="0" cy="0"/>
          <a:chOff x="0" y="0"/>
          <a:chExt cx="0" cy="0"/>
        </a:xfrm>
      </p:grpSpPr>
      <p:sp>
        <p:nvSpPr>
          <p:cNvPr id="8205" name="Google Shape;8205;p1013"/>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06" name="Google Shape;8206;p1013"/>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07" name="Google Shape;8207;p101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208" name="Google Shape;8208;p101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209" name="Google Shape;8209;p101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210" name="Google Shape;8210;p1013"/>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11" name="Google Shape;8211;p1013"/>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12" name="Google Shape;8212;p1013"/>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13" name="Google Shape;8213;p1013"/>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p:spTree>
      <p:nvGrpSpPr>
        <p:cNvPr id="8214" name="Shape 8214"/>
        <p:cNvGrpSpPr/>
        <p:nvPr/>
      </p:nvGrpSpPr>
      <p:grpSpPr>
        <a:xfrm>
          <a:off x="0" y="0"/>
          <a:ext cx="0" cy="0"/>
          <a:chOff x="0" y="0"/>
          <a:chExt cx="0" cy="0"/>
        </a:xfrm>
      </p:grpSpPr>
      <p:sp>
        <p:nvSpPr>
          <p:cNvPr id="8215" name="Google Shape;8215;p1014"/>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16" name="Google Shape;8216;p101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17" name="Google Shape;8217;p101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18" name="Google Shape;8218;p1014"/>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19" name="Google Shape;8219;p101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p:spTree>
      <p:nvGrpSpPr>
        <p:cNvPr id="8220" name="Shape 8220"/>
        <p:cNvGrpSpPr/>
        <p:nvPr/>
      </p:nvGrpSpPr>
      <p:grpSpPr>
        <a:xfrm>
          <a:off x="0" y="0"/>
          <a:ext cx="0" cy="0"/>
          <a:chOff x="0" y="0"/>
          <a:chExt cx="0" cy="0"/>
        </a:xfrm>
      </p:grpSpPr>
      <p:sp>
        <p:nvSpPr>
          <p:cNvPr id="8221" name="Google Shape;8221;p101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222" name="Google Shape;8222;p101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223" name="Google Shape;8223;p101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24" name="Google Shape;8224;p1015"/>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25" name="Google Shape;8225;p1015"/>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p:spTree>
      <p:nvGrpSpPr>
        <p:cNvPr id="8226" name="Shape 8226"/>
        <p:cNvGrpSpPr/>
        <p:nvPr/>
      </p:nvGrpSpPr>
      <p:grpSpPr>
        <a:xfrm>
          <a:off x="0" y="0"/>
          <a:ext cx="0" cy="0"/>
          <a:chOff x="0" y="0"/>
          <a:chExt cx="0" cy="0"/>
        </a:xfrm>
      </p:grpSpPr>
      <p:sp>
        <p:nvSpPr>
          <p:cNvPr id="8227" name="Google Shape;8227;p101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28" name="Google Shape;8228;p101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29" name="Google Shape;8229;p1016"/>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30" name="Google Shape;8230;p1016"/>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31" name="Google Shape;8231;p1016"/>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232" name="Google Shape;8232;p101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3 2">
    <p:spTree>
      <p:nvGrpSpPr>
        <p:cNvPr id="8233" name="Shape 8233"/>
        <p:cNvGrpSpPr/>
        <p:nvPr/>
      </p:nvGrpSpPr>
      <p:grpSpPr>
        <a:xfrm>
          <a:off x="0" y="0"/>
          <a:ext cx="0" cy="0"/>
          <a:chOff x="0" y="0"/>
          <a:chExt cx="0" cy="0"/>
        </a:xfrm>
      </p:grpSpPr>
      <p:sp>
        <p:nvSpPr>
          <p:cNvPr id="8234" name="Google Shape;8234;p101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35" name="Google Shape;8235;p101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36" name="Google Shape;8236;p101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237" name="Google Shape;8237;p10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238" name="Google Shape;8238;p10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239" name="Google Shape;8239;p101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40" name="Google Shape;8240;p101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41" name="Google Shape;8241;p101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42" name="Google Shape;8242;p101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2">
    <p:spTree>
      <p:nvGrpSpPr>
        <p:cNvPr id="8243" name="Shape 8243"/>
        <p:cNvGrpSpPr/>
        <p:nvPr/>
      </p:nvGrpSpPr>
      <p:grpSpPr>
        <a:xfrm>
          <a:off x="0" y="0"/>
          <a:ext cx="0" cy="0"/>
          <a:chOff x="0" y="0"/>
          <a:chExt cx="0" cy="0"/>
        </a:xfrm>
      </p:grpSpPr>
      <p:sp>
        <p:nvSpPr>
          <p:cNvPr id="8244" name="Google Shape;8244;p1018"/>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45" name="Google Shape;8245;p101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46" name="Google Shape;8246;p101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47" name="Google Shape;8247;p1018"/>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48" name="Google Shape;8248;p101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2">
    <p:spTree>
      <p:nvGrpSpPr>
        <p:cNvPr id="8249" name="Shape 8249"/>
        <p:cNvGrpSpPr/>
        <p:nvPr/>
      </p:nvGrpSpPr>
      <p:grpSpPr>
        <a:xfrm>
          <a:off x="0" y="0"/>
          <a:ext cx="0" cy="0"/>
          <a:chOff x="0" y="0"/>
          <a:chExt cx="0" cy="0"/>
        </a:xfrm>
      </p:grpSpPr>
      <p:sp>
        <p:nvSpPr>
          <p:cNvPr id="8250" name="Google Shape;8250;p101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251" name="Google Shape;8251;p101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252" name="Google Shape;8252;p101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53" name="Google Shape;8253;p1019"/>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54" name="Google Shape;8254;p1019"/>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2">
    <p:spTree>
      <p:nvGrpSpPr>
        <p:cNvPr id="8255" name="Shape 8255"/>
        <p:cNvGrpSpPr/>
        <p:nvPr/>
      </p:nvGrpSpPr>
      <p:grpSpPr>
        <a:xfrm>
          <a:off x="0" y="0"/>
          <a:ext cx="0" cy="0"/>
          <a:chOff x="0" y="0"/>
          <a:chExt cx="0" cy="0"/>
        </a:xfrm>
      </p:grpSpPr>
      <p:sp>
        <p:nvSpPr>
          <p:cNvPr id="8256" name="Google Shape;8256;p102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57" name="Google Shape;8257;p102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58" name="Google Shape;8258;p1020"/>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59" name="Google Shape;8259;p1020"/>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60" name="Google Shape;8260;p1020"/>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261" name="Google Shape;8261;p102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4">
    <p:spTree>
      <p:nvGrpSpPr>
        <p:cNvPr id="8262" name="Shape 8262"/>
        <p:cNvGrpSpPr/>
        <p:nvPr/>
      </p:nvGrpSpPr>
      <p:grpSpPr>
        <a:xfrm>
          <a:off x="0" y="0"/>
          <a:ext cx="0" cy="0"/>
          <a:chOff x="0" y="0"/>
          <a:chExt cx="0" cy="0"/>
        </a:xfrm>
      </p:grpSpPr>
      <p:sp>
        <p:nvSpPr>
          <p:cNvPr id="8263" name="Google Shape;8263;p1021"/>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64" name="Google Shape;8264;p1021"/>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65" name="Google Shape;8265;p1021"/>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266" name="Google Shape;8266;p102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267" name="Google Shape;8267;p102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268" name="Google Shape;8268;p1021"/>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69" name="Google Shape;8269;p1021"/>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70" name="Google Shape;8270;p1021"/>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71" name="Google Shape;8271;p1021"/>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3">
    <p:spTree>
      <p:nvGrpSpPr>
        <p:cNvPr id="8272" name="Shape 8272"/>
        <p:cNvGrpSpPr/>
        <p:nvPr/>
      </p:nvGrpSpPr>
      <p:grpSpPr>
        <a:xfrm>
          <a:off x="0" y="0"/>
          <a:ext cx="0" cy="0"/>
          <a:chOff x="0" y="0"/>
          <a:chExt cx="0" cy="0"/>
        </a:xfrm>
      </p:grpSpPr>
      <p:sp>
        <p:nvSpPr>
          <p:cNvPr id="8273" name="Google Shape;8273;p1022"/>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74" name="Google Shape;8274;p102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75" name="Google Shape;8275;p102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76" name="Google Shape;8276;p1022"/>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277" name="Google Shape;8277;p102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0">
    <p:spTree>
      <p:nvGrpSpPr>
        <p:cNvPr id="838" name="Shape 838"/>
        <p:cNvGrpSpPr/>
        <p:nvPr/>
      </p:nvGrpSpPr>
      <p:grpSpPr>
        <a:xfrm>
          <a:off x="0" y="0"/>
          <a:ext cx="0" cy="0"/>
          <a:chOff x="0" y="0"/>
          <a:chExt cx="0" cy="0"/>
        </a:xfrm>
      </p:grpSpPr>
      <p:grpSp>
        <p:nvGrpSpPr>
          <p:cNvPr id="839" name="Google Shape;839;p151"/>
          <p:cNvGrpSpPr/>
          <p:nvPr/>
        </p:nvGrpSpPr>
        <p:grpSpPr>
          <a:xfrm>
            <a:off x="7191542" y="1"/>
            <a:ext cx="5000459" cy="1425992"/>
            <a:chOff x="7191542" y="1"/>
            <a:chExt cx="5000459" cy="1425992"/>
          </a:xfrm>
        </p:grpSpPr>
        <p:pic>
          <p:nvPicPr>
            <p:cNvPr id="840" name="Google Shape;840;p15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41" name="Google Shape;841;p151"/>
            <p:cNvGrpSpPr/>
            <p:nvPr/>
          </p:nvGrpSpPr>
          <p:grpSpPr>
            <a:xfrm>
              <a:off x="7191542" y="1"/>
              <a:ext cx="5000459" cy="1425992"/>
              <a:chOff x="7186272" y="0"/>
              <a:chExt cx="5005729" cy="1427495"/>
            </a:xfrm>
          </p:grpSpPr>
          <p:sp>
            <p:nvSpPr>
              <p:cNvPr id="842" name="Google Shape;842;p15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3" name="Google Shape;843;p15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844" name="Google Shape;844;p15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45" name="Google Shape;845;p15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6" name="Google Shape;846;p15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47" name="Google Shape;847;p15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48" name="Google Shape;848;p15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3">
    <p:spTree>
      <p:nvGrpSpPr>
        <p:cNvPr id="8278" name="Shape 8278"/>
        <p:cNvGrpSpPr/>
        <p:nvPr/>
      </p:nvGrpSpPr>
      <p:grpSpPr>
        <a:xfrm>
          <a:off x="0" y="0"/>
          <a:ext cx="0" cy="0"/>
          <a:chOff x="0" y="0"/>
          <a:chExt cx="0" cy="0"/>
        </a:xfrm>
      </p:grpSpPr>
      <p:sp>
        <p:nvSpPr>
          <p:cNvPr id="8279" name="Google Shape;8279;p102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280" name="Google Shape;8280;p102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281" name="Google Shape;8281;p102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82" name="Google Shape;8282;p1023"/>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83" name="Google Shape;8283;p1023"/>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3">
    <p:spTree>
      <p:nvGrpSpPr>
        <p:cNvPr id="8284" name="Shape 8284"/>
        <p:cNvGrpSpPr/>
        <p:nvPr/>
      </p:nvGrpSpPr>
      <p:grpSpPr>
        <a:xfrm>
          <a:off x="0" y="0"/>
          <a:ext cx="0" cy="0"/>
          <a:chOff x="0" y="0"/>
          <a:chExt cx="0" cy="0"/>
        </a:xfrm>
      </p:grpSpPr>
      <p:sp>
        <p:nvSpPr>
          <p:cNvPr id="8285" name="Google Shape;8285;p102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86" name="Google Shape;8286;p102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287" name="Google Shape;8287;p1024"/>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88" name="Google Shape;8288;p1024"/>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89" name="Google Shape;8289;p1024"/>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290" name="Google Shape;8290;p102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3 3">
    <p:spTree>
      <p:nvGrpSpPr>
        <p:cNvPr id="8291" name="Shape 8291"/>
        <p:cNvGrpSpPr/>
        <p:nvPr/>
      </p:nvGrpSpPr>
      <p:grpSpPr>
        <a:xfrm>
          <a:off x="0" y="0"/>
          <a:ext cx="0" cy="0"/>
          <a:chOff x="0" y="0"/>
          <a:chExt cx="0" cy="0"/>
        </a:xfrm>
      </p:grpSpPr>
      <p:sp>
        <p:nvSpPr>
          <p:cNvPr id="8292" name="Google Shape;8292;p102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93" name="Google Shape;8293;p102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94" name="Google Shape;8294;p102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295" name="Google Shape;8295;p102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296" name="Google Shape;8296;p102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297" name="Google Shape;8297;p102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98" name="Google Shape;8298;p102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299" name="Google Shape;8299;p102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00" name="Google Shape;8300;p102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2 2">
    <p:spTree>
      <p:nvGrpSpPr>
        <p:cNvPr id="8301" name="Shape 8301"/>
        <p:cNvGrpSpPr/>
        <p:nvPr/>
      </p:nvGrpSpPr>
      <p:grpSpPr>
        <a:xfrm>
          <a:off x="0" y="0"/>
          <a:ext cx="0" cy="0"/>
          <a:chOff x="0" y="0"/>
          <a:chExt cx="0" cy="0"/>
        </a:xfrm>
      </p:grpSpPr>
      <p:sp>
        <p:nvSpPr>
          <p:cNvPr id="8302" name="Google Shape;8302;p1026"/>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03" name="Google Shape;8303;p102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04" name="Google Shape;8304;p102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05" name="Google Shape;8305;p1026"/>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06" name="Google Shape;8306;p102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2 2">
    <p:spTree>
      <p:nvGrpSpPr>
        <p:cNvPr id="8307" name="Shape 8307"/>
        <p:cNvGrpSpPr/>
        <p:nvPr/>
      </p:nvGrpSpPr>
      <p:grpSpPr>
        <a:xfrm>
          <a:off x="0" y="0"/>
          <a:ext cx="0" cy="0"/>
          <a:chOff x="0" y="0"/>
          <a:chExt cx="0" cy="0"/>
        </a:xfrm>
      </p:grpSpPr>
      <p:sp>
        <p:nvSpPr>
          <p:cNvPr id="8308" name="Google Shape;8308;p102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309" name="Google Shape;8309;p102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310" name="Google Shape;8310;p102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11" name="Google Shape;8311;p1027"/>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12" name="Google Shape;8312;p1027"/>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2 2">
    <p:spTree>
      <p:nvGrpSpPr>
        <p:cNvPr id="8313" name="Shape 8313"/>
        <p:cNvGrpSpPr/>
        <p:nvPr/>
      </p:nvGrpSpPr>
      <p:grpSpPr>
        <a:xfrm>
          <a:off x="0" y="0"/>
          <a:ext cx="0" cy="0"/>
          <a:chOff x="0" y="0"/>
          <a:chExt cx="0" cy="0"/>
        </a:xfrm>
      </p:grpSpPr>
      <p:sp>
        <p:nvSpPr>
          <p:cNvPr id="8314" name="Google Shape;8314;p102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15" name="Google Shape;8315;p102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16" name="Google Shape;8316;p1028"/>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17" name="Google Shape;8317;p1028"/>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18" name="Google Shape;8318;p1028"/>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319" name="Google Shape;8319;p102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4 2">
    <p:spTree>
      <p:nvGrpSpPr>
        <p:cNvPr id="8320" name="Shape 8320"/>
        <p:cNvGrpSpPr/>
        <p:nvPr/>
      </p:nvGrpSpPr>
      <p:grpSpPr>
        <a:xfrm>
          <a:off x="0" y="0"/>
          <a:ext cx="0" cy="0"/>
          <a:chOff x="0" y="0"/>
          <a:chExt cx="0" cy="0"/>
        </a:xfrm>
      </p:grpSpPr>
      <p:sp>
        <p:nvSpPr>
          <p:cNvPr id="8321" name="Google Shape;8321;p1029"/>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22" name="Google Shape;8322;p1029"/>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23" name="Google Shape;8323;p1029"/>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324" name="Google Shape;8324;p102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325" name="Google Shape;8325;p102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326" name="Google Shape;8326;p1029"/>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27" name="Google Shape;8327;p1029"/>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28" name="Google Shape;8328;p1029"/>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29" name="Google Shape;8329;p1029"/>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3 2">
    <p:spTree>
      <p:nvGrpSpPr>
        <p:cNvPr id="8330" name="Shape 8330"/>
        <p:cNvGrpSpPr/>
        <p:nvPr/>
      </p:nvGrpSpPr>
      <p:grpSpPr>
        <a:xfrm>
          <a:off x="0" y="0"/>
          <a:ext cx="0" cy="0"/>
          <a:chOff x="0" y="0"/>
          <a:chExt cx="0" cy="0"/>
        </a:xfrm>
      </p:grpSpPr>
      <p:sp>
        <p:nvSpPr>
          <p:cNvPr id="8331" name="Google Shape;8331;p1030"/>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32" name="Google Shape;8332;p103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33" name="Google Shape;8333;p103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34" name="Google Shape;8334;p1030"/>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35" name="Google Shape;8335;p103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3 2">
    <p:spTree>
      <p:nvGrpSpPr>
        <p:cNvPr id="8336" name="Shape 8336"/>
        <p:cNvGrpSpPr/>
        <p:nvPr/>
      </p:nvGrpSpPr>
      <p:grpSpPr>
        <a:xfrm>
          <a:off x="0" y="0"/>
          <a:ext cx="0" cy="0"/>
          <a:chOff x="0" y="0"/>
          <a:chExt cx="0" cy="0"/>
        </a:xfrm>
      </p:grpSpPr>
      <p:sp>
        <p:nvSpPr>
          <p:cNvPr id="8337" name="Google Shape;8337;p103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338" name="Google Shape;8338;p103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339" name="Google Shape;8339;p103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40" name="Google Shape;8340;p1031"/>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41" name="Google Shape;8341;p1031"/>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3 2">
    <p:spTree>
      <p:nvGrpSpPr>
        <p:cNvPr id="8342" name="Shape 8342"/>
        <p:cNvGrpSpPr/>
        <p:nvPr/>
      </p:nvGrpSpPr>
      <p:grpSpPr>
        <a:xfrm>
          <a:off x="0" y="0"/>
          <a:ext cx="0" cy="0"/>
          <a:chOff x="0" y="0"/>
          <a:chExt cx="0" cy="0"/>
        </a:xfrm>
      </p:grpSpPr>
      <p:sp>
        <p:nvSpPr>
          <p:cNvPr id="8343" name="Google Shape;8343;p103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44" name="Google Shape;8344;p103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45" name="Google Shape;8345;p1032"/>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46" name="Google Shape;8346;p1032"/>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47" name="Google Shape;8347;p1032"/>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348" name="Google Shape;8348;p103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7">
    <p:spTree>
      <p:nvGrpSpPr>
        <p:cNvPr id="849" name="Shape 849"/>
        <p:cNvGrpSpPr/>
        <p:nvPr/>
      </p:nvGrpSpPr>
      <p:grpSpPr>
        <a:xfrm>
          <a:off x="0" y="0"/>
          <a:ext cx="0" cy="0"/>
          <a:chOff x="0" y="0"/>
          <a:chExt cx="0" cy="0"/>
        </a:xfrm>
      </p:grpSpPr>
      <p:sp>
        <p:nvSpPr>
          <p:cNvPr id="850" name="Google Shape;850;p1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51" name="Google Shape;851;p15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852" name="Google Shape;852;p152"/>
          <p:cNvGrpSpPr/>
          <p:nvPr/>
        </p:nvGrpSpPr>
        <p:grpSpPr>
          <a:xfrm>
            <a:off x="7191542" y="1"/>
            <a:ext cx="5000459" cy="1425992"/>
            <a:chOff x="7191542" y="1"/>
            <a:chExt cx="5000459" cy="1425992"/>
          </a:xfrm>
        </p:grpSpPr>
        <p:pic>
          <p:nvPicPr>
            <p:cNvPr id="853" name="Google Shape;853;p15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54" name="Google Shape;854;p152"/>
            <p:cNvGrpSpPr/>
            <p:nvPr/>
          </p:nvGrpSpPr>
          <p:grpSpPr>
            <a:xfrm>
              <a:off x="7191542" y="1"/>
              <a:ext cx="5000459" cy="1425992"/>
              <a:chOff x="7186272" y="0"/>
              <a:chExt cx="5005729" cy="1427495"/>
            </a:xfrm>
          </p:grpSpPr>
          <p:sp>
            <p:nvSpPr>
              <p:cNvPr id="855" name="Google Shape;855;p15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6" name="Google Shape;856;p15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857" name="Google Shape;857;p15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8" name="Google Shape;858;p15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859" name="Google Shape;859;p15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0" name="Google Shape;860;p1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5">
    <p:spTree>
      <p:nvGrpSpPr>
        <p:cNvPr id="8349" name="Shape 8349"/>
        <p:cNvGrpSpPr/>
        <p:nvPr/>
      </p:nvGrpSpPr>
      <p:grpSpPr>
        <a:xfrm>
          <a:off x="0" y="0"/>
          <a:ext cx="0" cy="0"/>
          <a:chOff x="0" y="0"/>
          <a:chExt cx="0" cy="0"/>
        </a:xfrm>
      </p:grpSpPr>
      <p:sp>
        <p:nvSpPr>
          <p:cNvPr id="8350" name="Google Shape;8350;p1033"/>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51" name="Google Shape;8351;p1033"/>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52" name="Google Shape;8352;p103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353" name="Google Shape;8353;p10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354" name="Google Shape;8354;p10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355" name="Google Shape;8355;p1033"/>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56" name="Google Shape;8356;p1033"/>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57" name="Google Shape;8357;p1033"/>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58" name="Google Shape;8358;p1033"/>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6">
    <p:spTree>
      <p:nvGrpSpPr>
        <p:cNvPr id="8359" name="Shape 8359"/>
        <p:cNvGrpSpPr/>
        <p:nvPr/>
      </p:nvGrpSpPr>
      <p:grpSpPr>
        <a:xfrm>
          <a:off x="0" y="0"/>
          <a:ext cx="0" cy="0"/>
          <a:chOff x="0" y="0"/>
          <a:chExt cx="0" cy="0"/>
        </a:xfrm>
      </p:grpSpPr>
      <p:sp>
        <p:nvSpPr>
          <p:cNvPr id="8360" name="Google Shape;8360;p1034"/>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61" name="Google Shape;8361;p1034"/>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62" name="Google Shape;8362;p1034"/>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363" name="Google Shape;8363;p10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364" name="Google Shape;8364;p10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365" name="Google Shape;8365;p1034"/>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66" name="Google Shape;8366;p1034"/>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67" name="Google Shape;8367;p1034"/>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68" name="Google Shape;8368;p1034"/>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4">
    <p:spTree>
      <p:nvGrpSpPr>
        <p:cNvPr id="8369" name="Shape 8369"/>
        <p:cNvGrpSpPr/>
        <p:nvPr/>
      </p:nvGrpSpPr>
      <p:grpSpPr>
        <a:xfrm>
          <a:off x="0" y="0"/>
          <a:ext cx="0" cy="0"/>
          <a:chOff x="0" y="0"/>
          <a:chExt cx="0" cy="0"/>
        </a:xfrm>
      </p:grpSpPr>
      <p:sp>
        <p:nvSpPr>
          <p:cNvPr id="8370" name="Google Shape;8370;p1035"/>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71" name="Google Shape;8371;p103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72" name="Google Shape;8372;p103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73" name="Google Shape;8373;p1035"/>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74" name="Google Shape;8374;p103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4">
    <p:spTree>
      <p:nvGrpSpPr>
        <p:cNvPr id="8375" name="Shape 8375"/>
        <p:cNvGrpSpPr/>
        <p:nvPr/>
      </p:nvGrpSpPr>
      <p:grpSpPr>
        <a:xfrm>
          <a:off x="0" y="0"/>
          <a:ext cx="0" cy="0"/>
          <a:chOff x="0" y="0"/>
          <a:chExt cx="0" cy="0"/>
        </a:xfrm>
      </p:grpSpPr>
      <p:sp>
        <p:nvSpPr>
          <p:cNvPr id="8376" name="Google Shape;8376;p103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377" name="Google Shape;8377;p103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378" name="Google Shape;8378;p103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79" name="Google Shape;8379;p1036"/>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80" name="Google Shape;8380;p1036"/>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4">
    <p:spTree>
      <p:nvGrpSpPr>
        <p:cNvPr id="8381" name="Shape 8381"/>
        <p:cNvGrpSpPr/>
        <p:nvPr/>
      </p:nvGrpSpPr>
      <p:grpSpPr>
        <a:xfrm>
          <a:off x="0" y="0"/>
          <a:ext cx="0" cy="0"/>
          <a:chOff x="0" y="0"/>
          <a:chExt cx="0" cy="0"/>
        </a:xfrm>
      </p:grpSpPr>
      <p:sp>
        <p:nvSpPr>
          <p:cNvPr id="8382" name="Google Shape;8382;p103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83" name="Google Shape;8383;p103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384" name="Google Shape;8384;p1037"/>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85" name="Google Shape;8385;p1037"/>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86" name="Google Shape;8386;p1037"/>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387" name="Google Shape;8387;p103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7">
    <p:spTree>
      <p:nvGrpSpPr>
        <p:cNvPr id="8388" name="Shape 8388"/>
        <p:cNvGrpSpPr/>
        <p:nvPr/>
      </p:nvGrpSpPr>
      <p:grpSpPr>
        <a:xfrm>
          <a:off x="0" y="0"/>
          <a:ext cx="0" cy="0"/>
          <a:chOff x="0" y="0"/>
          <a:chExt cx="0" cy="0"/>
        </a:xfrm>
      </p:grpSpPr>
      <p:sp>
        <p:nvSpPr>
          <p:cNvPr id="8389" name="Google Shape;8389;p103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90" name="Google Shape;8390;p103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91" name="Google Shape;8391;p103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392" name="Google Shape;8392;p103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393" name="Google Shape;8393;p103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394" name="Google Shape;8394;p103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95" name="Google Shape;8395;p103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396" name="Google Shape;8396;p103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397" name="Google Shape;8397;p103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5">
    <p:spTree>
      <p:nvGrpSpPr>
        <p:cNvPr id="8398" name="Shape 8398"/>
        <p:cNvGrpSpPr/>
        <p:nvPr/>
      </p:nvGrpSpPr>
      <p:grpSpPr>
        <a:xfrm>
          <a:off x="0" y="0"/>
          <a:ext cx="0" cy="0"/>
          <a:chOff x="0" y="0"/>
          <a:chExt cx="0" cy="0"/>
        </a:xfrm>
      </p:grpSpPr>
      <p:sp>
        <p:nvSpPr>
          <p:cNvPr id="8399" name="Google Shape;8399;p1039"/>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00" name="Google Shape;8400;p103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01" name="Google Shape;8401;p103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02" name="Google Shape;8402;p1039"/>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03" name="Google Shape;8403;p103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5">
    <p:spTree>
      <p:nvGrpSpPr>
        <p:cNvPr id="8404" name="Shape 8404"/>
        <p:cNvGrpSpPr/>
        <p:nvPr/>
      </p:nvGrpSpPr>
      <p:grpSpPr>
        <a:xfrm>
          <a:off x="0" y="0"/>
          <a:ext cx="0" cy="0"/>
          <a:chOff x="0" y="0"/>
          <a:chExt cx="0" cy="0"/>
        </a:xfrm>
      </p:grpSpPr>
      <p:sp>
        <p:nvSpPr>
          <p:cNvPr id="8405" name="Google Shape;8405;p104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406" name="Google Shape;8406;p104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407" name="Google Shape;8407;p104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08" name="Google Shape;8408;p1040"/>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09" name="Google Shape;8409;p1040"/>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5">
    <p:spTree>
      <p:nvGrpSpPr>
        <p:cNvPr id="8410" name="Shape 8410"/>
        <p:cNvGrpSpPr/>
        <p:nvPr/>
      </p:nvGrpSpPr>
      <p:grpSpPr>
        <a:xfrm>
          <a:off x="0" y="0"/>
          <a:ext cx="0" cy="0"/>
          <a:chOff x="0" y="0"/>
          <a:chExt cx="0" cy="0"/>
        </a:xfrm>
      </p:grpSpPr>
      <p:sp>
        <p:nvSpPr>
          <p:cNvPr id="8411" name="Google Shape;8411;p104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12" name="Google Shape;8412;p104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13" name="Google Shape;8413;p1041"/>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14" name="Google Shape;8414;p1041"/>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15" name="Google Shape;8415;p1041"/>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416" name="Google Shape;8416;p104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6">
    <p:spTree>
      <p:nvGrpSpPr>
        <p:cNvPr id="8417" name="Shape 8417"/>
        <p:cNvGrpSpPr/>
        <p:nvPr/>
      </p:nvGrpSpPr>
      <p:grpSpPr>
        <a:xfrm>
          <a:off x="0" y="0"/>
          <a:ext cx="0" cy="0"/>
          <a:chOff x="0" y="0"/>
          <a:chExt cx="0" cy="0"/>
        </a:xfrm>
      </p:grpSpPr>
      <p:sp>
        <p:nvSpPr>
          <p:cNvPr id="8418" name="Google Shape;8418;p1042"/>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19" name="Google Shape;8419;p104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20" name="Google Shape;8420;p104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21" name="Google Shape;8421;p1042"/>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22" name="Google Shape;8422;p104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7">
    <p:spTree>
      <p:nvGrpSpPr>
        <p:cNvPr id="861" name="Shape 861"/>
        <p:cNvGrpSpPr/>
        <p:nvPr/>
      </p:nvGrpSpPr>
      <p:grpSpPr>
        <a:xfrm>
          <a:off x="0" y="0"/>
          <a:ext cx="0" cy="0"/>
          <a:chOff x="0" y="0"/>
          <a:chExt cx="0" cy="0"/>
        </a:xfrm>
      </p:grpSpPr>
      <p:grpSp>
        <p:nvGrpSpPr>
          <p:cNvPr id="862" name="Google Shape;862;p153"/>
          <p:cNvGrpSpPr/>
          <p:nvPr/>
        </p:nvGrpSpPr>
        <p:grpSpPr>
          <a:xfrm>
            <a:off x="7191542" y="1"/>
            <a:ext cx="5000459" cy="1425992"/>
            <a:chOff x="7191542" y="1"/>
            <a:chExt cx="5000459" cy="1425992"/>
          </a:xfrm>
        </p:grpSpPr>
        <p:pic>
          <p:nvPicPr>
            <p:cNvPr id="863" name="Google Shape;863;p15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4" name="Google Shape;864;p153"/>
            <p:cNvGrpSpPr/>
            <p:nvPr/>
          </p:nvGrpSpPr>
          <p:grpSpPr>
            <a:xfrm>
              <a:off x="7191542" y="1"/>
              <a:ext cx="5000459" cy="1425992"/>
              <a:chOff x="7186272" y="0"/>
              <a:chExt cx="5005729" cy="1427495"/>
            </a:xfrm>
          </p:grpSpPr>
          <p:sp>
            <p:nvSpPr>
              <p:cNvPr id="865" name="Google Shape;865;p15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6" name="Google Shape;866;p15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867" name="Google Shape;867;p15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68" name="Google Shape;868;p15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69" name="Google Shape;869;p15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0" name="Google Shape;870;p15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71" name="Google Shape;871;p15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2" name="Google Shape;872;p15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873" name="Google Shape;873;p15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4" name="Google Shape;874;p15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6">
    <p:spTree>
      <p:nvGrpSpPr>
        <p:cNvPr id="8423" name="Shape 8423"/>
        <p:cNvGrpSpPr/>
        <p:nvPr/>
      </p:nvGrpSpPr>
      <p:grpSpPr>
        <a:xfrm>
          <a:off x="0" y="0"/>
          <a:ext cx="0" cy="0"/>
          <a:chOff x="0" y="0"/>
          <a:chExt cx="0" cy="0"/>
        </a:xfrm>
      </p:grpSpPr>
      <p:sp>
        <p:nvSpPr>
          <p:cNvPr id="8424" name="Google Shape;8424;p104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425" name="Google Shape;8425;p104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426" name="Google Shape;8426;p104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27" name="Google Shape;8427;p1043"/>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28" name="Google Shape;8428;p1043"/>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6">
    <p:spTree>
      <p:nvGrpSpPr>
        <p:cNvPr id="8429" name="Shape 8429"/>
        <p:cNvGrpSpPr/>
        <p:nvPr/>
      </p:nvGrpSpPr>
      <p:grpSpPr>
        <a:xfrm>
          <a:off x="0" y="0"/>
          <a:ext cx="0" cy="0"/>
          <a:chOff x="0" y="0"/>
          <a:chExt cx="0" cy="0"/>
        </a:xfrm>
      </p:grpSpPr>
      <p:sp>
        <p:nvSpPr>
          <p:cNvPr id="8430" name="Google Shape;8430;p104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31" name="Google Shape;8431;p104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32" name="Google Shape;8432;p1044"/>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33" name="Google Shape;8433;p1044"/>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34" name="Google Shape;8434;p1044"/>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435" name="Google Shape;8435;p104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5 2">
    <p:spTree>
      <p:nvGrpSpPr>
        <p:cNvPr id="8436" name="Shape 8436"/>
        <p:cNvGrpSpPr/>
        <p:nvPr/>
      </p:nvGrpSpPr>
      <p:grpSpPr>
        <a:xfrm>
          <a:off x="0" y="0"/>
          <a:ext cx="0" cy="0"/>
          <a:chOff x="0" y="0"/>
          <a:chExt cx="0" cy="0"/>
        </a:xfrm>
      </p:grpSpPr>
      <p:sp>
        <p:nvSpPr>
          <p:cNvPr id="8437" name="Google Shape;8437;p104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38" name="Google Shape;8438;p104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39" name="Google Shape;8439;p104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440" name="Google Shape;8440;p104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441" name="Google Shape;8441;p104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442" name="Google Shape;8442;p104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43" name="Google Shape;8443;p104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44" name="Google Shape;8444;p104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45" name="Google Shape;8445;p104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6 2">
    <p:spTree>
      <p:nvGrpSpPr>
        <p:cNvPr id="8446" name="Shape 8446"/>
        <p:cNvGrpSpPr/>
        <p:nvPr/>
      </p:nvGrpSpPr>
      <p:grpSpPr>
        <a:xfrm>
          <a:off x="0" y="0"/>
          <a:ext cx="0" cy="0"/>
          <a:chOff x="0" y="0"/>
          <a:chExt cx="0" cy="0"/>
        </a:xfrm>
      </p:grpSpPr>
      <p:sp>
        <p:nvSpPr>
          <p:cNvPr id="8447" name="Google Shape;8447;p1046"/>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48" name="Google Shape;8448;p1046"/>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49" name="Google Shape;8449;p1046"/>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450" name="Google Shape;8450;p104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451" name="Google Shape;8451;p104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452" name="Google Shape;8452;p1046"/>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53" name="Google Shape;8453;p1046"/>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54" name="Google Shape;8454;p1046"/>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55" name="Google Shape;8455;p1046"/>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4 2">
    <p:spTree>
      <p:nvGrpSpPr>
        <p:cNvPr id="8456" name="Shape 8456"/>
        <p:cNvGrpSpPr/>
        <p:nvPr/>
      </p:nvGrpSpPr>
      <p:grpSpPr>
        <a:xfrm>
          <a:off x="0" y="0"/>
          <a:ext cx="0" cy="0"/>
          <a:chOff x="0" y="0"/>
          <a:chExt cx="0" cy="0"/>
        </a:xfrm>
      </p:grpSpPr>
      <p:sp>
        <p:nvSpPr>
          <p:cNvPr id="8457" name="Google Shape;8457;p1047"/>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58" name="Google Shape;8458;p1047"/>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59" name="Google Shape;8459;p1047"/>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60" name="Google Shape;8460;p1047"/>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61" name="Google Shape;8461;p1047"/>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4 2">
    <p:spTree>
      <p:nvGrpSpPr>
        <p:cNvPr id="8462" name="Shape 8462"/>
        <p:cNvGrpSpPr/>
        <p:nvPr/>
      </p:nvGrpSpPr>
      <p:grpSpPr>
        <a:xfrm>
          <a:off x="0" y="0"/>
          <a:ext cx="0" cy="0"/>
          <a:chOff x="0" y="0"/>
          <a:chExt cx="0" cy="0"/>
        </a:xfrm>
      </p:grpSpPr>
      <p:sp>
        <p:nvSpPr>
          <p:cNvPr id="8463" name="Google Shape;8463;p104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464" name="Google Shape;8464;p104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465" name="Google Shape;8465;p104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66" name="Google Shape;8466;p1048"/>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67" name="Google Shape;8467;p1048"/>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4 2">
    <p:spTree>
      <p:nvGrpSpPr>
        <p:cNvPr id="8468" name="Shape 8468"/>
        <p:cNvGrpSpPr/>
        <p:nvPr/>
      </p:nvGrpSpPr>
      <p:grpSpPr>
        <a:xfrm>
          <a:off x="0" y="0"/>
          <a:ext cx="0" cy="0"/>
          <a:chOff x="0" y="0"/>
          <a:chExt cx="0" cy="0"/>
        </a:xfrm>
      </p:grpSpPr>
      <p:sp>
        <p:nvSpPr>
          <p:cNvPr id="8469" name="Google Shape;8469;p104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70" name="Google Shape;8470;p104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71" name="Google Shape;8471;p1049"/>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72" name="Google Shape;8472;p1049"/>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73" name="Google Shape;8473;p1049"/>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474" name="Google Shape;8474;p104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7 2">
    <p:spTree>
      <p:nvGrpSpPr>
        <p:cNvPr id="8475" name="Shape 8475"/>
        <p:cNvGrpSpPr/>
        <p:nvPr/>
      </p:nvGrpSpPr>
      <p:grpSpPr>
        <a:xfrm>
          <a:off x="0" y="0"/>
          <a:ext cx="0" cy="0"/>
          <a:chOff x="0" y="0"/>
          <a:chExt cx="0" cy="0"/>
        </a:xfrm>
      </p:grpSpPr>
      <p:sp>
        <p:nvSpPr>
          <p:cNvPr id="8476" name="Google Shape;8476;p105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77" name="Google Shape;8477;p105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78" name="Google Shape;8478;p105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479" name="Google Shape;8479;p10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480" name="Google Shape;8480;p10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481" name="Google Shape;8481;p105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82" name="Google Shape;8482;p105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483" name="Google Shape;8483;p105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84" name="Google Shape;8484;p105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5 2">
    <p:spTree>
      <p:nvGrpSpPr>
        <p:cNvPr id="8485" name="Shape 8485"/>
        <p:cNvGrpSpPr/>
        <p:nvPr/>
      </p:nvGrpSpPr>
      <p:grpSpPr>
        <a:xfrm>
          <a:off x="0" y="0"/>
          <a:ext cx="0" cy="0"/>
          <a:chOff x="0" y="0"/>
          <a:chExt cx="0" cy="0"/>
        </a:xfrm>
      </p:grpSpPr>
      <p:sp>
        <p:nvSpPr>
          <p:cNvPr id="8486" name="Google Shape;8486;p1051"/>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87" name="Google Shape;8487;p105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88" name="Google Shape;8488;p105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89" name="Google Shape;8489;p1051"/>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490" name="Google Shape;8490;p105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5 2">
    <p:spTree>
      <p:nvGrpSpPr>
        <p:cNvPr id="8491" name="Shape 8491"/>
        <p:cNvGrpSpPr/>
        <p:nvPr/>
      </p:nvGrpSpPr>
      <p:grpSpPr>
        <a:xfrm>
          <a:off x="0" y="0"/>
          <a:ext cx="0" cy="0"/>
          <a:chOff x="0" y="0"/>
          <a:chExt cx="0" cy="0"/>
        </a:xfrm>
      </p:grpSpPr>
      <p:sp>
        <p:nvSpPr>
          <p:cNvPr id="8492" name="Google Shape;8492;p105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493" name="Google Shape;8493;p105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494" name="Google Shape;8494;p105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95" name="Google Shape;8495;p1052"/>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96" name="Google Shape;8496;p1052"/>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7">
    <p:spTree>
      <p:nvGrpSpPr>
        <p:cNvPr id="875" name="Shape 875"/>
        <p:cNvGrpSpPr/>
        <p:nvPr/>
      </p:nvGrpSpPr>
      <p:grpSpPr>
        <a:xfrm>
          <a:off x="0" y="0"/>
          <a:ext cx="0" cy="0"/>
          <a:chOff x="0" y="0"/>
          <a:chExt cx="0" cy="0"/>
        </a:xfrm>
      </p:grpSpPr>
      <p:grpSp>
        <p:nvGrpSpPr>
          <p:cNvPr id="876" name="Google Shape;876;p154"/>
          <p:cNvGrpSpPr/>
          <p:nvPr/>
        </p:nvGrpSpPr>
        <p:grpSpPr>
          <a:xfrm>
            <a:off x="7191542" y="1"/>
            <a:ext cx="5000459" cy="1425992"/>
            <a:chOff x="7191542" y="1"/>
            <a:chExt cx="5000459" cy="1425992"/>
          </a:xfrm>
        </p:grpSpPr>
        <p:pic>
          <p:nvPicPr>
            <p:cNvPr id="877" name="Google Shape;877;p1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8" name="Google Shape;878;p154"/>
            <p:cNvGrpSpPr/>
            <p:nvPr/>
          </p:nvGrpSpPr>
          <p:grpSpPr>
            <a:xfrm>
              <a:off x="7191542" y="1"/>
              <a:ext cx="5000459" cy="1425992"/>
              <a:chOff x="7186272" y="0"/>
              <a:chExt cx="5005729" cy="1427495"/>
            </a:xfrm>
          </p:grpSpPr>
          <p:sp>
            <p:nvSpPr>
              <p:cNvPr id="879" name="Google Shape;879;p1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0" name="Google Shape;880;p1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881" name="Google Shape;881;p15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82" name="Google Shape;882;p1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883" name="Google Shape;883;p1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4" name="Google Shape;884;p1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5 2">
    <p:spTree>
      <p:nvGrpSpPr>
        <p:cNvPr id="8497" name="Shape 8497"/>
        <p:cNvGrpSpPr/>
        <p:nvPr/>
      </p:nvGrpSpPr>
      <p:grpSpPr>
        <a:xfrm>
          <a:off x="0" y="0"/>
          <a:ext cx="0" cy="0"/>
          <a:chOff x="0" y="0"/>
          <a:chExt cx="0" cy="0"/>
        </a:xfrm>
      </p:grpSpPr>
      <p:sp>
        <p:nvSpPr>
          <p:cNvPr id="8498" name="Google Shape;8498;p105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499" name="Google Shape;8499;p105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00" name="Google Shape;8500;p1053"/>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01" name="Google Shape;8501;p1053"/>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02" name="Google Shape;8502;p1053"/>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503" name="Google Shape;8503;p105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6 2">
    <p:spTree>
      <p:nvGrpSpPr>
        <p:cNvPr id="8504" name="Shape 8504"/>
        <p:cNvGrpSpPr/>
        <p:nvPr/>
      </p:nvGrpSpPr>
      <p:grpSpPr>
        <a:xfrm>
          <a:off x="0" y="0"/>
          <a:ext cx="0" cy="0"/>
          <a:chOff x="0" y="0"/>
          <a:chExt cx="0" cy="0"/>
        </a:xfrm>
      </p:grpSpPr>
      <p:sp>
        <p:nvSpPr>
          <p:cNvPr id="8505" name="Google Shape;8505;p1054"/>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06" name="Google Shape;8506;p105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07" name="Google Shape;8507;p105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08" name="Google Shape;8508;p1054"/>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09" name="Google Shape;8509;p105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6 2">
    <p:spTree>
      <p:nvGrpSpPr>
        <p:cNvPr id="8510" name="Shape 8510"/>
        <p:cNvGrpSpPr/>
        <p:nvPr/>
      </p:nvGrpSpPr>
      <p:grpSpPr>
        <a:xfrm>
          <a:off x="0" y="0"/>
          <a:ext cx="0" cy="0"/>
          <a:chOff x="0" y="0"/>
          <a:chExt cx="0" cy="0"/>
        </a:xfrm>
      </p:grpSpPr>
      <p:sp>
        <p:nvSpPr>
          <p:cNvPr id="8511" name="Google Shape;8511;p105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512" name="Google Shape;8512;p105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513" name="Google Shape;8513;p105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14" name="Google Shape;8514;p1055"/>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15" name="Google Shape;8515;p1055"/>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6 2">
    <p:spTree>
      <p:nvGrpSpPr>
        <p:cNvPr id="8516" name="Shape 8516"/>
        <p:cNvGrpSpPr/>
        <p:nvPr/>
      </p:nvGrpSpPr>
      <p:grpSpPr>
        <a:xfrm>
          <a:off x="0" y="0"/>
          <a:ext cx="0" cy="0"/>
          <a:chOff x="0" y="0"/>
          <a:chExt cx="0" cy="0"/>
        </a:xfrm>
      </p:grpSpPr>
      <p:sp>
        <p:nvSpPr>
          <p:cNvPr id="8517" name="Google Shape;8517;p1056"/>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18" name="Google Shape;8518;p1056"/>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19" name="Google Shape;8519;p1056"/>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20" name="Google Shape;8520;p1056"/>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21" name="Google Shape;8521;p1056"/>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522" name="Google Shape;8522;p1056"/>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5 3">
    <p:spTree>
      <p:nvGrpSpPr>
        <p:cNvPr id="8523" name="Shape 8523"/>
        <p:cNvGrpSpPr/>
        <p:nvPr/>
      </p:nvGrpSpPr>
      <p:grpSpPr>
        <a:xfrm>
          <a:off x="0" y="0"/>
          <a:ext cx="0" cy="0"/>
          <a:chOff x="0" y="0"/>
          <a:chExt cx="0" cy="0"/>
        </a:xfrm>
      </p:grpSpPr>
      <p:sp>
        <p:nvSpPr>
          <p:cNvPr id="8524" name="Google Shape;8524;p105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25" name="Google Shape;8525;p105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26" name="Google Shape;8526;p105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527" name="Google Shape;8527;p10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528" name="Google Shape;8528;p10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529" name="Google Shape;8529;p105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30" name="Google Shape;8530;p105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31" name="Google Shape;8531;p105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32" name="Google Shape;8532;p105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6 3">
    <p:spTree>
      <p:nvGrpSpPr>
        <p:cNvPr id="8533" name="Shape 8533"/>
        <p:cNvGrpSpPr/>
        <p:nvPr/>
      </p:nvGrpSpPr>
      <p:grpSpPr>
        <a:xfrm>
          <a:off x="0" y="0"/>
          <a:ext cx="0" cy="0"/>
          <a:chOff x="0" y="0"/>
          <a:chExt cx="0" cy="0"/>
        </a:xfrm>
      </p:grpSpPr>
      <p:sp>
        <p:nvSpPr>
          <p:cNvPr id="8534" name="Google Shape;8534;p1058"/>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35" name="Google Shape;8535;p1058"/>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36" name="Google Shape;8536;p105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537" name="Google Shape;8537;p10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538" name="Google Shape;8538;p105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539" name="Google Shape;8539;p1058"/>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40" name="Google Shape;8540;p1058"/>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41" name="Google Shape;8541;p1058"/>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42" name="Google Shape;8542;p1058"/>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4 3">
    <p:spTree>
      <p:nvGrpSpPr>
        <p:cNvPr id="8543" name="Shape 8543"/>
        <p:cNvGrpSpPr/>
        <p:nvPr/>
      </p:nvGrpSpPr>
      <p:grpSpPr>
        <a:xfrm>
          <a:off x="0" y="0"/>
          <a:ext cx="0" cy="0"/>
          <a:chOff x="0" y="0"/>
          <a:chExt cx="0" cy="0"/>
        </a:xfrm>
      </p:grpSpPr>
      <p:sp>
        <p:nvSpPr>
          <p:cNvPr id="8544" name="Google Shape;8544;p1059"/>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45" name="Google Shape;8545;p105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46" name="Google Shape;8546;p105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47" name="Google Shape;8547;p1059"/>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48" name="Google Shape;8548;p105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4 3">
    <p:spTree>
      <p:nvGrpSpPr>
        <p:cNvPr id="8549" name="Shape 8549"/>
        <p:cNvGrpSpPr/>
        <p:nvPr/>
      </p:nvGrpSpPr>
      <p:grpSpPr>
        <a:xfrm>
          <a:off x="0" y="0"/>
          <a:ext cx="0" cy="0"/>
          <a:chOff x="0" y="0"/>
          <a:chExt cx="0" cy="0"/>
        </a:xfrm>
      </p:grpSpPr>
      <p:sp>
        <p:nvSpPr>
          <p:cNvPr id="8550" name="Google Shape;8550;p106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551" name="Google Shape;8551;p106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552" name="Google Shape;8552;p106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53" name="Google Shape;8553;p1060"/>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54" name="Google Shape;8554;p1060"/>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4 3">
    <p:spTree>
      <p:nvGrpSpPr>
        <p:cNvPr id="8555" name="Shape 8555"/>
        <p:cNvGrpSpPr/>
        <p:nvPr/>
      </p:nvGrpSpPr>
      <p:grpSpPr>
        <a:xfrm>
          <a:off x="0" y="0"/>
          <a:ext cx="0" cy="0"/>
          <a:chOff x="0" y="0"/>
          <a:chExt cx="0" cy="0"/>
        </a:xfrm>
      </p:grpSpPr>
      <p:sp>
        <p:nvSpPr>
          <p:cNvPr id="8556" name="Google Shape;8556;p106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57" name="Google Shape;8557;p106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58" name="Google Shape;8558;p1061"/>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59" name="Google Shape;8559;p1061"/>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60" name="Google Shape;8560;p1061"/>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561" name="Google Shape;8561;p106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7 3">
    <p:spTree>
      <p:nvGrpSpPr>
        <p:cNvPr id="8562" name="Shape 8562"/>
        <p:cNvGrpSpPr/>
        <p:nvPr/>
      </p:nvGrpSpPr>
      <p:grpSpPr>
        <a:xfrm>
          <a:off x="0" y="0"/>
          <a:ext cx="0" cy="0"/>
          <a:chOff x="0" y="0"/>
          <a:chExt cx="0" cy="0"/>
        </a:xfrm>
      </p:grpSpPr>
      <p:sp>
        <p:nvSpPr>
          <p:cNvPr id="8563" name="Google Shape;8563;p1062"/>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64" name="Google Shape;8564;p1062"/>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65" name="Google Shape;8565;p1062"/>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8566" name="Google Shape;8566;p10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8567" name="Google Shape;8567;p10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8568" name="Google Shape;8568;p1062"/>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69" name="Google Shape;8569;p1062"/>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8570" name="Google Shape;8570;p1062"/>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71" name="Google Shape;8571;p1062"/>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7">
    <p:spTree>
      <p:nvGrpSpPr>
        <p:cNvPr id="885" name="Shape 885"/>
        <p:cNvGrpSpPr/>
        <p:nvPr/>
      </p:nvGrpSpPr>
      <p:grpSpPr>
        <a:xfrm>
          <a:off x="0" y="0"/>
          <a:ext cx="0" cy="0"/>
          <a:chOff x="0" y="0"/>
          <a:chExt cx="0" cy="0"/>
        </a:xfrm>
      </p:grpSpPr>
      <p:grpSp>
        <p:nvGrpSpPr>
          <p:cNvPr id="886" name="Google Shape;886;p155"/>
          <p:cNvGrpSpPr/>
          <p:nvPr/>
        </p:nvGrpSpPr>
        <p:grpSpPr>
          <a:xfrm>
            <a:off x="0" y="0"/>
            <a:ext cx="12192000" cy="2148830"/>
            <a:chOff x="0" y="0"/>
            <a:chExt cx="12192000" cy="2148830"/>
          </a:xfrm>
        </p:grpSpPr>
        <p:sp>
          <p:nvSpPr>
            <p:cNvPr id="887" name="Google Shape;887;p15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 name="Google Shape;888;p15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889" name="Google Shape;889;p15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90" name="Google Shape;890;p15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1" name="Google Shape;891;p15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892" name="Google Shape;892;p15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93" name="Google Shape;893;p15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8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5 3">
    <p:spTree>
      <p:nvGrpSpPr>
        <p:cNvPr id="8572" name="Shape 8572"/>
        <p:cNvGrpSpPr/>
        <p:nvPr/>
      </p:nvGrpSpPr>
      <p:grpSpPr>
        <a:xfrm>
          <a:off x="0" y="0"/>
          <a:ext cx="0" cy="0"/>
          <a:chOff x="0" y="0"/>
          <a:chExt cx="0" cy="0"/>
        </a:xfrm>
      </p:grpSpPr>
      <p:sp>
        <p:nvSpPr>
          <p:cNvPr id="8573" name="Google Shape;8573;p1063"/>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74" name="Google Shape;8574;p106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75" name="Google Shape;8575;p106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76" name="Google Shape;8576;p1063"/>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8577" name="Google Shape;8577;p106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5 3">
    <p:spTree>
      <p:nvGrpSpPr>
        <p:cNvPr id="8578" name="Shape 8578"/>
        <p:cNvGrpSpPr/>
        <p:nvPr/>
      </p:nvGrpSpPr>
      <p:grpSpPr>
        <a:xfrm>
          <a:off x="0" y="0"/>
          <a:ext cx="0" cy="0"/>
          <a:chOff x="0" y="0"/>
          <a:chExt cx="0" cy="0"/>
        </a:xfrm>
      </p:grpSpPr>
      <p:sp>
        <p:nvSpPr>
          <p:cNvPr id="8579" name="Google Shape;8579;p1064"/>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8580" name="Google Shape;8580;p1064"/>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8581" name="Google Shape;8581;p1064"/>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82" name="Google Shape;8582;p1064"/>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83" name="Google Shape;8583;p1064"/>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5 3">
    <p:spTree>
      <p:nvGrpSpPr>
        <p:cNvPr id="8584" name="Shape 8584"/>
        <p:cNvGrpSpPr/>
        <p:nvPr/>
      </p:nvGrpSpPr>
      <p:grpSpPr>
        <a:xfrm>
          <a:off x="0" y="0"/>
          <a:ext cx="0" cy="0"/>
          <a:chOff x="0" y="0"/>
          <a:chExt cx="0" cy="0"/>
        </a:xfrm>
      </p:grpSpPr>
      <p:sp>
        <p:nvSpPr>
          <p:cNvPr id="8585" name="Google Shape;8585;p1065"/>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86" name="Google Shape;8586;p1065"/>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8587" name="Google Shape;8587;p1065"/>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88" name="Google Shape;8588;p1065"/>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89" name="Google Shape;8589;p1065"/>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590" name="Google Shape;8590;p1065"/>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8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1">
    <p:spTree>
      <p:nvGrpSpPr>
        <p:cNvPr id="8591" name="Shape 8591"/>
        <p:cNvGrpSpPr/>
        <p:nvPr/>
      </p:nvGrpSpPr>
      <p:grpSpPr>
        <a:xfrm>
          <a:off x="0" y="0"/>
          <a:ext cx="0" cy="0"/>
          <a:chOff x="0" y="0"/>
          <a:chExt cx="0" cy="0"/>
        </a:xfrm>
      </p:grpSpPr>
      <p:sp>
        <p:nvSpPr>
          <p:cNvPr id="8592" name="Google Shape;8592;p106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593" name="Google Shape;8593;p106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94" name="Google Shape;8594;p106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595" name="Google Shape;8595;p1066"/>
          <p:cNvSpPr/>
          <p:nvPr>
            <p:ph idx="2" type="pic"/>
          </p:nvPr>
        </p:nvSpPr>
        <p:spPr>
          <a:xfrm>
            <a:off x="7118684" y="233915"/>
            <a:ext cx="5073316" cy="5943600"/>
          </a:xfrm>
          <a:prstGeom prst="rect">
            <a:avLst/>
          </a:prstGeom>
          <a:noFill/>
          <a:ln>
            <a:noFill/>
          </a:ln>
        </p:spPr>
      </p:sp>
      <p:grpSp>
        <p:nvGrpSpPr>
          <p:cNvPr id="8596" name="Google Shape;8596;p1066"/>
          <p:cNvGrpSpPr/>
          <p:nvPr/>
        </p:nvGrpSpPr>
        <p:grpSpPr>
          <a:xfrm>
            <a:off x="0" y="5020348"/>
            <a:ext cx="12192000" cy="1837653"/>
            <a:chOff x="0" y="5020348"/>
            <a:chExt cx="12192000" cy="1837653"/>
          </a:xfrm>
        </p:grpSpPr>
        <p:sp>
          <p:nvSpPr>
            <p:cNvPr id="8597" name="Google Shape;8597;p106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598" name="Google Shape;8598;p106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599" name="Google Shape;8599;p106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8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2">
    <p:bg>
      <p:bgPr>
        <a:solidFill>
          <a:schemeClr val="lt2"/>
        </a:solidFill>
      </p:bgPr>
    </p:bg>
    <p:spTree>
      <p:nvGrpSpPr>
        <p:cNvPr id="8600" name="Shape 8600"/>
        <p:cNvGrpSpPr/>
        <p:nvPr/>
      </p:nvGrpSpPr>
      <p:grpSpPr>
        <a:xfrm>
          <a:off x="0" y="0"/>
          <a:ext cx="0" cy="0"/>
          <a:chOff x="0" y="0"/>
          <a:chExt cx="0" cy="0"/>
        </a:xfrm>
      </p:grpSpPr>
      <p:grpSp>
        <p:nvGrpSpPr>
          <p:cNvPr id="8601" name="Google Shape;8601;p1067"/>
          <p:cNvGrpSpPr/>
          <p:nvPr/>
        </p:nvGrpSpPr>
        <p:grpSpPr>
          <a:xfrm>
            <a:off x="0" y="5020347"/>
            <a:ext cx="12192000" cy="1837653"/>
            <a:chOff x="0" y="5020347"/>
            <a:chExt cx="12192000" cy="1837653"/>
          </a:xfrm>
        </p:grpSpPr>
        <p:sp>
          <p:nvSpPr>
            <p:cNvPr id="8602" name="Google Shape;8602;p106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03" name="Google Shape;8603;p106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04" name="Google Shape;8604;p106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605" name="Google Shape;8605;p106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606" name="Google Shape;8606;p106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07" name="Google Shape;8607;p106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1">
    <p:spTree>
      <p:nvGrpSpPr>
        <p:cNvPr id="8608" name="Shape 8608"/>
        <p:cNvGrpSpPr/>
        <p:nvPr/>
      </p:nvGrpSpPr>
      <p:grpSpPr>
        <a:xfrm>
          <a:off x="0" y="0"/>
          <a:ext cx="0" cy="0"/>
          <a:chOff x="0" y="0"/>
          <a:chExt cx="0" cy="0"/>
        </a:xfrm>
      </p:grpSpPr>
      <p:sp>
        <p:nvSpPr>
          <p:cNvPr id="8609" name="Google Shape;8609;p106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610" name="Google Shape;8610;p106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611" name="Google Shape;8611;p1068"/>
          <p:cNvGrpSpPr/>
          <p:nvPr/>
        </p:nvGrpSpPr>
        <p:grpSpPr>
          <a:xfrm>
            <a:off x="0" y="5379426"/>
            <a:ext cx="2807368" cy="753891"/>
            <a:chOff x="0" y="5379426"/>
            <a:chExt cx="2807368" cy="753891"/>
          </a:xfrm>
        </p:grpSpPr>
        <p:sp>
          <p:nvSpPr>
            <p:cNvPr id="8612" name="Google Shape;8612;p106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13" name="Google Shape;8613;p106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8614" name="Google Shape;8614;p1068"/>
          <p:cNvSpPr/>
          <p:nvPr>
            <p:ph idx="2" type="pic"/>
          </p:nvPr>
        </p:nvSpPr>
        <p:spPr>
          <a:xfrm>
            <a:off x="2807368" y="457202"/>
            <a:ext cx="8915400" cy="5943598"/>
          </a:xfrm>
          <a:prstGeom prst="rect">
            <a:avLst/>
          </a:prstGeom>
          <a:noFill/>
          <a:ln>
            <a:noFill/>
          </a:ln>
        </p:spPr>
      </p:sp>
      <p:pic>
        <p:nvPicPr>
          <p:cNvPr id="8615" name="Google Shape;8615;p106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8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p:spTree>
      <p:nvGrpSpPr>
        <p:cNvPr id="8616" name="Shape 8616"/>
        <p:cNvGrpSpPr/>
        <p:nvPr/>
      </p:nvGrpSpPr>
      <p:grpSpPr>
        <a:xfrm>
          <a:off x="0" y="0"/>
          <a:ext cx="0" cy="0"/>
          <a:chOff x="0" y="0"/>
          <a:chExt cx="0" cy="0"/>
        </a:xfrm>
      </p:grpSpPr>
      <p:sp>
        <p:nvSpPr>
          <p:cNvPr id="8617" name="Google Shape;8617;p106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18" name="Google Shape;8618;p106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19" name="Google Shape;8619;p106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20" name="Google Shape;8620;p10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21" name="Google Shape;8621;p10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22" name="Google Shape;8622;p10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623" name="Google Shape;8623;p1069"/>
          <p:cNvGrpSpPr/>
          <p:nvPr/>
        </p:nvGrpSpPr>
        <p:grpSpPr>
          <a:xfrm>
            <a:off x="7191542" y="1"/>
            <a:ext cx="5000459" cy="1425992"/>
            <a:chOff x="7191542" y="1"/>
            <a:chExt cx="5000459" cy="1425992"/>
          </a:xfrm>
        </p:grpSpPr>
        <p:pic>
          <p:nvPicPr>
            <p:cNvPr id="8624" name="Google Shape;8624;p10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25" name="Google Shape;8625;p1069"/>
            <p:cNvGrpSpPr/>
            <p:nvPr/>
          </p:nvGrpSpPr>
          <p:grpSpPr>
            <a:xfrm>
              <a:off x="7191542" y="1"/>
              <a:ext cx="5000459" cy="1425992"/>
              <a:chOff x="7186272" y="0"/>
              <a:chExt cx="5005729" cy="1427495"/>
            </a:xfrm>
          </p:grpSpPr>
          <p:sp>
            <p:nvSpPr>
              <p:cNvPr id="8626" name="Google Shape;8626;p10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27" name="Google Shape;8627;p10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628" name="Google Shape;8628;p106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2">
    <p:spTree>
      <p:nvGrpSpPr>
        <p:cNvPr id="8629" name="Shape 8629"/>
        <p:cNvGrpSpPr/>
        <p:nvPr/>
      </p:nvGrpSpPr>
      <p:grpSpPr>
        <a:xfrm>
          <a:off x="0" y="0"/>
          <a:ext cx="0" cy="0"/>
          <a:chOff x="0" y="0"/>
          <a:chExt cx="0" cy="0"/>
        </a:xfrm>
      </p:grpSpPr>
      <p:sp>
        <p:nvSpPr>
          <p:cNvPr id="8630" name="Google Shape;8630;p107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31" name="Google Shape;8631;p107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32" name="Google Shape;8632;p107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33" name="Google Shape;8633;p10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34" name="Google Shape;8634;p10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35" name="Google Shape;8635;p10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636" name="Google Shape;8636;p1070"/>
          <p:cNvGrpSpPr/>
          <p:nvPr/>
        </p:nvGrpSpPr>
        <p:grpSpPr>
          <a:xfrm>
            <a:off x="7191542" y="1"/>
            <a:ext cx="5000459" cy="1425992"/>
            <a:chOff x="7191542" y="1"/>
            <a:chExt cx="5000459" cy="1425992"/>
          </a:xfrm>
        </p:grpSpPr>
        <p:pic>
          <p:nvPicPr>
            <p:cNvPr id="8637" name="Google Shape;8637;p10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38" name="Google Shape;8638;p1070"/>
            <p:cNvGrpSpPr/>
            <p:nvPr/>
          </p:nvGrpSpPr>
          <p:grpSpPr>
            <a:xfrm>
              <a:off x="7191542" y="1"/>
              <a:ext cx="5000459" cy="1425992"/>
              <a:chOff x="7186272" y="0"/>
              <a:chExt cx="5005729" cy="1427495"/>
            </a:xfrm>
          </p:grpSpPr>
          <p:sp>
            <p:nvSpPr>
              <p:cNvPr id="8639" name="Google Shape;8639;p10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40" name="Google Shape;8640;p10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641" name="Google Shape;8641;p107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0">
    <p:spTree>
      <p:nvGrpSpPr>
        <p:cNvPr id="8642" name="Shape 8642"/>
        <p:cNvGrpSpPr/>
        <p:nvPr/>
      </p:nvGrpSpPr>
      <p:grpSpPr>
        <a:xfrm>
          <a:off x="0" y="0"/>
          <a:ext cx="0" cy="0"/>
          <a:chOff x="0" y="0"/>
          <a:chExt cx="0" cy="0"/>
        </a:xfrm>
      </p:grpSpPr>
      <p:sp>
        <p:nvSpPr>
          <p:cNvPr id="8643" name="Google Shape;8643;p10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44" name="Google Shape;8644;p107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8645" name="Google Shape;8645;p1071"/>
          <p:cNvGrpSpPr/>
          <p:nvPr/>
        </p:nvGrpSpPr>
        <p:grpSpPr>
          <a:xfrm>
            <a:off x="7191542" y="1"/>
            <a:ext cx="5000459" cy="1425992"/>
            <a:chOff x="7191542" y="1"/>
            <a:chExt cx="5000459" cy="1425992"/>
          </a:xfrm>
        </p:grpSpPr>
        <p:pic>
          <p:nvPicPr>
            <p:cNvPr id="8646" name="Google Shape;8646;p10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47" name="Google Shape;8647;p1071"/>
            <p:cNvGrpSpPr/>
            <p:nvPr/>
          </p:nvGrpSpPr>
          <p:grpSpPr>
            <a:xfrm>
              <a:off x="7191542" y="1"/>
              <a:ext cx="5000459" cy="1425992"/>
              <a:chOff x="7186272" y="0"/>
              <a:chExt cx="5005729" cy="1427495"/>
            </a:xfrm>
          </p:grpSpPr>
          <p:sp>
            <p:nvSpPr>
              <p:cNvPr id="8648" name="Google Shape;8648;p10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49" name="Google Shape;8649;p10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650" name="Google Shape;8650;p107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51" name="Google Shape;8651;p107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52" name="Google Shape;8652;p10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53" name="Google Shape;8653;p10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9">
    <p:spTree>
      <p:nvGrpSpPr>
        <p:cNvPr id="8654" name="Shape 8654"/>
        <p:cNvGrpSpPr/>
        <p:nvPr/>
      </p:nvGrpSpPr>
      <p:grpSpPr>
        <a:xfrm>
          <a:off x="0" y="0"/>
          <a:ext cx="0" cy="0"/>
          <a:chOff x="0" y="0"/>
          <a:chExt cx="0" cy="0"/>
        </a:xfrm>
      </p:grpSpPr>
      <p:grpSp>
        <p:nvGrpSpPr>
          <p:cNvPr id="8655" name="Google Shape;8655;p1072"/>
          <p:cNvGrpSpPr/>
          <p:nvPr/>
        </p:nvGrpSpPr>
        <p:grpSpPr>
          <a:xfrm>
            <a:off x="7191542" y="1"/>
            <a:ext cx="5000459" cy="1425992"/>
            <a:chOff x="7191542" y="1"/>
            <a:chExt cx="5000459" cy="1425992"/>
          </a:xfrm>
        </p:grpSpPr>
        <p:pic>
          <p:nvPicPr>
            <p:cNvPr id="8656" name="Google Shape;8656;p10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57" name="Google Shape;8657;p1072"/>
            <p:cNvGrpSpPr/>
            <p:nvPr/>
          </p:nvGrpSpPr>
          <p:grpSpPr>
            <a:xfrm>
              <a:off x="7191542" y="1"/>
              <a:ext cx="5000459" cy="1425992"/>
              <a:chOff x="7186272" y="0"/>
              <a:chExt cx="5005729" cy="1427495"/>
            </a:xfrm>
          </p:grpSpPr>
          <p:sp>
            <p:nvSpPr>
              <p:cNvPr id="8658" name="Google Shape;8658;p10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59" name="Google Shape;8659;p10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660" name="Google Shape;8660;p107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61" name="Google Shape;8661;p107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662" name="Google Shape;8662;p107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63" name="Google Shape;8663;p107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664" name="Google Shape;8664;p107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65" name="Google Shape;8665;p10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66" name="Google Shape;8666;p10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67" name="Google Shape;8667;p107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7">
    <p:spTree>
      <p:nvGrpSpPr>
        <p:cNvPr id="894" name="Shape 894"/>
        <p:cNvGrpSpPr/>
        <p:nvPr/>
      </p:nvGrpSpPr>
      <p:grpSpPr>
        <a:xfrm>
          <a:off x="0" y="0"/>
          <a:ext cx="0" cy="0"/>
          <a:chOff x="0" y="0"/>
          <a:chExt cx="0" cy="0"/>
        </a:xfrm>
      </p:grpSpPr>
      <p:sp>
        <p:nvSpPr>
          <p:cNvPr id="895" name="Google Shape;895;p1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896" name="Google Shape;896;p1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7" name="Google Shape;897;p1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898" name="Google Shape;898;p156"/>
          <p:cNvGrpSpPr/>
          <p:nvPr/>
        </p:nvGrpSpPr>
        <p:grpSpPr>
          <a:xfrm>
            <a:off x="7191542" y="1"/>
            <a:ext cx="5000459" cy="1425992"/>
            <a:chOff x="7191542" y="1"/>
            <a:chExt cx="5000459" cy="1425992"/>
          </a:xfrm>
        </p:grpSpPr>
        <p:pic>
          <p:nvPicPr>
            <p:cNvPr id="899" name="Google Shape;899;p1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00" name="Google Shape;900;p156"/>
            <p:cNvGrpSpPr/>
            <p:nvPr/>
          </p:nvGrpSpPr>
          <p:grpSpPr>
            <a:xfrm>
              <a:off x="7191542" y="1"/>
              <a:ext cx="5000459" cy="1425992"/>
              <a:chOff x="7186272" y="0"/>
              <a:chExt cx="5005729" cy="1427495"/>
            </a:xfrm>
          </p:grpSpPr>
          <p:sp>
            <p:nvSpPr>
              <p:cNvPr id="901" name="Google Shape;901;p1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2" name="Google Shape;902;p1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9">
    <p:spTree>
      <p:nvGrpSpPr>
        <p:cNvPr id="8668" name="Shape 8668"/>
        <p:cNvGrpSpPr/>
        <p:nvPr/>
      </p:nvGrpSpPr>
      <p:grpSpPr>
        <a:xfrm>
          <a:off x="0" y="0"/>
          <a:ext cx="0" cy="0"/>
          <a:chOff x="0" y="0"/>
          <a:chExt cx="0" cy="0"/>
        </a:xfrm>
      </p:grpSpPr>
      <p:grpSp>
        <p:nvGrpSpPr>
          <p:cNvPr id="8669" name="Google Shape;8669;p1073"/>
          <p:cNvGrpSpPr/>
          <p:nvPr/>
        </p:nvGrpSpPr>
        <p:grpSpPr>
          <a:xfrm>
            <a:off x="7191542" y="1"/>
            <a:ext cx="5000459" cy="1425992"/>
            <a:chOff x="7191542" y="1"/>
            <a:chExt cx="5000459" cy="1425992"/>
          </a:xfrm>
        </p:grpSpPr>
        <p:pic>
          <p:nvPicPr>
            <p:cNvPr id="8670" name="Google Shape;8670;p10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71" name="Google Shape;8671;p1073"/>
            <p:cNvGrpSpPr/>
            <p:nvPr/>
          </p:nvGrpSpPr>
          <p:grpSpPr>
            <a:xfrm>
              <a:off x="7191542" y="1"/>
              <a:ext cx="5000459" cy="1425992"/>
              <a:chOff x="7186272" y="0"/>
              <a:chExt cx="5005729" cy="1427495"/>
            </a:xfrm>
          </p:grpSpPr>
          <p:sp>
            <p:nvSpPr>
              <p:cNvPr id="8672" name="Google Shape;8672;p10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73" name="Google Shape;8673;p10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674" name="Google Shape;8674;p107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75" name="Google Shape;8675;p10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76" name="Google Shape;8676;p10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77" name="Google Shape;8677;p10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0">
    <p:spTree>
      <p:nvGrpSpPr>
        <p:cNvPr id="8678" name="Shape 8678"/>
        <p:cNvGrpSpPr/>
        <p:nvPr/>
      </p:nvGrpSpPr>
      <p:grpSpPr>
        <a:xfrm>
          <a:off x="0" y="0"/>
          <a:ext cx="0" cy="0"/>
          <a:chOff x="0" y="0"/>
          <a:chExt cx="0" cy="0"/>
        </a:xfrm>
      </p:grpSpPr>
      <p:grpSp>
        <p:nvGrpSpPr>
          <p:cNvPr id="8679" name="Google Shape;8679;p1074"/>
          <p:cNvGrpSpPr/>
          <p:nvPr/>
        </p:nvGrpSpPr>
        <p:grpSpPr>
          <a:xfrm>
            <a:off x="0" y="0"/>
            <a:ext cx="12192000" cy="2148830"/>
            <a:chOff x="0" y="0"/>
            <a:chExt cx="12192000" cy="2148830"/>
          </a:xfrm>
        </p:grpSpPr>
        <p:sp>
          <p:nvSpPr>
            <p:cNvPr id="8680" name="Google Shape;8680;p107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81" name="Google Shape;8681;p107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8682" name="Google Shape;8682;p107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83" name="Google Shape;8683;p107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684" name="Google Shape;8684;p107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685" name="Google Shape;8685;p107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686" name="Google Shape;8686;p107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8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8">
    <p:spTree>
      <p:nvGrpSpPr>
        <p:cNvPr id="8687" name="Shape 8687"/>
        <p:cNvGrpSpPr/>
        <p:nvPr/>
      </p:nvGrpSpPr>
      <p:grpSpPr>
        <a:xfrm>
          <a:off x="0" y="0"/>
          <a:ext cx="0" cy="0"/>
          <a:chOff x="0" y="0"/>
          <a:chExt cx="0" cy="0"/>
        </a:xfrm>
      </p:grpSpPr>
      <p:sp>
        <p:nvSpPr>
          <p:cNvPr id="8688" name="Google Shape;8688;p107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689" name="Google Shape;8689;p107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690" name="Google Shape;8690;p10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691" name="Google Shape;8691;p1075"/>
          <p:cNvGrpSpPr/>
          <p:nvPr/>
        </p:nvGrpSpPr>
        <p:grpSpPr>
          <a:xfrm>
            <a:off x="7191542" y="1"/>
            <a:ext cx="5000459" cy="1425992"/>
            <a:chOff x="7191542" y="1"/>
            <a:chExt cx="5000459" cy="1425992"/>
          </a:xfrm>
        </p:grpSpPr>
        <p:pic>
          <p:nvPicPr>
            <p:cNvPr id="8692" name="Google Shape;8692;p107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693" name="Google Shape;8693;p1075"/>
            <p:cNvGrpSpPr/>
            <p:nvPr/>
          </p:nvGrpSpPr>
          <p:grpSpPr>
            <a:xfrm>
              <a:off x="7191542" y="1"/>
              <a:ext cx="5000459" cy="1425992"/>
              <a:chOff x="7186272" y="0"/>
              <a:chExt cx="5005729" cy="1427495"/>
            </a:xfrm>
          </p:grpSpPr>
          <p:sp>
            <p:nvSpPr>
              <p:cNvPr id="8694" name="Google Shape;8694;p107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695" name="Google Shape;8695;p107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2">
    <p:spTree>
      <p:nvGrpSpPr>
        <p:cNvPr id="8696" name="Shape 8696"/>
        <p:cNvGrpSpPr/>
        <p:nvPr/>
      </p:nvGrpSpPr>
      <p:grpSpPr>
        <a:xfrm>
          <a:off x="0" y="0"/>
          <a:ext cx="0" cy="0"/>
          <a:chOff x="0" y="0"/>
          <a:chExt cx="0" cy="0"/>
        </a:xfrm>
      </p:grpSpPr>
      <p:sp>
        <p:nvSpPr>
          <p:cNvPr id="8697" name="Google Shape;8697;p1076"/>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698" name="Google Shape;8698;p1076"/>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99" name="Google Shape;8699;p1076"/>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700" name="Google Shape;8700;p1076"/>
          <p:cNvSpPr/>
          <p:nvPr>
            <p:ph idx="2" type="pic"/>
          </p:nvPr>
        </p:nvSpPr>
        <p:spPr>
          <a:xfrm>
            <a:off x="7118684" y="233915"/>
            <a:ext cx="5073316" cy="5943600"/>
          </a:xfrm>
          <a:prstGeom prst="rect">
            <a:avLst/>
          </a:prstGeom>
          <a:noFill/>
          <a:ln>
            <a:noFill/>
          </a:ln>
        </p:spPr>
      </p:sp>
      <p:grpSp>
        <p:nvGrpSpPr>
          <p:cNvPr id="8701" name="Google Shape;8701;p1076"/>
          <p:cNvGrpSpPr/>
          <p:nvPr/>
        </p:nvGrpSpPr>
        <p:grpSpPr>
          <a:xfrm>
            <a:off x="0" y="5020348"/>
            <a:ext cx="12192000" cy="1837653"/>
            <a:chOff x="0" y="5020348"/>
            <a:chExt cx="12192000" cy="1837653"/>
          </a:xfrm>
        </p:grpSpPr>
        <p:sp>
          <p:nvSpPr>
            <p:cNvPr id="8702" name="Google Shape;8702;p107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03" name="Google Shape;8703;p1076"/>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704" name="Google Shape;8704;p107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8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3">
    <p:bg>
      <p:bgPr>
        <a:solidFill>
          <a:schemeClr val="lt2"/>
        </a:solidFill>
      </p:bgPr>
    </p:bg>
    <p:spTree>
      <p:nvGrpSpPr>
        <p:cNvPr id="8705" name="Shape 8705"/>
        <p:cNvGrpSpPr/>
        <p:nvPr/>
      </p:nvGrpSpPr>
      <p:grpSpPr>
        <a:xfrm>
          <a:off x="0" y="0"/>
          <a:ext cx="0" cy="0"/>
          <a:chOff x="0" y="0"/>
          <a:chExt cx="0" cy="0"/>
        </a:xfrm>
      </p:grpSpPr>
      <p:grpSp>
        <p:nvGrpSpPr>
          <p:cNvPr id="8706" name="Google Shape;8706;p1077"/>
          <p:cNvGrpSpPr/>
          <p:nvPr/>
        </p:nvGrpSpPr>
        <p:grpSpPr>
          <a:xfrm>
            <a:off x="0" y="5020347"/>
            <a:ext cx="12192000" cy="1837653"/>
            <a:chOff x="0" y="5020347"/>
            <a:chExt cx="12192000" cy="1837653"/>
          </a:xfrm>
        </p:grpSpPr>
        <p:sp>
          <p:nvSpPr>
            <p:cNvPr id="8707" name="Google Shape;8707;p1077"/>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08" name="Google Shape;8708;p107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09" name="Google Shape;8709;p1077"/>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710" name="Google Shape;8710;p107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711" name="Google Shape;8711;p107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2" name="Google Shape;8712;p107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2">
    <p:spTree>
      <p:nvGrpSpPr>
        <p:cNvPr id="8713" name="Shape 8713"/>
        <p:cNvGrpSpPr/>
        <p:nvPr/>
      </p:nvGrpSpPr>
      <p:grpSpPr>
        <a:xfrm>
          <a:off x="0" y="0"/>
          <a:ext cx="0" cy="0"/>
          <a:chOff x="0" y="0"/>
          <a:chExt cx="0" cy="0"/>
        </a:xfrm>
      </p:grpSpPr>
      <p:sp>
        <p:nvSpPr>
          <p:cNvPr id="8714" name="Google Shape;8714;p1078"/>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715" name="Google Shape;8715;p1078"/>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716" name="Google Shape;8716;p1078"/>
          <p:cNvGrpSpPr/>
          <p:nvPr/>
        </p:nvGrpSpPr>
        <p:grpSpPr>
          <a:xfrm>
            <a:off x="0" y="5379426"/>
            <a:ext cx="2807368" cy="753891"/>
            <a:chOff x="0" y="5379426"/>
            <a:chExt cx="2807368" cy="753891"/>
          </a:xfrm>
        </p:grpSpPr>
        <p:sp>
          <p:nvSpPr>
            <p:cNvPr id="8717" name="Google Shape;8717;p1078"/>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18" name="Google Shape;8718;p1078"/>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8719" name="Google Shape;8719;p1078"/>
          <p:cNvSpPr/>
          <p:nvPr>
            <p:ph idx="2" type="pic"/>
          </p:nvPr>
        </p:nvSpPr>
        <p:spPr>
          <a:xfrm>
            <a:off x="2807368" y="457202"/>
            <a:ext cx="8915400" cy="5943598"/>
          </a:xfrm>
          <a:prstGeom prst="rect">
            <a:avLst/>
          </a:prstGeom>
          <a:noFill/>
          <a:ln>
            <a:noFill/>
          </a:ln>
        </p:spPr>
      </p:sp>
      <p:pic>
        <p:nvPicPr>
          <p:cNvPr id="8720" name="Google Shape;8720;p1078"/>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p:spTree>
      <p:nvGrpSpPr>
        <p:cNvPr id="8721" name="Shape 8721"/>
        <p:cNvGrpSpPr/>
        <p:nvPr/>
      </p:nvGrpSpPr>
      <p:grpSpPr>
        <a:xfrm>
          <a:off x="0" y="0"/>
          <a:ext cx="0" cy="0"/>
          <a:chOff x="0" y="0"/>
          <a:chExt cx="0" cy="0"/>
        </a:xfrm>
      </p:grpSpPr>
      <p:sp>
        <p:nvSpPr>
          <p:cNvPr id="8722" name="Google Shape;8722;p107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23" name="Google Shape;8723;p107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4" name="Google Shape;8724;p107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25" name="Google Shape;8725;p10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26" name="Google Shape;8726;p10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27" name="Google Shape;8727;p10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728" name="Google Shape;8728;p1079"/>
          <p:cNvGrpSpPr/>
          <p:nvPr/>
        </p:nvGrpSpPr>
        <p:grpSpPr>
          <a:xfrm>
            <a:off x="7191542" y="1"/>
            <a:ext cx="5000459" cy="1425992"/>
            <a:chOff x="7191542" y="1"/>
            <a:chExt cx="5000459" cy="1425992"/>
          </a:xfrm>
        </p:grpSpPr>
        <p:pic>
          <p:nvPicPr>
            <p:cNvPr id="8729" name="Google Shape;8729;p10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30" name="Google Shape;8730;p1079"/>
            <p:cNvGrpSpPr/>
            <p:nvPr/>
          </p:nvGrpSpPr>
          <p:grpSpPr>
            <a:xfrm>
              <a:off x="7191542" y="1"/>
              <a:ext cx="5000459" cy="1425992"/>
              <a:chOff x="7186272" y="0"/>
              <a:chExt cx="5005729" cy="1427495"/>
            </a:xfrm>
          </p:grpSpPr>
          <p:sp>
            <p:nvSpPr>
              <p:cNvPr id="8731" name="Google Shape;8731;p10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32" name="Google Shape;8732;p10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733" name="Google Shape;8733;p107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2">
    <p:spTree>
      <p:nvGrpSpPr>
        <p:cNvPr id="8734" name="Shape 8734"/>
        <p:cNvGrpSpPr/>
        <p:nvPr/>
      </p:nvGrpSpPr>
      <p:grpSpPr>
        <a:xfrm>
          <a:off x="0" y="0"/>
          <a:ext cx="0" cy="0"/>
          <a:chOff x="0" y="0"/>
          <a:chExt cx="0" cy="0"/>
        </a:xfrm>
      </p:grpSpPr>
      <p:sp>
        <p:nvSpPr>
          <p:cNvPr id="8735" name="Google Shape;8735;p108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36" name="Google Shape;8736;p108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7" name="Google Shape;8737;p108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38" name="Google Shape;8738;p108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39" name="Google Shape;8739;p108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40" name="Google Shape;8740;p108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741" name="Google Shape;8741;p1080"/>
          <p:cNvGrpSpPr/>
          <p:nvPr/>
        </p:nvGrpSpPr>
        <p:grpSpPr>
          <a:xfrm>
            <a:off x="7191542" y="1"/>
            <a:ext cx="5000459" cy="1425992"/>
            <a:chOff x="7191542" y="1"/>
            <a:chExt cx="5000459" cy="1425992"/>
          </a:xfrm>
        </p:grpSpPr>
        <p:pic>
          <p:nvPicPr>
            <p:cNvPr id="8742" name="Google Shape;8742;p108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43" name="Google Shape;8743;p1080"/>
            <p:cNvGrpSpPr/>
            <p:nvPr/>
          </p:nvGrpSpPr>
          <p:grpSpPr>
            <a:xfrm>
              <a:off x="7191542" y="1"/>
              <a:ext cx="5000459" cy="1425992"/>
              <a:chOff x="7186272" y="0"/>
              <a:chExt cx="5005729" cy="1427495"/>
            </a:xfrm>
          </p:grpSpPr>
          <p:sp>
            <p:nvSpPr>
              <p:cNvPr id="8744" name="Google Shape;8744;p108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45" name="Google Shape;8745;p108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746" name="Google Shape;8746;p108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4">
    <p:spTree>
      <p:nvGrpSpPr>
        <p:cNvPr id="8747" name="Shape 8747"/>
        <p:cNvGrpSpPr/>
        <p:nvPr/>
      </p:nvGrpSpPr>
      <p:grpSpPr>
        <a:xfrm>
          <a:off x="0" y="0"/>
          <a:ext cx="0" cy="0"/>
          <a:chOff x="0" y="0"/>
          <a:chExt cx="0" cy="0"/>
        </a:xfrm>
      </p:grpSpPr>
      <p:grpSp>
        <p:nvGrpSpPr>
          <p:cNvPr id="8748" name="Google Shape;8748;p1081"/>
          <p:cNvGrpSpPr/>
          <p:nvPr/>
        </p:nvGrpSpPr>
        <p:grpSpPr>
          <a:xfrm>
            <a:off x="7191542" y="1"/>
            <a:ext cx="5000459" cy="1425992"/>
            <a:chOff x="7191542" y="1"/>
            <a:chExt cx="5000459" cy="1425992"/>
          </a:xfrm>
        </p:grpSpPr>
        <p:pic>
          <p:nvPicPr>
            <p:cNvPr id="8749" name="Google Shape;8749;p10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50" name="Google Shape;8750;p1081"/>
            <p:cNvGrpSpPr/>
            <p:nvPr/>
          </p:nvGrpSpPr>
          <p:grpSpPr>
            <a:xfrm>
              <a:off x="7191542" y="1"/>
              <a:ext cx="5000459" cy="1425992"/>
              <a:chOff x="7186272" y="0"/>
              <a:chExt cx="5005729" cy="1427495"/>
            </a:xfrm>
          </p:grpSpPr>
          <p:sp>
            <p:nvSpPr>
              <p:cNvPr id="8751" name="Google Shape;8751;p10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52" name="Google Shape;8752;p10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753" name="Google Shape;8753;p108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4" name="Google Shape;8754;p108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55" name="Google Shape;8755;p10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56" name="Google Shape;8756;p10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57" name="Google Shape;8757;p10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1">
    <p:spTree>
      <p:nvGrpSpPr>
        <p:cNvPr id="8758" name="Shape 8758"/>
        <p:cNvGrpSpPr/>
        <p:nvPr/>
      </p:nvGrpSpPr>
      <p:grpSpPr>
        <a:xfrm>
          <a:off x="0" y="0"/>
          <a:ext cx="0" cy="0"/>
          <a:chOff x="0" y="0"/>
          <a:chExt cx="0" cy="0"/>
        </a:xfrm>
      </p:grpSpPr>
      <p:sp>
        <p:nvSpPr>
          <p:cNvPr id="8759" name="Google Shape;8759;p108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0" name="Google Shape;8760;p1082"/>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8761" name="Google Shape;8761;p1082"/>
          <p:cNvGrpSpPr/>
          <p:nvPr/>
        </p:nvGrpSpPr>
        <p:grpSpPr>
          <a:xfrm>
            <a:off x="7191542" y="1"/>
            <a:ext cx="5000459" cy="1425992"/>
            <a:chOff x="7191542" y="1"/>
            <a:chExt cx="5000459" cy="1425992"/>
          </a:xfrm>
        </p:grpSpPr>
        <p:pic>
          <p:nvPicPr>
            <p:cNvPr id="8762" name="Google Shape;8762;p108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63" name="Google Shape;8763;p1082"/>
            <p:cNvGrpSpPr/>
            <p:nvPr/>
          </p:nvGrpSpPr>
          <p:grpSpPr>
            <a:xfrm>
              <a:off x="7191542" y="1"/>
              <a:ext cx="5000459" cy="1425992"/>
              <a:chOff x="7186272" y="0"/>
              <a:chExt cx="5005729" cy="1427495"/>
            </a:xfrm>
          </p:grpSpPr>
          <p:sp>
            <p:nvSpPr>
              <p:cNvPr id="8764" name="Google Shape;8764;p108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65" name="Google Shape;8765;p108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766" name="Google Shape;8766;p1082"/>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67" name="Google Shape;8767;p1082"/>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68" name="Google Shape;8768;p108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69" name="Google Shape;8769;p108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9">
    <p:spTree>
      <p:nvGrpSpPr>
        <p:cNvPr id="903" name="Shape 903"/>
        <p:cNvGrpSpPr/>
        <p:nvPr/>
      </p:nvGrpSpPr>
      <p:grpSpPr>
        <a:xfrm>
          <a:off x="0" y="0"/>
          <a:ext cx="0" cy="0"/>
          <a:chOff x="0" y="0"/>
          <a:chExt cx="0" cy="0"/>
        </a:xfrm>
      </p:grpSpPr>
      <p:sp>
        <p:nvSpPr>
          <p:cNvPr id="904" name="Google Shape;904;p15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05" name="Google Shape;905;p15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06" name="Google Shape;906;p15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07" name="Google Shape;907;p157"/>
          <p:cNvSpPr/>
          <p:nvPr>
            <p:ph idx="2" type="pic"/>
          </p:nvPr>
        </p:nvSpPr>
        <p:spPr>
          <a:xfrm>
            <a:off x="7118684" y="233915"/>
            <a:ext cx="5073316" cy="5943600"/>
          </a:xfrm>
          <a:prstGeom prst="rect">
            <a:avLst/>
          </a:prstGeom>
          <a:noFill/>
          <a:ln>
            <a:noFill/>
          </a:ln>
        </p:spPr>
      </p:sp>
      <p:grpSp>
        <p:nvGrpSpPr>
          <p:cNvPr id="908" name="Google Shape;908;p157"/>
          <p:cNvGrpSpPr/>
          <p:nvPr/>
        </p:nvGrpSpPr>
        <p:grpSpPr>
          <a:xfrm>
            <a:off x="0" y="5020348"/>
            <a:ext cx="12192000" cy="1837653"/>
            <a:chOff x="0" y="5020348"/>
            <a:chExt cx="12192000" cy="1837653"/>
          </a:xfrm>
        </p:grpSpPr>
        <p:sp>
          <p:nvSpPr>
            <p:cNvPr id="909" name="Google Shape;909;p15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10" name="Google Shape;910;p15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911" name="Google Shape;911;p15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8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0">
    <p:spTree>
      <p:nvGrpSpPr>
        <p:cNvPr id="8770" name="Shape 8770"/>
        <p:cNvGrpSpPr/>
        <p:nvPr/>
      </p:nvGrpSpPr>
      <p:grpSpPr>
        <a:xfrm>
          <a:off x="0" y="0"/>
          <a:ext cx="0" cy="0"/>
          <a:chOff x="0" y="0"/>
          <a:chExt cx="0" cy="0"/>
        </a:xfrm>
      </p:grpSpPr>
      <p:grpSp>
        <p:nvGrpSpPr>
          <p:cNvPr id="8771" name="Google Shape;8771;p1083"/>
          <p:cNvGrpSpPr/>
          <p:nvPr/>
        </p:nvGrpSpPr>
        <p:grpSpPr>
          <a:xfrm>
            <a:off x="7191542" y="1"/>
            <a:ext cx="5000459" cy="1425992"/>
            <a:chOff x="7191542" y="1"/>
            <a:chExt cx="5000459" cy="1425992"/>
          </a:xfrm>
        </p:grpSpPr>
        <p:pic>
          <p:nvPicPr>
            <p:cNvPr id="8772" name="Google Shape;8772;p108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73" name="Google Shape;8773;p1083"/>
            <p:cNvGrpSpPr/>
            <p:nvPr/>
          </p:nvGrpSpPr>
          <p:grpSpPr>
            <a:xfrm>
              <a:off x="7191542" y="1"/>
              <a:ext cx="5000459" cy="1425992"/>
              <a:chOff x="7186272" y="0"/>
              <a:chExt cx="5005729" cy="1427495"/>
            </a:xfrm>
          </p:grpSpPr>
          <p:sp>
            <p:nvSpPr>
              <p:cNvPr id="8774" name="Google Shape;8774;p108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75" name="Google Shape;8775;p108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776" name="Google Shape;8776;p108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77" name="Google Shape;8777;p1083"/>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778" name="Google Shape;8778;p1083"/>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79" name="Google Shape;8779;p1083"/>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780" name="Google Shape;8780;p1083"/>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81" name="Google Shape;8781;p108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82" name="Google Shape;8782;p108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83" name="Google Shape;8783;p108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0">
    <p:spTree>
      <p:nvGrpSpPr>
        <p:cNvPr id="8784" name="Shape 8784"/>
        <p:cNvGrpSpPr/>
        <p:nvPr/>
      </p:nvGrpSpPr>
      <p:grpSpPr>
        <a:xfrm>
          <a:off x="0" y="0"/>
          <a:ext cx="0" cy="0"/>
          <a:chOff x="0" y="0"/>
          <a:chExt cx="0" cy="0"/>
        </a:xfrm>
      </p:grpSpPr>
      <p:grpSp>
        <p:nvGrpSpPr>
          <p:cNvPr id="8785" name="Google Shape;8785;p1084"/>
          <p:cNvGrpSpPr/>
          <p:nvPr/>
        </p:nvGrpSpPr>
        <p:grpSpPr>
          <a:xfrm>
            <a:off x="7191542" y="1"/>
            <a:ext cx="5000459" cy="1425992"/>
            <a:chOff x="7191542" y="1"/>
            <a:chExt cx="5000459" cy="1425992"/>
          </a:xfrm>
        </p:grpSpPr>
        <p:pic>
          <p:nvPicPr>
            <p:cNvPr id="8786" name="Google Shape;8786;p108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787" name="Google Shape;8787;p1084"/>
            <p:cNvGrpSpPr/>
            <p:nvPr/>
          </p:nvGrpSpPr>
          <p:grpSpPr>
            <a:xfrm>
              <a:off x="7191542" y="1"/>
              <a:ext cx="5000459" cy="1425992"/>
              <a:chOff x="7186272" y="0"/>
              <a:chExt cx="5005729" cy="1427495"/>
            </a:xfrm>
          </p:grpSpPr>
          <p:sp>
            <p:nvSpPr>
              <p:cNvPr id="8788" name="Google Shape;8788;p108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89" name="Google Shape;8789;p108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790" name="Google Shape;8790;p108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91" name="Google Shape;8791;p108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792" name="Google Shape;8792;p108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793" name="Google Shape;8793;p108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1">
    <p:spTree>
      <p:nvGrpSpPr>
        <p:cNvPr id="8794" name="Shape 8794"/>
        <p:cNvGrpSpPr/>
        <p:nvPr/>
      </p:nvGrpSpPr>
      <p:grpSpPr>
        <a:xfrm>
          <a:off x="0" y="0"/>
          <a:ext cx="0" cy="0"/>
          <a:chOff x="0" y="0"/>
          <a:chExt cx="0" cy="0"/>
        </a:xfrm>
      </p:grpSpPr>
      <p:grpSp>
        <p:nvGrpSpPr>
          <p:cNvPr id="8795" name="Google Shape;8795;p1085"/>
          <p:cNvGrpSpPr/>
          <p:nvPr/>
        </p:nvGrpSpPr>
        <p:grpSpPr>
          <a:xfrm>
            <a:off x="0" y="0"/>
            <a:ext cx="12192000" cy="2148830"/>
            <a:chOff x="0" y="0"/>
            <a:chExt cx="12192000" cy="2148830"/>
          </a:xfrm>
        </p:grpSpPr>
        <p:sp>
          <p:nvSpPr>
            <p:cNvPr id="8796" name="Google Shape;8796;p1085"/>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797" name="Google Shape;8797;p1085"/>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8798" name="Google Shape;8798;p1085"/>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799" name="Google Shape;8799;p1085"/>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00" name="Google Shape;8800;p1085"/>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801" name="Google Shape;8801;p1085"/>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802" name="Google Shape;8802;p1085"/>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8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9">
    <p:spTree>
      <p:nvGrpSpPr>
        <p:cNvPr id="8803" name="Shape 8803"/>
        <p:cNvGrpSpPr/>
        <p:nvPr/>
      </p:nvGrpSpPr>
      <p:grpSpPr>
        <a:xfrm>
          <a:off x="0" y="0"/>
          <a:ext cx="0" cy="0"/>
          <a:chOff x="0" y="0"/>
          <a:chExt cx="0" cy="0"/>
        </a:xfrm>
      </p:grpSpPr>
      <p:sp>
        <p:nvSpPr>
          <p:cNvPr id="8804" name="Google Shape;8804;p10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805" name="Google Shape;8805;p10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06" name="Google Shape;8806;p10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807" name="Google Shape;8807;p1086"/>
          <p:cNvGrpSpPr/>
          <p:nvPr/>
        </p:nvGrpSpPr>
        <p:grpSpPr>
          <a:xfrm>
            <a:off x="7191542" y="1"/>
            <a:ext cx="5000459" cy="1425992"/>
            <a:chOff x="7191542" y="1"/>
            <a:chExt cx="5000459" cy="1425992"/>
          </a:xfrm>
        </p:grpSpPr>
        <p:pic>
          <p:nvPicPr>
            <p:cNvPr id="8808" name="Google Shape;8808;p10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09" name="Google Shape;8809;p1086"/>
            <p:cNvGrpSpPr/>
            <p:nvPr/>
          </p:nvGrpSpPr>
          <p:grpSpPr>
            <a:xfrm>
              <a:off x="7191542" y="1"/>
              <a:ext cx="5000459" cy="1425992"/>
              <a:chOff x="7186272" y="0"/>
              <a:chExt cx="5005729" cy="1427495"/>
            </a:xfrm>
          </p:grpSpPr>
          <p:sp>
            <p:nvSpPr>
              <p:cNvPr id="8810" name="Google Shape;8810;p10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11" name="Google Shape;8811;p10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1 2">
    <p:spTree>
      <p:nvGrpSpPr>
        <p:cNvPr id="8812" name="Shape 8812"/>
        <p:cNvGrpSpPr/>
        <p:nvPr/>
      </p:nvGrpSpPr>
      <p:grpSpPr>
        <a:xfrm>
          <a:off x="0" y="0"/>
          <a:ext cx="0" cy="0"/>
          <a:chOff x="0" y="0"/>
          <a:chExt cx="0" cy="0"/>
        </a:xfrm>
      </p:grpSpPr>
      <p:sp>
        <p:nvSpPr>
          <p:cNvPr id="8813" name="Google Shape;8813;p108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14" name="Google Shape;8814;p108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15" name="Google Shape;8815;p108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816" name="Google Shape;8816;p1087"/>
          <p:cNvSpPr/>
          <p:nvPr>
            <p:ph idx="2" type="pic"/>
          </p:nvPr>
        </p:nvSpPr>
        <p:spPr>
          <a:xfrm>
            <a:off x="7118684" y="233915"/>
            <a:ext cx="5073316" cy="5943600"/>
          </a:xfrm>
          <a:prstGeom prst="rect">
            <a:avLst/>
          </a:prstGeom>
          <a:noFill/>
          <a:ln>
            <a:noFill/>
          </a:ln>
        </p:spPr>
      </p:sp>
      <p:grpSp>
        <p:nvGrpSpPr>
          <p:cNvPr id="8817" name="Google Shape;8817;p1087"/>
          <p:cNvGrpSpPr/>
          <p:nvPr/>
        </p:nvGrpSpPr>
        <p:grpSpPr>
          <a:xfrm>
            <a:off x="0" y="5020348"/>
            <a:ext cx="12192000" cy="1837653"/>
            <a:chOff x="0" y="5020348"/>
            <a:chExt cx="12192000" cy="1837653"/>
          </a:xfrm>
        </p:grpSpPr>
        <p:sp>
          <p:nvSpPr>
            <p:cNvPr id="8818" name="Google Shape;8818;p108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19" name="Google Shape;8819;p108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820" name="Google Shape;8820;p108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8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2 2">
    <p:bg>
      <p:bgPr>
        <a:solidFill>
          <a:schemeClr val="lt2"/>
        </a:solidFill>
      </p:bgPr>
    </p:bg>
    <p:spTree>
      <p:nvGrpSpPr>
        <p:cNvPr id="8821" name="Shape 8821"/>
        <p:cNvGrpSpPr/>
        <p:nvPr/>
      </p:nvGrpSpPr>
      <p:grpSpPr>
        <a:xfrm>
          <a:off x="0" y="0"/>
          <a:ext cx="0" cy="0"/>
          <a:chOff x="0" y="0"/>
          <a:chExt cx="0" cy="0"/>
        </a:xfrm>
      </p:grpSpPr>
      <p:grpSp>
        <p:nvGrpSpPr>
          <p:cNvPr id="8822" name="Google Shape;8822;p1088"/>
          <p:cNvGrpSpPr/>
          <p:nvPr/>
        </p:nvGrpSpPr>
        <p:grpSpPr>
          <a:xfrm>
            <a:off x="0" y="5020347"/>
            <a:ext cx="12192000" cy="1837653"/>
            <a:chOff x="0" y="5020347"/>
            <a:chExt cx="12192000" cy="1837653"/>
          </a:xfrm>
        </p:grpSpPr>
        <p:sp>
          <p:nvSpPr>
            <p:cNvPr id="8823" name="Google Shape;8823;p108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24" name="Google Shape;8824;p108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25" name="Google Shape;8825;p108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826" name="Google Shape;8826;p108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827" name="Google Shape;8827;p108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28" name="Google Shape;8828;p108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1 2">
    <p:spTree>
      <p:nvGrpSpPr>
        <p:cNvPr id="8829" name="Shape 8829"/>
        <p:cNvGrpSpPr/>
        <p:nvPr/>
      </p:nvGrpSpPr>
      <p:grpSpPr>
        <a:xfrm>
          <a:off x="0" y="0"/>
          <a:ext cx="0" cy="0"/>
          <a:chOff x="0" y="0"/>
          <a:chExt cx="0" cy="0"/>
        </a:xfrm>
      </p:grpSpPr>
      <p:sp>
        <p:nvSpPr>
          <p:cNvPr id="8830" name="Google Shape;8830;p1089"/>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831" name="Google Shape;8831;p1089"/>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832" name="Google Shape;8832;p1089"/>
          <p:cNvGrpSpPr/>
          <p:nvPr/>
        </p:nvGrpSpPr>
        <p:grpSpPr>
          <a:xfrm>
            <a:off x="0" y="5379426"/>
            <a:ext cx="2807368" cy="753891"/>
            <a:chOff x="0" y="5379426"/>
            <a:chExt cx="2807368" cy="753891"/>
          </a:xfrm>
        </p:grpSpPr>
        <p:sp>
          <p:nvSpPr>
            <p:cNvPr id="8833" name="Google Shape;8833;p1089"/>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34" name="Google Shape;8834;p1089"/>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8835" name="Google Shape;8835;p1089"/>
          <p:cNvSpPr/>
          <p:nvPr>
            <p:ph idx="2" type="pic"/>
          </p:nvPr>
        </p:nvSpPr>
        <p:spPr>
          <a:xfrm>
            <a:off x="2807368" y="457202"/>
            <a:ext cx="8915400" cy="5943598"/>
          </a:xfrm>
          <a:prstGeom prst="rect">
            <a:avLst/>
          </a:prstGeom>
          <a:noFill/>
          <a:ln>
            <a:noFill/>
          </a:ln>
        </p:spPr>
      </p:sp>
      <p:pic>
        <p:nvPicPr>
          <p:cNvPr id="8836" name="Google Shape;8836;p1089"/>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3">
    <p:spTree>
      <p:nvGrpSpPr>
        <p:cNvPr id="8837" name="Shape 8837"/>
        <p:cNvGrpSpPr/>
        <p:nvPr/>
      </p:nvGrpSpPr>
      <p:grpSpPr>
        <a:xfrm>
          <a:off x="0" y="0"/>
          <a:ext cx="0" cy="0"/>
          <a:chOff x="0" y="0"/>
          <a:chExt cx="0" cy="0"/>
        </a:xfrm>
      </p:grpSpPr>
      <p:sp>
        <p:nvSpPr>
          <p:cNvPr id="8838" name="Google Shape;8838;p109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39" name="Google Shape;8839;p109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40" name="Google Shape;8840;p109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41" name="Google Shape;8841;p10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842" name="Google Shape;8842;p10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43" name="Google Shape;8843;p10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844" name="Google Shape;8844;p1090"/>
          <p:cNvGrpSpPr/>
          <p:nvPr/>
        </p:nvGrpSpPr>
        <p:grpSpPr>
          <a:xfrm>
            <a:off x="7191542" y="1"/>
            <a:ext cx="5000459" cy="1425992"/>
            <a:chOff x="7191542" y="1"/>
            <a:chExt cx="5000459" cy="1425992"/>
          </a:xfrm>
        </p:grpSpPr>
        <p:pic>
          <p:nvPicPr>
            <p:cNvPr id="8845" name="Google Shape;8845;p10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46" name="Google Shape;8846;p1090"/>
            <p:cNvGrpSpPr/>
            <p:nvPr/>
          </p:nvGrpSpPr>
          <p:grpSpPr>
            <a:xfrm>
              <a:off x="7191542" y="1"/>
              <a:ext cx="5000459" cy="1425992"/>
              <a:chOff x="7186272" y="0"/>
              <a:chExt cx="5005729" cy="1427495"/>
            </a:xfrm>
          </p:grpSpPr>
          <p:sp>
            <p:nvSpPr>
              <p:cNvPr id="8847" name="Google Shape;8847;p10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48" name="Google Shape;8848;p10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849" name="Google Shape;8849;p109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4">
    <p:spTree>
      <p:nvGrpSpPr>
        <p:cNvPr id="8850" name="Shape 8850"/>
        <p:cNvGrpSpPr/>
        <p:nvPr/>
      </p:nvGrpSpPr>
      <p:grpSpPr>
        <a:xfrm>
          <a:off x="0" y="0"/>
          <a:ext cx="0" cy="0"/>
          <a:chOff x="0" y="0"/>
          <a:chExt cx="0" cy="0"/>
        </a:xfrm>
      </p:grpSpPr>
      <p:sp>
        <p:nvSpPr>
          <p:cNvPr id="8851" name="Google Shape;8851;p109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52" name="Google Shape;8852;p109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53" name="Google Shape;8853;p109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54" name="Google Shape;8854;p109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855" name="Google Shape;8855;p10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56" name="Google Shape;8856;p10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857" name="Google Shape;8857;p1091"/>
          <p:cNvGrpSpPr/>
          <p:nvPr/>
        </p:nvGrpSpPr>
        <p:grpSpPr>
          <a:xfrm>
            <a:off x="7191542" y="1"/>
            <a:ext cx="5000459" cy="1425992"/>
            <a:chOff x="7191542" y="1"/>
            <a:chExt cx="5000459" cy="1425992"/>
          </a:xfrm>
        </p:grpSpPr>
        <p:pic>
          <p:nvPicPr>
            <p:cNvPr id="8858" name="Google Shape;8858;p10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59" name="Google Shape;8859;p1091"/>
            <p:cNvGrpSpPr/>
            <p:nvPr/>
          </p:nvGrpSpPr>
          <p:grpSpPr>
            <a:xfrm>
              <a:off x="7191542" y="1"/>
              <a:ext cx="5000459" cy="1425992"/>
              <a:chOff x="7186272" y="0"/>
              <a:chExt cx="5005729" cy="1427495"/>
            </a:xfrm>
          </p:grpSpPr>
          <p:sp>
            <p:nvSpPr>
              <p:cNvPr id="8860" name="Google Shape;8860;p10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61" name="Google Shape;8861;p10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862" name="Google Shape;8862;p109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6 5">
    <p:spTree>
      <p:nvGrpSpPr>
        <p:cNvPr id="8863" name="Shape 8863"/>
        <p:cNvGrpSpPr/>
        <p:nvPr/>
      </p:nvGrpSpPr>
      <p:grpSpPr>
        <a:xfrm>
          <a:off x="0" y="0"/>
          <a:ext cx="0" cy="0"/>
          <a:chOff x="0" y="0"/>
          <a:chExt cx="0" cy="0"/>
        </a:xfrm>
      </p:grpSpPr>
      <p:sp>
        <p:nvSpPr>
          <p:cNvPr id="8864" name="Google Shape;8864;p109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865" name="Google Shape;8865;p109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66" name="Google Shape;8866;p109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67" name="Google Shape;8867;p109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868" name="Google Shape;8868;p109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69" name="Google Shape;8869;p109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870" name="Google Shape;8870;p1092"/>
          <p:cNvGrpSpPr/>
          <p:nvPr/>
        </p:nvGrpSpPr>
        <p:grpSpPr>
          <a:xfrm>
            <a:off x="7191542" y="1"/>
            <a:ext cx="5000459" cy="1425992"/>
            <a:chOff x="7191542" y="1"/>
            <a:chExt cx="5000459" cy="1425992"/>
          </a:xfrm>
        </p:grpSpPr>
        <p:pic>
          <p:nvPicPr>
            <p:cNvPr id="8871" name="Google Shape;8871;p109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72" name="Google Shape;8872;p1092"/>
            <p:cNvGrpSpPr/>
            <p:nvPr/>
          </p:nvGrpSpPr>
          <p:grpSpPr>
            <a:xfrm>
              <a:off x="7191542" y="1"/>
              <a:ext cx="5000459" cy="1425992"/>
              <a:chOff x="7186272" y="0"/>
              <a:chExt cx="5005729" cy="1427495"/>
            </a:xfrm>
          </p:grpSpPr>
          <p:sp>
            <p:nvSpPr>
              <p:cNvPr id="8873" name="Google Shape;8873;p109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74" name="Google Shape;8874;p109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875" name="Google Shape;8875;p109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0">
    <p:bg>
      <p:bgPr>
        <a:solidFill>
          <a:schemeClr val="lt2"/>
        </a:solidFill>
      </p:bgPr>
    </p:bg>
    <p:spTree>
      <p:nvGrpSpPr>
        <p:cNvPr id="912" name="Shape 912"/>
        <p:cNvGrpSpPr/>
        <p:nvPr/>
      </p:nvGrpSpPr>
      <p:grpSpPr>
        <a:xfrm>
          <a:off x="0" y="0"/>
          <a:ext cx="0" cy="0"/>
          <a:chOff x="0" y="0"/>
          <a:chExt cx="0" cy="0"/>
        </a:xfrm>
      </p:grpSpPr>
      <p:grpSp>
        <p:nvGrpSpPr>
          <p:cNvPr id="913" name="Google Shape;913;p158"/>
          <p:cNvGrpSpPr/>
          <p:nvPr/>
        </p:nvGrpSpPr>
        <p:grpSpPr>
          <a:xfrm>
            <a:off x="0" y="5020347"/>
            <a:ext cx="12192000" cy="1837653"/>
            <a:chOff x="0" y="5020347"/>
            <a:chExt cx="12192000" cy="1837653"/>
          </a:xfrm>
        </p:grpSpPr>
        <p:sp>
          <p:nvSpPr>
            <p:cNvPr id="914" name="Google Shape;914;p15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15" name="Google Shape;915;p15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16" name="Google Shape;916;p15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917" name="Google Shape;917;p15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18" name="Google Shape;918;p15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19" name="Google Shape;919;p15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0 2">
    <p:spTree>
      <p:nvGrpSpPr>
        <p:cNvPr id="8876" name="Shape 8876"/>
        <p:cNvGrpSpPr/>
        <p:nvPr/>
      </p:nvGrpSpPr>
      <p:grpSpPr>
        <a:xfrm>
          <a:off x="0" y="0"/>
          <a:ext cx="0" cy="0"/>
          <a:chOff x="0" y="0"/>
          <a:chExt cx="0" cy="0"/>
        </a:xfrm>
      </p:grpSpPr>
      <p:sp>
        <p:nvSpPr>
          <p:cNvPr id="8877" name="Google Shape;8877;p109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78" name="Google Shape;8878;p1093"/>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8879" name="Google Shape;8879;p1093"/>
          <p:cNvGrpSpPr/>
          <p:nvPr/>
        </p:nvGrpSpPr>
        <p:grpSpPr>
          <a:xfrm>
            <a:off x="7191542" y="1"/>
            <a:ext cx="5000459" cy="1425992"/>
            <a:chOff x="7191542" y="1"/>
            <a:chExt cx="5000459" cy="1425992"/>
          </a:xfrm>
        </p:grpSpPr>
        <p:pic>
          <p:nvPicPr>
            <p:cNvPr id="8880" name="Google Shape;8880;p10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81" name="Google Shape;8881;p1093"/>
            <p:cNvGrpSpPr/>
            <p:nvPr/>
          </p:nvGrpSpPr>
          <p:grpSpPr>
            <a:xfrm>
              <a:off x="7191542" y="1"/>
              <a:ext cx="5000459" cy="1425992"/>
              <a:chOff x="7186272" y="0"/>
              <a:chExt cx="5005729" cy="1427495"/>
            </a:xfrm>
          </p:grpSpPr>
          <p:sp>
            <p:nvSpPr>
              <p:cNvPr id="8882" name="Google Shape;8882;p10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83" name="Google Shape;8883;p10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884" name="Google Shape;8884;p1093"/>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85" name="Google Shape;8885;p1093"/>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886" name="Google Shape;8886;p10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887" name="Google Shape;8887;p10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9 2">
    <p:spTree>
      <p:nvGrpSpPr>
        <p:cNvPr id="8888" name="Shape 8888"/>
        <p:cNvGrpSpPr/>
        <p:nvPr/>
      </p:nvGrpSpPr>
      <p:grpSpPr>
        <a:xfrm>
          <a:off x="0" y="0"/>
          <a:ext cx="0" cy="0"/>
          <a:chOff x="0" y="0"/>
          <a:chExt cx="0" cy="0"/>
        </a:xfrm>
      </p:grpSpPr>
      <p:grpSp>
        <p:nvGrpSpPr>
          <p:cNvPr id="8889" name="Google Shape;8889;p1094"/>
          <p:cNvGrpSpPr/>
          <p:nvPr/>
        </p:nvGrpSpPr>
        <p:grpSpPr>
          <a:xfrm>
            <a:off x="7191542" y="1"/>
            <a:ext cx="5000459" cy="1425992"/>
            <a:chOff x="7191542" y="1"/>
            <a:chExt cx="5000459" cy="1425992"/>
          </a:xfrm>
        </p:grpSpPr>
        <p:pic>
          <p:nvPicPr>
            <p:cNvPr id="8890" name="Google Shape;8890;p10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891" name="Google Shape;8891;p1094"/>
            <p:cNvGrpSpPr/>
            <p:nvPr/>
          </p:nvGrpSpPr>
          <p:grpSpPr>
            <a:xfrm>
              <a:off x="7191542" y="1"/>
              <a:ext cx="5000459" cy="1425992"/>
              <a:chOff x="7186272" y="0"/>
              <a:chExt cx="5005729" cy="1427495"/>
            </a:xfrm>
          </p:grpSpPr>
          <p:sp>
            <p:nvSpPr>
              <p:cNvPr id="8892" name="Google Shape;8892;p10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893" name="Google Shape;8893;p10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894" name="Google Shape;8894;p109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95" name="Google Shape;8895;p1094"/>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896" name="Google Shape;8896;p1094"/>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97" name="Google Shape;8897;p1094"/>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898" name="Google Shape;8898;p1094"/>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99" name="Google Shape;8899;p10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00" name="Google Shape;8900;p10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01" name="Google Shape;8901;p10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9 2">
    <p:spTree>
      <p:nvGrpSpPr>
        <p:cNvPr id="8902" name="Shape 8902"/>
        <p:cNvGrpSpPr/>
        <p:nvPr/>
      </p:nvGrpSpPr>
      <p:grpSpPr>
        <a:xfrm>
          <a:off x="0" y="0"/>
          <a:ext cx="0" cy="0"/>
          <a:chOff x="0" y="0"/>
          <a:chExt cx="0" cy="0"/>
        </a:xfrm>
      </p:grpSpPr>
      <p:grpSp>
        <p:nvGrpSpPr>
          <p:cNvPr id="8903" name="Google Shape;8903;p1095"/>
          <p:cNvGrpSpPr/>
          <p:nvPr/>
        </p:nvGrpSpPr>
        <p:grpSpPr>
          <a:xfrm>
            <a:off x="7191542" y="1"/>
            <a:ext cx="5000459" cy="1425992"/>
            <a:chOff x="7191542" y="1"/>
            <a:chExt cx="5000459" cy="1425992"/>
          </a:xfrm>
        </p:grpSpPr>
        <p:pic>
          <p:nvPicPr>
            <p:cNvPr id="8904" name="Google Shape;8904;p10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05" name="Google Shape;8905;p1095"/>
            <p:cNvGrpSpPr/>
            <p:nvPr/>
          </p:nvGrpSpPr>
          <p:grpSpPr>
            <a:xfrm>
              <a:off x="7191542" y="1"/>
              <a:ext cx="5000459" cy="1425992"/>
              <a:chOff x="7186272" y="0"/>
              <a:chExt cx="5005729" cy="1427495"/>
            </a:xfrm>
          </p:grpSpPr>
          <p:sp>
            <p:nvSpPr>
              <p:cNvPr id="8906" name="Google Shape;8906;p10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07" name="Google Shape;8907;p10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8908" name="Google Shape;8908;p109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09" name="Google Shape;8909;p109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10" name="Google Shape;8910;p10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11" name="Google Shape;8911;p10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0 2">
    <p:spTree>
      <p:nvGrpSpPr>
        <p:cNvPr id="8912" name="Shape 8912"/>
        <p:cNvGrpSpPr/>
        <p:nvPr/>
      </p:nvGrpSpPr>
      <p:grpSpPr>
        <a:xfrm>
          <a:off x="0" y="0"/>
          <a:ext cx="0" cy="0"/>
          <a:chOff x="0" y="0"/>
          <a:chExt cx="0" cy="0"/>
        </a:xfrm>
      </p:grpSpPr>
      <p:grpSp>
        <p:nvGrpSpPr>
          <p:cNvPr id="8913" name="Google Shape;8913;p1096"/>
          <p:cNvGrpSpPr/>
          <p:nvPr/>
        </p:nvGrpSpPr>
        <p:grpSpPr>
          <a:xfrm>
            <a:off x="0" y="0"/>
            <a:ext cx="12192000" cy="2148830"/>
            <a:chOff x="0" y="0"/>
            <a:chExt cx="12192000" cy="2148830"/>
          </a:xfrm>
        </p:grpSpPr>
        <p:sp>
          <p:nvSpPr>
            <p:cNvPr id="8914" name="Google Shape;8914;p1096"/>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15" name="Google Shape;8915;p1096"/>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8916" name="Google Shape;8916;p1096"/>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17" name="Google Shape;8917;p1096"/>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18" name="Google Shape;8918;p1096"/>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8919" name="Google Shape;8919;p1096"/>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8920" name="Google Shape;8920;p1096"/>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8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8 2">
    <p:spTree>
      <p:nvGrpSpPr>
        <p:cNvPr id="8921" name="Shape 8921"/>
        <p:cNvGrpSpPr/>
        <p:nvPr/>
      </p:nvGrpSpPr>
      <p:grpSpPr>
        <a:xfrm>
          <a:off x="0" y="0"/>
          <a:ext cx="0" cy="0"/>
          <a:chOff x="0" y="0"/>
          <a:chExt cx="0" cy="0"/>
        </a:xfrm>
      </p:grpSpPr>
      <p:sp>
        <p:nvSpPr>
          <p:cNvPr id="8922" name="Google Shape;8922;p10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23" name="Google Shape;8923;p10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24" name="Google Shape;8924;p10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925" name="Google Shape;8925;p1097"/>
          <p:cNvGrpSpPr/>
          <p:nvPr/>
        </p:nvGrpSpPr>
        <p:grpSpPr>
          <a:xfrm>
            <a:off x="7191542" y="1"/>
            <a:ext cx="5000459" cy="1425992"/>
            <a:chOff x="7191542" y="1"/>
            <a:chExt cx="5000459" cy="1425992"/>
          </a:xfrm>
        </p:grpSpPr>
        <p:pic>
          <p:nvPicPr>
            <p:cNvPr id="8926" name="Google Shape;8926;p10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27" name="Google Shape;8927;p1097"/>
            <p:cNvGrpSpPr/>
            <p:nvPr/>
          </p:nvGrpSpPr>
          <p:grpSpPr>
            <a:xfrm>
              <a:off x="7191542" y="1"/>
              <a:ext cx="5000459" cy="1425992"/>
              <a:chOff x="7186272" y="0"/>
              <a:chExt cx="5005729" cy="1427495"/>
            </a:xfrm>
          </p:grpSpPr>
          <p:sp>
            <p:nvSpPr>
              <p:cNvPr id="8928" name="Google Shape;8928;p10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29" name="Google Shape;8929;p10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2 2">
    <p:spTree>
      <p:nvGrpSpPr>
        <p:cNvPr id="8930" name="Shape 8930"/>
        <p:cNvGrpSpPr/>
        <p:nvPr/>
      </p:nvGrpSpPr>
      <p:grpSpPr>
        <a:xfrm>
          <a:off x="0" y="0"/>
          <a:ext cx="0" cy="0"/>
          <a:chOff x="0" y="0"/>
          <a:chExt cx="0" cy="0"/>
        </a:xfrm>
      </p:grpSpPr>
      <p:sp>
        <p:nvSpPr>
          <p:cNvPr id="8931" name="Google Shape;8931;p1098"/>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32" name="Google Shape;8932;p1098"/>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33" name="Google Shape;8933;p1098"/>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934" name="Google Shape;8934;p1098"/>
          <p:cNvSpPr/>
          <p:nvPr>
            <p:ph idx="2" type="pic"/>
          </p:nvPr>
        </p:nvSpPr>
        <p:spPr>
          <a:xfrm>
            <a:off x="7118684" y="233915"/>
            <a:ext cx="5073316" cy="5943600"/>
          </a:xfrm>
          <a:prstGeom prst="rect">
            <a:avLst/>
          </a:prstGeom>
          <a:noFill/>
          <a:ln>
            <a:noFill/>
          </a:ln>
        </p:spPr>
      </p:sp>
      <p:grpSp>
        <p:nvGrpSpPr>
          <p:cNvPr id="8935" name="Google Shape;8935;p1098"/>
          <p:cNvGrpSpPr/>
          <p:nvPr/>
        </p:nvGrpSpPr>
        <p:grpSpPr>
          <a:xfrm>
            <a:off x="0" y="5020348"/>
            <a:ext cx="12192000" cy="1837653"/>
            <a:chOff x="0" y="5020348"/>
            <a:chExt cx="12192000" cy="1837653"/>
          </a:xfrm>
        </p:grpSpPr>
        <p:sp>
          <p:nvSpPr>
            <p:cNvPr id="8936" name="Google Shape;8936;p109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37" name="Google Shape;8937;p1098"/>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938" name="Google Shape;8938;p109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8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3 2">
    <p:bg>
      <p:bgPr>
        <a:solidFill>
          <a:schemeClr val="lt2"/>
        </a:solidFill>
      </p:bgPr>
    </p:bg>
    <p:spTree>
      <p:nvGrpSpPr>
        <p:cNvPr id="8939" name="Shape 8939"/>
        <p:cNvGrpSpPr/>
        <p:nvPr/>
      </p:nvGrpSpPr>
      <p:grpSpPr>
        <a:xfrm>
          <a:off x="0" y="0"/>
          <a:ext cx="0" cy="0"/>
          <a:chOff x="0" y="0"/>
          <a:chExt cx="0" cy="0"/>
        </a:xfrm>
      </p:grpSpPr>
      <p:grpSp>
        <p:nvGrpSpPr>
          <p:cNvPr id="8940" name="Google Shape;8940;p1099"/>
          <p:cNvGrpSpPr/>
          <p:nvPr/>
        </p:nvGrpSpPr>
        <p:grpSpPr>
          <a:xfrm>
            <a:off x="0" y="5020347"/>
            <a:ext cx="12192000" cy="1837653"/>
            <a:chOff x="0" y="5020347"/>
            <a:chExt cx="12192000" cy="1837653"/>
          </a:xfrm>
        </p:grpSpPr>
        <p:sp>
          <p:nvSpPr>
            <p:cNvPr id="8941" name="Google Shape;8941;p1099"/>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42" name="Google Shape;8942;p1099"/>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43" name="Google Shape;8943;p1099"/>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8944" name="Google Shape;8944;p1099"/>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8945" name="Google Shape;8945;p109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46" name="Google Shape;8946;p109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2 2">
    <p:spTree>
      <p:nvGrpSpPr>
        <p:cNvPr id="8947" name="Shape 8947"/>
        <p:cNvGrpSpPr/>
        <p:nvPr/>
      </p:nvGrpSpPr>
      <p:grpSpPr>
        <a:xfrm>
          <a:off x="0" y="0"/>
          <a:ext cx="0" cy="0"/>
          <a:chOff x="0" y="0"/>
          <a:chExt cx="0" cy="0"/>
        </a:xfrm>
      </p:grpSpPr>
      <p:sp>
        <p:nvSpPr>
          <p:cNvPr id="8948" name="Google Shape;8948;p1100"/>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949" name="Google Shape;8949;p1100"/>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8950" name="Google Shape;8950;p1100"/>
          <p:cNvGrpSpPr/>
          <p:nvPr/>
        </p:nvGrpSpPr>
        <p:grpSpPr>
          <a:xfrm>
            <a:off x="0" y="5379426"/>
            <a:ext cx="2807368" cy="753891"/>
            <a:chOff x="0" y="5379426"/>
            <a:chExt cx="2807368" cy="753891"/>
          </a:xfrm>
        </p:grpSpPr>
        <p:sp>
          <p:nvSpPr>
            <p:cNvPr id="8951" name="Google Shape;8951;p1100"/>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52" name="Google Shape;8952;p1100"/>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8953" name="Google Shape;8953;p1100"/>
          <p:cNvSpPr/>
          <p:nvPr>
            <p:ph idx="2" type="pic"/>
          </p:nvPr>
        </p:nvSpPr>
        <p:spPr>
          <a:xfrm>
            <a:off x="2807368" y="457202"/>
            <a:ext cx="8915400" cy="5943598"/>
          </a:xfrm>
          <a:prstGeom prst="rect">
            <a:avLst/>
          </a:prstGeom>
          <a:noFill/>
          <a:ln>
            <a:noFill/>
          </a:ln>
        </p:spPr>
      </p:sp>
      <p:pic>
        <p:nvPicPr>
          <p:cNvPr id="8954" name="Google Shape;8954;p1100"/>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3">
    <p:spTree>
      <p:nvGrpSpPr>
        <p:cNvPr id="8955" name="Shape 8955"/>
        <p:cNvGrpSpPr/>
        <p:nvPr/>
      </p:nvGrpSpPr>
      <p:grpSpPr>
        <a:xfrm>
          <a:off x="0" y="0"/>
          <a:ext cx="0" cy="0"/>
          <a:chOff x="0" y="0"/>
          <a:chExt cx="0" cy="0"/>
        </a:xfrm>
      </p:grpSpPr>
      <p:sp>
        <p:nvSpPr>
          <p:cNvPr id="8956" name="Google Shape;8956;p1101"/>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57" name="Google Shape;8957;p1101"/>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58" name="Google Shape;8958;p1101"/>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59" name="Google Shape;8959;p110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60" name="Google Shape;8960;p110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61" name="Google Shape;8961;p110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962" name="Google Shape;8962;p1101"/>
          <p:cNvGrpSpPr/>
          <p:nvPr/>
        </p:nvGrpSpPr>
        <p:grpSpPr>
          <a:xfrm>
            <a:off x="7191542" y="1"/>
            <a:ext cx="5000459" cy="1425992"/>
            <a:chOff x="7191542" y="1"/>
            <a:chExt cx="5000459" cy="1425992"/>
          </a:xfrm>
        </p:grpSpPr>
        <p:pic>
          <p:nvPicPr>
            <p:cNvPr id="8963" name="Google Shape;8963;p110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64" name="Google Shape;8964;p1101"/>
            <p:cNvGrpSpPr/>
            <p:nvPr/>
          </p:nvGrpSpPr>
          <p:grpSpPr>
            <a:xfrm>
              <a:off x="7191542" y="1"/>
              <a:ext cx="5000459" cy="1425992"/>
              <a:chOff x="7186272" y="0"/>
              <a:chExt cx="5005729" cy="1427495"/>
            </a:xfrm>
          </p:grpSpPr>
          <p:sp>
            <p:nvSpPr>
              <p:cNvPr id="8965" name="Google Shape;8965;p110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66" name="Google Shape;8966;p110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967" name="Google Shape;8967;p1101"/>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4">
    <p:spTree>
      <p:nvGrpSpPr>
        <p:cNvPr id="8968" name="Shape 8968"/>
        <p:cNvGrpSpPr/>
        <p:nvPr/>
      </p:nvGrpSpPr>
      <p:grpSpPr>
        <a:xfrm>
          <a:off x="0" y="0"/>
          <a:ext cx="0" cy="0"/>
          <a:chOff x="0" y="0"/>
          <a:chExt cx="0" cy="0"/>
        </a:xfrm>
      </p:grpSpPr>
      <p:sp>
        <p:nvSpPr>
          <p:cNvPr id="8969" name="Google Shape;8969;p110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70" name="Google Shape;8970;p110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71" name="Google Shape;8971;p110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72" name="Google Shape;8972;p110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73" name="Google Shape;8973;p110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74" name="Google Shape;8974;p110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975" name="Google Shape;8975;p1102"/>
          <p:cNvGrpSpPr/>
          <p:nvPr/>
        </p:nvGrpSpPr>
        <p:grpSpPr>
          <a:xfrm>
            <a:off x="7191542" y="1"/>
            <a:ext cx="5000459" cy="1425992"/>
            <a:chOff x="7191542" y="1"/>
            <a:chExt cx="5000459" cy="1425992"/>
          </a:xfrm>
        </p:grpSpPr>
        <p:pic>
          <p:nvPicPr>
            <p:cNvPr id="8976" name="Google Shape;8976;p110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77" name="Google Shape;8977;p1102"/>
            <p:cNvGrpSpPr/>
            <p:nvPr/>
          </p:nvGrpSpPr>
          <p:grpSpPr>
            <a:xfrm>
              <a:off x="7191542" y="1"/>
              <a:ext cx="5000459" cy="1425992"/>
              <a:chOff x="7186272" y="0"/>
              <a:chExt cx="5005729" cy="1427495"/>
            </a:xfrm>
          </p:grpSpPr>
          <p:sp>
            <p:nvSpPr>
              <p:cNvPr id="8978" name="Google Shape;8978;p110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79" name="Google Shape;8979;p110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980" name="Google Shape;8980;p110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1">
    <p:spTree>
      <p:nvGrpSpPr>
        <p:cNvPr id="920" name="Shape 920"/>
        <p:cNvGrpSpPr/>
        <p:nvPr/>
      </p:nvGrpSpPr>
      <p:grpSpPr>
        <a:xfrm>
          <a:off x="0" y="0"/>
          <a:ext cx="0" cy="0"/>
          <a:chOff x="0" y="0"/>
          <a:chExt cx="0" cy="0"/>
        </a:xfrm>
      </p:grpSpPr>
      <p:sp>
        <p:nvSpPr>
          <p:cNvPr id="921" name="Google Shape;921;p15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22" name="Google Shape;922;p15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23" name="Google Shape;923;p15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4" name="Google Shape;924;p1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25" name="Google Shape;925;p1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26" name="Google Shape;926;p1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927" name="Google Shape;927;p159"/>
          <p:cNvGrpSpPr/>
          <p:nvPr/>
        </p:nvGrpSpPr>
        <p:grpSpPr>
          <a:xfrm>
            <a:off x="7191542" y="1"/>
            <a:ext cx="5000459" cy="1425992"/>
            <a:chOff x="7191542" y="1"/>
            <a:chExt cx="5000459" cy="1425992"/>
          </a:xfrm>
        </p:grpSpPr>
        <p:pic>
          <p:nvPicPr>
            <p:cNvPr id="928" name="Google Shape;928;p1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29" name="Google Shape;929;p159"/>
            <p:cNvGrpSpPr/>
            <p:nvPr/>
          </p:nvGrpSpPr>
          <p:grpSpPr>
            <a:xfrm>
              <a:off x="7191542" y="1"/>
              <a:ext cx="5000459" cy="1425992"/>
              <a:chOff x="7186272" y="0"/>
              <a:chExt cx="5005729" cy="1427495"/>
            </a:xfrm>
          </p:grpSpPr>
          <p:sp>
            <p:nvSpPr>
              <p:cNvPr id="930" name="Google Shape;930;p1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1" name="Google Shape;931;p1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932" name="Google Shape;932;p15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7 5">
    <p:spTree>
      <p:nvGrpSpPr>
        <p:cNvPr id="8981" name="Shape 8981"/>
        <p:cNvGrpSpPr/>
        <p:nvPr/>
      </p:nvGrpSpPr>
      <p:grpSpPr>
        <a:xfrm>
          <a:off x="0" y="0"/>
          <a:ext cx="0" cy="0"/>
          <a:chOff x="0" y="0"/>
          <a:chExt cx="0" cy="0"/>
        </a:xfrm>
      </p:grpSpPr>
      <p:sp>
        <p:nvSpPr>
          <p:cNvPr id="8982" name="Google Shape;8982;p110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8983" name="Google Shape;8983;p110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84" name="Google Shape;8984;p110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85" name="Google Shape;8985;p110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8986" name="Google Shape;8986;p110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8987" name="Google Shape;8987;p110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8988" name="Google Shape;8988;p1103"/>
          <p:cNvGrpSpPr/>
          <p:nvPr/>
        </p:nvGrpSpPr>
        <p:grpSpPr>
          <a:xfrm>
            <a:off x="7191542" y="1"/>
            <a:ext cx="5000459" cy="1425992"/>
            <a:chOff x="7191542" y="1"/>
            <a:chExt cx="5000459" cy="1425992"/>
          </a:xfrm>
        </p:grpSpPr>
        <p:pic>
          <p:nvPicPr>
            <p:cNvPr id="8989" name="Google Shape;8989;p110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90" name="Google Shape;8990;p1103"/>
            <p:cNvGrpSpPr/>
            <p:nvPr/>
          </p:nvGrpSpPr>
          <p:grpSpPr>
            <a:xfrm>
              <a:off x="7191542" y="1"/>
              <a:ext cx="5000459" cy="1425992"/>
              <a:chOff x="7186272" y="0"/>
              <a:chExt cx="5005729" cy="1427495"/>
            </a:xfrm>
          </p:grpSpPr>
          <p:sp>
            <p:nvSpPr>
              <p:cNvPr id="8991" name="Google Shape;8991;p110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92" name="Google Shape;8992;p110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8993" name="Google Shape;8993;p110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4 2">
    <p:spTree>
      <p:nvGrpSpPr>
        <p:cNvPr id="8994" name="Shape 8994"/>
        <p:cNvGrpSpPr/>
        <p:nvPr/>
      </p:nvGrpSpPr>
      <p:grpSpPr>
        <a:xfrm>
          <a:off x="0" y="0"/>
          <a:ext cx="0" cy="0"/>
          <a:chOff x="0" y="0"/>
          <a:chExt cx="0" cy="0"/>
        </a:xfrm>
      </p:grpSpPr>
      <p:grpSp>
        <p:nvGrpSpPr>
          <p:cNvPr id="8995" name="Google Shape;8995;p1104"/>
          <p:cNvGrpSpPr/>
          <p:nvPr/>
        </p:nvGrpSpPr>
        <p:grpSpPr>
          <a:xfrm>
            <a:off x="7191542" y="1"/>
            <a:ext cx="5000459" cy="1425992"/>
            <a:chOff x="7191542" y="1"/>
            <a:chExt cx="5000459" cy="1425992"/>
          </a:xfrm>
        </p:grpSpPr>
        <p:pic>
          <p:nvPicPr>
            <p:cNvPr id="8996" name="Google Shape;8996;p11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8997" name="Google Shape;8997;p1104"/>
            <p:cNvGrpSpPr/>
            <p:nvPr/>
          </p:nvGrpSpPr>
          <p:grpSpPr>
            <a:xfrm>
              <a:off x="7191542" y="1"/>
              <a:ext cx="5000459" cy="1425992"/>
              <a:chOff x="7186272" y="0"/>
              <a:chExt cx="5005729" cy="1427495"/>
            </a:xfrm>
          </p:grpSpPr>
          <p:sp>
            <p:nvSpPr>
              <p:cNvPr id="8998" name="Google Shape;8998;p11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8999" name="Google Shape;8999;p11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000" name="Google Shape;9000;p110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01" name="Google Shape;9001;p110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02" name="Google Shape;9002;p11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03" name="Google Shape;9003;p11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004" name="Google Shape;9004;p11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1 2">
    <p:spTree>
      <p:nvGrpSpPr>
        <p:cNvPr id="9005" name="Shape 9005"/>
        <p:cNvGrpSpPr/>
        <p:nvPr/>
      </p:nvGrpSpPr>
      <p:grpSpPr>
        <a:xfrm>
          <a:off x="0" y="0"/>
          <a:ext cx="0" cy="0"/>
          <a:chOff x="0" y="0"/>
          <a:chExt cx="0" cy="0"/>
        </a:xfrm>
      </p:grpSpPr>
      <p:sp>
        <p:nvSpPr>
          <p:cNvPr id="9006" name="Google Shape;9006;p110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07" name="Google Shape;9007;p110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008" name="Google Shape;9008;p1105"/>
          <p:cNvGrpSpPr/>
          <p:nvPr/>
        </p:nvGrpSpPr>
        <p:grpSpPr>
          <a:xfrm>
            <a:off x="7191542" y="1"/>
            <a:ext cx="5000459" cy="1425992"/>
            <a:chOff x="7191542" y="1"/>
            <a:chExt cx="5000459" cy="1425992"/>
          </a:xfrm>
        </p:grpSpPr>
        <p:pic>
          <p:nvPicPr>
            <p:cNvPr id="9009" name="Google Shape;9009;p11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010" name="Google Shape;9010;p1105"/>
            <p:cNvGrpSpPr/>
            <p:nvPr/>
          </p:nvGrpSpPr>
          <p:grpSpPr>
            <a:xfrm>
              <a:off x="7191542" y="1"/>
              <a:ext cx="5000459" cy="1425992"/>
              <a:chOff x="7186272" y="0"/>
              <a:chExt cx="5005729" cy="1427495"/>
            </a:xfrm>
          </p:grpSpPr>
          <p:sp>
            <p:nvSpPr>
              <p:cNvPr id="9011" name="Google Shape;9011;p11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012" name="Google Shape;9012;p11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013" name="Google Shape;9013;p110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14" name="Google Shape;9014;p110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15" name="Google Shape;9015;p11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016" name="Google Shape;9016;p11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0 2">
    <p:spTree>
      <p:nvGrpSpPr>
        <p:cNvPr id="9017" name="Shape 9017"/>
        <p:cNvGrpSpPr/>
        <p:nvPr/>
      </p:nvGrpSpPr>
      <p:grpSpPr>
        <a:xfrm>
          <a:off x="0" y="0"/>
          <a:ext cx="0" cy="0"/>
          <a:chOff x="0" y="0"/>
          <a:chExt cx="0" cy="0"/>
        </a:xfrm>
      </p:grpSpPr>
      <p:grpSp>
        <p:nvGrpSpPr>
          <p:cNvPr id="9018" name="Google Shape;9018;p1106"/>
          <p:cNvGrpSpPr/>
          <p:nvPr/>
        </p:nvGrpSpPr>
        <p:grpSpPr>
          <a:xfrm>
            <a:off x="7191542" y="1"/>
            <a:ext cx="5000459" cy="1425992"/>
            <a:chOff x="7191542" y="1"/>
            <a:chExt cx="5000459" cy="1425992"/>
          </a:xfrm>
        </p:grpSpPr>
        <p:pic>
          <p:nvPicPr>
            <p:cNvPr id="9019" name="Google Shape;9019;p11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020" name="Google Shape;9020;p1106"/>
            <p:cNvGrpSpPr/>
            <p:nvPr/>
          </p:nvGrpSpPr>
          <p:grpSpPr>
            <a:xfrm>
              <a:off x="7191542" y="1"/>
              <a:ext cx="5000459" cy="1425992"/>
              <a:chOff x="7186272" y="0"/>
              <a:chExt cx="5005729" cy="1427495"/>
            </a:xfrm>
          </p:grpSpPr>
          <p:sp>
            <p:nvSpPr>
              <p:cNvPr id="9021" name="Google Shape;9021;p11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022" name="Google Shape;9022;p11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023" name="Google Shape;9023;p110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24" name="Google Shape;9024;p110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025" name="Google Shape;9025;p110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26" name="Google Shape;9026;p110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027" name="Google Shape;9027;p110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28" name="Google Shape;9028;p11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29" name="Google Shape;9029;p11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030" name="Google Shape;9030;p11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0 2">
    <p:spTree>
      <p:nvGrpSpPr>
        <p:cNvPr id="9031" name="Shape 9031"/>
        <p:cNvGrpSpPr/>
        <p:nvPr/>
      </p:nvGrpSpPr>
      <p:grpSpPr>
        <a:xfrm>
          <a:off x="0" y="0"/>
          <a:ext cx="0" cy="0"/>
          <a:chOff x="0" y="0"/>
          <a:chExt cx="0" cy="0"/>
        </a:xfrm>
      </p:grpSpPr>
      <p:grpSp>
        <p:nvGrpSpPr>
          <p:cNvPr id="9032" name="Google Shape;9032;p1107"/>
          <p:cNvGrpSpPr/>
          <p:nvPr/>
        </p:nvGrpSpPr>
        <p:grpSpPr>
          <a:xfrm>
            <a:off x="7191542" y="1"/>
            <a:ext cx="5000459" cy="1425992"/>
            <a:chOff x="7191542" y="1"/>
            <a:chExt cx="5000459" cy="1425992"/>
          </a:xfrm>
        </p:grpSpPr>
        <p:pic>
          <p:nvPicPr>
            <p:cNvPr id="9033" name="Google Shape;9033;p11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034" name="Google Shape;9034;p1107"/>
            <p:cNvGrpSpPr/>
            <p:nvPr/>
          </p:nvGrpSpPr>
          <p:grpSpPr>
            <a:xfrm>
              <a:off x="7191542" y="1"/>
              <a:ext cx="5000459" cy="1425992"/>
              <a:chOff x="7186272" y="0"/>
              <a:chExt cx="5005729" cy="1427495"/>
            </a:xfrm>
          </p:grpSpPr>
          <p:sp>
            <p:nvSpPr>
              <p:cNvPr id="9035" name="Google Shape;9035;p11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036" name="Google Shape;9036;p11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037" name="Google Shape;9037;p11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38" name="Google Shape;9038;p110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39" name="Google Shape;9039;p11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040" name="Google Shape;9040;p11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1 2">
    <p:spTree>
      <p:nvGrpSpPr>
        <p:cNvPr id="9041" name="Shape 9041"/>
        <p:cNvGrpSpPr/>
        <p:nvPr/>
      </p:nvGrpSpPr>
      <p:grpSpPr>
        <a:xfrm>
          <a:off x="0" y="0"/>
          <a:ext cx="0" cy="0"/>
          <a:chOff x="0" y="0"/>
          <a:chExt cx="0" cy="0"/>
        </a:xfrm>
      </p:grpSpPr>
      <p:grpSp>
        <p:nvGrpSpPr>
          <p:cNvPr id="9042" name="Google Shape;9042;p1108"/>
          <p:cNvGrpSpPr/>
          <p:nvPr/>
        </p:nvGrpSpPr>
        <p:grpSpPr>
          <a:xfrm>
            <a:off x="0" y="0"/>
            <a:ext cx="12192000" cy="2148830"/>
            <a:chOff x="0" y="0"/>
            <a:chExt cx="12192000" cy="2148830"/>
          </a:xfrm>
        </p:grpSpPr>
        <p:sp>
          <p:nvSpPr>
            <p:cNvPr id="9043" name="Google Shape;9043;p110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044" name="Google Shape;9044;p110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045" name="Google Shape;9045;p110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046" name="Google Shape;9046;p110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47" name="Google Shape;9047;p110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048" name="Google Shape;9048;p110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049" name="Google Shape;9049;p110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8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9 2">
    <p:spTree>
      <p:nvGrpSpPr>
        <p:cNvPr id="9050" name="Shape 9050"/>
        <p:cNvGrpSpPr/>
        <p:nvPr/>
      </p:nvGrpSpPr>
      <p:grpSpPr>
        <a:xfrm>
          <a:off x="0" y="0"/>
          <a:ext cx="0" cy="0"/>
          <a:chOff x="0" y="0"/>
          <a:chExt cx="0" cy="0"/>
        </a:xfrm>
      </p:grpSpPr>
      <p:sp>
        <p:nvSpPr>
          <p:cNvPr id="9051" name="Google Shape;9051;p11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052" name="Google Shape;9052;p11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053" name="Google Shape;9053;p11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054" name="Google Shape;9054;p1109"/>
          <p:cNvGrpSpPr/>
          <p:nvPr/>
        </p:nvGrpSpPr>
        <p:grpSpPr>
          <a:xfrm>
            <a:off x="7191542" y="1"/>
            <a:ext cx="5000459" cy="1425992"/>
            <a:chOff x="7191542" y="1"/>
            <a:chExt cx="5000459" cy="1425992"/>
          </a:xfrm>
        </p:grpSpPr>
        <p:pic>
          <p:nvPicPr>
            <p:cNvPr id="9055" name="Google Shape;9055;p11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056" name="Google Shape;9056;p1109"/>
            <p:cNvGrpSpPr/>
            <p:nvPr/>
          </p:nvGrpSpPr>
          <p:grpSpPr>
            <a:xfrm>
              <a:off x="7191542" y="1"/>
              <a:ext cx="5000459" cy="1425992"/>
              <a:chOff x="7186272" y="0"/>
              <a:chExt cx="5005729" cy="1427495"/>
            </a:xfrm>
          </p:grpSpPr>
          <p:sp>
            <p:nvSpPr>
              <p:cNvPr id="9057" name="Google Shape;9057;p11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058" name="Google Shape;9058;p11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spTree>
      <p:nvGrpSpPr>
        <p:cNvPr id="9059" name="Shape 9059"/>
        <p:cNvGrpSpPr/>
        <p:nvPr/>
      </p:nvGrpSpPr>
      <p:grpSpPr>
        <a:xfrm>
          <a:off x="0" y="0"/>
          <a:ext cx="0" cy="0"/>
          <a:chOff x="0" y="0"/>
          <a:chExt cx="0" cy="0"/>
        </a:xfrm>
      </p:grpSpPr>
      <p:sp>
        <p:nvSpPr>
          <p:cNvPr id="9060" name="Google Shape;9060;p1110"/>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61" name="Google Shape;9061;p1110"/>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062" name="Google Shape;9062;p1110"/>
          <p:cNvGrpSpPr/>
          <p:nvPr/>
        </p:nvGrpSpPr>
        <p:grpSpPr>
          <a:xfrm>
            <a:off x="0" y="0"/>
            <a:ext cx="1862667" cy="6629400"/>
            <a:chOff x="-15876" y="0"/>
            <a:chExt cx="1927803" cy="6858000"/>
          </a:xfrm>
        </p:grpSpPr>
        <p:sp>
          <p:nvSpPr>
            <p:cNvPr id="9063" name="Google Shape;9063;p1110"/>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64" name="Google Shape;9064;p1110"/>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065" name="Google Shape;9065;p1110"/>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066" name="Google Shape;9066;p1110"/>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67" name="Google Shape;9067;p1110"/>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68" name="Google Shape;9068;p1110"/>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p:spTree>
      <p:nvGrpSpPr>
        <p:cNvPr id="9069" name="Shape 9069"/>
        <p:cNvGrpSpPr/>
        <p:nvPr/>
      </p:nvGrpSpPr>
      <p:grpSpPr>
        <a:xfrm>
          <a:off x="0" y="0"/>
          <a:ext cx="0" cy="0"/>
          <a:chOff x="0" y="0"/>
          <a:chExt cx="0" cy="0"/>
        </a:xfrm>
      </p:grpSpPr>
      <p:sp>
        <p:nvSpPr>
          <p:cNvPr id="9070" name="Google Shape;9070;p1111"/>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71" name="Google Shape;9071;p1111"/>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072" name="Google Shape;9072;p1111"/>
          <p:cNvGrpSpPr/>
          <p:nvPr/>
        </p:nvGrpSpPr>
        <p:grpSpPr>
          <a:xfrm>
            <a:off x="0" y="0"/>
            <a:ext cx="1862667" cy="6629400"/>
            <a:chOff x="-15876" y="0"/>
            <a:chExt cx="1927803" cy="6858000"/>
          </a:xfrm>
        </p:grpSpPr>
        <p:sp>
          <p:nvSpPr>
            <p:cNvPr id="9073" name="Google Shape;9073;p1111"/>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74" name="Google Shape;9074;p1111"/>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9075" name="Google Shape;9075;p1111"/>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076" name="Google Shape;9076;p1111"/>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77" name="Google Shape;9077;p1111"/>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78" name="Google Shape;9078;p1111"/>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3">
    <p:spTree>
      <p:nvGrpSpPr>
        <p:cNvPr id="9079" name="Shape 9079"/>
        <p:cNvGrpSpPr/>
        <p:nvPr/>
      </p:nvGrpSpPr>
      <p:grpSpPr>
        <a:xfrm>
          <a:off x="0" y="0"/>
          <a:ext cx="0" cy="0"/>
          <a:chOff x="0" y="0"/>
          <a:chExt cx="0" cy="0"/>
        </a:xfrm>
      </p:grpSpPr>
      <p:sp>
        <p:nvSpPr>
          <p:cNvPr id="9080" name="Google Shape;9080;p1112"/>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81" name="Google Shape;9081;p1112"/>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082" name="Google Shape;9082;p1112"/>
          <p:cNvGrpSpPr/>
          <p:nvPr/>
        </p:nvGrpSpPr>
        <p:grpSpPr>
          <a:xfrm>
            <a:off x="0" y="0"/>
            <a:ext cx="1862667" cy="6629400"/>
            <a:chOff x="-15876" y="0"/>
            <a:chExt cx="1927803" cy="6858000"/>
          </a:xfrm>
        </p:grpSpPr>
        <p:sp>
          <p:nvSpPr>
            <p:cNvPr id="9083" name="Google Shape;9083;p1112"/>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84" name="Google Shape;9084;p1112"/>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085" name="Google Shape;9085;p1112"/>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086" name="Google Shape;9086;p1112"/>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87" name="Google Shape;9087;p1112"/>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88" name="Google Shape;9088;p1112"/>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4">
    <p:spTree>
      <p:nvGrpSpPr>
        <p:cNvPr id="92" name="Shape 92"/>
        <p:cNvGrpSpPr/>
        <p:nvPr/>
      </p:nvGrpSpPr>
      <p:grpSpPr>
        <a:xfrm>
          <a:off x="0" y="0"/>
          <a:ext cx="0" cy="0"/>
          <a:chOff x="0" y="0"/>
          <a:chExt cx="0" cy="0"/>
        </a:xfrm>
      </p:grpSpPr>
      <p:grpSp>
        <p:nvGrpSpPr>
          <p:cNvPr id="93" name="Google Shape;93;p75"/>
          <p:cNvGrpSpPr/>
          <p:nvPr/>
        </p:nvGrpSpPr>
        <p:grpSpPr>
          <a:xfrm>
            <a:off x="7191542" y="1"/>
            <a:ext cx="5000459" cy="1425992"/>
            <a:chOff x="7191542" y="1"/>
            <a:chExt cx="5000459" cy="1425992"/>
          </a:xfrm>
        </p:grpSpPr>
        <p:pic>
          <p:nvPicPr>
            <p:cNvPr id="94" name="Google Shape;94;p7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 name="Google Shape;95;p75"/>
            <p:cNvGrpSpPr/>
            <p:nvPr/>
          </p:nvGrpSpPr>
          <p:grpSpPr>
            <a:xfrm>
              <a:off x="7191542" y="1"/>
              <a:ext cx="5000459" cy="1425992"/>
              <a:chOff x="7186272" y="0"/>
              <a:chExt cx="5005729" cy="1427495"/>
            </a:xfrm>
          </p:grpSpPr>
          <p:sp>
            <p:nvSpPr>
              <p:cNvPr id="96" name="Google Shape;96;p7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 name="Google Shape;97;p7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98" name="Google Shape;98;p7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9" name="Google Shape;99;p75"/>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 name="Google Shape;100;p7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1" name="Google Shape;101;p7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2" name="Google Shape;102;p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1">
    <p:spTree>
      <p:nvGrpSpPr>
        <p:cNvPr id="933" name="Shape 933"/>
        <p:cNvGrpSpPr/>
        <p:nvPr/>
      </p:nvGrpSpPr>
      <p:grpSpPr>
        <a:xfrm>
          <a:off x="0" y="0"/>
          <a:ext cx="0" cy="0"/>
          <a:chOff x="0" y="0"/>
          <a:chExt cx="0" cy="0"/>
        </a:xfrm>
      </p:grpSpPr>
      <p:grpSp>
        <p:nvGrpSpPr>
          <p:cNvPr id="934" name="Google Shape;934;p160"/>
          <p:cNvGrpSpPr/>
          <p:nvPr/>
        </p:nvGrpSpPr>
        <p:grpSpPr>
          <a:xfrm>
            <a:off x="7191542" y="1"/>
            <a:ext cx="5000459" cy="1425992"/>
            <a:chOff x="7191542" y="1"/>
            <a:chExt cx="5000459" cy="1425992"/>
          </a:xfrm>
        </p:grpSpPr>
        <p:pic>
          <p:nvPicPr>
            <p:cNvPr id="935" name="Google Shape;935;p1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36" name="Google Shape;936;p160"/>
            <p:cNvGrpSpPr/>
            <p:nvPr/>
          </p:nvGrpSpPr>
          <p:grpSpPr>
            <a:xfrm>
              <a:off x="7191542" y="1"/>
              <a:ext cx="5000459" cy="1425992"/>
              <a:chOff x="7186272" y="0"/>
              <a:chExt cx="5005729" cy="1427495"/>
            </a:xfrm>
          </p:grpSpPr>
          <p:sp>
            <p:nvSpPr>
              <p:cNvPr id="937" name="Google Shape;937;p1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8" name="Google Shape;938;p1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939" name="Google Shape;939;p16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40" name="Google Shape;940;p16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1" name="Google Shape;941;p1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2" name="Google Shape;942;p1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3" name="Google Shape;943;p1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4">
    <p:spTree>
      <p:nvGrpSpPr>
        <p:cNvPr id="9089" name="Shape 9089"/>
        <p:cNvGrpSpPr/>
        <p:nvPr/>
      </p:nvGrpSpPr>
      <p:grpSpPr>
        <a:xfrm>
          <a:off x="0" y="0"/>
          <a:ext cx="0" cy="0"/>
          <a:chOff x="0" y="0"/>
          <a:chExt cx="0" cy="0"/>
        </a:xfrm>
      </p:grpSpPr>
      <p:sp>
        <p:nvSpPr>
          <p:cNvPr id="9090" name="Google Shape;9090;p1113"/>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91" name="Google Shape;9091;p1113"/>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092" name="Google Shape;9092;p1113"/>
          <p:cNvGrpSpPr/>
          <p:nvPr/>
        </p:nvGrpSpPr>
        <p:grpSpPr>
          <a:xfrm>
            <a:off x="0" y="0"/>
            <a:ext cx="1862667" cy="6629400"/>
            <a:chOff x="-15876" y="0"/>
            <a:chExt cx="1927803" cy="6858000"/>
          </a:xfrm>
        </p:grpSpPr>
        <p:sp>
          <p:nvSpPr>
            <p:cNvPr id="9093" name="Google Shape;9093;p1113"/>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094" name="Google Shape;9094;p1113"/>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095" name="Google Shape;9095;p1113"/>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096" name="Google Shape;9096;p1113"/>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97" name="Google Shape;9097;p1113"/>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098" name="Google Shape;9098;p1113"/>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p:spTree>
      <p:nvGrpSpPr>
        <p:cNvPr id="9099" name="Shape 9099"/>
        <p:cNvGrpSpPr/>
        <p:nvPr/>
      </p:nvGrpSpPr>
      <p:grpSpPr>
        <a:xfrm>
          <a:off x="0" y="0"/>
          <a:ext cx="0" cy="0"/>
          <a:chOff x="0" y="0"/>
          <a:chExt cx="0" cy="0"/>
        </a:xfrm>
      </p:grpSpPr>
      <p:sp>
        <p:nvSpPr>
          <p:cNvPr id="9100" name="Google Shape;9100;p1114"/>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01" name="Google Shape;9101;p1114"/>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02" name="Google Shape;9102;p1114"/>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03" name="Google Shape;9103;p1114"/>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04" name="Google Shape;9104;p111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1pPr>
            <a:lvl2pPr indent="0" lvl="1"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2pPr>
            <a:lvl3pPr indent="0" lvl="2"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3pPr>
            <a:lvl4pPr indent="0" lvl="3"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4pPr>
            <a:lvl5pPr indent="0" lvl="4"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5pPr>
            <a:lvl6pPr indent="0" lvl="5"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6pPr>
            <a:lvl7pPr indent="0" lvl="6"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7pPr>
            <a:lvl8pPr indent="0" lvl="7"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8pPr>
            <a:lvl9pPr indent="0" lvl="8"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9105" name="Google Shape;9105;p1114"/>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9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8">
    <p:spTree>
      <p:nvGrpSpPr>
        <p:cNvPr id="9106" name="Shape 9106"/>
        <p:cNvGrpSpPr/>
        <p:nvPr/>
      </p:nvGrpSpPr>
      <p:grpSpPr>
        <a:xfrm>
          <a:off x="0" y="0"/>
          <a:ext cx="0" cy="0"/>
          <a:chOff x="0" y="0"/>
          <a:chExt cx="0" cy="0"/>
        </a:xfrm>
      </p:grpSpPr>
      <p:sp>
        <p:nvSpPr>
          <p:cNvPr id="9107" name="Google Shape;9107;p1115"/>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08" name="Google Shape;9108;p1115"/>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09" name="Google Shape;9109;p1115"/>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110" name="Google Shape;9110;p111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111" name="Google Shape;9111;p111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9112" name="Google Shape;9112;p1115"/>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13" name="Google Shape;9113;p1115"/>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14" name="Google Shape;9114;p1115"/>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115" name="Google Shape;9115;p1115"/>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2">
    <p:spTree>
      <p:nvGrpSpPr>
        <p:cNvPr id="9116" name="Shape 9116"/>
        <p:cNvGrpSpPr/>
        <p:nvPr/>
      </p:nvGrpSpPr>
      <p:grpSpPr>
        <a:xfrm>
          <a:off x="0" y="0"/>
          <a:ext cx="0" cy="0"/>
          <a:chOff x="0" y="0"/>
          <a:chExt cx="0" cy="0"/>
        </a:xfrm>
      </p:grpSpPr>
      <p:sp>
        <p:nvSpPr>
          <p:cNvPr id="9117" name="Google Shape;9117;p1116"/>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18" name="Google Shape;9118;p1116"/>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19" name="Google Shape;9119;p1116"/>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20" name="Google Shape;9120;p1116"/>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21" name="Google Shape;9121;p111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1pPr>
            <a:lvl2pPr indent="0" lvl="1"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2pPr>
            <a:lvl3pPr indent="0" lvl="2"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3pPr>
            <a:lvl4pPr indent="0" lvl="3"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4pPr>
            <a:lvl5pPr indent="0" lvl="4"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5pPr>
            <a:lvl6pPr indent="0" lvl="5"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6pPr>
            <a:lvl7pPr indent="0" lvl="6"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7pPr>
            <a:lvl8pPr indent="0" lvl="7"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8pPr>
            <a:lvl9pPr indent="0" lvl="8"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9122" name="Google Shape;9122;p1116"/>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9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8 2">
    <p:spTree>
      <p:nvGrpSpPr>
        <p:cNvPr id="9123" name="Shape 9123"/>
        <p:cNvGrpSpPr/>
        <p:nvPr/>
      </p:nvGrpSpPr>
      <p:grpSpPr>
        <a:xfrm>
          <a:off x="0" y="0"/>
          <a:ext cx="0" cy="0"/>
          <a:chOff x="0" y="0"/>
          <a:chExt cx="0" cy="0"/>
        </a:xfrm>
      </p:grpSpPr>
      <p:sp>
        <p:nvSpPr>
          <p:cNvPr id="9124" name="Google Shape;9124;p111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25" name="Google Shape;9125;p111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26" name="Google Shape;9126;p111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127" name="Google Shape;9127;p111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128" name="Google Shape;9128;p111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9129" name="Google Shape;9129;p111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30" name="Google Shape;9130;p111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31" name="Google Shape;9131;p111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132" name="Google Shape;9132;p111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9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2">
    <p:spTree>
      <p:nvGrpSpPr>
        <p:cNvPr id="9133" name="Shape 9133"/>
        <p:cNvGrpSpPr/>
        <p:nvPr/>
      </p:nvGrpSpPr>
      <p:grpSpPr>
        <a:xfrm>
          <a:off x="0" y="0"/>
          <a:ext cx="0" cy="0"/>
          <a:chOff x="0" y="0"/>
          <a:chExt cx="0" cy="0"/>
        </a:xfrm>
      </p:grpSpPr>
      <p:sp>
        <p:nvSpPr>
          <p:cNvPr id="9134" name="Google Shape;9134;p1118"/>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35" name="Google Shape;9135;p1118"/>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136" name="Google Shape;9136;p1118"/>
          <p:cNvGrpSpPr/>
          <p:nvPr/>
        </p:nvGrpSpPr>
        <p:grpSpPr>
          <a:xfrm>
            <a:off x="0" y="0"/>
            <a:ext cx="1862667" cy="6629400"/>
            <a:chOff x="-15876" y="0"/>
            <a:chExt cx="1927803" cy="6858000"/>
          </a:xfrm>
        </p:grpSpPr>
        <p:sp>
          <p:nvSpPr>
            <p:cNvPr id="9137" name="Google Shape;9137;p1118"/>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38" name="Google Shape;9138;p1118"/>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139" name="Google Shape;9139;p1118"/>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140" name="Google Shape;9140;p1118"/>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41" name="Google Shape;9141;p1118"/>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42" name="Google Shape;9142;p1118"/>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2 2">
    <p:spTree>
      <p:nvGrpSpPr>
        <p:cNvPr id="9143" name="Shape 9143"/>
        <p:cNvGrpSpPr/>
        <p:nvPr/>
      </p:nvGrpSpPr>
      <p:grpSpPr>
        <a:xfrm>
          <a:off x="0" y="0"/>
          <a:ext cx="0" cy="0"/>
          <a:chOff x="0" y="0"/>
          <a:chExt cx="0" cy="0"/>
        </a:xfrm>
      </p:grpSpPr>
      <p:sp>
        <p:nvSpPr>
          <p:cNvPr id="9144" name="Google Shape;9144;p1119"/>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45" name="Google Shape;9145;p1119"/>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46" name="Google Shape;9146;p1119"/>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47" name="Google Shape;9147;p1119"/>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48" name="Google Shape;9148;p111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1pPr>
            <a:lvl2pPr indent="0" lvl="1"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2pPr>
            <a:lvl3pPr indent="0" lvl="2"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3pPr>
            <a:lvl4pPr indent="0" lvl="3"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4pPr>
            <a:lvl5pPr indent="0" lvl="4"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5pPr>
            <a:lvl6pPr indent="0" lvl="5"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6pPr>
            <a:lvl7pPr indent="0" lvl="6"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7pPr>
            <a:lvl8pPr indent="0" lvl="7"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8pPr>
            <a:lvl9pPr indent="0" lvl="8"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9149" name="Google Shape;9149;p1119"/>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9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9">
    <p:spTree>
      <p:nvGrpSpPr>
        <p:cNvPr id="9150" name="Shape 9150"/>
        <p:cNvGrpSpPr/>
        <p:nvPr/>
      </p:nvGrpSpPr>
      <p:grpSpPr>
        <a:xfrm>
          <a:off x="0" y="0"/>
          <a:ext cx="0" cy="0"/>
          <a:chOff x="0" y="0"/>
          <a:chExt cx="0" cy="0"/>
        </a:xfrm>
      </p:grpSpPr>
      <p:sp>
        <p:nvSpPr>
          <p:cNvPr id="9151" name="Google Shape;9151;p1120"/>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52" name="Google Shape;9152;p1120"/>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53" name="Google Shape;9153;p1120"/>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154" name="Google Shape;9154;p112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155" name="Google Shape;9155;p112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9156" name="Google Shape;9156;p1120"/>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57" name="Google Shape;9157;p1120"/>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158" name="Google Shape;9158;p1120"/>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159" name="Google Shape;9159;p1120"/>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9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7">
    <p:spTree>
      <p:nvGrpSpPr>
        <p:cNvPr id="9160" name="Shape 9160"/>
        <p:cNvGrpSpPr/>
        <p:nvPr/>
      </p:nvGrpSpPr>
      <p:grpSpPr>
        <a:xfrm>
          <a:off x="0" y="0"/>
          <a:ext cx="0" cy="0"/>
          <a:chOff x="0" y="0"/>
          <a:chExt cx="0" cy="0"/>
        </a:xfrm>
      </p:grpSpPr>
      <p:sp>
        <p:nvSpPr>
          <p:cNvPr id="9161" name="Google Shape;9161;p1121"/>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62" name="Google Shape;9162;p1121"/>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163" name="Google Shape;9163;p1121"/>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164" name="Google Shape;9164;p1121"/>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165" name="Google Shape;9165;p1121"/>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7">
    <p:spTree>
      <p:nvGrpSpPr>
        <p:cNvPr id="9166" name="Shape 9166"/>
        <p:cNvGrpSpPr/>
        <p:nvPr/>
      </p:nvGrpSpPr>
      <p:grpSpPr>
        <a:xfrm>
          <a:off x="0" y="0"/>
          <a:ext cx="0" cy="0"/>
          <a:chOff x="0" y="0"/>
          <a:chExt cx="0" cy="0"/>
        </a:xfrm>
      </p:grpSpPr>
      <p:sp>
        <p:nvSpPr>
          <p:cNvPr id="9167" name="Google Shape;9167;p1122"/>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9168" name="Google Shape;9168;p1122"/>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9169" name="Google Shape;9169;p1122"/>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170" name="Google Shape;9170;p1122"/>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71" name="Google Shape;9171;p1122"/>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8">
    <p:spTree>
      <p:nvGrpSpPr>
        <p:cNvPr id="944" name="Shape 944"/>
        <p:cNvGrpSpPr/>
        <p:nvPr/>
      </p:nvGrpSpPr>
      <p:grpSpPr>
        <a:xfrm>
          <a:off x="0" y="0"/>
          <a:ext cx="0" cy="0"/>
          <a:chOff x="0" y="0"/>
          <a:chExt cx="0" cy="0"/>
        </a:xfrm>
      </p:grpSpPr>
      <p:sp>
        <p:nvSpPr>
          <p:cNvPr id="945" name="Google Shape;945;p16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46" name="Google Shape;946;p16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47" name="Google Shape;947;p161"/>
          <p:cNvGrpSpPr/>
          <p:nvPr/>
        </p:nvGrpSpPr>
        <p:grpSpPr>
          <a:xfrm>
            <a:off x="7191542" y="1"/>
            <a:ext cx="5000459" cy="1425992"/>
            <a:chOff x="7191542" y="1"/>
            <a:chExt cx="5000459" cy="1425992"/>
          </a:xfrm>
        </p:grpSpPr>
        <p:pic>
          <p:nvPicPr>
            <p:cNvPr id="948" name="Google Shape;948;p16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9" name="Google Shape;949;p161"/>
            <p:cNvGrpSpPr/>
            <p:nvPr/>
          </p:nvGrpSpPr>
          <p:grpSpPr>
            <a:xfrm>
              <a:off x="7191542" y="1"/>
              <a:ext cx="5000459" cy="1425992"/>
              <a:chOff x="7186272" y="0"/>
              <a:chExt cx="5005729" cy="1427495"/>
            </a:xfrm>
          </p:grpSpPr>
          <p:sp>
            <p:nvSpPr>
              <p:cNvPr id="950" name="Google Shape;950;p16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51" name="Google Shape;951;p16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952" name="Google Shape;952;p16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3" name="Google Shape;953;p16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954" name="Google Shape;954;p16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5" name="Google Shape;955;p16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7">
    <p:spTree>
      <p:nvGrpSpPr>
        <p:cNvPr id="9172" name="Shape 9172"/>
        <p:cNvGrpSpPr/>
        <p:nvPr/>
      </p:nvGrpSpPr>
      <p:grpSpPr>
        <a:xfrm>
          <a:off x="0" y="0"/>
          <a:ext cx="0" cy="0"/>
          <a:chOff x="0" y="0"/>
          <a:chExt cx="0" cy="0"/>
        </a:xfrm>
      </p:grpSpPr>
      <p:sp>
        <p:nvSpPr>
          <p:cNvPr id="9173" name="Google Shape;9173;p1123"/>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174" name="Google Shape;9174;p1123"/>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175" name="Google Shape;9175;p1123"/>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76" name="Google Shape;9176;p1123"/>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77" name="Google Shape;9177;p1123"/>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178" name="Google Shape;9178;p1123"/>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9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3">
    <p:spTree>
      <p:nvGrpSpPr>
        <p:cNvPr id="9179" name="Shape 9179"/>
        <p:cNvGrpSpPr/>
        <p:nvPr/>
      </p:nvGrpSpPr>
      <p:grpSpPr>
        <a:xfrm>
          <a:off x="0" y="0"/>
          <a:ext cx="0" cy="0"/>
          <a:chOff x="0" y="0"/>
          <a:chExt cx="0" cy="0"/>
        </a:xfrm>
      </p:grpSpPr>
      <p:sp>
        <p:nvSpPr>
          <p:cNvPr id="9180" name="Google Shape;9180;p1124"/>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81" name="Google Shape;9181;p1124"/>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182" name="Google Shape;9182;p1124"/>
          <p:cNvGrpSpPr/>
          <p:nvPr/>
        </p:nvGrpSpPr>
        <p:grpSpPr>
          <a:xfrm>
            <a:off x="0" y="0"/>
            <a:ext cx="1862667" cy="6629400"/>
            <a:chOff x="-15876" y="0"/>
            <a:chExt cx="1927803" cy="6858000"/>
          </a:xfrm>
        </p:grpSpPr>
        <p:sp>
          <p:nvSpPr>
            <p:cNvPr id="9183" name="Google Shape;9183;p1124"/>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84" name="Google Shape;9184;p1124"/>
            <p:cNvPicPr preferRelativeResize="0"/>
            <p:nvPr/>
          </p:nvPicPr>
          <p:blipFill rotWithShape="1">
            <a:blip r:embed="rId3">
              <a:alphaModFix/>
            </a:blip>
            <a:srcRect b="20588" l="7219" r="72250" t="16937"/>
            <a:stretch/>
          </p:blipFill>
          <p:spPr>
            <a:xfrm>
              <a:off x="-15876" y="0"/>
              <a:ext cx="1927803" cy="6858000"/>
            </a:xfrm>
            <a:prstGeom prst="rect">
              <a:avLst/>
            </a:prstGeom>
            <a:solidFill>
              <a:schemeClr val="dk2"/>
            </a:solidFill>
            <a:ln>
              <a:noFill/>
            </a:ln>
          </p:spPr>
        </p:pic>
      </p:grpSp>
      <p:sp>
        <p:nvSpPr>
          <p:cNvPr id="9185" name="Google Shape;9185;p1124"/>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186" name="Google Shape;9186;p1124"/>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87" name="Google Shape;9187;p1124"/>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88" name="Google Shape;9188;p1124"/>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4">
    <p:spTree>
      <p:nvGrpSpPr>
        <p:cNvPr id="9189" name="Shape 9189"/>
        <p:cNvGrpSpPr/>
        <p:nvPr/>
      </p:nvGrpSpPr>
      <p:grpSpPr>
        <a:xfrm>
          <a:off x="0" y="0"/>
          <a:ext cx="0" cy="0"/>
          <a:chOff x="0" y="0"/>
          <a:chExt cx="0" cy="0"/>
        </a:xfrm>
      </p:grpSpPr>
      <p:sp>
        <p:nvSpPr>
          <p:cNvPr id="9190" name="Google Shape;9190;p1125"/>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91" name="Google Shape;9191;p1125"/>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192" name="Google Shape;9192;p1125"/>
          <p:cNvGrpSpPr/>
          <p:nvPr/>
        </p:nvGrpSpPr>
        <p:grpSpPr>
          <a:xfrm>
            <a:off x="0" y="0"/>
            <a:ext cx="1862667" cy="6629400"/>
            <a:chOff x="-15876" y="0"/>
            <a:chExt cx="1927803" cy="6858000"/>
          </a:xfrm>
        </p:grpSpPr>
        <p:sp>
          <p:nvSpPr>
            <p:cNvPr id="9193" name="Google Shape;9193;p1125"/>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194" name="Google Shape;9194;p1125"/>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195" name="Google Shape;9195;p1125"/>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196" name="Google Shape;9196;p1125"/>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97" name="Google Shape;9197;p1125"/>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98" name="Google Shape;9198;p1125"/>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showMasterSp="0">
  <p:cSld name="Table of Content 2 3">
    <p:spTree>
      <p:nvGrpSpPr>
        <p:cNvPr id="9199" name="Shape 9199"/>
        <p:cNvGrpSpPr/>
        <p:nvPr/>
      </p:nvGrpSpPr>
      <p:grpSpPr>
        <a:xfrm>
          <a:off x="0" y="0"/>
          <a:ext cx="0" cy="0"/>
          <a:chOff x="0" y="0"/>
          <a:chExt cx="0" cy="0"/>
        </a:xfrm>
      </p:grpSpPr>
      <p:sp>
        <p:nvSpPr>
          <p:cNvPr id="9200" name="Google Shape;9200;p1126"/>
          <p:cNvSpPr/>
          <p:nvPr/>
        </p:nvSpPr>
        <p:spPr>
          <a:xfrm>
            <a:off x="-10584" y="6620933"/>
            <a:ext cx="12213168" cy="237067"/>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201" name="Google Shape;9201;p1126"/>
          <p:cNvSpPr txBox="1"/>
          <p:nvPr>
            <p:ph type="title"/>
          </p:nvPr>
        </p:nvSpPr>
        <p:spPr>
          <a:xfrm>
            <a:off x="218114" y="224840"/>
            <a:ext cx="11715725" cy="5693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02" name="Google Shape;9202;p1126"/>
          <p:cNvSpPr txBox="1"/>
          <p:nvPr>
            <p:ph idx="1" type="body"/>
          </p:nvPr>
        </p:nvSpPr>
        <p:spPr>
          <a:xfrm>
            <a:off x="218114" y="917197"/>
            <a:ext cx="11715725" cy="4958671"/>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Font typeface="Noto Sans Symbols"/>
              <a:buChar char="▪"/>
              <a:defRPr b="1" sz="1867"/>
            </a:lvl1pPr>
            <a:lvl2pPr indent="-347154" lvl="1" marL="914400" algn="l">
              <a:lnSpc>
                <a:spcPct val="100000"/>
              </a:lnSpc>
              <a:spcBef>
                <a:spcPts val="1000"/>
              </a:spcBef>
              <a:spcAft>
                <a:spcPts val="0"/>
              </a:spcAft>
              <a:buSzPts val="1867"/>
              <a:buFont typeface="Arial"/>
              <a:buChar char="̶"/>
              <a:defRPr sz="1867"/>
            </a:lvl2pPr>
            <a:lvl3pPr indent="-347154" lvl="2" marL="1371600" algn="l">
              <a:lnSpc>
                <a:spcPct val="100000"/>
              </a:lnSpc>
              <a:spcBef>
                <a:spcPts val="1000"/>
              </a:spcBef>
              <a:spcAft>
                <a:spcPts val="0"/>
              </a:spcAft>
              <a:buSzPts val="1867"/>
              <a:buFont typeface="Arial"/>
              <a:buChar char="•"/>
              <a:defRPr sz="1867"/>
            </a:lvl3pPr>
            <a:lvl4pPr indent="-347154" lvl="3" marL="1828800" algn="l">
              <a:lnSpc>
                <a:spcPct val="100000"/>
              </a:lnSpc>
              <a:spcBef>
                <a:spcPts val="1000"/>
              </a:spcBef>
              <a:spcAft>
                <a:spcPts val="0"/>
              </a:spcAft>
              <a:buSzPts val="1867"/>
              <a:buFont typeface="Noto Sans Symbols"/>
              <a:buChar char="✔"/>
              <a:defRPr sz="1867"/>
            </a:lvl4pPr>
            <a:lvl5pPr indent="-347154" lvl="4" marL="2286000" algn="l">
              <a:lnSpc>
                <a:spcPct val="100000"/>
              </a:lnSpc>
              <a:spcBef>
                <a:spcPts val="1000"/>
              </a:spcBef>
              <a:spcAft>
                <a:spcPts val="0"/>
              </a:spcAft>
              <a:buSzPts val="1867"/>
              <a:buChar char="•"/>
              <a:defRPr sz="1867"/>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03" name="Google Shape;9203;p1126"/>
          <p:cNvSpPr txBox="1"/>
          <p:nvPr>
            <p:ph idx="2" type="body"/>
          </p:nvPr>
        </p:nvSpPr>
        <p:spPr>
          <a:xfrm>
            <a:off x="3858937" y="5969001"/>
            <a:ext cx="8074903" cy="649817"/>
          </a:xfrm>
          <a:prstGeom prst="rect">
            <a:avLst/>
          </a:prstGeom>
          <a:noFill/>
          <a:ln>
            <a:noFill/>
          </a:ln>
        </p:spPr>
        <p:txBody>
          <a:bodyPr anchorCtr="0" anchor="b" bIns="45700" lIns="91425" spcFirstLastPara="1" rIns="91425" wrap="square" tIns="45700">
            <a:noAutofit/>
          </a:bodyPr>
          <a:lstStyle>
            <a:lvl1pPr indent="-313245" lvl="0" marL="457200" algn="l">
              <a:lnSpc>
                <a:spcPct val="100000"/>
              </a:lnSpc>
              <a:spcBef>
                <a:spcPts val="1000"/>
              </a:spcBef>
              <a:spcAft>
                <a:spcPts val="0"/>
              </a:spcAft>
              <a:buSzPts val="1333"/>
              <a:buChar char="•"/>
              <a:defRPr b="0" sz="1333"/>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04" name="Google Shape;9204;p112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1pPr>
            <a:lvl2pPr indent="0" lvl="1"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2pPr>
            <a:lvl3pPr indent="0" lvl="2"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3pPr>
            <a:lvl4pPr indent="0" lvl="3"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4pPr>
            <a:lvl5pPr indent="0" lvl="4"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5pPr>
            <a:lvl6pPr indent="0" lvl="5"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6pPr>
            <a:lvl7pPr indent="0" lvl="6"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7pPr>
            <a:lvl8pPr indent="0" lvl="7"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8pPr>
            <a:lvl9pPr indent="0" lvl="8" marL="0" marR="0" algn="r">
              <a:spcBef>
                <a:spcPts val="0"/>
              </a:spcBef>
              <a:spcAft>
                <a:spcPts val="0"/>
              </a:spcAft>
              <a:buClr>
                <a:schemeClr val="lt1"/>
              </a:buClr>
              <a:buSzPts val="1467"/>
              <a:buFont typeface="Calibri"/>
              <a:buNone/>
              <a:defRPr b="0" i="0" sz="1467" u="none" cap="none" strike="noStrike">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descr="M:\Marketing Communication and Referral Access\Luis\newbrand\UCM_logo\master\horizontal\UCM_Logo_Master_Brand_Horizontal_Tagline_rgb.jpg" id="9205" name="Google Shape;9205;p1126"/>
          <p:cNvPicPr preferRelativeResize="0"/>
          <p:nvPr/>
        </p:nvPicPr>
        <p:blipFill rotWithShape="1">
          <a:blip r:embed="rId2">
            <a:alphaModFix/>
          </a:blip>
          <a:srcRect b="0" l="0" r="0" t="0"/>
          <a:stretch/>
        </p:blipFill>
        <p:spPr>
          <a:xfrm>
            <a:off x="101601" y="5969000"/>
            <a:ext cx="3704343" cy="651933"/>
          </a:xfrm>
          <a:prstGeom prst="rect">
            <a:avLst/>
          </a:prstGeom>
          <a:noFill/>
          <a:ln>
            <a:noFill/>
          </a:ln>
        </p:spPr>
      </p:pic>
    </p:spTree>
  </p:cSld>
  <p:clrMapOvr>
    <a:masterClrMapping/>
  </p:clrMapOvr>
</p:sldLayout>
</file>

<file path=ppt/slideLayouts/slideLayout9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9 2">
    <p:spTree>
      <p:nvGrpSpPr>
        <p:cNvPr id="9206" name="Shape 9206"/>
        <p:cNvGrpSpPr/>
        <p:nvPr/>
      </p:nvGrpSpPr>
      <p:grpSpPr>
        <a:xfrm>
          <a:off x="0" y="0"/>
          <a:ext cx="0" cy="0"/>
          <a:chOff x="0" y="0"/>
          <a:chExt cx="0" cy="0"/>
        </a:xfrm>
      </p:grpSpPr>
      <p:sp>
        <p:nvSpPr>
          <p:cNvPr id="9207" name="Google Shape;9207;p1127"/>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08" name="Google Shape;9208;p1127"/>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09" name="Google Shape;9209;p112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210" name="Google Shape;9210;p112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211" name="Google Shape;9211;p112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9212" name="Google Shape;9212;p1127"/>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213" name="Google Shape;9213;p1127"/>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214" name="Google Shape;9214;p1127"/>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215" name="Google Shape;9215;p1127"/>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9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Layout">
  <p:cSld name="Title and Bullets Layout 7 2">
    <p:spTree>
      <p:nvGrpSpPr>
        <p:cNvPr id="9216" name="Shape 9216"/>
        <p:cNvGrpSpPr/>
        <p:nvPr/>
      </p:nvGrpSpPr>
      <p:grpSpPr>
        <a:xfrm>
          <a:off x="0" y="0"/>
          <a:ext cx="0" cy="0"/>
          <a:chOff x="0" y="0"/>
          <a:chExt cx="0" cy="0"/>
        </a:xfrm>
      </p:grpSpPr>
      <p:sp>
        <p:nvSpPr>
          <p:cNvPr id="9217" name="Google Shape;9217;p1128"/>
          <p:cNvSpPr txBox="1"/>
          <p:nvPr>
            <p:ph type="title"/>
          </p:nvPr>
        </p:nvSpPr>
        <p:spPr>
          <a:xfrm>
            <a:off x="848990" y="783845"/>
            <a:ext cx="10177757"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18" name="Google Shape;9218;p1128"/>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219" name="Google Shape;9219;p1128"/>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220" name="Google Shape;9220;p1128"/>
          <p:cNvSpPr txBox="1"/>
          <p:nvPr>
            <p:ph idx="1" type="body"/>
          </p:nvPr>
        </p:nvSpPr>
        <p:spPr>
          <a:xfrm>
            <a:off x="848784" y="1615018"/>
            <a:ext cx="10176933" cy="3812116"/>
          </a:xfrm>
          <a:prstGeom prst="rect">
            <a:avLst/>
          </a:prstGeom>
          <a:noFill/>
          <a:ln>
            <a:noFill/>
          </a:ln>
        </p:spPr>
        <p:txBody>
          <a:bodyPr anchorCtr="0" anchor="t" bIns="45700" lIns="91425" spcFirstLastPara="1" rIns="91425" wrap="square" tIns="45700">
            <a:noAutofit/>
          </a:bodyPr>
          <a:lstStyle>
            <a:lvl1pPr indent="-364045" lvl="0" marL="457200" algn="l">
              <a:lnSpc>
                <a:spcPct val="100000"/>
              </a:lnSpc>
              <a:spcBef>
                <a:spcPts val="1000"/>
              </a:spcBef>
              <a:spcAft>
                <a:spcPts val="0"/>
              </a:spcAft>
              <a:buSzPts val="2133"/>
              <a:buFont typeface="Arial"/>
              <a:buChar char="•"/>
              <a:defRPr b="0" sz="2133">
                <a:solidFill>
                  <a:schemeClr val="dk1"/>
                </a:solidFill>
                <a:latin typeface="Verdana"/>
                <a:ea typeface="Verdana"/>
                <a:cs typeface="Verdana"/>
                <a:sym typeface="Verdana"/>
              </a:defRPr>
            </a:lvl1pPr>
            <a:lvl2pPr indent="-364045" lvl="1" marL="914400" algn="l">
              <a:lnSpc>
                <a:spcPct val="100000"/>
              </a:lnSpc>
              <a:spcBef>
                <a:spcPts val="1000"/>
              </a:spcBef>
              <a:spcAft>
                <a:spcPts val="0"/>
              </a:spcAft>
              <a:buSzPts val="2133"/>
              <a:buChar char="•"/>
              <a:defRPr sz="2133">
                <a:latin typeface="Verdana"/>
                <a:ea typeface="Verdana"/>
                <a:cs typeface="Verdana"/>
                <a:sym typeface="Verdana"/>
              </a:defRPr>
            </a:lvl2pPr>
            <a:lvl3pPr indent="-364045" lvl="2" marL="1371600" algn="l">
              <a:lnSpc>
                <a:spcPct val="100000"/>
              </a:lnSpc>
              <a:spcBef>
                <a:spcPts val="1000"/>
              </a:spcBef>
              <a:spcAft>
                <a:spcPts val="0"/>
              </a:spcAft>
              <a:buSzPts val="2133"/>
              <a:buChar char="•"/>
              <a:defRPr sz="2133">
                <a:latin typeface="Verdana"/>
                <a:ea typeface="Verdana"/>
                <a:cs typeface="Verdana"/>
                <a:sym typeface="Verdana"/>
              </a:defRPr>
            </a:lvl3pPr>
            <a:lvl4pPr indent="-364045" lvl="3" marL="1828800" algn="l">
              <a:lnSpc>
                <a:spcPct val="100000"/>
              </a:lnSpc>
              <a:spcBef>
                <a:spcPts val="1000"/>
              </a:spcBef>
              <a:spcAft>
                <a:spcPts val="0"/>
              </a:spcAft>
              <a:buSzPts val="2133"/>
              <a:buChar char="•"/>
              <a:defRPr sz="2133">
                <a:latin typeface="Verdana"/>
                <a:ea typeface="Verdana"/>
                <a:cs typeface="Verdana"/>
                <a:sym typeface="Verdana"/>
              </a:defRPr>
            </a:lvl4pPr>
            <a:lvl5pPr indent="-364045" lvl="4" marL="2286000" algn="l">
              <a:lnSpc>
                <a:spcPct val="100000"/>
              </a:lnSpc>
              <a:spcBef>
                <a:spcPts val="1000"/>
              </a:spcBef>
              <a:spcAft>
                <a:spcPts val="0"/>
              </a:spcAft>
              <a:buSzPts val="2133"/>
              <a:buChar char="•"/>
              <a:defRPr sz="2133">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221" name="Google Shape;9221;p1128"/>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9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7 2">
    <p:spTree>
      <p:nvGrpSpPr>
        <p:cNvPr id="9222" name="Shape 9222"/>
        <p:cNvGrpSpPr/>
        <p:nvPr/>
      </p:nvGrpSpPr>
      <p:grpSpPr>
        <a:xfrm>
          <a:off x="0" y="0"/>
          <a:ext cx="0" cy="0"/>
          <a:chOff x="0" y="0"/>
          <a:chExt cx="0" cy="0"/>
        </a:xfrm>
      </p:grpSpPr>
      <p:sp>
        <p:nvSpPr>
          <p:cNvPr id="9223" name="Google Shape;9223;p1129"/>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pic>
        <p:nvPicPr>
          <p:cNvPr id="9224" name="Google Shape;9224;p1129"/>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
        <p:nvSpPr>
          <p:cNvPr id="9225" name="Google Shape;9225;p1129"/>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226" name="Google Shape;9226;p1129"/>
          <p:cNvSpPr txBox="1"/>
          <p:nvPr>
            <p:ph type="title"/>
          </p:nvPr>
        </p:nvSpPr>
        <p:spPr>
          <a:xfrm>
            <a:off x="848989" y="806856"/>
            <a:ext cx="10156179"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27" name="Google Shape;9227;p1129"/>
          <p:cNvSpPr txBox="1"/>
          <p:nvPr>
            <p:ph idx="1" type="body"/>
          </p:nvPr>
        </p:nvSpPr>
        <p:spPr>
          <a:xfrm>
            <a:off x="848989" y="1637853"/>
            <a:ext cx="10156179" cy="4117159"/>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indent="-347154" lvl="1" marL="914400" algn="l">
              <a:lnSpc>
                <a:spcPct val="100000"/>
              </a:lnSpc>
              <a:spcBef>
                <a:spcPts val="500"/>
              </a:spcBef>
              <a:spcAft>
                <a:spcPts val="0"/>
              </a:spcAft>
              <a:buSzPts val="1867"/>
              <a:buChar char="•"/>
              <a:defRPr sz="1867">
                <a:latin typeface="Verdana"/>
                <a:ea typeface="Verdana"/>
                <a:cs typeface="Verdana"/>
                <a:sym typeface="Verdana"/>
              </a:defRPr>
            </a:lvl2pPr>
            <a:lvl3pPr indent="-347154" lvl="2" marL="1371600" algn="l">
              <a:lnSpc>
                <a:spcPct val="100000"/>
              </a:lnSpc>
              <a:spcBef>
                <a:spcPts val="1000"/>
              </a:spcBef>
              <a:spcAft>
                <a:spcPts val="0"/>
              </a:spcAft>
              <a:buSzPts val="1867"/>
              <a:buChar char="•"/>
              <a:defRPr sz="1867">
                <a:latin typeface="Verdana"/>
                <a:ea typeface="Verdana"/>
                <a:cs typeface="Verdana"/>
                <a:sym typeface="Verdana"/>
              </a:defRPr>
            </a:lvl3pPr>
            <a:lvl4pPr indent="-347154" lvl="3" marL="1828800" algn="l">
              <a:lnSpc>
                <a:spcPct val="100000"/>
              </a:lnSpc>
              <a:spcBef>
                <a:spcPts val="1000"/>
              </a:spcBef>
              <a:spcAft>
                <a:spcPts val="0"/>
              </a:spcAft>
              <a:buSzPts val="1867"/>
              <a:buChar char="•"/>
              <a:defRPr sz="1867">
                <a:latin typeface="Verdana"/>
                <a:ea typeface="Verdana"/>
                <a:cs typeface="Verdana"/>
                <a:sym typeface="Verdana"/>
              </a:defRPr>
            </a:lvl4pPr>
            <a:lvl5pPr indent="-347154" lvl="4" marL="2286000" algn="l">
              <a:lnSpc>
                <a:spcPct val="100000"/>
              </a:lnSpc>
              <a:spcBef>
                <a:spcPts val="1000"/>
              </a:spcBef>
              <a:spcAft>
                <a:spcPts val="0"/>
              </a:spcAft>
              <a:buSzPts val="1867"/>
              <a:buChar char="•"/>
              <a:defRPr sz="1867">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Section | Picture and Copy Layout">
  <p:cSld name="Two Section | Picture and Copy Layout 7 2">
    <p:spTree>
      <p:nvGrpSpPr>
        <p:cNvPr id="9228" name="Shape 9228"/>
        <p:cNvGrpSpPr/>
        <p:nvPr/>
      </p:nvGrpSpPr>
      <p:grpSpPr>
        <a:xfrm>
          <a:off x="0" y="0"/>
          <a:ext cx="0" cy="0"/>
          <a:chOff x="0" y="0"/>
          <a:chExt cx="0" cy="0"/>
        </a:xfrm>
      </p:grpSpPr>
      <p:sp>
        <p:nvSpPr>
          <p:cNvPr id="9229" name="Google Shape;9229;p1130"/>
          <p:cNvSpPr/>
          <p:nvPr/>
        </p:nvSpPr>
        <p:spPr>
          <a:xfrm>
            <a:off x="0" y="6313117"/>
            <a:ext cx="12192000" cy="544883"/>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230" name="Google Shape;9230;p1130"/>
          <p:cNvSpPr/>
          <p:nvPr/>
        </p:nvSpPr>
        <p:spPr>
          <a:xfrm>
            <a:off x="0" y="6301514"/>
            <a:ext cx="12192000" cy="45719"/>
          </a:xfrm>
          <a:prstGeom prst="rect">
            <a:avLst/>
          </a:prstGeom>
          <a:solidFill>
            <a:srgbClr val="A4D65E"/>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351"/>
              <a:buFont typeface="Arial"/>
              <a:buNone/>
            </a:pPr>
            <a:r>
              <a:t/>
            </a:r>
            <a:endParaRPr sz="1351">
              <a:solidFill>
                <a:schemeClr val="lt1"/>
              </a:solidFill>
              <a:latin typeface="Calibri"/>
              <a:ea typeface="Calibri"/>
              <a:cs typeface="Calibri"/>
              <a:sym typeface="Calibri"/>
            </a:endParaRPr>
          </a:p>
        </p:txBody>
      </p:sp>
      <p:sp>
        <p:nvSpPr>
          <p:cNvPr id="9231" name="Google Shape;9231;p1130"/>
          <p:cNvSpPr txBox="1"/>
          <p:nvPr>
            <p:ph idx="1" type="body"/>
          </p:nvPr>
        </p:nvSpPr>
        <p:spPr>
          <a:xfrm>
            <a:off x="1186832" y="1294452"/>
            <a:ext cx="3983336" cy="378808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200"/>
              <a:buNone/>
              <a:defRPr b="0" i="1" sz="1200">
                <a:solidFill>
                  <a:srgbClr val="003B5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32" name="Google Shape;9232;p1130"/>
          <p:cNvSpPr txBox="1"/>
          <p:nvPr>
            <p:ph idx="2" type="body"/>
          </p:nvPr>
        </p:nvSpPr>
        <p:spPr>
          <a:xfrm>
            <a:off x="5549395" y="1997127"/>
            <a:ext cx="5466561" cy="3085413"/>
          </a:xfrm>
          <a:prstGeom prst="rect">
            <a:avLst/>
          </a:prstGeom>
          <a:noFill/>
          <a:ln>
            <a:noFill/>
          </a:ln>
        </p:spPr>
        <p:txBody>
          <a:bodyPr anchorCtr="0" anchor="t" bIns="45700" lIns="91425" spcFirstLastPara="1" rIns="91425" wrap="square" tIns="45700">
            <a:noAutofit/>
          </a:bodyPr>
          <a:lstStyle>
            <a:lvl1pPr indent="-228600" lvl="0" marL="457200" marR="0" algn="l">
              <a:lnSpc>
                <a:spcPct val="90000"/>
              </a:lnSpc>
              <a:spcBef>
                <a:spcPts val="1000"/>
              </a:spcBef>
              <a:spcAft>
                <a:spcPts val="0"/>
              </a:spcAft>
              <a:buClr>
                <a:schemeClr val="dk1"/>
              </a:buClr>
              <a:buSzPts val="2133"/>
              <a:buFont typeface="Arial"/>
              <a:buNone/>
              <a:defRPr b="0" sz="2133">
                <a:solidFill>
                  <a:schemeClr val="dk1"/>
                </a:solidFill>
                <a:latin typeface="Verdana"/>
                <a:ea typeface="Verdana"/>
                <a:cs typeface="Verdana"/>
                <a:sym typeface="Verdana"/>
              </a:defRPr>
            </a:lvl1pPr>
            <a:lvl2pPr indent="-347154" lvl="1" marL="914400" algn="l">
              <a:lnSpc>
                <a:spcPct val="100000"/>
              </a:lnSpc>
              <a:spcBef>
                <a:spcPts val="500"/>
              </a:spcBef>
              <a:spcAft>
                <a:spcPts val="0"/>
              </a:spcAft>
              <a:buSzPts val="1867"/>
              <a:buChar char="•"/>
              <a:defRPr b="0" sz="1867">
                <a:solidFill>
                  <a:srgbClr val="003B5C"/>
                </a:solidFill>
                <a:latin typeface="Verdana"/>
                <a:ea typeface="Verdana"/>
                <a:cs typeface="Verdana"/>
                <a:sym typeface="Verdana"/>
              </a:defRPr>
            </a:lvl2pPr>
            <a:lvl3pPr indent="-347154" lvl="2" marL="13716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3pPr>
            <a:lvl4pPr indent="-347154" lvl="3" marL="18288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4pPr>
            <a:lvl5pPr indent="-347154" lvl="4" marL="2286000" algn="l">
              <a:lnSpc>
                <a:spcPct val="100000"/>
              </a:lnSpc>
              <a:spcBef>
                <a:spcPts val="1000"/>
              </a:spcBef>
              <a:spcAft>
                <a:spcPts val="0"/>
              </a:spcAft>
              <a:buSzPts val="1867"/>
              <a:buChar char="•"/>
              <a:defRPr b="0" sz="1867">
                <a:solidFill>
                  <a:srgbClr val="003B5C"/>
                </a:solidFill>
                <a:latin typeface="Verdana"/>
                <a:ea typeface="Verdana"/>
                <a:cs typeface="Verdana"/>
                <a:sym typeface="Verdana"/>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33" name="Google Shape;9233;p1130"/>
          <p:cNvSpPr txBox="1"/>
          <p:nvPr>
            <p:ph type="title"/>
          </p:nvPr>
        </p:nvSpPr>
        <p:spPr>
          <a:xfrm>
            <a:off x="5549395" y="1154526"/>
            <a:ext cx="5466561" cy="830997"/>
          </a:xfrm>
          <a:prstGeom prst="rect">
            <a:avLst/>
          </a:prstGeom>
          <a:noFill/>
          <a:ln>
            <a:noFill/>
          </a:ln>
        </p:spPr>
        <p:txBody>
          <a:bodyPr anchorCtr="0" anchor="b" bIns="45700" lIns="91425" spcFirstLastPara="1" rIns="91425" wrap="square" tIns="45700">
            <a:spAutoFit/>
          </a:bodyPr>
          <a:lstStyle>
            <a:lvl1pPr lvl="0" algn="l">
              <a:lnSpc>
                <a:spcPct val="100000"/>
              </a:lnSpc>
              <a:spcBef>
                <a:spcPts val="0"/>
              </a:spcBef>
              <a:spcAft>
                <a:spcPts val="0"/>
              </a:spcAft>
              <a:buClr>
                <a:srgbClr val="003B5C"/>
              </a:buClr>
              <a:buSzPts val="4800"/>
              <a:buFont typeface="Verdana"/>
              <a:buNone/>
              <a:defRPr b="1" i="0" sz="480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234" name="Google Shape;9234;p1130"/>
          <p:cNvPicPr preferRelativeResize="0"/>
          <p:nvPr/>
        </p:nvPicPr>
        <p:blipFill rotWithShape="1">
          <a:blip r:embed="rId2">
            <a:alphaModFix/>
          </a:blip>
          <a:srcRect b="0" l="0" r="0" t="0"/>
          <a:stretch/>
        </p:blipFill>
        <p:spPr>
          <a:xfrm>
            <a:off x="7132672" y="6364408"/>
            <a:ext cx="5059328" cy="493592"/>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2 5">
    <p:spTree>
      <p:nvGrpSpPr>
        <p:cNvPr id="9235" name="Shape 9235"/>
        <p:cNvGrpSpPr/>
        <p:nvPr/>
      </p:nvGrpSpPr>
      <p:grpSpPr>
        <a:xfrm>
          <a:off x="0" y="0"/>
          <a:ext cx="0" cy="0"/>
          <a:chOff x="0" y="0"/>
          <a:chExt cx="0" cy="0"/>
        </a:xfrm>
      </p:grpSpPr>
      <p:sp>
        <p:nvSpPr>
          <p:cNvPr id="9236" name="Google Shape;9236;p1131"/>
          <p:cNvSpPr/>
          <p:nvPr/>
        </p:nvSpPr>
        <p:spPr>
          <a:xfrm>
            <a:off x="-21166" y="6629400"/>
            <a:ext cx="12213167" cy="228600"/>
          </a:xfrm>
          <a:prstGeom prst="rect">
            <a:avLst/>
          </a:prstGeom>
          <a:solidFill>
            <a:srgbClr val="767676"/>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237" name="Google Shape;9237;p1131"/>
          <p:cNvPicPr preferRelativeResize="0"/>
          <p:nvPr/>
        </p:nvPicPr>
        <p:blipFill rotWithShape="1">
          <a:blip r:embed="rId2">
            <a:alphaModFix/>
          </a:blip>
          <a:srcRect b="0" l="0" r="0" t="0"/>
          <a:stretch/>
        </p:blipFill>
        <p:spPr>
          <a:xfrm>
            <a:off x="7945967" y="408518"/>
            <a:ext cx="3706284" cy="1813983"/>
          </a:xfrm>
          <a:prstGeom prst="rect">
            <a:avLst/>
          </a:prstGeom>
          <a:noFill/>
          <a:ln>
            <a:noFill/>
          </a:ln>
        </p:spPr>
      </p:pic>
      <p:grpSp>
        <p:nvGrpSpPr>
          <p:cNvPr id="9238" name="Google Shape;9238;p1131"/>
          <p:cNvGrpSpPr/>
          <p:nvPr/>
        </p:nvGrpSpPr>
        <p:grpSpPr>
          <a:xfrm>
            <a:off x="0" y="0"/>
            <a:ext cx="1862667" cy="6629400"/>
            <a:chOff x="-15876" y="0"/>
            <a:chExt cx="1927803" cy="6858000"/>
          </a:xfrm>
        </p:grpSpPr>
        <p:sp>
          <p:nvSpPr>
            <p:cNvPr id="9239" name="Google Shape;9239;p1131"/>
            <p:cNvSpPr/>
            <p:nvPr/>
          </p:nvSpPr>
          <p:spPr>
            <a:xfrm>
              <a:off x="-15876" y="0"/>
              <a:ext cx="1844557" cy="6858000"/>
            </a:xfrm>
            <a:prstGeom prst="rect">
              <a:avLst/>
            </a:prstGeom>
            <a:solidFill>
              <a:srgbClr val="800000"/>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pic>
          <p:nvPicPr>
            <p:cNvPr id="9240" name="Google Shape;9240;p1131"/>
            <p:cNvPicPr preferRelativeResize="0"/>
            <p:nvPr/>
          </p:nvPicPr>
          <p:blipFill rotWithShape="1">
            <a:blip r:embed="rId3">
              <a:alphaModFix/>
            </a:blip>
            <a:srcRect b="0" l="0" r="0" t="0"/>
            <a:stretch/>
          </p:blipFill>
          <p:spPr>
            <a:xfrm>
              <a:off x="-15876" y="0"/>
              <a:ext cx="1927803" cy="6858000"/>
            </a:xfrm>
            <a:prstGeom prst="rect">
              <a:avLst/>
            </a:prstGeom>
            <a:solidFill>
              <a:schemeClr val="dk2"/>
            </a:solidFill>
            <a:ln>
              <a:noFill/>
            </a:ln>
          </p:spPr>
        </p:pic>
      </p:grpSp>
      <p:sp>
        <p:nvSpPr>
          <p:cNvPr id="9241" name="Google Shape;9241;p1131"/>
          <p:cNvSpPr txBox="1"/>
          <p:nvPr>
            <p:ph idx="1" type="subTitle"/>
          </p:nvPr>
        </p:nvSpPr>
        <p:spPr>
          <a:xfrm>
            <a:off x="3147489" y="4195763"/>
            <a:ext cx="5488516" cy="36576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9242" name="Google Shape;9242;p1131"/>
          <p:cNvSpPr txBox="1"/>
          <p:nvPr>
            <p:ph type="ctrTitle"/>
          </p:nvPr>
        </p:nvSpPr>
        <p:spPr>
          <a:xfrm>
            <a:off x="1621872" y="1806429"/>
            <a:ext cx="10189827" cy="227821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43" name="Google Shape;9243;p1131"/>
          <p:cNvSpPr txBox="1"/>
          <p:nvPr>
            <p:ph idx="2" type="body"/>
          </p:nvPr>
        </p:nvSpPr>
        <p:spPr>
          <a:xfrm>
            <a:off x="3147484" y="4600575"/>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44" name="Google Shape;9244;p1131"/>
          <p:cNvSpPr txBox="1"/>
          <p:nvPr>
            <p:ph idx="3" type="body"/>
          </p:nvPr>
        </p:nvSpPr>
        <p:spPr>
          <a:xfrm>
            <a:off x="3147484" y="5005387"/>
            <a:ext cx="5486400" cy="365760"/>
          </a:xfrm>
          <a:prstGeom prst="rect">
            <a:avLst/>
          </a:prstGeom>
          <a:noFill/>
          <a:ln>
            <a:noFill/>
          </a:ln>
        </p:spPr>
        <p:txBody>
          <a:bodyPr anchorCtr="0" anchor="t" bIns="45700" lIns="91425" spcFirstLastPara="1" rIns="91425" wrap="square" tIns="45700">
            <a:noAutofit/>
          </a:bodyPr>
          <a:lstStyle>
            <a:lvl1pPr indent="-347154" lvl="0" marL="457200" algn="l">
              <a:lnSpc>
                <a:spcPct val="100000"/>
              </a:lnSpc>
              <a:spcBef>
                <a:spcPts val="1000"/>
              </a:spcBef>
              <a:spcAft>
                <a:spcPts val="0"/>
              </a:spcAft>
              <a:buSzPts val="1867"/>
              <a:buChar char="•"/>
              <a:defRPr sz="1867"/>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_Yale Blue">
  <p:cSld name="3_Title Slide_Yale Blue 9 3">
    <p:spTree>
      <p:nvGrpSpPr>
        <p:cNvPr id="9245" name="Shape 9245"/>
        <p:cNvGrpSpPr/>
        <p:nvPr/>
      </p:nvGrpSpPr>
      <p:grpSpPr>
        <a:xfrm>
          <a:off x="0" y="0"/>
          <a:ext cx="0" cy="0"/>
          <a:chOff x="0" y="0"/>
          <a:chExt cx="0" cy="0"/>
        </a:xfrm>
      </p:grpSpPr>
      <p:sp>
        <p:nvSpPr>
          <p:cNvPr id="9246" name="Google Shape;9246;p1132"/>
          <p:cNvSpPr txBox="1"/>
          <p:nvPr>
            <p:ph idx="1" type="body"/>
          </p:nvPr>
        </p:nvSpPr>
        <p:spPr>
          <a:xfrm>
            <a:off x="2826555" y="5400857"/>
            <a:ext cx="8178613" cy="381643"/>
          </a:xfrm>
          <a:prstGeom prst="rect">
            <a:avLst/>
          </a:prstGeom>
          <a:noFill/>
          <a:ln>
            <a:noFill/>
          </a:ln>
        </p:spPr>
        <p:txBody>
          <a:bodyPr anchorCtr="0" anchor="t" bIns="45700" lIns="91425" spcFirstLastPara="1" rIns="91425" wrap="square" tIns="45700">
            <a:spAutoFit/>
          </a:bodyPr>
          <a:lstStyle>
            <a:lvl1pPr indent="-228600" lvl="0" marL="4572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47" name="Google Shape;9247;p1132"/>
          <p:cNvSpPr txBox="1"/>
          <p:nvPr>
            <p:ph type="ctrTitle"/>
          </p:nvPr>
        </p:nvSpPr>
        <p:spPr>
          <a:xfrm>
            <a:off x="2826555" y="1807151"/>
            <a:ext cx="8178613" cy="162945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rgbClr val="00314C"/>
              </a:buClr>
              <a:buSzPts val="5333"/>
              <a:buFont typeface="Verdana"/>
              <a:buNone/>
              <a:defRPr b="1" i="0" sz="5333">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48" name="Google Shape;9248;p1132"/>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249" name="Google Shape;9249;p113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250" name="Google Shape;9250;p113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9251" name="Google Shape;9251;p1132"/>
          <p:cNvSpPr/>
          <p:nvPr/>
        </p:nvSpPr>
        <p:spPr>
          <a:xfrm rot="10800000">
            <a:off x="1" y="2000248"/>
            <a:ext cx="2785068" cy="2042851"/>
          </a:xfrm>
          <a:custGeom>
            <a:rect b="b" l="l" r="r" t="t"/>
            <a:pathLst>
              <a:path extrusionOk="0" h="1031873" w="10293751">
                <a:moveTo>
                  <a:pt x="3579068" y="0"/>
                </a:moveTo>
                <a:lnTo>
                  <a:pt x="10293751" y="1"/>
                </a:lnTo>
                <a:lnTo>
                  <a:pt x="10293751" y="1031873"/>
                </a:lnTo>
                <a:lnTo>
                  <a:pt x="0" y="1031872"/>
                </a:lnTo>
                <a:lnTo>
                  <a:pt x="3579068" y="0"/>
                </a:lnTo>
                <a:close/>
              </a:path>
            </a:pathLst>
          </a:cu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252" name="Google Shape;9252;p1132"/>
          <p:cNvSpPr/>
          <p:nvPr/>
        </p:nvSpPr>
        <p:spPr>
          <a:xfrm>
            <a:off x="0" y="6115051"/>
            <a:ext cx="12192000" cy="742949"/>
          </a:xfrm>
          <a:prstGeom prst="rect">
            <a:avLst/>
          </a:prstGeom>
          <a:solidFill>
            <a:srgbClr val="003B5C"/>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2400"/>
              <a:buFont typeface="Arial"/>
              <a:buNone/>
            </a:pPr>
            <a:r>
              <a:t/>
            </a:r>
            <a:endParaRPr sz="2400">
              <a:solidFill>
                <a:schemeClr val="lt1"/>
              </a:solidFill>
              <a:latin typeface="Calibri"/>
              <a:ea typeface="Calibri"/>
              <a:cs typeface="Calibri"/>
              <a:sym typeface="Calibri"/>
            </a:endParaRPr>
          </a:p>
        </p:txBody>
      </p:sp>
      <p:sp>
        <p:nvSpPr>
          <p:cNvPr id="9253" name="Google Shape;9253;p1132"/>
          <p:cNvSpPr txBox="1"/>
          <p:nvPr>
            <p:ph idx="2" type="body"/>
          </p:nvPr>
        </p:nvSpPr>
        <p:spPr>
          <a:xfrm>
            <a:off x="2826555" y="3447399"/>
            <a:ext cx="8178613" cy="71331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3200"/>
              <a:buNone/>
              <a:defRPr b="0" i="0" sz="3200">
                <a:solidFill>
                  <a:srgbClr val="00314C"/>
                </a:solidFill>
                <a:latin typeface="Verdana"/>
                <a:ea typeface="Verdana"/>
                <a:cs typeface="Verdana"/>
                <a:sym typeface="Verdana"/>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9254" name="Google Shape;9254;p1132"/>
          <p:cNvPicPr preferRelativeResize="0"/>
          <p:nvPr/>
        </p:nvPicPr>
        <p:blipFill rotWithShape="1">
          <a:blip r:embed="rId2">
            <a:alphaModFix/>
          </a:blip>
          <a:srcRect b="0" l="0" r="0" t="0"/>
          <a:stretch/>
        </p:blipFill>
        <p:spPr>
          <a:xfrm>
            <a:off x="2829834" y="4178329"/>
            <a:ext cx="4395959" cy="114016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8">
    <p:spTree>
      <p:nvGrpSpPr>
        <p:cNvPr id="956" name="Shape 956"/>
        <p:cNvGrpSpPr/>
        <p:nvPr/>
      </p:nvGrpSpPr>
      <p:grpSpPr>
        <a:xfrm>
          <a:off x="0" y="0"/>
          <a:ext cx="0" cy="0"/>
          <a:chOff x="0" y="0"/>
          <a:chExt cx="0" cy="0"/>
        </a:xfrm>
      </p:grpSpPr>
      <p:grpSp>
        <p:nvGrpSpPr>
          <p:cNvPr id="957" name="Google Shape;957;p162"/>
          <p:cNvGrpSpPr/>
          <p:nvPr/>
        </p:nvGrpSpPr>
        <p:grpSpPr>
          <a:xfrm>
            <a:off x="7191542" y="1"/>
            <a:ext cx="5000459" cy="1425992"/>
            <a:chOff x="7191542" y="1"/>
            <a:chExt cx="5000459" cy="1425992"/>
          </a:xfrm>
        </p:grpSpPr>
        <p:pic>
          <p:nvPicPr>
            <p:cNvPr id="958" name="Google Shape;958;p1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9" name="Google Shape;959;p162"/>
            <p:cNvGrpSpPr/>
            <p:nvPr/>
          </p:nvGrpSpPr>
          <p:grpSpPr>
            <a:xfrm>
              <a:off x="7191542" y="1"/>
              <a:ext cx="5000459" cy="1425992"/>
              <a:chOff x="7186272" y="0"/>
              <a:chExt cx="5005729" cy="1427495"/>
            </a:xfrm>
          </p:grpSpPr>
          <p:sp>
            <p:nvSpPr>
              <p:cNvPr id="960" name="Google Shape;960;p1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61" name="Google Shape;961;p1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962" name="Google Shape;962;p16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63" name="Google Shape;963;p16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64" name="Google Shape;964;p16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5" name="Google Shape;965;p16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66" name="Google Shape;966;p16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7" name="Google Shape;967;p1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968" name="Google Shape;968;p1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9" name="Google Shape;969;p1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9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255" name="Shape 9255"/>
        <p:cNvGrpSpPr/>
        <p:nvPr/>
      </p:nvGrpSpPr>
      <p:grpSpPr>
        <a:xfrm>
          <a:off x="0" y="0"/>
          <a:ext cx="0" cy="0"/>
          <a:chOff x="0" y="0"/>
          <a:chExt cx="0" cy="0"/>
        </a:xfrm>
      </p:grpSpPr>
      <p:sp>
        <p:nvSpPr>
          <p:cNvPr id="9256" name="Google Shape;9256;p1133"/>
          <p:cNvSpPr txBox="1"/>
          <p:nvPr>
            <p:ph type="title"/>
          </p:nvPr>
        </p:nvSpPr>
        <p:spPr>
          <a:xfrm>
            <a:off x="963084" y="4406903"/>
            <a:ext cx="10363200" cy="1362075"/>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Clr>
                <a:schemeClr val="accent1"/>
              </a:buClr>
              <a:buSzPts val="4000"/>
              <a:buFont typeface="Calibri"/>
              <a:buNone/>
              <a:defRPr b="1"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57" name="Google Shape;9257;p1133"/>
          <p:cNvSpPr txBox="1"/>
          <p:nvPr>
            <p:ph idx="1" type="body"/>
          </p:nvPr>
        </p:nvSpPr>
        <p:spPr>
          <a:xfrm>
            <a:off x="963084" y="2906713"/>
            <a:ext cx="10363200" cy="1500187"/>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2000"/>
              <a:buNone/>
              <a:defRPr sz="2000">
                <a:solidFill>
                  <a:srgbClr val="919497"/>
                </a:solidFill>
              </a:defRPr>
            </a:lvl1pPr>
            <a:lvl2pPr indent="-228600" lvl="1" marL="914400" algn="l">
              <a:lnSpc>
                <a:spcPct val="100000"/>
              </a:lnSpc>
              <a:spcBef>
                <a:spcPts val="1000"/>
              </a:spcBef>
              <a:spcAft>
                <a:spcPts val="0"/>
              </a:spcAft>
              <a:buSzPts val="1800"/>
              <a:buNone/>
              <a:defRPr sz="1800">
                <a:solidFill>
                  <a:srgbClr val="919497"/>
                </a:solidFill>
              </a:defRPr>
            </a:lvl2pPr>
            <a:lvl3pPr indent="-228600" lvl="2" marL="1371600" algn="l">
              <a:lnSpc>
                <a:spcPct val="100000"/>
              </a:lnSpc>
              <a:spcBef>
                <a:spcPts val="1000"/>
              </a:spcBef>
              <a:spcAft>
                <a:spcPts val="0"/>
              </a:spcAft>
              <a:buSzPts val="1600"/>
              <a:buNone/>
              <a:defRPr sz="1600">
                <a:solidFill>
                  <a:srgbClr val="919497"/>
                </a:solidFill>
              </a:defRPr>
            </a:lvl3pPr>
            <a:lvl4pPr indent="-228600" lvl="3" marL="1828800" algn="l">
              <a:lnSpc>
                <a:spcPct val="100000"/>
              </a:lnSpc>
              <a:spcBef>
                <a:spcPts val="1000"/>
              </a:spcBef>
              <a:spcAft>
                <a:spcPts val="0"/>
              </a:spcAft>
              <a:buSzPts val="1400"/>
              <a:buNone/>
              <a:defRPr sz="1400">
                <a:solidFill>
                  <a:srgbClr val="919497"/>
                </a:solidFill>
              </a:defRPr>
            </a:lvl4pPr>
            <a:lvl5pPr indent="-228600" lvl="4" marL="2286000" algn="l">
              <a:lnSpc>
                <a:spcPct val="100000"/>
              </a:lnSpc>
              <a:spcBef>
                <a:spcPts val="1000"/>
              </a:spcBef>
              <a:spcAft>
                <a:spcPts val="0"/>
              </a:spcAft>
              <a:buSzPts val="1400"/>
              <a:buNone/>
              <a:defRPr sz="1400">
                <a:solidFill>
                  <a:srgbClr val="919497"/>
                </a:solidFill>
              </a:defRPr>
            </a:lvl5pPr>
            <a:lvl6pPr indent="-228600" lvl="5" marL="2743200" algn="l">
              <a:lnSpc>
                <a:spcPct val="90000"/>
              </a:lnSpc>
              <a:spcBef>
                <a:spcPts val="1000"/>
              </a:spcBef>
              <a:spcAft>
                <a:spcPts val="0"/>
              </a:spcAft>
              <a:buClr>
                <a:srgbClr val="919497"/>
              </a:buClr>
              <a:buSzPts val="1400"/>
              <a:buNone/>
              <a:defRPr sz="1400">
                <a:solidFill>
                  <a:srgbClr val="919497"/>
                </a:solidFill>
              </a:defRPr>
            </a:lvl6pPr>
            <a:lvl7pPr indent="-228600" lvl="6" marL="3200400" algn="l">
              <a:lnSpc>
                <a:spcPct val="90000"/>
              </a:lnSpc>
              <a:spcBef>
                <a:spcPts val="500"/>
              </a:spcBef>
              <a:spcAft>
                <a:spcPts val="0"/>
              </a:spcAft>
              <a:buClr>
                <a:srgbClr val="919497"/>
              </a:buClr>
              <a:buSzPts val="1400"/>
              <a:buNone/>
              <a:defRPr sz="1400">
                <a:solidFill>
                  <a:srgbClr val="919497"/>
                </a:solidFill>
              </a:defRPr>
            </a:lvl7pPr>
            <a:lvl8pPr indent="-228600" lvl="7" marL="3657600" algn="l">
              <a:lnSpc>
                <a:spcPct val="90000"/>
              </a:lnSpc>
              <a:spcBef>
                <a:spcPts val="500"/>
              </a:spcBef>
              <a:spcAft>
                <a:spcPts val="0"/>
              </a:spcAft>
              <a:buClr>
                <a:srgbClr val="919497"/>
              </a:buClr>
              <a:buSzPts val="1400"/>
              <a:buNone/>
              <a:defRPr sz="1400">
                <a:solidFill>
                  <a:srgbClr val="919497"/>
                </a:solidFill>
              </a:defRPr>
            </a:lvl8pPr>
            <a:lvl9pPr indent="-228600" lvl="8" marL="4114800" algn="l">
              <a:lnSpc>
                <a:spcPct val="90000"/>
              </a:lnSpc>
              <a:spcBef>
                <a:spcPts val="500"/>
              </a:spcBef>
              <a:spcAft>
                <a:spcPts val="0"/>
              </a:spcAft>
              <a:buClr>
                <a:srgbClr val="919497"/>
              </a:buClr>
              <a:buSzPts val="1400"/>
              <a:buNone/>
              <a:defRPr sz="1400">
                <a:solidFill>
                  <a:srgbClr val="919497"/>
                </a:solidFill>
              </a:defRPr>
            </a:lvl9pPr>
          </a:lstStyle>
          <a:p/>
        </p:txBody>
      </p:sp>
      <p:sp>
        <p:nvSpPr>
          <p:cNvPr id="9258" name="Google Shape;9258;p113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259" name="Google Shape;9259;p113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260" name="Google Shape;9260;p113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9261" name="Shape 9261"/>
        <p:cNvGrpSpPr/>
        <p:nvPr/>
      </p:nvGrpSpPr>
      <p:grpSpPr>
        <a:xfrm>
          <a:off x="0" y="0"/>
          <a:ext cx="0" cy="0"/>
          <a:chOff x="0" y="0"/>
          <a:chExt cx="0" cy="0"/>
        </a:xfrm>
      </p:grpSpPr>
      <p:sp>
        <p:nvSpPr>
          <p:cNvPr id="9262" name="Google Shape;9262;p1134"/>
          <p:cNvSpPr txBox="1"/>
          <p:nvPr>
            <p:ph type="title"/>
          </p:nvPr>
        </p:nvSpPr>
        <p:spPr>
          <a:xfrm>
            <a:off x="609605" y="273051"/>
            <a:ext cx="4011084" cy="116205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2000"/>
              <a:buFont typeface="Calibri"/>
              <a:buNone/>
              <a:defRPr b="1"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63" name="Google Shape;9263;p1134"/>
          <p:cNvSpPr txBox="1"/>
          <p:nvPr>
            <p:ph idx="1" type="body"/>
          </p:nvPr>
        </p:nvSpPr>
        <p:spPr>
          <a:xfrm>
            <a:off x="4766733" y="273054"/>
            <a:ext cx="6815667" cy="5853113"/>
          </a:xfrm>
          <a:prstGeom prst="rect">
            <a:avLst/>
          </a:prstGeom>
          <a:noFill/>
          <a:ln>
            <a:noFill/>
          </a:ln>
        </p:spPr>
        <p:txBody>
          <a:bodyPr anchorCtr="0" anchor="t" bIns="45700" lIns="91425" spcFirstLastPara="1" rIns="91425" wrap="square" tIns="45700">
            <a:noAutofit/>
          </a:bodyPr>
          <a:lstStyle>
            <a:lvl1pPr indent="-431800" lvl="0" marL="457200" algn="l">
              <a:lnSpc>
                <a:spcPct val="100000"/>
              </a:lnSpc>
              <a:spcBef>
                <a:spcPts val="1000"/>
              </a:spcBef>
              <a:spcAft>
                <a:spcPts val="0"/>
              </a:spcAft>
              <a:buSzPts val="3200"/>
              <a:buChar char="•"/>
              <a:defRPr sz="3200"/>
            </a:lvl1pPr>
            <a:lvl2pPr indent="-406400" lvl="1" marL="914400" algn="l">
              <a:lnSpc>
                <a:spcPct val="100000"/>
              </a:lnSpc>
              <a:spcBef>
                <a:spcPts val="1000"/>
              </a:spcBef>
              <a:spcAft>
                <a:spcPts val="0"/>
              </a:spcAft>
              <a:buSzPts val="2800"/>
              <a:buChar char="•"/>
              <a:defRPr sz="2800"/>
            </a:lvl2pPr>
            <a:lvl3pPr indent="-381000" lvl="2" marL="1371600" algn="l">
              <a:lnSpc>
                <a:spcPct val="100000"/>
              </a:lnSpc>
              <a:spcBef>
                <a:spcPts val="1000"/>
              </a:spcBef>
              <a:spcAft>
                <a:spcPts val="0"/>
              </a:spcAft>
              <a:buSzPts val="2400"/>
              <a:buChar char="•"/>
              <a:defRPr sz="2400"/>
            </a:lvl3pPr>
            <a:lvl4pPr indent="-355600" lvl="3" marL="1828800" algn="l">
              <a:lnSpc>
                <a:spcPct val="100000"/>
              </a:lnSpc>
              <a:spcBef>
                <a:spcPts val="1000"/>
              </a:spcBef>
              <a:spcAft>
                <a:spcPts val="0"/>
              </a:spcAft>
              <a:buSzPts val="2000"/>
              <a:buChar char="•"/>
              <a:defRPr sz="2000"/>
            </a:lvl4pPr>
            <a:lvl5pPr indent="-355600" lvl="4" marL="2286000" algn="l">
              <a:lnSpc>
                <a:spcPct val="100000"/>
              </a:lnSpc>
              <a:spcBef>
                <a:spcPts val="1000"/>
              </a:spcBef>
              <a:spcAft>
                <a:spcPts val="0"/>
              </a:spcAft>
              <a:buSzPts val="2000"/>
              <a:buChar char="•"/>
              <a:defRPr sz="2000"/>
            </a:lvl5pPr>
            <a:lvl6pPr indent="-355600" lvl="5" marL="2743200" algn="l">
              <a:lnSpc>
                <a:spcPct val="90000"/>
              </a:lnSpc>
              <a:spcBef>
                <a:spcPts val="10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9264" name="Google Shape;9264;p1134"/>
          <p:cNvSpPr txBox="1"/>
          <p:nvPr>
            <p:ph idx="2" type="body"/>
          </p:nvPr>
        </p:nvSpPr>
        <p:spPr>
          <a:xfrm>
            <a:off x="609605" y="1435103"/>
            <a:ext cx="4011084" cy="46910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400"/>
              <a:buNone/>
              <a:defRPr sz="1400"/>
            </a:lvl1pPr>
            <a:lvl2pPr indent="-228600" lvl="1" marL="914400" algn="l">
              <a:lnSpc>
                <a:spcPct val="100000"/>
              </a:lnSpc>
              <a:spcBef>
                <a:spcPts val="1000"/>
              </a:spcBef>
              <a:spcAft>
                <a:spcPts val="0"/>
              </a:spcAft>
              <a:buSzPts val="1200"/>
              <a:buNone/>
              <a:defRPr sz="1200"/>
            </a:lvl2pPr>
            <a:lvl3pPr indent="-228600" lvl="2" marL="1371600" algn="l">
              <a:lnSpc>
                <a:spcPct val="100000"/>
              </a:lnSpc>
              <a:spcBef>
                <a:spcPts val="1000"/>
              </a:spcBef>
              <a:spcAft>
                <a:spcPts val="0"/>
              </a:spcAft>
              <a:buSzPts val="1000"/>
              <a:buNone/>
              <a:defRPr sz="1000"/>
            </a:lvl3pPr>
            <a:lvl4pPr indent="-228600" lvl="3" marL="1828800" algn="l">
              <a:lnSpc>
                <a:spcPct val="100000"/>
              </a:lnSpc>
              <a:spcBef>
                <a:spcPts val="1000"/>
              </a:spcBef>
              <a:spcAft>
                <a:spcPts val="0"/>
              </a:spcAft>
              <a:buSzPts val="900"/>
              <a:buNone/>
              <a:defRPr sz="900"/>
            </a:lvl4pPr>
            <a:lvl5pPr indent="-228600" lvl="4" marL="2286000" algn="l">
              <a:lnSpc>
                <a:spcPct val="100000"/>
              </a:lnSpc>
              <a:spcBef>
                <a:spcPts val="1000"/>
              </a:spcBef>
              <a:spcAft>
                <a:spcPts val="0"/>
              </a:spcAft>
              <a:buSzPts val="900"/>
              <a:buNone/>
              <a:defRPr sz="900"/>
            </a:lvl5pPr>
            <a:lvl6pPr indent="-228600" lvl="5" marL="2743200" algn="l">
              <a:lnSpc>
                <a:spcPct val="90000"/>
              </a:lnSpc>
              <a:spcBef>
                <a:spcPts val="1000"/>
              </a:spcBef>
              <a:spcAft>
                <a:spcPts val="0"/>
              </a:spcAft>
              <a:buClr>
                <a:schemeClr val="dk1"/>
              </a:buClr>
              <a:buSzPts val="900"/>
              <a:buNone/>
              <a:defRPr sz="900"/>
            </a:lvl6pPr>
            <a:lvl7pPr indent="-228600" lvl="6" marL="3200400" algn="l">
              <a:lnSpc>
                <a:spcPct val="90000"/>
              </a:lnSpc>
              <a:spcBef>
                <a:spcPts val="500"/>
              </a:spcBef>
              <a:spcAft>
                <a:spcPts val="0"/>
              </a:spcAft>
              <a:buClr>
                <a:schemeClr val="dk1"/>
              </a:buClr>
              <a:buSzPts val="900"/>
              <a:buNone/>
              <a:defRPr sz="900"/>
            </a:lvl7pPr>
            <a:lvl8pPr indent="-228600" lvl="7" marL="3657600" algn="l">
              <a:lnSpc>
                <a:spcPct val="90000"/>
              </a:lnSpc>
              <a:spcBef>
                <a:spcPts val="500"/>
              </a:spcBef>
              <a:spcAft>
                <a:spcPts val="0"/>
              </a:spcAft>
              <a:buClr>
                <a:schemeClr val="dk1"/>
              </a:buClr>
              <a:buSzPts val="900"/>
              <a:buNone/>
              <a:defRPr sz="900"/>
            </a:lvl8pPr>
            <a:lvl9pPr indent="-228600" lvl="8" marL="4114800" algn="l">
              <a:lnSpc>
                <a:spcPct val="90000"/>
              </a:lnSpc>
              <a:spcBef>
                <a:spcPts val="500"/>
              </a:spcBef>
              <a:spcAft>
                <a:spcPts val="0"/>
              </a:spcAft>
              <a:buClr>
                <a:schemeClr val="dk1"/>
              </a:buClr>
              <a:buSzPts val="900"/>
              <a:buNone/>
              <a:defRPr sz="900"/>
            </a:lvl9pPr>
          </a:lstStyle>
          <a:p/>
        </p:txBody>
      </p:sp>
      <p:sp>
        <p:nvSpPr>
          <p:cNvPr id="9265" name="Google Shape;9265;p1134"/>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9266" name="Google Shape;9266;p113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9267" name="Google Shape;9267;p113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p:spTree>
      <p:nvGrpSpPr>
        <p:cNvPr id="9268" name="Shape 9268"/>
        <p:cNvGrpSpPr/>
        <p:nvPr/>
      </p:nvGrpSpPr>
      <p:grpSpPr>
        <a:xfrm>
          <a:off x="0" y="0"/>
          <a:ext cx="0" cy="0"/>
          <a:chOff x="0" y="0"/>
          <a:chExt cx="0" cy="0"/>
        </a:xfrm>
      </p:grpSpPr>
      <p:sp>
        <p:nvSpPr>
          <p:cNvPr id="9269" name="Google Shape;9269;p1135"/>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270" name="Google Shape;9270;p1135"/>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271" name="Google Shape;9271;p1135"/>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72" name="Google Shape;9272;p1135"/>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273" name="Google Shape;9273;p1135"/>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74" name="Google Shape;9274;p1135"/>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275" name="Google Shape;9275;p1135"/>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9276" name="Google Shape;9276;p1135"/>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1pPr>
            <a:lvl2pPr indent="0" lvl="1"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2pPr>
            <a:lvl3pPr indent="0" lvl="2"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3pPr>
            <a:lvl4pPr indent="0" lvl="3"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4pPr>
            <a:lvl5pPr indent="0" lvl="4"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5pPr>
            <a:lvl6pPr indent="0" lvl="5"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6pPr>
            <a:lvl7pPr indent="0" lvl="6"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7pPr>
            <a:lvl8pPr indent="0" lvl="7"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8pPr>
            <a:lvl9pPr indent="0" lvl="8"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9277" name="Google Shape;9277;p1135"/>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9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p:spTree>
      <p:nvGrpSpPr>
        <p:cNvPr id="9278" name="Shape 9278"/>
        <p:cNvGrpSpPr/>
        <p:nvPr/>
      </p:nvGrpSpPr>
      <p:grpSpPr>
        <a:xfrm>
          <a:off x="0" y="0"/>
          <a:ext cx="0" cy="0"/>
          <a:chOff x="0" y="0"/>
          <a:chExt cx="0" cy="0"/>
        </a:xfrm>
      </p:grpSpPr>
      <p:sp>
        <p:nvSpPr>
          <p:cNvPr id="9279" name="Google Shape;9279;p113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280" name="Google Shape;9280;p113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81" name="Google Shape;9281;p113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82" name="Google Shape;9282;p113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283" name="Google Shape;9283;p113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284" name="Google Shape;9284;p113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285" name="Google Shape;9285;p1136"/>
          <p:cNvGrpSpPr/>
          <p:nvPr/>
        </p:nvGrpSpPr>
        <p:grpSpPr>
          <a:xfrm>
            <a:off x="7191542" y="1"/>
            <a:ext cx="5000459" cy="1425992"/>
            <a:chOff x="7191542" y="1"/>
            <a:chExt cx="5000459" cy="1425992"/>
          </a:xfrm>
        </p:grpSpPr>
        <p:pic>
          <p:nvPicPr>
            <p:cNvPr id="9286" name="Google Shape;9286;p113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287" name="Google Shape;9287;p1136"/>
            <p:cNvGrpSpPr/>
            <p:nvPr/>
          </p:nvGrpSpPr>
          <p:grpSpPr>
            <a:xfrm>
              <a:off x="7191542" y="1"/>
              <a:ext cx="5000459" cy="1425992"/>
              <a:chOff x="7186272" y="0"/>
              <a:chExt cx="5005729" cy="1427495"/>
            </a:xfrm>
          </p:grpSpPr>
          <p:sp>
            <p:nvSpPr>
              <p:cNvPr id="9288" name="Google Shape;9288;p113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289" name="Google Shape;9289;p113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290" name="Google Shape;9290;p113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2">
    <p:spTree>
      <p:nvGrpSpPr>
        <p:cNvPr id="9291" name="Shape 9291"/>
        <p:cNvGrpSpPr/>
        <p:nvPr/>
      </p:nvGrpSpPr>
      <p:grpSpPr>
        <a:xfrm>
          <a:off x="0" y="0"/>
          <a:ext cx="0" cy="0"/>
          <a:chOff x="0" y="0"/>
          <a:chExt cx="0" cy="0"/>
        </a:xfrm>
      </p:grpSpPr>
      <p:sp>
        <p:nvSpPr>
          <p:cNvPr id="9292" name="Google Shape;9292;p1137"/>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293" name="Google Shape;9293;p1137"/>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294" name="Google Shape;9294;p1137"/>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95" name="Google Shape;9295;p1137"/>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296" name="Google Shape;9296;p1137"/>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97" name="Google Shape;9297;p1137"/>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298" name="Google Shape;9298;p1137"/>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9299" name="Google Shape;9299;p1137"/>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1pPr>
            <a:lvl2pPr indent="0" lvl="1"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2pPr>
            <a:lvl3pPr indent="0" lvl="2"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3pPr>
            <a:lvl4pPr indent="0" lvl="3"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4pPr>
            <a:lvl5pPr indent="0" lvl="4"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5pPr>
            <a:lvl6pPr indent="0" lvl="5"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6pPr>
            <a:lvl7pPr indent="0" lvl="6"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7pPr>
            <a:lvl8pPr indent="0" lvl="7"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8pPr>
            <a:lvl9pPr indent="0" lvl="8"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9300" name="Google Shape;9300;p1137"/>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9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2">
    <p:spTree>
      <p:nvGrpSpPr>
        <p:cNvPr id="9301" name="Shape 9301"/>
        <p:cNvGrpSpPr/>
        <p:nvPr/>
      </p:nvGrpSpPr>
      <p:grpSpPr>
        <a:xfrm>
          <a:off x="0" y="0"/>
          <a:ext cx="0" cy="0"/>
          <a:chOff x="0" y="0"/>
          <a:chExt cx="0" cy="0"/>
        </a:xfrm>
      </p:grpSpPr>
      <p:sp>
        <p:nvSpPr>
          <p:cNvPr id="9302" name="Google Shape;9302;p113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03" name="Google Shape;9303;p113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04" name="Google Shape;9304;p113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05" name="Google Shape;9305;p113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306" name="Google Shape;9306;p113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307" name="Google Shape;9307;p113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308" name="Google Shape;9308;p1138"/>
          <p:cNvGrpSpPr/>
          <p:nvPr/>
        </p:nvGrpSpPr>
        <p:grpSpPr>
          <a:xfrm>
            <a:off x="7191542" y="1"/>
            <a:ext cx="5000459" cy="1425992"/>
            <a:chOff x="7191542" y="1"/>
            <a:chExt cx="5000459" cy="1425992"/>
          </a:xfrm>
        </p:grpSpPr>
        <p:pic>
          <p:nvPicPr>
            <p:cNvPr id="9309" name="Google Shape;9309;p113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310" name="Google Shape;9310;p1138"/>
            <p:cNvGrpSpPr/>
            <p:nvPr/>
          </p:nvGrpSpPr>
          <p:grpSpPr>
            <a:xfrm>
              <a:off x="7191542" y="1"/>
              <a:ext cx="5000459" cy="1425992"/>
              <a:chOff x="7186272" y="0"/>
              <a:chExt cx="5005729" cy="1427495"/>
            </a:xfrm>
          </p:grpSpPr>
          <p:sp>
            <p:nvSpPr>
              <p:cNvPr id="9311" name="Google Shape;9311;p113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312" name="Google Shape;9312;p113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313" name="Google Shape;9313;p113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2 2">
    <p:spTree>
      <p:nvGrpSpPr>
        <p:cNvPr id="9314" name="Shape 9314"/>
        <p:cNvGrpSpPr/>
        <p:nvPr/>
      </p:nvGrpSpPr>
      <p:grpSpPr>
        <a:xfrm>
          <a:off x="0" y="0"/>
          <a:ext cx="0" cy="0"/>
          <a:chOff x="0" y="0"/>
          <a:chExt cx="0" cy="0"/>
        </a:xfrm>
      </p:grpSpPr>
      <p:sp>
        <p:nvSpPr>
          <p:cNvPr id="9315" name="Google Shape;9315;p1139"/>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16" name="Google Shape;9316;p1139"/>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317" name="Google Shape;9317;p1139"/>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18" name="Google Shape;9318;p1139"/>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319" name="Google Shape;9319;p1139"/>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20" name="Google Shape;9320;p1139"/>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321" name="Google Shape;9321;p1139"/>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9322" name="Google Shape;9322;p1139"/>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1pPr>
            <a:lvl2pPr indent="0" lvl="1"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2pPr>
            <a:lvl3pPr indent="0" lvl="2"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3pPr>
            <a:lvl4pPr indent="0" lvl="3"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4pPr>
            <a:lvl5pPr indent="0" lvl="4"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5pPr>
            <a:lvl6pPr indent="0" lvl="5"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6pPr>
            <a:lvl7pPr indent="0" lvl="6"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7pPr>
            <a:lvl8pPr indent="0" lvl="7"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8pPr>
            <a:lvl9pPr indent="0" lvl="8"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9323" name="Google Shape;9323;p1139"/>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3">
    <p:spTree>
      <p:nvGrpSpPr>
        <p:cNvPr id="9324" name="Shape 9324"/>
        <p:cNvGrpSpPr/>
        <p:nvPr/>
      </p:nvGrpSpPr>
      <p:grpSpPr>
        <a:xfrm>
          <a:off x="0" y="0"/>
          <a:ext cx="0" cy="0"/>
          <a:chOff x="0" y="0"/>
          <a:chExt cx="0" cy="0"/>
        </a:xfrm>
      </p:grpSpPr>
      <p:sp>
        <p:nvSpPr>
          <p:cNvPr id="9325" name="Google Shape;9325;p1140"/>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26" name="Google Shape;9326;p1140"/>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27" name="Google Shape;9327;p1140"/>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328" name="Google Shape;9328;p1140"/>
          <p:cNvSpPr/>
          <p:nvPr>
            <p:ph idx="2" type="pic"/>
          </p:nvPr>
        </p:nvSpPr>
        <p:spPr>
          <a:xfrm>
            <a:off x="7118684" y="233915"/>
            <a:ext cx="5073316" cy="5943600"/>
          </a:xfrm>
          <a:prstGeom prst="rect">
            <a:avLst/>
          </a:prstGeom>
          <a:noFill/>
          <a:ln>
            <a:noFill/>
          </a:ln>
        </p:spPr>
      </p:sp>
      <p:grpSp>
        <p:nvGrpSpPr>
          <p:cNvPr id="9329" name="Google Shape;9329;p1140"/>
          <p:cNvGrpSpPr/>
          <p:nvPr/>
        </p:nvGrpSpPr>
        <p:grpSpPr>
          <a:xfrm>
            <a:off x="0" y="5020348"/>
            <a:ext cx="12192000" cy="1837653"/>
            <a:chOff x="0" y="5020348"/>
            <a:chExt cx="12192000" cy="1837653"/>
          </a:xfrm>
        </p:grpSpPr>
        <p:sp>
          <p:nvSpPr>
            <p:cNvPr id="9330" name="Google Shape;9330;p1140"/>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31" name="Google Shape;9331;p1140"/>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332" name="Google Shape;9332;p1140"/>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4">
    <p:bg>
      <p:bgPr>
        <a:solidFill>
          <a:schemeClr val="lt2"/>
        </a:solidFill>
      </p:bgPr>
    </p:bg>
    <p:spTree>
      <p:nvGrpSpPr>
        <p:cNvPr id="9333" name="Shape 9333"/>
        <p:cNvGrpSpPr/>
        <p:nvPr/>
      </p:nvGrpSpPr>
      <p:grpSpPr>
        <a:xfrm>
          <a:off x="0" y="0"/>
          <a:ext cx="0" cy="0"/>
          <a:chOff x="0" y="0"/>
          <a:chExt cx="0" cy="0"/>
        </a:xfrm>
      </p:grpSpPr>
      <p:grpSp>
        <p:nvGrpSpPr>
          <p:cNvPr id="9334" name="Google Shape;9334;p1141"/>
          <p:cNvGrpSpPr/>
          <p:nvPr/>
        </p:nvGrpSpPr>
        <p:grpSpPr>
          <a:xfrm>
            <a:off x="0" y="5020347"/>
            <a:ext cx="12192000" cy="1837653"/>
            <a:chOff x="0" y="5020347"/>
            <a:chExt cx="12192000" cy="1837653"/>
          </a:xfrm>
        </p:grpSpPr>
        <p:sp>
          <p:nvSpPr>
            <p:cNvPr id="9335" name="Google Shape;9335;p1141"/>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36" name="Google Shape;9336;p114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37" name="Google Shape;9337;p1141"/>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338" name="Google Shape;9338;p114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339" name="Google Shape;9339;p1141"/>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40" name="Google Shape;9340;p1141"/>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3">
    <p:spTree>
      <p:nvGrpSpPr>
        <p:cNvPr id="9341" name="Shape 9341"/>
        <p:cNvGrpSpPr/>
        <p:nvPr/>
      </p:nvGrpSpPr>
      <p:grpSpPr>
        <a:xfrm>
          <a:off x="0" y="0"/>
          <a:ext cx="0" cy="0"/>
          <a:chOff x="0" y="0"/>
          <a:chExt cx="0" cy="0"/>
        </a:xfrm>
      </p:grpSpPr>
      <p:sp>
        <p:nvSpPr>
          <p:cNvPr id="9342" name="Google Shape;9342;p1142"/>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343" name="Google Shape;9343;p1142"/>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344" name="Google Shape;9344;p1142"/>
          <p:cNvGrpSpPr/>
          <p:nvPr/>
        </p:nvGrpSpPr>
        <p:grpSpPr>
          <a:xfrm>
            <a:off x="0" y="5379426"/>
            <a:ext cx="2807368" cy="753891"/>
            <a:chOff x="0" y="5379426"/>
            <a:chExt cx="2807368" cy="753891"/>
          </a:xfrm>
        </p:grpSpPr>
        <p:sp>
          <p:nvSpPr>
            <p:cNvPr id="9345" name="Google Shape;9345;p1142"/>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46" name="Google Shape;9346;p1142"/>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347" name="Google Shape;9347;p1142"/>
          <p:cNvSpPr/>
          <p:nvPr>
            <p:ph idx="2" type="pic"/>
          </p:nvPr>
        </p:nvSpPr>
        <p:spPr>
          <a:xfrm>
            <a:off x="2807368" y="457202"/>
            <a:ext cx="8915400" cy="5943598"/>
          </a:xfrm>
          <a:prstGeom prst="rect">
            <a:avLst/>
          </a:prstGeom>
          <a:noFill/>
          <a:ln>
            <a:noFill/>
          </a:ln>
        </p:spPr>
      </p:sp>
      <p:pic>
        <p:nvPicPr>
          <p:cNvPr id="9348" name="Google Shape;9348;p1142"/>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9">
    <p:spTree>
      <p:nvGrpSpPr>
        <p:cNvPr id="970" name="Shape 970"/>
        <p:cNvGrpSpPr/>
        <p:nvPr/>
      </p:nvGrpSpPr>
      <p:grpSpPr>
        <a:xfrm>
          <a:off x="0" y="0"/>
          <a:ext cx="0" cy="0"/>
          <a:chOff x="0" y="0"/>
          <a:chExt cx="0" cy="0"/>
        </a:xfrm>
      </p:grpSpPr>
      <p:sp>
        <p:nvSpPr>
          <p:cNvPr id="971" name="Google Shape;971;p16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72" name="Google Shape;972;p16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73" name="Google Shape;973;p163"/>
          <p:cNvGrpSpPr/>
          <p:nvPr/>
        </p:nvGrpSpPr>
        <p:grpSpPr>
          <a:xfrm>
            <a:off x="0" y="5379426"/>
            <a:ext cx="2807368" cy="753891"/>
            <a:chOff x="0" y="5379426"/>
            <a:chExt cx="2807368" cy="753891"/>
          </a:xfrm>
        </p:grpSpPr>
        <p:sp>
          <p:nvSpPr>
            <p:cNvPr id="974" name="Google Shape;974;p16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75" name="Google Shape;975;p16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76" name="Google Shape;976;p163"/>
          <p:cNvSpPr/>
          <p:nvPr>
            <p:ph idx="2" type="pic"/>
          </p:nvPr>
        </p:nvSpPr>
        <p:spPr>
          <a:xfrm>
            <a:off x="2807368" y="457202"/>
            <a:ext cx="8915400" cy="5943598"/>
          </a:xfrm>
          <a:prstGeom prst="rect">
            <a:avLst/>
          </a:prstGeom>
          <a:noFill/>
          <a:ln>
            <a:noFill/>
          </a:ln>
        </p:spPr>
      </p:sp>
      <p:pic>
        <p:nvPicPr>
          <p:cNvPr id="977" name="Google Shape;977;p16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3">
    <p:spTree>
      <p:nvGrpSpPr>
        <p:cNvPr id="9349" name="Shape 9349"/>
        <p:cNvGrpSpPr/>
        <p:nvPr/>
      </p:nvGrpSpPr>
      <p:grpSpPr>
        <a:xfrm>
          <a:off x="0" y="0"/>
          <a:ext cx="0" cy="0"/>
          <a:chOff x="0" y="0"/>
          <a:chExt cx="0" cy="0"/>
        </a:xfrm>
      </p:grpSpPr>
      <p:sp>
        <p:nvSpPr>
          <p:cNvPr id="9350" name="Google Shape;9350;p114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51" name="Google Shape;9351;p114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52" name="Google Shape;9352;p114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53" name="Google Shape;9353;p114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354" name="Google Shape;9354;p114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355" name="Google Shape;9355;p114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356" name="Google Shape;9356;p1143"/>
          <p:cNvGrpSpPr/>
          <p:nvPr/>
        </p:nvGrpSpPr>
        <p:grpSpPr>
          <a:xfrm>
            <a:off x="7191542" y="1"/>
            <a:ext cx="5000459" cy="1425992"/>
            <a:chOff x="7191542" y="1"/>
            <a:chExt cx="5000459" cy="1425992"/>
          </a:xfrm>
        </p:grpSpPr>
        <p:pic>
          <p:nvPicPr>
            <p:cNvPr id="9357" name="Google Shape;9357;p114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358" name="Google Shape;9358;p1143"/>
            <p:cNvGrpSpPr/>
            <p:nvPr/>
          </p:nvGrpSpPr>
          <p:grpSpPr>
            <a:xfrm>
              <a:off x="7191542" y="1"/>
              <a:ext cx="5000459" cy="1425992"/>
              <a:chOff x="7186272" y="0"/>
              <a:chExt cx="5005729" cy="1427495"/>
            </a:xfrm>
          </p:grpSpPr>
          <p:sp>
            <p:nvSpPr>
              <p:cNvPr id="9359" name="Google Shape;9359;p114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360" name="Google Shape;9360;p114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361" name="Google Shape;9361;p114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2 3">
    <p:spTree>
      <p:nvGrpSpPr>
        <p:cNvPr id="9362" name="Shape 9362"/>
        <p:cNvGrpSpPr/>
        <p:nvPr/>
      </p:nvGrpSpPr>
      <p:grpSpPr>
        <a:xfrm>
          <a:off x="0" y="0"/>
          <a:ext cx="0" cy="0"/>
          <a:chOff x="0" y="0"/>
          <a:chExt cx="0" cy="0"/>
        </a:xfrm>
      </p:grpSpPr>
      <p:sp>
        <p:nvSpPr>
          <p:cNvPr id="9363" name="Google Shape;9363;p1144"/>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64" name="Google Shape;9364;p1144"/>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365" name="Google Shape;9365;p1144"/>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66" name="Google Shape;9366;p1144"/>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367" name="Google Shape;9367;p1144"/>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68" name="Google Shape;9368;p1144"/>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369" name="Google Shape;9369;p1144"/>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9370" name="Google Shape;9370;p1144"/>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1pPr>
            <a:lvl2pPr indent="0" lvl="1"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2pPr>
            <a:lvl3pPr indent="0" lvl="2"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3pPr>
            <a:lvl4pPr indent="0" lvl="3"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4pPr>
            <a:lvl5pPr indent="0" lvl="4"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5pPr>
            <a:lvl6pPr indent="0" lvl="5"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6pPr>
            <a:lvl7pPr indent="0" lvl="6"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7pPr>
            <a:lvl8pPr indent="0" lvl="7"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8pPr>
            <a:lvl9pPr indent="0" lvl="8"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9371" name="Google Shape;9371;p1144"/>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9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3 2">
    <p:spTree>
      <p:nvGrpSpPr>
        <p:cNvPr id="9372" name="Shape 9372"/>
        <p:cNvGrpSpPr/>
        <p:nvPr/>
      </p:nvGrpSpPr>
      <p:grpSpPr>
        <a:xfrm>
          <a:off x="0" y="0"/>
          <a:ext cx="0" cy="0"/>
          <a:chOff x="0" y="0"/>
          <a:chExt cx="0" cy="0"/>
        </a:xfrm>
      </p:grpSpPr>
      <p:sp>
        <p:nvSpPr>
          <p:cNvPr id="9373" name="Google Shape;9373;p1145"/>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74" name="Google Shape;9374;p1145"/>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75" name="Google Shape;9375;p1145"/>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376" name="Google Shape;9376;p1145"/>
          <p:cNvSpPr/>
          <p:nvPr>
            <p:ph idx="2" type="pic"/>
          </p:nvPr>
        </p:nvSpPr>
        <p:spPr>
          <a:xfrm>
            <a:off x="7118684" y="233915"/>
            <a:ext cx="5073316" cy="5943600"/>
          </a:xfrm>
          <a:prstGeom prst="rect">
            <a:avLst/>
          </a:prstGeom>
          <a:noFill/>
          <a:ln>
            <a:noFill/>
          </a:ln>
        </p:spPr>
      </p:sp>
      <p:grpSp>
        <p:nvGrpSpPr>
          <p:cNvPr id="9377" name="Google Shape;9377;p1145"/>
          <p:cNvGrpSpPr/>
          <p:nvPr/>
        </p:nvGrpSpPr>
        <p:grpSpPr>
          <a:xfrm>
            <a:off x="0" y="5020348"/>
            <a:ext cx="12192000" cy="1837653"/>
            <a:chOff x="0" y="5020348"/>
            <a:chExt cx="12192000" cy="1837653"/>
          </a:xfrm>
        </p:grpSpPr>
        <p:sp>
          <p:nvSpPr>
            <p:cNvPr id="9378" name="Google Shape;9378;p114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79" name="Google Shape;9379;p1145"/>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380" name="Google Shape;9380;p114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4 2">
    <p:bg>
      <p:bgPr>
        <a:solidFill>
          <a:schemeClr val="lt2"/>
        </a:solidFill>
      </p:bgPr>
    </p:bg>
    <p:spTree>
      <p:nvGrpSpPr>
        <p:cNvPr id="9381" name="Shape 9381"/>
        <p:cNvGrpSpPr/>
        <p:nvPr/>
      </p:nvGrpSpPr>
      <p:grpSpPr>
        <a:xfrm>
          <a:off x="0" y="0"/>
          <a:ext cx="0" cy="0"/>
          <a:chOff x="0" y="0"/>
          <a:chExt cx="0" cy="0"/>
        </a:xfrm>
      </p:grpSpPr>
      <p:grpSp>
        <p:nvGrpSpPr>
          <p:cNvPr id="9382" name="Google Shape;9382;p1146"/>
          <p:cNvGrpSpPr/>
          <p:nvPr/>
        </p:nvGrpSpPr>
        <p:grpSpPr>
          <a:xfrm>
            <a:off x="0" y="5020347"/>
            <a:ext cx="12192000" cy="1837653"/>
            <a:chOff x="0" y="5020347"/>
            <a:chExt cx="12192000" cy="1837653"/>
          </a:xfrm>
        </p:grpSpPr>
        <p:sp>
          <p:nvSpPr>
            <p:cNvPr id="9383" name="Google Shape;9383;p114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84" name="Google Shape;9384;p114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85" name="Google Shape;9385;p114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386" name="Google Shape;9386;p114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387" name="Google Shape;9387;p114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88" name="Google Shape;9388;p114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3 2">
    <p:spTree>
      <p:nvGrpSpPr>
        <p:cNvPr id="9389" name="Shape 9389"/>
        <p:cNvGrpSpPr/>
        <p:nvPr/>
      </p:nvGrpSpPr>
      <p:grpSpPr>
        <a:xfrm>
          <a:off x="0" y="0"/>
          <a:ext cx="0" cy="0"/>
          <a:chOff x="0" y="0"/>
          <a:chExt cx="0" cy="0"/>
        </a:xfrm>
      </p:grpSpPr>
      <p:sp>
        <p:nvSpPr>
          <p:cNvPr id="9390" name="Google Shape;9390;p114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391" name="Google Shape;9391;p114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392" name="Google Shape;9392;p1147"/>
          <p:cNvGrpSpPr/>
          <p:nvPr/>
        </p:nvGrpSpPr>
        <p:grpSpPr>
          <a:xfrm>
            <a:off x="0" y="5379426"/>
            <a:ext cx="2807368" cy="753891"/>
            <a:chOff x="0" y="5379426"/>
            <a:chExt cx="2807368" cy="753891"/>
          </a:xfrm>
        </p:grpSpPr>
        <p:sp>
          <p:nvSpPr>
            <p:cNvPr id="9393" name="Google Shape;9393;p114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94" name="Google Shape;9394;p114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395" name="Google Shape;9395;p1147"/>
          <p:cNvSpPr/>
          <p:nvPr>
            <p:ph idx="2" type="pic"/>
          </p:nvPr>
        </p:nvSpPr>
        <p:spPr>
          <a:xfrm>
            <a:off x="2807368" y="457202"/>
            <a:ext cx="8915400" cy="5943598"/>
          </a:xfrm>
          <a:prstGeom prst="rect">
            <a:avLst/>
          </a:prstGeom>
          <a:noFill/>
          <a:ln>
            <a:noFill/>
          </a:ln>
        </p:spPr>
      </p:sp>
      <p:pic>
        <p:nvPicPr>
          <p:cNvPr id="9396" name="Google Shape;9396;p114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4">
    <p:spTree>
      <p:nvGrpSpPr>
        <p:cNvPr id="9397" name="Shape 9397"/>
        <p:cNvGrpSpPr/>
        <p:nvPr/>
      </p:nvGrpSpPr>
      <p:grpSpPr>
        <a:xfrm>
          <a:off x="0" y="0"/>
          <a:ext cx="0" cy="0"/>
          <a:chOff x="0" y="0"/>
          <a:chExt cx="0" cy="0"/>
        </a:xfrm>
      </p:grpSpPr>
      <p:sp>
        <p:nvSpPr>
          <p:cNvPr id="9398" name="Google Shape;9398;p114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399" name="Google Shape;9399;p114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00" name="Google Shape;9400;p114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01" name="Google Shape;9401;p114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02" name="Google Shape;9402;p114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03" name="Google Shape;9403;p114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04" name="Google Shape;9404;p1148"/>
          <p:cNvGrpSpPr/>
          <p:nvPr/>
        </p:nvGrpSpPr>
        <p:grpSpPr>
          <a:xfrm>
            <a:off x="7191542" y="1"/>
            <a:ext cx="5000459" cy="1425992"/>
            <a:chOff x="7191542" y="1"/>
            <a:chExt cx="5000459" cy="1425992"/>
          </a:xfrm>
        </p:grpSpPr>
        <p:pic>
          <p:nvPicPr>
            <p:cNvPr id="9405" name="Google Shape;9405;p114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06" name="Google Shape;9406;p1148"/>
            <p:cNvGrpSpPr/>
            <p:nvPr/>
          </p:nvGrpSpPr>
          <p:grpSpPr>
            <a:xfrm>
              <a:off x="7191542" y="1"/>
              <a:ext cx="5000459" cy="1425992"/>
              <a:chOff x="7186272" y="0"/>
              <a:chExt cx="5005729" cy="1427495"/>
            </a:xfrm>
          </p:grpSpPr>
          <p:sp>
            <p:nvSpPr>
              <p:cNvPr id="9407" name="Google Shape;9407;p114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408" name="Google Shape;9408;p114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409" name="Google Shape;9409;p114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5">
    <p:spTree>
      <p:nvGrpSpPr>
        <p:cNvPr id="9410" name="Shape 9410"/>
        <p:cNvGrpSpPr/>
        <p:nvPr/>
      </p:nvGrpSpPr>
      <p:grpSpPr>
        <a:xfrm>
          <a:off x="0" y="0"/>
          <a:ext cx="0" cy="0"/>
          <a:chOff x="0" y="0"/>
          <a:chExt cx="0" cy="0"/>
        </a:xfrm>
      </p:grpSpPr>
      <p:sp>
        <p:nvSpPr>
          <p:cNvPr id="9411" name="Google Shape;9411;p114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12" name="Google Shape;9412;p114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13" name="Google Shape;9413;p114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14" name="Google Shape;9414;p114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15" name="Google Shape;9415;p114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16" name="Google Shape;9416;p114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17" name="Google Shape;9417;p1149"/>
          <p:cNvGrpSpPr/>
          <p:nvPr/>
        </p:nvGrpSpPr>
        <p:grpSpPr>
          <a:xfrm>
            <a:off x="7191542" y="1"/>
            <a:ext cx="5000459" cy="1425992"/>
            <a:chOff x="7191542" y="1"/>
            <a:chExt cx="5000459" cy="1425992"/>
          </a:xfrm>
        </p:grpSpPr>
        <p:pic>
          <p:nvPicPr>
            <p:cNvPr id="9418" name="Google Shape;9418;p114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19" name="Google Shape;9419;p1149"/>
            <p:cNvGrpSpPr/>
            <p:nvPr/>
          </p:nvGrpSpPr>
          <p:grpSpPr>
            <a:xfrm>
              <a:off x="7191542" y="1"/>
              <a:ext cx="5000459" cy="1425992"/>
              <a:chOff x="7186272" y="0"/>
              <a:chExt cx="5005729" cy="1427495"/>
            </a:xfrm>
          </p:grpSpPr>
          <p:sp>
            <p:nvSpPr>
              <p:cNvPr id="9420" name="Google Shape;9420;p114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421" name="Google Shape;9421;p114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422" name="Google Shape;9422;p114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VERYDAY - CONTENT ONLY" showMasterSp="0">
  <p:cSld name="EVERYDAY - CONTENT ONLY 2 4">
    <p:spTree>
      <p:nvGrpSpPr>
        <p:cNvPr id="9423" name="Shape 9423"/>
        <p:cNvGrpSpPr/>
        <p:nvPr/>
      </p:nvGrpSpPr>
      <p:grpSpPr>
        <a:xfrm>
          <a:off x="0" y="0"/>
          <a:ext cx="0" cy="0"/>
          <a:chOff x="0" y="0"/>
          <a:chExt cx="0" cy="0"/>
        </a:xfrm>
      </p:grpSpPr>
      <p:sp>
        <p:nvSpPr>
          <p:cNvPr id="9424" name="Google Shape;9424;p1150"/>
          <p:cNvSpPr/>
          <p:nvPr/>
        </p:nvSpPr>
        <p:spPr>
          <a:xfrm>
            <a:off x="0" y="0"/>
            <a:ext cx="12192000" cy="1313056"/>
          </a:xfrm>
          <a:prstGeom prst="rect">
            <a:avLst/>
          </a:prstGeom>
          <a:gradFill>
            <a:gsLst>
              <a:gs pos="0">
                <a:schemeClr val="accent1"/>
              </a:gs>
              <a:gs pos="100000">
                <a:schemeClr val="dk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25" name="Google Shape;9425;p1150"/>
          <p:cNvSpPr/>
          <p:nvPr/>
        </p:nvSpPr>
        <p:spPr>
          <a:xfrm>
            <a:off x="6863643" y="16267"/>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426" name="Google Shape;9426;p1150"/>
          <p:cNvSpPr txBox="1"/>
          <p:nvPr>
            <p:ph idx="1" type="body"/>
          </p:nvPr>
        </p:nvSpPr>
        <p:spPr>
          <a:xfrm>
            <a:off x="508540" y="1707786"/>
            <a:ext cx="11203664" cy="4648568"/>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1000"/>
              </a:spcBef>
              <a:spcAft>
                <a:spcPts val="0"/>
              </a:spcAft>
              <a:buSzPts val="2400"/>
              <a:buChar char="•"/>
              <a:defRPr>
                <a:solidFill>
                  <a:srgbClr val="4B545E"/>
                </a:solidFill>
              </a:defRPr>
            </a:lvl1pPr>
            <a:lvl2pPr indent="-355600" lvl="1" marL="914400" algn="l">
              <a:lnSpc>
                <a:spcPct val="100000"/>
              </a:lnSpc>
              <a:spcBef>
                <a:spcPts val="1000"/>
              </a:spcBef>
              <a:spcAft>
                <a:spcPts val="0"/>
              </a:spcAft>
              <a:buSzPts val="2000"/>
              <a:buChar char="•"/>
              <a:defRPr>
                <a:solidFill>
                  <a:srgbClr val="4B545E"/>
                </a:solidFill>
              </a:defRPr>
            </a:lvl2pPr>
            <a:lvl3pPr indent="-342900" lvl="2" marL="1371600" algn="l">
              <a:lnSpc>
                <a:spcPct val="100000"/>
              </a:lnSpc>
              <a:spcBef>
                <a:spcPts val="1000"/>
              </a:spcBef>
              <a:spcAft>
                <a:spcPts val="0"/>
              </a:spcAft>
              <a:buSzPts val="1800"/>
              <a:buChar char="•"/>
              <a:defRPr>
                <a:solidFill>
                  <a:srgbClr val="4B545E"/>
                </a:solidFill>
              </a:defRPr>
            </a:lvl3pPr>
            <a:lvl4pPr indent="-330200" lvl="3" marL="1828800" algn="l">
              <a:lnSpc>
                <a:spcPct val="100000"/>
              </a:lnSpc>
              <a:spcBef>
                <a:spcPts val="1000"/>
              </a:spcBef>
              <a:spcAft>
                <a:spcPts val="0"/>
              </a:spcAft>
              <a:buSzPts val="1600"/>
              <a:buChar char="•"/>
              <a:defRPr>
                <a:solidFill>
                  <a:srgbClr val="4B545E"/>
                </a:solidFill>
              </a:defRPr>
            </a:lvl4pPr>
            <a:lvl5pPr indent="-330200" lvl="4" marL="2286000" algn="l">
              <a:lnSpc>
                <a:spcPct val="100000"/>
              </a:lnSpc>
              <a:spcBef>
                <a:spcPts val="1000"/>
              </a:spcBef>
              <a:spcAft>
                <a:spcPts val="0"/>
              </a:spcAft>
              <a:buSzPts val="1600"/>
              <a:buChar char="•"/>
              <a:defRPr>
                <a:solidFill>
                  <a:srgbClr val="4B545E"/>
                </a:solidFill>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27" name="Google Shape;9427;p1150"/>
          <p:cNvSpPr/>
          <p:nvPr/>
        </p:nvSpPr>
        <p:spPr>
          <a:xfrm>
            <a:off x="6863643" y="519648"/>
            <a:ext cx="5328356" cy="812272"/>
          </a:xfrm>
          <a:custGeom>
            <a:rect b="b" l="l" r="r" t="t"/>
            <a:pathLst>
              <a:path extrusionOk="0" h="20619" w="2160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525"/>
              <a:buFont typeface="Arial"/>
              <a:buNone/>
            </a:pPr>
            <a:r>
              <a:t/>
            </a:r>
            <a:endParaRPr sz="1525">
              <a:solidFill>
                <a:srgbClr val="FFFFFF"/>
              </a:solidFill>
              <a:latin typeface="Helvetica Neue"/>
              <a:ea typeface="Helvetica Neue"/>
              <a:cs typeface="Helvetica Neue"/>
              <a:sym typeface="Helvetica Neue"/>
            </a:endParaRPr>
          </a:p>
        </p:txBody>
      </p:sp>
      <p:sp>
        <p:nvSpPr>
          <p:cNvPr id="9428" name="Google Shape;9428;p1150"/>
          <p:cNvSpPr txBox="1"/>
          <p:nvPr>
            <p:ph type="title"/>
          </p:nvPr>
        </p:nvSpPr>
        <p:spPr>
          <a:xfrm>
            <a:off x="304800" y="170056"/>
            <a:ext cx="11430000" cy="114300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3200"/>
              <a:buFont typeface="Calibri"/>
              <a:buNone/>
              <a:defRPr b="1" sz="32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29" name="Google Shape;9429;p1150"/>
          <p:cNvSpPr txBox="1"/>
          <p:nvPr>
            <p:ph idx="2" type="body"/>
          </p:nvPr>
        </p:nvSpPr>
        <p:spPr>
          <a:xfrm>
            <a:off x="332187" y="953346"/>
            <a:ext cx="11430112" cy="41592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00"/>
              <a:buNone/>
              <a:defRPr sz="1400">
                <a:solidFill>
                  <a:schemeClr val="lt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430" name="Google Shape;9430;p1150"/>
          <p:cNvCxnSpPr/>
          <p:nvPr/>
        </p:nvCxnSpPr>
        <p:spPr>
          <a:xfrm>
            <a:off x="11311725" y="6447272"/>
            <a:ext cx="0" cy="267883"/>
          </a:xfrm>
          <a:prstGeom prst="straightConnector1">
            <a:avLst/>
          </a:prstGeom>
          <a:noFill/>
          <a:ln cap="flat" cmpd="sng" w="9525">
            <a:solidFill>
              <a:srgbClr val="7F7F7F"/>
            </a:solidFill>
            <a:prstDash val="solid"/>
            <a:miter lim="800000"/>
            <a:headEnd len="sm" w="sm" type="none"/>
            <a:tailEnd len="sm" w="sm" type="none"/>
          </a:ln>
        </p:spPr>
      </p:cxnSp>
      <p:sp>
        <p:nvSpPr>
          <p:cNvPr id="9431" name="Google Shape;9431;p1150"/>
          <p:cNvSpPr txBox="1"/>
          <p:nvPr>
            <p:ph idx="12" type="sldNum"/>
          </p:nvPr>
        </p:nvSpPr>
        <p:spPr>
          <a:xfrm>
            <a:off x="11202595" y="6454533"/>
            <a:ext cx="559704" cy="31917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1pPr>
            <a:lvl2pPr indent="0" lvl="1"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2pPr>
            <a:lvl3pPr indent="0" lvl="2"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3pPr>
            <a:lvl4pPr indent="0" lvl="3"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4pPr>
            <a:lvl5pPr indent="0" lvl="4"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5pPr>
            <a:lvl6pPr indent="0" lvl="5"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6pPr>
            <a:lvl7pPr indent="0" lvl="6"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7pPr>
            <a:lvl8pPr indent="0" lvl="7"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8pPr>
            <a:lvl9pPr indent="0" lvl="8" marL="0" marR="0" algn="r">
              <a:spcBef>
                <a:spcPts val="0"/>
              </a:spcBef>
              <a:spcAft>
                <a:spcPts val="0"/>
              </a:spcAft>
              <a:buClr>
                <a:srgbClr val="7F7F7F"/>
              </a:buClr>
              <a:buSzPts val="1000"/>
              <a:buFont typeface="Calibri"/>
              <a:buNone/>
              <a:defRPr b="0" i="0" sz="1000" u="none" cap="none" strike="noStrike">
                <a:solidFill>
                  <a:srgbClr val="7F7F7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pic>
        <p:nvPicPr>
          <p:cNvPr id="9432" name="Google Shape;9432;p1150"/>
          <p:cNvPicPr preferRelativeResize="0"/>
          <p:nvPr/>
        </p:nvPicPr>
        <p:blipFill rotWithShape="1">
          <a:blip r:embed="rId2">
            <a:alphaModFix/>
          </a:blip>
          <a:srcRect b="0" l="0" r="0" t="0"/>
          <a:stretch/>
        </p:blipFill>
        <p:spPr>
          <a:xfrm>
            <a:off x="9596461" y="6492240"/>
            <a:ext cx="1606135" cy="229238"/>
          </a:xfrm>
          <a:prstGeom prst="rect">
            <a:avLst/>
          </a:prstGeom>
          <a:noFill/>
          <a:ln>
            <a:noFill/>
          </a:ln>
        </p:spPr>
      </p:pic>
    </p:spTree>
  </p:cSld>
  <p:clrMapOvr>
    <a:masterClrMapping/>
  </p:clrMapOvr>
</p:sldLayout>
</file>

<file path=ppt/slideLayouts/slideLayout9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3 3">
    <p:spTree>
      <p:nvGrpSpPr>
        <p:cNvPr id="9433" name="Shape 9433"/>
        <p:cNvGrpSpPr/>
        <p:nvPr/>
      </p:nvGrpSpPr>
      <p:grpSpPr>
        <a:xfrm>
          <a:off x="0" y="0"/>
          <a:ext cx="0" cy="0"/>
          <a:chOff x="0" y="0"/>
          <a:chExt cx="0" cy="0"/>
        </a:xfrm>
      </p:grpSpPr>
      <p:sp>
        <p:nvSpPr>
          <p:cNvPr id="9434" name="Google Shape;9434;p115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35" name="Google Shape;9435;p115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36" name="Google Shape;9436;p115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437" name="Google Shape;9437;p1151"/>
          <p:cNvSpPr/>
          <p:nvPr>
            <p:ph idx="2" type="pic"/>
          </p:nvPr>
        </p:nvSpPr>
        <p:spPr>
          <a:xfrm>
            <a:off x="7118684" y="233915"/>
            <a:ext cx="5073316" cy="5943600"/>
          </a:xfrm>
          <a:prstGeom prst="rect">
            <a:avLst/>
          </a:prstGeom>
          <a:noFill/>
          <a:ln>
            <a:noFill/>
          </a:ln>
        </p:spPr>
      </p:sp>
      <p:grpSp>
        <p:nvGrpSpPr>
          <p:cNvPr id="9438" name="Google Shape;9438;p1151"/>
          <p:cNvGrpSpPr/>
          <p:nvPr/>
        </p:nvGrpSpPr>
        <p:grpSpPr>
          <a:xfrm>
            <a:off x="0" y="5020348"/>
            <a:ext cx="12192000" cy="1837653"/>
            <a:chOff x="0" y="5020348"/>
            <a:chExt cx="12192000" cy="1837653"/>
          </a:xfrm>
        </p:grpSpPr>
        <p:sp>
          <p:nvSpPr>
            <p:cNvPr id="9439" name="Google Shape;9439;p115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40" name="Google Shape;9440;p115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441" name="Google Shape;9441;p115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4 3">
    <p:bg>
      <p:bgPr>
        <a:solidFill>
          <a:schemeClr val="lt2"/>
        </a:solidFill>
      </p:bgPr>
    </p:bg>
    <p:spTree>
      <p:nvGrpSpPr>
        <p:cNvPr id="9442" name="Shape 9442"/>
        <p:cNvGrpSpPr/>
        <p:nvPr/>
      </p:nvGrpSpPr>
      <p:grpSpPr>
        <a:xfrm>
          <a:off x="0" y="0"/>
          <a:ext cx="0" cy="0"/>
          <a:chOff x="0" y="0"/>
          <a:chExt cx="0" cy="0"/>
        </a:xfrm>
      </p:grpSpPr>
      <p:grpSp>
        <p:nvGrpSpPr>
          <p:cNvPr id="9443" name="Google Shape;9443;p1152"/>
          <p:cNvGrpSpPr/>
          <p:nvPr/>
        </p:nvGrpSpPr>
        <p:grpSpPr>
          <a:xfrm>
            <a:off x="0" y="5020347"/>
            <a:ext cx="12192000" cy="1837653"/>
            <a:chOff x="0" y="5020347"/>
            <a:chExt cx="12192000" cy="1837653"/>
          </a:xfrm>
        </p:grpSpPr>
        <p:sp>
          <p:nvSpPr>
            <p:cNvPr id="9444" name="Google Shape;9444;p115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45" name="Google Shape;9445;p115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46" name="Google Shape;9446;p115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447" name="Google Shape;9447;p115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448" name="Google Shape;9448;p115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49" name="Google Shape;9449;p115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8">
    <p:spTree>
      <p:nvGrpSpPr>
        <p:cNvPr id="978" name="Shape 978"/>
        <p:cNvGrpSpPr/>
        <p:nvPr/>
      </p:nvGrpSpPr>
      <p:grpSpPr>
        <a:xfrm>
          <a:off x="0" y="0"/>
          <a:ext cx="0" cy="0"/>
          <a:chOff x="0" y="0"/>
          <a:chExt cx="0" cy="0"/>
        </a:xfrm>
      </p:grpSpPr>
      <p:grpSp>
        <p:nvGrpSpPr>
          <p:cNvPr id="979" name="Google Shape;979;p164"/>
          <p:cNvGrpSpPr/>
          <p:nvPr/>
        </p:nvGrpSpPr>
        <p:grpSpPr>
          <a:xfrm>
            <a:off x="0" y="0"/>
            <a:ext cx="12192000" cy="2148830"/>
            <a:chOff x="0" y="0"/>
            <a:chExt cx="12192000" cy="2148830"/>
          </a:xfrm>
        </p:grpSpPr>
        <p:sp>
          <p:nvSpPr>
            <p:cNvPr id="980" name="Google Shape;980;p16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1" name="Google Shape;981;p16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82" name="Google Shape;982;p16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83" name="Google Shape;983;p16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4" name="Google Shape;984;p16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pic>
        <p:nvPicPr>
          <p:cNvPr id="985" name="Google Shape;985;p16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86" name="Google Shape;986;p16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3 3">
    <p:spTree>
      <p:nvGrpSpPr>
        <p:cNvPr id="9450" name="Shape 9450"/>
        <p:cNvGrpSpPr/>
        <p:nvPr/>
      </p:nvGrpSpPr>
      <p:grpSpPr>
        <a:xfrm>
          <a:off x="0" y="0"/>
          <a:ext cx="0" cy="0"/>
          <a:chOff x="0" y="0"/>
          <a:chExt cx="0" cy="0"/>
        </a:xfrm>
      </p:grpSpPr>
      <p:sp>
        <p:nvSpPr>
          <p:cNvPr id="9451" name="Google Shape;9451;p115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452" name="Google Shape;9452;p115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453" name="Google Shape;9453;p1153"/>
          <p:cNvGrpSpPr/>
          <p:nvPr/>
        </p:nvGrpSpPr>
        <p:grpSpPr>
          <a:xfrm>
            <a:off x="0" y="5379426"/>
            <a:ext cx="2807368" cy="753891"/>
            <a:chOff x="0" y="5379426"/>
            <a:chExt cx="2807368" cy="753891"/>
          </a:xfrm>
        </p:grpSpPr>
        <p:sp>
          <p:nvSpPr>
            <p:cNvPr id="9454" name="Google Shape;9454;p115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55" name="Google Shape;9455;p115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456" name="Google Shape;9456;p1153"/>
          <p:cNvSpPr/>
          <p:nvPr>
            <p:ph idx="2" type="pic"/>
          </p:nvPr>
        </p:nvSpPr>
        <p:spPr>
          <a:xfrm>
            <a:off x="2807368" y="457202"/>
            <a:ext cx="8915400" cy="5943598"/>
          </a:xfrm>
          <a:prstGeom prst="rect">
            <a:avLst/>
          </a:prstGeom>
          <a:noFill/>
          <a:ln>
            <a:noFill/>
          </a:ln>
        </p:spPr>
      </p:sp>
      <p:pic>
        <p:nvPicPr>
          <p:cNvPr id="9457" name="Google Shape;9457;p115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0">
    <p:spTree>
      <p:nvGrpSpPr>
        <p:cNvPr id="9458" name="Shape 9458"/>
        <p:cNvGrpSpPr/>
        <p:nvPr/>
      </p:nvGrpSpPr>
      <p:grpSpPr>
        <a:xfrm>
          <a:off x="0" y="0"/>
          <a:ext cx="0" cy="0"/>
          <a:chOff x="0" y="0"/>
          <a:chExt cx="0" cy="0"/>
        </a:xfrm>
      </p:grpSpPr>
      <p:sp>
        <p:nvSpPr>
          <p:cNvPr id="9459" name="Google Shape;9459;p11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60" name="Google Shape;9460;p115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61" name="Google Shape;9461;p11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62" name="Google Shape;9462;p1154"/>
          <p:cNvGrpSpPr/>
          <p:nvPr/>
        </p:nvGrpSpPr>
        <p:grpSpPr>
          <a:xfrm>
            <a:off x="7191542" y="1"/>
            <a:ext cx="5000459" cy="1425992"/>
            <a:chOff x="7191542" y="1"/>
            <a:chExt cx="5000459" cy="1425992"/>
          </a:xfrm>
        </p:grpSpPr>
        <p:pic>
          <p:nvPicPr>
            <p:cNvPr id="9463" name="Google Shape;9463;p115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64" name="Google Shape;9464;p1154"/>
            <p:cNvGrpSpPr/>
            <p:nvPr/>
          </p:nvGrpSpPr>
          <p:grpSpPr>
            <a:xfrm>
              <a:off x="7191542" y="1"/>
              <a:ext cx="5000459" cy="1425992"/>
              <a:chOff x="7186272" y="0"/>
              <a:chExt cx="5005729" cy="1427495"/>
            </a:xfrm>
          </p:grpSpPr>
          <p:sp>
            <p:nvSpPr>
              <p:cNvPr id="9465" name="Google Shape;9465;p115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466" name="Google Shape;9466;p115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8">
    <p:spTree>
      <p:nvGrpSpPr>
        <p:cNvPr id="9467" name="Shape 9467"/>
        <p:cNvGrpSpPr/>
        <p:nvPr/>
      </p:nvGrpSpPr>
      <p:grpSpPr>
        <a:xfrm>
          <a:off x="0" y="0"/>
          <a:ext cx="0" cy="0"/>
          <a:chOff x="0" y="0"/>
          <a:chExt cx="0" cy="0"/>
        </a:xfrm>
      </p:grpSpPr>
      <p:sp>
        <p:nvSpPr>
          <p:cNvPr id="9468" name="Google Shape;9468;p115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69" name="Google Shape;9469;p115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70" name="Google Shape;9470;p115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71" name="Google Shape;9471;p115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72" name="Google Shape;9472;p115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73" name="Google Shape;9473;p115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74" name="Google Shape;9474;p1155"/>
          <p:cNvGrpSpPr/>
          <p:nvPr/>
        </p:nvGrpSpPr>
        <p:grpSpPr>
          <a:xfrm>
            <a:off x="7191542" y="1"/>
            <a:ext cx="5000459" cy="1425992"/>
            <a:chOff x="7191542" y="1"/>
            <a:chExt cx="5000459" cy="1425992"/>
          </a:xfrm>
        </p:grpSpPr>
        <p:pic>
          <p:nvPicPr>
            <p:cNvPr id="9475" name="Google Shape;9475;p115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76" name="Google Shape;9476;p1155"/>
            <p:cNvGrpSpPr/>
            <p:nvPr/>
          </p:nvGrpSpPr>
          <p:grpSpPr>
            <a:xfrm>
              <a:off x="7191542" y="1"/>
              <a:ext cx="5000459" cy="1425992"/>
              <a:chOff x="7186272" y="0"/>
              <a:chExt cx="5005729" cy="1427495"/>
            </a:xfrm>
          </p:grpSpPr>
          <p:sp>
            <p:nvSpPr>
              <p:cNvPr id="9477" name="Google Shape;9477;p115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478" name="Google Shape;9478;p115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479" name="Google Shape;9479;p115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0 2">
    <p:spTree>
      <p:nvGrpSpPr>
        <p:cNvPr id="9480" name="Shape 9480"/>
        <p:cNvGrpSpPr/>
        <p:nvPr/>
      </p:nvGrpSpPr>
      <p:grpSpPr>
        <a:xfrm>
          <a:off x="0" y="0"/>
          <a:ext cx="0" cy="0"/>
          <a:chOff x="0" y="0"/>
          <a:chExt cx="0" cy="0"/>
        </a:xfrm>
      </p:grpSpPr>
      <p:sp>
        <p:nvSpPr>
          <p:cNvPr id="9481" name="Google Shape;9481;p115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82" name="Google Shape;9482;p115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83" name="Google Shape;9483;p115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84" name="Google Shape;9484;p1156"/>
          <p:cNvGrpSpPr/>
          <p:nvPr/>
        </p:nvGrpSpPr>
        <p:grpSpPr>
          <a:xfrm>
            <a:off x="7191542" y="1"/>
            <a:ext cx="5000459" cy="1425992"/>
            <a:chOff x="7191542" y="1"/>
            <a:chExt cx="5000459" cy="1425992"/>
          </a:xfrm>
        </p:grpSpPr>
        <p:pic>
          <p:nvPicPr>
            <p:cNvPr id="9485" name="Google Shape;9485;p115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86" name="Google Shape;9486;p1156"/>
            <p:cNvGrpSpPr/>
            <p:nvPr/>
          </p:nvGrpSpPr>
          <p:grpSpPr>
            <a:xfrm>
              <a:off x="7191542" y="1"/>
              <a:ext cx="5000459" cy="1425992"/>
              <a:chOff x="7186272" y="0"/>
              <a:chExt cx="5005729" cy="1427495"/>
            </a:xfrm>
          </p:grpSpPr>
          <p:sp>
            <p:nvSpPr>
              <p:cNvPr id="9487" name="Google Shape;9487;p115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488" name="Google Shape;9488;p115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8 2">
    <p:spTree>
      <p:nvGrpSpPr>
        <p:cNvPr id="9489" name="Shape 9489"/>
        <p:cNvGrpSpPr/>
        <p:nvPr/>
      </p:nvGrpSpPr>
      <p:grpSpPr>
        <a:xfrm>
          <a:off x="0" y="0"/>
          <a:ext cx="0" cy="0"/>
          <a:chOff x="0" y="0"/>
          <a:chExt cx="0" cy="0"/>
        </a:xfrm>
      </p:grpSpPr>
      <p:sp>
        <p:nvSpPr>
          <p:cNvPr id="9490" name="Google Shape;9490;p115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491" name="Google Shape;9491;p115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92" name="Google Shape;9492;p115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93" name="Google Shape;9493;p115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494" name="Google Shape;9494;p115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495" name="Google Shape;9495;p115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496" name="Google Shape;9496;p1157"/>
          <p:cNvGrpSpPr/>
          <p:nvPr/>
        </p:nvGrpSpPr>
        <p:grpSpPr>
          <a:xfrm>
            <a:off x="7191542" y="1"/>
            <a:ext cx="5000459" cy="1425992"/>
            <a:chOff x="7191542" y="1"/>
            <a:chExt cx="5000459" cy="1425992"/>
          </a:xfrm>
        </p:grpSpPr>
        <p:pic>
          <p:nvPicPr>
            <p:cNvPr id="9497" name="Google Shape;9497;p115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498" name="Google Shape;9498;p1157"/>
            <p:cNvGrpSpPr/>
            <p:nvPr/>
          </p:nvGrpSpPr>
          <p:grpSpPr>
            <a:xfrm>
              <a:off x="7191542" y="1"/>
              <a:ext cx="5000459" cy="1425992"/>
              <a:chOff x="7186272" y="0"/>
              <a:chExt cx="5005729" cy="1427495"/>
            </a:xfrm>
          </p:grpSpPr>
          <p:sp>
            <p:nvSpPr>
              <p:cNvPr id="9499" name="Google Shape;9499;p115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00" name="Google Shape;9500;p115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501" name="Google Shape;9501;p115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2">
    <p:spTree>
      <p:nvGrpSpPr>
        <p:cNvPr id="9502" name="Shape 9502"/>
        <p:cNvGrpSpPr/>
        <p:nvPr/>
      </p:nvGrpSpPr>
      <p:grpSpPr>
        <a:xfrm>
          <a:off x="0" y="0"/>
          <a:ext cx="0" cy="0"/>
          <a:chOff x="0" y="0"/>
          <a:chExt cx="0" cy="0"/>
        </a:xfrm>
      </p:grpSpPr>
      <p:sp>
        <p:nvSpPr>
          <p:cNvPr id="9503" name="Google Shape;9503;p115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04" name="Google Shape;9504;p1158"/>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505" name="Google Shape;9505;p1158"/>
          <p:cNvGrpSpPr/>
          <p:nvPr/>
        </p:nvGrpSpPr>
        <p:grpSpPr>
          <a:xfrm>
            <a:off x="7191542" y="1"/>
            <a:ext cx="5000459" cy="1425992"/>
            <a:chOff x="7191542" y="1"/>
            <a:chExt cx="5000459" cy="1425992"/>
          </a:xfrm>
        </p:grpSpPr>
        <p:pic>
          <p:nvPicPr>
            <p:cNvPr id="9506" name="Google Shape;9506;p115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07" name="Google Shape;9507;p1158"/>
            <p:cNvGrpSpPr/>
            <p:nvPr/>
          </p:nvGrpSpPr>
          <p:grpSpPr>
            <a:xfrm>
              <a:off x="7191542" y="1"/>
              <a:ext cx="5000459" cy="1425992"/>
              <a:chOff x="7186272" y="0"/>
              <a:chExt cx="5005729" cy="1427495"/>
            </a:xfrm>
          </p:grpSpPr>
          <p:sp>
            <p:nvSpPr>
              <p:cNvPr id="9508" name="Google Shape;9508;p115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09" name="Google Shape;9509;p115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510" name="Google Shape;9510;p1158"/>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11" name="Google Shape;9511;p1158"/>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512" name="Google Shape;9512;p115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13" name="Google Shape;9513;p115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1">
    <p:spTree>
      <p:nvGrpSpPr>
        <p:cNvPr id="9514" name="Shape 9514"/>
        <p:cNvGrpSpPr/>
        <p:nvPr/>
      </p:nvGrpSpPr>
      <p:grpSpPr>
        <a:xfrm>
          <a:off x="0" y="0"/>
          <a:ext cx="0" cy="0"/>
          <a:chOff x="0" y="0"/>
          <a:chExt cx="0" cy="0"/>
        </a:xfrm>
      </p:grpSpPr>
      <p:grpSp>
        <p:nvGrpSpPr>
          <p:cNvPr id="9515" name="Google Shape;9515;p1159"/>
          <p:cNvGrpSpPr/>
          <p:nvPr/>
        </p:nvGrpSpPr>
        <p:grpSpPr>
          <a:xfrm>
            <a:off x="7191542" y="1"/>
            <a:ext cx="5000459" cy="1425992"/>
            <a:chOff x="7191542" y="1"/>
            <a:chExt cx="5000459" cy="1425992"/>
          </a:xfrm>
        </p:grpSpPr>
        <p:pic>
          <p:nvPicPr>
            <p:cNvPr id="9516" name="Google Shape;9516;p115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17" name="Google Shape;9517;p1159"/>
            <p:cNvGrpSpPr/>
            <p:nvPr/>
          </p:nvGrpSpPr>
          <p:grpSpPr>
            <a:xfrm>
              <a:off x="7191542" y="1"/>
              <a:ext cx="5000459" cy="1425992"/>
              <a:chOff x="7186272" y="0"/>
              <a:chExt cx="5005729" cy="1427495"/>
            </a:xfrm>
          </p:grpSpPr>
          <p:sp>
            <p:nvSpPr>
              <p:cNvPr id="9518" name="Google Shape;9518;p115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19" name="Google Shape;9519;p115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520" name="Google Shape;9520;p115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21" name="Google Shape;9521;p1159"/>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522" name="Google Shape;9522;p1159"/>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23" name="Google Shape;9523;p1159"/>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524" name="Google Shape;9524;p1159"/>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25" name="Google Shape;9525;p11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526" name="Google Shape;9526;p115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27" name="Google Shape;9527;p11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1">
    <p:spTree>
      <p:nvGrpSpPr>
        <p:cNvPr id="9528" name="Shape 9528"/>
        <p:cNvGrpSpPr/>
        <p:nvPr/>
      </p:nvGrpSpPr>
      <p:grpSpPr>
        <a:xfrm>
          <a:off x="0" y="0"/>
          <a:ext cx="0" cy="0"/>
          <a:chOff x="0" y="0"/>
          <a:chExt cx="0" cy="0"/>
        </a:xfrm>
      </p:grpSpPr>
      <p:grpSp>
        <p:nvGrpSpPr>
          <p:cNvPr id="9529" name="Google Shape;9529;p1160"/>
          <p:cNvGrpSpPr/>
          <p:nvPr/>
        </p:nvGrpSpPr>
        <p:grpSpPr>
          <a:xfrm>
            <a:off x="7191542" y="1"/>
            <a:ext cx="5000459" cy="1425992"/>
            <a:chOff x="7191542" y="1"/>
            <a:chExt cx="5000459" cy="1425992"/>
          </a:xfrm>
        </p:grpSpPr>
        <p:pic>
          <p:nvPicPr>
            <p:cNvPr id="9530" name="Google Shape;9530;p116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31" name="Google Shape;9531;p1160"/>
            <p:cNvGrpSpPr/>
            <p:nvPr/>
          </p:nvGrpSpPr>
          <p:grpSpPr>
            <a:xfrm>
              <a:off x="7191542" y="1"/>
              <a:ext cx="5000459" cy="1425992"/>
              <a:chOff x="7186272" y="0"/>
              <a:chExt cx="5005729" cy="1427495"/>
            </a:xfrm>
          </p:grpSpPr>
          <p:sp>
            <p:nvSpPr>
              <p:cNvPr id="9532" name="Google Shape;9532;p116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33" name="Google Shape;9533;p116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534" name="Google Shape;9534;p116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35" name="Google Shape;9535;p116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536" name="Google Shape;9536;p116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37" name="Google Shape;9537;p116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2">
    <p:spTree>
      <p:nvGrpSpPr>
        <p:cNvPr id="9538" name="Shape 9538"/>
        <p:cNvGrpSpPr/>
        <p:nvPr/>
      </p:nvGrpSpPr>
      <p:grpSpPr>
        <a:xfrm>
          <a:off x="0" y="0"/>
          <a:ext cx="0" cy="0"/>
          <a:chOff x="0" y="0"/>
          <a:chExt cx="0" cy="0"/>
        </a:xfrm>
      </p:grpSpPr>
      <p:grpSp>
        <p:nvGrpSpPr>
          <p:cNvPr id="9539" name="Google Shape;9539;p1161"/>
          <p:cNvGrpSpPr/>
          <p:nvPr/>
        </p:nvGrpSpPr>
        <p:grpSpPr>
          <a:xfrm>
            <a:off x="0" y="0"/>
            <a:ext cx="12192000" cy="2148830"/>
            <a:chOff x="0" y="0"/>
            <a:chExt cx="12192000" cy="2148830"/>
          </a:xfrm>
        </p:grpSpPr>
        <p:sp>
          <p:nvSpPr>
            <p:cNvPr id="9540" name="Google Shape;9540;p1161"/>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41" name="Google Shape;9541;p1161"/>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542" name="Google Shape;9542;p1161"/>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43" name="Google Shape;9543;p1161"/>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44" name="Google Shape;9544;p1161"/>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545" name="Google Shape;9545;p1161"/>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546" name="Google Shape;9546;p1161"/>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1">
    <p:spTree>
      <p:nvGrpSpPr>
        <p:cNvPr id="9547" name="Shape 9547"/>
        <p:cNvGrpSpPr/>
        <p:nvPr/>
      </p:nvGrpSpPr>
      <p:grpSpPr>
        <a:xfrm>
          <a:off x="0" y="0"/>
          <a:ext cx="0" cy="0"/>
          <a:chOff x="0" y="0"/>
          <a:chExt cx="0" cy="0"/>
        </a:xfrm>
      </p:grpSpPr>
      <p:sp>
        <p:nvSpPr>
          <p:cNvPr id="9548" name="Google Shape;9548;p116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549" name="Google Shape;9549;p116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50" name="Google Shape;9550;p116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551" name="Google Shape;9551;p1162"/>
          <p:cNvGrpSpPr/>
          <p:nvPr/>
        </p:nvGrpSpPr>
        <p:grpSpPr>
          <a:xfrm>
            <a:off x="7191542" y="1"/>
            <a:ext cx="5000459" cy="1425992"/>
            <a:chOff x="7191542" y="1"/>
            <a:chExt cx="5000459" cy="1425992"/>
          </a:xfrm>
        </p:grpSpPr>
        <p:pic>
          <p:nvPicPr>
            <p:cNvPr id="9552" name="Google Shape;9552;p116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53" name="Google Shape;9553;p1162"/>
            <p:cNvGrpSpPr/>
            <p:nvPr/>
          </p:nvGrpSpPr>
          <p:grpSpPr>
            <a:xfrm>
              <a:off x="7191542" y="1"/>
              <a:ext cx="5000459" cy="1425992"/>
              <a:chOff x="7186272" y="0"/>
              <a:chExt cx="5005729" cy="1427495"/>
            </a:xfrm>
          </p:grpSpPr>
          <p:sp>
            <p:nvSpPr>
              <p:cNvPr id="9554" name="Google Shape;9554;p116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55" name="Google Shape;9555;p116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8">
    <p:spTree>
      <p:nvGrpSpPr>
        <p:cNvPr id="987" name="Shape 987"/>
        <p:cNvGrpSpPr/>
        <p:nvPr/>
      </p:nvGrpSpPr>
      <p:grpSpPr>
        <a:xfrm>
          <a:off x="0" y="0"/>
          <a:ext cx="0" cy="0"/>
          <a:chOff x="0" y="0"/>
          <a:chExt cx="0" cy="0"/>
        </a:xfrm>
      </p:grpSpPr>
      <p:sp>
        <p:nvSpPr>
          <p:cNvPr id="988" name="Google Shape;988;p16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989" name="Google Shape;989;p16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0" name="Google Shape;990;p16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991" name="Google Shape;991;p165"/>
          <p:cNvGrpSpPr/>
          <p:nvPr/>
        </p:nvGrpSpPr>
        <p:grpSpPr>
          <a:xfrm>
            <a:off x="7191542" y="1"/>
            <a:ext cx="5000459" cy="1425992"/>
            <a:chOff x="7191542" y="1"/>
            <a:chExt cx="5000459" cy="1425992"/>
          </a:xfrm>
        </p:grpSpPr>
        <p:pic>
          <p:nvPicPr>
            <p:cNvPr id="992" name="Google Shape;992;p16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3" name="Google Shape;993;p165"/>
            <p:cNvGrpSpPr/>
            <p:nvPr/>
          </p:nvGrpSpPr>
          <p:grpSpPr>
            <a:xfrm>
              <a:off x="7191542" y="1"/>
              <a:ext cx="5000459" cy="1425992"/>
              <a:chOff x="7186272" y="0"/>
              <a:chExt cx="5005729" cy="1427495"/>
            </a:xfrm>
          </p:grpSpPr>
          <p:sp>
            <p:nvSpPr>
              <p:cNvPr id="994" name="Google Shape;994;p16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95" name="Google Shape;995;p16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2 2">
    <p:spTree>
      <p:nvGrpSpPr>
        <p:cNvPr id="9556" name="Shape 9556"/>
        <p:cNvGrpSpPr/>
        <p:nvPr/>
      </p:nvGrpSpPr>
      <p:grpSpPr>
        <a:xfrm>
          <a:off x="0" y="0"/>
          <a:ext cx="0" cy="0"/>
          <a:chOff x="0" y="0"/>
          <a:chExt cx="0" cy="0"/>
        </a:xfrm>
      </p:grpSpPr>
      <p:sp>
        <p:nvSpPr>
          <p:cNvPr id="9557" name="Google Shape;9557;p1163"/>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58" name="Google Shape;9558;p1163"/>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59" name="Google Shape;9559;p1163"/>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60" name="Google Shape;9560;p116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561" name="Google Shape;9561;p116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562" name="Google Shape;9562;p116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563" name="Google Shape;9563;p1163"/>
          <p:cNvGrpSpPr/>
          <p:nvPr/>
        </p:nvGrpSpPr>
        <p:grpSpPr>
          <a:xfrm>
            <a:off x="7191542" y="1"/>
            <a:ext cx="5000459" cy="1425992"/>
            <a:chOff x="7191542" y="1"/>
            <a:chExt cx="5000459" cy="1425992"/>
          </a:xfrm>
        </p:grpSpPr>
        <p:pic>
          <p:nvPicPr>
            <p:cNvPr id="9564" name="Google Shape;9564;p116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565" name="Google Shape;9565;p1163"/>
            <p:cNvGrpSpPr/>
            <p:nvPr/>
          </p:nvGrpSpPr>
          <p:grpSpPr>
            <a:xfrm>
              <a:off x="7191542" y="1"/>
              <a:ext cx="5000459" cy="1425992"/>
              <a:chOff x="7186272" y="0"/>
              <a:chExt cx="5005729" cy="1427495"/>
            </a:xfrm>
          </p:grpSpPr>
          <p:sp>
            <p:nvSpPr>
              <p:cNvPr id="9566" name="Google Shape;9566;p116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67" name="Google Shape;9567;p116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568" name="Google Shape;9568;p1163"/>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B">
  <p:cSld name="Cover B 3">
    <p:spTree>
      <p:nvGrpSpPr>
        <p:cNvPr id="9569" name="Shape 9569"/>
        <p:cNvGrpSpPr/>
        <p:nvPr/>
      </p:nvGrpSpPr>
      <p:grpSpPr>
        <a:xfrm>
          <a:off x="0" y="0"/>
          <a:ext cx="0" cy="0"/>
          <a:chOff x="0" y="0"/>
          <a:chExt cx="0" cy="0"/>
        </a:xfrm>
      </p:grpSpPr>
      <p:sp>
        <p:nvSpPr>
          <p:cNvPr id="9570" name="Google Shape;9570;p1164"/>
          <p:cNvSpPr txBox="1"/>
          <p:nvPr>
            <p:ph type="ctrTitle"/>
          </p:nvPr>
        </p:nvSpPr>
        <p:spPr>
          <a:xfrm>
            <a:off x="513348" y="2633534"/>
            <a:ext cx="5194433" cy="23876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71" name="Google Shape;9571;p1164"/>
          <p:cNvSpPr txBox="1"/>
          <p:nvPr>
            <p:ph idx="1" type="subTitle"/>
          </p:nvPr>
        </p:nvSpPr>
        <p:spPr>
          <a:xfrm>
            <a:off x="513348" y="5400325"/>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grpSp>
        <p:nvGrpSpPr>
          <p:cNvPr id="9572" name="Google Shape;9572;p1164"/>
          <p:cNvGrpSpPr/>
          <p:nvPr/>
        </p:nvGrpSpPr>
        <p:grpSpPr>
          <a:xfrm flipH="1">
            <a:off x="-1" y="1"/>
            <a:ext cx="6418725" cy="1509822"/>
            <a:chOff x="7522541" y="1"/>
            <a:chExt cx="4669459" cy="1098357"/>
          </a:xfrm>
        </p:grpSpPr>
        <p:sp>
          <p:nvSpPr>
            <p:cNvPr id="9573" name="Google Shape;9573;p1164"/>
            <p:cNvSpPr/>
            <p:nvPr/>
          </p:nvSpPr>
          <p:spPr>
            <a:xfrm>
              <a:off x="7522541" y="1"/>
              <a:ext cx="4669459" cy="1098357"/>
            </a:xfrm>
            <a:custGeom>
              <a:rect b="b" l="l" r="r" t="t"/>
              <a:pathLst>
                <a:path extrusionOk="0" h="1098357" w="4669459">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574" name="Google Shape;9574;p1164"/>
            <p:cNvSpPr/>
            <p:nvPr/>
          </p:nvSpPr>
          <p:spPr>
            <a:xfrm>
              <a:off x="7649481" y="1"/>
              <a:ext cx="4542519" cy="983565"/>
            </a:xfrm>
            <a:custGeom>
              <a:rect b="b" l="l" r="r" t="t"/>
              <a:pathLst>
                <a:path extrusionOk="0" h="983565" w="4542519">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pic>
        <p:nvPicPr>
          <p:cNvPr id="9575" name="Google Shape;9575;p1164"/>
          <p:cNvPicPr preferRelativeResize="0"/>
          <p:nvPr/>
        </p:nvPicPr>
        <p:blipFill rotWithShape="1">
          <a:blip r:embed="rId2">
            <a:alphaModFix/>
          </a:blip>
          <a:srcRect b="0" l="0" r="0" t="0"/>
          <a:stretch/>
        </p:blipFill>
        <p:spPr>
          <a:xfrm>
            <a:off x="513348" y="136525"/>
            <a:ext cx="1945206" cy="879974"/>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4">
    <p:spTree>
      <p:nvGrpSpPr>
        <p:cNvPr id="9576" name="Shape 9576"/>
        <p:cNvGrpSpPr/>
        <p:nvPr/>
      </p:nvGrpSpPr>
      <p:grpSpPr>
        <a:xfrm>
          <a:off x="0" y="0"/>
          <a:ext cx="0" cy="0"/>
          <a:chOff x="0" y="0"/>
          <a:chExt cx="0" cy="0"/>
        </a:xfrm>
      </p:grpSpPr>
      <p:sp>
        <p:nvSpPr>
          <p:cNvPr id="9577" name="Google Shape;9577;p1165"/>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78" name="Google Shape;9578;p1165"/>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79" name="Google Shape;9579;p1165"/>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580" name="Google Shape;9580;p1165"/>
          <p:cNvSpPr/>
          <p:nvPr>
            <p:ph idx="2" type="pic"/>
          </p:nvPr>
        </p:nvSpPr>
        <p:spPr>
          <a:xfrm>
            <a:off x="7118684" y="233915"/>
            <a:ext cx="5073316" cy="5943600"/>
          </a:xfrm>
          <a:prstGeom prst="rect">
            <a:avLst/>
          </a:prstGeom>
          <a:noFill/>
          <a:ln>
            <a:noFill/>
          </a:ln>
        </p:spPr>
      </p:sp>
      <p:grpSp>
        <p:nvGrpSpPr>
          <p:cNvPr id="9581" name="Google Shape;9581;p1165"/>
          <p:cNvGrpSpPr/>
          <p:nvPr/>
        </p:nvGrpSpPr>
        <p:grpSpPr>
          <a:xfrm>
            <a:off x="0" y="5020348"/>
            <a:ext cx="12192000" cy="1837653"/>
            <a:chOff x="0" y="5020348"/>
            <a:chExt cx="12192000" cy="1837653"/>
          </a:xfrm>
        </p:grpSpPr>
        <p:sp>
          <p:nvSpPr>
            <p:cNvPr id="9582" name="Google Shape;9582;p1165"/>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83" name="Google Shape;9583;p1165"/>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584" name="Google Shape;9584;p1165"/>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5">
    <p:bg>
      <p:bgPr>
        <a:solidFill>
          <a:schemeClr val="lt2"/>
        </a:solidFill>
      </p:bgPr>
    </p:bg>
    <p:spTree>
      <p:nvGrpSpPr>
        <p:cNvPr id="9585" name="Shape 9585"/>
        <p:cNvGrpSpPr/>
        <p:nvPr/>
      </p:nvGrpSpPr>
      <p:grpSpPr>
        <a:xfrm>
          <a:off x="0" y="0"/>
          <a:ext cx="0" cy="0"/>
          <a:chOff x="0" y="0"/>
          <a:chExt cx="0" cy="0"/>
        </a:xfrm>
      </p:grpSpPr>
      <p:grpSp>
        <p:nvGrpSpPr>
          <p:cNvPr id="9586" name="Google Shape;9586;p1166"/>
          <p:cNvGrpSpPr/>
          <p:nvPr/>
        </p:nvGrpSpPr>
        <p:grpSpPr>
          <a:xfrm>
            <a:off x="0" y="5020347"/>
            <a:ext cx="12192000" cy="1837653"/>
            <a:chOff x="0" y="5020347"/>
            <a:chExt cx="12192000" cy="1837653"/>
          </a:xfrm>
        </p:grpSpPr>
        <p:sp>
          <p:nvSpPr>
            <p:cNvPr id="9587" name="Google Shape;9587;p1166"/>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88" name="Google Shape;9588;p1166"/>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89" name="Google Shape;9589;p1166"/>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590" name="Google Shape;9590;p1166"/>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591" name="Google Shape;9591;p116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92" name="Google Shape;9592;p116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4">
    <p:spTree>
      <p:nvGrpSpPr>
        <p:cNvPr id="9593" name="Shape 9593"/>
        <p:cNvGrpSpPr/>
        <p:nvPr/>
      </p:nvGrpSpPr>
      <p:grpSpPr>
        <a:xfrm>
          <a:off x="0" y="0"/>
          <a:ext cx="0" cy="0"/>
          <a:chOff x="0" y="0"/>
          <a:chExt cx="0" cy="0"/>
        </a:xfrm>
      </p:grpSpPr>
      <p:sp>
        <p:nvSpPr>
          <p:cNvPr id="9594" name="Google Shape;9594;p1167"/>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595" name="Google Shape;9595;p1167"/>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596" name="Google Shape;9596;p1167"/>
          <p:cNvGrpSpPr/>
          <p:nvPr/>
        </p:nvGrpSpPr>
        <p:grpSpPr>
          <a:xfrm>
            <a:off x="0" y="5379426"/>
            <a:ext cx="2807368" cy="753891"/>
            <a:chOff x="0" y="5379426"/>
            <a:chExt cx="2807368" cy="753891"/>
          </a:xfrm>
        </p:grpSpPr>
        <p:sp>
          <p:nvSpPr>
            <p:cNvPr id="9597" name="Google Shape;9597;p1167"/>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598" name="Google Shape;9598;p1167"/>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599" name="Google Shape;9599;p1167"/>
          <p:cNvSpPr/>
          <p:nvPr>
            <p:ph idx="2" type="pic"/>
          </p:nvPr>
        </p:nvSpPr>
        <p:spPr>
          <a:xfrm>
            <a:off x="2807368" y="457202"/>
            <a:ext cx="8915400" cy="5943598"/>
          </a:xfrm>
          <a:prstGeom prst="rect">
            <a:avLst/>
          </a:prstGeom>
          <a:noFill/>
          <a:ln>
            <a:noFill/>
          </a:ln>
        </p:spPr>
      </p:sp>
      <p:pic>
        <p:nvPicPr>
          <p:cNvPr id="9600" name="Google Shape;9600;p1167"/>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9">
    <p:spTree>
      <p:nvGrpSpPr>
        <p:cNvPr id="9601" name="Shape 9601"/>
        <p:cNvGrpSpPr/>
        <p:nvPr/>
      </p:nvGrpSpPr>
      <p:grpSpPr>
        <a:xfrm>
          <a:off x="0" y="0"/>
          <a:ext cx="0" cy="0"/>
          <a:chOff x="0" y="0"/>
          <a:chExt cx="0" cy="0"/>
        </a:xfrm>
      </p:grpSpPr>
      <p:sp>
        <p:nvSpPr>
          <p:cNvPr id="9602" name="Google Shape;9602;p1168"/>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603" name="Google Shape;9603;p1168"/>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04" name="Google Shape;9604;p1168"/>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05" name="Google Shape;9605;p116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06" name="Google Shape;9606;p116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07" name="Google Shape;9607;p116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608" name="Google Shape;9608;p1168"/>
          <p:cNvGrpSpPr/>
          <p:nvPr/>
        </p:nvGrpSpPr>
        <p:grpSpPr>
          <a:xfrm>
            <a:off x="7191542" y="1"/>
            <a:ext cx="5000459" cy="1425992"/>
            <a:chOff x="7191542" y="1"/>
            <a:chExt cx="5000459" cy="1425992"/>
          </a:xfrm>
        </p:grpSpPr>
        <p:pic>
          <p:nvPicPr>
            <p:cNvPr id="9609" name="Google Shape;9609;p116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10" name="Google Shape;9610;p1168"/>
            <p:cNvGrpSpPr/>
            <p:nvPr/>
          </p:nvGrpSpPr>
          <p:grpSpPr>
            <a:xfrm>
              <a:off x="7191542" y="1"/>
              <a:ext cx="5000459" cy="1425992"/>
              <a:chOff x="7186272" y="0"/>
              <a:chExt cx="5005729" cy="1427495"/>
            </a:xfrm>
          </p:grpSpPr>
          <p:sp>
            <p:nvSpPr>
              <p:cNvPr id="9611" name="Google Shape;9611;p116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12" name="Google Shape;9612;p116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613" name="Google Shape;9613;p1168"/>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0">
    <p:spTree>
      <p:nvGrpSpPr>
        <p:cNvPr id="9614" name="Shape 9614"/>
        <p:cNvGrpSpPr/>
        <p:nvPr/>
      </p:nvGrpSpPr>
      <p:grpSpPr>
        <a:xfrm>
          <a:off x="0" y="0"/>
          <a:ext cx="0" cy="0"/>
          <a:chOff x="0" y="0"/>
          <a:chExt cx="0" cy="0"/>
        </a:xfrm>
      </p:grpSpPr>
      <p:sp>
        <p:nvSpPr>
          <p:cNvPr id="9615" name="Google Shape;9615;p116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616" name="Google Shape;9616;p116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17" name="Google Shape;9617;p116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18" name="Google Shape;9618;p11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19" name="Google Shape;9619;p11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20" name="Google Shape;9620;p11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621" name="Google Shape;9621;p1169"/>
          <p:cNvGrpSpPr/>
          <p:nvPr/>
        </p:nvGrpSpPr>
        <p:grpSpPr>
          <a:xfrm>
            <a:off x="7191542" y="1"/>
            <a:ext cx="5000459" cy="1425992"/>
            <a:chOff x="7191542" y="1"/>
            <a:chExt cx="5000459" cy="1425992"/>
          </a:xfrm>
        </p:grpSpPr>
        <p:pic>
          <p:nvPicPr>
            <p:cNvPr id="9622" name="Google Shape;9622;p11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23" name="Google Shape;9623;p1169"/>
            <p:cNvGrpSpPr/>
            <p:nvPr/>
          </p:nvGrpSpPr>
          <p:grpSpPr>
            <a:xfrm>
              <a:off x="7191542" y="1"/>
              <a:ext cx="5000459" cy="1425992"/>
              <a:chOff x="7186272" y="0"/>
              <a:chExt cx="5005729" cy="1427495"/>
            </a:xfrm>
          </p:grpSpPr>
          <p:sp>
            <p:nvSpPr>
              <p:cNvPr id="9624" name="Google Shape;9624;p11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25" name="Google Shape;9625;p11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626" name="Google Shape;9626;p116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5">
    <p:spTree>
      <p:nvGrpSpPr>
        <p:cNvPr id="9627" name="Shape 9627"/>
        <p:cNvGrpSpPr/>
        <p:nvPr/>
      </p:nvGrpSpPr>
      <p:grpSpPr>
        <a:xfrm>
          <a:off x="0" y="0"/>
          <a:ext cx="0" cy="0"/>
          <a:chOff x="0" y="0"/>
          <a:chExt cx="0" cy="0"/>
        </a:xfrm>
      </p:grpSpPr>
      <p:grpSp>
        <p:nvGrpSpPr>
          <p:cNvPr id="9628" name="Google Shape;9628;p1170"/>
          <p:cNvGrpSpPr/>
          <p:nvPr/>
        </p:nvGrpSpPr>
        <p:grpSpPr>
          <a:xfrm>
            <a:off x="7191542" y="1"/>
            <a:ext cx="5000459" cy="1425992"/>
            <a:chOff x="7191542" y="1"/>
            <a:chExt cx="5000459" cy="1425992"/>
          </a:xfrm>
        </p:grpSpPr>
        <p:pic>
          <p:nvPicPr>
            <p:cNvPr id="9629" name="Google Shape;9629;p117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30" name="Google Shape;9630;p1170"/>
            <p:cNvGrpSpPr/>
            <p:nvPr/>
          </p:nvGrpSpPr>
          <p:grpSpPr>
            <a:xfrm>
              <a:off x="7191542" y="1"/>
              <a:ext cx="5000459" cy="1425992"/>
              <a:chOff x="7186272" y="0"/>
              <a:chExt cx="5005729" cy="1427495"/>
            </a:xfrm>
          </p:grpSpPr>
          <p:sp>
            <p:nvSpPr>
              <p:cNvPr id="9631" name="Google Shape;9631;p117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32" name="Google Shape;9632;p117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633" name="Google Shape;9633;p117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34" name="Google Shape;9634;p1170"/>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35" name="Google Shape;9635;p117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36" name="Google Shape;9636;p117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37" name="Google Shape;9637;p117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3">
    <p:spTree>
      <p:nvGrpSpPr>
        <p:cNvPr id="9638" name="Shape 9638"/>
        <p:cNvGrpSpPr/>
        <p:nvPr/>
      </p:nvGrpSpPr>
      <p:grpSpPr>
        <a:xfrm>
          <a:off x="0" y="0"/>
          <a:ext cx="0" cy="0"/>
          <a:chOff x="0" y="0"/>
          <a:chExt cx="0" cy="0"/>
        </a:xfrm>
      </p:grpSpPr>
      <p:sp>
        <p:nvSpPr>
          <p:cNvPr id="9639" name="Google Shape;9639;p117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40" name="Google Shape;9640;p1171"/>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641" name="Google Shape;9641;p1171"/>
          <p:cNvGrpSpPr/>
          <p:nvPr/>
        </p:nvGrpSpPr>
        <p:grpSpPr>
          <a:xfrm>
            <a:off x="7191542" y="1"/>
            <a:ext cx="5000459" cy="1425992"/>
            <a:chOff x="7191542" y="1"/>
            <a:chExt cx="5000459" cy="1425992"/>
          </a:xfrm>
        </p:grpSpPr>
        <p:pic>
          <p:nvPicPr>
            <p:cNvPr id="9642" name="Google Shape;9642;p117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43" name="Google Shape;9643;p1171"/>
            <p:cNvGrpSpPr/>
            <p:nvPr/>
          </p:nvGrpSpPr>
          <p:grpSpPr>
            <a:xfrm>
              <a:off x="7191542" y="1"/>
              <a:ext cx="5000459" cy="1425992"/>
              <a:chOff x="7186272" y="0"/>
              <a:chExt cx="5005729" cy="1427495"/>
            </a:xfrm>
          </p:grpSpPr>
          <p:sp>
            <p:nvSpPr>
              <p:cNvPr id="9644" name="Google Shape;9644;p117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45" name="Google Shape;9645;p117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646" name="Google Shape;9646;p1171"/>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47" name="Google Shape;9647;p1171"/>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48" name="Google Shape;9648;p117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49" name="Google Shape;9649;p117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2">
    <p:spTree>
      <p:nvGrpSpPr>
        <p:cNvPr id="9650" name="Shape 9650"/>
        <p:cNvGrpSpPr/>
        <p:nvPr/>
      </p:nvGrpSpPr>
      <p:grpSpPr>
        <a:xfrm>
          <a:off x="0" y="0"/>
          <a:ext cx="0" cy="0"/>
          <a:chOff x="0" y="0"/>
          <a:chExt cx="0" cy="0"/>
        </a:xfrm>
      </p:grpSpPr>
      <p:grpSp>
        <p:nvGrpSpPr>
          <p:cNvPr id="9651" name="Google Shape;9651;p1172"/>
          <p:cNvGrpSpPr/>
          <p:nvPr/>
        </p:nvGrpSpPr>
        <p:grpSpPr>
          <a:xfrm>
            <a:off x="7191542" y="1"/>
            <a:ext cx="5000459" cy="1425992"/>
            <a:chOff x="7191542" y="1"/>
            <a:chExt cx="5000459" cy="1425992"/>
          </a:xfrm>
        </p:grpSpPr>
        <p:pic>
          <p:nvPicPr>
            <p:cNvPr id="9652" name="Google Shape;9652;p117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53" name="Google Shape;9653;p1172"/>
            <p:cNvGrpSpPr/>
            <p:nvPr/>
          </p:nvGrpSpPr>
          <p:grpSpPr>
            <a:xfrm>
              <a:off x="7191542" y="1"/>
              <a:ext cx="5000459" cy="1425992"/>
              <a:chOff x="7186272" y="0"/>
              <a:chExt cx="5005729" cy="1427495"/>
            </a:xfrm>
          </p:grpSpPr>
          <p:sp>
            <p:nvSpPr>
              <p:cNvPr id="9654" name="Google Shape;9654;p117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55" name="Google Shape;9655;p117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656" name="Google Shape;9656;p117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57" name="Google Shape;9657;p1172"/>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658" name="Google Shape;9658;p1172"/>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59" name="Google Shape;9659;p1172"/>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660" name="Google Shape;9660;p1172"/>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61" name="Google Shape;9661;p117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62" name="Google Shape;9662;p117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63" name="Google Shape;9663;p117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8">
    <p:spTree>
      <p:nvGrpSpPr>
        <p:cNvPr id="996" name="Shape 996"/>
        <p:cNvGrpSpPr/>
        <p:nvPr/>
      </p:nvGrpSpPr>
      <p:grpSpPr>
        <a:xfrm>
          <a:off x="0" y="0"/>
          <a:ext cx="0" cy="0"/>
          <a:chOff x="0" y="0"/>
          <a:chExt cx="0" cy="0"/>
        </a:xfrm>
      </p:grpSpPr>
      <p:grpSp>
        <p:nvGrpSpPr>
          <p:cNvPr id="997" name="Google Shape;997;p166"/>
          <p:cNvGrpSpPr/>
          <p:nvPr/>
        </p:nvGrpSpPr>
        <p:grpSpPr>
          <a:xfrm>
            <a:off x="7191542" y="1"/>
            <a:ext cx="5000459" cy="1425992"/>
            <a:chOff x="7191542" y="1"/>
            <a:chExt cx="5000459" cy="1425992"/>
          </a:xfrm>
        </p:grpSpPr>
        <p:pic>
          <p:nvPicPr>
            <p:cNvPr id="998" name="Google Shape;998;p16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9" name="Google Shape;999;p166"/>
            <p:cNvGrpSpPr/>
            <p:nvPr/>
          </p:nvGrpSpPr>
          <p:grpSpPr>
            <a:xfrm>
              <a:off x="7191542" y="1"/>
              <a:ext cx="5000459" cy="1425992"/>
              <a:chOff x="7186272" y="0"/>
              <a:chExt cx="5005729" cy="1427495"/>
            </a:xfrm>
          </p:grpSpPr>
          <p:sp>
            <p:nvSpPr>
              <p:cNvPr id="1000" name="Google Shape;1000;p16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01" name="Google Shape;1001;p16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002" name="Google Shape;1002;p16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03" name="Google Shape;1003;p16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cxnSp>
        <p:nvCxnSpPr>
          <p:cNvPr id="1004" name="Google Shape;1004;p16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5" name="Google Shape;1005;p16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2">
    <p:spTree>
      <p:nvGrpSpPr>
        <p:cNvPr id="9664" name="Shape 9664"/>
        <p:cNvGrpSpPr/>
        <p:nvPr/>
      </p:nvGrpSpPr>
      <p:grpSpPr>
        <a:xfrm>
          <a:off x="0" y="0"/>
          <a:ext cx="0" cy="0"/>
          <a:chOff x="0" y="0"/>
          <a:chExt cx="0" cy="0"/>
        </a:xfrm>
      </p:grpSpPr>
      <p:grpSp>
        <p:nvGrpSpPr>
          <p:cNvPr id="9665" name="Google Shape;9665;p1173"/>
          <p:cNvGrpSpPr/>
          <p:nvPr/>
        </p:nvGrpSpPr>
        <p:grpSpPr>
          <a:xfrm>
            <a:off x="7191542" y="1"/>
            <a:ext cx="5000459" cy="1425992"/>
            <a:chOff x="7191542" y="1"/>
            <a:chExt cx="5000459" cy="1425992"/>
          </a:xfrm>
        </p:grpSpPr>
        <p:pic>
          <p:nvPicPr>
            <p:cNvPr id="9666" name="Google Shape;9666;p117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67" name="Google Shape;9667;p1173"/>
            <p:cNvGrpSpPr/>
            <p:nvPr/>
          </p:nvGrpSpPr>
          <p:grpSpPr>
            <a:xfrm>
              <a:off x="7191542" y="1"/>
              <a:ext cx="5000459" cy="1425992"/>
              <a:chOff x="7186272" y="0"/>
              <a:chExt cx="5005729" cy="1427495"/>
            </a:xfrm>
          </p:grpSpPr>
          <p:sp>
            <p:nvSpPr>
              <p:cNvPr id="9668" name="Google Shape;9668;p117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69" name="Google Shape;9669;p117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670" name="Google Shape;9670;p1173"/>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71" name="Google Shape;9671;p117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72" name="Google Shape;9672;p117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73" name="Google Shape;9673;p117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3">
    <p:spTree>
      <p:nvGrpSpPr>
        <p:cNvPr id="9674" name="Shape 9674"/>
        <p:cNvGrpSpPr/>
        <p:nvPr/>
      </p:nvGrpSpPr>
      <p:grpSpPr>
        <a:xfrm>
          <a:off x="0" y="0"/>
          <a:ext cx="0" cy="0"/>
          <a:chOff x="0" y="0"/>
          <a:chExt cx="0" cy="0"/>
        </a:xfrm>
      </p:grpSpPr>
      <p:grpSp>
        <p:nvGrpSpPr>
          <p:cNvPr id="9675" name="Google Shape;9675;p1174"/>
          <p:cNvGrpSpPr/>
          <p:nvPr/>
        </p:nvGrpSpPr>
        <p:grpSpPr>
          <a:xfrm>
            <a:off x="0" y="0"/>
            <a:ext cx="12192000" cy="2148830"/>
            <a:chOff x="0" y="0"/>
            <a:chExt cx="12192000" cy="2148830"/>
          </a:xfrm>
        </p:grpSpPr>
        <p:sp>
          <p:nvSpPr>
            <p:cNvPr id="9676" name="Google Shape;9676;p1174"/>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77" name="Google Shape;9677;p1174"/>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678" name="Google Shape;9678;p1174"/>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679" name="Google Shape;9679;p1174"/>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80" name="Google Shape;9680;p1174"/>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681" name="Google Shape;9681;p1174"/>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682" name="Google Shape;9682;p1174"/>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2">
    <p:spTree>
      <p:nvGrpSpPr>
        <p:cNvPr id="9683" name="Shape 9683"/>
        <p:cNvGrpSpPr/>
        <p:nvPr/>
      </p:nvGrpSpPr>
      <p:grpSpPr>
        <a:xfrm>
          <a:off x="0" y="0"/>
          <a:ext cx="0" cy="0"/>
          <a:chOff x="0" y="0"/>
          <a:chExt cx="0" cy="0"/>
        </a:xfrm>
      </p:grpSpPr>
      <p:sp>
        <p:nvSpPr>
          <p:cNvPr id="9684" name="Google Shape;9684;p117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85" name="Google Shape;9685;p117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86" name="Google Shape;9686;p117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687" name="Google Shape;9687;p1175"/>
          <p:cNvGrpSpPr/>
          <p:nvPr/>
        </p:nvGrpSpPr>
        <p:grpSpPr>
          <a:xfrm>
            <a:off x="7191542" y="1"/>
            <a:ext cx="5000459" cy="1425992"/>
            <a:chOff x="7191542" y="1"/>
            <a:chExt cx="5000459" cy="1425992"/>
          </a:xfrm>
        </p:grpSpPr>
        <p:pic>
          <p:nvPicPr>
            <p:cNvPr id="9688" name="Google Shape;9688;p117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689" name="Google Shape;9689;p1175"/>
            <p:cNvGrpSpPr/>
            <p:nvPr/>
          </p:nvGrpSpPr>
          <p:grpSpPr>
            <a:xfrm>
              <a:off x="7191542" y="1"/>
              <a:ext cx="5000459" cy="1425992"/>
              <a:chOff x="7186272" y="0"/>
              <a:chExt cx="5005729" cy="1427495"/>
            </a:xfrm>
          </p:grpSpPr>
          <p:sp>
            <p:nvSpPr>
              <p:cNvPr id="9690" name="Google Shape;9690;p117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691" name="Google Shape;9691;p117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8 3">
    <p:spTree>
      <p:nvGrpSpPr>
        <p:cNvPr id="9692" name="Shape 9692"/>
        <p:cNvGrpSpPr/>
        <p:nvPr/>
      </p:nvGrpSpPr>
      <p:grpSpPr>
        <a:xfrm>
          <a:off x="0" y="0"/>
          <a:ext cx="0" cy="0"/>
          <a:chOff x="0" y="0"/>
          <a:chExt cx="0" cy="0"/>
        </a:xfrm>
      </p:grpSpPr>
      <p:sp>
        <p:nvSpPr>
          <p:cNvPr id="9693" name="Google Shape;9693;p117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694" name="Google Shape;9694;p117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95" name="Google Shape;9695;p117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96" name="Google Shape;9696;p11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697" name="Google Shape;9697;p117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698" name="Google Shape;9698;p11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699" name="Google Shape;9699;p1176"/>
          <p:cNvGrpSpPr/>
          <p:nvPr/>
        </p:nvGrpSpPr>
        <p:grpSpPr>
          <a:xfrm>
            <a:off x="7191542" y="1"/>
            <a:ext cx="5000459" cy="1425992"/>
            <a:chOff x="7191542" y="1"/>
            <a:chExt cx="5000459" cy="1425992"/>
          </a:xfrm>
        </p:grpSpPr>
        <p:pic>
          <p:nvPicPr>
            <p:cNvPr id="9700" name="Google Shape;9700;p117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01" name="Google Shape;9701;p1176"/>
            <p:cNvGrpSpPr/>
            <p:nvPr/>
          </p:nvGrpSpPr>
          <p:grpSpPr>
            <a:xfrm>
              <a:off x="7191542" y="1"/>
              <a:ext cx="5000459" cy="1425992"/>
              <a:chOff x="7186272" y="0"/>
              <a:chExt cx="5005729" cy="1427495"/>
            </a:xfrm>
          </p:grpSpPr>
          <p:sp>
            <p:nvSpPr>
              <p:cNvPr id="9702" name="Google Shape;9702;p117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03" name="Google Shape;9703;p117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704" name="Google Shape;9704;p117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2 2">
    <p:spTree>
      <p:nvGrpSpPr>
        <p:cNvPr id="9705" name="Shape 9705"/>
        <p:cNvGrpSpPr/>
        <p:nvPr/>
      </p:nvGrpSpPr>
      <p:grpSpPr>
        <a:xfrm>
          <a:off x="0" y="0"/>
          <a:ext cx="0" cy="0"/>
          <a:chOff x="0" y="0"/>
          <a:chExt cx="0" cy="0"/>
        </a:xfrm>
      </p:grpSpPr>
      <p:sp>
        <p:nvSpPr>
          <p:cNvPr id="9706" name="Google Shape;9706;p117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07" name="Google Shape;9707;p117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708" name="Google Shape;9708;p1177"/>
          <p:cNvGrpSpPr/>
          <p:nvPr/>
        </p:nvGrpSpPr>
        <p:grpSpPr>
          <a:xfrm>
            <a:off x="7191542" y="1"/>
            <a:ext cx="5000459" cy="1425992"/>
            <a:chOff x="7191542" y="1"/>
            <a:chExt cx="5000459" cy="1425992"/>
          </a:xfrm>
        </p:grpSpPr>
        <p:pic>
          <p:nvPicPr>
            <p:cNvPr id="9709" name="Google Shape;9709;p117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10" name="Google Shape;9710;p1177"/>
            <p:cNvGrpSpPr/>
            <p:nvPr/>
          </p:nvGrpSpPr>
          <p:grpSpPr>
            <a:xfrm>
              <a:off x="7191542" y="1"/>
              <a:ext cx="5000459" cy="1425992"/>
              <a:chOff x="7186272" y="0"/>
              <a:chExt cx="5005729" cy="1427495"/>
            </a:xfrm>
          </p:grpSpPr>
          <p:sp>
            <p:nvSpPr>
              <p:cNvPr id="9711" name="Google Shape;9711;p117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12" name="Google Shape;9712;p117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713" name="Google Shape;9713;p117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14" name="Google Shape;9714;p117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715" name="Google Shape;9715;p117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716" name="Google Shape;9716;p117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1 2">
    <p:spTree>
      <p:nvGrpSpPr>
        <p:cNvPr id="9717" name="Shape 9717"/>
        <p:cNvGrpSpPr/>
        <p:nvPr/>
      </p:nvGrpSpPr>
      <p:grpSpPr>
        <a:xfrm>
          <a:off x="0" y="0"/>
          <a:ext cx="0" cy="0"/>
          <a:chOff x="0" y="0"/>
          <a:chExt cx="0" cy="0"/>
        </a:xfrm>
      </p:grpSpPr>
      <p:grpSp>
        <p:nvGrpSpPr>
          <p:cNvPr id="9718" name="Google Shape;9718;p1178"/>
          <p:cNvGrpSpPr/>
          <p:nvPr/>
        </p:nvGrpSpPr>
        <p:grpSpPr>
          <a:xfrm>
            <a:off x="7191542" y="1"/>
            <a:ext cx="5000459" cy="1425992"/>
            <a:chOff x="7191542" y="1"/>
            <a:chExt cx="5000459" cy="1425992"/>
          </a:xfrm>
        </p:grpSpPr>
        <p:pic>
          <p:nvPicPr>
            <p:cNvPr id="9719" name="Google Shape;9719;p117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20" name="Google Shape;9720;p1178"/>
            <p:cNvGrpSpPr/>
            <p:nvPr/>
          </p:nvGrpSpPr>
          <p:grpSpPr>
            <a:xfrm>
              <a:off x="7191542" y="1"/>
              <a:ext cx="5000459" cy="1425992"/>
              <a:chOff x="7186272" y="0"/>
              <a:chExt cx="5005729" cy="1427495"/>
            </a:xfrm>
          </p:grpSpPr>
          <p:sp>
            <p:nvSpPr>
              <p:cNvPr id="9721" name="Google Shape;9721;p117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22" name="Google Shape;9722;p117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723" name="Google Shape;9723;p117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24" name="Google Shape;9724;p1178"/>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725" name="Google Shape;9725;p1178"/>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26" name="Google Shape;9726;p117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727" name="Google Shape;9727;p117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28" name="Google Shape;9728;p117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729" name="Google Shape;9729;p117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730" name="Google Shape;9730;p117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1 2">
    <p:spTree>
      <p:nvGrpSpPr>
        <p:cNvPr id="9731" name="Shape 9731"/>
        <p:cNvGrpSpPr/>
        <p:nvPr/>
      </p:nvGrpSpPr>
      <p:grpSpPr>
        <a:xfrm>
          <a:off x="0" y="0"/>
          <a:ext cx="0" cy="0"/>
          <a:chOff x="0" y="0"/>
          <a:chExt cx="0" cy="0"/>
        </a:xfrm>
      </p:grpSpPr>
      <p:grpSp>
        <p:nvGrpSpPr>
          <p:cNvPr id="9732" name="Google Shape;9732;p1179"/>
          <p:cNvGrpSpPr/>
          <p:nvPr/>
        </p:nvGrpSpPr>
        <p:grpSpPr>
          <a:xfrm>
            <a:off x="7191542" y="1"/>
            <a:ext cx="5000459" cy="1425992"/>
            <a:chOff x="7191542" y="1"/>
            <a:chExt cx="5000459" cy="1425992"/>
          </a:xfrm>
        </p:grpSpPr>
        <p:pic>
          <p:nvPicPr>
            <p:cNvPr id="9733" name="Google Shape;9733;p117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34" name="Google Shape;9734;p1179"/>
            <p:cNvGrpSpPr/>
            <p:nvPr/>
          </p:nvGrpSpPr>
          <p:grpSpPr>
            <a:xfrm>
              <a:off x="7191542" y="1"/>
              <a:ext cx="5000459" cy="1425992"/>
              <a:chOff x="7186272" y="0"/>
              <a:chExt cx="5005729" cy="1427495"/>
            </a:xfrm>
          </p:grpSpPr>
          <p:sp>
            <p:nvSpPr>
              <p:cNvPr id="9735" name="Google Shape;9735;p117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36" name="Google Shape;9736;p117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737" name="Google Shape;9737;p117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38" name="Google Shape;9738;p117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739" name="Google Shape;9739;p117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740" name="Google Shape;9740;p117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2 2">
    <p:spTree>
      <p:nvGrpSpPr>
        <p:cNvPr id="9741" name="Shape 9741"/>
        <p:cNvGrpSpPr/>
        <p:nvPr/>
      </p:nvGrpSpPr>
      <p:grpSpPr>
        <a:xfrm>
          <a:off x="0" y="0"/>
          <a:ext cx="0" cy="0"/>
          <a:chOff x="0" y="0"/>
          <a:chExt cx="0" cy="0"/>
        </a:xfrm>
      </p:grpSpPr>
      <p:grpSp>
        <p:nvGrpSpPr>
          <p:cNvPr id="9742" name="Google Shape;9742;p1180"/>
          <p:cNvGrpSpPr/>
          <p:nvPr/>
        </p:nvGrpSpPr>
        <p:grpSpPr>
          <a:xfrm>
            <a:off x="0" y="0"/>
            <a:ext cx="12192000" cy="2148830"/>
            <a:chOff x="0" y="0"/>
            <a:chExt cx="12192000" cy="2148830"/>
          </a:xfrm>
        </p:grpSpPr>
        <p:sp>
          <p:nvSpPr>
            <p:cNvPr id="9743" name="Google Shape;9743;p118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44" name="Google Shape;9744;p118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745" name="Google Shape;9745;p1180"/>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46" name="Google Shape;9746;p1180"/>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47" name="Google Shape;9747;p1180"/>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748" name="Google Shape;9748;p1180"/>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749" name="Google Shape;9749;p1180"/>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1 2">
    <p:spTree>
      <p:nvGrpSpPr>
        <p:cNvPr id="9750" name="Shape 9750"/>
        <p:cNvGrpSpPr/>
        <p:nvPr/>
      </p:nvGrpSpPr>
      <p:grpSpPr>
        <a:xfrm>
          <a:off x="0" y="0"/>
          <a:ext cx="0" cy="0"/>
          <a:chOff x="0" y="0"/>
          <a:chExt cx="0" cy="0"/>
        </a:xfrm>
      </p:grpSpPr>
      <p:sp>
        <p:nvSpPr>
          <p:cNvPr id="9751" name="Google Shape;9751;p118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752" name="Google Shape;9752;p118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753" name="Google Shape;9753;p118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754" name="Google Shape;9754;p1181"/>
          <p:cNvGrpSpPr/>
          <p:nvPr/>
        </p:nvGrpSpPr>
        <p:grpSpPr>
          <a:xfrm>
            <a:off x="7191542" y="1"/>
            <a:ext cx="5000459" cy="1425992"/>
            <a:chOff x="7191542" y="1"/>
            <a:chExt cx="5000459" cy="1425992"/>
          </a:xfrm>
        </p:grpSpPr>
        <p:pic>
          <p:nvPicPr>
            <p:cNvPr id="9755" name="Google Shape;9755;p118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56" name="Google Shape;9756;p1181"/>
            <p:cNvGrpSpPr/>
            <p:nvPr/>
          </p:nvGrpSpPr>
          <p:grpSpPr>
            <a:xfrm>
              <a:off x="7191542" y="1"/>
              <a:ext cx="5000459" cy="1425992"/>
              <a:chOff x="7186272" y="0"/>
              <a:chExt cx="5005729" cy="1427495"/>
            </a:xfrm>
          </p:grpSpPr>
          <p:sp>
            <p:nvSpPr>
              <p:cNvPr id="9757" name="Google Shape;9757;p118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58" name="Google Shape;9758;p118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2 3">
    <p:spTree>
      <p:nvGrpSpPr>
        <p:cNvPr id="9759" name="Shape 9759"/>
        <p:cNvGrpSpPr/>
        <p:nvPr/>
      </p:nvGrpSpPr>
      <p:grpSpPr>
        <a:xfrm>
          <a:off x="0" y="0"/>
          <a:ext cx="0" cy="0"/>
          <a:chOff x="0" y="0"/>
          <a:chExt cx="0" cy="0"/>
        </a:xfrm>
      </p:grpSpPr>
      <p:sp>
        <p:nvSpPr>
          <p:cNvPr id="9760" name="Google Shape;9760;p1182"/>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61" name="Google Shape;9761;p1182"/>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62" name="Google Shape;9762;p1182"/>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63" name="Google Shape;9763;p118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764" name="Google Shape;9764;p1182"/>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765" name="Google Shape;9765;p118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766" name="Google Shape;9766;p1182"/>
          <p:cNvGrpSpPr/>
          <p:nvPr/>
        </p:nvGrpSpPr>
        <p:grpSpPr>
          <a:xfrm>
            <a:off x="7191542" y="1"/>
            <a:ext cx="5000459" cy="1425992"/>
            <a:chOff x="7191542" y="1"/>
            <a:chExt cx="5000459" cy="1425992"/>
          </a:xfrm>
        </p:grpSpPr>
        <p:pic>
          <p:nvPicPr>
            <p:cNvPr id="9767" name="Google Shape;9767;p1182"/>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768" name="Google Shape;9768;p1182"/>
            <p:cNvGrpSpPr/>
            <p:nvPr/>
          </p:nvGrpSpPr>
          <p:grpSpPr>
            <a:xfrm>
              <a:off x="7191542" y="1"/>
              <a:ext cx="5000459" cy="1425992"/>
              <a:chOff x="7186272" y="0"/>
              <a:chExt cx="5005729" cy="1427495"/>
            </a:xfrm>
          </p:grpSpPr>
          <p:sp>
            <p:nvSpPr>
              <p:cNvPr id="9769" name="Google Shape;9769;p1182"/>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770" name="Google Shape;9770;p1182"/>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771" name="Google Shape;9771;p1182"/>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0">
    <p:spTree>
      <p:nvGrpSpPr>
        <p:cNvPr id="1006" name="Shape 1006"/>
        <p:cNvGrpSpPr/>
        <p:nvPr/>
      </p:nvGrpSpPr>
      <p:grpSpPr>
        <a:xfrm>
          <a:off x="0" y="0"/>
          <a:ext cx="0" cy="0"/>
          <a:chOff x="0" y="0"/>
          <a:chExt cx="0" cy="0"/>
        </a:xfrm>
      </p:grpSpPr>
      <p:sp>
        <p:nvSpPr>
          <p:cNvPr id="1007" name="Google Shape;1007;p167"/>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8" name="Google Shape;1008;p167"/>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09" name="Google Shape;1009;p167"/>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10" name="Google Shape;1010;p167"/>
          <p:cNvSpPr/>
          <p:nvPr>
            <p:ph idx="2" type="pic"/>
          </p:nvPr>
        </p:nvSpPr>
        <p:spPr>
          <a:xfrm>
            <a:off x="7118684" y="233915"/>
            <a:ext cx="5073316" cy="5943600"/>
          </a:xfrm>
          <a:prstGeom prst="rect">
            <a:avLst/>
          </a:prstGeom>
          <a:noFill/>
          <a:ln>
            <a:noFill/>
          </a:ln>
        </p:spPr>
      </p:sp>
      <p:grpSp>
        <p:nvGrpSpPr>
          <p:cNvPr id="1011" name="Google Shape;1011;p167"/>
          <p:cNvGrpSpPr/>
          <p:nvPr/>
        </p:nvGrpSpPr>
        <p:grpSpPr>
          <a:xfrm>
            <a:off x="0" y="5020348"/>
            <a:ext cx="12192000" cy="1837653"/>
            <a:chOff x="0" y="5020348"/>
            <a:chExt cx="12192000" cy="1837653"/>
          </a:xfrm>
        </p:grpSpPr>
        <p:sp>
          <p:nvSpPr>
            <p:cNvPr id="1012" name="Google Shape;1012;p167"/>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13" name="Google Shape;1013;p167"/>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14" name="Google Shape;1014;p167"/>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4 2">
    <p:spTree>
      <p:nvGrpSpPr>
        <p:cNvPr id="9772" name="Shape 9772"/>
        <p:cNvGrpSpPr/>
        <p:nvPr/>
      </p:nvGrpSpPr>
      <p:grpSpPr>
        <a:xfrm>
          <a:off x="0" y="0"/>
          <a:ext cx="0" cy="0"/>
          <a:chOff x="0" y="0"/>
          <a:chExt cx="0" cy="0"/>
        </a:xfrm>
      </p:grpSpPr>
      <p:sp>
        <p:nvSpPr>
          <p:cNvPr id="9773" name="Google Shape;9773;p1183"/>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74" name="Google Shape;9774;p1183"/>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75" name="Google Shape;9775;p1183"/>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776" name="Google Shape;9776;p1183"/>
          <p:cNvSpPr/>
          <p:nvPr>
            <p:ph idx="2" type="pic"/>
          </p:nvPr>
        </p:nvSpPr>
        <p:spPr>
          <a:xfrm>
            <a:off x="7118684" y="233915"/>
            <a:ext cx="5073316" cy="5943600"/>
          </a:xfrm>
          <a:prstGeom prst="rect">
            <a:avLst/>
          </a:prstGeom>
          <a:noFill/>
          <a:ln>
            <a:noFill/>
          </a:ln>
        </p:spPr>
      </p:sp>
      <p:grpSp>
        <p:nvGrpSpPr>
          <p:cNvPr id="9777" name="Google Shape;9777;p1183"/>
          <p:cNvGrpSpPr/>
          <p:nvPr/>
        </p:nvGrpSpPr>
        <p:grpSpPr>
          <a:xfrm>
            <a:off x="0" y="5020348"/>
            <a:ext cx="12192000" cy="1837653"/>
            <a:chOff x="0" y="5020348"/>
            <a:chExt cx="12192000" cy="1837653"/>
          </a:xfrm>
        </p:grpSpPr>
        <p:sp>
          <p:nvSpPr>
            <p:cNvPr id="9778" name="Google Shape;9778;p1183"/>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79" name="Google Shape;9779;p1183"/>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780" name="Google Shape;9780;p1183"/>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5 2">
    <p:bg>
      <p:bgPr>
        <a:solidFill>
          <a:schemeClr val="lt2"/>
        </a:solidFill>
      </p:bgPr>
    </p:bg>
    <p:spTree>
      <p:nvGrpSpPr>
        <p:cNvPr id="9781" name="Shape 9781"/>
        <p:cNvGrpSpPr/>
        <p:nvPr/>
      </p:nvGrpSpPr>
      <p:grpSpPr>
        <a:xfrm>
          <a:off x="0" y="0"/>
          <a:ext cx="0" cy="0"/>
          <a:chOff x="0" y="0"/>
          <a:chExt cx="0" cy="0"/>
        </a:xfrm>
      </p:grpSpPr>
      <p:grpSp>
        <p:nvGrpSpPr>
          <p:cNvPr id="9782" name="Google Shape;9782;p1184"/>
          <p:cNvGrpSpPr/>
          <p:nvPr/>
        </p:nvGrpSpPr>
        <p:grpSpPr>
          <a:xfrm>
            <a:off x="0" y="5020347"/>
            <a:ext cx="12192000" cy="1837653"/>
            <a:chOff x="0" y="5020347"/>
            <a:chExt cx="12192000" cy="1837653"/>
          </a:xfrm>
        </p:grpSpPr>
        <p:sp>
          <p:nvSpPr>
            <p:cNvPr id="9783" name="Google Shape;9783;p1184"/>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84" name="Google Shape;9784;p1184"/>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85" name="Google Shape;9785;p1184"/>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786" name="Google Shape;9786;p1184"/>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787" name="Google Shape;9787;p1184"/>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88" name="Google Shape;9788;p1184"/>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4 2">
    <p:spTree>
      <p:nvGrpSpPr>
        <p:cNvPr id="9789" name="Shape 9789"/>
        <p:cNvGrpSpPr/>
        <p:nvPr/>
      </p:nvGrpSpPr>
      <p:grpSpPr>
        <a:xfrm>
          <a:off x="0" y="0"/>
          <a:ext cx="0" cy="0"/>
          <a:chOff x="0" y="0"/>
          <a:chExt cx="0" cy="0"/>
        </a:xfrm>
      </p:grpSpPr>
      <p:sp>
        <p:nvSpPr>
          <p:cNvPr id="9790" name="Google Shape;9790;p1185"/>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791" name="Google Shape;9791;p1185"/>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792" name="Google Shape;9792;p1185"/>
          <p:cNvGrpSpPr/>
          <p:nvPr/>
        </p:nvGrpSpPr>
        <p:grpSpPr>
          <a:xfrm>
            <a:off x="0" y="5379426"/>
            <a:ext cx="2807368" cy="753891"/>
            <a:chOff x="0" y="5379426"/>
            <a:chExt cx="2807368" cy="753891"/>
          </a:xfrm>
        </p:grpSpPr>
        <p:sp>
          <p:nvSpPr>
            <p:cNvPr id="9793" name="Google Shape;9793;p1185"/>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94" name="Google Shape;9794;p1185"/>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795" name="Google Shape;9795;p1185"/>
          <p:cNvSpPr/>
          <p:nvPr>
            <p:ph idx="2" type="pic"/>
          </p:nvPr>
        </p:nvSpPr>
        <p:spPr>
          <a:xfrm>
            <a:off x="2807368" y="457202"/>
            <a:ext cx="8915400" cy="5943598"/>
          </a:xfrm>
          <a:prstGeom prst="rect">
            <a:avLst/>
          </a:prstGeom>
          <a:noFill/>
          <a:ln>
            <a:noFill/>
          </a:ln>
        </p:spPr>
      </p:sp>
      <p:pic>
        <p:nvPicPr>
          <p:cNvPr id="9796" name="Google Shape;9796;p1185"/>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9 2">
    <p:spTree>
      <p:nvGrpSpPr>
        <p:cNvPr id="9797" name="Shape 9797"/>
        <p:cNvGrpSpPr/>
        <p:nvPr/>
      </p:nvGrpSpPr>
      <p:grpSpPr>
        <a:xfrm>
          <a:off x="0" y="0"/>
          <a:ext cx="0" cy="0"/>
          <a:chOff x="0" y="0"/>
          <a:chExt cx="0" cy="0"/>
        </a:xfrm>
      </p:grpSpPr>
      <p:sp>
        <p:nvSpPr>
          <p:cNvPr id="9798" name="Google Shape;9798;p1186"/>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799" name="Google Shape;9799;p1186"/>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00" name="Google Shape;9800;p1186"/>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01" name="Google Shape;9801;p118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02" name="Google Shape;9802;p118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03" name="Google Shape;9803;p118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804" name="Google Shape;9804;p1186"/>
          <p:cNvGrpSpPr/>
          <p:nvPr/>
        </p:nvGrpSpPr>
        <p:grpSpPr>
          <a:xfrm>
            <a:off x="7191542" y="1"/>
            <a:ext cx="5000459" cy="1425992"/>
            <a:chOff x="7191542" y="1"/>
            <a:chExt cx="5000459" cy="1425992"/>
          </a:xfrm>
        </p:grpSpPr>
        <p:pic>
          <p:nvPicPr>
            <p:cNvPr id="9805" name="Google Shape;9805;p118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06" name="Google Shape;9806;p1186"/>
            <p:cNvGrpSpPr/>
            <p:nvPr/>
          </p:nvGrpSpPr>
          <p:grpSpPr>
            <a:xfrm>
              <a:off x="7191542" y="1"/>
              <a:ext cx="5000459" cy="1425992"/>
              <a:chOff x="7186272" y="0"/>
              <a:chExt cx="5005729" cy="1427495"/>
            </a:xfrm>
          </p:grpSpPr>
          <p:sp>
            <p:nvSpPr>
              <p:cNvPr id="9807" name="Google Shape;9807;p118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08" name="Google Shape;9808;p118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809" name="Google Shape;9809;p1186"/>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0 2">
    <p:spTree>
      <p:nvGrpSpPr>
        <p:cNvPr id="9810" name="Shape 9810"/>
        <p:cNvGrpSpPr/>
        <p:nvPr/>
      </p:nvGrpSpPr>
      <p:grpSpPr>
        <a:xfrm>
          <a:off x="0" y="0"/>
          <a:ext cx="0" cy="0"/>
          <a:chOff x="0" y="0"/>
          <a:chExt cx="0" cy="0"/>
        </a:xfrm>
      </p:grpSpPr>
      <p:sp>
        <p:nvSpPr>
          <p:cNvPr id="9811" name="Google Shape;9811;p1187"/>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812" name="Google Shape;9812;p1187"/>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13" name="Google Shape;9813;p1187"/>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14" name="Google Shape;9814;p118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15" name="Google Shape;9815;p118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16" name="Google Shape;9816;p118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817" name="Google Shape;9817;p1187"/>
          <p:cNvGrpSpPr/>
          <p:nvPr/>
        </p:nvGrpSpPr>
        <p:grpSpPr>
          <a:xfrm>
            <a:off x="7191542" y="1"/>
            <a:ext cx="5000459" cy="1425992"/>
            <a:chOff x="7191542" y="1"/>
            <a:chExt cx="5000459" cy="1425992"/>
          </a:xfrm>
        </p:grpSpPr>
        <p:pic>
          <p:nvPicPr>
            <p:cNvPr id="9818" name="Google Shape;9818;p118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19" name="Google Shape;9819;p1187"/>
            <p:cNvGrpSpPr/>
            <p:nvPr/>
          </p:nvGrpSpPr>
          <p:grpSpPr>
            <a:xfrm>
              <a:off x="7191542" y="1"/>
              <a:ext cx="5000459" cy="1425992"/>
              <a:chOff x="7186272" y="0"/>
              <a:chExt cx="5005729" cy="1427495"/>
            </a:xfrm>
          </p:grpSpPr>
          <p:sp>
            <p:nvSpPr>
              <p:cNvPr id="9820" name="Google Shape;9820;p118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21" name="Google Shape;9821;p118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822" name="Google Shape;9822;p1187"/>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5 2">
    <p:spTree>
      <p:nvGrpSpPr>
        <p:cNvPr id="9823" name="Shape 9823"/>
        <p:cNvGrpSpPr/>
        <p:nvPr/>
      </p:nvGrpSpPr>
      <p:grpSpPr>
        <a:xfrm>
          <a:off x="0" y="0"/>
          <a:ext cx="0" cy="0"/>
          <a:chOff x="0" y="0"/>
          <a:chExt cx="0" cy="0"/>
        </a:xfrm>
      </p:grpSpPr>
      <p:grpSp>
        <p:nvGrpSpPr>
          <p:cNvPr id="9824" name="Google Shape;9824;p1188"/>
          <p:cNvGrpSpPr/>
          <p:nvPr/>
        </p:nvGrpSpPr>
        <p:grpSpPr>
          <a:xfrm>
            <a:off x="7191542" y="1"/>
            <a:ext cx="5000459" cy="1425992"/>
            <a:chOff x="7191542" y="1"/>
            <a:chExt cx="5000459" cy="1425992"/>
          </a:xfrm>
        </p:grpSpPr>
        <p:pic>
          <p:nvPicPr>
            <p:cNvPr id="9825" name="Google Shape;9825;p118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26" name="Google Shape;9826;p1188"/>
            <p:cNvGrpSpPr/>
            <p:nvPr/>
          </p:nvGrpSpPr>
          <p:grpSpPr>
            <a:xfrm>
              <a:off x="7191542" y="1"/>
              <a:ext cx="5000459" cy="1425992"/>
              <a:chOff x="7186272" y="0"/>
              <a:chExt cx="5005729" cy="1427495"/>
            </a:xfrm>
          </p:grpSpPr>
          <p:sp>
            <p:nvSpPr>
              <p:cNvPr id="9827" name="Google Shape;9827;p118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28" name="Google Shape;9828;p118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829" name="Google Shape;9829;p118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30" name="Google Shape;9830;p118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31" name="Google Shape;9831;p118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32" name="Google Shape;9832;p118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33" name="Google Shape;9833;p118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3 2">
    <p:spTree>
      <p:nvGrpSpPr>
        <p:cNvPr id="9834" name="Shape 9834"/>
        <p:cNvGrpSpPr/>
        <p:nvPr/>
      </p:nvGrpSpPr>
      <p:grpSpPr>
        <a:xfrm>
          <a:off x="0" y="0"/>
          <a:ext cx="0" cy="0"/>
          <a:chOff x="0" y="0"/>
          <a:chExt cx="0" cy="0"/>
        </a:xfrm>
      </p:grpSpPr>
      <p:sp>
        <p:nvSpPr>
          <p:cNvPr id="9835" name="Google Shape;9835;p118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36" name="Google Shape;9836;p1189"/>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837" name="Google Shape;9837;p1189"/>
          <p:cNvGrpSpPr/>
          <p:nvPr/>
        </p:nvGrpSpPr>
        <p:grpSpPr>
          <a:xfrm>
            <a:off x="7191542" y="1"/>
            <a:ext cx="5000459" cy="1425992"/>
            <a:chOff x="7191542" y="1"/>
            <a:chExt cx="5000459" cy="1425992"/>
          </a:xfrm>
        </p:grpSpPr>
        <p:pic>
          <p:nvPicPr>
            <p:cNvPr id="9838" name="Google Shape;9838;p118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39" name="Google Shape;9839;p1189"/>
            <p:cNvGrpSpPr/>
            <p:nvPr/>
          </p:nvGrpSpPr>
          <p:grpSpPr>
            <a:xfrm>
              <a:off x="7191542" y="1"/>
              <a:ext cx="5000459" cy="1425992"/>
              <a:chOff x="7186272" y="0"/>
              <a:chExt cx="5005729" cy="1427495"/>
            </a:xfrm>
          </p:grpSpPr>
          <p:sp>
            <p:nvSpPr>
              <p:cNvPr id="9840" name="Google Shape;9840;p118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41" name="Google Shape;9841;p118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842" name="Google Shape;9842;p1189"/>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43" name="Google Shape;9843;p1189"/>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44" name="Google Shape;9844;p118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45" name="Google Shape;9845;p118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2 2">
    <p:spTree>
      <p:nvGrpSpPr>
        <p:cNvPr id="9846" name="Shape 9846"/>
        <p:cNvGrpSpPr/>
        <p:nvPr/>
      </p:nvGrpSpPr>
      <p:grpSpPr>
        <a:xfrm>
          <a:off x="0" y="0"/>
          <a:ext cx="0" cy="0"/>
          <a:chOff x="0" y="0"/>
          <a:chExt cx="0" cy="0"/>
        </a:xfrm>
      </p:grpSpPr>
      <p:grpSp>
        <p:nvGrpSpPr>
          <p:cNvPr id="9847" name="Google Shape;9847;p1190"/>
          <p:cNvGrpSpPr/>
          <p:nvPr/>
        </p:nvGrpSpPr>
        <p:grpSpPr>
          <a:xfrm>
            <a:off x="7191542" y="1"/>
            <a:ext cx="5000459" cy="1425992"/>
            <a:chOff x="7191542" y="1"/>
            <a:chExt cx="5000459" cy="1425992"/>
          </a:xfrm>
        </p:grpSpPr>
        <p:pic>
          <p:nvPicPr>
            <p:cNvPr id="9848" name="Google Shape;9848;p119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49" name="Google Shape;9849;p1190"/>
            <p:cNvGrpSpPr/>
            <p:nvPr/>
          </p:nvGrpSpPr>
          <p:grpSpPr>
            <a:xfrm>
              <a:off x="7191542" y="1"/>
              <a:ext cx="5000459" cy="1425992"/>
              <a:chOff x="7186272" y="0"/>
              <a:chExt cx="5005729" cy="1427495"/>
            </a:xfrm>
          </p:grpSpPr>
          <p:sp>
            <p:nvSpPr>
              <p:cNvPr id="9850" name="Google Shape;9850;p119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51" name="Google Shape;9851;p119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852" name="Google Shape;9852;p1190"/>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53" name="Google Shape;9853;p1190"/>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854" name="Google Shape;9854;p1190"/>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55" name="Google Shape;9855;p1190"/>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856" name="Google Shape;9856;p1190"/>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57" name="Google Shape;9857;p119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58" name="Google Shape;9858;p119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59" name="Google Shape;9859;p119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2 2">
    <p:spTree>
      <p:nvGrpSpPr>
        <p:cNvPr id="9860" name="Shape 9860"/>
        <p:cNvGrpSpPr/>
        <p:nvPr/>
      </p:nvGrpSpPr>
      <p:grpSpPr>
        <a:xfrm>
          <a:off x="0" y="0"/>
          <a:ext cx="0" cy="0"/>
          <a:chOff x="0" y="0"/>
          <a:chExt cx="0" cy="0"/>
        </a:xfrm>
      </p:grpSpPr>
      <p:grpSp>
        <p:nvGrpSpPr>
          <p:cNvPr id="9861" name="Google Shape;9861;p1191"/>
          <p:cNvGrpSpPr/>
          <p:nvPr/>
        </p:nvGrpSpPr>
        <p:grpSpPr>
          <a:xfrm>
            <a:off x="7191542" y="1"/>
            <a:ext cx="5000459" cy="1425992"/>
            <a:chOff x="7191542" y="1"/>
            <a:chExt cx="5000459" cy="1425992"/>
          </a:xfrm>
        </p:grpSpPr>
        <p:pic>
          <p:nvPicPr>
            <p:cNvPr id="9862" name="Google Shape;9862;p119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63" name="Google Shape;9863;p1191"/>
            <p:cNvGrpSpPr/>
            <p:nvPr/>
          </p:nvGrpSpPr>
          <p:grpSpPr>
            <a:xfrm>
              <a:off x="7191542" y="1"/>
              <a:ext cx="5000459" cy="1425992"/>
              <a:chOff x="7186272" y="0"/>
              <a:chExt cx="5005729" cy="1427495"/>
            </a:xfrm>
          </p:grpSpPr>
          <p:sp>
            <p:nvSpPr>
              <p:cNvPr id="9864" name="Google Shape;9864;p119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65" name="Google Shape;9865;p119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866" name="Google Shape;9866;p1191"/>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67" name="Google Shape;9867;p119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68" name="Google Shape;9868;p119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69" name="Google Shape;9869;p119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3 2">
    <p:spTree>
      <p:nvGrpSpPr>
        <p:cNvPr id="9870" name="Shape 9870"/>
        <p:cNvGrpSpPr/>
        <p:nvPr/>
      </p:nvGrpSpPr>
      <p:grpSpPr>
        <a:xfrm>
          <a:off x="0" y="0"/>
          <a:ext cx="0" cy="0"/>
          <a:chOff x="0" y="0"/>
          <a:chExt cx="0" cy="0"/>
        </a:xfrm>
      </p:grpSpPr>
      <p:grpSp>
        <p:nvGrpSpPr>
          <p:cNvPr id="9871" name="Google Shape;9871;p1192"/>
          <p:cNvGrpSpPr/>
          <p:nvPr/>
        </p:nvGrpSpPr>
        <p:grpSpPr>
          <a:xfrm>
            <a:off x="0" y="0"/>
            <a:ext cx="12192000" cy="2148830"/>
            <a:chOff x="0" y="0"/>
            <a:chExt cx="12192000" cy="2148830"/>
          </a:xfrm>
        </p:grpSpPr>
        <p:sp>
          <p:nvSpPr>
            <p:cNvPr id="9872" name="Google Shape;9872;p1192"/>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73" name="Google Shape;9873;p1192"/>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874" name="Google Shape;9874;p1192"/>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875" name="Google Shape;9875;p1192"/>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76" name="Google Shape;9876;p1192"/>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877" name="Google Shape;9877;p1192"/>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878" name="Google Shape;9878;p1192"/>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1">
    <p:bg>
      <p:bgPr>
        <a:solidFill>
          <a:schemeClr val="lt2"/>
        </a:solidFill>
      </p:bgPr>
    </p:bg>
    <p:spTree>
      <p:nvGrpSpPr>
        <p:cNvPr id="1015" name="Shape 1015"/>
        <p:cNvGrpSpPr/>
        <p:nvPr/>
      </p:nvGrpSpPr>
      <p:grpSpPr>
        <a:xfrm>
          <a:off x="0" y="0"/>
          <a:ext cx="0" cy="0"/>
          <a:chOff x="0" y="0"/>
          <a:chExt cx="0" cy="0"/>
        </a:xfrm>
      </p:grpSpPr>
      <p:grpSp>
        <p:nvGrpSpPr>
          <p:cNvPr id="1016" name="Google Shape;1016;p168"/>
          <p:cNvGrpSpPr/>
          <p:nvPr/>
        </p:nvGrpSpPr>
        <p:grpSpPr>
          <a:xfrm>
            <a:off x="0" y="5020347"/>
            <a:ext cx="12192000" cy="1837653"/>
            <a:chOff x="0" y="5020347"/>
            <a:chExt cx="12192000" cy="1837653"/>
          </a:xfrm>
        </p:grpSpPr>
        <p:sp>
          <p:nvSpPr>
            <p:cNvPr id="1017" name="Google Shape;1017;p168"/>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18" name="Google Shape;1018;p168"/>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19" name="Google Shape;1019;p168"/>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020" name="Google Shape;1020;p168"/>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1021" name="Google Shape;1021;p168"/>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2" name="Google Shape;1022;p168"/>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2 2">
    <p:spTree>
      <p:nvGrpSpPr>
        <p:cNvPr id="9879" name="Shape 9879"/>
        <p:cNvGrpSpPr/>
        <p:nvPr/>
      </p:nvGrpSpPr>
      <p:grpSpPr>
        <a:xfrm>
          <a:off x="0" y="0"/>
          <a:ext cx="0" cy="0"/>
          <a:chOff x="0" y="0"/>
          <a:chExt cx="0" cy="0"/>
        </a:xfrm>
      </p:grpSpPr>
      <p:sp>
        <p:nvSpPr>
          <p:cNvPr id="9880" name="Google Shape;9880;p1193"/>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81" name="Google Shape;9881;p1193"/>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82" name="Google Shape;9882;p1193"/>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883" name="Google Shape;9883;p1193"/>
          <p:cNvGrpSpPr/>
          <p:nvPr/>
        </p:nvGrpSpPr>
        <p:grpSpPr>
          <a:xfrm>
            <a:off x="7191542" y="1"/>
            <a:ext cx="5000459" cy="1425992"/>
            <a:chOff x="7191542" y="1"/>
            <a:chExt cx="5000459" cy="1425992"/>
          </a:xfrm>
        </p:grpSpPr>
        <p:pic>
          <p:nvPicPr>
            <p:cNvPr id="9884" name="Google Shape;9884;p1193"/>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85" name="Google Shape;9885;p1193"/>
            <p:cNvGrpSpPr/>
            <p:nvPr/>
          </p:nvGrpSpPr>
          <p:grpSpPr>
            <a:xfrm>
              <a:off x="7191542" y="1"/>
              <a:ext cx="5000459" cy="1425992"/>
              <a:chOff x="7186272" y="0"/>
              <a:chExt cx="5005729" cy="1427495"/>
            </a:xfrm>
          </p:grpSpPr>
          <p:sp>
            <p:nvSpPr>
              <p:cNvPr id="9886" name="Google Shape;9886;p1193"/>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87" name="Google Shape;9887;p1193"/>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8 4">
    <p:spTree>
      <p:nvGrpSpPr>
        <p:cNvPr id="9888" name="Shape 9888"/>
        <p:cNvGrpSpPr/>
        <p:nvPr/>
      </p:nvGrpSpPr>
      <p:grpSpPr>
        <a:xfrm>
          <a:off x="0" y="0"/>
          <a:ext cx="0" cy="0"/>
          <a:chOff x="0" y="0"/>
          <a:chExt cx="0" cy="0"/>
        </a:xfrm>
      </p:grpSpPr>
      <p:sp>
        <p:nvSpPr>
          <p:cNvPr id="9889" name="Google Shape;9889;p119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890" name="Google Shape;9890;p119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91" name="Google Shape;9891;p119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92" name="Google Shape;9892;p119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893" name="Google Shape;9893;p119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894" name="Google Shape;9894;p119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895" name="Google Shape;9895;p1194"/>
          <p:cNvGrpSpPr/>
          <p:nvPr/>
        </p:nvGrpSpPr>
        <p:grpSpPr>
          <a:xfrm>
            <a:off x="7191542" y="1"/>
            <a:ext cx="5000459" cy="1425992"/>
            <a:chOff x="7191542" y="1"/>
            <a:chExt cx="5000459" cy="1425992"/>
          </a:xfrm>
        </p:grpSpPr>
        <p:pic>
          <p:nvPicPr>
            <p:cNvPr id="9896" name="Google Shape;9896;p119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897" name="Google Shape;9897;p1194"/>
            <p:cNvGrpSpPr/>
            <p:nvPr/>
          </p:nvGrpSpPr>
          <p:grpSpPr>
            <a:xfrm>
              <a:off x="7191542" y="1"/>
              <a:ext cx="5000459" cy="1425992"/>
              <a:chOff x="7186272" y="0"/>
              <a:chExt cx="5005729" cy="1427495"/>
            </a:xfrm>
          </p:grpSpPr>
          <p:sp>
            <p:nvSpPr>
              <p:cNvPr id="9898" name="Google Shape;9898;p119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899" name="Google Shape;9899;p119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900" name="Google Shape;9900;p119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2 3">
    <p:spTree>
      <p:nvGrpSpPr>
        <p:cNvPr id="9901" name="Shape 9901"/>
        <p:cNvGrpSpPr/>
        <p:nvPr/>
      </p:nvGrpSpPr>
      <p:grpSpPr>
        <a:xfrm>
          <a:off x="0" y="0"/>
          <a:ext cx="0" cy="0"/>
          <a:chOff x="0" y="0"/>
          <a:chExt cx="0" cy="0"/>
        </a:xfrm>
      </p:grpSpPr>
      <p:sp>
        <p:nvSpPr>
          <p:cNvPr id="9902" name="Google Shape;9902;p1195"/>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03" name="Google Shape;9903;p1195"/>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9904" name="Google Shape;9904;p1195"/>
          <p:cNvGrpSpPr/>
          <p:nvPr/>
        </p:nvGrpSpPr>
        <p:grpSpPr>
          <a:xfrm>
            <a:off x="7191542" y="1"/>
            <a:ext cx="5000459" cy="1425992"/>
            <a:chOff x="7191542" y="1"/>
            <a:chExt cx="5000459" cy="1425992"/>
          </a:xfrm>
        </p:grpSpPr>
        <p:pic>
          <p:nvPicPr>
            <p:cNvPr id="9905" name="Google Shape;9905;p119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06" name="Google Shape;9906;p1195"/>
            <p:cNvGrpSpPr/>
            <p:nvPr/>
          </p:nvGrpSpPr>
          <p:grpSpPr>
            <a:xfrm>
              <a:off x="7191542" y="1"/>
              <a:ext cx="5000459" cy="1425992"/>
              <a:chOff x="7186272" y="0"/>
              <a:chExt cx="5005729" cy="1427495"/>
            </a:xfrm>
          </p:grpSpPr>
          <p:sp>
            <p:nvSpPr>
              <p:cNvPr id="9907" name="Google Shape;9907;p119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08" name="Google Shape;9908;p119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909" name="Google Shape;9909;p1195"/>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10" name="Google Shape;9910;p119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11" name="Google Shape;9911;p119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12" name="Google Shape;9912;p119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1 3">
    <p:spTree>
      <p:nvGrpSpPr>
        <p:cNvPr id="9913" name="Shape 9913"/>
        <p:cNvGrpSpPr/>
        <p:nvPr/>
      </p:nvGrpSpPr>
      <p:grpSpPr>
        <a:xfrm>
          <a:off x="0" y="0"/>
          <a:ext cx="0" cy="0"/>
          <a:chOff x="0" y="0"/>
          <a:chExt cx="0" cy="0"/>
        </a:xfrm>
      </p:grpSpPr>
      <p:grpSp>
        <p:nvGrpSpPr>
          <p:cNvPr id="9914" name="Google Shape;9914;p1196"/>
          <p:cNvGrpSpPr/>
          <p:nvPr/>
        </p:nvGrpSpPr>
        <p:grpSpPr>
          <a:xfrm>
            <a:off x="7191542" y="1"/>
            <a:ext cx="5000459" cy="1425992"/>
            <a:chOff x="7191542" y="1"/>
            <a:chExt cx="5000459" cy="1425992"/>
          </a:xfrm>
        </p:grpSpPr>
        <p:pic>
          <p:nvPicPr>
            <p:cNvPr id="9915" name="Google Shape;9915;p119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16" name="Google Shape;9916;p1196"/>
            <p:cNvGrpSpPr/>
            <p:nvPr/>
          </p:nvGrpSpPr>
          <p:grpSpPr>
            <a:xfrm>
              <a:off x="7191542" y="1"/>
              <a:ext cx="5000459" cy="1425992"/>
              <a:chOff x="7186272" y="0"/>
              <a:chExt cx="5005729" cy="1427495"/>
            </a:xfrm>
          </p:grpSpPr>
          <p:sp>
            <p:nvSpPr>
              <p:cNvPr id="9917" name="Google Shape;9917;p119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18" name="Google Shape;9918;p119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919" name="Google Shape;9919;p119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20" name="Google Shape;9920;p1196"/>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921" name="Google Shape;9921;p1196"/>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22" name="Google Shape;9922;p1196"/>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9923" name="Google Shape;9923;p1196"/>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24" name="Google Shape;9924;p119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25" name="Google Shape;9925;p119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26" name="Google Shape;9926;p119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1 3">
    <p:spTree>
      <p:nvGrpSpPr>
        <p:cNvPr id="9927" name="Shape 9927"/>
        <p:cNvGrpSpPr/>
        <p:nvPr/>
      </p:nvGrpSpPr>
      <p:grpSpPr>
        <a:xfrm>
          <a:off x="0" y="0"/>
          <a:ext cx="0" cy="0"/>
          <a:chOff x="0" y="0"/>
          <a:chExt cx="0" cy="0"/>
        </a:xfrm>
      </p:grpSpPr>
      <p:grpSp>
        <p:nvGrpSpPr>
          <p:cNvPr id="9928" name="Google Shape;9928;p1197"/>
          <p:cNvGrpSpPr/>
          <p:nvPr/>
        </p:nvGrpSpPr>
        <p:grpSpPr>
          <a:xfrm>
            <a:off x="7191542" y="1"/>
            <a:ext cx="5000459" cy="1425992"/>
            <a:chOff x="7191542" y="1"/>
            <a:chExt cx="5000459" cy="1425992"/>
          </a:xfrm>
        </p:grpSpPr>
        <p:pic>
          <p:nvPicPr>
            <p:cNvPr id="9929" name="Google Shape;9929;p119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30" name="Google Shape;9930;p1197"/>
            <p:cNvGrpSpPr/>
            <p:nvPr/>
          </p:nvGrpSpPr>
          <p:grpSpPr>
            <a:xfrm>
              <a:off x="7191542" y="1"/>
              <a:ext cx="5000459" cy="1425992"/>
              <a:chOff x="7186272" y="0"/>
              <a:chExt cx="5005729" cy="1427495"/>
            </a:xfrm>
          </p:grpSpPr>
          <p:sp>
            <p:nvSpPr>
              <p:cNvPr id="9931" name="Google Shape;9931;p119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32" name="Google Shape;9932;p119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9933" name="Google Shape;9933;p119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34" name="Google Shape;9934;p119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35" name="Google Shape;9935;p119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36" name="Google Shape;9936;p119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2 3">
    <p:spTree>
      <p:nvGrpSpPr>
        <p:cNvPr id="9937" name="Shape 9937"/>
        <p:cNvGrpSpPr/>
        <p:nvPr/>
      </p:nvGrpSpPr>
      <p:grpSpPr>
        <a:xfrm>
          <a:off x="0" y="0"/>
          <a:ext cx="0" cy="0"/>
          <a:chOff x="0" y="0"/>
          <a:chExt cx="0" cy="0"/>
        </a:xfrm>
      </p:grpSpPr>
      <p:grpSp>
        <p:nvGrpSpPr>
          <p:cNvPr id="9938" name="Google Shape;9938;p1198"/>
          <p:cNvGrpSpPr/>
          <p:nvPr/>
        </p:nvGrpSpPr>
        <p:grpSpPr>
          <a:xfrm>
            <a:off x="0" y="0"/>
            <a:ext cx="12192000" cy="2148830"/>
            <a:chOff x="0" y="0"/>
            <a:chExt cx="12192000" cy="2148830"/>
          </a:xfrm>
        </p:grpSpPr>
        <p:sp>
          <p:nvSpPr>
            <p:cNvPr id="9939" name="Google Shape;9939;p1198"/>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40" name="Google Shape;9940;p1198"/>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9941" name="Google Shape;9941;p1198"/>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42" name="Google Shape;9942;p1198"/>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43" name="Google Shape;9943;p1198"/>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9944" name="Google Shape;9944;p1198"/>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9945" name="Google Shape;9945;p1198"/>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1 3">
    <p:spTree>
      <p:nvGrpSpPr>
        <p:cNvPr id="9946" name="Shape 9946"/>
        <p:cNvGrpSpPr/>
        <p:nvPr/>
      </p:nvGrpSpPr>
      <p:grpSpPr>
        <a:xfrm>
          <a:off x="0" y="0"/>
          <a:ext cx="0" cy="0"/>
          <a:chOff x="0" y="0"/>
          <a:chExt cx="0" cy="0"/>
        </a:xfrm>
      </p:grpSpPr>
      <p:sp>
        <p:nvSpPr>
          <p:cNvPr id="9947" name="Google Shape;9947;p119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48" name="Google Shape;9948;p119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49" name="Google Shape;9949;p119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950" name="Google Shape;9950;p1199"/>
          <p:cNvGrpSpPr/>
          <p:nvPr/>
        </p:nvGrpSpPr>
        <p:grpSpPr>
          <a:xfrm>
            <a:off x="7191542" y="1"/>
            <a:ext cx="5000459" cy="1425992"/>
            <a:chOff x="7191542" y="1"/>
            <a:chExt cx="5000459" cy="1425992"/>
          </a:xfrm>
        </p:grpSpPr>
        <p:pic>
          <p:nvPicPr>
            <p:cNvPr id="9951" name="Google Shape;9951;p119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52" name="Google Shape;9952;p1199"/>
            <p:cNvGrpSpPr/>
            <p:nvPr/>
          </p:nvGrpSpPr>
          <p:grpSpPr>
            <a:xfrm>
              <a:off x="7191542" y="1"/>
              <a:ext cx="5000459" cy="1425992"/>
              <a:chOff x="7186272" y="0"/>
              <a:chExt cx="5005729" cy="1427495"/>
            </a:xfrm>
          </p:grpSpPr>
          <p:sp>
            <p:nvSpPr>
              <p:cNvPr id="9953" name="Google Shape;9953;p119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54" name="Google Shape;9954;p119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Quotation">
  <p:cSld name="4_Quotation 2 4">
    <p:spTree>
      <p:nvGrpSpPr>
        <p:cNvPr id="9955" name="Shape 9955"/>
        <p:cNvGrpSpPr/>
        <p:nvPr/>
      </p:nvGrpSpPr>
      <p:grpSpPr>
        <a:xfrm>
          <a:off x="0" y="0"/>
          <a:ext cx="0" cy="0"/>
          <a:chOff x="0" y="0"/>
          <a:chExt cx="0" cy="0"/>
        </a:xfrm>
      </p:grpSpPr>
      <p:sp>
        <p:nvSpPr>
          <p:cNvPr id="9956" name="Google Shape;9956;p1200"/>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57" name="Google Shape;9957;p1200"/>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58" name="Google Shape;9958;p1200"/>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59" name="Google Shape;9959;p120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60" name="Google Shape;9960;p1200"/>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61" name="Google Shape;9961;p120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9962" name="Google Shape;9962;p1200"/>
          <p:cNvGrpSpPr/>
          <p:nvPr/>
        </p:nvGrpSpPr>
        <p:grpSpPr>
          <a:xfrm>
            <a:off x="7191542" y="1"/>
            <a:ext cx="5000459" cy="1425992"/>
            <a:chOff x="7191542" y="1"/>
            <a:chExt cx="5000459" cy="1425992"/>
          </a:xfrm>
        </p:grpSpPr>
        <p:pic>
          <p:nvPicPr>
            <p:cNvPr id="9963" name="Google Shape;9963;p1200"/>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9964" name="Google Shape;9964;p1200"/>
            <p:cNvGrpSpPr/>
            <p:nvPr/>
          </p:nvGrpSpPr>
          <p:grpSpPr>
            <a:xfrm>
              <a:off x="7191542" y="1"/>
              <a:ext cx="5000459" cy="1425992"/>
              <a:chOff x="7186272" y="0"/>
              <a:chExt cx="5005729" cy="1427495"/>
            </a:xfrm>
          </p:grpSpPr>
          <p:sp>
            <p:nvSpPr>
              <p:cNvPr id="9965" name="Google Shape;9965;p1200"/>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9966" name="Google Shape;9966;p1200"/>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9967" name="Google Shape;9967;p1200"/>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p:cSld name="Cover 14 3">
    <p:spTree>
      <p:nvGrpSpPr>
        <p:cNvPr id="9968" name="Shape 9968"/>
        <p:cNvGrpSpPr/>
        <p:nvPr/>
      </p:nvGrpSpPr>
      <p:grpSpPr>
        <a:xfrm>
          <a:off x="0" y="0"/>
          <a:ext cx="0" cy="0"/>
          <a:chOff x="0" y="0"/>
          <a:chExt cx="0" cy="0"/>
        </a:xfrm>
      </p:grpSpPr>
      <p:sp>
        <p:nvSpPr>
          <p:cNvPr id="9969" name="Google Shape;9969;p1201"/>
          <p:cNvSpPr/>
          <p:nvPr/>
        </p:nvSpPr>
        <p:spPr>
          <a:xfrm>
            <a:off x="902368" y="1294413"/>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70" name="Google Shape;9970;p1201"/>
          <p:cNvSpPr txBox="1"/>
          <p:nvPr>
            <p:ph type="ctrTitle"/>
          </p:nvPr>
        </p:nvSpPr>
        <p:spPr>
          <a:xfrm>
            <a:off x="1413310" y="1561331"/>
            <a:ext cx="5194433" cy="182633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71" name="Google Shape;9971;p1201"/>
          <p:cNvSpPr txBox="1"/>
          <p:nvPr>
            <p:ph idx="1" type="subTitle"/>
          </p:nvPr>
        </p:nvSpPr>
        <p:spPr>
          <a:xfrm>
            <a:off x="1413310" y="3766862"/>
            <a:ext cx="5194433"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972" name="Google Shape;9972;p1201"/>
          <p:cNvSpPr/>
          <p:nvPr>
            <p:ph idx="2" type="pic"/>
          </p:nvPr>
        </p:nvSpPr>
        <p:spPr>
          <a:xfrm>
            <a:off x="7118684" y="233915"/>
            <a:ext cx="5073316" cy="5943600"/>
          </a:xfrm>
          <a:prstGeom prst="rect">
            <a:avLst/>
          </a:prstGeom>
          <a:noFill/>
          <a:ln>
            <a:noFill/>
          </a:ln>
        </p:spPr>
      </p:sp>
      <p:grpSp>
        <p:nvGrpSpPr>
          <p:cNvPr id="9973" name="Google Shape;9973;p1201"/>
          <p:cNvGrpSpPr/>
          <p:nvPr/>
        </p:nvGrpSpPr>
        <p:grpSpPr>
          <a:xfrm>
            <a:off x="0" y="5020348"/>
            <a:ext cx="12192000" cy="1837653"/>
            <a:chOff x="0" y="5020348"/>
            <a:chExt cx="12192000" cy="1837653"/>
          </a:xfrm>
        </p:grpSpPr>
        <p:sp>
          <p:nvSpPr>
            <p:cNvPr id="9974" name="Google Shape;9974;p1201"/>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75" name="Google Shape;9975;p1201"/>
            <p:cNvSpPr/>
            <p:nvPr/>
          </p:nvSpPr>
          <p:spPr>
            <a:xfrm>
              <a:off x="0" y="5020348"/>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976" name="Google Shape;9976;p1201"/>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Tree>
  </p:cSld>
  <p:clrMapOvr>
    <a:masterClrMapping/>
  </p:clrMapOvr>
</p:sldLayout>
</file>

<file path=ppt/slideLayouts/slideLayout9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p:cSld name="Divider 15 3">
    <p:bg>
      <p:bgPr>
        <a:solidFill>
          <a:schemeClr val="lt2"/>
        </a:solidFill>
      </p:bgPr>
    </p:bg>
    <p:spTree>
      <p:nvGrpSpPr>
        <p:cNvPr id="9977" name="Shape 9977"/>
        <p:cNvGrpSpPr/>
        <p:nvPr/>
      </p:nvGrpSpPr>
      <p:grpSpPr>
        <a:xfrm>
          <a:off x="0" y="0"/>
          <a:ext cx="0" cy="0"/>
          <a:chOff x="0" y="0"/>
          <a:chExt cx="0" cy="0"/>
        </a:xfrm>
      </p:grpSpPr>
      <p:grpSp>
        <p:nvGrpSpPr>
          <p:cNvPr id="9978" name="Google Shape;9978;p1202"/>
          <p:cNvGrpSpPr/>
          <p:nvPr/>
        </p:nvGrpSpPr>
        <p:grpSpPr>
          <a:xfrm>
            <a:off x="0" y="5020347"/>
            <a:ext cx="12192000" cy="1837653"/>
            <a:chOff x="0" y="5020347"/>
            <a:chExt cx="12192000" cy="1837653"/>
          </a:xfrm>
        </p:grpSpPr>
        <p:sp>
          <p:nvSpPr>
            <p:cNvPr id="9979" name="Google Shape;9979;p1202"/>
            <p:cNvSpPr/>
            <p:nvPr/>
          </p:nvSpPr>
          <p:spPr>
            <a:xfrm>
              <a:off x="1" y="5100270"/>
              <a:ext cx="7111369" cy="1757730"/>
            </a:xfrm>
            <a:custGeom>
              <a:rect b="b" l="l" r="r" t="t"/>
              <a:pathLst>
                <a:path extrusionOk="0" h="1757730" w="7111369">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80" name="Google Shape;9980;p1202"/>
            <p:cNvSpPr/>
            <p:nvPr/>
          </p:nvSpPr>
          <p:spPr>
            <a:xfrm>
              <a:off x="0" y="5038944"/>
              <a:ext cx="12192000" cy="1819056"/>
            </a:xfrm>
            <a:custGeom>
              <a:rect b="b" l="l" r="r" t="t"/>
              <a:pathLst>
                <a:path extrusionOk="0" h="1819056" w="1219200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81" name="Google Shape;9981;p1202"/>
            <p:cNvSpPr/>
            <p:nvPr/>
          </p:nvSpPr>
          <p:spPr>
            <a:xfrm>
              <a:off x="0" y="5020347"/>
              <a:ext cx="12192000" cy="1837653"/>
            </a:xfrm>
            <a:custGeom>
              <a:rect b="b" l="l" r="r" t="t"/>
              <a:pathLst>
                <a:path extrusionOk="0" h="1837653" w="1219200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pic>
          <p:nvPicPr>
            <p:cNvPr id="9982" name="Google Shape;9982;p1202"/>
            <p:cNvPicPr preferRelativeResize="0"/>
            <p:nvPr/>
          </p:nvPicPr>
          <p:blipFill rotWithShape="1">
            <a:blip r:embed="rId2">
              <a:alphaModFix/>
            </a:blip>
            <a:srcRect b="0" l="0" r="0" t="0"/>
            <a:stretch/>
          </p:blipFill>
          <p:spPr>
            <a:xfrm>
              <a:off x="313288" y="5563587"/>
              <a:ext cx="2025315" cy="911940"/>
            </a:xfrm>
            <a:prstGeom prst="rect">
              <a:avLst/>
            </a:prstGeom>
            <a:noFill/>
            <a:ln>
              <a:noFill/>
            </a:ln>
          </p:spPr>
        </p:pic>
      </p:grpSp>
      <p:sp>
        <p:nvSpPr>
          <p:cNvPr id="9983" name="Google Shape;9983;p1202"/>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84" name="Google Shape;9984;p1202"/>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2">
    <p:spTree>
      <p:nvGrpSpPr>
        <p:cNvPr id="1023" name="Shape 1023"/>
        <p:cNvGrpSpPr/>
        <p:nvPr/>
      </p:nvGrpSpPr>
      <p:grpSpPr>
        <a:xfrm>
          <a:off x="0" y="0"/>
          <a:ext cx="0" cy="0"/>
          <a:chOff x="0" y="0"/>
          <a:chExt cx="0" cy="0"/>
        </a:xfrm>
      </p:grpSpPr>
      <p:sp>
        <p:nvSpPr>
          <p:cNvPr id="1024" name="Google Shape;1024;p169"/>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5" name="Google Shape;1025;p169"/>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26" name="Google Shape;1026;p169"/>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7" name="Google Shape;1027;p16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rgbClr val="AEB3B7"/>
                </a:solidFill>
                <a:latin typeface="Calibri"/>
                <a:ea typeface="Calibri"/>
                <a:cs typeface="Calibri"/>
                <a:sym typeface="Calibri"/>
              </a:defRPr>
            </a:lvl1pPr>
            <a:lvl2pPr indent="0" lvl="1" marL="0" algn="r">
              <a:spcBef>
                <a:spcPts val="0"/>
              </a:spcBef>
              <a:buNone/>
              <a:defRPr sz="1200">
                <a:solidFill>
                  <a:srgbClr val="AEB3B7"/>
                </a:solidFill>
                <a:latin typeface="Calibri"/>
                <a:ea typeface="Calibri"/>
                <a:cs typeface="Calibri"/>
                <a:sym typeface="Calibri"/>
              </a:defRPr>
            </a:lvl2pPr>
            <a:lvl3pPr indent="0" lvl="2" marL="0" algn="r">
              <a:spcBef>
                <a:spcPts val="0"/>
              </a:spcBef>
              <a:buNone/>
              <a:defRPr sz="1200">
                <a:solidFill>
                  <a:srgbClr val="AEB3B7"/>
                </a:solidFill>
                <a:latin typeface="Calibri"/>
                <a:ea typeface="Calibri"/>
                <a:cs typeface="Calibri"/>
                <a:sym typeface="Calibri"/>
              </a:defRPr>
            </a:lvl3pPr>
            <a:lvl4pPr indent="0" lvl="3" marL="0" algn="r">
              <a:spcBef>
                <a:spcPts val="0"/>
              </a:spcBef>
              <a:buNone/>
              <a:defRPr sz="1200">
                <a:solidFill>
                  <a:srgbClr val="AEB3B7"/>
                </a:solidFill>
                <a:latin typeface="Calibri"/>
                <a:ea typeface="Calibri"/>
                <a:cs typeface="Calibri"/>
                <a:sym typeface="Calibri"/>
              </a:defRPr>
            </a:lvl4pPr>
            <a:lvl5pPr indent="0" lvl="4" marL="0" algn="r">
              <a:spcBef>
                <a:spcPts val="0"/>
              </a:spcBef>
              <a:buNone/>
              <a:defRPr sz="1200">
                <a:solidFill>
                  <a:srgbClr val="AEB3B7"/>
                </a:solidFill>
                <a:latin typeface="Calibri"/>
                <a:ea typeface="Calibri"/>
                <a:cs typeface="Calibri"/>
                <a:sym typeface="Calibri"/>
              </a:defRPr>
            </a:lvl5pPr>
            <a:lvl6pPr indent="0" lvl="5" marL="0" algn="r">
              <a:spcBef>
                <a:spcPts val="0"/>
              </a:spcBef>
              <a:buNone/>
              <a:defRPr sz="1200">
                <a:solidFill>
                  <a:srgbClr val="AEB3B7"/>
                </a:solidFill>
                <a:latin typeface="Calibri"/>
                <a:ea typeface="Calibri"/>
                <a:cs typeface="Calibri"/>
                <a:sym typeface="Calibri"/>
              </a:defRPr>
            </a:lvl6pPr>
            <a:lvl7pPr indent="0" lvl="6" marL="0" algn="r">
              <a:spcBef>
                <a:spcPts val="0"/>
              </a:spcBef>
              <a:buNone/>
              <a:defRPr sz="1200">
                <a:solidFill>
                  <a:srgbClr val="AEB3B7"/>
                </a:solidFill>
                <a:latin typeface="Calibri"/>
                <a:ea typeface="Calibri"/>
                <a:cs typeface="Calibri"/>
                <a:sym typeface="Calibri"/>
              </a:defRPr>
            </a:lvl7pPr>
            <a:lvl8pPr indent="0" lvl="7" marL="0" algn="r">
              <a:spcBef>
                <a:spcPts val="0"/>
              </a:spcBef>
              <a:buNone/>
              <a:defRPr sz="1200">
                <a:solidFill>
                  <a:srgbClr val="AEB3B7"/>
                </a:solidFill>
                <a:latin typeface="Calibri"/>
                <a:ea typeface="Calibri"/>
                <a:cs typeface="Calibri"/>
                <a:sym typeface="Calibri"/>
              </a:defRPr>
            </a:lvl8pPr>
            <a:lvl9pPr indent="0" lvl="8" marL="0" algn="r">
              <a:spcBef>
                <a:spcPts val="0"/>
              </a:spcBef>
              <a:buNone/>
              <a:defRPr sz="1200">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28" name="Google Shape;1028;p16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29" name="Google Shape;1029;p16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grpSp>
        <p:nvGrpSpPr>
          <p:cNvPr id="1030" name="Google Shape;1030;p169"/>
          <p:cNvGrpSpPr/>
          <p:nvPr/>
        </p:nvGrpSpPr>
        <p:grpSpPr>
          <a:xfrm>
            <a:off x="7191542" y="1"/>
            <a:ext cx="5000459" cy="1425992"/>
            <a:chOff x="7191542" y="1"/>
            <a:chExt cx="5000459" cy="1425992"/>
          </a:xfrm>
        </p:grpSpPr>
        <p:pic>
          <p:nvPicPr>
            <p:cNvPr id="1031" name="Google Shape;1031;p16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32" name="Google Shape;1032;p169"/>
            <p:cNvGrpSpPr/>
            <p:nvPr/>
          </p:nvGrpSpPr>
          <p:grpSpPr>
            <a:xfrm>
              <a:off x="7191542" y="1"/>
              <a:ext cx="5000459" cy="1425992"/>
              <a:chOff x="7186272" y="0"/>
              <a:chExt cx="5005729" cy="1427495"/>
            </a:xfrm>
          </p:grpSpPr>
          <p:sp>
            <p:nvSpPr>
              <p:cNvPr id="1033" name="Google Shape;1033;p16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4" name="Google Shape;1034;p16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Open quotation mark with solid fill" id="1035" name="Google Shape;1035;p169"/>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Slide">
  <p:cSld name="Photo Slide 14 3">
    <p:spTree>
      <p:nvGrpSpPr>
        <p:cNvPr id="9985" name="Shape 9985"/>
        <p:cNvGrpSpPr/>
        <p:nvPr/>
      </p:nvGrpSpPr>
      <p:grpSpPr>
        <a:xfrm>
          <a:off x="0" y="0"/>
          <a:ext cx="0" cy="0"/>
          <a:chOff x="0" y="0"/>
          <a:chExt cx="0" cy="0"/>
        </a:xfrm>
      </p:grpSpPr>
      <p:sp>
        <p:nvSpPr>
          <p:cNvPr id="9986" name="Google Shape;9986;p1203"/>
          <p:cNvSpPr txBox="1"/>
          <p:nvPr>
            <p:ph idx="1" type="body"/>
          </p:nvPr>
        </p:nvSpPr>
        <p:spPr>
          <a:xfrm>
            <a:off x="457199" y="1146258"/>
            <a:ext cx="2350169" cy="297179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b="0">
                <a:solidFill>
                  <a:schemeClr val="dk1"/>
                </a:solidFill>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9987" name="Google Shape;9987;p1203"/>
          <p:cNvCxnSpPr/>
          <p:nvPr/>
        </p:nvCxnSpPr>
        <p:spPr>
          <a:xfrm>
            <a:off x="457200" y="947987"/>
            <a:ext cx="2350168" cy="0"/>
          </a:xfrm>
          <a:prstGeom prst="straightConnector1">
            <a:avLst/>
          </a:prstGeom>
          <a:noFill/>
          <a:ln cap="flat" cmpd="sng" w="31750">
            <a:solidFill>
              <a:schemeClr val="accent3"/>
            </a:solidFill>
            <a:prstDash val="solid"/>
            <a:miter lim="800000"/>
            <a:headEnd len="sm" w="sm" type="none"/>
            <a:tailEnd len="sm" w="sm" type="none"/>
          </a:ln>
        </p:spPr>
      </p:cxnSp>
      <p:grpSp>
        <p:nvGrpSpPr>
          <p:cNvPr id="9988" name="Google Shape;9988;p1203"/>
          <p:cNvGrpSpPr/>
          <p:nvPr/>
        </p:nvGrpSpPr>
        <p:grpSpPr>
          <a:xfrm>
            <a:off x="0" y="5379426"/>
            <a:ext cx="2807368" cy="753891"/>
            <a:chOff x="0" y="5379426"/>
            <a:chExt cx="2807368" cy="753891"/>
          </a:xfrm>
        </p:grpSpPr>
        <p:sp>
          <p:nvSpPr>
            <p:cNvPr id="9989" name="Google Shape;9989;p1203"/>
            <p:cNvSpPr/>
            <p:nvPr/>
          </p:nvSpPr>
          <p:spPr>
            <a:xfrm>
              <a:off x="0" y="5532510"/>
              <a:ext cx="2807368" cy="600807"/>
            </a:xfrm>
            <a:custGeom>
              <a:rect b="b" l="l" r="r" t="t"/>
              <a:pathLst>
                <a:path extrusionOk="0" h="600807" w="2807368">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90" name="Google Shape;9990;p1203"/>
            <p:cNvSpPr/>
            <p:nvPr/>
          </p:nvSpPr>
          <p:spPr>
            <a:xfrm>
              <a:off x="0" y="5379426"/>
              <a:ext cx="2807368" cy="649803"/>
            </a:xfrm>
            <a:custGeom>
              <a:rect b="b" l="l" r="r" t="t"/>
              <a:pathLst>
                <a:path extrusionOk="0" h="649803" w="2807368">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9991" name="Google Shape;9991;p1203"/>
          <p:cNvSpPr/>
          <p:nvPr>
            <p:ph idx="2" type="pic"/>
          </p:nvPr>
        </p:nvSpPr>
        <p:spPr>
          <a:xfrm>
            <a:off x="2807368" y="457202"/>
            <a:ext cx="8915400" cy="5943598"/>
          </a:xfrm>
          <a:prstGeom prst="rect">
            <a:avLst/>
          </a:prstGeom>
          <a:noFill/>
          <a:ln>
            <a:noFill/>
          </a:ln>
        </p:spPr>
      </p:sp>
      <p:pic>
        <p:nvPicPr>
          <p:cNvPr id="9992" name="Google Shape;9992;p1203"/>
          <p:cNvPicPr preferRelativeResize="0"/>
          <p:nvPr/>
        </p:nvPicPr>
        <p:blipFill rotWithShape="1">
          <a:blip r:embed="rId2">
            <a:alphaModFix/>
          </a:blip>
          <a:srcRect b="0" l="0" r="0" t="0"/>
          <a:stretch/>
        </p:blipFill>
        <p:spPr>
          <a:xfrm>
            <a:off x="513348" y="4385538"/>
            <a:ext cx="2025315" cy="911940"/>
          </a:xfrm>
          <a:prstGeom prst="rect">
            <a:avLst/>
          </a:prstGeom>
          <a:noFill/>
          <a:ln>
            <a:noFill/>
          </a:ln>
        </p:spPr>
      </p:pic>
    </p:spTree>
  </p:cSld>
  <p:clrMapOvr>
    <a:masterClrMapping/>
  </p:clrMapOvr>
</p:sldLayout>
</file>

<file path=ppt/slideLayouts/slideLayout9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19 3">
    <p:spTree>
      <p:nvGrpSpPr>
        <p:cNvPr id="9993" name="Shape 9993"/>
        <p:cNvGrpSpPr/>
        <p:nvPr/>
      </p:nvGrpSpPr>
      <p:grpSpPr>
        <a:xfrm>
          <a:off x="0" y="0"/>
          <a:ext cx="0" cy="0"/>
          <a:chOff x="0" y="0"/>
          <a:chExt cx="0" cy="0"/>
        </a:xfrm>
      </p:grpSpPr>
      <p:sp>
        <p:nvSpPr>
          <p:cNvPr id="9994" name="Google Shape;9994;p1204"/>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9995" name="Google Shape;9995;p1204"/>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96" name="Google Shape;9996;p1204"/>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97" name="Google Shape;9997;p120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9998" name="Google Shape;9998;p1204"/>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9999" name="Google Shape;9999;p120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000" name="Google Shape;10000;p1204"/>
          <p:cNvGrpSpPr/>
          <p:nvPr/>
        </p:nvGrpSpPr>
        <p:grpSpPr>
          <a:xfrm>
            <a:off x="7191542" y="1"/>
            <a:ext cx="5000459" cy="1425992"/>
            <a:chOff x="7191542" y="1"/>
            <a:chExt cx="5000459" cy="1425992"/>
          </a:xfrm>
        </p:grpSpPr>
        <p:pic>
          <p:nvPicPr>
            <p:cNvPr id="10001" name="Google Shape;10001;p1204"/>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02" name="Google Shape;10002;p1204"/>
            <p:cNvGrpSpPr/>
            <p:nvPr/>
          </p:nvGrpSpPr>
          <p:grpSpPr>
            <a:xfrm>
              <a:off x="7191542" y="1"/>
              <a:ext cx="5000459" cy="1425992"/>
              <a:chOff x="7186272" y="0"/>
              <a:chExt cx="5005729" cy="1427495"/>
            </a:xfrm>
          </p:grpSpPr>
          <p:sp>
            <p:nvSpPr>
              <p:cNvPr id="10003" name="Google Shape;10003;p1204"/>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04" name="Google Shape;10004;p1204"/>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005" name="Google Shape;10005;p1204"/>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ation">
  <p:cSld name="Quotation 20 3">
    <p:spTree>
      <p:nvGrpSpPr>
        <p:cNvPr id="10006" name="Shape 10006"/>
        <p:cNvGrpSpPr/>
        <p:nvPr/>
      </p:nvGrpSpPr>
      <p:grpSpPr>
        <a:xfrm>
          <a:off x="0" y="0"/>
          <a:ext cx="0" cy="0"/>
          <a:chOff x="0" y="0"/>
          <a:chExt cx="0" cy="0"/>
        </a:xfrm>
      </p:grpSpPr>
      <p:sp>
        <p:nvSpPr>
          <p:cNvPr id="10007" name="Google Shape;10007;p1205"/>
          <p:cNvSpPr/>
          <p:nvPr/>
        </p:nvSpPr>
        <p:spPr>
          <a:xfrm>
            <a:off x="1427356" y="1387869"/>
            <a:ext cx="10155043" cy="350693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008" name="Google Shape;10008;p1205"/>
          <p:cNvSpPr txBox="1"/>
          <p:nvPr>
            <p:ph type="title"/>
          </p:nvPr>
        </p:nvSpPr>
        <p:spPr>
          <a:xfrm>
            <a:off x="1427356" y="1377235"/>
            <a:ext cx="10155043" cy="3506936"/>
          </a:xfrm>
          <a:prstGeom prst="rect">
            <a:avLst/>
          </a:prstGeom>
          <a:noFill/>
          <a:ln>
            <a:noFill/>
          </a:ln>
        </p:spPr>
        <p:txBody>
          <a:bodyPr anchorCtr="0" anchor="ctr" bIns="274300" lIns="274300" spcFirstLastPara="1" rIns="274300" wrap="square" tIns="2743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09" name="Google Shape;10009;p1205"/>
          <p:cNvSpPr txBox="1"/>
          <p:nvPr>
            <p:ph idx="1" type="body"/>
          </p:nvPr>
        </p:nvSpPr>
        <p:spPr>
          <a:xfrm>
            <a:off x="1427356" y="5007456"/>
            <a:ext cx="10155044" cy="825192"/>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400"/>
              <a:buNone/>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10" name="Google Shape;10010;p1205"/>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11" name="Google Shape;10011;p1205"/>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12" name="Google Shape;10012;p1205"/>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013" name="Google Shape;10013;p1205"/>
          <p:cNvGrpSpPr/>
          <p:nvPr/>
        </p:nvGrpSpPr>
        <p:grpSpPr>
          <a:xfrm>
            <a:off x="7191542" y="1"/>
            <a:ext cx="5000459" cy="1425992"/>
            <a:chOff x="7191542" y="1"/>
            <a:chExt cx="5000459" cy="1425992"/>
          </a:xfrm>
        </p:grpSpPr>
        <p:pic>
          <p:nvPicPr>
            <p:cNvPr id="10014" name="Google Shape;10014;p1205"/>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15" name="Google Shape;10015;p1205"/>
            <p:cNvGrpSpPr/>
            <p:nvPr/>
          </p:nvGrpSpPr>
          <p:grpSpPr>
            <a:xfrm>
              <a:off x="7191542" y="1"/>
              <a:ext cx="5000459" cy="1425992"/>
              <a:chOff x="7186272" y="0"/>
              <a:chExt cx="5005729" cy="1427495"/>
            </a:xfrm>
          </p:grpSpPr>
          <p:sp>
            <p:nvSpPr>
              <p:cNvPr id="10016" name="Google Shape;10016;p1205"/>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17" name="Google Shape;10017;p1205"/>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pic>
        <p:nvPicPr>
          <p:cNvPr descr="Open quotation mark with solid fill" id="10018" name="Google Shape;10018;p1205"/>
          <p:cNvPicPr preferRelativeResize="0"/>
          <p:nvPr/>
        </p:nvPicPr>
        <p:blipFill rotWithShape="1">
          <a:blip r:embed="rId3">
            <a:alphaModFix/>
          </a:blip>
          <a:srcRect b="0" l="0" r="0" t="0"/>
          <a:stretch/>
        </p:blipFill>
        <p:spPr>
          <a:xfrm>
            <a:off x="111512" y="136525"/>
            <a:ext cx="2036762" cy="2036762"/>
          </a:xfrm>
          <a:prstGeom prst="rect">
            <a:avLst/>
          </a:prstGeom>
          <a:noFill/>
          <a:ln>
            <a:noFill/>
          </a:ln>
        </p:spPr>
      </p:pic>
    </p:spTree>
  </p:cSld>
  <p:clrMapOvr>
    <a:masterClrMapping/>
  </p:clrMapOvr>
</p:sldLayout>
</file>

<file path=ppt/slideLayouts/slideLayout9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15 3">
    <p:spTree>
      <p:nvGrpSpPr>
        <p:cNvPr id="10019" name="Shape 10019"/>
        <p:cNvGrpSpPr/>
        <p:nvPr/>
      </p:nvGrpSpPr>
      <p:grpSpPr>
        <a:xfrm>
          <a:off x="0" y="0"/>
          <a:ext cx="0" cy="0"/>
          <a:chOff x="0" y="0"/>
          <a:chExt cx="0" cy="0"/>
        </a:xfrm>
      </p:grpSpPr>
      <p:grpSp>
        <p:nvGrpSpPr>
          <p:cNvPr id="10020" name="Google Shape;10020;p1206"/>
          <p:cNvGrpSpPr/>
          <p:nvPr/>
        </p:nvGrpSpPr>
        <p:grpSpPr>
          <a:xfrm>
            <a:off x="7191542" y="1"/>
            <a:ext cx="5000459" cy="1425992"/>
            <a:chOff x="7191542" y="1"/>
            <a:chExt cx="5000459" cy="1425992"/>
          </a:xfrm>
        </p:grpSpPr>
        <p:pic>
          <p:nvPicPr>
            <p:cNvPr id="10021" name="Google Shape;10021;p1206"/>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22" name="Google Shape;10022;p1206"/>
            <p:cNvGrpSpPr/>
            <p:nvPr/>
          </p:nvGrpSpPr>
          <p:grpSpPr>
            <a:xfrm>
              <a:off x="7191542" y="1"/>
              <a:ext cx="5000459" cy="1425992"/>
              <a:chOff x="7186272" y="0"/>
              <a:chExt cx="5005729" cy="1427495"/>
            </a:xfrm>
          </p:grpSpPr>
          <p:sp>
            <p:nvSpPr>
              <p:cNvPr id="10023" name="Google Shape;10023;p1206"/>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24" name="Google Shape;10024;p1206"/>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10025" name="Google Shape;10025;p120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26" name="Google Shape;10026;p1206"/>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27" name="Google Shape;10027;p120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1pPr>
            <a:lvl2pPr indent="0" lvl="1"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2pPr>
            <a:lvl3pPr indent="0" lvl="2"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3pPr>
            <a:lvl4pPr indent="0" lvl="3"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4pPr>
            <a:lvl5pPr indent="0" lvl="4"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5pPr>
            <a:lvl6pPr indent="0" lvl="5"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6pPr>
            <a:lvl7pPr indent="0" lvl="6"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7pPr>
            <a:lvl8pPr indent="0" lvl="7"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8pPr>
            <a:lvl9pPr indent="0" lvl="8" marL="0" marR="0" algn="r">
              <a:spcBef>
                <a:spcPts val="0"/>
              </a:spcBef>
              <a:spcAft>
                <a:spcPts val="0"/>
              </a:spcAft>
              <a:buClr>
                <a:srgbClr val="AEB3B7"/>
              </a:buClr>
              <a:buSzPts val="1200"/>
              <a:buFont typeface="Calibri"/>
              <a:buNone/>
              <a:defRPr b="0" i="0" sz="1200" u="none" cap="none" strike="noStrike">
                <a:solidFill>
                  <a:srgbClr val="AEB3B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28" name="Google Shape;10028;p1206"/>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29" name="Google Shape;10029;p120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13 3">
    <p:spTree>
      <p:nvGrpSpPr>
        <p:cNvPr id="10030" name="Shape 10030"/>
        <p:cNvGrpSpPr/>
        <p:nvPr/>
      </p:nvGrpSpPr>
      <p:grpSpPr>
        <a:xfrm>
          <a:off x="0" y="0"/>
          <a:ext cx="0" cy="0"/>
          <a:chOff x="0" y="0"/>
          <a:chExt cx="0" cy="0"/>
        </a:xfrm>
      </p:grpSpPr>
      <p:sp>
        <p:nvSpPr>
          <p:cNvPr id="10031" name="Google Shape;10031;p1207"/>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32" name="Google Shape;10032;p1207"/>
          <p:cNvSpPr txBox="1"/>
          <p:nvPr>
            <p:ph idx="1" type="body"/>
          </p:nvPr>
        </p:nvSpPr>
        <p:spPr>
          <a:xfrm>
            <a:off x="609600" y="1825625"/>
            <a:ext cx="5410200"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10033" name="Google Shape;10033;p1207"/>
          <p:cNvGrpSpPr/>
          <p:nvPr/>
        </p:nvGrpSpPr>
        <p:grpSpPr>
          <a:xfrm>
            <a:off x="7191542" y="1"/>
            <a:ext cx="5000459" cy="1425992"/>
            <a:chOff x="7191542" y="1"/>
            <a:chExt cx="5000459" cy="1425992"/>
          </a:xfrm>
        </p:grpSpPr>
        <p:pic>
          <p:nvPicPr>
            <p:cNvPr id="10034" name="Google Shape;10034;p1207"/>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35" name="Google Shape;10035;p1207"/>
            <p:cNvGrpSpPr/>
            <p:nvPr/>
          </p:nvGrpSpPr>
          <p:grpSpPr>
            <a:xfrm>
              <a:off x="7191542" y="1"/>
              <a:ext cx="5000459" cy="1425992"/>
              <a:chOff x="7186272" y="0"/>
              <a:chExt cx="5005729" cy="1427495"/>
            </a:xfrm>
          </p:grpSpPr>
          <p:sp>
            <p:nvSpPr>
              <p:cNvPr id="10036" name="Google Shape;10036;p1207"/>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37" name="Google Shape;10037;p1207"/>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10038" name="Google Shape;10038;p1207"/>
          <p:cNvSpPr txBox="1"/>
          <p:nvPr>
            <p:ph idx="2" type="body"/>
          </p:nvPr>
        </p:nvSpPr>
        <p:spPr>
          <a:xfrm>
            <a:off x="6172199" y="1825625"/>
            <a:ext cx="5410199" cy="4351338"/>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1000"/>
              </a:spcBef>
              <a:spcAft>
                <a:spcPts val="0"/>
              </a:spcAft>
              <a:buSzPts val="1800"/>
              <a:buChar char="•"/>
              <a:defRPr/>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39" name="Google Shape;10039;p1207"/>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40" name="Google Shape;10040;p1207"/>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41" name="Google Shape;10041;p120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12 3">
    <p:spTree>
      <p:nvGrpSpPr>
        <p:cNvPr id="10042" name="Shape 10042"/>
        <p:cNvGrpSpPr/>
        <p:nvPr/>
      </p:nvGrpSpPr>
      <p:grpSpPr>
        <a:xfrm>
          <a:off x="0" y="0"/>
          <a:ext cx="0" cy="0"/>
          <a:chOff x="0" y="0"/>
          <a:chExt cx="0" cy="0"/>
        </a:xfrm>
      </p:grpSpPr>
      <p:grpSp>
        <p:nvGrpSpPr>
          <p:cNvPr id="10043" name="Google Shape;10043;p1208"/>
          <p:cNvGrpSpPr/>
          <p:nvPr/>
        </p:nvGrpSpPr>
        <p:grpSpPr>
          <a:xfrm>
            <a:off x="7191542" y="1"/>
            <a:ext cx="5000459" cy="1425992"/>
            <a:chOff x="7191542" y="1"/>
            <a:chExt cx="5000459" cy="1425992"/>
          </a:xfrm>
        </p:grpSpPr>
        <p:pic>
          <p:nvPicPr>
            <p:cNvPr id="10044" name="Google Shape;10044;p1208"/>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45" name="Google Shape;10045;p1208"/>
            <p:cNvGrpSpPr/>
            <p:nvPr/>
          </p:nvGrpSpPr>
          <p:grpSpPr>
            <a:xfrm>
              <a:off x="7191542" y="1"/>
              <a:ext cx="5000459" cy="1425992"/>
              <a:chOff x="7186272" y="0"/>
              <a:chExt cx="5005729" cy="1427495"/>
            </a:xfrm>
          </p:grpSpPr>
          <p:sp>
            <p:nvSpPr>
              <p:cNvPr id="10046" name="Google Shape;10046;p1208"/>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47" name="Google Shape;10047;p1208"/>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10048" name="Google Shape;10048;p1208"/>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49" name="Google Shape;10049;p1208"/>
          <p:cNvSpPr txBox="1"/>
          <p:nvPr>
            <p:ph idx="1" type="body"/>
          </p:nvPr>
        </p:nvSpPr>
        <p:spPr>
          <a:xfrm>
            <a:off x="609600" y="1681163"/>
            <a:ext cx="5387975"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050" name="Google Shape;10050;p1208"/>
          <p:cNvSpPr txBox="1"/>
          <p:nvPr>
            <p:ph idx="2" type="body"/>
          </p:nvPr>
        </p:nvSpPr>
        <p:spPr>
          <a:xfrm>
            <a:off x="609600" y="2505075"/>
            <a:ext cx="5387975" cy="3684588"/>
          </a:xfrm>
          <a:prstGeom prst="rect">
            <a:avLst/>
          </a:prstGeom>
          <a:solidFill>
            <a:schemeClr val="lt2"/>
          </a:solidFill>
          <a:ln>
            <a:noFill/>
          </a:ln>
        </p:spPr>
        <p:txBody>
          <a:bodyPr anchorCtr="0" anchor="t" bIns="0" lIns="182875" spcFirstLastPara="1" rIns="182875" wrap="square" tIns="0">
            <a:norm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51" name="Google Shape;10051;p1208"/>
          <p:cNvSpPr txBox="1"/>
          <p:nvPr>
            <p:ph idx="3" type="body"/>
          </p:nvPr>
        </p:nvSpPr>
        <p:spPr>
          <a:xfrm>
            <a:off x="6172200" y="1681163"/>
            <a:ext cx="5410200" cy="823912"/>
          </a:xfrm>
          <a:prstGeom prst="rect">
            <a:avLst/>
          </a:prstGeom>
          <a:solidFill>
            <a:schemeClr val="lt2"/>
          </a:solidFill>
          <a:ln>
            <a:noFill/>
          </a:ln>
        </p:spPr>
        <p:txBody>
          <a:bodyPr anchorCtr="0" anchor="ctr" bIns="0" lIns="182875" spcFirstLastPara="1" rIns="182875" wrap="square" tIns="0">
            <a:noAutofit/>
          </a:bodyPr>
          <a:lstStyle>
            <a:lvl1pPr indent="-228600" lvl="0" marL="457200" algn="l">
              <a:lnSpc>
                <a:spcPct val="100000"/>
              </a:lnSpc>
              <a:spcBef>
                <a:spcPts val="1000"/>
              </a:spcBef>
              <a:spcAft>
                <a:spcPts val="0"/>
              </a:spcAft>
              <a:buSzPts val="2400"/>
              <a:buNone/>
              <a:defRPr b="0" sz="2400" u="sng">
                <a:solidFill>
                  <a:schemeClr val="dk1"/>
                </a:solidFill>
                <a:latin typeface="Calibri"/>
                <a:ea typeface="Calibri"/>
                <a:cs typeface="Calibri"/>
                <a:sym typeface="Calibri"/>
              </a:defRPr>
            </a:lvl1pPr>
            <a:lvl2pPr indent="-228600" lvl="1" marL="914400" algn="l">
              <a:lnSpc>
                <a:spcPct val="100000"/>
              </a:lnSpc>
              <a:spcBef>
                <a:spcPts val="1000"/>
              </a:spcBef>
              <a:spcAft>
                <a:spcPts val="0"/>
              </a:spcAft>
              <a:buSzPts val="2000"/>
              <a:buNone/>
              <a:defRPr b="1" sz="2000"/>
            </a:lvl2pPr>
            <a:lvl3pPr indent="-228600" lvl="2" marL="1371600" algn="l">
              <a:lnSpc>
                <a:spcPct val="100000"/>
              </a:lnSpc>
              <a:spcBef>
                <a:spcPts val="1000"/>
              </a:spcBef>
              <a:spcAft>
                <a:spcPts val="0"/>
              </a:spcAft>
              <a:buSzPts val="1800"/>
              <a:buNone/>
              <a:defRPr b="1" sz="1800"/>
            </a:lvl3pPr>
            <a:lvl4pPr indent="-228600" lvl="3" marL="1828800" algn="l">
              <a:lnSpc>
                <a:spcPct val="100000"/>
              </a:lnSpc>
              <a:spcBef>
                <a:spcPts val="1000"/>
              </a:spcBef>
              <a:spcAft>
                <a:spcPts val="0"/>
              </a:spcAft>
              <a:buSzPts val="1600"/>
              <a:buNone/>
              <a:defRPr b="1" sz="1600"/>
            </a:lvl4pPr>
            <a:lvl5pPr indent="-228600" lvl="4" marL="2286000" algn="l">
              <a:lnSpc>
                <a:spcPct val="100000"/>
              </a:lnSpc>
              <a:spcBef>
                <a:spcPts val="1000"/>
              </a:spcBef>
              <a:spcAft>
                <a:spcPts val="0"/>
              </a:spcAft>
              <a:buSzPts val="1600"/>
              <a:buNone/>
              <a:defRPr b="1" sz="1600"/>
            </a:lvl5pPr>
            <a:lvl6pPr indent="-228600" lvl="5" marL="2743200" algn="l">
              <a:lnSpc>
                <a:spcPct val="90000"/>
              </a:lnSpc>
              <a:spcBef>
                <a:spcPts val="10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052" name="Google Shape;10052;p1208"/>
          <p:cNvSpPr txBox="1"/>
          <p:nvPr>
            <p:ph idx="4" type="body"/>
          </p:nvPr>
        </p:nvSpPr>
        <p:spPr>
          <a:xfrm>
            <a:off x="6172200" y="2505075"/>
            <a:ext cx="5410200" cy="3684588"/>
          </a:xfrm>
          <a:prstGeom prst="rect">
            <a:avLst/>
          </a:prstGeom>
          <a:solidFill>
            <a:schemeClr val="lt2"/>
          </a:solidFill>
          <a:ln>
            <a:noFill/>
          </a:ln>
        </p:spPr>
        <p:txBody>
          <a:bodyPr anchorCtr="0" anchor="t" bIns="0" lIns="182875" spcFirstLastPara="1" rIns="182875" wrap="square" tIns="0">
            <a:noAutofit/>
          </a:bodyPr>
          <a:lstStyle>
            <a:lvl1pPr indent="-355600" lvl="0" marL="457200" algn="l">
              <a:lnSpc>
                <a:spcPct val="100000"/>
              </a:lnSpc>
              <a:spcBef>
                <a:spcPts val="1000"/>
              </a:spcBef>
              <a:spcAft>
                <a:spcPts val="0"/>
              </a:spcAft>
              <a:buSzPts val="2000"/>
              <a:buChar char="•"/>
              <a:defRPr sz="2000"/>
            </a:lvl1pPr>
            <a:lvl2pPr indent="-342900" lvl="1" marL="914400" algn="l">
              <a:lnSpc>
                <a:spcPct val="100000"/>
              </a:lnSpc>
              <a:spcBef>
                <a:spcPts val="1000"/>
              </a:spcBef>
              <a:spcAft>
                <a:spcPts val="0"/>
              </a:spcAft>
              <a:buSzPts val="1800"/>
              <a:buChar char="•"/>
              <a:defRPr sz="1800"/>
            </a:lvl2pPr>
            <a:lvl3pPr indent="-330200" lvl="2" marL="1371600" algn="l">
              <a:lnSpc>
                <a:spcPct val="100000"/>
              </a:lnSpc>
              <a:spcBef>
                <a:spcPts val="1000"/>
              </a:spcBef>
              <a:spcAft>
                <a:spcPts val="0"/>
              </a:spcAft>
              <a:buSzPts val="1600"/>
              <a:buChar char="•"/>
              <a:defRPr sz="1600"/>
            </a:lvl3pPr>
            <a:lvl4pPr indent="-317500" lvl="3" marL="1828800" algn="l">
              <a:lnSpc>
                <a:spcPct val="100000"/>
              </a:lnSpc>
              <a:spcBef>
                <a:spcPts val="1000"/>
              </a:spcBef>
              <a:spcAft>
                <a:spcPts val="0"/>
              </a:spcAft>
              <a:buSzPts val="1400"/>
              <a:buChar char="•"/>
              <a:defRPr sz="1400"/>
            </a:lvl4pPr>
            <a:lvl5pPr indent="-317500" lvl="4" marL="2286000" algn="l">
              <a:lnSpc>
                <a:spcPct val="100000"/>
              </a:lnSpc>
              <a:spcBef>
                <a:spcPts val="1000"/>
              </a:spcBef>
              <a:spcAft>
                <a:spcPts val="0"/>
              </a:spcAft>
              <a:buSzPts val="1400"/>
              <a:buChar char="•"/>
              <a:defRPr sz="1400"/>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53" name="Google Shape;10053;p1208"/>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54" name="Google Shape;10054;p1208"/>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55" name="Google Shape;10055;p1208"/>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12 3">
    <p:spTree>
      <p:nvGrpSpPr>
        <p:cNvPr id="10056" name="Shape 10056"/>
        <p:cNvGrpSpPr/>
        <p:nvPr/>
      </p:nvGrpSpPr>
      <p:grpSpPr>
        <a:xfrm>
          <a:off x="0" y="0"/>
          <a:ext cx="0" cy="0"/>
          <a:chOff x="0" y="0"/>
          <a:chExt cx="0" cy="0"/>
        </a:xfrm>
      </p:grpSpPr>
      <p:grpSp>
        <p:nvGrpSpPr>
          <p:cNvPr id="10057" name="Google Shape;10057;p1209"/>
          <p:cNvGrpSpPr/>
          <p:nvPr/>
        </p:nvGrpSpPr>
        <p:grpSpPr>
          <a:xfrm>
            <a:off x="7191542" y="1"/>
            <a:ext cx="5000459" cy="1425992"/>
            <a:chOff x="7191542" y="1"/>
            <a:chExt cx="5000459" cy="1425992"/>
          </a:xfrm>
        </p:grpSpPr>
        <p:pic>
          <p:nvPicPr>
            <p:cNvPr id="10058" name="Google Shape;10058;p1209"/>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59" name="Google Shape;10059;p1209"/>
            <p:cNvGrpSpPr/>
            <p:nvPr/>
          </p:nvGrpSpPr>
          <p:grpSpPr>
            <a:xfrm>
              <a:off x="7191542" y="1"/>
              <a:ext cx="5000459" cy="1425992"/>
              <a:chOff x="7186272" y="0"/>
              <a:chExt cx="5005729" cy="1427495"/>
            </a:xfrm>
          </p:grpSpPr>
          <p:sp>
            <p:nvSpPr>
              <p:cNvPr id="10060" name="Google Shape;10060;p1209"/>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61" name="Google Shape;10061;p1209"/>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
        <p:nvSpPr>
          <p:cNvPr id="10062" name="Google Shape;10062;p120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63" name="Google Shape;10063;p120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64" name="Google Shape;10064;p1209"/>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65" name="Google Shape;10065;p120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13 3">
    <p:spTree>
      <p:nvGrpSpPr>
        <p:cNvPr id="10066" name="Shape 10066"/>
        <p:cNvGrpSpPr/>
        <p:nvPr/>
      </p:nvGrpSpPr>
      <p:grpSpPr>
        <a:xfrm>
          <a:off x="0" y="0"/>
          <a:ext cx="0" cy="0"/>
          <a:chOff x="0" y="0"/>
          <a:chExt cx="0" cy="0"/>
        </a:xfrm>
      </p:grpSpPr>
      <p:grpSp>
        <p:nvGrpSpPr>
          <p:cNvPr id="10067" name="Google Shape;10067;p1210"/>
          <p:cNvGrpSpPr/>
          <p:nvPr/>
        </p:nvGrpSpPr>
        <p:grpSpPr>
          <a:xfrm>
            <a:off x="0" y="0"/>
            <a:ext cx="12192000" cy="2148830"/>
            <a:chOff x="0" y="0"/>
            <a:chExt cx="12192000" cy="2148830"/>
          </a:xfrm>
        </p:grpSpPr>
        <p:sp>
          <p:nvSpPr>
            <p:cNvPr id="10068" name="Google Shape;10068;p1210"/>
            <p:cNvSpPr/>
            <p:nvPr/>
          </p:nvSpPr>
          <p:spPr>
            <a:xfrm flipH="1">
              <a:off x="0" y="0"/>
              <a:ext cx="12192000" cy="2148830"/>
            </a:xfrm>
            <a:custGeom>
              <a:rect b="b" l="l" r="r" t="t"/>
              <a:pathLst>
                <a:path extrusionOk="0" h="2148830" w="1219200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69" name="Google Shape;10069;p1210"/>
            <p:cNvSpPr/>
            <p:nvPr/>
          </p:nvSpPr>
          <p:spPr>
            <a:xfrm flipH="1">
              <a:off x="0" y="0"/>
              <a:ext cx="12192000" cy="1992138"/>
            </a:xfrm>
            <a:custGeom>
              <a:rect b="b" l="l" r="r" t="t"/>
              <a:pathLst>
                <a:path extrusionOk="0" h="1992138" w="1219200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sp>
        <p:nvSpPr>
          <p:cNvPr id="10070" name="Google Shape;10070;p1210"/>
          <p:cNvSpPr/>
          <p:nvPr/>
        </p:nvSpPr>
        <p:spPr>
          <a:xfrm>
            <a:off x="902368" y="1517697"/>
            <a:ext cx="11289632" cy="38226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0071" name="Google Shape;10071;p1210"/>
          <p:cNvSpPr txBox="1"/>
          <p:nvPr>
            <p:ph idx="1" type="body"/>
          </p:nvPr>
        </p:nvSpPr>
        <p:spPr>
          <a:xfrm>
            <a:off x="1219201" y="3429000"/>
            <a:ext cx="5582652" cy="1413563"/>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2000"/>
              <a:buNone/>
              <a:defRPr sz="2000"/>
            </a:lvl1pPr>
            <a:lvl2pPr indent="-342900" lvl="1" marL="914400" algn="l">
              <a:lnSpc>
                <a:spcPct val="100000"/>
              </a:lnSpc>
              <a:spcBef>
                <a:spcPts val="1000"/>
              </a:spcBef>
              <a:spcAft>
                <a:spcPts val="0"/>
              </a:spcAft>
              <a:buSzPts val="1800"/>
              <a:buChar char="•"/>
              <a:defRPr/>
            </a:lvl2pPr>
            <a:lvl3pPr indent="-342900" lvl="2" marL="1371600" algn="l">
              <a:lnSpc>
                <a:spcPct val="100000"/>
              </a:lnSpc>
              <a:spcBef>
                <a:spcPts val="1000"/>
              </a:spcBef>
              <a:spcAft>
                <a:spcPts val="0"/>
              </a:spcAft>
              <a:buSzPts val="1800"/>
              <a:buChar char="•"/>
              <a:defRPr/>
            </a:lvl3pPr>
            <a:lvl4pPr indent="-342900" lvl="3" marL="1828800" algn="l">
              <a:lnSpc>
                <a:spcPct val="100000"/>
              </a:lnSpc>
              <a:spcBef>
                <a:spcPts val="1000"/>
              </a:spcBef>
              <a:spcAft>
                <a:spcPts val="0"/>
              </a:spcAft>
              <a:buSzPts val="1800"/>
              <a:buChar char="•"/>
              <a:defRPr/>
            </a:lvl4pPr>
            <a:lvl5pPr indent="-342900" lvl="4" marL="2286000" algn="l">
              <a:lnSpc>
                <a:spcPct val="100000"/>
              </a:lnSpc>
              <a:spcBef>
                <a:spcPts val="1000"/>
              </a:spcBef>
              <a:spcAft>
                <a:spcPts val="0"/>
              </a:spcAft>
              <a:buSzPts val="1800"/>
              <a:buChar char="•"/>
              <a:defRPr/>
            </a:lvl5pPr>
            <a:lvl6pPr indent="-342900" lvl="5" marL="2743200" algn="l">
              <a:lnSpc>
                <a:spcPct val="90000"/>
              </a:lnSpc>
              <a:spcBef>
                <a:spcPts val="10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72" name="Google Shape;10072;p1210"/>
          <p:cNvSpPr txBox="1"/>
          <p:nvPr>
            <p:ph type="ctrTitle"/>
          </p:nvPr>
        </p:nvSpPr>
        <p:spPr>
          <a:xfrm>
            <a:off x="1219200" y="1887490"/>
            <a:ext cx="5582652" cy="107826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pic>
        <p:nvPicPr>
          <p:cNvPr id="10073" name="Google Shape;10073;p1210"/>
          <p:cNvPicPr preferRelativeResize="0"/>
          <p:nvPr/>
        </p:nvPicPr>
        <p:blipFill rotWithShape="1">
          <a:blip r:embed="rId2">
            <a:alphaModFix/>
          </a:blip>
          <a:srcRect b="0" l="0" r="0" t="0"/>
          <a:stretch/>
        </p:blipFill>
        <p:spPr>
          <a:xfrm>
            <a:off x="902368" y="228371"/>
            <a:ext cx="2025315" cy="911940"/>
          </a:xfrm>
          <a:prstGeom prst="rect">
            <a:avLst/>
          </a:prstGeom>
          <a:noFill/>
          <a:ln>
            <a:noFill/>
          </a:ln>
        </p:spPr>
      </p:pic>
      <p:sp>
        <p:nvSpPr>
          <p:cNvPr id="10074" name="Google Shape;10074;p1210"/>
          <p:cNvSpPr/>
          <p:nvPr>
            <p:ph idx="2" type="pic"/>
          </p:nvPr>
        </p:nvSpPr>
        <p:spPr>
          <a:xfrm>
            <a:off x="7118684" y="233915"/>
            <a:ext cx="5073316" cy="5943600"/>
          </a:xfrm>
          <a:prstGeom prst="rect">
            <a:avLst/>
          </a:prstGeom>
          <a:noFill/>
          <a:ln>
            <a:noFill/>
          </a:ln>
        </p:spPr>
      </p:sp>
    </p:spTree>
  </p:cSld>
  <p:clrMapOvr>
    <a:masterClrMapping/>
  </p:clrMapOvr>
</p:sldLayout>
</file>

<file path=ppt/slideLayouts/slideLayout9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12 3">
    <p:spTree>
      <p:nvGrpSpPr>
        <p:cNvPr id="10075" name="Shape 10075"/>
        <p:cNvGrpSpPr/>
        <p:nvPr/>
      </p:nvGrpSpPr>
      <p:grpSpPr>
        <a:xfrm>
          <a:off x="0" y="0"/>
          <a:ext cx="0" cy="0"/>
          <a:chOff x="0" y="0"/>
          <a:chExt cx="0" cy="0"/>
        </a:xfrm>
      </p:grpSpPr>
      <p:sp>
        <p:nvSpPr>
          <p:cNvPr id="10076" name="Google Shape;10076;p12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cxnSp>
        <p:nvCxnSpPr>
          <p:cNvPr id="10077" name="Google Shape;10077;p1211"/>
          <p:cNvCxnSpPr/>
          <p:nvPr/>
        </p:nvCxnSpPr>
        <p:spPr>
          <a:xfrm>
            <a:off x="609600" y="6335713"/>
            <a:ext cx="10972800" cy="0"/>
          </a:xfrm>
          <a:prstGeom prst="straightConnector1">
            <a:avLst/>
          </a:prstGeom>
          <a:noFill/>
          <a:ln cap="flat" cmpd="sng" w="9525">
            <a:solidFill>
              <a:srgbClr val="AEB3B7"/>
            </a:solidFill>
            <a:prstDash val="solid"/>
            <a:miter lim="800000"/>
            <a:headEnd len="sm" w="sm" type="none"/>
            <a:tailEnd len="sm" w="sm" type="none"/>
          </a:ln>
        </p:spPr>
      </p:cxnSp>
      <p:sp>
        <p:nvSpPr>
          <p:cNvPr id="10078" name="Google Shape;10078;p12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grpSp>
        <p:nvGrpSpPr>
          <p:cNvPr id="10079" name="Google Shape;10079;p1211"/>
          <p:cNvGrpSpPr/>
          <p:nvPr/>
        </p:nvGrpSpPr>
        <p:grpSpPr>
          <a:xfrm>
            <a:off x="7191542" y="1"/>
            <a:ext cx="5000459" cy="1425992"/>
            <a:chOff x="7191542" y="1"/>
            <a:chExt cx="5000459" cy="1425992"/>
          </a:xfrm>
        </p:grpSpPr>
        <p:pic>
          <p:nvPicPr>
            <p:cNvPr id="10080" name="Google Shape;10080;p1211"/>
            <p:cNvPicPr preferRelativeResize="0"/>
            <p:nvPr/>
          </p:nvPicPr>
          <p:blipFill rotWithShape="1">
            <a:blip r:embed="rId2">
              <a:alphaModFix/>
            </a:blip>
            <a:srcRect b="0" l="0" r="0" t="0"/>
            <a:stretch/>
          </p:blipFill>
          <p:spPr>
            <a:xfrm>
              <a:off x="9264317" y="228371"/>
              <a:ext cx="2025315" cy="911940"/>
            </a:xfrm>
            <a:prstGeom prst="rect">
              <a:avLst/>
            </a:prstGeom>
            <a:noFill/>
            <a:ln>
              <a:noFill/>
            </a:ln>
          </p:spPr>
        </p:pic>
        <p:grpSp>
          <p:nvGrpSpPr>
            <p:cNvPr id="10081" name="Google Shape;10081;p1211"/>
            <p:cNvGrpSpPr/>
            <p:nvPr/>
          </p:nvGrpSpPr>
          <p:grpSpPr>
            <a:xfrm>
              <a:off x="7191542" y="1"/>
              <a:ext cx="5000459" cy="1425992"/>
              <a:chOff x="7186272" y="0"/>
              <a:chExt cx="5005729" cy="1427495"/>
            </a:xfrm>
          </p:grpSpPr>
          <p:sp>
            <p:nvSpPr>
              <p:cNvPr id="10082" name="Google Shape;10082;p1211"/>
              <p:cNvSpPr/>
              <p:nvPr/>
            </p:nvSpPr>
            <p:spPr>
              <a:xfrm>
                <a:off x="7186272" y="0"/>
                <a:ext cx="5005729" cy="1427495"/>
              </a:xfrm>
              <a:custGeom>
                <a:rect b="b" l="l" r="r" t="t"/>
                <a:pathLst>
                  <a:path extrusionOk="0" h="1427495" w="5005729">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83" name="Google Shape;10083;p1211"/>
              <p:cNvSpPr/>
              <p:nvPr/>
            </p:nvSpPr>
            <p:spPr>
              <a:xfrm>
                <a:off x="7330180" y="0"/>
                <a:ext cx="4861820" cy="1389331"/>
              </a:xfrm>
              <a:custGeom>
                <a:rect b="b" l="l" r="r" t="t"/>
                <a:pathLst>
                  <a:path extrusionOk="0" h="1389331" w="486182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2 2">
    <p:bg>
      <p:bgPr>
        <a:solidFill>
          <a:schemeClr val="lt1"/>
        </a:solidFill>
      </p:bgPr>
    </p:bg>
    <p:spTree>
      <p:nvGrpSpPr>
        <p:cNvPr id="10084" name="Shape 10084"/>
        <p:cNvGrpSpPr/>
        <p:nvPr/>
      </p:nvGrpSpPr>
      <p:grpSpPr>
        <a:xfrm>
          <a:off x="0" y="0"/>
          <a:ext cx="0" cy="0"/>
          <a:chOff x="0" y="0"/>
          <a:chExt cx="0" cy="0"/>
        </a:xfrm>
      </p:grpSpPr>
      <p:sp>
        <p:nvSpPr>
          <p:cNvPr id="10085" name="Google Shape;10085;p1212"/>
          <p:cNvSpPr/>
          <p:nvPr/>
        </p:nvSpPr>
        <p:spPr>
          <a:xfrm>
            <a:off x="0" y="0"/>
            <a:ext cx="12192000" cy="6858000"/>
          </a:xfrm>
          <a:custGeom>
            <a:rect b="b" l="l" r="r" t="t"/>
            <a:pathLst>
              <a:path extrusionOk="0" h="6858000" w="12192000">
                <a:moveTo>
                  <a:pt x="12192000" y="0"/>
                </a:moveTo>
                <a:lnTo>
                  <a:pt x="0" y="0"/>
                </a:lnTo>
                <a:lnTo>
                  <a:pt x="0" y="6858000"/>
                </a:lnTo>
                <a:lnTo>
                  <a:pt x="12192000" y="6858000"/>
                </a:lnTo>
                <a:lnTo>
                  <a:pt x="12192000" y="0"/>
                </a:lnTo>
                <a:close/>
              </a:path>
            </a:pathLst>
          </a:custGeom>
          <a:solidFill>
            <a:srgbClr val="F3F6F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86" name="Google Shape;10086;p1212"/>
          <p:cNvSpPr/>
          <p:nvPr/>
        </p:nvSpPr>
        <p:spPr>
          <a:xfrm>
            <a:off x="2" y="5100849"/>
            <a:ext cx="7111365" cy="1757680"/>
          </a:xfrm>
          <a:custGeom>
            <a:rect b="b" l="l" r="r" t="t"/>
            <a:pathLst>
              <a:path extrusionOk="0" h="1757679" w="7111365">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10087" name="Google Shape;10087;p1212"/>
          <p:cNvPicPr preferRelativeResize="0"/>
          <p:nvPr/>
        </p:nvPicPr>
        <p:blipFill rotWithShape="1">
          <a:blip r:embed="rId2">
            <a:alphaModFix/>
          </a:blip>
          <a:srcRect b="0" l="0" r="0" t="0"/>
          <a:stretch/>
        </p:blipFill>
        <p:spPr>
          <a:xfrm>
            <a:off x="0" y="5041899"/>
            <a:ext cx="12192000" cy="1816100"/>
          </a:xfrm>
          <a:prstGeom prst="rect">
            <a:avLst/>
          </a:prstGeom>
          <a:noFill/>
          <a:ln>
            <a:noFill/>
          </a:ln>
        </p:spPr>
      </p:pic>
      <p:sp>
        <p:nvSpPr>
          <p:cNvPr id="10088" name="Google Shape;10088;p1212"/>
          <p:cNvSpPr/>
          <p:nvPr/>
        </p:nvSpPr>
        <p:spPr>
          <a:xfrm>
            <a:off x="1" y="5020055"/>
            <a:ext cx="12192000" cy="1838325"/>
          </a:xfrm>
          <a:custGeom>
            <a:rect b="b" l="l" r="r" t="t"/>
            <a:pathLst>
              <a:path extrusionOk="0" h="1838325" w="1219200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pic>
        <p:nvPicPr>
          <p:cNvPr id="10089" name="Google Shape;10089;p1212"/>
          <p:cNvPicPr preferRelativeResize="0"/>
          <p:nvPr/>
        </p:nvPicPr>
        <p:blipFill rotWithShape="1">
          <a:blip r:embed="rId3">
            <a:alphaModFix/>
          </a:blip>
          <a:srcRect b="0" l="0" r="0" t="0"/>
          <a:stretch/>
        </p:blipFill>
        <p:spPr>
          <a:xfrm>
            <a:off x="313956" y="5564123"/>
            <a:ext cx="2025383" cy="911351"/>
          </a:xfrm>
          <a:prstGeom prst="rect">
            <a:avLst/>
          </a:prstGeom>
          <a:noFill/>
          <a:ln>
            <a:noFill/>
          </a:ln>
        </p:spPr>
      </p:pic>
      <p:sp>
        <p:nvSpPr>
          <p:cNvPr id="10090" name="Google Shape;10090;p1212"/>
          <p:cNvSpPr/>
          <p:nvPr/>
        </p:nvSpPr>
        <p:spPr>
          <a:xfrm>
            <a:off x="1520189" y="2812542"/>
            <a:ext cx="2286000" cy="0"/>
          </a:xfrm>
          <a:custGeom>
            <a:rect b="b" l="l" r="r" t="t"/>
            <a:pathLst>
              <a:path extrusionOk="0" h="120000" w="2286000">
                <a:moveTo>
                  <a:pt x="0" y="0"/>
                </a:moveTo>
                <a:lnTo>
                  <a:pt x="2286000" y="0"/>
                </a:lnTo>
              </a:path>
            </a:pathLst>
          </a:custGeom>
          <a:noFill/>
          <a:ln cap="flat" cmpd="sng" w="32000">
            <a:solidFill>
              <a:srgbClr val="F5836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Calibri"/>
              <a:ea typeface="Calibri"/>
              <a:cs typeface="Calibri"/>
              <a:sym typeface="Calibri"/>
            </a:endParaRPr>
          </a:p>
        </p:txBody>
      </p:sp>
      <p:sp>
        <p:nvSpPr>
          <p:cNvPr id="10091" name="Google Shape;10091;p1212"/>
          <p:cNvSpPr txBox="1"/>
          <p:nvPr>
            <p:ph type="ctrTitle"/>
          </p:nvPr>
        </p:nvSpPr>
        <p:spPr>
          <a:xfrm>
            <a:off x="471690" y="493920"/>
            <a:ext cx="11248618" cy="57404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92" name="Google Shape;10092;p1212"/>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p:txBody>
      </p:sp>
      <p:sp>
        <p:nvSpPr>
          <p:cNvPr id="10093" name="Google Shape;10093;p1212"/>
          <p:cNvSpPr txBox="1"/>
          <p:nvPr>
            <p:ph idx="11" type="ftr"/>
          </p:nvPr>
        </p:nvSpPr>
        <p:spPr>
          <a:xfrm>
            <a:off x="609600" y="6356350"/>
            <a:ext cx="4114800" cy="365125"/>
          </a:xfrm>
          <a:prstGeom prst="rect">
            <a:avLst/>
          </a:prstGeom>
          <a:noFill/>
          <a:ln>
            <a:noFill/>
          </a:ln>
        </p:spPr>
        <p:txBody>
          <a:bodyPr anchorCtr="0" anchor="ctr" bIns="0" lIns="0" spcFirstLastPara="1" rIns="0" wrap="square" tIns="0">
            <a:noAutofit/>
          </a:bodyPr>
          <a:lstStyle>
            <a:lvl1pPr lvl="0" algn="ctr">
              <a:spcBef>
                <a:spcPts val="0"/>
              </a:spcBef>
              <a:spcAft>
                <a:spcPts val="0"/>
              </a:spcAft>
              <a:buClr>
                <a:srgbClr val="919497"/>
              </a:buClr>
              <a:buSzPts val="1400"/>
              <a:buFont typeface="Calibri"/>
              <a:buNone/>
              <a:defRPr>
                <a:solidFill>
                  <a:srgbClr val="919497"/>
                </a:solidFill>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p:txBody>
      </p:sp>
      <p:sp>
        <p:nvSpPr>
          <p:cNvPr id="10094" name="Google Shape;10094;p1212"/>
          <p:cNvSpPr txBox="1"/>
          <p:nvPr>
            <p:ph idx="10" type="dt"/>
          </p:nvPr>
        </p:nvSpPr>
        <p:spPr>
          <a:xfrm>
            <a:off x="0" y="0"/>
            <a:ext cx="3000000" cy="30000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rgbClr val="919497"/>
              </a:buClr>
              <a:buSzPts val="1400"/>
              <a:buFont typeface="Calibri"/>
              <a:buNone/>
              <a:defRPr sz="1800">
                <a:solidFill>
                  <a:srgbClr val="919497"/>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
        <p:nvSpPr>
          <p:cNvPr id="10095" name="Google Shape;10095;p1212"/>
          <p:cNvSpPr txBox="1"/>
          <p:nvPr>
            <p:ph idx="12" type="sldNum"/>
          </p:nvPr>
        </p:nvSpPr>
        <p:spPr>
          <a:xfrm>
            <a:off x="8839200" y="6356350"/>
            <a:ext cx="2743200" cy="365125"/>
          </a:xfrm>
          <a:prstGeom prst="rect">
            <a:avLst/>
          </a:prstGeom>
          <a:noFill/>
          <a:ln>
            <a:noFill/>
          </a:ln>
        </p:spPr>
        <p:txBody>
          <a:bodyPr anchorCtr="0" anchor="ctr" bIns="0" lIns="0" spcFirstLastPara="1" rIns="0" wrap="square" tIns="0">
            <a:noAutofit/>
          </a:bodyPr>
          <a:lstStyle>
            <a:lvl1pPr indent="0" lvl="0"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1pPr>
            <a:lvl2pPr indent="0" lvl="1"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2pPr>
            <a:lvl3pPr indent="0" lvl="2"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3pPr>
            <a:lvl4pPr indent="0" lvl="3"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4pPr>
            <a:lvl5pPr indent="0" lvl="4"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5pPr>
            <a:lvl6pPr indent="0" lvl="5"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6pPr>
            <a:lvl7pPr indent="0" lvl="6"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7pPr>
            <a:lvl8pPr indent="0" lvl="7"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8pPr>
            <a:lvl9pPr indent="0" lvl="8" marL="38100" marR="0" algn="r">
              <a:lnSpc>
                <a:spcPct val="118750"/>
              </a:lnSpc>
              <a:spcBef>
                <a:spcPts val="0"/>
              </a:spcBef>
              <a:spcAft>
                <a:spcPts val="0"/>
              </a:spcAft>
              <a:buClr>
                <a:srgbClr val="929599"/>
              </a:buClr>
              <a:buSzPts val="1200"/>
              <a:buFont typeface="Arial"/>
              <a:buNone/>
              <a:defRPr b="0" i="0" sz="1200" u="none" cap="none" strike="noStrike">
                <a:solidFill>
                  <a:srgbClr val="929599"/>
                </a:solidFill>
                <a:latin typeface="Arial"/>
                <a:ea typeface="Arial"/>
                <a:cs typeface="Arial"/>
                <a:sym typeface="Arial"/>
              </a:defRPr>
            </a:lvl9pPr>
          </a:lstStyle>
          <a:p>
            <a:pPr indent="0" lvl="0" marL="38100" rtl="0" algn="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190" Type="http://schemas.openxmlformats.org/officeDocument/2006/relationships/slideLayout" Target="../slideLayouts/slideLayout19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194" Type="http://schemas.openxmlformats.org/officeDocument/2006/relationships/slideLayout" Target="../slideLayouts/slideLayout194.xml"/><Relationship Id="rId43" Type="http://schemas.openxmlformats.org/officeDocument/2006/relationships/slideLayout" Target="../slideLayouts/slideLayout43.xml"/><Relationship Id="rId193" Type="http://schemas.openxmlformats.org/officeDocument/2006/relationships/slideLayout" Target="../slideLayouts/slideLayout193.xml"/><Relationship Id="rId46" Type="http://schemas.openxmlformats.org/officeDocument/2006/relationships/slideLayout" Target="../slideLayouts/slideLayout46.xml"/><Relationship Id="rId192" Type="http://schemas.openxmlformats.org/officeDocument/2006/relationships/slideLayout" Target="../slideLayouts/slideLayout192.xml"/><Relationship Id="rId45" Type="http://schemas.openxmlformats.org/officeDocument/2006/relationships/slideLayout" Target="../slideLayouts/slideLayout45.xml"/><Relationship Id="rId191" Type="http://schemas.openxmlformats.org/officeDocument/2006/relationships/slideLayout" Target="../slideLayouts/slideLayout191.xml"/><Relationship Id="rId48" Type="http://schemas.openxmlformats.org/officeDocument/2006/relationships/slideLayout" Target="../slideLayouts/slideLayout48.xml"/><Relationship Id="rId187" Type="http://schemas.openxmlformats.org/officeDocument/2006/relationships/slideLayout" Target="../slideLayouts/slideLayout187.xml"/><Relationship Id="rId47" Type="http://schemas.openxmlformats.org/officeDocument/2006/relationships/slideLayout" Target="../slideLayouts/slideLayout47.xml"/><Relationship Id="rId186" Type="http://schemas.openxmlformats.org/officeDocument/2006/relationships/slideLayout" Target="../slideLayouts/slideLayout186.xml"/><Relationship Id="rId185" Type="http://schemas.openxmlformats.org/officeDocument/2006/relationships/slideLayout" Target="../slideLayouts/slideLayout185.xml"/><Relationship Id="rId49" Type="http://schemas.openxmlformats.org/officeDocument/2006/relationships/slideLayout" Target="../slideLayouts/slideLayout49.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188" Type="http://schemas.openxmlformats.org/officeDocument/2006/relationships/slideLayout" Target="../slideLayouts/slideLayout18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183" Type="http://schemas.openxmlformats.org/officeDocument/2006/relationships/slideLayout" Target="../slideLayouts/slideLayout183.xml"/><Relationship Id="rId32" Type="http://schemas.openxmlformats.org/officeDocument/2006/relationships/slideLayout" Target="../slideLayouts/slideLayout32.xml"/><Relationship Id="rId182" Type="http://schemas.openxmlformats.org/officeDocument/2006/relationships/slideLayout" Target="../slideLayouts/slideLayout182.xml"/><Relationship Id="rId35" Type="http://schemas.openxmlformats.org/officeDocument/2006/relationships/slideLayout" Target="../slideLayouts/slideLayout35.xml"/><Relationship Id="rId181" Type="http://schemas.openxmlformats.org/officeDocument/2006/relationships/slideLayout" Target="../slideLayouts/slideLayout181.xml"/><Relationship Id="rId34" Type="http://schemas.openxmlformats.org/officeDocument/2006/relationships/slideLayout" Target="../slideLayouts/slideLayout34.xml"/><Relationship Id="rId180" Type="http://schemas.openxmlformats.org/officeDocument/2006/relationships/slideLayout" Target="../slideLayouts/slideLayout180.xml"/><Relationship Id="rId37" Type="http://schemas.openxmlformats.org/officeDocument/2006/relationships/slideLayout" Target="../slideLayouts/slideLayout37.xml"/><Relationship Id="rId176" Type="http://schemas.openxmlformats.org/officeDocument/2006/relationships/slideLayout" Target="../slideLayouts/slideLayout176.xml"/><Relationship Id="rId297" Type="http://schemas.openxmlformats.org/officeDocument/2006/relationships/slideLayout" Target="../slideLayouts/slideLayout297.xml"/><Relationship Id="rId36" Type="http://schemas.openxmlformats.org/officeDocument/2006/relationships/slideLayout" Target="../slideLayouts/slideLayout36.xml"/><Relationship Id="rId175" Type="http://schemas.openxmlformats.org/officeDocument/2006/relationships/slideLayout" Target="../slideLayouts/slideLayout175.xml"/><Relationship Id="rId296" Type="http://schemas.openxmlformats.org/officeDocument/2006/relationships/slideLayout" Target="../slideLayouts/slideLayout296.xml"/><Relationship Id="rId39" Type="http://schemas.openxmlformats.org/officeDocument/2006/relationships/slideLayout" Target="../slideLayouts/slideLayout39.xml"/><Relationship Id="rId174" Type="http://schemas.openxmlformats.org/officeDocument/2006/relationships/slideLayout" Target="../slideLayouts/slideLayout174.xml"/><Relationship Id="rId295" Type="http://schemas.openxmlformats.org/officeDocument/2006/relationships/slideLayout" Target="../slideLayouts/slideLayout295.xml"/><Relationship Id="rId38" Type="http://schemas.openxmlformats.org/officeDocument/2006/relationships/slideLayout" Target="../slideLayouts/slideLayout38.xml"/><Relationship Id="rId173" Type="http://schemas.openxmlformats.org/officeDocument/2006/relationships/slideLayout" Target="../slideLayouts/slideLayout173.xml"/><Relationship Id="rId294" Type="http://schemas.openxmlformats.org/officeDocument/2006/relationships/slideLayout" Target="../slideLayouts/slideLayout294.xml"/><Relationship Id="rId179" Type="http://schemas.openxmlformats.org/officeDocument/2006/relationships/slideLayout" Target="../slideLayouts/slideLayout179.xml"/><Relationship Id="rId178" Type="http://schemas.openxmlformats.org/officeDocument/2006/relationships/slideLayout" Target="../slideLayouts/slideLayout178.xml"/><Relationship Id="rId299" Type="http://schemas.openxmlformats.org/officeDocument/2006/relationships/slideLayout" Target="../slideLayouts/slideLayout299.xml"/><Relationship Id="rId177" Type="http://schemas.openxmlformats.org/officeDocument/2006/relationships/slideLayout" Target="../slideLayouts/slideLayout177.xml"/><Relationship Id="rId298" Type="http://schemas.openxmlformats.org/officeDocument/2006/relationships/slideLayout" Target="../slideLayouts/slideLayout298.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98" Type="http://schemas.openxmlformats.org/officeDocument/2006/relationships/slideLayout" Target="../slideLayouts/slideLayout198.xml"/><Relationship Id="rId14" Type="http://schemas.openxmlformats.org/officeDocument/2006/relationships/slideLayout" Target="../slideLayouts/slideLayout14.xml"/><Relationship Id="rId197" Type="http://schemas.openxmlformats.org/officeDocument/2006/relationships/slideLayout" Target="../slideLayouts/slideLayout197.xml"/><Relationship Id="rId17" Type="http://schemas.openxmlformats.org/officeDocument/2006/relationships/slideLayout" Target="../slideLayouts/slideLayout17.xml"/><Relationship Id="rId196" Type="http://schemas.openxmlformats.org/officeDocument/2006/relationships/slideLayout" Target="../slideLayouts/slideLayout196.xml"/><Relationship Id="rId16" Type="http://schemas.openxmlformats.org/officeDocument/2006/relationships/slideLayout" Target="../slideLayouts/slideLayout16.xml"/><Relationship Id="rId195" Type="http://schemas.openxmlformats.org/officeDocument/2006/relationships/slideLayout" Target="../slideLayouts/slideLayout195.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99" Type="http://schemas.openxmlformats.org/officeDocument/2006/relationships/slideLayout" Target="../slideLayouts/slideLayout199.xml"/><Relationship Id="rId84" Type="http://schemas.openxmlformats.org/officeDocument/2006/relationships/slideLayout" Target="../slideLayouts/slideLayout84.xml"/><Relationship Id="rId83" Type="http://schemas.openxmlformats.org/officeDocument/2006/relationships/slideLayout" Target="../slideLayouts/slideLayout83.xml"/><Relationship Id="rId86" Type="http://schemas.openxmlformats.org/officeDocument/2006/relationships/slideLayout" Target="../slideLayouts/slideLayout86.xml"/><Relationship Id="rId85" Type="http://schemas.openxmlformats.org/officeDocument/2006/relationships/slideLayout" Target="../slideLayouts/slideLayout85.xml"/><Relationship Id="rId88" Type="http://schemas.openxmlformats.org/officeDocument/2006/relationships/slideLayout" Target="../slideLayouts/slideLayout88.xml"/><Relationship Id="rId150" Type="http://schemas.openxmlformats.org/officeDocument/2006/relationships/slideLayout" Target="../slideLayouts/slideLayout150.xml"/><Relationship Id="rId271" Type="http://schemas.openxmlformats.org/officeDocument/2006/relationships/slideLayout" Target="../slideLayouts/slideLayout271.xml"/><Relationship Id="rId87" Type="http://schemas.openxmlformats.org/officeDocument/2006/relationships/slideLayout" Target="../slideLayouts/slideLayout87.xml"/><Relationship Id="rId270" Type="http://schemas.openxmlformats.org/officeDocument/2006/relationships/slideLayout" Target="../slideLayouts/slideLayout270.xml"/><Relationship Id="rId89" Type="http://schemas.openxmlformats.org/officeDocument/2006/relationships/slideLayout" Target="../slideLayouts/slideLayout89.xml"/><Relationship Id="rId80" Type="http://schemas.openxmlformats.org/officeDocument/2006/relationships/slideLayout" Target="../slideLayouts/slideLayout80.xml"/><Relationship Id="rId82" Type="http://schemas.openxmlformats.org/officeDocument/2006/relationships/slideLayout" Target="../slideLayouts/slideLayout82.xml"/><Relationship Id="rId81" Type="http://schemas.openxmlformats.org/officeDocument/2006/relationships/slideLayout" Target="../slideLayouts/slideLayout8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149" Type="http://schemas.openxmlformats.org/officeDocument/2006/relationships/slideLayout" Target="../slideLayouts/slideLayout149.xml"/><Relationship Id="rId4" Type="http://schemas.openxmlformats.org/officeDocument/2006/relationships/slideLayout" Target="../slideLayouts/slideLayout4.xml"/><Relationship Id="rId148" Type="http://schemas.openxmlformats.org/officeDocument/2006/relationships/slideLayout" Target="../slideLayouts/slideLayout148.xml"/><Relationship Id="rId269" Type="http://schemas.openxmlformats.org/officeDocument/2006/relationships/slideLayout" Target="../slideLayouts/slideLayout269.xml"/><Relationship Id="rId9" Type="http://schemas.openxmlformats.org/officeDocument/2006/relationships/slideLayout" Target="../slideLayouts/slideLayout9.xml"/><Relationship Id="rId143" Type="http://schemas.openxmlformats.org/officeDocument/2006/relationships/slideLayout" Target="../slideLayouts/slideLayout143.xml"/><Relationship Id="rId264" Type="http://schemas.openxmlformats.org/officeDocument/2006/relationships/slideLayout" Target="../slideLayouts/slideLayout264.xml"/><Relationship Id="rId142" Type="http://schemas.openxmlformats.org/officeDocument/2006/relationships/slideLayout" Target="../slideLayouts/slideLayout142.xml"/><Relationship Id="rId263" Type="http://schemas.openxmlformats.org/officeDocument/2006/relationships/slideLayout" Target="../slideLayouts/slideLayout263.xml"/><Relationship Id="rId141" Type="http://schemas.openxmlformats.org/officeDocument/2006/relationships/slideLayout" Target="../slideLayouts/slideLayout141.xml"/><Relationship Id="rId262" Type="http://schemas.openxmlformats.org/officeDocument/2006/relationships/slideLayout" Target="../slideLayouts/slideLayout262.xml"/><Relationship Id="rId140" Type="http://schemas.openxmlformats.org/officeDocument/2006/relationships/slideLayout" Target="../slideLayouts/slideLayout140.xml"/><Relationship Id="rId261" Type="http://schemas.openxmlformats.org/officeDocument/2006/relationships/slideLayout" Target="../slideLayouts/slideLayout261.xml"/><Relationship Id="rId5" Type="http://schemas.openxmlformats.org/officeDocument/2006/relationships/slideLayout" Target="../slideLayouts/slideLayout5.xml"/><Relationship Id="rId147" Type="http://schemas.openxmlformats.org/officeDocument/2006/relationships/slideLayout" Target="../slideLayouts/slideLayout147.xml"/><Relationship Id="rId268" Type="http://schemas.openxmlformats.org/officeDocument/2006/relationships/slideLayout" Target="../slideLayouts/slideLayout268.xml"/><Relationship Id="rId6" Type="http://schemas.openxmlformats.org/officeDocument/2006/relationships/slideLayout" Target="../slideLayouts/slideLayout6.xml"/><Relationship Id="rId146" Type="http://schemas.openxmlformats.org/officeDocument/2006/relationships/slideLayout" Target="../slideLayouts/slideLayout146.xml"/><Relationship Id="rId267" Type="http://schemas.openxmlformats.org/officeDocument/2006/relationships/slideLayout" Target="../slideLayouts/slideLayout267.xml"/><Relationship Id="rId7" Type="http://schemas.openxmlformats.org/officeDocument/2006/relationships/slideLayout" Target="../slideLayouts/slideLayout7.xml"/><Relationship Id="rId145" Type="http://schemas.openxmlformats.org/officeDocument/2006/relationships/slideLayout" Target="../slideLayouts/slideLayout145.xml"/><Relationship Id="rId266" Type="http://schemas.openxmlformats.org/officeDocument/2006/relationships/slideLayout" Target="../slideLayouts/slideLayout266.xml"/><Relationship Id="rId8" Type="http://schemas.openxmlformats.org/officeDocument/2006/relationships/slideLayout" Target="../slideLayouts/slideLayout8.xml"/><Relationship Id="rId144" Type="http://schemas.openxmlformats.org/officeDocument/2006/relationships/slideLayout" Target="../slideLayouts/slideLayout144.xml"/><Relationship Id="rId265" Type="http://schemas.openxmlformats.org/officeDocument/2006/relationships/slideLayout" Target="../slideLayouts/slideLayout265.xml"/><Relationship Id="rId73" Type="http://schemas.openxmlformats.org/officeDocument/2006/relationships/slideLayout" Target="../slideLayouts/slideLayout73.xml"/><Relationship Id="rId72" Type="http://schemas.openxmlformats.org/officeDocument/2006/relationships/slideLayout" Target="../slideLayouts/slideLayout72.xml"/><Relationship Id="rId75" Type="http://schemas.openxmlformats.org/officeDocument/2006/relationships/slideLayout" Target="../slideLayouts/slideLayout75.xml"/><Relationship Id="rId74" Type="http://schemas.openxmlformats.org/officeDocument/2006/relationships/slideLayout" Target="../slideLayouts/slideLayout74.xml"/><Relationship Id="rId77" Type="http://schemas.openxmlformats.org/officeDocument/2006/relationships/slideLayout" Target="../slideLayouts/slideLayout77.xml"/><Relationship Id="rId260" Type="http://schemas.openxmlformats.org/officeDocument/2006/relationships/slideLayout" Target="../slideLayouts/slideLayout260.xml"/><Relationship Id="rId76" Type="http://schemas.openxmlformats.org/officeDocument/2006/relationships/slideLayout" Target="../slideLayouts/slideLayout76.xml"/><Relationship Id="rId79" Type="http://schemas.openxmlformats.org/officeDocument/2006/relationships/slideLayout" Target="../slideLayouts/slideLayout79.xml"/><Relationship Id="rId78" Type="http://schemas.openxmlformats.org/officeDocument/2006/relationships/slideLayout" Target="../slideLayouts/slideLayout78.xml"/><Relationship Id="rId71" Type="http://schemas.openxmlformats.org/officeDocument/2006/relationships/slideLayout" Target="../slideLayouts/slideLayout71.xml"/><Relationship Id="rId70" Type="http://schemas.openxmlformats.org/officeDocument/2006/relationships/slideLayout" Target="../slideLayouts/slideLayout70.xml"/><Relationship Id="rId139" Type="http://schemas.openxmlformats.org/officeDocument/2006/relationships/slideLayout" Target="../slideLayouts/slideLayout139.xml"/><Relationship Id="rId138" Type="http://schemas.openxmlformats.org/officeDocument/2006/relationships/slideLayout" Target="../slideLayouts/slideLayout138.xml"/><Relationship Id="rId259" Type="http://schemas.openxmlformats.org/officeDocument/2006/relationships/slideLayout" Target="../slideLayouts/slideLayout259.xml"/><Relationship Id="rId137" Type="http://schemas.openxmlformats.org/officeDocument/2006/relationships/slideLayout" Target="../slideLayouts/slideLayout137.xml"/><Relationship Id="rId258" Type="http://schemas.openxmlformats.org/officeDocument/2006/relationships/slideLayout" Target="../slideLayouts/slideLayout258.xml"/><Relationship Id="rId132" Type="http://schemas.openxmlformats.org/officeDocument/2006/relationships/slideLayout" Target="../slideLayouts/slideLayout132.xml"/><Relationship Id="rId253" Type="http://schemas.openxmlformats.org/officeDocument/2006/relationships/slideLayout" Target="../slideLayouts/slideLayout253.xml"/><Relationship Id="rId131" Type="http://schemas.openxmlformats.org/officeDocument/2006/relationships/slideLayout" Target="../slideLayouts/slideLayout131.xml"/><Relationship Id="rId252" Type="http://schemas.openxmlformats.org/officeDocument/2006/relationships/slideLayout" Target="../slideLayouts/slideLayout252.xml"/><Relationship Id="rId130" Type="http://schemas.openxmlformats.org/officeDocument/2006/relationships/slideLayout" Target="../slideLayouts/slideLayout130.xml"/><Relationship Id="rId251" Type="http://schemas.openxmlformats.org/officeDocument/2006/relationships/slideLayout" Target="../slideLayouts/slideLayout251.xml"/><Relationship Id="rId250" Type="http://schemas.openxmlformats.org/officeDocument/2006/relationships/slideLayout" Target="../slideLayouts/slideLayout250.xml"/><Relationship Id="rId136" Type="http://schemas.openxmlformats.org/officeDocument/2006/relationships/slideLayout" Target="../slideLayouts/slideLayout136.xml"/><Relationship Id="rId257" Type="http://schemas.openxmlformats.org/officeDocument/2006/relationships/slideLayout" Target="../slideLayouts/slideLayout257.xml"/><Relationship Id="rId135" Type="http://schemas.openxmlformats.org/officeDocument/2006/relationships/slideLayout" Target="../slideLayouts/slideLayout135.xml"/><Relationship Id="rId256" Type="http://schemas.openxmlformats.org/officeDocument/2006/relationships/slideLayout" Target="../slideLayouts/slideLayout256.xml"/><Relationship Id="rId134" Type="http://schemas.openxmlformats.org/officeDocument/2006/relationships/slideLayout" Target="../slideLayouts/slideLayout134.xml"/><Relationship Id="rId255" Type="http://schemas.openxmlformats.org/officeDocument/2006/relationships/slideLayout" Target="../slideLayouts/slideLayout255.xml"/><Relationship Id="rId133" Type="http://schemas.openxmlformats.org/officeDocument/2006/relationships/slideLayout" Target="../slideLayouts/slideLayout133.xml"/><Relationship Id="rId254" Type="http://schemas.openxmlformats.org/officeDocument/2006/relationships/slideLayout" Target="../slideLayouts/slideLayout254.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66" Type="http://schemas.openxmlformats.org/officeDocument/2006/relationships/slideLayout" Target="../slideLayouts/slideLayout66.xml"/><Relationship Id="rId172" Type="http://schemas.openxmlformats.org/officeDocument/2006/relationships/slideLayout" Target="../slideLayouts/slideLayout172.xml"/><Relationship Id="rId293" Type="http://schemas.openxmlformats.org/officeDocument/2006/relationships/slideLayout" Target="../slideLayouts/slideLayout293.xml"/><Relationship Id="rId65" Type="http://schemas.openxmlformats.org/officeDocument/2006/relationships/slideLayout" Target="../slideLayouts/slideLayout65.xml"/><Relationship Id="rId171" Type="http://schemas.openxmlformats.org/officeDocument/2006/relationships/slideLayout" Target="../slideLayouts/slideLayout171.xml"/><Relationship Id="rId292" Type="http://schemas.openxmlformats.org/officeDocument/2006/relationships/slideLayout" Target="../slideLayouts/slideLayout292.xml"/><Relationship Id="rId68" Type="http://schemas.openxmlformats.org/officeDocument/2006/relationships/slideLayout" Target="../slideLayouts/slideLayout68.xml"/><Relationship Id="rId170" Type="http://schemas.openxmlformats.org/officeDocument/2006/relationships/slideLayout" Target="../slideLayouts/slideLayout170.xml"/><Relationship Id="rId291" Type="http://schemas.openxmlformats.org/officeDocument/2006/relationships/slideLayout" Target="../slideLayouts/slideLayout291.xml"/><Relationship Id="rId67" Type="http://schemas.openxmlformats.org/officeDocument/2006/relationships/slideLayout" Target="../slideLayouts/slideLayout67.xml"/><Relationship Id="rId290" Type="http://schemas.openxmlformats.org/officeDocument/2006/relationships/slideLayout" Target="../slideLayouts/slideLayout290.xml"/><Relationship Id="rId60" Type="http://schemas.openxmlformats.org/officeDocument/2006/relationships/slideLayout" Target="../slideLayouts/slideLayout60.xml"/><Relationship Id="rId165" Type="http://schemas.openxmlformats.org/officeDocument/2006/relationships/slideLayout" Target="../slideLayouts/slideLayout165.xml"/><Relationship Id="rId286" Type="http://schemas.openxmlformats.org/officeDocument/2006/relationships/slideLayout" Target="../slideLayouts/slideLayout286.xml"/><Relationship Id="rId69" Type="http://schemas.openxmlformats.org/officeDocument/2006/relationships/slideLayout" Target="../slideLayouts/slideLayout69.xml"/><Relationship Id="rId164" Type="http://schemas.openxmlformats.org/officeDocument/2006/relationships/slideLayout" Target="../slideLayouts/slideLayout164.xml"/><Relationship Id="rId285" Type="http://schemas.openxmlformats.org/officeDocument/2006/relationships/slideLayout" Target="../slideLayouts/slideLayout285.xml"/><Relationship Id="rId163" Type="http://schemas.openxmlformats.org/officeDocument/2006/relationships/slideLayout" Target="../slideLayouts/slideLayout163.xml"/><Relationship Id="rId284" Type="http://schemas.openxmlformats.org/officeDocument/2006/relationships/slideLayout" Target="../slideLayouts/slideLayout284.xml"/><Relationship Id="rId162" Type="http://schemas.openxmlformats.org/officeDocument/2006/relationships/slideLayout" Target="../slideLayouts/slideLayout162.xml"/><Relationship Id="rId283" Type="http://schemas.openxmlformats.org/officeDocument/2006/relationships/slideLayout" Target="../slideLayouts/slideLayout283.xml"/><Relationship Id="rId169" Type="http://schemas.openxmlformats.org/officeDocument/2006/relationships/slideLayout" Target="../slideLayouts/slideLayout169.xml"/><Relationship Id="rId168" Type="http://schemas.openxmlformats.org/officeDocument/2006/relationships/slideLayout" Target="../slideLayouts/slideLayout168.xml"/><Relationship Id="rId289" Type="http://schemas.openxmlformats.org/officeDocument/2006/relationships/slideLayout" Target="../slideLayouts/slideLayout289.xml"/><Relationship Id="rId167" Type="http://schemas.openxmlformats.org/officeDocument/2006/relationships/slideLayout" Target="../slideLayouts/slideLayout167.xml"/><Relationship Id="rId288" Type="http://schemas.openxmlformats.org/officeDocument/2006/relationships/slideLayout" Target="../slideLayouts/slideLayout288.xml"/><Relationship Id="rId166" Type="http://schemas.openxmlformats.org/officeDocument/2006/relationships/slideLayout" Target="../slideLayouts/slideLayout166.xml"/><Relationship Id="rId287" Type="http://schemas.openxmlformats.org/officeDocument/2006/relationships/slideLayout" Target="../slideLayouts/slideLayout287.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55" Type="http://schemas.openxmlformats.org/officeDocument/2006/relationships/slideLayout" Target="../slideLayouts/slideLayout55.xml"/><Relationship Id="rId161" Type="http://schemas.openxmlformats.org/officeDocument/2006/relationships/slideLayout" Target="../slideLayouts/slideLayout161.xml"/><Relationship Id="rId282" Type="http://schemas.openxmlformats.org/officeDocument/2006/relationships/slideLayout" Target="../slideLayouts/slideLayout282.xml"/><Relationship Id="rId54" Type="http://schemas.openxmlformats.org/officeDocument/2006/relationships/slideLayout" Target="../slideLayouts/slideLayout54.xml"/><Relationship Id="rId160" Type="http://schemas.openxmlformats.org/officeDocument/2006/relationships/slideLayout" Target="../slideLayouts/slideLayout160.xml"/><Relationship Id="rId281" Type="http://schemas.openxmlformats.org/officeDocument/2006/relationships/slideLayout" Target="../slideLayouts/slideLayout281.xml"/><Relationship Id="rId57" Type="http://schemas.openxmlformats.org/officeDocument/2006/relationships/slideLayout" Target="../slideLayouts/slideLayout57.xml"/><Relationship Id="rId280" Type="http://schemas.openxmlformats.org/officeDocument/2006/relationships/slideLayout" Target="../slideLayouts/slideLayout280.xml"/><Relationship Id="rId56" Type="http://schemas.openxmlformats.org/officeDocument/2006/relationships/slideLayout" Target="../slideLayouts/slideLayout56.xml"/><Relationship Id="rId159" Type="http://schemas.openxmlformats.org/officeDocument/2006/relationships/slideLayout" Target="../slideLayouts/slideLayout159.xml"/><Relationship Id="rId59" Type="http://schemas.openxmlformats.org/officeDocument/2006/relationships/slideLayout" Target="../slideLayouts/slideLayout59.xml"/><Relationship Id="rId154" Type="http://schemas.openxmlformats.org/officeDocument/2006/relationships/slideLayout" Target="../slideLayouts/slideLayout154.xml"/><Relationship Id="rId275" Type="http://schemas.openxmlformats.org/officeDocument/2006/relationships/slideLayout" Target="../slideLayouts/slideLayout275.xml"/><Relationship Id="rId58" Type="http://schemas.openxmlformats.org/officeDocument/2006/relationships/slideLayout" Target="../slideLayouts/slideLayout58.xml"/><Relationship Id="rId153" Type="http://schemas.openxmlformats.org/officeDocument/2006/relationships/slideLayout" Target="../slideLayouts/slideLayout153.xml"/><Relationship Id="rId274" Type="http://schemas.openxmlformats.org/officeDocument/2006/relationships/slideLayout" Target="../slideLayouts/slideLayout274.xml"/><Relationship Id="rId152" Type="http://schemas.openxmlformats.org/officeDocument/2006/relationships/slideLayout" Target="../slideLayouts/slideLayout152.xml"/><Relationship Id="rId273" Type="http://schemas.openxmlformats.org/officeDocument/2006/relationships/slideLayout" Target="../slideLayouts/slideLayout273.xml"/><Relationship Id="rId151" Type="http://schemas.openxmlformats.org/officeDocument/2006/relationships/slideLayout" Target="../slideLayouts/slideLayout151.xml"/><Relationship Id="rId272" Type="http://schemas.openxmlformats.org/officeDocument/2006/relationships/slideLayout" Target="../slideLayouts/slideLayout272.xml"/><Relationship Id="rId158" Type="http://schemas.openxmlformats.org/officeDocument/2006/relationships/slideLayout" Target="../slideLayouts/slideLayout158.xml"/><Relationship Id="rId279" Type="http://schemas.openxmlformats.org/officeDocument/2006/relationships/slideLayout" Target="../slideLayouts/slideLayout279.xml"/><Relationship Id="rId157" Type="http://schemas.openxmlformats.org/officeDocument/2006/relationships/slideLayout" Target="../slideLayouts/slideLayout157.xml"/><Relationship Id="rId278" Type="http://schemas.openxmlformats.org/officeDocument/2006/relationships/slideLayout" Target="../slideLayouts/slideLayout278.xml"/><Relationship Id="rId156" Type="http://schemas.openxmlformats.org/officeDocument/2006/relationships/slideLayout" Target="../slideLayouts/slideLayout156.xml"/><Relationship Id="rId277" Type="http://schemas.openxmlformats.org/officeDocument/2006/relationships/slideLayout" Target="../slideLayouts/slideLayout277.xml"/><Relationship Id="rId155" Type="http://schemas.openxmlformats.org/officeDocument/2006/relationships/slideLayout" Target="../slideLayouts/slideLayout155.xml"/><Relationship Id="rId276" Type="http://schemas.openxmlformats.org/officeDocument/2006/relationships/slideLayout" Target="../slideLayouts/slideLayout276.xml"/><Relationship Id="rId107" Type="http://schemas.openxmlformats.org/officeDocument/2006/relationships/slideLayout" Target="../slideLayouts/slideLayout107.xml"/><Relationship Id="rId228" Type="http://schemas.openxmlformats.org/officeDocument/2006/relationships/slideLayout" Target="../slideLayouts/slideLayout228.xml"/><Relationship Id="rId106" Type="http://schemas.openxmlformats.org/officeDocument/2006/relationships/slideLayout" Target="../slideLayouts/slideLayout106.xml"/><Relationship Id="rId227" Type="http://schemas.openxmlformats.org/officeDocument/2006/relationships/slideLayout" Target="../slideLayouts/slideLayout227.xml"/><Relationship Id="rId105" Type="http://schemas.openxmlformats.org/officeDocument/2006/relationships/slideLayout" Target="../slideLayouts/slideLayout105.xml"/><Relationship Id="rId226" Type="http://schemas.openxmlformats.org/officeDocument/2006/relationships/slideLayout" Target="../slideLayouts/slideLayout226.xml"/><Relationship Id="rId104" Type="http://schemas.openxmlformats.org/officeDocument/2006/relationships/slideLayout" Target="../slideLayouts/slideLayout104.xml"/><Relationship Id="rId225" Type="http://schemas.openxmlformats.org/officeDocument/2006/relationships/slideLayout" Target="../slideLayouts/slideLayout225.xml"/><Relationship Id="rId109" Type="http://schemas.openxmlformats.org/officeDocument/2006/relationships/slideLayout" Target="../slideLayouts/slideLayout109.xml"/><Relationship Id="rId108" Type="http://schemas.openxmlformats.org/officeDocument/2006/relationships/slideLayout" Target="../slideLayouts/slideLayout108.xml"/><Relationship Id="rId229" Type="http://schemas.openxmlformats.org/officeDocument/2006/relationships/slideLayout" Target="../slideLayouts/slideLayout229.xml"/><Relationship Id="rId220" Type="http://schemas.openxmlformats.org/officeDocument/2006/relationships/slideLayout" Target="../slideLayouts/slideLayout220.xml"/><Relationship Id="rId341" Type="http://schemas.openxmlformats.org/officeDocument/2006/relationships/slideLayout" Target="../slideLayouts/slideLayout341.xml"/><Relationship Id="rId340" Type="http://schemas.openxmlformats.org/officeDocument/2006/relationships/slideLayout" Target="../slideLayouts/slideLayout340.xml"/><Relationship Id="rId103" Type="http://schemas.openxmlformats.org/officeDocument/2006/relationships/slideLayout" Target="../slideLayouts/slideLayout103.xml"/><Relationship Id="rId224" Type="http://schemas.openxmlformats.org/officeDocument/2006/relationships/slideLayout" Target="../slideLayouts/slideLayout224.xml"/><Relationship Id="rId345" Type="http://schemas.openxmlformats.org/officeDocument/2006/relationships/theme" Target="../theme/theme4.xml"/><Relationship Id="rId102" Type="http://schemas.openxmlformats.org/officeDocument/2006/relationships/slideLayout" Target="../slideLayouts/slideLayout102.xml"/><Relationship Id="rId223" Type="http://schemas.openxmlformats.org/officeDocument/2006/relationships/slideLayout" Target="../slideLayouts/slideLayout223.xml"/><Relationship Id="rId344" Type="http://schemas.openxmlformats.org/officeDocument/2006/relationships/slideLayout" Target="../slideLayouts/slideLayout344.xml"/><Relationship Id="rId101" Type="http://schemas.openxmlformats.org/officeDocument/2006/relationships/slideLayout" Target="../slideLayouts/slideLayout101.xml"/><Relationship Id="rId222" Type="http://schemas.openxmlformats.org/officeDocument/2006/relationships/slideLayout" Target="../slideLayouts/slideLayout222.xml"/><Relationship Id="rId343" Type="http://schemas.openxmlformats.org/officeDocument/2006/relationships/slideLayout" Target="../slideLayouts/slideLayout343.xml"/><Relationship Id="rId100" Type="http://schemas.openxmlformats.org/officeDocument/2006/relationships/slideLayout" Target="../slideLayouts/slideLayout100.xml"/><Relationship Id="rId221" Type="http://schemas.openxmlformats.org/officeDocument/2006/relationships/slideLayout" Target="../slideLayouts/slideLayout221.xml"/><Relationship Id="rId342" Type="http://schemas.openxmlformats.org/officeDocument/2006/relationships/slideLayout" Target="../slideLayouts/slideLayout342.xml"/><Relationship Id="rId217" Type="http://schemas.openxmlformats.org/officeDocument/2006/relationships/slideLayout" Target="../slideLayouts/slideLayout217.xml"/><Relationship Id="rId338" Type="http://schemas.openxmlformats.org/officeDocument/2006/relationships/slideLayout" Target="../slideLayouts/slideLayout338.xml"/><Relationship Id="rId216" Type="http://schemas.openxmlformats.org/officeDocument/2006/relationships/slideLayout" Target="../slideLayouts/slideLayout216.xml"/><Relationship Id="rId337" Type="http://schemas.openxmlformats.org/officeDocument/2006/relationships/slideLayout" Target="../slideLayouts/slideLayout337.xml"/><Relationship Id="rId215" Type="http://schemas.openxmlformats.org/officeDocument/2006/relationships/slideLayout" Target="../slideLayouts/slideLayout215.xml"/><Relationship Id="rId336" Type="http://schemas.openxmlformats.org/officeDocument/2006/relationships/slideLayout" Target="../slideLayouts/slideLayout336.xml"/><Relationship Id="rId214" Type="http://schemas.openxmlformats.org/officeDocument/2006/relationships/slideLayout" Target="../slideLayouts/slideLayout214.xml"/><Relationship Id="rId335" Type="http://schemas.openxmlformats.org/officeDocument/2006/relationships/slideLayout" Target="../slideLayouts/slideLayout335.xml"/><Relationship Id="rId219" Type="http://schemas.openxmlformats.org/officeDocument/2006/relationships/slideLayout" Target="../slideLayouts/slideLayout219.xml"/><Relationship Id="rId218" Type="http://schemas.openxmlformats.org/officeDocument/2006/relationships/slideLayout" Target="../slideLayouts/slideLayout218.xml"/><Relationship Id="rId339" Type="http://schemas.openxmlformats.org/officeDocument/2006/relationships/slideLayout" Target="../slideLayouts/slideLayout339.xml"/><Relationship Id="rId330" Type="http://schemas.openxmlformats.org/officeDocument/2006/relationships/slideLayout" Target="../slideLayouts/slideLayout330.xml"/><Relationship Id="rId213" Type="http://schemas.openxmlformats.org/officeDocument/2006/relationships/slideLayout" Target="../slideLayouts/slideLayout213.xml"/><Relationship Id="rId334" Type="http://schemas.openxmlformats.org/officeDocument/2006/relationships/slideLayout" Target="../slideLayouts/slideLayout334.xml"/><Relationship Id="rId212" Type="http://schemas.openxmlformats.org/officeDocument/2006/relationships/slideLayout" Target="../slideLayouts/slideLayout212.xml"/><Relationship Id="rId333" Type="http://schemas.openxmlformats.org/officeDocument/2006/relationships/slideLayout" Target="../slideLayouts/slideLayout333.xml"/><Relationship Id="rId211" Type="http://schemas.openxmlformats.org/officeDocument/2006/relationships/slideLayout" Target="../slideLayouts/slideLayout211.xml"/><Relationship Id="rId332" Type="http://schemas.openxmlformats.org/officeDocument/2006/relationships/slideLayout" Target="../slideLayouts/slideLayout332.xml"/><Relationship Id="rId210" Type="http://schemas.openxmlformats.org/officeDocument/2006/relationships/slideLayout" Target="../slideLayouts/slideLayout210.xml"/><Relationship Id="rId331" Type="http://schemas.openxmlformats.org/officeDocument/2006/relationships/slideLayout" Target="../slideLayouts/slideLayout331.xml"/><Relationship Id="rId129" Type="http://schemas.openxmlformats.org/officeDocument/2006/relationships/slideLayout" Target="../slideLayouts/slideLayout129.xml"/><Relationship Id="rId128" Type="http://schemas.openxmlformats.org/officeDocument/2006/relationships/slideLayout" Target="../slideLayouts/slideLayout128.xml"/><Relationship Id="rId249" Type="http://schemas.openxmlformats.org/officeDocument/2006/relationships/slideLayout" Target="../slideLayouts/slideLayout249.xml"/><Relationship Id="rId127" Type="http://schemas.openxmlformats.org/officeDocument/2006/relationships/slideLayout" Target="../slideLayouts/slideLayout127.xml"/><Relationship Id="rId248" Type="http://schemas.openxmlformats.org/officeDocument/2006/relationships/slideLayout" Target="../slideLayouts/slideLayout248.xml"/><Relationship Id="rId126" Type="http://schemas.openxmlformats.org/officeDocument/2006/relationships/slideLayout" Target="../slideLayouts/slideLayout126.xml"/><Relationship Id="rId247" Type="http://schemas.openxmlformats.org/officeDocument/2006/relationships/slideLayout" Target="../slideLayouts/slideLayout247.xml"/><Relationship Id="rId121" Type="http://schemas.openxmlformats.org/officeDocument/2006/relationships/slideLayout" Target="../slideLayouts/slideLayout121.xml"/><Relationship Id="rId242" Type="http://schemas.openxmlformats.org/officeDocument/2006/relationships/slideLayout" Target="../slideLayouts/slideLayout242.xml"/><Relationship Id="rId120" Type="http://schemas.openxmlformats.org/officeDocument/2006/relationships/slideLayout" Target="../slideLayouts/slideLayout120.xml"/><Relationship Id="rId241" Type="http://schemas.openxmlformats.org/officeDocument/2006/relationships/slideLayout" Target="../slideLayouts/slideLayout241.xml"/><Relationship Id="rId240" Type="http://schemas.openxmlformats.org/officeDocument/2006/relationships/slideLayout" Target="../slideLayouts/slideLayout240.xml"/><Relationship Id="rId125" Type="http://schemas.openxmlformats.org/officeDocument/2006/relationships/slideLayout" Target="../slideLayouts/slideLayout125.xml"/><Relationship Id="rId246" Type="http://schemas.openxmlformats.org/officeDocument/2006/relationships/slideLayout" Target="../slideLayouts/slideLayout246.xml"/><Relationship Id="rId124" Type="http://schemas.openxmlformats.org/officeDocument/2006/relationships/slideLayout" Target="../slideLayouts/slideLayout124.xml"/><Relationship Id="rId245" Type="http://schemas.openxmlformats.org/officeDocument/2006/relationships/slideLayout" Target="../slideLayouts/slideLayout245.xml"/><Relationship Id="rId123" Type="http://schemas.openxmlformats.org/officeDocument/2006/relationships/slideLayout" Target="../slideLayouts/slideLayout123.xml"/><Relationship Id="rId244" Type="http://schemas.openxmlformats.org/officeDocument/2006/relationships/slideLayout" Target="../slideLayouts/slideLayout244.xml"/><Relationship Id="rId122" Type="http://schemas.openxmlformats.org/officeDocument/2006/relationships/slideLayout" Target="../slideLayouts/slideLayout122.xml"/><Relationship Id="rId243" Type="http://schemas.openxmlformats.org/officeDocument/2006/relationships/slideLayout" Target="../slideLayouts/slideLayout243.xml"/><Relationship Id="rId95" Type="http://schemas.openxmlformats.org/officeDocument/2006/relationships/slideLayout" Target="../slideLayouts/slideLayout95.xml"/><Relationship Id="rId94" Type="http://schemas.openxmlformats.org/officeDocument/2006/relationships/slideLayout" Target="../slideLayouts/slideLayout94.xml"/><Relationship Id="rId97" Type="http://schemas.openxmlformats.org/officeDocument/2006/relationships/slideLayout" Target="../slideLayouts/slideLayout97.xml"/><Relationship Id="rId96" Type="http://schemas.openxmlformats.org/officeDocument/2006/relationships/slideLayout" Target="../slideLayouts/slideLayout96.xml"/><Relationship Id="rId99" Type="http://schemas.openxmlformats.org/officeDocument/2006/relationships/slideLayout" Target="../slideLayouts/slideLayout99.xml"/><Relationship Id="rId98" Type="http://schemas.openxmlformats.org/officeDocument/2006/relationships/slideLayout" Target="../slideLayouts/slideLayout98.xml"/><Relationship Id="rId91" Type="http://schemas.openxmlformats.org/officeDocument/2006/relationships/slideLayout" Target="../slideLayouts/slideLayout91.xml"/><Relationship Id="rId90" Type="http://schemas.openxmlformats.org/officeDocument/2006/relationships/slideLayout" Target="../slideLayouts/slideLayout90.xml"/><Relationship Id="rId93" Type="http://schemas.openxmlformats.org/officeDocument/2006/relationships/slideLayout" Target="../slideLayouts/slideLayout93.xml"/><Relationship Id="rId92" Type="http://schemas.openxmlformats.org/officeDocument/2006/relationships/slideLayout" Target="../slideLayouts/slideLayout92.xml"/><Relationship Id="rId118" Type="http://schemas.openxmlformats.org/officeDocument/2006/relationships/slideLayout" Target="../slideLayouts/slideLayout118.xml"/><Relationship Id="rId239" Type="http://schemas.openxmlformats.org/officeDocument/2006/relationships/slideLayout" Target="../slideLayouts/slideLayout239.xml"/><Relationship Id="rId117" Type="http://schemas.openxmlformats.org/officeDocument/2006/relationships/slideLayout" Target="../slideLayouts/slideLayout117.xml"/><Relationship Id="rId238" Type="http://schemas.openxmlformats.org/officeDocument/2006/relationships/slideLayout" Target="../slideLayouts/slideLayout238.xml"/><Relationship Id="rId116" Type="http://schemas.openxmlformats.org/officeDocument/2006/relationships/slideLayout" Target="../slideLayouts/slideLayout116.xml"/><Relationship Id="rId237" Type="http://schemas.openxmlformats.org/officeDocument/2006/relationships/slideLayout" Target="../slideLayouts/slideLayout237.xml"/><Relationship Id="rId115" Type="http://schemas.openxmlformats.org/officeDocument/2006/relationships/slideLayout" Target="../slideLayouts/slideLayout115.xml"/><Relationship Id="rId236" Type="http://schemas.openxmlformats.org/officeDocument/2006/relationships/slideLayout" Target="../slideLayouts/slideLayout236.xml"/><Relationship Id="rId119" Type="http://schemas.openxmlformats.org/officeDocument/2006/relationships/slideLayout" Target="../slideLayouts/slideLayout119.xml"/><Relationship Id="rId110" Type="http://schemas.openxmlformats.org/officeDocument/2006/relationships/slideLayout" Target="../slideLayouts/slideLayout110.xml"/><Relationship Id="rId231" Type="http://schemas.openxmlformats.org/officeDocument/2006/relationships/slideLayout" Target="../slideLayouts/slideLayout231.xml"/><Relationship Id="rId230" Type="http://schemas.openxmlformats.org/officeDocument/2006/relationships/slideLayout" Target="../slideLayouts/slideLayout230.xml"/><Relationship Id="rId114" Type="http://schemas.openxmlformats.org/officeDocument/2006/relationships/slideLayout" Target="../slideLayouts/slideLayout114.xml"/><Relationship Id="rId235" Type="http://schemas.openxmlformats.org/officeDocument/2006/relationships/slideLayout" Target="../slideLayouts/slideLayout235.xml"/><Relationship Id="rId113" Type="http://schemas.openxmlformats.org/officeDocument/2006/relationships/slideLayout" Target="../slideLayouts/slideLayout113.xml"/><Relationship Id="rId234" Type="http://schemas.openxmlformats.org/officeDocument/2006/relationships/slideLayout" Target="../slideLayouts/slideLayout234.xml"/><Relationship Id="rId112" Type="http://schemas.openxmlformats.org/officeDocument/2006/relationships/slideLayout" Target="../slideLayouts/slideLayout112.xml"/><Relationship Id="rId233" Type="http://schemas.openxmlformats.org/officeDocument/2006/relationships/slideLayout" Target="../slideLayouts/slideLayout233.xml"/><Relationship Id="rId111" Type="http://schemas.openxmlformats.org/officeDocument/2006/relationships/slideLayout" Target="../slideLayouts/slideLayout111.xml"/><Relationship Id="rId232" Type="http://schemas.openxmlformats.org/officeDocument/2006/relationships/slideLayout" Target="../slideLayouts/slideLayout232.xml"/><Relationship Id="rId305" Type="http://schemas.openxmlformats.org/officeDocument/2006/relationships/slideLayout" Target="../slideLayouts/slideLayout305.xml"/><Relationship Id="rId304" Type="http://schemas.openxmlformats.org/officeDocument/2006/relationships/slideLayout" Target="../slideLayouts/slideLayout304.xml"/><Relationship Id="rId303" Type="http://schemas.openxmlformats.org/officeDocument/2006/relationships/slideLayout" Target="../slideLayouts/slideLayout303.xml"/><Relationship Id="rId302" Type="http://schemas.openxmlformats.org/officeDocument/2006/relationships/slideLayout" Target="../slideLayouts/slideLayout302.xml"/><Relationship Id="rId309" Type="http://schemas.openxmlformats.org/officeDocument/2006/relationships/slideLayout" Target="../slideLayouts/slideLayout309.xml"/><Relationship Id="rId308" Type="http://schemas.openxmlformats.org/officeDocument/2006/relationships/slideLayout" Target="../slideLayouts/slideLayout308.xml"/><Relationship Id="rId307" Type="http://schemas.openxmlformats.org/officeDocument/2006/relationships/slideLayout" Target="../slideLayouts/slideLayout307.xml"/><Relationship Id="rId306" Type="http://schemas.openxmlformats.org/officeDocument/2006/relationships/slideLayout" Target="../slideLayouts/slideLayout306.xml"/><Relationship Id="rId301" Type="http://schemas.openxmlformats.org/officeDocument/2006/relationships/slideLayout" Target="../slideLayouts/slideLayout301.xml"/><Relationship Id="rId300" Type="http://schemas.openxmlformats.org/officeDocument/2006/relationships/slideLayout" Target="../slideLayouts/slideLayout300.xml"/><Relationship Id="rId206" Type="http://schemas.openxmlformats.org/officeDocument/2006/relationships/slideLayout" Target="../slideLayouts/slideLayout206.xml"/><Relationship Id="rId327" Type="http://schemas.openxmlformats.org/officeDocument/2006/relationships/slideLayout" Target="../slideLayouts/slideLayout327.xml"/><Relationship Id="rId205" Type="http://schemas.openxmlformats.org/officeDocument/2006/relationships/slideLayout" Target="../slideLayouts/slideLayout205.xml"/><Relationship Id="rId326" Type="http://schemas.openxmlformats.org/officeDocument/2006/relationships/slideLayout" Target="../slideLayouts/slideLayout326.xml"/><Relationship Id="rId204" Type="http://schemas.openxmlformats.org/officeDocument/2006/relationships/slideLayout" Target="../slideLayouts/slideLayout204.xml"/><Relationship Id="rId325" Type="http://schemas.openxmlformats.org/officeDocument/2006/relationships/slideLayout" Target="../slideLayouts/slideLayout325.xml"/><Relationship Id="rId203" Type="http://schemas.openxmlformats.org/officeDocument/2006/relationships/slideLayout" Target="../slideLayouts/slideLayout203.xml"/><Relationship Id="rId324" Type="http://schemas.openxmlformats.org/officeDocument/2006/relationships/slideLayout" Target="../slideLayouts/slideLayout324.xml"/><Relationship Id="rId209" Type="http://schemas.openxmlformats.org/officeDocument/2006/relationships/slideLayout" Target="../slideLayouts/slideLayout209.xml"/><Relationship Id="rId208" Type="http://schemas.openxmlformats.org/officeDocument/2006/relationships/slideLayout" Target="../slideLayouts/slideLayout208.xml"/><Relationship Id="rId329" Type="http://schemas.openxmlformats.org/officeDocument/2006/relationships/slideLayout" Target="../slideLayouts/slideLayout329.xml"/><Relationship Id="rId207" Type="http://schemas.openxmlformats.org/officeDocument/2006/relationships/slideLayout" Target="../slideLayouts/slideLayout207.xml"/><Relationship Id="rId328" Type="http://schemas.openxmlformats.org/officeDocument/2006/relationships/slideLayout" Target="../slideLayouts/slideLayout328.xml"/><Relationship Id="rId202" Type="http://schemas.openxmlformats.org/officeDocument/2006/relationships/slideLayout" Target="../slideLayouts/slideLayout202.xml"/><Relationship Id="rId323" Type="http://schemas.openxmlformats.org/officeDocument/2006/relationships/slideLayout" Target="../slideLayouts/slideLayout323.xml"/><Relationship Id="rId201" Type="http://schemas.openxmlformats.org/officeDocument/2006/relationships/slideLayout" Target="../slideLayouts/slideLayout201.xml"/><Relationship Id="rId322" Type="http://schemas.openxmlformats.org/officeDocument/2006/relationships/slideLayout" Target="../slideLayouts/slideLayout322.xml"/><Relationship Id="rId200" Type="http://schemas.openxmlformats.org/officeDocument/2006/relationships/slideLayout" Target="../slideLayouts/slideLayout200.xml"/><Relationship Id="rId321" Type="http://schemas.openxmlformats.org/officeDocument/2006/relationships/slideLayout" Target="../slideLayouts/slideLayout321.xml"/><Relationship Id="rId320" Type="http://schemas.openxmlformats.org/officeDocument/2006/relationships/slideLayout" Target="../slideLayouts/slideLayout320.xml"/><Relationship Id="rId316" Type="http://schemas.openxmlformats.org/officeDocument/2006/relationships/slideLayout" Target="../slideLayouts/slideLayout316.xml"/><Relationship Id="rId315" Type="http://schemas.openxmlformats.org/officeDocument/2006/relationships/slideLayout" Target="../slideLayouts/slideLayout315.xml"/><Relationship Id="rId314" Type="http://schemas.openxmlformats.org/officeDocument/2006/relationships/slideLayout" Target="../slideLayouts/slideLayout314.xml"/><Relationship Id="rId313" Type="http://schemas.openxmlformats.org/officeDocument/2006/relationships/slideLayout" Target="../slideLayouts/slideLayout313.xml"/><Relationship Id="rId319" Type="http://schemas.openxmlformats.org/officeDocument/2006/relationships/slideLayout" Target="../slideLayouts/slideLayout319.xml"/><Relationship Id="rId318" Type="http://schemas.openxmlformats.org/officeDocument/2006/relationships/slideLayout" Target="../slideLayouts/slideLayout318.xml"/><Relationship Id="rId317" Type="http://schemas.openxmlformats.org/officeDocument/2006/relationships/slideLayout" Target="../slideLayouts/slideLayout317.xml"/><Relationship Id="rId312" Type="http://schemas.openxmlformats.org/officeDocument/2006/relationships/slideLayout" Target="../slideLayouts/slideLayout312.xml"/><Relationship Id="rId311" Type="http://schemas.openxmlformats.org/officeDocument/2006/relationships/slideLayout" Target="../slideLayouts/slideLayout311.xml"/><Relationship Id="rId310" Type="http://schemas.openxmlformats.org/officeDocument/2006/relationships/slideLayout" Target="../slideLayouts/slideLayout310.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384.xml"/><Relationship Id="rId42" Type="http://schemas.openxmlformats.org/officeDocument/2006/relationships/slideLayout" Target="../slideLayouts/slideLayout386.xml"/><Relationship Id="rId41" Type="http://schemas.openxmlformats.org/officeDocument/2006/relationships/slideLayout" Target="../slideLayouts/slideLayout385.xml"/><Relationship Id="rId44" Type="http://schemas.openxmlformats.org/officeDocument/2006/relationships/slideLayout" Target="../slideLayouts/slideLayout388.xml"/><Relationship Id="rId43" Type="http://schemas.openxmlformats.org/officeDocument/2006/relationships/slideLayout" Target="../slideLayouts/slideLayout387.xml"/><Relationship Id="rId46" Type="http://schemas.openxmlformats.org/officeDocument/2006/relationships/slideLayout" Target="../slideLayouts/slideLayout390.xml"/><Relationship Id="rId45" Type="http://schemas.openxmlformats.org/officeDocument/2006/relationships/slideLayout" Target="../slideLayouts/slideLayout389.xml"/><Relationship Id="rId48" Type="http://schemas.openxmlformats.org/officeDocument/2006/relationships/slideLayout" Target="../slideLayouts/slideLayout392.xml"/><Relationship Id="rId47" Type="http://schemas.openxmlformats.org/officeDocument/2006/relationships/slideLayout" Target="../slideLayouts/slideLayout391.xml"/><Relationship Id="rId49" Type="http://schemas.openxmlformats.org/officeDocument/2006/relationships/slideLayout" Target="../slideLayouts/slideLayout393.xml"/><Relationship Id="rId31" Type="http://schemas.openxmlformats.org/officeDocument/2006/relationships/slideLayout" Target="../slideLayouts/slideLayout375.xml"/><Relationship Id="rId30" Type="http://schemas.openxmlformats.org/officeDocument/2006/relationships/slideLayout" Target="../slideLayouts/slideLayout374.xml"/><Relationship Id="rId33" Type="http://schemas.openxmlformats.org/officeDocument/2006/relationships/slideLayout" Target="../slideLayouts/slideLayout377.xml"/><Relationship Id="rId32" Type="http://schemas.openxmlformats.org/officeDocument/2006/relationships/slideLayout" Target="../slideLayouts/slideLayout376.xml"/><Relationship Id="rId35" Type="http://schemas.openxmlformats.org/officeDocument/2006/relationships/slideLayout" Target="../slideLayouts/slideLayout379.xml"/><Relationship Id="rId34" Type="http://schemas.openxmlformats.org/officeDocument/2006/relationships/slideLayout" Target="../slideLayouts/slideLayout378.xml"/><Relationship Id="rId37" Type="http://schemas.openxmlformats.org/officeDocument/2006/relationships/slideLayout" Target="../slideLayouts/slideLayout381.xml"/><Relationship Id="rId36" Type="http://schemas.openxmlformats.org/officeDocument/2006/relationships/slideLayout" Target="../slideLayouts/slideLayout380.xml"/><Relationship Id="rId39" Type="http://schemas.openxmlformats.org/officeDocument/2006/relationships/slideLayout" Target="../slideLayouts/slideLayout383.xml"/><Relationship Id="rId38" Type="http://schemas.openxmlformats.org/officeDocument/2006/relationships/slideLayout" Target="../slideLayouts/slideLayout382.xml"/><Relationship Id="rId20" Type="http://schemas.openxmlformats.org/officeDocument/2006/relationships/slideLayout" Target="../slideLayouts/slideLayout364.xml"/><Relationship Id="rId22" Type="http://schemas.openxmlformats.org/officeDocument/2006/relationships/slideLayout" Target="../slideLayouts/slideLayout366.xml"/><Relationship Id="rId21" Type="http://schemas.openxmlformats.org/officeDocument/2006/relationships/slideLayout" Target="../slideLayouts/slideLayout365.xml"/><Relationship Id="rId24" Type="http://schemas.openxmlformats.org/officeDocument/2006/relationships/slideLayout" Target="../slideLayouts/slideLayout368.xml"/><Relationship Id="rId23" Type="http://schemas.openxmlformats.org/officeDocument/2006/relationships/slideLayout" Target="../slideLayouts/slideLayout367.xml"/><Relationship Id="rId26" Type="http://schemas.openxmlformats.org/officeDocument/2006/relationships/slideLayout" Target="../slideLayouts/slideLayout370.xml"/><Relationship Id="rId25" Type="http://schemas.openxmlformats.org/officeDocument/2006/relationships/slideLayout" Target="../slideLayouts/slideLayout369.xml"/><Relationship Id="rId28" Type="http://schemas.openxmlformats.org/officeDocument/2006/relationships/slideLayout" Target="../slideLayouts/slideLayout372.xml"/><Relationship Id="rId27" Type="http://schemas.openxmlformats.org/officeDocument/2006/relationships/slideLayout" Target="../slideLayouts/slideLayout371.xml"/><Relationship Id="rId29" Type="http://schemas.openxmlformats.org/officeDocument/2006/relationships/slideLayout" Target="../slideLayouts/slideLayout373.xml"/><Relationship Id="rId11" Type="http://schemas.openxmlformats.org/officeDocument/2006/relationships/slideLayout" Target="../slideLayouts/slideLayout355.xml"/><Relationship Id="rId10" Type="http://schemas.openxmlformats.org/officeDocument/2006/relationships/slideLayout" Target="../slideLayouts/slideLayout354.xml"/><Relationship Id="rId13" Type="http://schemas.openxmlformats.org/officeDocument/2006/relationships/slideLayout" Target="../slideLayouts/slideLayout357.xml"/><Relationship Id="rId12" Type="http://schemas.openxmlformats.org/officeDocument/2006/relationships/slideLayout" Target="../slideLayouts/slideLayout356.xml"/><Relationship Id="rId15" Type="http://schemas.openxmlformats.org/officeDocument/2006/relationships/slideLayout" Target="../slideLayouts/slideLayout359.xml"/><Relationship Id="rId14" Type="http://schemas.openxmlformats.org/officeDocument/2006/relationships/slideLayout" Target="../slideLayouts/slideLayout358.xml"/><Relationship Id="rId17" Type="http://schemas.openxmlformats.org/officeDocument/2006/relationships/slideLayout" Target="../slideLayouts/slideLayout361.xml"/><Relationship Id="rId16" Type="http://schemas.openxmlformats.org/officeDocument/2006/relationships/slideLayout" Target="../slideLayouts/slideLayout360.xml"/><Relationship Id="rId19" Type="http://schemas.openxmlformats.org/officeDocument/2006/relationships/slideLayout" Target="../slideLayouts/slideLayout363.xml"/><Relationship Id="rId18" Type="http://schemas.openxmlformats.org/officeDocument/2006/relationships/slideLayout" Target="../slideLayouts/slideLayout362.xml"/><Relationship Id="rId84" Type="http://schemas.openxmlformats.org/officeDocument/2006/relationships/slideLayout" Target="../slideLayouts/slideLayout428.xml"/><Relationship Id="rId83" Type="http://schemas.openxmlformats.org/officeDocument/2006/relationships/slideLayout" Target="../slideLayouts/slideLayout427.xml"/><Relationship Id="rId86" Type="http://schemas.openxmlformats.org/officeDocument/2006/relationships/slideLayout" Target="../slideLayouts/slideLayout430.xml"/><Relationship Id="rId85" Type="http://schemas.openxmlformats.org/officeDocument/2006/relationships/slideLayout" Target="../slideLayouts/slideLayout429.xml"/><Relationship Id="rId88" Type="http://schemas.openxmlformats.org/officeDocument/2006/relationships/slideLayout" Target="../slideLayouts/slideLayout432.xml"/><Relationship Id="rId150" Type="http://schemas.openxmlformats.org/officeDocument/2006/relationships/theme" Target="../theme/theme1.xml"/><Relationship Id="rId87" Type="http://schemas.openxmlformats.org/officeDocument/2006/relationships/slideLayout" Target="../slideLayouts/slideLayout431.xml"/><Relationship Id="rId89" Type="http://schemas.openxmlformats.org/officeDocument/2006/relationships/slideLayout" Target="../slideLayouts/slideLayout433.xml"/><Relationship Id="rId80" Type="http://schemas.openxmlformats.org/officeDocument/2006/relationships/slideLayout" Target="../slideLayouts/slideLayout424.xml"/><Relationship Id="rId82" Type="http://schemas.openxmlformats.org/officeDocument/2006/relationships/slideLayout" Target="../slideLayouts/slideLayout426.xml"/><Relationship Id="rId81" Type="http://schemas.openxmlformats.org/officeDocument/2006/relationships/slideLayout" Target="../slideLayouts/slideLayout425.xml"/><Relationship Id="rId1" Type="http://schemas.openxmlformats.org/officeDocument/2006/relationships/slideLayout" Target="../slideLayouts/slideLayout345.xml"/><Relationship Id="rId2" Type="http://schemas.openxmlformats.org/officeDocument/2006/relationships/slideLayout" Target="../slideLayouts/slideLayout346.xml"/><Relationship Id="rId3" Type="http://schemas.openxmlformats.org/officeDocument/2006/relationships/slideLayout" Target="../slideLayouts/slideLayout347.xml"/><Relationship Id="rId149" Type="http://schemas.openxmlformats.org/officeDocument/2006/relationships/slideLayout" Target="../slideLayouts/slideLayout493.xml"/><Relationship Id="rId4" Type="http://schemas.openxmlformats.org/officeDocument/2006/relationships/slideLayout" Target="../slideLayouts/slideLayout348.xml"/><Relationship Id="rId148" Type="http://schemas.openxmlformats.org/officeDocument/2006/relationships/slideLayout" Target="../slideLayouts/slideLayout492.xml"/><Relationship Id="rId9" Type="http://schemas.openxmlformats.org/officeDocument/2006/relationships/slideLayout" Target="../slideLayouts/slideLayout353.xml"/><Relationship Id="rId143" Type="http://schemas.openxmlformats.org/officeDocument/2006/relationships/slideLayout" Target="../slideLayouts/slideLayout487.xml"/><Relationship Id="rId142" Type="http://schemas.openxmlformats.org/officeDocument/2006/relationships/slideLayout" Target="../slideLayouts/slideLayout486.xml"/><Relationship Id="rId141" Type="http://schemas.openxmlformats.org/officeDocument/2006/relationships/slideLayout" Target="../slideLayouts/slideLayout485.xml"/><Relationship Id="rId140" Type="http://schemas.openxmlformats.org/officeDocument/2006/relationships/slideLayout" Target="../slideLayouts/slideLayout484.xml"/><Relationship Id="rId5" Type="http://schemas.openxmlformats.org/officeDocument/2006/relationships/slideLayout" Target="../slideLayouts/slideLayout349.xml"/><Relationship Id="rId147" Type="http://schemas.openxmlformats.org/officeDocument/2006/relationships/slideLayout" Target="../slideLayouts/slideLayout491.xml"/><Relationship Id="rId6" Type="http://schemas.openxmlformats.org/officeDocument/2006/relationships/slideLayout" Target="../slideLayouts/slideLayout350.xml"/><Relationship Id="rId146" Type="http://schemas.openxmlformats.org/officeDocument/2006/relationships/slideLayout" Target="../slideLayouts/slideLayout490.xml"/><Relationship Id="rId7" Type="http://schemas.openxmlformats.org/officeDocument/2006/relationships/slideLayout" Target="../slideLayouts/slideLayout351.xml"/><Relationship Id="rId145" Type="http://schemas.openxmlformats.org/officeDocument/2006/relationships/slideLayout" Target="../slideLayouts/slideLayout489.xml"/><Relationship Id="rId8" Type="http://schemas.openxmlformats.org/officeDocument/2006/relationships/slideLayout" Target="../slideLayouts/slideLayout352.xml"/><Relationship Id="rId144" Type="http://schemas.openxmlformats.org/officeDocument/2006/relationships/slideLayout" Target="../slideLayouts/slideLayout488.xml"/><Relationship Id="rId73" Type="http://schemas.openxmlformats.org/officeDocument/2006/relationships/slideLayout" Target="../slideLayouts/slideLayout417.xml"/><Relationship Id="rId72" Type="http://schemas.openxmlformats.org/officeDocument/2006/relationships/slideLayout" Target="../slideLayouts/slideLayout416.xml"/><Relationship Id="rId75" Type="http://schemas.openxmlformats.org/officeDocument/2006/relationships/slideLayout" Target="../slideLayouts/slideLayout419.xml"/><Relationship Id="rId74" Type="http://schemas.openxmlformats.org/officeDocument/2006/relationships/slideLayout" Target="../slideLayouts/slideLayout418.xml"/><Relationship Id="rId77" Type="http://schemas.openxmlformats.org/officeDocument/2006/relationships/slideLayout" Target="../slideLayouts/slideLayout421.xml"/><Relationship Id="rId76" Type="http://schemas.openxmlformats.org/officeDocument/2006/relationships/slideLayout" Target="../slideLayouts/slideLayout420.xml"/><Relationship Id="rId79" Type="http://schemas.openxmlformats.org/officeDocument/2006/relationships/slideLayout" Target="../slideLayouts/slideLayout423.xml"/><Relationship Id="rId78" Type="http://schemas.openxmlformats.org/officeDocument/2006/relationships/slideLayout" Target="../slideLayouts/slideLayout422.xml"/><Relationship Id="rId71" Type="http://schemas.openxmlformats.org/officeDocument/2006/relationships/slideLayout" Target="../slideLayouts/slideLayout415.xml"/><Relationship Id="rId70" Type="http://schemas.openxmlformats.org/officeDocument/2006/relationships/slideLayout" Target="../slideLayouts/slideLayout414.xml"/><Relationship Id="rId139" Type="http://schemas.openxmlformats.org/officeDocument/2006/relationships/slideLayout" Target="../slideLayouts/slideLayout483.xml"/><Relationship Id="rId138" Type="http://schemas.openxmlformats.org/officeDocument/2006/relationships/slideLayout" Target="../slideLayouts/slideLayout482.xml"/><Relationship Id="rId137" Type="http://schemas.openxmlformats.org/officeDocument/2006/relationships/slideLayout" Target="../slideLayouts/slideLayout481.xml"/><Relationship Id="rId132" Type="http://schemas.openxmlformats.org/officeDocument/2006/relationships/slideLayout" Target="../slideLayouts/slideLayout476.xml"/><Relationship Id="rId131" Type="http://schemas.openxmlformats.org/officeDocument/2006/relationships/slideLayout" Target="../slideLayouts/slideLayout475.xml"/><Relationship Id="rId130" Type="http://schemas.openxmlformats.org/officeDocument/2006/relationships/slideLayout" Target="../slideLayouts/slideLayout474.xml"/><Relationship Id="rId136" Type="http://schemas.openxmlformats.org/officeDocument/2006/relationships/slideLayout" Target="../slideLayouts/slideLayout480.xml"/><Relationship Id="rId135" Type="http://schemas.openxmlformats.org/officeDocument/2006/relationships/slideLayout" Target="../slideLayouts/slideLayout479.xml"/><Relationship Id="rId134" Type="http://schemas.openxmlformats.org/officeDocument/2006/relationships/slideLayout" Target="../slideLayouts/slideLayout478.xml"/><Relationship Id="rId133" Type="http://schemas.openxmlformats.org/officeDocument/2006/relationships/slideLayout" Target="../slideLayouts/slideLayout477.xml"/><Relationship Id="rId62" Type="http://schemas.openxmlformats.org/officeDocument/2006/relationships/slideLayout" Target="../slideLayouts/slideLayout406.xml"/><Relationship Id="rId61" Type="http://schemas.openxmlformats.org/officeDocument/2006/relationships/slideLayout" Target="../slideLayouts/slideLayout405.xml"/><Relationship Id="rId64" Type="http://schemas.openxmlformats.org/officeDocument/2006/relationships/slideLayout" Target="../slideLayouts/slideLayout408.xml"/><Relationship Id="rId63" Type="http://schemas.openxmlformats.org/officeDocument/2006/relationships/slideLayout" Target="../slideLayouts/slideLayout407.xml"/><Relationship Id="rId66" Type="http://schemas.openxmlformats.org/officeDocument/2006/relationships/slideLayout" Target="../slideLayouts/slideLayout410.xml"/><Relationship Id="rId65" Type="http://schemas.openxmlformats.org/officeDocument/2006/relationships/slideLayout" Target="../slideLayouts/slideLayout409.xml"/><Relationship Id="rId68" Type="http://schemas.openxmlformats.org/officeDocument/2006/relationships/slideLayout" Target="../slideLayouts/slideLayout412.xml"/><Relationship Id="rId67" Type="http://schemas.openxmlformats.org/officeDocument/2006/relationships/slideLayout" Target="../slideLayouts/slideLayout411.xml"/><Relationship Id="rId60" Type="http://schemas.openxmlformats.org/officeDocument/2006/relationships/slideLayout" Target="../slideLayouts/slideLayout404.xml"/><Relationship Id="rId69" Type="http://schemas.openxmlformats.org/officeDocument/2006/relationships/slideLayout" Target="../slideLayouts/slideLayout413.xml"/><Relationship Id="rId51" Type="http://schemas.openxmlformats.org/officeDocument/2006/relationships/slideLayout" Target="../slideLayouts/slideLayout395.xml"/><Relationship Id="rId50" Type="http://schemas.openxmlformats.org/officeDocument/2006/relationships/slideLayout" Target="../slideLayouts/slideLayout394.xml"/><Relationship Id="rId53" Type="http://schemas.openxmlformats.org/officeDocument/2006/relationships/slideLayout" Target="../slideLayouts/slideLayout397.xml"/><Relationship Id="rId52" Type="http://schemas.openxmlformats.org/officeDocument/2006/relationships/slideLayout" Target="../slideLayouts/slideLayout396.xml"/><Relationship Id="rId55" Type="http://schemas.openxmlformats.org/officeDocument/2006/relationships/slideLayout" Target="../slideLayouts/slideLayout399.xml"/><Relationship Id="rId54" Type="http://schemas.openxmlformats.org/officeDocument/2006/relationships/slideLayout" Target="../slideLayouts/slideLayout398.xml"/><Relationship Id="rId57" Type="http://schemas.openxmlformats.org/officeDocument/2006/relationships/slideLayout" Target="../slideLayouts/slideLayout401.xml"/><Relationship Id="rId56" Type="http://schemas.openxmlformats.org/officeDocument/2006/relationships/slideLayout" Target="../slideLayouts/slideLayout400.xml"/><Relationship Id="rId59" Type="http://schemas.openxmlformats.org/officeDocument/2006/relationships/slideLayout" Target="../slideLayouts/slideLayout403.xml"/><Relationship Id="rId58" Type="http://schemas.openxmlformats.org/officeDocument/2006/relationships/slideLayout" Target="../slideLayouts/slideLayout402.xml"/><Relationship Id="rId107" Type="http://schemas.openxmlformats.org/officeDocument/2006/relationships/slideLayout" Target="../slideLayouts/slideLayout451.xml"/><Relationship Id="rId106" Type="http://schemas.openxmlformats.org/officeDocument/2006/relationships/slideLayout" Target="../slideLayouts/slideLayout450.xml"/><Relationship Id="rId105" Type="http://schemas.openxmlformats.org/officeDocument/2006/relationships/slideLayout" Target="../slideLayouts/slideLayout449.xml"/><Relationship Id="rId104" Type="http://schemas.openxmlformats.org/officeDocument/2006/relationships/slideLayout" Target="../slideLayouts/slideLayout448.xml"/><Relationship Id="rId109" Type="http://schemas.openxmlformats.org/officeDocument/2006/relationships/slideLayout" Target="../slideLayouts/slideLayout453.xml"/><Relationship Id="rId108" Type="http://schemas.openxmlformats.org/officeDocument/2006/relationships/slideLayout" Target="../slideLayouts/slideLayout452.xml"/><Relationship Id="rId103" Type="http://schemas.openxmlformats.org/officeDocument/2006/relationships/slideLayout" Target="../slideLayouts/slideLayout447.xml"/><Relationship Id="rId102" Type="http://schemas.openxmlformats.org/officeDocument/2006/relationships/slideLayout" Target="../slideLayouts/slideLayout446.xml"/><Relationship Id="rId101" Type="http://schemas.openxmlformats.org/officeDocument/2006/relationships/slideLayout" Target="../slideLayouts/slideLayout445.xml"/><Relationship Id="rId100" Type="http://schemas.openxmlformats.org/officeDocument/2006/relationships/slideLayout" Target="../slideLayouts/slideLayout444.xml"/><Relationship Id="rId129" Type="http://schemas.openxmlformats.org/officeDocument/2006/relationships/slideLayout" Target="../slideLayouts/slideLayout473.xml"/><Relationship Id="rId128" Type="http://schemas.openxmlformats.org/officeDocument/2006/relationships/slideLayout" Target="../slideLayouts/slideLayout472.xml"/><Relationship Id="rId127" Type="http://schemas.openxmlformats.org/officeDocument/2006/relationships/slideLayout" Target="../slideLayouts/slideLayout471.xml"/><Relationship Id="rId126" Type="http://schemas.openxmlformats.org/officeDocument/2006/relationships/slideLayout" Target="../slideLayouts/slideLayout470.xml"/><Relationship Id="rId121" Type="http://schemas.openxmlformats.org/officeDocument/2006/relationships/slideLayout" Target="../slideLayouts/slideLayout465.xml"/><Relationship Id="rId120" Type="http://schemas.openxmlformats.org/officeDocument/2006/relationships/slideLayout" Target="../slideLayouts/slideLayout464.xml"/><Relationship Id="rId125" Type="http://schemas.openxmlformats.org/officeDocument/2006/relationships/slideLayout" Target="../slideLayouts/slideLayout469.xml"/><Relationship Id="rId124" Type="http://schemas.openxmlformats.org/officeDocument/2006/relationships/slideLayout" Target="../slideLayouts/slideLayout468.xml"/><Relationship Id="rId123" Type="http://schemas.openxmlformats.org/officeDocument/2006/relationships/slideLayout" Target="../slideLayouts/slideLayout467.xml"/><Relationship Id="rId122" Type="http://schemas.openxmlformats.org/officeDocument/2006/relationships/slideLayout" Target="../slideLayouts/slideLayout466.xml"/><Relationship Id="rId95" Type="http://schemas.openxmlformats.org/officeDocument/2006/relationships/slideLayout" Target="../slideLayouts/slideLayout439.xml"/><Relationship Id="rId94" Type="http://schemas.openxmlformats.org/officeDocument/2006/relationships/slideLayout" Target="../slideLayouts/slideLayout438.xml"/><Relationship Id="rId97" Type="http://schemas.openxmlformats.org/officeDocument/2006/relationships/slideLayout" Target="../slideLayouts/slideLayout441.xml"/><Relationship Id="rId96" Type="http://schemas.openxmlformats.org/officeDocument/2006/relationships/slideLayout" Target="../slideLayouts/slideLayout440.xml"/><Relationship Id="rId99" Type="http://schemas.openxmlformats.org/officeDocument/2006/relationships/slideLayout" Target="../slideLayouts/slideLayout443.xml"/><Relationship Id="rId98" Type="http://schemas.openxmlformats.org/officeDocument/2006/relationships/slideLayout" Target="../slideLayouts/slideLayout442.xml"/><Relationship Id="rId91" Type="http://schemas.openxmlformats.org/officeDocument/2006/relationships/slideLayout" Target="../slideLayouts/slideLayout435.xml"/><Relationship Id="rId90" Type="http://schemas.openxmlformats.org/officeDocument/2006/relationships/slideLayout" Target="../slideLayouts/slideLayout434.xml"/><Relationship Id="rId93" Type="http://schemas.openxmlformats.org/officeDocument/2006/relationships/slideLayout" Target="../slideLayouts/slideLayout437.xml"/><Relationship Id="rId92" Type="http://schemas.openxmlformats.org/officeDocument/2006/relationships/slideLayout" Target="../slideLayouts/slideLayout436.xml"/><Relationship Id="rId118" Type="http://schemas.openxmlformats.org/officeDocument/2006/relationships/slideLayout" Target="../slideLayouts/slideLayout462.xml"/><Relationship Id="rId117" Type="http://schemas.openxmlformats.org/officeDocument/2006/relationships/slideLayout" Target="../slideLayouts/slideLayout461.xml"/><Relationship Id="rId116" Type="http://schemas.openxmlformats.org/officeDocument/2006/relationships/slideLayout" Target="../slideLayouts/slideLayout460.xml"/><Relationship Id="rId115" Type="http://schemas.openxmlformats.org/officeDocument/2006/relationships/slideLayout" Target="../slideLayouts/slideLayout459.xml"/><Relationship Id="rId119" Type="http://schemas.openxmlformats.org/officeDocument/2006/relationships/slideLayout" Target="../slideLayouts/slideLayout463.xml"/><Relationship Id="rId110" Type="http://schemas.openxmlformats.org/officeDocument/2006/relationships/slideLayout" Target="../slideLayouts/slideLayout454.xml"/><Relationship Id="rId114" Type="http://schemas.openxmlformats.org/officeDocument/2006/relationships/slideLayout" Target="../slideLayouts/slideLayout458.xml"/><Relationship Id="rId113" Type="http://schemas.openxmlformats.org/officeDocument/2006/relationships/slideLayout" Target="../slideLayouts/slideLayout457.xml"/><Relationship Id="rId112" Type="http://schemas.openxmlformats.org/officeDocument/2006/relationships/slideLayout" Target="../slideLayouts/slideLayout456.xml"/><Relationship Id="rId111" Type="http://schemas.openxmlformats.org/officeDocument/2006/relationships/slideLayout" Target="../slideLayouts/slideLayout455.xml"/></Relationships>
</file>

<file path=ppt/slideMasters/_rels/slideMaster3.xml.rels><?xml version="1.0" encoding="UTF-8" standalone="yes"?><Relationships xmlns="http://schemas.openxmlformats.org/package/2006/relationships"><Relationship Id="rId190" Type="http://schemas.openxmlformats.org/officeDocument/2006/relationships/slideLayout" Target="../slideLayouts/slideLayout683.xml"/><Relationship Id="rId194" Type="http://schemas.openxmlformats.org/officeDocument/2006/relationships/slideLayout" Target="../slideLayouts/slideLayout687.xml"/><Relationship Id="rId193" Type="http://schemas.openxmlformats.org/officeDocument/2006/relationships/slideLayout" Target="../slideLayouts/slideLayout686.xml"/><Relationship Id="rId192" Type="http://schemas.openxmlformats.org/officeDocument/2006/relationships/slideLayout" Target="../slideLayouts/slideLayout685.xml"/><Relationship Id="rId191" Type="http://schemas.openxmlformats.org/officeDocument/2006/relationships/slideLayout" Target="../slideLayouts/slideLayout684.xml"/><Relationship Id="rId187" Type="http://schemas.openxmlformats.org/officeDocument/2006/relationships/slideLayout" Target="../slideLayouts/slideLayout680.xml"/><Relationship Id="rId186" Type="http://schemas.openxmlformats.org/officeDocument/2006/relationships/slideLayout" Target="../slideLayouts/slideLayout679.xml"/><Relationship Id="rId185" Type="http://schemas.openxmlformats.org/officeDocument/2006/relationships/slideLayout" Target="../slideLayouts/slideLayout678.xml"/><Relationship Id="rId184" Type="http://schemas.openxmlformats.org/officeDocument/2006/relationships/slideLayout" Target="../slideLayouts/slideLayout677.xml"/><Relationship Id="rId189" Type="http://schemas.openxmlformats.org/officeDocument/2006/relationships/slideLayout" Target="../slideLayouts/slideLayout682.xml"/><Relationship Id="rId188" Type="http://schemas.openxmlformats.org/officeDocument/2006/relationships/slideLayout" Target="../slideLayouts/slideLayout681.xml"/><Relationship Id="rId183" Type="http://schemas.openxmlformats.org/officeDocument/2006/relationships/slideLayout" Target="../slideLayouts/slideLayout676.xml"/><Relationship Id="rId182" Type="http://schemas.openxmlformats.org/officeDocument/2006/relationships/slideLayout" Target="../slideLayouts/slideLayout675.xml"/><Relationship Id="rId181" Type="http://schemas.openxmlformats.org/officeDocument/2006/relationships/slideLayout" Target="../slideLayouts/slideLayout674.xml"/><Relationship Id="rId180" Type="http://schemas.openxmlformats.org/officeDocument/2006/relationships/slideLayout" Target="../slideLayouts/slideLayout673.xml"/><Relationship Id="rId176" Type="http://schemas.openxmlformats.org/officeDocument/2006/relationships/slideLayout" Target="../slideLayouts/slideLayout669.xml"/><Relationship Id="rId297" Type="http://schemas.openxmlformats.org/officeDocument/2006/relationships/slideLayout" Target="../slideLayouts/slideLayout790.xml"/><Relationship Id="rId175" Type="http://schemas.openxmlformats.org/officeDocument/2006/relationships/slideLayout" Target="../slideLayouts/slideLayout668.xml"/><Relationship Id="rId296" Type="http://schemas.openxmlformats.org/officeDocument/2006/relationships/slideLayout" Target="../slideLayouts/slideLayout789.xml"/><Relationship Id="rId174" Type="http://schemas.openxmlformats.org/officeDocument/2006/relationships/slideLayout" Target="../slideLayouts/slideLayout667.xml"/><Relationship Id="rId295" Type="http://schemas.openxmlformats.org/officeDocument/2006/relationships/slideLayout" Target="../slideLayouts/slideLayout788.xml"/><Relationship Id="rId173" Type="http://schemas.openxmlformats.org/officeDocument/2006/relationships/slideLayout" Target="../slideLayouts/slideLayout666.xml"/><Relationship Id="rId294" Type="http://schemas.openxmlformats.org/officeDocument/2006/relationships/slideLayout" Target="../slideLayouts/slideLayout787.xml"/><Relationship Id="rId179" Type="http://schemas.openxmlformats.org/officeDocument/2006/relationships/slideLayout" Target="../slideLayouts/slideLayout672.xml"/><Relationship Id="rId178" Type="http://schemas.openxmlformats.org/officeDocument/2006/relationships/slideLayout" Target="../slideLayouts/slideLayout671.xml"/><Relationship Id="rId299" Type="http://schemas.openxmlformats.org/officeDocument/2006/relationships/slideLayout" Target="../slideLayouts/slideLayout792.xml"/><Relationship Id="rId177" Type="http://schemas.openxmlformats.org/officeDocument/2006/relationships/slideLayout" Target="../slideLayouts/slideLayout670.xml"/><Relationship Id="rId298" Type="http://schemas.openxmlformats.org/officeDocument/2006/relationships/slideLayout" Target="../slideLayouts/slideLayout791.xml"/><Relationship Id="rId198" Type="http://schemas.openxmlformats.org/officeDocument/2006/relationships/slideLayout" Target="../slideLayouts/slideLayout691.xml"/><Relationship Id="rId197" Type="http://schemas.openxmlformats.org/officeDocument/2006/relationships/slideLayout" Target="../slideLayouts/slideLayout690.xml"/><Relationship Id="rId196" Type="http://schemas.openxmlformats.org/officeDocument/2006/relationships/slideLayout" Target="../slideLayouts/slideLayout689.xml"/><Relationship Id="rId195" Type="http://schemas.openxmlformats.org/officeDocument/2006/relationships/slideLayout" Target="../slideLayouts/slideLayout688.xml"/><Relationship Id="rId199" Type="http://schemas.openxmlformats.org/officeDocument/2006/relationships/slideLayout" Target="../slideLayouts/slideLayout692.xml"/><Relationship Id="rId150" Type="http://schemas.openxmlformats.org/officeDocument/2006/relationships/slideLayout" Target="../slideLayouts/slideLayout643.xml"/><Relationship Id="rId271" Type="http://schemas.openxmlformats.org/officeDocument/2006/relationships/slideLayout" Target="../slideLayouts/slideLayout764.xml"/><Relationship Id="rId392" Type="http://schemas.openxmlformats.org/officeDocument/2006/relationships/slideLayout" Target="../slideLayouts/slideLayout885.xml"/><Relationship Id="rId270" Type="http://schemas.openxmlformats.org/officeDocument/2006/relationships/slideLayout" Target="../slideLayouts/slideLayout763.xml"/><Relationship Id="rId391" Type="http://schemas.openxmlformats.org/officeDocument/2006/relationships/slideLayout" Target="../slideLayouts/slideLayout884.xml"/><Relationship Id="rId390" Type="http://schemas.openxmlformats.org/officeDocument/2006/relationships/slideLayout" Target="../slideLayouts/slideLayout883.xml"/><Relationship Id="rId1" Type="http://schemas.openxmlformats.org/officeDocument/2006/relationships/slideLayout" Target="../slideLayouts/slideLayout494.xml"/><Relationship Id="rId2" Type="http://schemas.openxmlformats.org/officeDocument/2006/relationships/slideLayout" Target="../slideLayouts/slideLayout495.xml"/><Relationship Id="rId3" Type="http://schemas.openxmlformats.org/officeDocument/2006/relationships/slideLayout" Target="../slideLayouts/slideLayout496.xml"/><Relationship Id="rId149" Type="http://schemas.openxmlformats.org/officeDocument/2006/relationships/slideLayout" Target="../slideLayouts/slideLayout642.xml"/><Relationship Id="rId4" Type="http://schemas.openxmlformats.org/officeDocument/2006/relationships/slideLayout" Target="../slideLayouts/slideLayout497.xml"/><Relationship Id="rId148" Type="http://schemas.openxmlformats.org/officeDocument/2006/relationships/slideLayout" Target="../slideLayouts/slideLayout641.xml"/><Relationship Id="rId269" Type="http://schemas.openxmlformats.org/officeDocument/2006/relationships/slideLayout" Target="../slideLayouts/slideLayout762.xml"/><Relationship Id="rId9" Type="http://schemas.openxmlformats.org/officeDocument/2006/relationships/slideLayout" Target="../slideLayouts/slideLayout502.xml"/><Relationship Id="rId143" Type="http://schemas.openxmlformats.org/officeDocument/2006/relationships/slideLayout" Target="../slideLayouts/slideLayout636.xml"/><Relationship Id="rId264" Type="http://schemas.openxmlformats.org/officeDocument/2006/relationships/slideLayout" Target="../slideLayouts/slideLayout757.xml"/><Relationship Id="rId385" Type="http://schemas.openxmlformats.org/officeDocument/2006/relationships/slideLayout" Target="../slideLayouts/slideLayout878.xml"/><Relationship Id="rId142" Type="http://schemas.openxmlformats.org/officeDocument/2006/relationships/slideLayout" Target="../slideLayouts/slideLayout635.xml"/><Relationship Id="rId263" Type="http://schemas.openxmlformats.org/officeDocument/2006/relationships/slideLayout" Target="../slideLayouts/slideLayout756.xml"/><Relationship Id="rId384" Type="http://schemas.openxmlformats.org/officeDocument/2006/relationships/slideLayout" Target="../slideLayouts/slideLayout877.xml"/><Relationship Id="rId141" Type="http://schemas.openxmlformats.org/officeDocument/2006/relationships/slideLayout" Target="../slideLayouts/slideLayout634.xml"/><Relationship Id="rId262" Type="http://schemas.openxmlformats.org/officeDocument/2006/relationships/slideLayout" Target="../slideLayouts/slideLayout755.xml"/><Relationship Id="rId383" Type="http://schemas.openxmlformats.org/officeDocument/2006/relationships/slideLayout" Target="../slideLayouts/slideLayout876.xml"/><Relationship Id="rId140" Type="http://schemas.openxmlformats.org/officeDocument/2006/relationships/slideLayout" Target="../slideLayouts/slideLayout633.xml"/><Relationship Id="rId261" Type="http://schemas.openxmlformats.org/officeDocument/2006/relationships/slideLayout" Target="../slideLayouts/slideLayout754.xml"/><Relationship Id="rId382" Type="http://schemas.openxmlformats.org/officeDocument/2006/relationships/slideLayout" Target="../slideLayouts/slideLayout875.xml"/><Relationship Id="rId5" Type="http://schemas.openxmlformats.org/officeDocument/2006/relationships/slideLayout" Target="../slideLayouts/slideLayout498.xml"/><Relationship Id="rId147" Type="http://schemas.openxmlformats.org/officeDocument/2006/relationships/slideLayout" Target="../slideLayouts/slideLayout640.xml"/><Relationship Id="rId268" Type="http://schemas.openxmlformats.org/officeDocument/2006/relationships/slideLayout" Target="../slideLayouts/slideLayout761.xml"/><Relationship Id="rId389" Type="http://schemas.openxmlformats.org/officeDocument/2006/relationships/slideLayout" Target="../slideLayouts/slideLayout882.xml"/><Relationship Id="rId6" Type="http://schemas.openxmlformats.org/officeDocument/2006/relationships/slideLayout" Target="../slideLayouts/slideLayout499.xml"/><Relationship Id="rId146" Type="http://schemas.openxmlformats.org/officeDocument/2006/relationships/slideLayout" Target="../slideLayouts/slideLayout639.xml"/><Relationship Id="rId267" Type="http://schemas.openxmlformats.org/officeDocument/2006/relationships/slideLayout" Target="../slideLayouts/slideLayout760.xml"/><Relationship Id="rId388" Type="http://schemas.openxmlformats.org/officeDocument/2006/relationships/slideLayout" Target="../slideLayouts/slideLayout881.xml"/><Relationship Id="rId7" Type="http://schemas.openxmlformats.org/officeDocument/2006/relationships/slideLayout" Target="../slideLayouts/slideLayout500.xml"/><Relationship Id="rId145" Type="http://schemas.openxmlformats.org/officeDocument/2006/relationships/slideLayout" Target="../slideLayouts/slideLayout638.xml"/><Relationship Id="rId266" Type="http://schemas.openxmlformats.org/officeDocument/2006/relationships/slideLayout" Target="../slideLayouts/slideLayout759.xml"/><Relationship Id="rId387" Type="http://schemas.openxmlformats.org/officeDocument/2006/relationships/slideLayout" Target="../slideLayouts/slideLayout880.xml"/><Relationship Id="rId8" Type="http://schemas.openxmlformats.org/officeDocument/2006/relationships/slideLayout" Target="../slideLayouts/slideLayout501.xml"/><Relationship Id="rId144" Type="http://schemas.openxmlformats.org/officeDocument/2006/relationships/slideLayout" Target="../slideLayouts/slideLayout637.xml"/><Relationship Id="rId265" Type="http://schemas.openxmlformats.org/officeDocument/2006/relationships/slideLayout" Target="../slideLayouts/slideLayout758.xml"/><Relationship Id="rId386" Type="http://schemas.openxmlformats.org/officeDocument/2006/relationships/slideLayout" Target="../slideLayouts/slideLayout879.xml"/><Relationship Id="rId260" Type="http://schemas.openxmlformats.org/officeDocument/2006/relationships/slideLayout" Target="../slideLayouts/slideLayout753.xml"/><Relationship Id="rId381" Type="http://schemas.openxmlformats.org/officeDocument/2006/relationships/slideLayout" Target="../slideLayouts/slideLayout874.xml"/><Relationship Id="rId380" Type="http://schemas.openxmlformats.org/officeDocument/2006/relationships/slideLayout" Target="../slideLayouts/slideLayout873.xml"/><Relationship Id="rId139" Type="http://schemas.openxmlformats.org/officeDocument/2006/relationships/slideLayout" Target="../slideLayouts/slideLayout632.xml"/><Relationship Id="rId138" Type="http://schemas.openxmlformats.org/officeDocument/2006/relationships/slideLayout" Target="../slideLayouts/slideLayout631.xml"/><Relationship Id="rId259" Type="http://schemas.openxmlformats.org/officeDocument/2006/relationships/slideLayout" Target="../slideLayouts/slideLayout752.xml"/><Relationship Id="rId137" Type="http://schemas.openxmlformats.org/officeDocument/2006/relationships/slideLayout" Target="../slideLayouts/slideLayout630.xml"/><Relationship Id="rId258" Type="http://schemas.openxmlformats.org/officeDocument/2006/relationships/slideLayout" Target="../slideLayouts/slideLayout751.xml"/><Relationship Id="rId379" Type="http://schemas.openxmlformats.org/officeDocument/2006/relationships/slideLayout" Target="../slideLayouts/slideLayout872.xml"/><Relationship Id="rId132" Type="http://schemas.openxmlformats.org/officeDocument/2006/relationships/slideLayout" Target="../slideLayouts/slideLayout625.xml"/><Relationship Id="rId253" Type="http://schemas.openxmlformats.org/officeDocument/2006/relationships/slideLayout" Target="../slideLayouts/slideLayout746.xml"/><Relationship Id="rId374" Type="http://schemas.openxmlformats.org/officeDocument/2006/relationships/slideLayout" Target="../slideLayouts/slideLayout867.xml"/><Relationship Id="rId495" Type="http://schemas.openxmlformats.org/officeDocument/2006/relationships/slideLayout" Target="../slideLayouts/slideLayout988.xml"/><Relationship Id="rId131" Type="http://schemas.openxmlformats.org/officeDocument/2006/relationships/slideLayout" Target="../slideLayouts/slideLayout624.xml"/><Relationship Id="rId252" Type="http://schemas.openxmlformats.org/officeDocument/2006/relationships/slideLayout" Target="../slideLayouts/slideLayout745.xml"/><Relationship Id="rId373" Type="http://schemas.openxmlformats.org/officeDocument/2006/relationships/slideLayout" Target="../slideLayouts/slideLayout866.xml"/><Relationship Id="rId494" Type="http://schemas.openxmlformats.org/officeDocument/2006/relationships/slideLayout" Target="../slideLayouts/slideLayout987.xml"/><Relationship Id="rId130" Type="http://schemas.openxmlformats.org/officeDocument/2006/relationships/slideLayout" Target="../slideLayouts/slideLayout623.xml"/><Relationship Id="rId251" Type="http://schemas.openxmlformats.org/officeDocument/2006/relationships/slideLayout" Target="../slideLayouts/slideLayout744.xml"/><Relationship Id="rId372" Type="http://schemas.openxmlformats.org/officeDocument/2006/relationships/slideLayout" Target="../slideLayouts/slideLayout865.xml"/><Relationship Id="rId493" Type="http://schemas.openxmlformats.org/officeDocument/2006/relationships/slideLayout" Target="../slideLayouts/slideLayout986.xml"/><Relationship Id="rId250" Type="http://schemas.openxmlformats.org/officeDocument/2006/relationships/slideLayout" Target="../slideLayouts/slideLayout743.xml"/><Relationship Id="rId371" Type="http://schemas.openxmlformats.org/officeDocument/2006/relationships/slideLayout" Target="../slideLayouts/slideLayout864.xml"/><Relationship Id="rId492" Type="http://schemas.openxmlformats.org/officeDocument/2006/relationships/slideLayout" Target="../slideLayouts/slideLayout985.xml"/><Relationship Id="rId136" Type="http://schemas.openxmlformats.org/officeDocument/2006/relationships/slideLayout" Target="../slideLayouts/slideLayout629.xml"/><Relationship Id="rId257" Type="http://schemas.openxmlformats.org/officeDocument/2006/relationships/slideLayout" Target="../slideLayouts/slideLayout750.xml"/><Relationship Id="rId378" Type="http://schemas.openxmlformats.org/officeDocument/2006/relationships/slideLayout" Target="../slideLayouts/slideLayout871.xml"/><Relationship Id="rId499" Type="http://schemas.openxmlformats.org/officeDocument/2006/relationships/slideLayout" Target="../slideLayouts/slideLayout992.xml"/><Relationship Id="rId135" Type="http://schemas.openxmlformats.org/officeDocument/2006/relationships/slideLayout" Target="../slideLayouts/slideLayout628.xml"/><Relationship Id="rId256" Type="http://schemas.openxmlformats.org/officeDocument/2006/relationships/slideLayout" Target="../slideLayouts/slideLayout749.xml"/><Relationship Id="rId377" Type="http://schemas.openxmlformats.org/officeDocument/2006/relationships/slideLayout" Target="../slideLayouts/slideLayout870.xml"/><Relationship Id="rId498" Type="http://schemas.openxmlformats.org/officeDocument/2006/relationships/slideLayout" Target="../slideLayouts/slideLayout991.xml"/><Relationship Id="rId134" Type="http://schemas.openxmlformats.org/officeDocument/2006/relationships/slideLayout" Target="../slideLayouts/slideLayout627.xml"/><Relationship Id="rId255" Type="http://schemas.openxmlformats.org/officeDocument/2006/relationships/slideLayout" Target="../slideLayouts/slideLayout748.xml"/><Relationship Id="rId376" Type="http://schemas.openxmlformats.org/officeDocument/2006/relationships/slideLayout" Target="../slideLayouts/slideLayout869.xml"/><Relationship Id="rId497" Type="http://schemas.openxmlformats.org/officeDocument/2006/relationships/slideLayout" Target="../slideLayouts/slideLayout990.xml"/><Relationship Id="rId133" Type="http://schemas.openxmlformats.org/officeDocument/2006/relationships/slideLayout" Target="../slideLayouts/slideLayout626.xml"/><Relationship Id="rId254" Type="http://schemas.openxmlformats.org/officeDocument/2006/relationships/slideLayout" Target="../slideLayouts/slideLayout747.xml"/><Relationship Id="rId375" Type="http://schemas.openxmlformats.org/officeDocument/2006/relationships/slideLayout" Target="../slideLayouts/slideLayout868.xml"/><Relationship Id="rId496" Type="http://schemas.openxmlformats.org/officeDocument/2006/relationships/slideLayout" Target="../slideLayouts/slideLayout989.xml"/><Relationship Id="rId172" Type="http://schemas.openxmlformats.org/officeDocument/2006/relationships/slideLayout" Target="../slideLayouts/slideLayout665.xml"/><Relationship Id="rId293" Type="http://schemas.openxmlformats.org/officeDocument/2006/relationships/slideLayout" Target="../slideLayouts/slideLayout786.xml"/><Relationship Id="rId171" Type="http://schemas.openxmlformats.org/officeDocument/2006/relationships/slideLayout" Target="../slideLayouts/slideLayout664.xml"/><Relationship Id="rId292" Type="http://schemas.openxmlformats.org/officeDocument/2006/relationships/slideLayout" Target="../slideLayouts/slideLayout785.xml"/><Relationship Id="rId170" Type="http://schemas.openxmlformats.org/officeDocument/2006/relationships/slideLayout" Target="../slideLayouts/slideLayout663.xml"/><Relationship Id="rId291" Type="http://schemas.openxmlformats.org/officeDocument/2006/relationships/slideLayout" Target="../slideLayouts/slideLayout784.xml"/><Relationship Id="rId290" Type="http://schemas.openxmlformats.org/officeDocument/2006/relationships/slideLayout" Target="../slideLayouts/slideLayout783.xml"/><Relationship Id="rId165" Type="http://schemas.openxmlformats.org/officeDocument/2006/relationships/slideLayout" Target="../slideLayouts/slideLayout658.xml"/><Relationship Id="rId286" Type="http://schemas.openxmlformats.org/officeDocument/2006/relationships/slideLayout" Target="../slideLayouts/slideLayout779.xml"/><Relationship Id="rId164" Type="http://schemas.openxmlformats.org/officeDocument/2006/relationships/slideLayout" Target="../slideLayouts/slideLayout657.xml"/><Relationship Id="rId285" Type="http://schemas.openxmlformats.org/officeDocument/2006/relationships/slideLayout" Target="../slideLayouts/slideLayout778.xml"/><Relationship Id="rId163" Type="http://schemas.openxmlformats.org/officeDocument/2006/relationships/slideLayout" Target="../slideLayouts/slideLayout656.xml"/><Relationship Id="rId284" Type="http://schemas.openxmlformats.org/officeDocument/2006/relationships/slideLayout" Target="../slideLayouts/slideLayout777.xml"/><Relationship Id="rId162" Type="http://schemas.openxmlformats.org/officeDocument/2006/relationships/slideLayout" Target="../slideLayouts/slideLayout655.xml"/><Relationship Id="rId283" Type="http://schemas.openxmlformats.org/officeDocument/2006/relationships/slideLayout" Target="../slideLayouts/slideLayout776.xml"/><Relationship Id="rId169" Type="http://schemas.openxmlformats.org/officeDocument/2006/relationships/slideLayout" Target="../slideLayouts/slideLayout662.xml"/><Relationship Id="rId168" Type="http://schemas.openxmlformats.org/officeDocument/2006/relationships/slideLayout" Target="../slideLayouts/slideLayout661.xml"/><Relationship Id="rId289" Type="http://schemas.openxmlformats.org/officeDocument/2006/relationships/slideLayout" Target="../slideLayouts/slideLayout782.xml"/><Relationship Id="rId167" Type="http://schemas.openxmlformats.org/officeDocument/2006/relationships/slideLayout" Target="../slideLayouts/slideLayout660.xml"/><Relationship Id="rId288" Type="http://schemas.openxmlformats.org/officeDocument/2006/relationships/slideLayout" Target="../slideLayouts/slideLayout781.xml"/><Relationship Id="rId166" Type="http://schemas.openxmlformats.org/officeDocument/2006/relationships/slideLayout" Target="../slideLayouts/slideLayout659.xml"/><Relationship Id="rId287" Type="http://schemas.openxmlformats.org/officeDocument/2006/relationships/slideLayout" Target="../slideLayouts/slideLayout780.xml"/><Relationship Id="rId161" Type="http://schemas.openxmlformats.org/officeDocument/2006/relationships/slideLayout" Target="../slideLayouts/slideLayout654.xml"/><Relationship Id="rId282" Type="http://schemas.openxmlformats.org/officeDocument/2006/relationships/slideLayout" Target="../slideLayouts/slideLayout775.xml"/><Relationship Id="rId160" Type="http://schemas.openxmlformats.org/officeDocument/2006/relationships/slideLayout" Target="../slideLayouts/slideLayout653.xml"/><Relationship Id="rId281" Type="http://schemas.openxmlformats.org/officeDocument/2006/relationships/slideLayout" Target="../slideLayouts/slideLayout774.xml"/><Relationship Id="rId280" Type="http://schemas.openxmlformats.org/officeDocument/2006/relationships/slideLayout" Target="../slideLayouts/slideLayout773.xml"/><Relationship Id="rId159" Type="http://schemas.openxmlformats.org/officeDocument/2006/relationships/slideLayout" Target="../slideLayouts/slideLayout652.xml"/><Relationship Id="rId154" Type="http://schemas.openxmlformats.org/officeDocument/2006/relationships/slideLayout" Target="../slideLayouts/slideLayout647.xml"/><Relationship Id="rId275" Type="http://schemas.openxmlformats.org/officeDocument/2006/relationships/slideLayout" Target="../slideLayouts/slideLayout768.xml"/><Relationship Id="rId396" Type="http://schemas.openxmlformats.org/officeDocument/2006/relationships/slideLayout" Target="../slideLayouts/slideLayout889.xml"/><Relationship Id="rId153" Type="http://schemas.openxmlformats.org/officeDocument/2006/relationships/slideLayout" Target="../slideLayouts/slideLayout646.xml"/><Relationship Id="rId274" Type="http://schemas.openxmlformats.org/officeDocument/2006/relationships/slideLayout" Target="../slideLayouts/slideLayout767.xml"/><Relationship Id="rId395" Type="http://schemas.openxmlformats.org/officeDocument/2006/relationships/slideLayout" Target="../slideLayouts/slideLayout888.xml"/><Relationship Id="rId152" Type="http://schemas.openxmlformats.org/officeDocument/2006/relationships/slideLayout" Target="../slideLayouts/slideLayout645.xml"/><Relationship Id="rId273" Type="http://schemas.openxmlformats.org/officeDocument/2006/relationships/slideLayout" Target="../slideLayouts/slideLayout766.xml"/><Relationship Id="rId394" Type="http://schemas.openxmlformats.org/officeDocument/2006/relationships/slideLayout" Target="../slideLayouts/slideLayout887.xml"/><Relationship Id="rId151" Type="http://schemas.openxmlformats.org/officeDocument/2006/relationships/slideLayout" Target="../slideLayouts/slideLayout644.xml"/><Relationship Id="rId272" Type="http://schemas.openxmlformats.org/officeDocument/2006/relationships/slideLayout" Target="../slideLayouts/slideLayout765.xml"/><Relationship Id="rId393" Type="http://schemas.openxmlformats.org/officeDocument/2006/relationships/slideLayout" Target="../slideLayouts/slideLayout886.xml"/><Relationship Id="rId158" Type="http://schemas.openxmlformats.org/officeDocument/2006/relationships/slideLayout" Target="../slideLayouts/slideLayout651.xml"/><Relationship Id="rId279" Type="http://schemas.openxmlformats.org/officeDocument/2006/relationships/slideLayout" Target="../slideLayouts/slideLayout772.xml"/><Relationship Id="rId157" Type="http://schemas.openxmlformats.org/officeDocument/2006/relationships/slideLayout" Target="../slideLayouts/slideLayout650.xml"/><Relationship Id="rId278" Type="http://schemas.openxmlformats.org/officeDocument/2006/relationships/slideLayout" Target="../slideLayouts/slideLayout771.xml"/><Relationship Id="rId399" Type="http://schemas.openxmlformats.org/officeDocument/2006/relationships/slideLayout" Target="../slideLayouts/slideLayout892.xml"/><Relationship Id="rId156" Type="http://schemas.openxmlformats.org/officeDocument/2006/relationships/slideLayout" Target="../slideLayouts/slideLayout649.xml"/><Relationship Id="rId277" Type="http://schemas.openxmlformats.org/officeDocument/2006/relationships/slideLayout" Target="../slideLayouts/slideLayout770.xml"/><Relationship Id="rId398" Type="http://schemas.openxmlformats.org/officeDocument/2006/relationships/slideLayout" Target="../slideLayouts/slideLayout891.xml"/><Relationship Id="rId155" Type="http://schemas.openxmlformats.org/officeDocument/2006/relationships/slideLayout" Target="../slideLayouts/slideLayout648.xml"/><Relationship Id="rId276" Type="http://schemas.openxmlformats.org/officeDocument/2006/relationships/slideLayout" Target="../slideLayouts/slideLayout769.xml"/><Relationship Id="rId397" Type="http://schemas.openxmlformats.org/officeDocument/2006/relationships/slideLayout" Target="../slideLayouts/slideLayout890.xml"/><Relationship Id="rId40" Type="http://schemas.openxmlformats.org/officeDocument/2006/relationships/slideLayout" Target="../slideLayouts/slideLayout533.xml"/><Relationship Id="rId42" Type="http://schemas.openxmlformats.org/officeDocument/2006/relationships/slideLayout" Target="../slideLayouts/slideLayout535.xml"/><Relationship Id="rId41" Type="http://schemas.openxmlformats.org/officeDocument/2006/relationships/slideLayout" Target="../slideLayouts/slideLayout534.xml"/><Relationship Id="rId44" Type="http://schemas.openxmlformats.org/officeDocument/2006/relationships/slideLayout" Target="../slideLayouts/slideLayout537.xml"/><Relationship Id="rId43" Type="http://schemas.openxmlformats.org/officeDocument/2006/relationships/slideLayout" Target="../slideLayouts/slideLayout536.xml"/><Relationship Id="rId46" Type="http://schemas.openxmlformats.org/officeDocument/2006/relationships/slideLayout" Target="../slideLayouts/slideLayout539.xml"/><Relationship Id="rId45" Type="http://schemas.openxmlformats.org/officeDocument/2006/relationships/slideLayout" Target="../slideLayouts/slideLayout538.xml"/><Relationship Id="rId509" Type="http://schemas.openxmlformats.org/officeDocument/2006/relationships/slideLayout" Target="../slideLayouts/slideLayout1002.xml"/><Relationship Id="rId508" Type="http://schemas.openxmlformats.org/officeDocument/2006/relationships/slideLayout" Target="../slideLayouts/slideLayout1001.xml"/><Relationship Id="rId503" Type="http://schemas.openxmlformats.org/officeDocument/2006/relationships/slideLayout" Target="../slideLayouts/slideLayout996.xml"/><Relationship Id="rId502" Type="http://schemas.openxmlformats.org/officeDocument/2006/relationships/slideLayout" Target="../slideLayouts/slideLayout995.xml"/><Relationship Id="rId501" Type="http://schemas.openxmlformats.org/officeDocument/2006/relationships/slideLayout" Target="../slideLayouts/slideLayout994.xml"/><Relationship Id="rId500" Type="http://schemas.openxmlformats.org/officeDocument/2006/relationships/slideLayout" Target="../slideLayouts/slideLayout993.xml"/><Relationship Id="rId507" Type="http://schemas.openxmlformats.org/officeDocument/2006/relationships/slideLayout" Target="../slideLayouts/slideLayout1000.xml"/><Relationship Id="rId506" Type="http://schemas.openxmlformats.org/officeDocument/2006/relationships/slideLayout" Target="../slideLayouts/slideLayout999.xml"/><Relationship Id="rId505" Type="http://schemas.openxmlformats.org/officeDocument/2006/relationships/slideLayout" Target="../slideLayouts/slideLayout998.xml"/><Relationship Id="rId504" Type="http://schemas.openxmlformats.org/officeDocument/2006/relationships/slideLayout" Target="../slideLayouts/slideLayout997.xml"/><Relationship Id="rId48" Type="http://schemas.openxmlformats.org/officeDocument/2006/relationships/slideLayout" Target="../slideLayouts/slideLayout541.xml"/><Relationship Id="rId47" Type="http://schemas.openxmlformats.org/officeDocument/2006/relationships/slideLayout" Target="../slideLayouts/slideLayout540.xml"/><Relationship Id="rId49" Type="http://schemas.openxmlformats.org/officeDocument/2006/relationships/slideLayout" Target="../slideLayouts/slideLayout542.xml"/><Relationship Id="rId31" Type="http://schemas.openxmlformats.org/officeDocument/2006/relationships/slideLayout" Target="../slideLayouts/slideLayout524.xml"/><Relationship Id="rId30" Type="http://schemas.openxmlformats.org/officeDocument/2006/relationships/slideLayout" Target="../slideLayouts/slideLayout523.xml"/><Relationship Id="rId33" Type="http://schemas.openxmlformats.org/officeDocument/2006/relationships/slideLayout" Target="../slideLayouts/slideLayout526.xml"/><Relationship Id="rId32" Type="http://schemas.openxmlformats.org/officeDocument/2006/relationships/slideLayout" Target="../slideLayouts/slideLayout525.xml"/><Relationship Id="rId35" Type="http://schemas.openxmlformats.org/officeDocument/2006/relationships/slideLayout" Target="../slideLayouts/slideLayout528.xml"/><Relationship Id="rId34" Type="http://schemas.openxmlformats.org/officeDocument/2006/relationships/slideLayout" Target="../slideLayouts/slideLayout527.xml"/><Relationship Id="rId37" Type="http://schemas.openxmlformats.org/officeDocument/2006/relationships/slideLayout" Target="../slideLayouts/slideLayout530.xml"/><Relationship Id="rId36" Type="http://schemas.openxmlformats.org/officeDocument/2006/relationships/slideLayout" Target="../slideLayouts/slideLayout529.xml"/><Relationship Id="rId39" Type="http://schemas.openxmlformats.org/officeDocument/2006/relationships/slideLayout" Target="../slideLayouts/slideLayout532.xml"/><Relationship Id="rId38" Type="http://schemas.openxmlformats.org/officeDocument/2006/relationships/slideLayout" Target="../slideLayouts/slideLayout531.xml"/><Relationship Id="rId20" Type="http://schemas.openxmlformats.org/officeDocument/2006/relationships/slideLayout" Target="../slideLayouts/slideLayout513.xml"/><Relationship Id="rId22" Type="http://schemas.openxmlformats.org/officeDocument/2006/relationships/slideLayout" Target="../slideLayouts/slideLayout515.xml"/><Relationship Id="rId21" Type="http://schemas.openxmlformats.org/officeDocument/2006/relationships/slideLayout" Target="../slideLayouts/slideLayout514.xml"/><Relationship Id="rId24" Type="http://schemas.openxmlformats.org/officeDocument/2006/relationships/slideLayout" Target="../slideLayouts/slideLayout517.xml"/><Relationship Id="rId23" Type="http://schemas.openxmlformats.org/officeDocument/2006/relationships/slideLayout" Target="../slideLayouts/slideLayout516.xml"/><Relationship Id="rId409" Type="http://schemas.openxmlformats.org/officeDocument/2006/relationships/slideLayout" Target="../slideLayouts/slideLayout902.xml"/><Relationship Id="rId404" Type="http://schemas.openxmlformats.org/officeDocument/2006/relationships/slideLayout" Target="../slideLayouts/slideLayout897.xml"/><Relationship Id="rId403" Type="http://schemas.openxmlformats.org/officeDocument/2006/relationships/slideLayout" Target="../slideLayouts/slideLayout896.xml"/><Relationship Id="rId402" Type="http://schemas.openxmlformats.org/officeDocument/2006/relationships/slideLayout" Target="../slideLayouts/slideLayout895.xml"/><Relationship Id="rId401" Type="http://schemas.openxmlformats.org/officeDocument/2006/relationships/slideLayout" Target="../slideLayouts/slideLayout894.xml"/><Relationship Id="rId408" Type="http://schemas.openxmlformats.org/officeDocument/2006/relationships/slideLayout" Target="../slideLayouts/slideLayout901.xml"/><Relationship Id="rId407" Type="http://schemas.openxmlformats.org/officeDocument/2006/relationships/slideLayout" Target="../slideLayouts/slideLayout900.xml"/><Relationship Id="rId406" Type="http://schemas.openxmlformats.org/officeDocument/2006/relationships/slideLayout" Target="../slideLayouts/slideLayout899.xml"/><Relationship Id="rId405" Type="http://schemas.openxmlformats.org/officeDocument/2006/relationships/slideLayout" Target="../slideLayouts/slideLayout898.xml"/><Relationship Id="rId26" Type="http://schemas.openxmlformats.org/officeDocument/2006/relationships/slideLayout" Target="../slideLayouts/slideLayout519.xml"/><Relationship Id="rId25" Type="http://schemas.openxmlformats.org/officeDocument/2006/relationships/slideLayout" Target="../slideLayouts/slideLayout518.xml"/><Relationship Id="rId28" Type="http://schemas.openxmlformats.org/officeDocument/2006/relationships/slideLayout" Target="../slideLayouts/slideLayout521.xml"/><Relationship Id="rId27" Type="http://schemas.openxmlformats.org/officeDocument/2006/relationships/slideLayout" Target="../slideLayouts/slideLayout520.xml"/><Relationship Id="rId400" Type="http://schemas.openxmlformats.org/officeDocument/2006/relationships/slideLayout" Target="../slideLayouts/slideLayout893.xml"/><Relationship Id="rId29" Type="http://schemas.openxmlformats.org/officeDocument/2006/relationships/slideLayout" Target="../slideLayouts/slideLayout522.xml"/><Relationship Id="rId11" Type="http://schemas.openxmlformats.org/officeDocument/2006/relationships/slideLayout" Target="../slideLayouts/slideLayout504.xml"/><Relationship Id="rId10" Type="http://schemas.openxmlformats.org/officeDocument/2006/relationships/slideLayout" Target="../slideLayouts/slideLayout503.xml"/><Relationship Id="rId13" Type="http://schemas.openxmlformats.org/officeDocument/2006/relationships/slideLayout" Target="../slideLayouts/slideLayout506.xml"/><Relationship Id="rId12" Type="http://schemas.openxmlformats.org/officeDocument/2006/relationships/slideLayout" Target="../slideLayouts/slideLayout505.xml"/><Relationship Id="rId513" Type="http://schemas.openxmlformats.org/officeDocument/2006/relationships/theme" Target="../theme/theme5.xml"/><Relationship Id="rId512" Type="http://schemas.openxmlformats.org/officeDocument/2006/relationships/slideLayout" Target="../slideLayouts/slideLayout1005.xml"/><Relationship Id="rId511" Type="http://schemas.openxmlformats.org/officeDocument/2006/relationships/slideLayout" Target="../slideLayouts/slideLayout1004.xml"/><Relationship Id="rId15" Type="http://schemas.openxmlformats.org/officeDocument/2006/relationships/slideLayout" Target="../slideLayouts/slideLayout508.xml"/><Relationship Id="rId14" Type="http://schemas.openxmlformats.org/officeDocument/2006/relationships/slideLayout" Target="../slideLayouts/slideLayout507.xml"/><Relationship Id="rId17" Type="http://schemas.openxmlformats.org/officeDocument/2006/relationships/slideLayout" Target="../slideLayouts/slideLayout510.xml"/><Relationship Id="rId16" Type="http://schemas.openxmlformats.org/officeDocument/2006/relationships/slideLayout" Target="../slideLayouts/slideLayout509.xml"/><Relationship Id="rId19" Type="http://schemas.openxmlformats.org/officeDocument/2006/relationships/slideLayout" Target="../slideLayouts/slideLayout512.xml"/><Relationship Id="rId510" Type="http://schemas.openxmlformats.org/officeDocument/2006/relationships/slideLayout" Target="../slideLayouts/slideLayout1003.xml"/><Relationship Id="rId18" Type="http://schemas.openxmlformats.org/officeDocument/2006/relationships/slideLayout" Target="../slideLayouts/slideLayout511.xml"/><Relationship Id="rId84" Type="http://schemas.openxmlformats.org/officeDocument/2006/relationships/slideLayout" Target="../slideLayouts/slideLayout577.xml"/><Relationship Id="rId83" Type="http://schemas.openxmlformats.org/officeDocument/2006/relationships/slideLayout" Target="../slideLayouts/slideLayout576.xml"/><Relationship Id="rId86" Type="http://schemas.openxmlformats.org/officeDocument/2006/relationships/slideLayout" Target="../slideLayouts/slideLayout579.xml"/><Relationship Id="rId85" Type="http://schemas.openxmlformats.org/officeDocument/2006/relationships/slideLayout" Target="../slideLayouts/slideLayout578.xml"/><Relationship Id="rId88" Type="http://schemas.openxmlformats.org/officeDocument/2006/relationships/slideLayout" Target="../slideLayouts/slideLayout581.xml"/><Relationship Id="rId87" Type="http://schemas.openxmlformats.org/officeDocument/2006/relationships/slideLayout" Target="../slideLayouts/slideLayout580.xml"/><Relationship Id="rId89" Type="http://schemas.openxmlformats.org/officeDocument/2006/relationships/slideLayout" Target="../slideLayouts/slideLayout582.xml"/><Relationship Id="rId80" Type="http://schemas.openxmlformats.org/officeDocument/2006/relationships/slideLayout" Target="../slideLayouts/slideLayout573.xml"/><Relationship Id="rId82" Type="http://schemas.openxmlformats.org/officeDocument/2006/relationships/slideLayout" Target="../slideLayouts/slideLayout575.xml"/><Relationship Id="rId81" Type="http://schemas.openxmlformats.org/officeDocument/2006/relationships/slideLayout" Target="../slideLayouts/slideLayout574.xml"/><Relationship Id="rId73" Type="http://schemas.openxmlformats.org/officeDocument/2006/relationships/slideLayout" Target="../slideLayouts/slideLayout566.xml"/><Relationship Id="rId72" Type="http://schemas.openxmlformats.org/officeDocument/2006/relationships/slideLayout" Target="../slideLayouts/slideLayout565.xml"/><Relationship Id="rId75" Type="http://schemas.openxmlformats.org/officeDocument/2006/relationships/slideLayout" Target="../slideLayouts/slideLayout568.xml"/><Relationship Id="rId74" Type="http://schemas.openxmlformats.org/officeDocument/2006/relationships/slideLayout" Target="../slideLayouts/slideLayout567.xml"/><Relationship Id="rId77" Type="http://schemas.openxmlformats.org/officeDocument/2006/relationships/slideLayout" Target="../slideLayouts/slideLayout570.xml"/><Relationship Id="rId76" Type="http://schemas.openxmlformats.org/officeDocument/2006/relationships/slideLayout" Target="../slideLayouts/slideLayout569.xml"/><Relationship Id="rId79" Type="http://schemas.openxmlformats.org/officeDocument/2006/relationships/slideLayout" Target="../slideLayouts/slideLayout572.xml"/><Relationship Id="rId78" Type="http://schemas.openxmlformats.org/officeDocument/2006/relationships/slideLayout" Target="../slideLayouts/slideLayout571.xml"/><Relationship Id="rId71" Type="http://schemas.openxmlformats.org/officeDocument/2006/relationships/slideLayout" Target="../slideLayouts/slideLayout564.xml"/><Relationship Id="rId70" Type="http://schemas.openxmlformats.org/officeDocument/2006/relationships/slideLayout" Target="../slideLayouts/slideLayout563.xml"/><Relationship Id="rId62" Type="http://schemas.openxmlformats.org/officeDocument/2006/relationships/slideLayout" Target="../slideLayouts/slideLayout555.xml"/><Relationship Id="rId61" Type="http://schemas.openxmlformats.org/officeDocument/2006/relationships/slideLayout" Target="../slideLayouts/slideLayout554.xml"/><Relationship Id="rId64" Type="http://schemas.openxmlformats.org/officeDocument/2006/relationships/slideLayout" Target="../slideLayouts/slideLayout557.xml"/><Relationship Id="rId63" Type="http://schemas.openxmlformats.org/officeDocument/2006/relationships/slideLayout" Target="../slideLayouts/slideLayout556.xml"/><Relationship Id="rId66" Type="http://schemas.openxmlformats.org/officeDocument/2006/relationships/slideLayout" Target="../slideLayouts/slideLayout559.xml"/><Relationship Id="rId65" Type="http://schemas.openxmlformats.org/officeDocument/2006/relationships/slideLayout" Target="../slideLayouts/slideLayout558.xml"/><Relationship Id="rId68" Type="http://schemas.openxmlformats.org/officeDocument/2006/relationships/slideLayout" Target="../slideLayouts/slideLayout561.xml"/><Relationship Id="rId67" Type="http://schemas.openxmlformats.org/officeDocument/2006/relationships/slideLayout" Target="../slideLayouts/slideLayout560.xml"/><Relationship Id="rId60" Type="http://schemas.openxmlformats.org/officeDocument/2006/relationships/slideLayout" Target="../slideLayouts/slideLayout553.xml"/><Relationship Id="rId69" Type="http://schemas.openxmlformats.org/officeDocument/2006/relationships/slideLayout" Target="../slideLayouts/slideLayout562.xml"/><Relationship Id="rId51" Type="http://schemas.openxmlformats.org/officeDocument/2006/relationships/slideLayout" Target="../slideLayouts/slideLayout544.xml"/><Relationship Id="rId50" Type="http://schemas.openxmlformats.org/officeDocument/2006/relationships/slideLayout" Target="../slideLayouts/slideLayout543.xml"/><Relationship Id="rId53" Type="http://schemas.openxmlformats.org/officeDocument/2006/relationships/slideLayout" Target="../slideLayouts/slideLayout546.xml"/><Relationship Id="rId52" Type="http://schemas.openxmlformats.org/officeDocument/2006/relationships/slideLayout" Target="../slideLayouts/slideLayout545.xml"/><Relationship Id="rId55" Type="http://schemas.openxmlformats.org/officeDocument/2006/relationships/slideLayout" Target="../slideLayouts/slideLayout548.xml"/><Relationship Id="rId54" Type="http://schemas.openxmlformats.org/officeDocument/2006/relationships/slideLayout" Target="../slideLayouts/slideLayout547.xml"/><Relationship Id="rId57" Type="http://schemas.openxmlformats.org/officeDocument/2006/relationships/slideLayout" Target="../slideLayouts/slideLayout550.xml"/><Relationship Id="rId56" Type="http://schemas.openxmlformats.org/officeDocument/2006/relationships/slideLayout" Target="../slideLayouts/slideLayout549.xml"/><Relationship Id="rId59" Type="http://schemas.openxmlformats.org/officeDocument/2006/relationships/slideLayout" Target="../slideLayouts/slideLayout552.xml"/><Relationship Id="rId58" Type="http://schemas.openxmlformats.org/officeDocument/2006/relationships/slideLayout" Target="../slideLayouts/slideLayout551.xml"/><Relationship Id="rId107" Type="http://schemas.openxmlformats.org/officeDocument/2006/relationships/slideLayout" Target="../slideLayouts/slideLayout600.xml"/><Relationship Id="rId228" Type="http://schemas.openxmlformats.org/officeDocument/2006/relationships/slideLayout" Target="../slideLayouts/slideLayout721.xml"/><Relationship Id="rId349" Type="http://schemas.openxmlformats.org/officeDocument/2006/relationships/slideLayout" Target="../slideLayouts/slideLayout842.xml"/><Relationship Id="rId106" Type="http://schemas.openxmlformats.org/officeDocument/2006/relationships/slideLayout" Target="../slideLayouts/slideLayout599.xml"/><Relationship Id="rId227" Type="http://schemas.openxmlformats.org/officeDocument/2006/relationships/slideLayout" Target="../slideLayouts/slideLayout720.xml"/><Relationship Id="rId348" Type="http://schemas.openxmlformats.org/officeDocument/2006/relationships/slideLayout" Target="../slideLayouts/slideLayout841.xml"/><Relationship Id="rId469" Type="http://schemas.openxmlformats.org/officeDocument/2006/relationships/slideLayout" Target="../slideLayouts/slideLayout962.xml"/><Relationship Id="rId105" Type="http://schemas.openxmlformats.org/officeDocument/2006/relationships/slideLayout" Target="../slideLayouts/slideLayout598.xml"/><Relationship Id="rId226" Type="http://schemas.openxmlformats.org/officeDocument/2006/relationships/slideLayout" Target="../slideLayouts/slideLayout719.xml"/><Relationship Id="rId347" Type="http://schemas.openxmlformats.org/officeDocument/2006/relationships/slideLayout" Target="../slideLayouts/slideLayout840.xml"/><Relationship Id="rId468" Type="http://schemas.openxmlformats.org/officeDocument/2006/relationships/slideLayout" Target="../slideLayouts/slideLayout961.xml"/><Relationship Id="rId104" Type="http://schemas.openxmlformats.org/officeDocument/2006/relationships/slideLayout" Target="../slideLayouts/slideLayout597.xml"/><Relationship Id="rId225" Type="http://schemas.openxmlformats.org/officeDocument/2006/relationships/slideLayout" Target="../slideLayouts/slideLayout718.xml"/><Relationship Id="rId346" Type="http://schemas.openxmlformats.org/officeDocument/2006/relationships/slideLayout" Target="../slideLayouts/slideLayout839.xml"/><Relationship Id="rId467" Type="http://schemas.openxmlformats.org/officeDocument/2006/relationships/slideLayout" Target="../slideLayouts/slideLayout960.xml"/><Relationship Id="rId109" Type="http://schemas.openxmlformats.org/officeDocument/2006/relationships/slideLayout" Target="../slideLayouts/slideLayout602.xml"/><Relationship Id="rId108" Type="http://schemas.openxmlformats.org/officeDocument/2006/relationships/slideLayout" Target="../slideLayouts/slideLayout601.xml"/><Relationship Id="rId229" Type="http://schemas.openxmlformats.org/officeDocument/2006/relationships/slideLayout" Target="../slideLayouts/slideLayout722.xml"/><Relationship Id="rId220" Type="http://schemas.openxmlformats.org/officeDocument/2006/relationships/slideLayout" Target="../slideLayouts/slideLayout713.xml"/><Relationship Id="rId341" Type="http://schemas.openxmlformats.org/officeDocument/2006/relationships/slideLayout" Target="../slideLayouts/slideLayout834.xml"/><Relationship Id="rId462" Type="http://schemas.openxmlformats.org/officeDocument/2006/relationships/slideLayout" Target="../slideLayouts/slideLayout955.xml"/><Relationship Id="rId340" Type="http://schemas.openxmlformats.org/officeDocument/2006/relationships/slideLayout" Target="../slideLayouts/slideLayout833.xml"/><Relationship Id="rId461" Type="http://schemas.openxmlformats.org/officeDocument/2006/relationships/slideLayout" Target="../slideLayouts/slideLayout954.xml"/><Relationship Id="rId460" Type="http://schemas.openxmlformats.org/officeDocument/2006/relationships/slideLayout" Target="../slideLayouts/slideLayout953.xml"/><Relationship Id="rId103" Type="http://schemas.openxmlformats.org/officeDocument/2006/relationships/slideLayout" Target="../slideLayouts/slideLayout596.xml"/><Relationship Id="rId224" Type="http://schemas.openxmlformats.org/officeDocument/2006/relationships/slideLayout" Target="../slideLayouts/slideLayout717.xml"/><Relationship Id="rId345" Type="http://schemas.openxmlformats.org/officeDocument/2006/relationships/slideLayout" Target="../slideLayouts/slideLayout838.xml"/><Relationship Id="rId466" Type="http://schemas.openxmlformats.org/officeDocument/2006/relationships/slideLayout" Target="../slideLayouts/slideLayout959.xml"/><Relationship Id="rId102" Type="http://schemas.openxmlformats.org/officeDocument/2006/relationships/slideLayout" Target="../slideLayouts/slideLayout595.xml"/><Relationship Id="rId223" Type="http://schemas.openxmlformats.org/officeDocument/2006/relationships/slideLayout" Target="../slideLayouts/slideLayout716.xml"/><Relationship Id="rId344" Type="http://schemas.openxmlformats.org/officeDocument/2006/relationships/slideLayout" Target="../slideLayouts/slideLayout837.xml"/><Relationship Id="rId465" Type="http://schemas.openxmlformats.org/officeDocument/2006/relationships/slideLayout" Target="../slideLayouts/slideLayout958.xml"/><Relationship Id="rId101" Type="http://schemas.openxmlformats.org/officeDocument/2006/relationships/slideLayout" Target="../slideLayouts/slideLayout594.xml"/><Relationship Id="rId222" Type="http://schemas.openxmlformats.org/officeDocument/2006/relationships/slideLayout" Target="../slideLayouts/slideLayout715.xml"/><Relationship Id="rId343" Type="http://schemas.openxmlformats.org/officeDocument/2006/relationships/slideLayout" Target="../slideLayouts/slideLayout836.xml"/><Relationship Id="rId464" Type="http://schemas.openxmlformats.org/officeDocument/2006/relationships/slideLayout" Target="../slideLayouts/slideLayout957.xml"/><Relationship Id="rId100" Type="http://schemas.openxmlformats.org/officeDocument/2006/relationships/slideLayout" Target="../slideLayouts/slideLayout593.xml"/><Relationship Id="rId221" Type="http://schemas.openxmlformats.org/officeDocument/2006/relationships/slideLayout" Target="../slideLayouts/slideLayout714.xml"/><Relationship Id="rId342" Type="http://schemas.openxmlformats.org/officeDocument/2006/relationships/slideLayout" Target="../slideLayouts/slideLayout835.xml"/><Relationship Id="rId463" Type="http://schemas.openxmlformats.org/officeDocument/2006/relationships/slideLayout" Target="../slideLayouts/slideLayout956.xml"/><Relationship Id="rId217" Type="http://schemas.openxmlformats.org/officeDocument/2006/relationships/slideLayout" Target="../slideLayouts/slideLayout710.xml"/><Relationship Id="rId338" Type="http://schemas.openxmlformats.org/officeDocument/2006/relationships/slideLayout" Target="../slideLayouts/slideLayout831.xml"/><Relationship Id="rId459" Type="http://schemas.openxmlformats.org/officeDocument/2006/relationships/slideLayout" Target="../slideLayouts/slideLayout952.xml"/><Relationship Id="rId216" Type="http://schemas.openxmlformats.org/officeDocument/2006/relationships/slideLayout" Target="../slideLayouts/slideLayout709.xml"/><Relationship Id="rId337" Type="http://schemas.openxmlformats.org/officeDocument/2006/relationships/slideLayout" Target="../slideLayouts/slideLayout830.xml"/><Relationship Id="rId458" Type="http://schemas.openxmlformats.org/officeDocument/2006/relationships/slideLayout" Target="../slideLayouts/slideLayout951.xml"/><Relationship Id="rId215" Type="http://schemas.openxmlformats.org/officeDocument/2006/relationships/slideLayout" Target="../slideLayouts/slideLayout708.xml"/><Relationship Id="rId336" Type="http://schemas.openxmlformats.org/officeDocument/2006/relationships/slideLayout" Target="../slideLayouts/slideLayout829.xml"/><Relationship Id="rId457" Type="http://schemas.openxmlformats.org/officeDocument/2006/relationships/slideLayout" Target="../slideLayouts/slideLayout950.xml"/><Relationship Id="rId214" Type="http://schemas.openxmlformats.org/officeDocument/2006/relationships/slideLayout" Target="../slideLayouts/slideLayout707.xml"/><Relationship Id="rId335" Type="http://schemas.openxmlformats.org/officeDocument/2006/relationships/slideLayout" Target="../slideLayouts/slideLayout828.xml"/><Relationship Id="rId456" Type="http://schemas.openxmlformats.org/officeDocument/2006/relationships/slideLayout" Target="../slideLayouts/slideLayout949.xml"/><Relationship Id="rId219" Type="http://schemas.openxmlformats.org/officeDocument/2006/relationships/slideLayout" Target="../slideLayouts/slideLayout712.xml"/><Relationship Id="rId218" Type="http://schemas.openxmlformats.org/officeDocument/2006/relationships/slideLayout" Target="../slideLayouts/slideLayout711.xml"/><Relationship Id="rId339" Type="http://schemas.openxmlformats.org/officeDocument/2006/relationships/slideLayout" Target="../slideLayouts/slideLayout832.xml"/><Relationship Id="rId330" Type="http://schemas.openxmlformats.org/officeDocument/2006/relationships/slideLayout" Target="../slideLayouts/slideLayout823.xml"/><Relationship Id="rId451" Type="http://schemas.openxmlformats.org/officeDocument/2006/relationships/slideLayout" Target="../slideLayouts/slideLayout944.xml"/><Relationship Id="rId450" Type="http://schemas.openxmlformats.org/officeDocument/2006/relationships/slideLayout" Target="../slideLayouts/slideLayout943.xml"/><Relationship Id="rId213" Type="http://schemas.openxmlformats.org/officeDocument/2006/relationships/slideLayout" Target="../slideLayouts/slideLayout706.xml"/><Relationship Id="rId334" Type="http://schemas.openxmlformats.org/officeDocument/2006/relationships/slideLayout" Target="../slideLayouts/slideLayout827.xml"/><Relationship Id="rId455" Type="http://schemas.openxmlformats.org/officeDocument/2006/relationships/slideLayout" Target="../slideLayouts/slideLayout948.xml"/><Relationship Id="rId212" Type="http://schemas.openxmlformats.org/officeDocument/2006/relationships/slideLayout" Target="../slideLayouts/slideLayout705.xml"/><Relationship Id="rId333" Type="http://schemas.openxmlformats.org/officeDocument/2006/relationships/slideLayout" Target="../slideLayouts/slideLayout826.xml"/><Relationship Id="rId454" Type="http://schemas.openxmlformats.org/officeDocument/2006/relationships/slideLayout" Target="../slideLayouts/slideLayout947.xml"/><Relationship Id="rId211" Type="http://schemas.openxmlformats.org/officeDocument/2006/relationships/slideLayout" Target="../slideLayouts/slideLayout704.xml"/><Relationship Id="rId332" Type="http://schemas.openxmlformats.org/officeDocument/2006/relationships/slideLayout" Target="../slideLayouts/slideLayout825.xml"/><Relationship Id="rId453" Type="http://schemas.openxmlformats.org/officeDocument/2006/relationships/slideLayout" Target="../slideLayouts/slideLayout946.xml"/><Relationship Id="rId210" Type="http://schemas.openxmlformats.org/officeDocument/2006/relationships/slideLayout" Target="../slideLayouts/slideLayout703.xml"/><Relationship Id="rId331" Type="http://schemas.openxmlformats.org/officeDocument/2006/relationships/slideLayout" Target="../slideLayouts/slideLayout824.xml"/><Relationship Id="rId452" Type="http://schemas.openxmlformats.org/officeDocument/2006/relationships/slideLayout" Target="../slideLayouts/slideLayout945.xml"/><Relationship Id="rId370" Type="http://schemas.openxmlformats.org/officeDocument/2006/relationships/slideLayout" Target="../slideLayouts/slideLayout863.xml"/><Relationship Id="rId491" Type="http://schemas.openxmlformats.org/officeDocument/2006/relationships/slideLayout" Target="../slideLayouts/slideLayout984.xml"/><Relationship Id="rId490" Type="http://schemas.openxmlformats.org/officeDocument/2006/relationships/slideLayout" Target="../slideLayouts/slideLayout983.xml"/><Relationship Id="rId129" Type="http://schemas.openxmlformats.org/officeDocument/2006/relationships/slideLayout" Target="../slideLayouts/slideLayout622.xml"/><Relationship Id="rId128" Type="http://schemas.openxmlformats.org/officeDocument/2006/relationships/slideLayout" Target="../slideLayouts/slideLayout621.xml"/><Relationship Id="rId249" Type="http://schemas.openxmlformats.org/officeDocument/2006/relationships/slideLayout" Target="../slideLayouts/slideLayout742.xml"/><Relationship Id="rId127" Type="http://schemas.openxmlformats.org/officeDocument/2006/relationships/slideLayout" Target="../slideLayouts/slideLayout620.xml"/><Relationship Id="rId248" Type="http://schemas.openxmlformats.org/officeDocument/2006/relationships/slideLayout" Target="../slideLayouts/slideLayout741.xml"/><Relationship Id="rId369" Type="http://schemas.openxmlformats.org/officeDocument/2006/relationships/slideLayout" Target="../slideLayouts/slideLayout862.xml"/><Relationship Id="rId126" Type="http://schemas.openxmlformats.org/officeDocument/2006/relationships/slideLayout" Target="../slideLayouts/slideLayout619.xml"/><Relationship Id="rId247" Type="http://schemas.openxmlformats.org/officeDocument/2006/relationships/slideLayout" Target="../slideLayouts/slideLayout740.xml"/><Relationship Id="rId368" Type="http://schemas.openxmlformats.org/officeDocument/2006/relationships/slideLayout" Target="../slideLayouts/slideLayout861.xml"/><Relationship Id="rId489" Type="http://schemas.openxmlformats.org/officeDocument/2006/relationships/slideLayout" Target="../slideLayouts/slideLayout982.xml"/><Relationship Id="rId121" Type="http://schemas.openxmlformats.org/officeDocument/2006/relationships/slideLayout" Target="../slideLayouts/slideLayout614.xml"/><Relationship Id="rId242" Type="http://schemas.openxmlformats.org/officeDocument/2006/relationships/slideLayout" Target="../slideLayouts/slideLayout735.xml"/><Relationship Id="rId363" Type="http://schemas.openxmlformats.org/officeDocument/2006/relationships/slideLayout" Target="../slideLayouts/slideLayout856.xml"/><Relationship Id="rId484" Type="http://schemas.openxmlformats.org/officeDocument/2006/relationships/slideLayout" Target="../slideLayouts/slideLayout977.xml"/><Relationship Id="rId120" Type="http://schemas.openxmlformats.org/officeDocument/2006/relationships/slideLayout" Target="../slideLayouts/slideLayout613.xml"/><Relationship Id="rId241" Type="http://schemas.openxmlformats.org/officeDocument/2006/relationships/slideLayout" Target="../slideLayouts/slideLayout734.xml"/><Relationship Id="rId362" Type="http://schemas.openxmlformats.org/officeDocument/2006/relationships/slideLayout" Target="../slideLayouts/slideLayout855.xml"/><Relationship Id="rId483" Type="http://schemas.openxmlformats.org/officeDocument/2006/relationships/slideLayout" Target="../slideLayouts/slideLayout976.xml"/><Relationship Id="rId240" Type="http://schemas.openxmlformats.org/officeDocument/2006/relationships/slideLayout" Target="../slideLayouts/slideLayout733.xml"/><Relationship Id="rId361" Type="http://schemas.openxmlformats.org/officeDocument/2006/relationships/slideLayout" Target="../slideLayouts/slideLayout854.xml"/><Relationship Id="rId482" Type="http://schemas.openxmlformats.org/officeDocument/2006/relationships/slideLayout" Target="../slideLayouts/slideLayout975.xml"/><Relationship Id="rId360" Type="http://schemas.openxmlformats.org/officeDocument/2006/relationships/slideLayout" Target="../slideLayouts/slideLayout853.xml"/><Relationship Id="rId481" Type="http://schemas.openxmlformats.org/officeDocument/2006/relationships/slideLayout" Target="../slideLayouts/slideLayout974.xml"/><Relationship Id="rId125" Type="http://schemas.openxmlformats.org/officeDocument/2006/relationships/slideLayout" Target="../slideLayouts/slideLayout618.xml"/><Relationship Id="rId246" Type="http://schemas.openxmlformats.org/officeDocument/2006/relationships/slideLayout" Target="../slideLayouts/slideLayout739.xml"/><Relationship Id="rId367" Type="http://schemas.openxmlformats.org/officeDocument/2006/relationships/slideLayout" Target="../slideLayouts/slideLayout860.xml"/><Relationship Id="rId488" Type="http://schemas.openxmlformats.org/officeDocument/2006/relationships/slideLayout" Target="../slideLayouts/slideLayout981.xml"/><Relationship Id="rId124" Type="http://schemas.openxmlformats.org/officeDocument/2006/relationships/slideLayout" Target="../slideLayouts/slideLayout617.xml"/><Relationship Id="rId245" Type="http://schemas.openxmlformats.org/officeDocument/2006/relationships/slideLayout" Target="../slideLayouts/slideLayout738.xml"/><Relationship Id="rId366" Type="http://schemas.openxmlformats.org/officeDocument/2006/relationships/slideLayout" Target="../slideLayouts/slideLayout859.xml"/><Relationship Id="rId487" Type="http://schemas.openxmlformats.org/officeDocument/2006/relationships/slideLayout" Target="../slideLayouts/slideLayout980.xml"/><Relationship Id="rId123" Type="http://schemas.openxmlformats.org/officeDocument/2006/relationships/slideLayout" Target="../slideLayouts/slideLayout616.xml"/><Relationship Id="rId244" Type="http://schemas.openxmlformats.org/officeDocument/2006/relationships/slideLayout" Target="../slideLayouts/slideLayout737.xml"/><Relationship Id="rId365" Type="http://schemas.openxmlformats.org/officeDocument/2006/relationships/slideLayout" Target="../slideLayouts/slideLayout858.xml"/><Relationship Id="rId486" Type="http://schemas.openxmlformats.org/officeDocument/2006/relationships/slideLayout" Target="../slideLayouts/slideLayout979.xml"/><Relationship Id="rId122" Type="http://schemas.openxmlformats.org/officeDocument/2006/relationships/slideLayout" Target="../slideLayouts/slideLayout615.xml"/><Relationship Id="rId243" Type="http://schemas.openxmlformats.org/officeDocument/2006/relationships/slideLayout" Target="../slideLayouts/slideLayout736.xml"/><Relationship Id="rId364" Type="http://schemas.openxmlformats.org/officeDocument/2006/relationships/slideLayout" Target="../slideLayouts/slideLayout857.xml"/><Relationship Id="rId485" Type="http://schemas.openxmlformats.org/officeDocument/2006/relationships/slideLayout" Target="../slideLayouts/slideLayout978.xml"/><Relationship Id="rId95" Type="http://schemas.openxmlformats.org/officeDocument/2006/relationships/slideLayout" Target="../slideLayouts/slideLayout588.xml"/><Relationship Id="rId94" Type="http://schemas.openxmlformats.org/officeDocument/2006/relationships/slideLayout" Target="../slideLayouts/slideLayout587.xml"/><Relationship Id="rId97" Type="http://schemas.openxmlformats.org/officeDocument/2006/relationships/slideLayout" Target="../slideLayouts/slideLayout590.xml"/><Relationship Id="rId96" Type="http://schemas.openxmlformats.org/officeDocument/2006/relationships/slideLayout" Target="../slideLayouts/slideLayout589.xml"/><Relationship Id="rId99" Type="http://schemas.openxmlformats.org/officeDocument/2006/relationships/slideLayout" Target="../slideLayouts/slideLayout592.xml"/><Relationship Id="rId480" Type="http://schemas.openxmlformats.org/officeDocument/2006/relationships/slideLayout" Target="../slideLayouts/slideLayout973.xml"/><Relationship Id="rId98" Type="http://schemas.openxmlformats.org/officeDocument/2006/relationships/slideLayout" Target="../slideLayouts/slideLayout591.xml"/><Relationship Id="rId91" Type="http://schemas.openxmlformats.org/officeDocument/2006/relationships/slideLayout" Target="../slideLayouts/slideLayout584.xml"/><Relationship Id="rId90" Type="http://schemas.openxmlformats.org/officeDocument/2006/relationships/slideLayout" Target="../slideLayouts/slideLayout583.xml"/><Relationship Id="rId93" Type="http://schemas.openxmlformats.org/officeDocument/2006/relationships/slideLayout" Target="../slideLayouts/slideLayout586.xml"/><Relationship Id="rId92" Type="http://schemas.openxmlformats.org/officeDocument/2006/relationships/slideLayout" Target="../slideLayouts/slideLayout585.xml"/><Relationship Id="rId118" Type="http://schemas.openxmlformats.org/officeDocument/2006/relationships/slideLayout" Target="../slideLayouts/slideLayout611.xml"/><Relationship Id="rId239" Type="http://schemas.openxmlformats.org/officeDocument/2006/relationships/slideLayout" Target="../slideLayouts/slideLayout732.xml"/><Relationship Id="rId117" Type="http://schemas.openxmlformats.org/officeDocument/2006/relationships/slideLayout" Target="../slideLayouts/slideLayout610.xml"/><Relationship Id="rId238" Type="http://schemas.openxmlformats.org/officeDocument/2006/relationships/slideLayout" Target="../slideLayouts/slideLayout731.xml"/><Relationship Id="rId359" Type="http://schemas.openxmlformats.org/officeDocument/2006/relationships/slideLayout" Target="../slideLayouts/slideLayout852.xml"/><Relationship Id="rId116" Type="http://schemas.openxmlformats.org/officeDocument/2006/relationships/slideLayout" Target="../slideLayouts/slideLayout609.xml"/><Relationship Id="rId237" Type="http://schemas.openxmlformats.org/officeDocument/2006/relationships/slideLayout" Target="../slideLayouts/slideLayout730.xml"/><Relationship Id="rId358" Type="http://schemas.openxmlformats.org/officeDocument/2006/relationships/slideLayout" Target="../slideLayouts/slideLayout851.xml"/><Relationship Id="rId479" Type="http://schemas.openxmlformats.org/officeDocument/2006/relationships/slideLayout" Target="../slideLayouts/slideLayout972.xml"/><Relationship Id="rId115" Type="http://schemas.openxmlformats.org/officeDocument/2006/relationships/slideLayout" Target="../slideLayouts/slideLayout608.xml"/><Relationship Id="rId236" Type="http://schemas.openxmlformats.org/officeDocument/2006/relationships/slideLayout" Target="../slideLayouts/slideLayout729.xml"/><Relationship Id="rId357" Type="http://schemas.openxmlformats.org/officeDocument/2006/relationships/slideLayout" Target="../slideLayouts/slideLayout850.xml"/><Relationship Id="rId478" Type="http://schemas.openxmlformats.org/officeDocument/2006/relationships/slideLayout" Target="../slideLayouts/slideLayout971.xml"/><Relationship Id="rId119" Type="http://schemas.openxmlformats.org/officeDocument/2006/relationships/slideLayout" Target="../slideLayouts/slideLayout612.xml"/><Relationship Id="rId110" Type="http://schemas.openxmlformats.org/officeDocument/2006/relationships/slideLayout" Target="../slideLayouts/slideLayout603.xml"/><Relationship Id="rId231" Type="http://schemas.openxmlformats.org/officeDocument/2006/relationships/slideLayout" Target="../slideLayouts/slideLayout724.xml"/><Relationship Id="rId352" Type="http://schemas.openxmlformats.org/officeDocument/2006/relationships/slideLayout" Target="../slideLayouts/slideLayout845.xml"/><Relationship Id="rId473" Type="http://schemas.openxmlformats.org/officeDocument/2006/relationships/slideLayout" Target="../slideLayouts/slideLayout966.xml"/><Relationship Id="rId230" Type="http://schemas.openxmlformats.org/officeDocument/2006/relationships/slideLayout" Target="../slideLayouts/slideLayout723.xml"/><Relationship Id="rId351" Type="http://schemas.openxmlformats.org/officeDocument/2006/relationships/slideLayout" Target="../slideLayouts/slideLayout844.xml"/><Relationship Id="rId472" Type="http://schemas.openxmlformats.org/officeDocument/2006/relationships/slideLayout" Target="../slideLayouts/slideLayout965.xml"/><Relationship Id="rId350" Type="http://schemas.openxmlformats.org/officeDocument/2006/relationships/slideLayout" Target="../slideLayouts/slideLayout843.xml"/><Relationship Id="rId471" Type="http://schemas.openxmlformats.org/officeDocument/2006/relationships/slideLayout" Target="../slideLayouts/slideLayout964.xml"/><Relationship Id="rId470" Type="http://schemas.openxmlformats.org/officeDocument/2006/relationships/slideLayout" Target="../slideLayouts/slideLayout963.xml"/><Relationship Id="rId114" Type="http://schemas.openxmlformats.org/officeDocument/2006/relationships/slideLayout" Target="../slideLayouts/slideLayout607.xml"/><Relationship Id="rId235" Type="http://schemas.openxmlformats.org/officeDocument/2006/relationships/slideLayout" Target="../slideLayouts/slideLayout728.xml"/><Relationship Id="rId356" Type="http://schemas.openxmlformats.org/officeDocument/2006/relationships/slideLayout" Target="../slideLayouts/slideLayout849.xml"/><Relationship Id="rId477" Type="http://schemas.openxmlformats.org/officeDocument/2006/relationships/slideLayout" Target="../slideLayouts/slideLayout970.xml"/><Relationship Id="rId113" Type="http://schemas.openxmlformats.org/officeDocument/2006/relationships/slideLayout" Target="../slideLayouts/slideLayout606.xml"/><Relationship Id="rId234" Type="http://schemas.openxmlformats.org/officeDocument/2006/relationships/slideLayout" Target="../slideLayouts/slideLayout727.xml"/><Relationship Id="rId355" Type="http://schemas.openxmlformats.org/officeDocument/2006/relationships/slideLayout" Target="../slideLayouts/slideLayout848.xml"/><Relationship Id="rId476" Type="http://schemas.openxmlformats.org/officeDocument/2006/relationships/slideLayout" Target="../slideLayouts/slideLayout969.xml"/><Relationship Id="rId112" Type="http://schemas.openxmlformats.org/officeDocument/2006/relationships/slideLayout" Target="../slideLayouts/slideLayout605.xml"/><Relationship Id="rId233" Type="http://schemas.openxmlformats.org/officeDocument/2006/relationships/slideLayout" Target="../slideLayouts/slideLayout726.xml"/><Relationship Id="rId354" Type="http://schemas.openxmlformats.org/officeDocument/2006/relationships/slideLayout" Target="../slideLayouts/slideLayout847.xml"/><Relationship Id="rId475" Type="http://schemas.openxmlformats.org/officeDocument/2006/relationships/slideLayout" Target="../slideLayouts/slideLayout968.xml"/><Relationship Id="rId111" Type="http://schemas.openxmlformats.org/officeDocument/2006/relationships/slideLayout" Target="../slideLayouts/slideLayout604.xml"/><Relationship Id="rId232" Type="http://schemas.openxmlformats.org/officeDocument/2006/relationships/slideLayout" Target="../slideLayouts/slideLayout725.xml"/><Relationship Id="rId353" Type="http://schemas.openxmlformats.org/officeDocument/2006/relationships/slideLayout" Target="../slideLayouts/slideLayout846.xml"/><Relationship Id="rId474" Type="http://schemas.openxmlformats.org/officeDocument/2006/relationships/slideLayout" Target="../slideLayouts/slideLayout967.xml"/><Relationship Id="rId305" Type="http://schemas.openxmlformats.org/officeDocument/2006/relationships/slideLayout" Target="../slideLayouts/slideLayout798.xml"/><Relationship Id="rId426" Type="http://schemas.openxmlformats.org/officeDocument/2006/relationships/slideLayout" Target="../slideLayouts/slideLayout919.xml"/><Relationship Id="rId304" Type="http://schemas.openxmlformats.org/officeDocument/2006/relationships/slideLayout" Target="../slideLayouts/slideLayout797.xml"/><Relationship Id="rId425" Type="http://schemas.openxmlformats.org/officeDocument/2006/relationships/slideLayout" Target="../slideLayouts/slideLayout918.xml"/><Relationship Id="rId303" Type="http://schemas.openxmlformats.org/officeDocument/2006/relationships/slideLayout" Target="../slideLayouts/slideLayout796.xml"/><Relationship Id="rId424" Type="http://schemas.openxmlformats.org/officeDocument/2006/relationships/slideLayout" Target="../slideLayouts/slideLayout917.xml"/><Relationship Id="rId302" Type="http://schemas.openxmlformats.org/officeDocument/2006/relationships/slideLayout" Target="../slideLayouts/slideLayout795.xml"/><Relationship Id="rId423" Type="http://schemas.openxmlformats.org/officeDocument/2006/relationships/slideLayout" Target="../slideLayouts/slideLayout916.xml"/><Relationship Id="rId309" Type="http://schemas.openxmlformats.org/officeDocument/2006/relationships/slideLayout" Target="../slideLayouts/slideLayout802.xml"/><Relationship Id="rId308" Type="http://schemas.openxmlformats.org/officeDocument/2006/relationships/slideLayout" Target="../slideLayouts/slideLayout801.xml"/><Relationship Id="rId429" Type="http://schemas.openxmlformats.org/officeDocument/2006/relationships/slideLayout" Target="../slideLayouts/slideLayout922.xml"/><Relationship Id="rId307" Type="http://schemas.openxmlformats.org/officeDocument/2006/relationships/slideLayout" Target="../slideLayouts/slideLayout800.xml"/><Relationship Id="rId428" Type="http://schemas.openxmlformats.org/officeDocument/2006/relationships/slideLayout" Target="../slideLayouts/slideLayout921.xml"/><Relationship Id="rId306" Type="http://schemas.openxmlformats.org/officeDocument/2006/relationships/slideLayout" Target="../slideLayouts/slideLayout799.xml"/><Relationship Id="rId427" Type="http://schemas.openxmlformats.org/officeDocument/2006/relationships/slideLayout" Target="../slideLayouts/slideLayout920.xml"/><Relationship Id="rId301" Type="http://schemas.openxmlformats.org/officeDocument/2006/relationships/slideLayout" Target="../slideLayouts/slideLayout794.xml"/><Relationship Id="rId422" Type="http://schemas.openxmlformats.org/officeDocument/2006/relationships/slideLayout" Target="../slideLayouts/slideLayout915.xml"/><Relationship Id="rId300" Type="http://schemas.openxmlformats.org/officeDocument/2006/relationships/slideLayout" Target="../slideLayouts/slideLayout793.xml"/><Relationship Id="rId421" Type="http://schemas.openxmlformats.org/officeDocument/2006/relationships/slideLayout" Target="../slideLayouts/slideLayout914.xml"/><Relationship Id="rId420" Type="http://schemas.openxmlformats.org/officeDocument/2006/relationships/slideLayout" Target="../slideLayouts/slideLayout913.xml"/><Relationship Id="rId415" Type="http://schemas.openxmlformats.org/officeDocument/2006/relationships/slideLayout" Target="../slideLayouts/slideLayout908.xml"/><Relationship Id="rId414" Type="http://schemas.openxmlformats.org/officeDocument/2006/relationships/slideLayout" Target="../slideLayouts/slideLayout907.xml"/><Relationship Id="rId413" Type="http://schemas.openxmlformats.org/officeDocument/2006/relationships/slideLayout" Target="../slideLayouts/slideLayout906.xml"/><Relationship Id="rId412" Type="http://schemas.openxmlformats.org/officeDocument/2006/relationships/slideLayout" Target="../slideLayouts/slideLayout905.xml"/><Relationship Id="rId419" Type="http://schemas.openxmlformats.org/officeDocument/2006/relationships/slideLayout" Target="../slideLayouts/slideLayout912.xml"/><Relationship Id="rId418" Type="http://schemas.openxmlformats.org/officeDocument/2006/relationships/slideLayout" Target="../slideLayouts/slideLayout911.xml"/><Relationship Id="rId417" Type="http://schemas.openxmlformats.org/officeDocument/2006/relationships/slideLayout" Target="../slideLayouts/slideLayout910.xml"/><Relationship Id="rId416" Type="http://schemas.openxmlformats.org/officeDocument/2006/relationships/slideLayout" Target="../slideLayouts/slideLayout909.xml"/><Relationship Id="rId411" Type="http://schemas.openxmlformats.org/officeDocument/2006/relationships/slideLayout" Target="../slideLayouts/slideLayout904.xml"/><Relationship Id="rId410" Type="http://schemas.openxmlformats.org/officeDocument/2006/relationships/slideLayout" Target="../slideLayouts/slideLayout903.xml"/><Relationship Id="rId206" Type="http://schemas.openxmlformats.org/officeDocument/2006/relationships/slideLayout" Target="../slideLayouts/slideLayout699.xml"/><Relationship Id="rId327" Type="http://schemas.openxmlformats.org/officeDocument/2006/relationships/slideLayout" Target="../slideLayouts/slideLayout820.xml"/><Relationship Id="rId448" Type="http://schemas.openxmlformats.org/officeDocument/2006/relationships/slideLayout" Target="../slideLayouts/slideLayout941.xml"/><Relationship Id="rId205" Type="http://schemas.openxmlformats.org/officeDocument/2006/relationships/slideLayout" Target="../slideLayouts/slideLayout698.xml"/><Relationship Id="rId326" Type="http://schemas.openxmlformats.org/officeDocument/2006/relationships/slideLayout" Target="../slideLayouts/slideLayout819.xml"/><Relationship Id="rId447" Type="http://schemas.openxmlformats.org/officeDocument/2006/relationships/slideLayout" Target="../slideLayouts/slideLayout940.xml"/><Relationship Id="rId204" Type="http://schemas.openxmlformats.org/officeDocument/2006/relationships/slideLayout" Target="../slideLayouts/slideLayout697.xml"/><Relationship Id="rId325" Type="http://schemas.openxmlformats.org/officeDocument/2006/relationships/slideLayout" Target="../slideLayouts/slideLayout818.xml"/><Relationship Id="rId446" Type="http://schemas.openxmlformats.org/officeDocument/2006/relationships/slideLayout" Target="../slideLayouts/slideLayout939.xml"/><Relationship Id="rId203" Type="http://schemas.openxmlformats.org/officeDocument/2006/relationships/slideLayout" Target="../slideLayouts/slideLayout696.xml"/><Relationship Id="rId324" Type="http://schemas.openxmlformats.org/officeDocument/2006/relationships/slideLayout" Target="../slideLayouts/slideLayout817.xml"/><Relationship Id="rId445" Type="http://schemas.openxmlformats.org/officeDocument/2006/relationships/slideLayout" Target="../slideLayouts/slideLayout938.xml"/><Relationship Id="rId209" Type="http://schemas.openxmlformats.org/officeDocument/2006/relationships/slideLayout" Target="../slideLayouts/slideLayout702.xml"/><Relationship Id="rId208" Type="http://schemas.openxmlformats.org/officeDocument/2006/relationships/slideLayout" Target="../slideLayouts/slideLayout701.xml"/><Relationship Id="rId329" Type="http://schemas.openxmlformats.org/officeDocument/2006/relationships/slideLayout" Target="../slideLayouts/slideLayout822.xml"/><Relationship Id="rId207" Type="http://schemas.openxmlformats.org/officeDocument/2006/relationships/slideLayout" Target="../slideLayouts/slideLayout700.xml"/><Relationship Id="rId328" Type="http://schemas.openxmlformats.org/officeDocument/2006/relationships/slideLayout" Target="../slideLayouts/slideLayout821.xml"/><Relationship Id="rId449" Type="http://schemas.openxmlformats.org/officeDocument/2006/relationships/slideLayout" Target="../slideLayouts/slideLayout942.xml"/><Relationship Id="rId440" Type="http://schemas.openxmlformats.org/officeDocument/2006/relationships/slideLayout" Target="../slideLayouts/slideLayout933.xml"/><Relationship Id="rId202" Type="http://schemas.openxmlformats.org/officeDocument/2006/relationships/slideLayout" Target="../slideLayouts/slideLayout695.xml"/><Relationship Id="rId323" Type="http://schemas.openxmlformats.org/officeDocument/2006/relationships/slideLayout" Target="../slideLayouts/slideLayout816.xml"/><Relationship Id="rId444" Type="http://schemas.openxmlformats.org/officeDocument/2006/relationships/slideLayout" Target="../slideLayouts/slideLayout937.xml"/><Relationship Id="rId201" Type="http://schemas.openxmlformats.org/officeDocument/2006/relationships/slideLayout" Target="../slideLayouts/slideLayout694.xml"/><Relationship Id="rId322" Type="http://schemas.openxmlformats.org/officeDocument/2006/relationships/slideLayout" Target="../slideLayouts/slideLayout815.xml"/><Relationship Id="rId443" Type="http://schemas.openxmlformats.org/officeDocument/2006/relationships/slideLayout" Target="../slideLayouts/slideLayout936.xml"/><Relationship Id="rId200" Type="http://schemas.openxmlformats.org/officeDocument/2006/relationships/slideLayout" Target="../slideLayouts/slideLayout693.xml"/><Relationship Id="rId321" Type="http://schemas.openxmlformats.org/officeDocument/2006/relationships/slideLayout" Target="../slideLayouts/slideLayout814.xml"/><Relationship Id="rId442" Type="http://schemas.openxmlformats.org/officeDocument/2006/relationships/slideLayout" Target="../slideLayouts/slideLayout935.xml"/><Relationship Id="rId320" Type="http://schemas.openxmlformats.org/officeDocument/2006/relationships/slideLayout" Target="../slideLayouts/slideLayout813.xml"/><Relationship Id="rId441" Type="http://schemas.openxmlformats.org/officeDocument/2006/relationships/slideLayout" Target="../slideLayouts/slideLayout934.xml"/><Relationship Id="rId316" Type="http://schemas.openxmlformats.org/officeDocument/2006/relationships/slideLayout" Target="../slideLayouts/slideLayout809.xml"/><Relationship Id="rId437" Type="http://schemas.openxmlformats.org/officeDocument/2006/relationships/slideLayout" Target="../slideLayouts/slideLayout930.xml"/><Relationship Id="rId315" Type="http://schemas.openxmlformats.org/officeDocument/2006/relationships/slideLayout" Target="../slideLayouts/slideLayout808.xml"/><Relationship Id="rId436" Type="http://schemas.openxmlformats.org/officeDocument/2006/relationships/slideLayout" Target="../slideLayouts/slideLayout929.xml"/><Relationship Id="rId314" Type="http://schemas.openxmlformats.org/officeDocument/2006/relationships/slideLayout" Target="../slideLayouts/slideLayout807.xml"/><Relationship Id="rId435" Type="http://schemas.openxmlformats.org/officeDocument/2006/relationships/slideLayout" Target="../slideLayouts/slideLayout928.xml"/><Relationship Id="rId313" Type="http://schemas.openxmlformats.org/officeDocument/2006/relationships/slideLayout" Target="../slideLayouts/slideLayout806.xml"/><Relationship Id="rId434" Type="http://schemas.openxmlformats.org/officeDocument/2006/relationships/slideLayout" Target="../slideLayouts/slideLayout927.xml"/><Relationship Id="rId319" Type="http://schemas.openxmlformats.org/officeDocument/2006/relationships/slideLayout" Target="../slideLayouts/slideLayout812.xml"/><Relationship Id="rId318" Type="http://schemas.openxmlformats.org/officeDocument/2006/relationships/slideLayout" Target="../slideLayouts/slideLayout811.xml"/><Relationship Id="rId439" Type="http://schemas.openxmlformats.org/officeDocument/2006/relationships/slideLayout" Target="../slideLayouts/slideLayout932.xml"/><Relationship Id="rId317" Type="http://schemas.openxmlformats.org/officeDocument/2006/relationships/slideLayout" Target="../slideLayouts/slideLayout810.xml"/><Relationship Id="rId438" Type="http://schemas.openxmlformats.org/officeDocument/2006/relationships/slideLayout" Target="../slideLayouts/slideLayout931.xml"/><Relationship Id="rId312" Type="http://schemas.openxmlformats.org/officeDocument/2006/relationships/slideLayout" Target="../slideLayouts/slideLayout805.xml"/><Relationship Id="rId433" Type="http://schemas.openxmlformats.org/officeDocument/2006/relationships/slideLayout" Target="../slideLayouts/slideLayout926.xml"/><Relationship Id="rId311" Type="http://schemas.openxmlformats.org/officeDocument/2006/relationships/slideLayout" Target="../slideLayouts/slideLayout804.xml"/><Relationship Id="rId432" Type="http://schemas.openxmlformats.org/officeDocument/2006/relationships/slideLayout" Target="../slideLayouts/slideLayout925.xml"/><Relationship Id="rId310" Type="http://schemas.openxmlformats.org/officeDocument/2006/relationships/slideLayout" Target="../slideLayouts/slideLayout803.xml"/><Relationship Id="rId431" Type="http://schemas.openxmlformats.org/officeDocument/2006/relationships/slideLayout" Target="../slideLayouts/slideLayout924.xml"/><Relationship Id="rId430" Type="http://schemas.openxmlformats.org/officeDocument/2006/relationships/slideLayout" Target="../slideLayouts/slideLayout923.xml"/></Relationships>
</file>

<file path=ppt/slideMasters/_rels/slideMaster4.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slideLayout" Target="../slideLayouts/slideLayout1007.xml"/><Relationship Id="rId3" Type="http://schemas.openxmlformats.org/officeDocument/2006/relationships/slideLayout" Target="../slideLayouts/slideLayout1008.xml"/><Relationship Id="rId4" Type="http://schemas.openxmlformats.org/officeDocument/2006/relationships/slideLayout" Target="../slideLayouts/slideLayout1009.xml"/><Relationship Id="rId5" Type="http://schemas.openxmlformats.org/officeDocument/2006/relationships/theme" Target="../theme/theme3.xml"/></Relationships>
</file>

<file path=ppt/slideMasters/_rels/slideMaster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slideLayout" Target="../slideLayouts/slideLayout1011.xml"/><Relationship Id="rId3" Type="http://schemas.openxmlformats.org/officeDocument/2006/relationships/slideLayout" Target="../slideLayouts/slideLayout1012.xml"/><Relationship Id="rId4" Type="http://schemas.openxmlformats.org/officeDocument/2006/relationships/slideLayout" Target="../slideLayouts/slideLayout1013.xml"/><Relationship Id="rId9" Type="http://schemas.openxmlformats.org/officeDocument/2006/relationships/slideLayout" Target="../slideLayouts/slideLayout1018.xml"/><Relationship Id="rId5" Type="http://schemas.openxmlformats.org/officeDocument/2006/relationships/slideLayout" Target="../slideLayouts/slideLayout1014.xml"/><Relationship Id="rId6" Type="http://schemas.openxmlformats.org/officeDocument/2006/relationships/slideLayout" Target="../slideLayouts/slideLayout1015.xml"/><Relationship Id="rId7" Type="http://schemas.openxmlformats.org/officeDocument/2006/relationships/slideLayout" Target="../slideLayouts/slideLayout1016.xml"/><Relationship Id="rId8" Type="http://schemas.openxmlformats.org/officeDocument/2006/relationships/slideLayout" Target="../slideLayouts/slideLayout1017.xml"/><Relationship Id="rId11" Type="http://schemas.openxmlformats.org/officeDocument/2006/relationships/slideLayout" Target="../slideLayouts/slideLayout1020.xml"/><Relationship Id="rId10" Type="http://schemas.openxmlformats.org/officeDocument/2006/relationships/slideLayout" Target="../slideLayouts/slideLayout1019.xml"/><Relationship Id="rId13" Type="http://schemas.openxmlformats.org/officeDocument/2006/relationships/slideLayout" Target="../slideLayouts/slideLayout1022.xml"/><Relationship Id="rId12" Type="http://schemas.openxmlformats.org/officeDocument/2006/relationships/slideLayout" Target="../slideLayouts/slideLayout1021.xml"/><Relationship Id="rId14" Type="http://schemas.openxmlformats.org/officeDocument/2006/relationships/theme" Target="../theme/theme8.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023.xml"/><Relationship Id="rId2" Type="http://schemas.openxmlformats.org/officeDocument/2006/relationships/theme" Target="../theme/theme2.xml"/></Relationships>
</file>

<file path=ppt/slideMasters/_rels/slideMaster7.xml.rels><?xml version="1.0" encoding="UTF-8" standalone="yes"?><Relationships xmlns="http://schemas.openxmlformats.org/package/2006/relationships"><Relationship Id="rId150" Type="http://schemas.openxmlformats.org/officeDocument/2006/relationships/theme" Target="../theme/theme6.xml"/><Relationship Id="rId1" Type="http://schemas.openxmlformats.org/officeDocument/2006/relationships/slideLayout" Target="../slideLayouts/slideLayout1024.xml"/><Relationship Id="rId2" Type="http://schemas.openxmlformats.org/officeDocument/2006/relationships/slideLayout" Target="../slideLayouts/slideLayout1025.xml"/><Relationship Id="rId3" Type="http://schemas.openxmlformats.org/officeDocument/2006/relationships/slideLayout" Target="../slideLayouts/slideLayout1026.xml"/><Relationship Id="rId149" Type="http://schemas.openxmlformats.org/officeDocument/2006/relationships/slideLayout" Target="../slideLayouts/slideLayout1172.xml"/><Relationship Id="rId4" Type="http://schemas.openxmlformats.org/officeDocument/2006/relationships/slideLayout" Target="../slideLayouts/slideLayout1027.xml"/><Relationship Id="rId148" Type="http://schemas.openxmlformats.org/officeDocument/2006/relationships/slideLayout" Target="../slideLayouts/slideLayout1171.xml"/><Relationship Id="rId9" Type="http://schemas.openxmlformats.org/officeDocument/2006/relationships/slideLayout" Target="../slideLayouts/slideLayout1032.xml"/><Relationship Id="rId143" Type="http://schemas.openxmlformats.org/officeDocument/2006/relationships/slideLayout" Target="../slideLayouts/slideLayout1166.xml"/><Relationship Id="rId142" Type="http://schemas.openxmlformats.org/officeDocument/2006/relationships/slideLayout" Target="../slideLayouts/slideLayout1165.xml"/><Relationship Id="rId141" Type="http://schemas.openxmlformats.org/officeDocument/2006/relationships/slideLayout" Target="../slideLayouts/slideLayout1164.xml"/><Relationship Id="rId140" Type="http://schemas.openxmlformats.org/officeDocument/2006/relationships/slideLayout" Target="../slideLayouts/slideLayout1163.xml"/><Relationship Id="rId5" Type="http://schemas.openxmlformats.org/officeDocument/2006/relationships/slideLayout" Target="../slideLayouts/slideLayout1028.xml"/><Relationship Id="rId147" Type="http://schemas.openxmlformats.org/officeDocument/2006/relationships/slideLayout" Target="../slideLayouts/slideLayout1170.xml"/><Relationship Id="rId6" Type="http://schemas.openxmlformats.org/officeDocument/2006/relationships/slideLayout" Target="../slideLayouts/slideLayout1029.xml"/><Relationship Id="rId146" Type="http://schemas.openxmlformats.org/officeDocument/2006/relationships/slideLayout" Target="../slideLayouts/slideLayout1169.xml"/><Relationship Id="rId7" Type="http://schemas.openxmlformats.org/officeDocument/2006/relationships/slideLayout" Target="../slideLayouts/slideLayout1030.xml"/><Relationship Id="rId145" Type="http://schemas.openxmlformats.org/officeDocument/2006/relationships/slideLayout" Target="../slideLayouts/slideLayout1168.xml"/><Relationship Id="rId8" Type="http://schemas.openxmlformats.org/officeDocument/2006/relationships/slideLayout" Target="../slideLayouts/slideLayout1031.xml"/><Relationship Id="rId144" Type="http://schemas.openxmlformats.org/officeDocument/2006/relationships/slideLayout" Target="../slideLayouts/slideLayout1167.xml"/><Relationship Id="rId139" Type="http://schemas.openxmlformats.org/officeDocument/2006/relationships/slideLayout" Target="../slideLayouts/slideLayout1162.xml"/><Relationship Id="rId138" Type="http://schemas.openxmlformats.org/officeDocument/2006/relationships/slideLayout" Target="../slideLayouts/slideLayout1161.xml"/><Relationship Id="rId137" Type="http://schemas.openxmlformats.org/officeDocument/2006/relationships/slideLayout" Target="../slideLayouts/slideLayout1160.xml"/><Relationship Id="rId132" Type="http://schemas.openxmlformats.org/officeDocument/2006/relationships/slideLayout" Target="../slideLayouts/slideLayout1155.xml"/><Relationship Id="rId131" Type="http://schemas.openxmlformats.org/officeDocument/2006/relationships/slideLayout" Target="../slideLayouts/slideLayout1154.xml"/><Relationship Id="rId130" Type="http://schemas.openxmlformats.org/officeDocument/2006/relationships/slideLayout" Target="../slideLayouts/slideLayout1153.xml"/><Relationship Id="rId136" Type="http://schemas.openxmlformats.org/officeDocument/2006/relationships/slideLayout" Target="../slideLayouts/slideLayout1159.xml"/><Relationship Id="rId135" Type="http://schemas.openxmlformats.org/officeDocument/2006/relationships/slideLayout" Target="../slideLayouts/slideLayout1158.xml"/><Relationship Id="rId134" Type="http://schemas.openxmlformats.org/officeDocument/2006/relationships/slideLayout" Target="../slideLayouts/slideLayout1157.xml"/><Relationship Id="rId133" Type="http://schemas.openxmlformats.org/officeDocument/2006/relationships/slideLayout" Target="../slideLayouts/slideLayout1156.xml"/><Relationship Id="rId40" Type="http://schemas.openxmlformats.org/officeDocument/2006/relationships/slideLayout" Target="../slideLayouts/slideLayout1063.xml"/><Relationship Id="rId42" Type="http://schemas.openxmlformats.org/officeDocument/2006/relationships/slideLayout" Target="../slideLayouts/slideLayout1065.xml"/><Relationship Id="rId41" Type="http://schemas.openxmlformats.org/officeDocument/2006/relationships/slideLayout" Target="../slideLayouts/slideLayout1064.xml"/><Relationship Id="rId44" Type="http://schemas.openxmlformats.org/officeDocument/2006/relationships/slideLayout" Target="../slideLayouts/slideLayout1067.xml"/><Relationship Id="rId43" Type="http://schemas.openxmlformats.org/officeDocument/2006/relationships/slideLayout" Target="../slideLayouts/slideLayout1066.xml"/><Relationship Id="rId46" Type="http://schemas.openxmlformats.org/officeDocument/2006/relationships/slideLayout" Target="../slideLayouts/slideLayout1069.xml"/><Relationship Id="rId45" Type="http://schemas.openxmlformats.org/officeDocument/2006/relationships/slideLayout" Target="../slideLayouts/slideLayout1068.xml"/><Relationship Id="rId48" Type="http://schemas.openxmlformats.org/officeDocument/2006/relationships/slideLayout" Target="../slideLayouts/slideLayout1071.xml"/><Relationship Id="rId47" Type="http://schemas.openxmlformats.org/officeDocument/2006/relationships/slideLayout" Target="../slideLayouts/slideLayout1070.xml"/><Relationship Id="rId49" Type="http://schemas.openxmlformats.org/officeDocument/2006/relationships/slideLayout" Target="../slideLayouts/slideLayout1072.xml"/><Relationship Id="rId31" Type="http://schemas.openxmlformats.org/officeDocument/2006/relationships/slideLayout" Target="../slideLayouts/slideLayout1054.xml"/><Relationship Id="rId30" Type="http://schemas.openxmlformats.org/officeDocument/2006/relationships/slideLayout" Target="../slideLayouts/slideLayout1053.xml"/><Relationship Id="rId33" Type="http://schemas.openxmlformats.org/officeDocument/2006/relationships/slideLayout" Target="../slideLayouts/slideLayout1056.xml"/><Relationship Id="rId32" Type="http://schemas.openxmlformats.org/officeDocument/2006/relationships/slideLayout" Target="../slideLayouts/slideLayout1055.xml"/><Relationship Id="rId35" Type="http://schemas.openxmlformats.org/officeDocument/2006/relationships/slideLayout" Target="../slideLayouts/slideLayout1058.xml"/><Relationship Id="rId34" Type="http://schemas.openxmlformats.org/officeDocument/2006/relationships/slideLayout" Target="../slideLayouts/slideLayout1057.xml"/><Relationship Id="rId37" Type="http://schemas.openxmlformats.org/officeDocument/2006/relationships/slideLayout" Target="../slideLayouts/slideLayout1060.xml"/><Relationship Id="rId36" Type="http://schemas.openxmlformats.org/officeDocument/2006/relationships/slideLayout" Target="../slideLayouts/slideLayout1059.xml"/><Relationship Id="rId39" Type="http://schemas.openxmlformats.org/officeDocument/2006/relationships/slideLayout" Target="../slideLayouts/slideLayout1062.xml"/><Relationship Id="rId38" Type="http://schemas.openxmlformats.org/officeDocument/2006/relationships/slideLayout" Target="../slideLayouts/slideLayout1061.xml"/><Relationship Id="rId20" Type="http://schemas.openxmlformats.org/officeDocument/2006/relationships/slideLayout" Target="../slideLayouts/slideLayout1043.xml"/><Relationship Id="rId22" Type="http://schemas.openxmlformats.org/officeDocument/2006/relationships/slideLayout" Target="../slideLayouts/slideLayout1045.xml"/><Relationship Id="rId21" Type="http://schemas.openxmlformats.org/officeDocument/2006/relationships/slideLayout" Target="../slideLayouts/slideLayout1044.xml"/><Relationship Id="rId24" Type="http://schemas.openxmlformats.org/officeDocument/2006/relationships/slideLayout" Target="../slideLayouts/slideLayout1047.xml"/><Relationship Id="rId23" Type="http://schemas.openxmlformats.org/officeDocument/2006/relationships/slideLayout" Target="../slideLayouts/slideLayout1046.xml"/><Relationship Id="rId26" Type="http://schemas.openxmlformats.org/officeDocument/2006/relationships/slideLayout" Target="../slideLayouts/slideLayout1049.xml"/><Relationship Id="rId25" Type="http://schemas.openxmlformats.org/officeDocument/2006/relationships/slideLayout" Target="../slideLayouts/slideLayout1048.xml"/><Relationship Id="rId28" Type="http://schemas.openxmlformats.org/officeDocument/2006/relationships/slideLayout" Target="../slideLayouts/slideLayout1051.xml"/><Relationship Id="rId27" Type="http://schemas.openxmlformats.org/officeDocument/2006/relationships/slideLayout" Target="../slideLayouts/slideLayout1050.xml"/><Relationship Id="rId29" Type="http://schemas.openxmlformats.org/officeDocument/2006/relationships/slideLayout" Target="../slideLayouts/slideLayout1052.xml"/><Relationship Id="rId11" Type="http://schemas.openxmlformats.org/officeDocument/2006/relationships/slideLayout" Target="../slideLayouts/slideLayout1034.xml"/><Relationship Id="rId10" Type="http://schemas.openxmlformats.org/officeDocument/2006/relationships/slideLayout" Target="../slideLayouts/slideLayout1033.xml"/><Relationship Id="rId13" Type="http://schemas.openxmlformats.org/officeDocument/2006/relationships/slideLayout" Target="../slideLayouts/slideLayout1036.xml"/><Relationship Id="rId12" Type="http://schemas.openxmlformats.org/officeDocument/2006/relationships/slideLayout" Target="../slideLayouts/slideLayout1035.xml"/><Relationship Id="rId15" Type="http://schemas.openxmlformats.org/officeDocument/2006/relationships/slideLayout" Target="../slideLayouts/slideLayout1038.xml"/><Relationship Id="rId14" Type="http://schemas.openxmlformats.org/officeDocument/2006/relationships/slideLayout" Target="../slideLayouts/slideLayout1037.xml"/><Relationship Id="rId17" Type="http://schemas.openxmlformats.org/officeDocument/2006/relationships/slideLayout" Target="../slideLayouts/slideLayout1040.xml"/><Relationship Id="rId16" Type="http://schemas.openxmlformats.org/officeDocument/2006/relationships/slideLayout" Target="../slideLayouts/slideLayout1039.xml"/><Relationship Id="rId19" Type="http://schemas.openxmlformats.org/officeDocument/2006/relationships/slideLayout" Target="../slideLayouts/slideLayout1042.xml"/><Relationship Id="rId18" Type="http://schemas.openxmlformats.org/officeDocument/2006/relationships/slideLayout" Target="../slideLayouts/slideLayout1041.xml"/><Relationship Id="rId84" Type="http://schemas.openxmlformats.org/officeDocument/2006/relationships/slideLayout" Target="../slideLayouts/slideLayout1107.xml"/><Relationship Id="rId83" Type="http://schemas.openxmlformats.org/officeDocument/2006/relationships/slideLayout" Target="../slideLayouts/slideLayout1106.xml"/><Relationship Id="rId86" Type="http://schemas.openxmlformats.org/officeDocument/2006/relationships/slideLayout" Target="../slideLayouts/slideLayout1109.xml"/><Relationship Id="rId85" Type="http://schemas.openxmlformats.org/officeDocument/2006/relationships/slideLayout" Target="../slideLayouts/slideLayout1108.xml"/><Relationship Id="rId88" Type="http://schemas.openxmlformats.org/officeDocument/2006/relationships/slideLayout" Target="../slideLayouts/slideLayout1111.xml"/><Relationship Id="rId87" Type="http://schemas.openxmlformats.org/officeDocument/2006/relationships/slideLayout" Target="../slideLayouts/slideLayout1110.xml"/><Relationship Id="rId89" Type="http://schemas.openxmlformats.org/officeDocument/2006/relationships/slideLayout" Target="../slideLayouts/slideLayout1112.xml"/><Relationship Id="rId80" Type="http://schemas.openxmlformats.org/officeDocument/2006/relationships/slideLayout" Target="../slideLayouts/slideLayout1103.xml"/><Relationship Id="rId82" Type="http://schemas.openxmlformats.org/officeDocument/2006/relationships/slideLayout" Target="../slideLayouts/slideLayout1105.xml"/><Relationship Id="rId81" Type="http://schemas.openxmlformats.org/officeDocument/2006/relationships/slideLayout" Target="../slideLayouts/slideLayout1104.xml"/><Relationship Id="rId73" Type="http://schemas.openxmlformats.org/officeDocument/2006/relationships/slideLayout" Target="../slideLayouts/slideLayout1096.xml"/><Relationship Id="rId72" Type="http://schemas.openxmlformats.org/officeDocument/2006/relationships/slideLayout" Target="../slideLayouts/slideLayout1095.xml"/><Relationship Id="rId75" Type="http://schemas.openxmlformats.org/officeDocument/2006/relationships/slideLayout" Target="../slideLayouts/slideLayout1098.xml"/><Relationship Id="rId74" Type="http://schemas.openxmlformats.org/officeDocument/2006/relationships/slideLayout" Target="../slideLayouts/slideLayout1097.xml"/><Relationship Id="rId77" Type="http://schemas.openxmlformats.org/officeDocument/2006/relationships/slideLayout" Target="../slideLayouts/slideLayout1100.xml"/><Relationship Id="rId76" Type="http://schemas.openxmlformats.org/officeDocument/2006/relationships/slideLayout" Target="../slideLayouts/slideLayout1099.xml"/><Relationship Id="rId79" Type="http://schemas.openxmlformats.org/officeDocument/2006/relationships/slideLayout" Target="../slideLayouts/slideLayout1102.xml"/><Relationship Id="rId78" Type="http://schemas.openxmlformats.org/officeDocument/2006/relationships/slideLayout" Target="../slideLayouts/slideLayout1101.xml"/><Relationship Id="rId71" Type="http://schemas.openxmlformats.org/officeDocument/2006/relationships/slideLayout" Target="../slideLayouts/slideLayout1094.xml"/><Relationship Id="rId70" Type="http://schemas.openxmlformats.org/officeDocument/2006/relationships/slideLayout" Target="../slideLayouts/slideLayout1093.xml"/><Relationship Id="rId62" Type="http://schemas.openxmlformats.org/officeDocument/2006/relationships/slideLayout" Target="../slideLayouts/slideLayout1085.xml"/><Relationship Id="rId61" Type="http://schemas.openxmlformats.org/officeDocument/2006/relationships/slideLayout" Target="../slideLayouts/slideLayout1084.xml"/><Relationship Id="rId64" Type="http://schemas.openxmlformats.org/officeDocument/2006/relationships/slideLayout" Target="../slideLayouts/slideLayout1087.xml"/><Relationship Id="rId63" Type="http://schemas.openxmlformats.org/officeDocument/2006/relationships/slideLayout" Target="../slideLayouts/slideLayout1086.xml"/><Relationship Id="rId66" Type="http://schemas.openxmlformats.org/officeDocument/2006/relationships/slideLayout" Target="../slideLayouts/slideLayout1089.xml"/><Relationship Id="rId65" Type="http://schemas.openxmlformats.org/officeDocument/2006/relationships/slideLayout" Target="../slideLayouts/slideLayout1088.xml"/><Relationship Id="rId68" Type="http://schemas.openxmlformats.org/officeDocument/2006/relationships/slideLayout" Target="../slideLayouts/slideLayout1091.xml"/><Relationship Id="rId67" Type="http://schemas.openxmlformats.org/officeDocument/2006/relationships/slideLayout" Target="../slideLayouts/slideLayout1090.xml"/><Relationship Id="rId60" Type="http://schemas.openxmlformats.org/officeDocument/2006/relationships/slideLayout" Target="../slideLayouts/slideLayout1083.xml"/><Relationship Id="rId69" Type="http://schemas.openxmlformats.org/officeDocument/2006/relationships/slideLayout" Target="../slideLayouts/slideLayout1092.xml"/><Relationship Id="rId51" Type="http://schemas.openxmlformats.org/officeDocument/2006/relationships/slideLayout" Target="../slideLayouts/slideLayout1074.xml"/><Relationship Id="rId50" Type="http://schemas.openxmlformats.org/officeDocument/2006/relationships/slideLayout" Target="../slideLayouts/slideLayout1073.xml"/><Relationship Id="rId53" Type="http://schemas.openxmlformats.org/officeDocument/2006/relationships/slideLayout" Target="../slideLayouts/slideLayout1076.xml"/><Relationship Id="rId52" Type="http://schemas.openxmlformats.org/officeDocument/2006/relationships/slideLayout" Target="../slideLayouts/slideLayout1075.xml"/><Relationship Id="rId55" Type="http://schemas.openxmlformats.org/officeDocument/2006/relationships/slideLayout" Target="../slideLayouts/slideLayout1078.xml"/><Relationship Id="rId54" Type="http://schemas.openxmlformats.org/officeDocument/2006/relationships/slideLayout" Target="../slideLayouts/slideLayout1077.xml"/><Relationship Id="rId57" Type="http://schemas.openxmlformats.org/officeDocument/2006/relationships/slideLayout" Target="../slideLayouts/slideLayout1080.xml"/><Relationship Id="rId56" Type="http://schemas.openxmlformats.org/officeDocument/2006/relationships/slideLayout" Target="../slideLayouts/slideLayout1079.xml"/><Relationship Id="rId59" Type="http://schemas.openxmlformats.org/officeDocument/2006/relationships/slideLayout" Target="../slideLayouts/slideLayout1082.xml"/><Relationship Id="rId58" Type="http://schemas.openxmlformats.org/officeDocument/2006/relationships/slideLayout" Target="../slideLayouts/slideLayout1081.xml"/><Relationship Id="rId107" Type="http://schemas.openxmlformats.org/officeDocument/2006/relationships/slideLayout" Target="../slideLayouts/slideLayout1130.xml"/><Relationship Id="rId106" Type="http://schemas.openxmlformats.org/officeDocument/2006/relationships/slideLayout" Target="../slideLayouts/slideLayout1129.xml"/><Relationship Id="rId105" Type="http://schemas.openxmlformats.org/officeDocument/2006/relationships/slideLayout" Target="../slideLayouts/slideLayout1128.xml"/><Relationship Id="rId104" Type="http://schemas.openxmlformats.org/officeDocument/2006/relationships/slideLayout" Target="../slideLayouts/slideLayout1127.xml"/><Relationship Id="rId109" Type="http://schemas.openxmlformats.org/officeDocument/2006/relationships/slideLayout" Target="../slideLayouts/slideLayout1132.xml"/><Relationship Id="rId108" Type="http://schemas.openxmlformats.org/officeDocument/2006/relationships/slideLayout" Target="../slideLayouts/slideLayout1131.xml"/><Relationship Id="rId103" Type="http://schemas.openxmlformats.org/officeDocument/2006/relationships/slideLayout" Target="../slideLayouts/slideLayout1126.xml"/><Relationship Id="rId102" Type="http://schemas.openxmlformats.org/officeDocument/2006/relationships/slideLayout" Target="../slideLayouts/slideLayout1125.xml"/><Relationship Id="rId101" Type="http://schemas.openxmlformats.org/officeDocument/2006/relationships/slideLayout" Target="../slideLayouts/slideLayout1124.xml"/><Relationship Id="rId100" Type="http://schemas.openxmlformats.org/officeDocument/2006/relationships/slideLayout" Target="../slideLayouts/slideLayout1123.xml"/><Relationship Id="rId129" Type="http://schemas.openxmlformats.org/officeDocument/2006/relationships/slideLayout" Target="../slideLayouts/slideLayout1152.xml"/><Relationship Id="rId128" Type="http://schemas.openxmlformats.org/officeDocument/2006/relationships/slideLayout" Target="../slideLayouts/slideLayout1151.xml"/><Relationship Id="rId127" Type="http://schemas.openxmlformats.org/officeDocument/2006/relationships/slideLayout" Target="../slideLayouts/slideLayout1150.xml"/><Relationship Id="rId126" Type="http://schemas.openxmlformats.org/officeDocument/2006/relationships/slideLayout" Target="../slideLayouts/slideLayout1149.xml"/><Relationship Id="rId121" Type="http://schemas.openxmlformats.org/officeDocument/2006/relationships/slideLayout" Target="../slideLayouts/slideLayout1144.xml"/><Relationship Id="rId120" Type="http://schemas.openxmlformats.org/officeDocument/2006/relationships/slideLayout" Target="../slideLayouts/slideLayout1143.xml"/><Relationship Id="rId125" Type="http://schemas.openxmlformats.org/officeDocument/2006/relationships/slideLayout" Target="../slideLayouts/slideLayout1148.xml"/><Relationship Id="rId124" Type="http://schemas.openxmlformats.org/officeDocument/2006/relationships/slideLayout" Target="../slideLayouts/slideLayout1147.xml"/><Relationship Id="rId123" Type="http://schemas.openxmlformats.org/officeDocument/2006/relationships/slideLayout" Target="../slideLayouts/slideLayout1146.xml"/><Relationship Id="rId122" Type="http://schemas.openxmlformats.org/officeDocument/2006/relationships/slideLayout" Target="../slideLayouts/slideLayout1145.xml"/><Relationship Id="rId95" Type="http://schemas.openxmlformats.org/officeDocument/2006/relationships/slideLayout" Target="../slideLayouts/slideLayout1118.xml"/><Relationship Id="rId94" Type="http://schemas.openxmlformats.org/officeDocument/2006/relationships/slideLayout" Target="../slideLayouts/slideLayout1117.xml"/><Relationship Id="rId97" Type="http://schemas.openxmlformats.org/officeDocument/2006/relationships/slideLayout" Target="../slideLayouts/slideLayout1120.xml"/><Relationship Id="rId96" Type="http://schemas.openxmlformats.org/officeDocument/2006/relationships/slideLayout" Target="../slideLayouts/slideLayout1119.xml"/><Relationship Id="rId99" Type="http://schemas.openxmlformats.org/officeDocument/2006/relationships/slideLayout" Target="../slideLayouts/slideLayout1122.xml"/><Relationship Id="rId98" Type="http://schemas.openxmlformats.org/officeDocument/2006/relationships/slideLayout" Target="../slideLayouts/slideLayout1121.xml"/><Relationship Id="rId91" Type="http://schemas.openxmlformats.org/officeDocument/2006/relationships/slideLayout" Target="../slideLayouts/slideLayout1114.xml"/><Relationship Id="rId90" Type="http://schemas.openxmlformats.org/officeDocument/2006/relationships/slideLayout" Target="../slideLayouts/slideLayout1113.xml"/><Relationship Id="rId93" Type="http://schemas.openxmlformats.org/officeDocument/2006/relationships/slideLayout" Target="../slideLayouts/slideLayout1116.xml"/><Relationship Id="rId92" Type="http://schemas.openxmlformats.org/officeDocument/2006/relationships/slideLayout" Target="../slideLayouts/slideLayout1115.xml"/><Relationship Id="rId118" Type="http://schemas.openxmlformats.org/officeDocument/2006/relationships/slideLayout" Target="../slideLayouts/slideLayout1141.xml"/><Relationship Id="rId117" Type="http://schemas.openxmlformats.org/officeDocument/2006/relationships/slideLayout" Target="../slideLayouts/slideLayout1140.xml"/><Relationship Id="rId116" Type="http://schemas.openxmlformats.org/officeDocument/2006/relationships/slideLayout" Target="../slideLayouts/slideLayout1139.xml"/><Relationship Id="rId115" Type="http://schemas.openxmlformats.org/officeDocument/2006/relationships/slideLayout" Target="../slideLayouts/slideLayout1138.xml"/><Relationship Id="rId119" Type="http://schemas.openxmlformats.org/officeDocument/2006/relationships/slideLayout" Target="../slideLayouts/slideLayout1142.xml"/><Relationship Id="rId110" Type="http://schemas.openxmlformats.org/officeDocument/2006/relationships/slideLayout" Target="../slideLayouts/slideLayout1133.xml"/><Relationship Id="rId114" Type="http://schemas.openxmlformats.org/officeDocument/2006/relationships/slideLayout" Target="../slideLayouts/slideLayout1137.xml"/><Relationship Id="rId113" Type="http://schemas.openxmlformats.org/officeDocument/2006/relationships/slideLayout" Target="../slideLayouts/slideLayout1136.xml"/><Relationship Id="rId112" Type="http://schemas.openxmlformats.org/officeDocument/2006/relationships/slideLayout" Target="../slideLayouts/slideLayout1135.xml"/><Relationship Id="rId111" Type="http://schemas.openxmlformats.org/officeDocument/2006/relationships/slideLayout" Target="../slideLayouts/slideLayout1134.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173.xml"/><Relationship Id="rId2" Type="http://schemas.openxmlformats.org/officeDocument/2006/relationships/slideLayout" Target="../slideLayouts/slideLayout1174.xml"/><Relationship Id="rId3" Type="http://schemas.openxmlformats.org/officeDocument/2006/relationships/slideLayout" Target="../slideLayouts/slideLayout1175.xml"/><Relationship Id="rId4" Type="http://schemas.openxmlformats.org/officeDocument/2006/relationships/slideLayout" Target="../slideLayouts/slideLayout1176.xml"/><Relationship Id="rId9" Type="http://schemas.openxmlformats.org/officeDocument/2006/relationships/slideLayout" Target="../slideLayouts/slideLayout1181.xml"/><Relationship Id="rId5" Type="http://schemas.openxmlformats.org/officeDocument/2006/relationships/slideLayout" Target="../slideLayouts/slideLayout1177.xml"/><Relationship Id="rId6" Type="http://schemas.openxmlformats.org/officeDocument/2006/relationships/slideLayout" Target="../slideLayouts/slideLayout1178.xml"/><Relationship Id="rId7" Type="http://schemas.openxmlformats.org/officeDocument/2006/relationships/slideLayout" Target="../slideLayouts/slideLayout1179.xml"/><Relationship Id="rId8" Type="http://schemas.openxmlformats.org/officeDocument/2006/relationships/slideLayout" Target="../slideLayouts/slideLayout1180.xml"/><Relationship Id="rId11" Type="http://schemas.openxmlformats.org/officeDocument/2006/relationships/slideLayout" Target="../slideLayouts/slideLayout1183.xml"/><Relationship Id="rId10" Type="http://schemas.openxmlformats.org/officeDocument/2006/relationships/slideLayout" Target="../slideLayouts/slideLayout1182.xml"/><Relationship Id="rId13" Type="http://schemas.openxmlformats.org/officeDocument/2006/relationships/theme" Target="../theme/theme9.xml"/><Relationship Id="rId12" Type="http://schemas.openxmlformats.org/officeDocument/2006/relationships/slideLayout" Target="../slideLayouts/slideLayout118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5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accent1"/>
              </a:buClr>
              <a:buSzPts val="3600"/>
              <a:buFont typeface="Calibri"/>
              <a:buNone/>
              <a:defRPr b="1" i="0" sz="3600" u="none" cap="none" strike="noStrik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52"/>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81000" lvl="0" marL="457200" marR="0" rtl="0" algn="l">
              <a:lnSpc>
                <a:spcPct val="100000"/>
              </a:lnSpc>
              <a:spcBef>
                <a:spcPts val="1000"/>
              </a:spcBef>
              <a:spcAft>
                <a:spcPts val="0"/>
              </a:spcAft>
              <a:buClr>
                <a:schemeClr val="accent2"/>
              </a:buClr>
              <a:buSzPts val="2400"/>
              <a:buFont typeface="Arial"/>
              <a:buChar char="•"/>
              <a:defRPr b="0" i="0" sz="2400" u="none" cap="none" strike="noStrike">
                <a:solidFill>
                  <a:schemeClr val="dk1"/>
                </a:solidFill>
                <a:latin typeface="Calibri"/>
                <a:ea typeface="Calibri"/>
                <a:cs typeface="Calibri"/>
                <a:sym typeface="Calibri"/>
              </a:defRPr>
            </a:lvl1pPr>
            <a:lvl2pPr indent="-355600" lvl="1" marL="914400" marR="0" rtl="0" algn="l">
              <a:lnSpc>
                <a:spcPct val="100000"/>
              </a:lnSpc>
              <a:spcBef>
                <a:spcPts val="1000"/>
              </a:spcBef>
              <a:spcAft>
                <a:spcPts val="0"/>
              </a:spcAft>
              <a:buClr>
                <a:schemeClr val="accent1"/>
              </a:buClr>
              <a:buSzPts val="2000"/>
              <a:buFont typeface="Arial"/>
              <a:buChar char="•"/>
              <a:defRPr b="0" i="0" sz="2000" u="none" cap="none" strike="noStrike">
                <a:solidFill>
                  <a:schemeClr val="dk1"/>
                </a:solidFill>
                <a:latin typeface="Calibri"/>
                <a:ea typeface="Calibri"/>
                <a:cs typeface="Calibri"/>
                <a:sym typeface="Calibri"/>
              </a:defRPr>
            </a:lvl2pPr>
            <a:lvl3pPr indent="-342900" lvl="2" marL="1371600" marR="0" rtl="0" algn="l">
              <a:lnSpc>
                <a:spcPct val="100000"/>
              </a:lnSpc>
              <a:spcBef>
                <a:spcPts val="1000"/>
              </a:spcBef>
              <a:spcAft>
                <a:spcPts val="0"/>
              </a:spcAft>
              <a:buClr>
                <a:schemeClr val="accent2"/>
              </a:buClr>
              <a:buSzPts val="1800"/>
              <a:buFont typeface="Arial"/>
              <a:buChar char="•"/>
              <a:defRPr b="0" i="0" sz="1800" u="none" cap="none" strike="noStrike">
                <a:solidFill>
                  <a:schemeClr val="dk1"/>
                </a:solidFill>
                <a:latin typeface="Calibri"/>
                <a:ea typeface="Calibri"/>
                <a:cs typeface="Calibri"/>
                <a:sym typeface="Calibri"/>
              </a:defRPr>
            </a:lvl3pPr>
            <a:lvl4pPr indent="-330200" lvl="3" marL="18288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4pPr>
            <a:lvl5pPr indent="-330200" lvl="4" marL="22860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5pPr>
            <a:lvl6pPr indent="-342900" lvl="5" marL="2743200" marR="0" rtl="0" algn="l">
              <a:lnSpc>
                <a:spcPct val="90000"/>
              </a:lnSpc>
              <a:spcBef>
                <a:spcPts val="10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2" name="Google Shape;12;p5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919497"/>
                </a:solidFill>
                <a:latin typeface="Calibri"/>
                <a:ea typeface="Calibri"/>
                <a:cs typeface="Calibri"/>
                <a:sym typeface="Calibri"/>
              </a:defRPr>
            </a:lvl1pPr>
            <a:lvl2pPr indent="0" lvl="1" marL="0" marR="0" rtl="0" algn="r">
              <a:spcBef>
                <a:spcPts val="0"/>
              </a:spcBef>
              <a:buNone/>
              <a:defRPr b="0" i="0" sz="1200" u="none" cap="none" strike="noStrike">
                <a:solidFill>
                  <a:srgbClr val="919497"/>
                </a:solidFill>
                <a:latin typeface="Calibri"/>
                <a:ea typeface="Calibri"/>
                <a:cs typeface="Calibri"/>
                <a:sym typeface="Calibri"/>
              </a:defRPr>
            </a:lvl2pPr>
            <a:lvl3pPr indent="0" lvl="2" marL="0" marR="0" rtl="0" algn="r">
              <a:spcBef>
                <a:spcPts val="0"/>
              </a:spcBef>
              <a:buNone/>
              <a:defRPr b="0" i="0" sz="1200" u="none" cap="none" strike="noStrike">
                <a:solidFill>
                  <a:srgbClr val="919497"/>
                </a:solidFill>
                <a:latin typeface="Calibri"/>
                <a:ea typeface="Calibri"/>
                <a:cs typeface="Calibri"/>
                <a:sym typeface="Calibri"/>
              </a:defRPr>
            </a:lvl3pPr>
            <a:lvl4pPr indent="0" lvl="3" marL="0" marR="0" rtl="0" algn="r">
              <a:spcBef>
                <a:spcPts val="0"/>
              </a:spcBef>
              <a:buNone/>
              <a:defRPr b="0" i="0" sz="1200" u="none" cap="none" strike="noStrike">
                <a:solidFill>
                  <a:srgbClr val="919497"/>
                </a:solidFill>
                <a:latin typeface="Calibri"/>
                <a:ea typeface="Calibri"/>
                <a:cs typeface="Calibri"/>
                <a:sym typeface="Calibri"/>
              </a:defRPr>
            </a:lvl4pPr>
            <a:lvl5pPr indent="0" lvl="4" marL="0" marR="0" rtl="0" algn="r">
              <a:spcBef>
                <a:spcPts val="0"/>
              </a:spcBef>
              <a:buNone/>
              <a:defRPr b="0" i="0" sz="1200" u="none" cap="none" strike="noStrike">
                <a:solidFill>
                  <a:srgbClr val="919497"/>
                </a:solidFill>
                <a:latin typeface="Calibri"/>
                <a:ea typeface="Calibri"/>
                <a:cs typeface="Calibri"/>
                <a:sym typeface="Calibri"/>
              </a:defRPr>
            </a:lvl5pPr>
            <a:lvl6pPr indent="0" lvl="5" marL="0" marR="0" rtl="0" algn="r">
              <a:spcBef>
                <a:spcPts val="0"/>
              </a:spcBef>
              <a:buNone/>
              <a:defRPr b="0" i="0" sz="1200" u="none" cap="none" strike="noStrike">
                <a:solidFill>
                  <a:srgbClr val="919497"/>
                </a:solidFill>
                <a:latin typeface="Calibri"/>
                <a:ea typeface="Calibri"/>
                <a:cs typeface="Calibri"/>
                <a:sym typeface="Calibri"/>
              </a:defRPr>
            </a:lvl6pPr>
            <a:lvl7pPr indent="0" lvl="6" marL="0" marR="0" rtl="0" algn="r">
              <a:spcBef>
                <a:spcPts val="0"/>
              </a:spcBef>
              <a:buNone/>
              <a:defRPr b="0" i="0" sz="1200" u="none" cap="none" strike="noStrike">
                <a:solidFill>
                  <a:srgbClr val="919497"/>
                </a:solidFill>
                <a:latin typeface="Calibri"/>
                <a:ea typeface="Calibri"/>
                <a:cs typeface="Calibri"/>
                <a:sym typeface="Calibri"/>
              </a:defRPr>
            </a:lvl7pPr>
            <a:lvl8pPr indent="0" lvl="7" marL="0" marR="0" rtl="0" algn="r">
              <a:spcBef>
                <a:spcPts val="0"/>
              </a:spcBef>
              <a:buNone/>
              <a:defRPr b="0" i="0" sz="1200" u="none" cap="none" strike="noStrike">
                <a:solidFill>
                  <a:srgbClr val="919497"/>
                </a:solidFill>
                <a:latin typeface="Calibri"/>
                <a:ea typeface="Calibri"/>
                <a:cs typeface="Calibri"/>
                <a:sym typeface="Calibri"/>
              </a:defRPr>
            </a:lvl8pPr>
            <a:lvl9pPr indent="0" lvl="8" marL="0" marR="0" rtl="0" algn="r">
              <a:spcBef>
                <a:spcPts val="0"/>
              </a:spcBef>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13" name="Google Shape;13;p5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 id="2147483921" r:id="rId273"/>
    <p:sldLayoutId id="2147483922" r:id="rId274"/>
    <p:sldLayoutId id="2147483923" r:id="rId275"/>
    <p:sldLayoutId id="2147483924" r:id="rId276"/>
    <p:sldLayoutId id="2147483925" r:id="rId277"/>
    <p:sldLayoutId id="2147483926" r:id="rId278"/>
    <p:sldLayoutId id="2147483927" r:id="rId279"/>
    <p:sldLayoutId id="2147483928" r:id="rId280"/>
    <p:sldLayoutId id="2147483929" r:id="rId281"/>
    <p:sldLayoutId id="2147483930" r:id="rId282"/>
    <p:sldLayoutId id="2147483931" r:id="rId283"/>
    <p:sldLayoutId id="2147483932" r:id="rId284"/>
    <p:sldLayoutId id="2147483933" r:id="rId285"/>
    <p:sldLayoutId id="2147483934" r:id="rId286"/>
    <p:sldLayoutId id="2147483935" r:id="rId287"/>
    <p:sldLayoutId id="2147483936" r:id="rId288"/>
    <p:sldLayoutId id="2147483937" r:id="rId289"/>
    <p:sldLayoutId id="2147483938" r:id="rId290"/>
    <p:sldLayoutId id="2147483939" r:id="rId291"/>
    <p:sldLayoutId id="2147483940" r:id="rId292"/>
    <p:sldLayoutId id="2147483941" r:id="rId293"/>
    <p:sldLayoutId id="2147483942" r:id="rId294"/>
    <p:sldLayoutId id="2147483943" r:id="rId295"/>
    <p:sldLayoutId id="2147483944" r:id="rId296"/>
    <p:sldLayoutId id="2147483945" r:id="rId297"/>
    <p:sldLayoutId id="2147483946" r:id="rId298"/>
    <p:sldLayoutId id="2147483947" r:id="rId299"/>
    <p:sldLayoutId id="2147483948" r:id="rId300"/>
    <p:sldLayoutId id="2147483949" r:id="rId301"/>
    <p:sldLayoutId id="2147483950" r:id="rId302"/>
    <p:sldLayoutId id="2147483951" r:id="rId303"/>
    <p:sldLayoutId id="2147483952" r:id="rId304"/>
    <p:sldLayoutId id="2147483953" r:id="rId305"/>
    <p:sldLayoutId id="2147483954" r:id="rId306"/>
    <p:sldLayoutId id="2147483955" r:id="rId307"/>
    <p:sldLayoutId id="2147483956" r:id="rId308"/>
    <p:sldLayoutId id="2147483957" r:id="rId309"/>
    <p:sldLayoutId id="2147483958" r:id="rId310"/>
    <p:sldLayoutId id="2147483959" r:id="rId311"/>
    <p:sldLayoutId id="2147483960" r:id="rId312"/>
    <p:sldLayoutId id="2147483961" r:id="rId313"/>
    <p:sldLayoutId id="2147483962" r:id="rId314"/>
    <p:sldLayoutId id="2147483963" r:id="rId315"/>
    <p:sldLayoutId id="2147483964" r:id="rId316"/>
    <p:sldLayoutId id="2147483965" r:id="rId317"/>
    <p:sldLayoutId id="2147483966" r:id="rId318"/>
    <p:sldLayoutId id="2147483967" r:id="rId319"/>
    <p:sldLayoutId id="2147483968" r:id="rId320"/>
    <p:sldLayoutId id="2147483969" r:id="rId321"/>
    <p:sldLayoutId id="2147483970" r:id="rId322"/>
    <p:sldLayoutId id="2147483971" r:id="rId323"/>
    <p:sldLayoutId id="2147483972" r:id="rId324"/>
    <p:sldLayoutId id="2147483973" r:id="rId325"/>
    <p:sldLayoutId id="2147483974" r:id="rId326"/>
    <p:sldLayoutId id="2147483975" r:id="rId327"/>
    <p:sldLayoutId id="2147483976" r:id="rId328"/>
    <p:sldLayoutId id="2147483977" r:id="rId329"/>
    <p:sldLayoutId id="2147483978" r:id="rId330"/>
    <p:sldLayoutId id="2147483979" r:id="rId331"/>
    <p:sldLayoutId id="2147483980" r:id="rId332"/>
    <p:sldLayoutId id="2147483981" r:id="rId333"/>
    <p:sldLayoutId id="2147483982" r:id="rId334"/>
    <p:sldLayoutId id="2147483983" r:id="rId335"/>
    <p:sldLayoutId id="2147483984" r:id="rId336"/>
    <p:sldLayoutId id="2147483985" r:id="rId337"/>
    <p:sldLayoutId id="2147483986" r:id="rId338"/>
    <p:sldLayoutId id="2147483987" r:id="rId339"/>
    <p:sldLayoutId id="2147483988" r:id="rId340"/>
    <p:sldLayoutId id="2147483989" r:id="rId341"/>
    <p:sldLayoutId id="2147483990" r:id="rId342"/>
    <p:sldLayoutId id="2147483991" r:id="rId343"/>
    <p:sldLayoutId id="2147483992" r:id="rId344"/>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84" name="Shape 3384"/>
        <p:cNvGrpSpPr/>
        <p:nvPr/>
      </p:nvGrpSpPr>
      <p:grpSpPr>
        <a:xfrm>
          <a:off x="0" y="0"/>
          <a:ext cx="0" cy="0"/>
          <a:chOff x="0" y="0"/>
          <a:chExt cx="0" cy="0"/>
        </a:xfrm>
      </p:grpSpPr>
      <p:sp>
        <p:nvSpPr>
          <p:cNvPr id="3385" name="Google Shape;3385;p54"/>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accent1"/>
              </a:buClr>
              <a:buSzPts val="3600"/>
              <a:buFont typeface="Calibri"/>
              <a:buNone/>
              <a:defRPr b="1" i="0" sz="3600" u="none" cap="none" strike="noStrik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386" name="Google Shape;3386;p54"/>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81000" lvl="0" marL="457200" marR="0" rtl="0" algn="l">
              <a:lnSpc>
                <a:spcPct val="100000"/>
              </a:lnSpc>
              <a:spcBef>
                <a:spcPts val="1000"/>
              </a:spcBef>
              <a:spcAft>
                <a:spcPts val="0"/>
              </a:spcAft>
              <a:buClr>
                <a:schemeClr val="accent2"/>
              </a:buClr>
              <a:buSzPts val="2400"/>
              <a:buFont typeface="Arial"/>
              <a:buChar char="•"/>
              <a:defRPr b="0" i="0" sz="2400" u="none" cap="none" strike="noStrike">
                <a:solidFill>
                  <a:schemeClr val="dk1"/>
                </a:solidFill>
                <a:latin typeface="Calibri"/>
                <a:ea typeface="Calibri"/>
                <a:cs typeface="Calibri"/>
                <a:sym typeface="Calibri"/>
              </a:defRPr>
            </a:lvl1pPr>
            <a:lvl2pPr indent="-355600" lvl="1" marL="914400" marR="0" rtl="0" algn="l">
              <a:lnSpc>
                <a:spcPct val="100000"/>
              </a:lnSpc>
              <a:spcBef>
                <a:spcPts val="1000"/>
              </a:spcBef>
              <a:spcAft>
                <a:spcPts val="0"/>
              </a:spcAft>
              <a:buClr>
                <a:schemeClr val="accent1"/>
              </a:buClr>
              <a:buSzPts val="2000"/>
              <a:buFont typeface="Arial"/>
              <a:buChar char="•"/>
              <a:defRPr b="0" i="0" sz="2000" u="none" cap="none" strike="noStrike">
                <a:solidFill>
                  <a:schemeClr val="dk1"/>
                </a:solidFill>
                <a:latin typeface="Calibri"/>
                <a:ea typeface="Calibri"/>
                <a:cs typeface="Calibri"/>
                <a:sym typeface="Calibri"/>
              </a:defRPr>
            </a:lvl2pPr>
            <a:lvl3pPr indent="-342900" lvl="2" marL="1371600" marR="0" rtl="0" algn="l">
              <a:lnSpc>
                <a:spcPct val="100000"/>
              </a:lnSpc>
              <a:spcBef>
                <a:spcPts val="1000"/>
              </a:spcBef>
              <a:spcAft>
                <a:spcPts val="0"/>
              </a:spcAft>
              <a:buClr>
                <a:schemeClr val="accent2"/>
              </a:buClr>
              <a:buSzPts val="1800"/>
              <a:buFont typeface="Arial"/>
              <a:buChar char="•"/>
              <a:defRPr b="0" i="0" sz="1800" u="none" cap="none" strike="noStrike">
                <a:solidFill>
                  <a:schemeClr val="dk1"/>
                </a:solidFill>
                <a:latin typeface="Calibri"/>
                <a:ea typeface="Calibri"/>
                <a:cs typeface="Calibri"/>
                <a:sym typeface="Calibri"/>
              </a:defRPr>
            </a:lvl3pPr>
            <a:lvl4pPr indent="-330200" lvl="3" marL="18288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4pPr>
            <a:lvl5pPr indent="-330200" lvl="4" marL="22860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5pPr>
            <a:lvl6pPr indent="-342900" lvl="5" marL="2743200" marR="0" rtl="0" algn="l">
              <a:lnSpc>
                <a:spcPct val="90000"/>
              </a:lnSpc>
              <a:spcBef>
                <a:spcPts val="10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387" name="Google Shape;3387;p54"/>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919497"/>
                </a:solidFill>
                <a:latin typeface="Calibri"/>
                <a:ea typeface="Calibri"/>
                <a:cs typeface="Calibri"/>
                <a:sym typeface="Calibri"/>
              </a:defRPr>
            </a:lvl1pPr>
            <a:lvl2pPr indent="0" lvl="1" marL="0" marR="0" rtl="0" algn="r">
              <a:spcBef>
                <a:spcPts val="0"/>
              </a:spcBef>
              <a:buNone/>
              <a:defRPr b="0" i="0" sz="1200" u="none" cap="none" strike="noStrike">
                <a:solidFill>
                  <a:srgbClr val="919497"/>
                </a:solidFill>
                <a:latin typeface="Calibri"/>
                <a:ea typeface="Calibri"/>
                <a:cs typeface="Calibri"/>
                <a:sym typeface="Calibri"/>
              </a:defRPr>
            </a:lvl2pPr>
            <a:lvl3pPr indent="0" lvl="2" marL="0" marR="0" rtl="0" algn="r">
              <a:spcBef>
                <a:spcPts val="0"/>
              </a:spcBef>
              <a:buNone/>
              <a:defRPr b="0" i="0" sz="1200" u="none" cap="none" strike="noStrike">
                <a:solidFill>
                  <a:srgbClr val="919497"/>
                </a:solidFill>
                <a:latin typeface="Calibri"/>
                <a:ea typeface="Calibri"/>
                <a:cs typeface="Calibri"/>
                <a:sym typeface="Calibri"/>
              </a:defRPr>
            </a:lvl3pPr>
            <a:lvl4pPr indent="0" lvl="3" marL="0" marR="0" rtl="0" algn="r">
              <a:spcBef>
                <a:spcPts val="0"/>
              </a:spcBef>
              <a:buNone/>
              <a:defRPr b="0" i="0" sz="1200" u="none" cap="none" strike="noStrike">
                <a:solidFill>
                  <a:srgbClr val="919497"/>
                </a:solidFill>
                <a:latin typeface="Calibri"/>
                <a:ea typeface="Calibri"/>
                <a:cs typeface="Calibri"/>
                <a:sym typeface="Calibri"/>
              </a:defRPr>
            </a:lvl4pPr>
            <a:lvl5pPr indent="0" lvl="4" marL="0" marR="0" rtl="0" algn="r">
              <a:spcBef>
                <a:spcPts val="0"/>
              </a:spcBef>
              <a:buNone/>
              <a:defRPr b="0" i="0" sz="1200" u="none" cap="none" strike="noStrike">
                <a:solidFill>
                  <a:srgbClr val="919497"/>
                </a:solidFill>
                <a:latin typeface="Calibri"/>
                <a:ea typeface="Calibri"/>
                <a:cs typeface="Calibri"/>
                <a:sym typeface="Calibri"/>
              </a:defRPr>
            </a:lvl5pPr>
            <a:lvl6pPr indent="0" lvl="5" marL="0" marR="0" rtl="0" algn="r">
              <a:spcBef>
                <a:spcPts val="0"/>
              </a:spcBef>
              <a:buNone/>
              <a:defRPr b="0" i="0" sz="1200" u="none" cap="none" strike="noStrike">
                <a:solidFill>
                  <a:srgbClr val="919497"/>
                </a:solidFill>
                <a:latin typeface="Calibri"/>
                <a:ea typeface="Calibri"/>
                <a:cs typeface="Calibri"/>
                <a:sym typeface="Calibri"/>
              </a:defRPr>
            </a:lvl6pPr>
            <a:lvl7pPr indent="0" lvl="6" marL="0" marR="0" rtl="0" algn="r">
              <a:spcBef>
                <a:spcPts val="0"/>
              </a:spcBef>
              <a:buNone/>
              <a:defRPr b="0" i="0" sz="1200" u="none" cap="none" strike="noStrike">
                <a:solidFill>
                  <a:srgbClr val="919497"/>
                </a:solidFill>
                <a:latin typeface="Calibri"/>
                <a:ea typeface="Calibri"/>
                <a:cs typeface="Calibri"/>
                <a:sym typeface="Calibri"/>
              </a:defRPr>
            </a:lvl7pPr>
            <a:lvl8pPr indent="0" lvl="7" marL="0" marR="0" rtl="0" algn="r">
              <a:spcBef>
                <a:spcPts val="0"/>
              </a:spcBef>
              <a:buNone/>
              <a:defRPr b="0" i="0" sz="1200" u="none" cap="none" strike="noStrike">
                <a:solidFill>
                  <a:srgbClr val="919497"/>
                </a:solidFill>
                <a:latin typeface="Calibri"/>
                <a:ea typeface="Calibri"/>
                <a:cs typeface="Calibri"/>
                <a:sym typeface="Calibri"/>
              </a:defRPr>
            </a:lvl8pPr>
            <a:lvl9pPr indent="0" lvl="8" marL="0" marR="0" rtl="0" algn="r">
              <a:spcBef>
                <a:spcPts val="0"/>
              </a:spcBef>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3388" name="Google Shape;3388;p5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 id="2147484005" r:id="rId12"/>
    <p:sldLayoutId id="2147484006" r:id="rId13"/>
    <p:sldLayoutId id="2147484007" r:id="rId14"/>
    <p:sldLayoutId id="2147484008" r:id="rId15"/>
    <p:sldLayoutId id="2147484009" r:id="rId16"/>
    <p:sldLayoutId id="2147484010" r:id="rId17"/>
    <p:sldLayoutId id="2147484011" r:id="rId18"/>
    <p:sldLayoutId id="2147484012" r:id="rId19"/>
    <p:sldLayoutId id="2147484013" r:id="rId20"/>
    <p:sldLayoutId id="2147484014" r:id="rId21"/>
    <p:sldLayoutId id="2147484015" r:id="rId22"/>
    <p:sldLayoutId id="2147484016" r:id="rId23"/>
    <p:sldLayoutId id="2147484017" r:id="rId24"/>
    <p:sldLayoutId id="2147484018" r:id="rId25"/>
    <p:sldLayoutId id="2147484019" r:id="rId26"/>
    <p:sldLayoutId id="2147484020" r:id="rId27"/>
    <p:sldLayoutId id="2147484021" r:id="rId28"/>
    <p:sldLayoutId id="2147484022" r:id="rId29"/>
    <p:sldLayoutId id="2147484023" r:id="rId30"/>
    <p:sldLayoutId id="2147484024" r:id="rId31"/>
    <p:sldLayoutId id="2147484025" r:id="rId32"/>
    <p:sldLayoutId id="2147484026" r:id="rId33"/>
    <p:sldLayoutId id="2147484027" r:id="rId34"/>
    <p:sldLayoutId id="2147484028" r:id="rId35"/>
    <p:sldLayoutId id="2147484029" r:id="rId36"/>
    <p:sldLayoutId id="2147484030" r:id="rId37"/>
    <p:sldLayoutId id="2147484031" r:id="rId38"/>
    <p:sldLayoutId id="2147484032" r:id="rId39"/>
    <p:sldLayoutId id="2147484033" r:id="rId40"/>
    <p:sldLayoutId id="2147484034" r:id="rId41"/>
    <p:sldLayoutId id="2147484035" r:id="rId42"/>
    <p:sldLayoutId id="2147484036" r:id="rId43"/>
    <p:sldLayoutId id="2147484037" r:id="rId44"/>
    <p:sldLayoutId id="2147484038" r:id="rId45"/>
    <p:sldLayoutId id="2147484039" r:id="rId46"/>
    <p:sldLayoutId id="2147484040" r:id="rId47"/>
    <p:sldLayoutId id="2147484041" r:id="rId48"/>
    <p:sldLayoutId id="2147484042" r:id="rId49"/>
    <p:sldLayoutId id="2147484043" r:id="rId50"/>
    <p:sldLayoutId id="2147484044" r:id="rId51"/>
    <p:sldLayoutId id="2147484045" r:id="rId52"/>
    <p:sldLayoutId id="2147484046" r:id="rId53"/>
    <p:sldLayoutId id="2147484047" r:id="rId54"/>
    <p:sldLayoutId id="2147484048" r:id="rId55"/>
    <p:sldLayoutId id="2147484049" r:id="rId56"/>
    <p:sldLayoutId id="2147484050" r:id="rId57"/>
    <p:sldLayoutId id="2147484051" r:id="rId58"/>
    <p:sldLayoutId id="2147484052" r:id="rId59"/>
    <p:sldLayoutId id="2147484053" r:id="rId60"/>
    <p:sldLayoutId id="2147484054" r:id="rId61"/>
    <p:sldLayoutId id="2147484055" r:id="rId62"/>
    <p:sldLayoutId id="2147484056" r:id="rId63"/>
    <p:sldLayoutId id="2147484057" r:id="rId64"/>
    <p:sldLayoutId id="2147484058" r:id="rId65"/>
    <p:sldLayoutId id="2147484059" r:id="rId66"/>
    <p:sldLayoutId id="2147484060" r:id="rId67"/>
    <p:sldLayoutId id="2147484061" r:id="rId68"/>
    <p:sldLayoutId id="2147484062" r:id="rId69"/>
    <p:sldLayoutId id="2147484063" r:id="rId70"/>
    <p:sldLayoutId id="2147484064" r:id="rId71"/>
    <p:sldLayoutId id="2147484065" r:id="rId72"/>
    <p:sldLayoutId id="2147484066" r:id="rId73"/>
    <p:sldLayoutId id="2147484067" r:id="rId74"/>
    <p:sldLayoutId id="2147484068" r:id="rId75"/>
    <p:sldLayoutId id="2147484069" r:id="rId76"/>
    <p:sldLayoutId id="2147484070" r:id="rId77"/>
    <p:sldLayoutId id="2147484071" r:id="rId78"/>
    <p:sldLayoutId id="2147484072" r:id="rId79"/>
    <p:sldLayoutId id="2147484073" r:id="rId80"/>
    <p:sldLayoutId id="2147484074" r:id="rId81"/>
    <p:sldLayoutId id="2147484075" r:id="rId82"/>
    <p:sldLayoutId id="2147484076" r:id="rId83"/>
    <p:sldLayoutId id="2147484077" r:id="rId84"/>
    <p:sldLayoutId id="2147484078" r:id="rId85"/>
    <p:sldLayoutId id="2147484079" r:id="rId86"/>
    <p:sldLayoutId id="2147484080" r:id="rId87"/>
    <p:sldLayoutId id="2147484081" r:id="rId88"/>
    <p:sldLayoutId id="2147484082" r:id="rId89"/>
    <p:sldLayoutId id="2147484083" r:id="rId90"/>
    <p:sldLayoutId id="2147484084" r:id="rId91"/>
    <p:sldLayoutId id="2147484085" r:id="rId92"/>
    <p:sldLayoutId id="2147484086" r:id="rId93"/>
    <p:sldLayoutId id="2147484087" r:id="rId94"/>
    <p:sldLayoutId id="2147484088" r:id="rId95"/>
    <p:sldLayoutId id="2147484089" r:id="rId96"/>
    <p:sldLayoutId id="2147484090" r:id="rId97"/>
    <p:sldLayoutId id="2147484091" r:id="rId98"/>
    <p:sldLayoutId id="2147484092" r:id="rId99"/>
    <p:sldLayoutId id="2147484093" r:id="rId100"/>
    <p:sldLayoutId id="2147484094" r:id="rId101"/>
    <p:sldLayoutId id="2147484095" r:id="rId102"/>
    <p:sldLayoutId id="2147484096" r:id="rId103"/>
    <p:sldLayoutId id="2147484097" r:id="rId104"/>
    <p:sldLayoutId id="2147484098" r:id="rId105"/>
    <p:sldLayoutId id="2147484099" r:id="rId106"/>
    <p:sldLayoutId id="2147484100" r:id="rId107"/>
    <p:sldLayoutId id="2147484101" r:id="rId108"/>
    <p:sldLayoutId id="2147484102" r:id="rId109"/>
    <p:sldLayoutId id="2147484103" r:id="rId110"/>
    <p:sldLayoutId id="2147484104" r:id="rId111"/>
    <p:sldLayoutId id="2147484105" r:id="rId112"/>
    <p:sldLayoutId id="2147484106" r:id="rId113"/>
    <p:sldLayoutId id="2147484107" r:id="rId114"/>
    <p:sldLayoutId id="2147484108" r:id="rId115"/>
    <p:sldLayoutId id="2147484109" r:id="rId116"/>
    <p:sldLayoutId id="2147484110" r:id="rId117"/>
    <p:sldLayoutId id="2147484111" r:id="rId118"/>
    <p:sldLayoutId id="2147484112" r:id="rId119"/>
    <p:sldLayoutId id="2147484113" r:id="rId120"/>
    <p:sldLayoutId id="2147484114" r:id="rId121"/>
    <p:sldLayoutId id="2147484115" r:id="rId122"/>
    <p:sldLayoutId id="2147484116" r:id="rId123"/>
    <p:sldLayoutId id="2147484117" r:id="rId124"/>
    <p:sldLayoutId id="2147484118" r:id="rId125"/>
    <p:sldLayoutId id="2147484119" r:id="rId126"/>
    <p:sldLayoutId id="2147484120" r:id="rId127"/>
    <p:sldLayoutId id="2147484121" r:id="rId128"/>
    <p:sldLayoutId id="2147484122" r:id="rId129"/>
    <p:sldLayoutId id="2147484123" r:id="rId130"/>
    <p:sldLayoutId id="2147484124" r:id="rId131"/>
    <p:sldLayoutId id="2147484125" r:id="rId132"/>
    <p:sldLayoutId id="2147484126" r:id="rId133"/>
    <p:sldLayoutId id="2147484127" r:id="rId134"/>
    <p:sldLayoutId id="2147484128" r:id="rId135"/>
    <p:sldLayoutId id="2147484129" r:id="rId136"/>
    <p:sldLayoutId id="2147484130" r:id="rId137"/>
    <p:sldLayoutId id="2147484131" r:id="rId138"/>
    <p:sldLayoutId id="2147484132" r:id="rId139"/>
    <p:sldLayoutId id="2147484133" r:id="rId140"/>
    <p:sldLayoutId id="2147484134" r:id="rId141"/>
    <p:sldLayoutId id="2147484135" r:id="rId142"/>
    <p:sldLayoutId id="2147484136" r:id="rId143"/>
    <p:sldLayoutId id="2147484137" r:id="rId144"/>
    <p:sldLayoutId id="2147484138" r:id="rId145"/>
    <p:sldLayoutId id="2147484139" r:id="rId146"/>
    <p:sldLayoutId id="2147484140" r:id="rId147"/>
    <p:sldLayoutId id="2147484141" r:id="rId148"/>
    <p:sldLayoutId id="2147484142" r:id="rId14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872" name="Shape 4872"/>
        <p:cNvGrpSpPr/>
        <p:nvPr/>
      </p:nvGrpSpPr>
      <p:grpSpPr>
        <a:xfrm>
          <a:off x="0" y="0"/>
          <a:ext cx="0" cy="0"/>
          <a:chOff x="0" y="0"/>
          <a:chExt cx="0" cy="0"/>
        </a:xfrm>
      </p:grpSpPr>
      <p:sp>
        <p:nvSpPr>
          <p:cNvPr id="4873" name="Google Shape;4873;p59"/>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accent1"/>
              </a:buClr>
              <a:buSzPts val="3600"/>
              <a:buFont typeface="Calibri"/>
              <a:buNone/>
              <a:defRPr b="1" i="0" sz="3600" u="none" cap="none" strike="noStrike">
                <a:solidFill>
                  <a:schemeClr val="accent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4874" name="Google Shape;4874;p59"/>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81000" lvl="0" marL="457200" marR="0" rtl="0" algn="l">
              <a:lnSpc>
                <a:spcPct val="100000"/>
              </a:lnSpc>
              <a:spcBef>
                <a:spcPts val="1000"/>
              </a:spcBef>
              <a:spcAft>
                <a:spcPts val="0"/>
              </a:spcAft>
              <a:buClr>
                <a:schemeClr val="accent2"/>
              </a:buClr>
              <a:buSzPts val="2400"/>
              <a:buFont typeface="Arial"/>
              <a:buChar char="•"/>
              <a:defRPr b="0" i="0" sz="2400" u="none" cap="none" strike="noStrike">
                <a:solidFill>
                  <a:schemeClr val="dk1"/>
                </a:solidFill>
                <a:latin typeface="Calibri"/>
                <a:ea typeface="Calibri"/>
                <a:cs typeface="Calibri"/>
                <a:sym typeface="Calibri"/>
              </a:defRPr>
            </a:lvl1pPr>
            <a:lvl2pPr indent="-355600" lvl="1" marL="914400" marR="0" rtl="0" algn="l">
              <a:lnSpc>
                <a:spcPct val="100000"/>
              </a:lnSpc>
              <a:spcBef>
                <a:spcPts val="1000"/>
              </a:spcBef>
              <a:spcAft>
                <a:spcPts val="0"/>
              </a:spcAft>
              <a:buClr>
                <a:schemeClr val="accent1"/>
              </a:buClr>
              <a:buSzPts val="2000"/>
              <a:buFont typeface="Arial"/>
              <a:buChar char="•"/>
              <a:defRPr b="0" i="0" sz="2000" u="none" cap="none" strike="noStrike">
                <a:solidFill>
                  <a:schemeClr val="dk1"/>
                </a:solidFill>
                <a:latin typeface="Calibri"/>
                <a:ea typeface="Calibri"/>
                <a:cs typeface="Calibri"/>
                <a:sym typeface="Calibri"/>
              </a:defRPr>
            </a:lvl2pPr>
            <a:lvl3pPr indent="-342900" lvl="2" marL="1371600" marR="0" rtl="0" algn="l">
              <a:lnSpc>
                <a:spcPct val="100000"/>
              </a:lnSpc>
              <a:spcBef>
                <a:spcPts val="1000"/>
              </a:spcBef>
              <a:spcAft>
                <a:spcPts val="0"/>
              </a:spcAft>
              <a:buClr>
                <a:schemeClr val="accent2"/>
              </a:buClr>
              <a:buSzPts val="1800"/>
              <a:buFont typeface="Arial"/>
              <a:buChar char="•"/>
              <a:defRPr b="0" i="0" sz="1800" u="none" cap="none" strike="noStrike">
                <a:solidFill>
                  <a:schemeClr val="dk1"/>
                </a:solidFill>
                <a:latin typeface="Calibri"/>
                <a:ea typeface="Calibri"/>
                <a:cs typeface="Calibri"/>
                <a:sym typeface="Calibri"/>
              </a:defRPr>
            </a:lvl3pPr>
            <a:lvl4pPr indent="-330200" lvl="3" marL="18288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4pPr>
            <a:lvl5pPr indent="-330200" lvl="4" marL="22860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5pPr>
            <a:lvl6pPr indent="-342900" lvl="5" marL="2743200" marR="0" rtl="0" algn="l">
              <a:lnSpc>
                <a:spcPct val="90000"/>
              </a:lnSpc>
              <a:spcBef>
                <a:spcPts val="10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875" name="Google Shape;4875;p59"/>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1pPr>
            <a:lvl2pPr indent="0" lvl="1"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2pPr>
            <a:lvl3pPr indent="0" lvl="2"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3pPr>
            <a:lvl4pPr indent="0" lvl="3"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4pPr>
            <a:lvl5pPr indent="0" lvl="4"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5pPr>
            <a:lvl6pPr indent="0" lvl="5"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6pPr>
            <a:lvl7pPr indent="0" lvl="6"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7pPr>
            <a:lvl8pPr indent="0" lvl="7"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8pPr>
            <a:lvl9pPr indent="0" lvl="8" marL="0" marR="0" rtl="0" algn="r">
              <a:spcBef>
                <a:spcPts val="0"/>
              </a:spcBef>
              <a:spcAft>
                <a:spcPts val="0"/>
              </a:spcAft>
              <a:buClr>
                <a:srgbClr val="919497"/>
              </a:buClr>
              <a:buSzPts val="1200"/>
              <a:buFont typeface="Calibri"/>
              <a:buNone/>
              <a:defRPr b="0" i="0" sz="1200" u="none" cap="none" strike="noStrike">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4876" name="Google Shape;4876;p59"/>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Clr>
                <a:srgbClr val="919497"/>
              </a:buClr>
              <a:buSzPts val="1400"/>
              <a:buFont typeface="Calibri"/>
              <a:buNone/>
              <a:defRPr b="0" i="0" sz="1200" u="none" cap="none" strike="noStrike">
                <a:solidFill>
                  <a:srgbClr val="919497"/>
                </a:solidFill>
                <a:latin typeface="Calibri"/>
                <a:ea typeface="Calibri"/>
                <a:cs typeface="Calibri"/>
                <a:sym typeface="Calibri"/>
              </a:defRPr>
            </a:lvl1pPr>
            <a:lvl2pPr lvl="1"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Clr>
                <a:schemeClr val="dk1"/>
              </a:buClr>
              <a:buSzPts val="1400"/>
              <a:buFont typeface="Calibri"/>
              <a:buNone/>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 id="2147484154" r:id="rId11"/>
    <p:sldLayoutId id="2147484155" r:id="rId12"/>
    <p:sldLayoutId id="2147484156" r:id="rId13"/>
    <p:sldLayoutId id="2147484157" r:id="rId14"/>
    <p:sldLayoutId id="2147484158" r:id="rId15"/>
    <p:sldLayoutId id="2147484159" r:id="rId16"/>
    <p:sldLayoutId id="2147484160" r:id="rId17"/>
    <p:sldLayoutId id="2147484161" r:id="rId18"/>
    <p:sldLayoutId id="2147484162" r:id="rId19"/>
    <p:sldLayoutId id="2147484163" r:id="rId20"/>
    <p:sldLayoutId id="2147484164" r:id="rId21"/>
    <p:sldLayoutId id="2147484165" r:id="rId22"/>
    <p:sldLayoutId id="2147484166" r:id="rId23"/>
    <p:sldLayoutId id="2147484167" r:id="rId24"/>
    <p:sldLayoutId id="2147484168" r:id="rId25"/>
    <p:sldLayoutId id="2147484169" r:id="rId26"/>
    <p:sldLayoutId id="2147484170" r:id="rId27"/>
    <p:sldLayoutId id="2147484171" r:id="rId28"/>
    <p:sldLayoutId id="2147484172" r:id="rId29"/>
    <p:sldLayoutId id="2147484173" r:id="rId30"/>
    <p:sldLayoutId id="2147484174" r:id="rId31"/>
    <p:sldLayoutId id="2147484175" r:id="rId32"/>
    <p:sldLayoutId id="2147484176" r:id="rId33"/>
    <p:sldLayoutId id="2147484177" r:id="rId34"/>
    <p:sldLayoutId id="2147484178" r:id="rId35"/>
    <p:sldLayoutId id="2147484179" r:id="rId36"/>
    <p:sldLayoutId id="2147484180" r:id="rId37"/>
    <p:sldLayoutId id="2147484181" r:id="rId38"/>
    <p:sldLayoutId id="2147484182" r:id="rId39"/>
    <p:sldLayoutId id="2147484183" r:id="rId40"/>
    <p:sldLayoutId id="2147484184" r:id="rId41"/>
    <p:sldLayoutId id="2147484185" r:id="rId42"/>
    <p:sldLayoutId id="2147484186" r:id="rId43"/>
    <p:sldLayoutId id="2147484187" r:id="rId44"/>
    <p:sldLayoutId id="2147484188" r:id="rId45"/>
    <p:sldLayoutId id="2147484189" r:id="rId46"/>
    <p:sldLayoutId id="2147484190" r:id="rId47"/>
    <p:sldLayoutId id="2147484191" r:id="rId48"/>
    <p:sldLayoutId id="2147484192" r:id="rId49"/>
    <p:sldLayoutId id="2147484193" r:id="rId50"/>
    <p:sldLayoutId id="2147484194" r:id="rId51"/>
    <p:sldLayoutId id="2147484195" r:id="rId52"/>
    <p:sldLayoutId id="2147484196" r:id="rId53"/>
    <p:sldLayoutId id="2147484197" r:id="rId54"/>
    <p:sldLayoutId id="2147484198" r:id="rId55"/>
    <p:sldLayoutId id="2147484199" r:id="rId56"/>
    <p:sldLayoutId id="2147484200" r:id="rId57"/>
    <p:sldLayoutId id="2147484201" r:id="rId58"/>
    <p:sldLayoutId id="2147484202" r:id="rId59"/>
    <p:sldLayoutId id="2147484203" r:id="rId60"/>
    <p:sldLayoutId id="2147484204" r:id="rId61"/>
    <p:sldLayoutId id="2147484205" r:id="rId62"/>
    <p:sldLayoutId id="2147484206" r:id="rId63"/>
    <p:sldLayoutId id="2147484207" r:id="rId64"/>
    <p:sldLayoutId id="2147484208" r:id="rId65"/>
    <p:sldLayoutId id="2147484209" r:id="rId66"/>
    <p:sldLayoutId id="2147484210" r:id="rId67"/>
    <p:sldLayoutId id="2147484211" r:id="rId68"/>
    <p:sldLayoutId id="2147484212" r:id="rId69"/>
    <p:sldLayoutId id="2147484213" r:id="rId70"/>
    <p:sldLayoutId id="2147484214" r:id="rId71"/>
    <p:sldLayoutId id="2147484215" r:id="rId72"/>
    <p:sldLayoutId id="2147484216" r:id="rId73"/>
    <p:sldLayoutId id="2147484217" r:id="rId74"/>
    <p:sldLayoutId id="2147484218" r:id="rId75"/>
    <p:sldLayoutId id="2147484219" r:id="rId76"/>
    <p:sldLayoutId id="2147484220" r:id="rId77"/>
    <p:sldLayoutId id="2147484221" r:id="rId78"/>
    <p:sldLayoutId id="2147484222" r:id="rId79"/>
    <p:sldLayoutId id="2147484223" r:id="rId80"/>
    <p:sldLayoutId id="2147484224" r:id="rId81"/>
    <p:sldLayoutId id="2147484225" r:id="rId82"/>
    <p:sldLayoutId id="2147484226" r:id="rId83"/>
    <p:sldLayoutId id="2147484227" r:id="rId84"/>
    <p:sldLayoutId id="2147484228" r:id="rId85"/>
    <p:sldLayoutId id="2147484229" r:id="rId86"/>
    <p:sldLayoutId id="2147484230" r:id="rId87"/>
    <p:sldLayoutId id="2147484231" r:id="rId88"/>
    <p:sldLayoutId id="2147484232" r:id="rId89"/>
    <p:sldLayoutId id="2147484233" r:id="rId90"/>
    <p:sldLayoutId id="2147484234" r:id="rId91"/>
    <p:sldLayoutId id="2147484235" r:id="rId92"/>
    <p:sldLayoutId id="2147484236" r:id="rId93"/>
    <p:sldLayoutId id="2147484237" r:id="rId94"/>
    <p:sldLayoutId id="2147484238" r:id="rId95"/>
    <p:sldLayoutId id="2147484239" r:id="rId96"/>
    <p:sldLayoutId id="2147484240" r:id="rId97"/>
    <p:sldLayoutId id="2147484241" r:id="rId98"/>
    <p:sldLayoutId id="2147484242" r:id="rId99"/>
    <p:sldLayoutId id="2147484243" r:id="rId100"/>
    <p:sldLayoutId id="2147484244" r:id="rId101"/>
    <p:sldLayoutId id="2147484245" r:id="rId102"/>
    <p:sldLayoutId id="2147484246" r:id="rId103"/>
    <p:sldLayoutId id="2147484247" r:id="rId104"/>
    <p:sldLayoutId id="2147484248" r:id="rId105"/>
    <p:sldLayoutId id="2147484249" r:id="rId106"/>
    <p:sldLayoutId id="2147484250" r:id="rId107"/>
    <p:sldLayoutId id="2147484251" r:id="rId108"/>
    <p:sldLayoutId id="2147484252" r:id="rId109"/>
    <p:sldLayoutId id="2147484253" r:id="rId110"/>
    <p:sldLayoutId id="2147484254" r:id="rId111"/>
    <p:sldLayoutId id="2147484255" r:id="rId112"/>
    <p:sldLayoutId id="2147484256" r:id="rId113"/>
    <p:sldLayoutId id="2147484257" r:id="rId114"/>
    <p:sldLayoutId id="2147484258" r:id="rId115"/>
    <p:sldLayoutId id="2147484259" r:id="rId116"/>
    <p:sldLayoutId id="2147484260" r:id="rId117"/>
    <p:sldLayoutId id="2147484261" r:id="rId118"/>
    <p:sldLayoutId id="2147484262" r:id="rId119"/>
    <p:sldLayoutId id="2147484263" r:id="rId120"/>
    <p:sldLayoutId id="2147484264" r:id="rId121"/>
    <p:sldLayoutId id="2147484265" r:id="rId122"/>
    <p:sldLayoutId id="2147484266" r:id="rId123"/>
    <p:sldLayoutId id="2147484267" r:id="rId124"/>
    <p:sldLayoutId id="2147484268" r:id="rId125"/>
    <p:sldLayoutId id="2147484269" r:id="rId126"/>
    <p:sldLayoutId id="2147484270" r:id="rId127"/>
    <p:sldLayoutId id="2147484271" r:id="rId128"/>
    <p:sldLayoutId id="2147484272" r:id="rId129"/>
    <p:sldLayoutId id="2147484273" r:id="rId130"/>
    <p:sldLayoutId id="2147484274" r:id="rId131"/>
    <p:sldLayoutId id="2147484275" r:id="rId132"/>
    <p:sldLayoutId id="2147484276" r:id="rId133"/>
    <p:sldLayoutId id="2147484277" r:id="rId134"/>
    <p:sldLayoutId id="2147484278" r:id="rId135"/>
    <p:sldLayoutId id="2147484279" r:id="rId136"/>
    <p:sldLayoutId id="2147484280" r:id="rId137"/>
    <p:sldLayoutId id="2147484281" r:id="rId138"/>
    <p:sldLayoutId id="2147484282" r:id="rId139"/>
    <p:sldLayoutId id="2147484283" r:id="rId140"/>
    <p:sldLayoutId id="2147484284" r:id="rId141"/>
    <p:sldLayoutId id="2147484285" r:id="rId142"/>
    <p:sldLayoutId id="2147484286" r:id="rId143"/>
    <p:sldLayoutId id="2147484287" r:id="rId144"/>
    <p:sldLayoutId id="2147484288" r:id="rId145"/>
    <p:sldLayoutId id="2147484289" r:id="rId146"/>
    <p:sldLayoutId id="2147484290" r:id="rId147"/>
    <p:sldLayoutId id="2147484291" r:id="rId148"/>
    <p:sldLayoutId id="2147484292" r:id="rId149"/>
    <p:sldLayoutId id="2147484293" r:id="rId150"/>
    <p:sldLayoutId id="2147484294" r:id="rId151"/>
    <p:sldLayoutId id="2147484295" r:id="rId152"/>
    <p:sldLayoutId id="2147484296" r:id="rId153"/>
    <p:sldLayoutId id="2147484297" r:id="rId154"/>
    <p:sldLayoutId id="2147484298" r:id="rId155"/>
    <p:sldLayoutId id="2147484299" r:id="rId156"/>
    <p:sldLayoutId id="2147484300" r:id="rId157"/>
    <p:sldLayoutId id="2147484301" r:id="rId158"/>
    <p:sldLayoutId id="2147484302" r:id="rId159"/>
    <p:sldLayoutId id="2147484303" r:id="rId160"/>
    <p:sldLayoutId id="2147484304" r:id="rId161"/>
    <p:sldLayoutId id="2147484305" r:id="rId162"/>
    <p:sldLayoutId id="2147484306" r:id="rId163"/>
    <p:sldLayoutId id="2147484307" r:id="rId164"/>
    <p:sldLayoutId id="2147484308" r:id="rId165"/>
    <p:sldLayoutId id="2147484309" r:id="rId166"/>
    <p:sldLayoutId id="2147484310" r:id="rId167"/>
    <p:sldLayoutId id="2147484311" r:id="rId168"/>
    <p:sldLayoutId id="2147484312" r:id="rId169"/>
    <p:sldLayoutId id="2147484313" r:id="rId170"/>
    <p:sldLayoutId id="2147484314" r:id="rId171"/>
    <p:sldLayoutId id="2147484315" r:id="rId172"/>
    <p:sldLayoutId id="2147484316" r:id="rId173"/>
    <p:sldLayoutId id="2147484317" r:id="rId174"/>
    <p:sldLayoutId id="2147484318" r:id="rId175"/>
    <p:sldLayoutId id="2147484319" r:id="rId176"/>
    <p:sldLayoutId id="2147484320" r:id="rId177"/>
    <p:sldLayoutId id="2147484321" r:id="rId178"/>
    <p:sldLayoutId id="2147484322" r:id="rId179"/>
    <p:sldLayoutId id="2147484323" r:id="rId180"/>
    <p:sldLayoutId id="2147484324" r:id="rId181"/>
    <p:sldLayoutId id="2147484325" r:id="rId182"/>
    <p:sldLayoutId id="2147484326" r:id="rId183"/>
    <p:sldLayoutId id="2147484327" r:id="rId184"/>
    <p:sldLayoutId id="2147484328" r:id="rId185"/>
    <p:sldLayoutId id="2147484329" r:id="rId186"/>
    <p:sldLayoutId id="2147484330" r:id="rId187"/>
    <p:sldLayoutId id="2147484331" r:id="rId188"/>
    <p:sldLayoutId id="2147484332" r:id="rId189"/>
    <p:sldLayoutId id="2147484333" r:id="rId190"/>
    <p:sldLayoutId id="2147484334" r:id="rId191"/>
    <p:sldLayoutId id="2147484335" r:id="rId192"/>
    <p:sldLayoutId id="2147484336" r:id="rId193"/>
    <p:sldLayoutId id="2147484337" r:id="rId194"/>
    <p:sldLayoutId id="2147484338" r:id="rId195"/>
    <p:sldLayoutId id="2147484339" r:id="rId196"/>
    <p:sldLayoutId id="2147484340" r:id="rId197"/>
    <p:sldLayoutId id="2147484341" r:id="rId198"/>
    <p:sldLayoutId id="2147484342" r:id="rId199"/>
    <p:sldLayoutId id="2147484343" r:id="rId200"/>
    <p:sldLayoutId id="2147484344" r:id="rId201"/>
    <p:sldLayoutId id="2147484345" r:id="rId202"/>
    <p:sldLayoutId id="2147484346" r:id="rId203"/>
    <p:sldLayoutId id="2147484347" r:id="rId204"/>
    <p:sldLayoutId id="2147484348" r:id="rId205"/>
    <p:sldLayoutId id="2147484349" r:id="rId206"/>
    <p:sldLayoutId id="2147484350" r:id="rId207"/>
    <p:sldLayoutId id="2147484351" r:id="rId208"/>
    <p:sldLayoutId id="2147484352" r:id="rId209"/>
    <p:sldLayoutId id="2147484353" r:id="rId210"/>
    <p:sldLayoutId id="2147484354" r:id="rId211"/>
    <p:sldLayoutId id="2147484355" r:id="rId212"/>
    <p:sldLayoutId id="2147484356" r:id="rId213"/>
    <p:sldLayoutId id="2147484357" r:id="rId214"/>
    <p:sldLayoutId id="2147484358" r:id="rId215"/>
    <p:sldLayoutId id="2147484359" r:id="rId216"/>
    <p:sldLayoutId id="2147484360" r:id="rId217"/>
    <p:sldLayoutId id="2147484361" r:id="rId218"/>
    <p:sldLayoutId id="2147484362" r:id="rId219"/>
    <p:sldLayoutId id="2147484363" r:id="rId220"/>
    <p:sldLayoutId id="2147484364" r:id="rId221"/>
    <p:sldLayoutId id="2147484365" r:id="rId222"/>
    <p:sldLayoutId id="2147484366" r:id="rId223"/>
    <p:sldLayoutId id="2147484367" r:id="rId224"/>
    <p:sldLayoutId id="2147484368" r:id="rId225"/>
    <p:sldLayoutId id="2147484369" r:id="rId226"/>
    <p:sldLayoutId id="2147484370" r:id="rId227"/>
    <p:sldLayoutId id="2147484371" r:id="rId228"/>
    <p:sldLayoutId id="2147484372" r:id="rId229"/>
    <p:sldLayoutId id="2147484373" r:id="rId230"/>
    <p:sldLayoutId id="2147484374" r:id="rId231"/>
    <p:sldLayoutId id="2147484375" r:id="rId232"/>
    <p:sldLayoutId id="2147484376" r:id="rId233"/>
    <p:sldLayoutId id="2147484377" r:id="rId234"/>
    <p:sldLayoutId id="2147484378" r:id="rId235"/>
    <p:sldLayoutId id="2147484379" r:id="rId236"/>
    <p:sldLayoutId id="2147484380" r:id="rId237"/>
    <p:sldLayoutId id="2147484381" r:id="rId238"/>
    <p:sldLayoutId id="2147484382" r:id="rId239"/>
    <p:sldLayoutId id="2147484383" r:id="rId240"/>
    <p:sldLayoutId id="2147484384" r:id="rId241"/>
    <p:sldLayoutId id="2147484385" r:id="rId242"/>
    <p:sldLayoutId id="2147484386" r:id="rId243"/>
    <p:sldLayoutId id="2147484387" r:id="rId244"/>
    <p:sldLayoutId id="2147484388" r:id="rId245"/>
    <p:sldLayoutId id="2147484389" r:id="rId246"/>
    <p:sldLayoutId id="2147484390" r:id="rId247"/>
    <p:sldLayoutId id="2147484391" r:id="rId248"/>
    <p:sldLayoutId id="2147484392" r:id="rId249"/>
    <p:sldLayoutId id="2147484393" r:id="rId250"/>
    <p:sldLayoutId id="2147484394" r:id="rId251"/>
    <p:sldLayoutId id="2147484395" r:id="rId252"/>
    <p:sldLayoutId id="2147484396" r:id="rId253"/>
    <p:sldLayoutId id="2147484397" r:id="rId254"/>
    <p:sldLayoutId id="2147484398" r:id="rId255"/>
    <p:sldLayoutId id="2147484399" r:id="rId256"/>
    <p:sldLayoutId id="2147484400" r:id="rId257"/>
    <p:sldLayoutId id="2147484401" r:id="rId258"/>
    <p:sldLayoutId id="2147484402" r:id="rId259"/>
    <p:sldLayoutId id="2147484403" r:id="rId260"/>
    <p:sldLayoutId id="2147484404" r:id="rId261"/>
    <p:sldLayoutId id="2147484405" r:id="rId262"/>
    <p:sldLayoutId id="2147484406" r:id="rId263"/>
    <p:sldLayoutId id="2147484407" r:id="rId264"/>
    <p:sldLayoutId id="2147484408" r:id="rId265"/>
    <p:sldLayoutId id="2147484409" r:id="rId266"/>
    <p:sldLayoutId id="2147484410" r:id="rId267"/>
    <p:sldLayoutId id="2147484411" r:id="rId268"/>
    <p:sldLayoutId id="2147484412" r:id="rId269"/>
    <p:sldLayoutId id="2147484413" r:id="rId270"/>
    <p:sldLayoutId id="2147484414" r:id="rId271"/>
    <p:sldLayoutId id="2147484415" r:id="rId272"/>
    <p:sldLayoutId id="2147484416" r:id="rId273"/>
    <p:sldLayoutId id="2147484417" r:id="rId274"/>
    <p:sldLayoutId id="2147484418" r:id="rId275"/>
    <p:sldLayoutId id="2147484419" r:id="rId276"/>
    <p:sldLayoutId id="2147484420" r:id="rId277"/>
    <p:sldLayoutId id="2147484421" r:id="rId278"/>
    <p:sldLayoutId id="2147484422" r:id="rId279"/>
    <p:sldLayoutId id="2147484423" r:id="rId280"/>
    <p:sldLayoutId id="2147484424" r:id="rId281"/>
    <p:sldLayoutId id="2147484425" r:id="rId282"/>
    <p:sldLayoutId id="2147484426" r:id="rId283"/>
    <p:sldLayoutId id="2147484427" r:id="rId284"/>
    <p:sldLayoutId id="2147484428" r:id="rId285"/>
    <p:sldLayoutId id="2147484429" r:id="rId286"/>
    <p:sldLayoutId id="2147484430" r:id="rId287"/>
    <p:sldLayoutId id="2147484431" r:id="rId288"/>
    <p:sldLayoutId id="2147484432" r:id="rId289"/>
    <p:sldLayoutId id="2147484433" r:id="rId290"/>
    <p:sldLayoutId id="2147484434" r:id="rId291"/>
    <p:sldLayoutId id="2147484435" r:id="rId292"/>
    <p:sldLayoutId id="2147484436" r:id="rId293"/>
    <p:sldLayoutId id="2147484437" r:id="rId294"/>
    <p:sldLayoutId id="2147484438" r:id="rId295"/>
    <p:sldLayoutId id="2147484439" r:id="rId296"/>
    <p:sldLayoutId id="2147484440" r:id="rId297"/>
    <p:sldLayoutId id="2147484441" r:id="rId298"/>
    <p:sldLayoutId id="2147484442" r:id="rId299"/>
    <p:sldLayoutId id="2147484443" r:id="rId300"/>
    <p:sldLayoutId id="2147484444" r:id="rId301"/>
    <p:sldLayoutId id="2147484445" r:id="rId302"/>
    <p:sldLayoutId id="2147484446" r:id="rId303"/>
    <p:sldLayoutId id="2147484447" r:id="rId304"/>
    <p:sldLayoutId id="2147484448" r:id="rId305"/>
    <p:sldLayoutId id="2147484449" r:id="rId306"/>
    <p:sldLayoutId id="2147484450" r:id="rId307"/>
    <p:sldLayoutId id="2147484451" r:id="rId308"/>
    <p:sldLayoutId id="2147484452" r:id="rId309"/>
    <p:sldLayoutId id="2147484453" r:id="rId310"/>
    <p:sldLayoutId id="2147484454" r:id="rId311"/>
    <p:sldLayoutId id="2147484455" r:id="rId312"/>
    <p:sldLayoutId id="2147484456" r:id="rId313"/>
    <p:sldLayoutId id="2147484457" r:id="rId314"/>
    <p:sldLayoutId id="2147484458" r:id="rId315"/>
    <p:sldLayoutId id="2147484459" r:id="rId316"/>
    <p:sldLayoutId id="2147484460" r:id="rId317"/>
    <p:sldLayoutId id="2147484461" r:id="rId318"/>
    <p:sldLayoutId id="2147484462" r:id="rId319"/>
    <p:sldLayoutId id="2147484463" r:id="rId320"/>
    <p:sldLayoutId id="2147484464" r:id="rId321"/>
    <p:sldLayoutId id="2147484465" r:id="rId322"/>
    <p:sldLayoutId id="2147484466" r:id="rId323"/>
    <p:sldLayoutId id="2147484467" r:id="rId324"/>
    <p:sldLayoutId id="2147484468" r:id="rId325"/>
    <p:sldLayoutId id="2147484469" r:id="rId326"/>
    <p:sldLayoutId id="2147484470" r:id="rId327"/>
    <p:sldLayoutId id="2147484471" r:id="rId328"/>
    <p:sldLayoutId id="2147484472" r:id="rId329"/>
    <p:sldLayoutId id="2147484473" r:id="rId330"/>
    <p:sldLayoutId id="2147484474" r:id="rId331"/>
    <p:sldLayoutId id="2147484475" r:id="rId332"/>
    <p:sldLayoutId id="2147484476" r:id="rId333"/>
    <p:sldLayoutId id="2147484477" r:id="rId334"/>
    <p:sldLayoutId id="2147484478" r:id="rId335"/>
    <p:sldLayoutId id="2147484479" r:id="rId336"/>
    <p:sldLayoutId id="2147484480" r:id="rId337"/>
    <p:sldLayoutId id="2147484481" r:id="rId338"/>
    <p:sldLayoutId id="2147484482" r:id="rId339"/>
    <p:sldLayoutId id="2147484483" r:id="rId340"/>
    <p:sldLayoutId id="2147484484" r:id="rId341"/>
    <p:sldLayoutId id="2147484485" r:id="rId342"/>
    <p:sldLayoutId id="2147484486" r:id="rId343"/>
    <p:sldLayoutId id="2147484487" r:id="rId344"/>
    <p:sldLayoutId id="2147484488" r:id="rId345"/>
    <p:sldLayoutId id="2147484489" r:id="rId346"/>
    <p:sldLayoutId id="2147484490" r:id="rId347"/>
    <p:sldLayoutId id="2147484491" r:id="rId348"/>
    <p:sldLayoutId id="2147484492" r:id="rId349"/>
    <p:sldLayoutId id="2147484493" r:id="rId350"/>
    <p:sldLayoutId id="2147484494" r:id="rId351"/>
    <p:sldLayoutId id="2147484495" r:id="rId352"/>
    <p:sldLayoutId id="2147484496" r:id="rId353"/>
    <p:sldLayoutId id="2147484497" r:id="rId354"/>
    <p:sldLayoutId id="2147484498" r:id="rId355"/>
    <p:sldLayoutId id="2147484499" r:id="rId356"/>
    <p:sldLayoutId id="2147484500" r:id="rId357"/>
    <p:sldLayoutId id="2147484501" r:id="rId358"/>
    <p:sldLayoutId id="2147484502" r:id="rId359"/>
    <p:sldLayoutId id="2147484503" r:id="rId360"/>
    <p:sldLayoutId id="2147484504" r:id="rId361"/>
    <p:sldLayoutId id="2147484505" r:id="rId362"/>
    <p:sldLayoutId id="2147484506" r:id="rId363"/>
    <p:sldLayoutId id="2147484507" r:id="rId364"/>
    <p:sldLayoutId id="2147484508" r:id="rId365"/>
    <p:sldLayoutId id="2147484509" r:id="rId366"/>
    <p:sldLayoutId id="2147484510" r:id="rId367"/>
    <p:sldLayoutId id="2147484511" r:id="rId368"/>
    <p:sldLayoutId id="2147484512" r:id="rId369"/>
    <p:sldLayoutId id="2147484513" r:id="rId370"/>
    <p:sldLayoutId id="2147484514" r:id="rId371"/>
    <p:sldLayoutId id="2147484515" r:id="rId372"/>
    <p:sldLayoutId id="2147484516" r:id="rId373"/>
    <p:sldLayoutId id="2147484517" r:id="rId374"/>
    <p:sldLayoutId id="2147484518" r:id="rId375"/>
    <p:sldLayoutId id="2147484519" r:id="rId376"/>
    <p:sldLayoutId id="2147484520" r:id="rId377"/>
    <p:sldLayoutId id="2147484521" r:id="rId378"/>
    <p:sldLayoutId id="2147484522" r:id="rId379"/>
    <p:sldLayoutId id="2147484523" r:id="rId380"/>
    <p:sldLayoutId id="2147484524" r:id="rId381"/>
    <p:sldLayoutId id="2147484525" r:id="rId382"/>
    <p:sldLayoutId id="2147484526" r:id="rId383"/>
    <p:sldLayoutId id="2147484527" r:id="rId384"/>
    <p:sldLayoutId id="2147484528" r:id="rId385"/>
    <p:sldLayoutId id="2147484529" r:id="rId386"/>
    <p:sldLayoutId id="2147484530" r:id="rId387"/>
    <p:sldLayoutId id="2147484531" r:id="rId388"/>
    <p:sldLayoutId id="2147484532" r:id="rId389"/>
    <p:sldLayoutId id="2147484533" r:id="rId390"/>
    <p:sldLayoutId id="2147484534" r:id="rId391"/>
    <p:sldLayoutId id="2147484535" r:id="rId392"/>
    <p:sldLayoutId id="2147484536" r:id="rId393"/>
    <p:sldLayoutId id="2147484537" r:id="rId394"/>
    <p:sldLayoutId id="2147484538" r:id="rId395"/>
    <p:sldLayoutId id="2147484539" r:id="rId396"/>
    <p:sldLayoutId id="2147484540" r:id="rId397"/>
    <p:sldLayoutId id="2147484541" r:id="rId398"/>
    <p:sldLayoutId id="2147484542" r:id="rId399"/>
    <p:sldLayoutId id="2147484543" r:id="rId400"/>
    <p:sldLayoutId id="2147484544" r:id="rId401"/>
    <p:sldLayoutId id="2147484545" r:id="rId402"/>
    <p:sldLayoutId id="2147484546" r:id="rId403"/>
    <p:sldLayoutId id="2147484547" r:id="rId404"/>
    <p:sldLayoutId id="2147484548" r:id="rId405"/>
    <p:sldLayoutId id="2147484549" r:id="rId406"/>
    <p:sldLayoutId id="2147484550" r:id="rId407"/>
    <p:sldLayoutId id="2147484551" r:id="rId408"/>
    <p:sldLayoutId id="2147484552" r:id="rId409"/>
    <p:sldLayoutId id="2147484553" r:id="rId410"/>
    <p:sldLayoutId id="2147484554" r:id="rId411"/>
    <p:sldLayoutId id="2147484555" r:id="rId412"/>
    <p:sldLayoutId id="2147484556" r:id="rId413"/>
    <p:sldLayoutId id="2147484557" r:id="rId414"/>
    <p:sldLayoutId id="2147484558" r:id="rId415"/>
    <p:sldLayoutId id="2147484559" r:id="rId416"/>
    <p:sldLayoutId id="2147484560" r:id="rId417"/>
    <p:sldLayoutId id="2147484561" r:id="rId418"/>
    <p:sldLayoutId id="2147484562" r:id="rId419"/>
    <p:sldLayoutId id="2147484563" r:id="rId420"/>
    <p:sldLayoutId id="2147484564" r:id="rId421"/>
    <p:sldLayoutId id="2147484565" r:id="rId422"/>
    <p:sldLayoutId id="2147484566" r:id="rId423"/>
    <p:sldLayoutId id="2147484567" r:id="rId424"/>
    <p:sldLayoutId id="2147484568" r:id="rId425"/>
    <p:sldLayoutId id="2147484569" r:id="rId426"/>
    <p:sldLayoutId id="2147484570" r:id="rId427"/>
    <p:sldLayoutId id="2147484571" r:id="rId428"/>
    <p:sldLayoutId id="2147484572" r:id="rId429"/>
    <p:sldLayoutId id="2147484573" r:id="rId430"/>
    <p:sldLayoutId id="2147484574" r:id="rId431"/>
    <p:sldLayoutId id="2147484575" r:id="rId432"/>
    <p:sldLayoutId id="2147484576" r:id="rId433"/>
    <p:sldLayoutId id="2147484577" r:id="rId434"/>
    <p:sldLayoutId id="2147484578" r:id="rId435"/>
    <p:sldLayoutId id="2147484579" r:id="rId436"/>
    <p:sldLayoutId id="2147484580" r:id="rId437"/>
    <p:sldLayoutId id="2147484581" r:id="rId438"/>
    <p:sldLayoutId id="2147484582" r:id="rId439"/>
    <p:sldLayoutId id="2147484583" r:id="rId440"/>
    <p:sldLayoutId id="2147484584" r:id="rId441"/>
    <p:sldLayoutId id="2147484585" r:id="rId442"/>
    <p:sldLayoutId id="2147484586" r:id="rId443"/>
    <p:sldLayoutId id="2147484587" r:id="rId444"/>
    <p:sldLayoutId id="2147484588" r:id="rId445"/>
    <p:sldLayoutId id="2147484589" r:id="rId446"/>
    <p:sldLayoutId id="2147484590" r:id="rId447"/>
    <p:sldLayoutId id="2147484591" r:id="rId448"/>
    <p:sldLayoutId id="2147484592" r:id="rId449"/>
    <p:sldLayoutId id="2147484593" r:id="rId450"/>
    <p:sldLayoutId id="2147484594" r:id="rId451"/>
    <p:sldLayoutId id="2147484595" r:id="rId452"/>
    <p:sldLayoutId id="2147484596" r:id="rId453"/>
    <p:sldLayoutId id="2147484597" r:id="rId454"/>
    <p:sldLayoutId id="2147484598" r:id="rId455"/>
    <p:sldLayoutId id="2147484599" r:id="rId456"/>
    <p:sldLayoutId id="2147484600" r:id="rId457"/>
    <p:sldLayoutId id="2147484601" r:id="rId458"/>
    <p:sldLayoutId id="2147484602" r:id="rId459"/>
    <p:sldLayoutId id="2147484603" r:id="rId460"/>
    <p:sldLayoutId id="2147484604" r:id="rId461"/>
    <p:sldLayoutId id="2147484605" r:id="rId462"/>
    <p:sldLayoutId id="2147484606" r:id="rId463"/>
    <p:sldLayoutId id="2147484607" r:id="rId464"/>
    <p:sldLayoutId id="2147484608" r:id="rId465"/>
    <p:sldLayoutId id="2147484609" r:id="rId466"/>
    <p:sldLayoutId id="2147484610" r:id="rId467"/>
    <p:sldLayoutId id="2147484611" r:id="rId468"/>
    <p:sldLayoutId id="2147484612" r:id="rId469"/>
    <p:sldLayoutId id="2147484613" r:id="rId470"/>
    <p:sldLayoutId id="2147484614" r:id="rId471"/>
    <p:sldLayoutId id="2147484615" r:id="rId472"/>
    <p:sldLayoutId id="2147484616" r:id="rId473"/>
    <p:sldLayoutId id="2147484617" r:id="rId474"/>
    <p:sldLayoutId id="2147484618" r:id="rId475"/>
    <p:sldLayoutId id="2147484619" r:id="rId476"/>
    <p:sldLayoutId id="2147484620" r:id="rId477"/>
    <p:sldLayoutId id="2147484621" r:id="rId478"/>
    <p:sldLayoutId id="2147484622" r:id="rId479"/>
    <p:sldLayoutId id="2147484623" r:id="rId480"/>
    <p:sldLayoutId id="2147484624" r:id="rId481"/>
    <p:sldLayoutId id="2147484625" r:id="rId482"/>
    <p:sldLayoutId id="2147484626" r:id="rId483"/>
    <p:sldLayoutId id="2147484627" r:id="rId484"/>
    <p:sldLayoutId id="2147484628" r:id="rId485"/>
    <p:sldLayoutId id="2147484629" r:id="rId486"/>
    <p:sldLayoutId id="2147484630" r:id="rId487"/>
    <p:sldLayoutId id="2147484631" r:id="rId488"/>
    <p:sldLayoutId id="2147484632" r:id="rId489"/>
    <p:sldLayoutId id="2147484633" r:id="rId490"/>
    <p:sldLayoutId id="2147484634" r:id="rId491"/>
    <p:sldLayoutId id="2147484635" r:id="rId492"/>
    <p:sldLayoutId id="2147484636" r:id="rId493"/>
    <p:sldLayoutId id="2147484637" r:id="rId494"/>
    <p:sldLayoutId id="2147484638" r:id="rId495"/>
    <p:sldLayoutId id="2147484639" r:id="rId496"/>
    <p:sldLayoutId id="2147484640" r:id="rId497"/>
    <p:sldLayoutId id="2147484641" r:id="rId498"/>
    <p:sldLayoutId id="2147484642" r:id="rId499"/>
    <p:sldLayoutId id="2147484643" r:id="rId500"/>
    <p:sldLayoutId id="2147484644" r:id="rId501"/>
    <p:sldLayoutId id="2147484645" r:id="rId502"/>
    <p:sldLayoutId id="2147484646" r:id="rId503"/>
    <p:sldLayoutId id="2147484647" r:id="rId504"/>
    <p:sldLayoutId id="2147484648" r:id="rId505"/>
    <p:sldLayoutId id="2147484649" r:id="rId506"/>
    <p:sldLayoutId id="2147484650" r:id="rId507"/>
    <p:sldLayoutId id="2147484651" r:id="rId508"/>
    <p:sldLayoutId id="2147484652" r:id="rId509"/>
    <p:sldLayoutId id="2147484653" r:id="rId510"/>
    <p:sldLayoutId id="2147484654" r:id="rId511"/>
    <p:sldLayoutId id="2147484655" r:id="rId51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0173" name="Shape 10173"/>
        <p:cNvGrpSpPr/>
        <p:nvPr/>
      </p:nvGrpSpPr>
      <p:grpSpPr>
        <a:xfrm>
          <a:off x="0" y="0"/>
          <a:ext cx="0" cy="0"/>
          <a:chOff x="0" y="0"/>
          <a:chExt cx="0" cy="0"/>
        </a:xfrm>
      </p:grpSpPr>
      <p:sp>
        <p:nvSpPr>
          <p:cNvPr id="10174" name="Google Shape;10174;p66"/>
          <p:cNvSpPr txBox="1"/>
          <p:nvPr>
            <p:ph type="title"/>
          </p:nvPr>
        </p:nvSpPr>
        <p:spPr>
          <a:xfrm>
            <a:off x="603250" y="539750"/>
            <a:ext cx="10985500" cy="716582"/>
          </a:xfrm>
          <a:prstGeom prst="rect">
            <a:avLst/>
          </a:prstGeom>
          <a:noFill/>
          <a:ln>
            <a:noFill/>
          </a:ln>
        </p:spPr>
        <p:txBody>
          <a:bodyPr anchorCtr="0" anchor="t" bIns="50800" lIns="50800" spcFirstLastPara="1" rIns="50800" wrap="square" tIns="50800">
            <a:normAutofit/>
          </a:bodyPr>
          <a:lstStyle>
            <a:lvl1pPr lvl="0"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1pPr>
            <a:lvl2pPr lvl="1"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2pPr>
            <a:lvl3pPr lvl="2"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3pPr>
            <a:lvl4pPr lvl="3"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4pPr>
            <a:lvl5pPr lvl="4"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5pPr>
            <a:lvl6pPr lvl="5"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6pPr>
            <a:lvl7pPr lvl="6"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7pPr>
            <a:lvl8pPr lvl="7"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8pPr>
            <a:lvl9pPr lvl="8" marR="0" rtl="0" algn="l">
              <a:lnSpc>
                <a:spcPct val="80000"/>
              </a:lnSpc>
              <a:spcBef>
                <a:spcPts val="0"/>
              </a:spcBef>
              <a:spcAft>
                <a:spcPts val="0"/>
              </a:spcAft>
              <a:buClr>
                <a:srgbClr val="000000"/>
              </a:buClr>
              <a:buSzPts val="4250"/>
              <a:buFont typeface="Helvetica Neue"/>
              <a:buNone/>
              <a:defRPr b="1" i="0" sz="4250" u="none" cap="none" strike="noStrike">
                <a:solidFill>
                  <a:srgbClr val="000000"/>
                </a:solidFill>
                <a:latin typeface="Helvetica Neue"/>
                <a:ea typeface="Helvetica Neue"/>
                <a:cs typeface="Helvetica Neue"/>
                <a:sym typeface="Helvetica Neue"/>
              </a:defRPr>
            </a:lvl9pPr>
          </a:lstStyle>
          <a:p/>
        </p:txBody>
      </p:sp>
      <p:sp>
        <p:nvSpPr>
          <p:cNvPr id="10175" name="Google Shape;10175;p66"/>
          <p:cNvSpPr txBox="1"/>
          <p:nvPr>
            <p:ph idx="1" type="body"/>
          </p:nvPr>
        </p:nvSpPr>
        <p:spPr>
          <a:xfrm>
            <a:off x="603250" y="2124252"/>
            <a:ext cx="10985500" cy="4128006"/>
          </a:xfrm>
          <a:prstGeom prst="rect">
            <a:avLst/>
          </a:prstGeom>
          <a:noFill/>
          <a:ln>
            <a:noFill/>
          </a:ln>
        </p:spPr>
        <p:txBody>
          <a:bodyPr anchorCtr="0" anchor="t" bIns="50800" lIns="50800" spcFirstLastPara="1" rIns="50800" wrap="square" tIns="50800">
            <a:normAutofit/>
          </a:bodyPr>
          <a:lstStyle>
            <a:lvl1pPr indent="-443388" lvl="0" marL="4572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1pPr>
            <a:lvl2pPr indent="-443388" lvl="1" marL="9144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2pPr>
            <a:lvl3pPr indent="-443388" lvl="2" marL="13716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3pPr>
            <a:lvl4pPr indent="-443388" lvl="3" marL="18288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4pPr>
            <a:lvl5pPr indent="-443388" lvl="4" marL="22860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5pPr>
            <a:lvl6pPr indent="-443388" lvl="5" marL="27432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6pPr>
            <a:lvl7pPr indent="-443388" lvl="6" marL="32004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7pPr>
            <a:lvl8pPr indent="-443388" lvl="7" marL="36576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8pPr>
            <a:lvl9pPr indent="-443388" lvl="8" marL="4114800" marR="0" rtl="0" algn="l">
              <a:lnSpc>
                <a:spcPct val="140000"/>
              </a:lnSpc>
              <a:spcBef>
                <a:spcPts val="2250"/>
              </a:spcBef>
              <a:spcAft>
                <a:spcPts val="0"/>
              </a:spcAft>
              <a:buClr>
                <a:srgbClr val="404040"/>
              </a:buClr>
              <a:buSzPts val="3383"/>
              <a:buFont typeface="Arial"/>
              <a:buChar char="•"/>
              <a:defRPr b="0" i="0" sz="2750" u="none" cap="none" strike="noStrike">
                <a:solidFill>
                  <a:srgbClr val="404040"/>
                </a:solidFill>
                <a:latin typeface="Arial"/>
                <a:ea typeface="Arial"/>
                <a:cs typeface="Arial"/>
                <a:sym typeface="Arial"/>
              </a:defRPr>
            </a:lvl9pPr>
          </a:lstStyle>
          <a:p/>
        </p:txBody>
      </p:sp>
      <p:sp>
        <p:nvSpPr>
          <p:cNvPr id="10176" name="Google Shape;10176;p66"/>
          <p:cNvSpPr txBox="1"/>
          <p:nvPr>
            <p:ph idx="12" type="sldNum"/>
          </p:nvPr>
        </p:nvSpPr>
        <p:spPr>
          <a:xfrm>
            <a:off x="5971049" y="6486708"/>
            <a:ext cx="243656" cy="241092"/>
          </a:xfrm>
          <a:prstGeom prst="rect">
            <a:avLst/>
          </a:prstGeom>
          <a:noFill/>
          <a:ln>
            <a:noFill/>
          </a:ln>
        </p:spPr>
        <p:txBody>
          <a:bodyPr anchorCtr="0" anchor="b" bIns="50800" lIns="50800" spcFirstLastPara="1" rIns="50800" wrap="square" tIns="50800">
            <a:spAutoFit/>
          </a:bodyPr>
          <a:lstStyle>
            <a:lvl1pPr indent="0" lvl="0" marL="0" marR="0" rtl="0" algn="ctr">
              <a:lnSpc>
                <a:spcPct val="100000"/>
              </a:lnSpc>
              <a:spcBef>
                <a:spcPts val="0"/>
              </a:spcBef>
              <a:buNone/>
              <a:defRPr sz="900">
                <a:solidFill>
                  <a:srgbClr val="000000"/>
                </a:solidFill>
                <a:latin typeface="Helvetica Neue"/>
                <a:ea typeface="Helvetica Neue"/>
                <a:cs typeface="Helvetica Neue"/>
                <a:sym typeface="Helvetica Neue"/>
              </a:defRPr>
            </a:lvl1pPr>
            <a:lvl2pPr indent="0" lvl="1" marL="0" marR="0" rtl="0" algn="ctr">
              <a:lnSpc>
                <a:spcPct val="100000"/>
              </a:lnSpc>
              <a:spcBef>
                <a:spcPts val="0"/>
              </a:spcBef>
              <a:buNone/>
              <a:defRPr sz="900">
                <a:solidFill>
                  <a:srgbClr val="000000"/>
                </a:solidFill>
                <a:latin typeface="Helvetica Neue"/>
                <a:ea typeface="Helvetica Neue"/>
                <a:cs typeface="Helvetica Neue"/>
                <a:sym typeface="Helvetica Neue"/>
              </a:defRPr>
            </a:lvl2pPr>
            <a:lvl3pPr indent="0" lvl="2" marL="0" marR="0" rtl="0" algn="ctr">
              <a:lnSpc>
                <a:spcPct val="100000"/>
              </a:lnSpc>
              <a:spcBef>
                <a:spcPts val="0"/>
              </a:spcBef>
              <a:buNone/>
              <a:defRPr sz="900">
                <a:solidFill>
                  <a:srgbClr val="000000"/>
                </a:solidFill>
                <a:latin typeface="Helvetica Neue"/>
                <a:ea typeface="Helvetica Neue"/>
                <a:cs typeface="Helvetica Neue"/>
                <a:sym typeface="Helvetica Neue"/>
              </a:defRPr>
            </a:lvl3pPr>
            <a:lvl4pPr indent="0" lvl="3" marL="0" marR="0" rtl="0" algn="ctr">
              <a:lnSpc>
                <a:spcPct val="100000"/>
              </a:lnSpc>
              <a:spcBef>
                <a:spcPts val="0"/>
              </a:spcBef>
              <a:buNone/>
              <a:defRPr sz="900">
                <a:solidFill>
                  <a:srgbClr val="000000"/>
                </a:solidFill>
                <a:latin typeface="Helvetica Neue"/>
                <a:ea typeface="Helvetica Neue"/>
                <a:cs typeface="Helvetica Neue"/>
                <a:sym typeface="Helvetica Neue"/>
              </a:defRPr>
            </a:lvl4pPr>
            <a:lvl5pPr indent="0" lvl="4" marL="0" marR="0" rtl="0" algn="ctr">
              <a:lnSpc>
                <a:spcPct val="100000"/>
              </a:lnSpc>
              <a:spcBef>
                <a:spcPts val="0"/>
              </a:spcBef>
              <a:buNone/>
              <a:defRPr sz="900">
                <a:solidFill>
                  <a:srgbClr val="000000"/>
                </a:solidFill>
                <a:latin typeface="Helvetica Neue"/>
                <a:ea typeface="Helvetica Neue"/>
                <a:cs typeface="Helvetica Neue"/>
                <a:sym typeface="Helvetica Neue"/>
              </a:defRPr>
            </a:lvl5pPr>
            <a:lvl6pPr indent="0" lvl="5" marL="0" marR="0" rtl="0" algn="ctr">
              <a:lnSpc>
                <a:spcPct val="100000"/>
              </a:lnSpc>
              <a:spcBef>
                <a:spcPts val="0"/>
              </a:spcBef>
              <a:buNone/>
              <a:defRPr sz="900">
                <a:solidFill>
                  <a:srgbClr val="000000"/>
                </a:solidFill>
                <a:latin typeface="Helvetica Neue"/>
                <a:ea typeface="Helvetica Neue"/>
                <a:cs typeface="Helvetica Neue"/>
                <a:sym typeface="Helvetica Neue"/>
              </a:defRPr>
            </a:lvl6pPr>
            <a:lvl7pPr indent="0" lvl="6" marL="0" marR="0" rtl="0" algn="ctr">
              <a:lnSpc>
                <a:spcPct val="100000"/>
              </a:lnSpc>
              <a:spcBef>
                <a:spcPts val="0"/>
              </a:spcBef>
              <a:buNone/>
              <a:defRPr sz="900">
                <a:solidFill>
                  <a:srgbClr val="000000"/>
                </a:solidFill>
                <a:latin typeface="Helvetica Neue"/>
                <a:ea typeface="Helvetica Neue"/>
                <a:cs typeface="Helvetica Neue"/>
                <a:sym typeface="Helvetica Neue"/>
              </a:defRPr>
            </a:lvl7pPr>
            <a:lvl8pPr indent="0" lvl="7" marL="0" marR="0" rtl="0" algn="ctr">
              <a:lnSpc>
                <a:spcPct val="100000"/>
              </a:lnSpc>
              <a:spcBef>
                <a:spcPts val="0"/>
              </a:spcBef>
              <a:buNone/>
              <a:defRPr sz="900">
                <a:solidFill>
                  <a:srgbClr val="000000"/>
                </a:solidFill>
                <a:latin typeface="Helvetica Neue"/>
                <a:ea typeface="Helvetica Neue"/>
                <a:cs typeface="Helvetica Neue"/>
                <a:sym typeface="Helvetica Neue"/>
              </a:defRPr>
            </a:lvl8pPr>
            <a:lvl9pPr indent="0" lvl="8" marL="0" marR="0" rtl="0" algn="ctr">
              <a:lnSpc>
                <a:spcPct val="100000"/>
              </a:lnSpc>
              <a:spcBef>
                <a:spcPts val="0"/>
              </a:spcBef>
              <a:buNone/>
              <a:defRPr sz="9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4657" r:id="rId1"/>
    <p:sldLayoutId id="2147484658" r:id="rId2"/>
    <p:sldLayoutId id="2147484659" r:id="rId3"/>
    <p:sldLayoutId id="2147484660" r:id="rId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06" name="Shape 10206"/>
        <p:cNvGrpSpPr/>
        <p:nvPr/>
      </p:nvGrpSpPr>
      <p:grpSpPr>
        <a:xfrm>
          <a:off x="0" y="0"/>
          <a:ext cx="0" cy="0"/>
          <a:chOff x="0" y="0"/>
          <a:chExt cx="0" cy="0"/>
        </a:xfrm>
      </p:grpSpPr>
      <p:sp>
        <p:nvSpPr>
          <p:cNvPr id="10207" name="Google Shape;10207;p68"/>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3600"/>
              <a:buFont typeface="Arial"/>
              <a:buNone/>
              <a:defRPr b="0" i="0" sz="3600" u="none" cap="none" strike="noStrik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0208" name="Google Shape;10208;p68"/>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rmAutofit/>
          </a:bodyPr>
          <a:lstStyle>
            <a:lvl1pPr indent="-381000" lvl="0" marL="457200" marR="0" rtl="0" algn="l">
              <a:lnSpc>
                <a:spcPct val="90000"/>
              </a:lnSpc>
              <a:spcBef>
                <a:spcPts val="1000"/>
              </a:spcBef>
              <a:spcAft>
                <a:spcPts val="0"/>
              </a:spcAft>
              <a:buClr>
                <a:schemeClr val="accent2"/>
              </a:buClr>
              <a:buSzPts val="2400"/>
              <a:buFont typeface="Arial"/>
              <a:buChar char="•"/>
              <a:defRPr b="0" i="0" sz="2400" u="none" cap="none" strike="noStrike">
                <a:solidFill>
                  <a:schemeClr val="dk1"/>
                </a:solidFill>
                <a:latin typeface="Arial"/>
                <a:ea typeface="Arial"/>
                <a:cs typeface="Arial"/>
                <a:sym typeface="Arial"/>
              </a:defRPr>
            </a:lvl1pPr>
            <a:lvl2pPr indent="-355600" lvl="1" marL="914400" marR="0" rtl="0" algn="l">
              <a:lnSpc>
                <a:spcPct val="90000"/>
              </a:lnSpc>
              <a:spcBef>
                <a:spcPts val="500"/>
              </a:spcBef>
              <a:spcAft>
                <a:spcPts val="0"/>
              </a:spcAft>
              <a:buClr>
                <a:schemeClr val="accent2"/>
              </a:buClr>
              <a:buSzPts val="2000"/>
              <a:buFont typeface="Arial"/>
              <a:buChar char="•"/>
              <a:defRPr b="0" i="0" sz="2000" u="none" cap="none" strike="noStrike">
                <a:solidFill>
                  <a:schemeClr val="dk1"/>
                </a:solidFill>
                <a:latin typeface="Arial"/>
                <a:ea typeface="Arial"/>
                <a:cs typeface="Arial"/>
                <a:sym typeface="Arial"/>
              </a:defRPr>
            </a:lvl2pPr>
            <a:lvl3pPr indent="-342900" lvl="2" marL="1371600" marR="0" rtl="0" algn="l">
              <a:lnSpc>
                <a:spcPct val="90000"/>
              </a:lnSpc>
              <a:spcBef>
                <a:spcPts val="500"/>
              </a:spcBef>
              <a:spcAft>
                <a:spcPts val="0"/>
              </a:spcAft>
              <a:buClr>
                <a:schemeClr val="accent2"/>
              </a:buClr>
              <a:buSzPts val="1800"/>
              <a:buFont typeface="Arial"/>
              <a:buChar char="•"/>
              <a:defRPr b="0" i="0" sz="1800" u="none" cap="none" strike="noStrike">
                <a:solidFill>
                  <a:schemeClr val="dk1"/>
                </a:solidFill>
                <a:latin typeface="Arial"/>
                <a:ea typeface="Arial"/>
                <a:cs typeface="Arial"/>
                <a:sym typeface="Arial"/>
              </a:defRPr>
            </a:lvl3pPr>
            <a:lvl4pPr indent="-330200" lvl="3" marL="1828800" marR="0" rtl="0" algn="l">
              <a:lnSpc>
                <a:spcPct val="90000"/>
              </a:lnSpc>
              <a:spcBef>
                <a:spcPts val="500"/>
              </a:spcBef>
              <a:spcAft>
                <a:spcPts val="0"/>
              </a:spcAft>
              <a:buClr>
                <a:schemeClr val="accent2"/>
              </a:buClr>
              <a:buSzPts val="1600"/>
              <a:buFont typeface="Arial"/>
              <a:buChar char="•"/>
              <a:defRPr b="0" i="0" sz="1600" u="none" cap="none" strike="noStrike">
                <a:solidFill>
                  <a:schemeClr val="dk1"/>
                </a:solidFill>
                <a:latin typeface="Arial"/>
                <a:ea typeface="Arial"/>
                <a:cs typeface="Arial"/>
                <a:sym typeface="Arial"/>
              </a:defRPr>
            </a:lvl4pPr>
            <a:lvl5pPr indent="-330200" lvl="4" marL="2286000" marR="0" rtl="0" algn="l">
              <a:lnSpc>
                <a:spcPct val="90000"/>
              </a:lnSpc>
              <a:spcBef>
                <a:spcPts val="500"/>
              </a:spcBef>
              <a:spcAft>
                <a:spcPts val="0"/>
              </a:spcAft>
              <a:buClr>
                <a:schemeClr val="accent2"/>
              </a:buClr>
              <a:buSzPts val="1600"/>
              <a:buFont typeface="Arial"/>
              <a:buChar char="•"/>
              <a:defRPr b="0" i="0" sz="1600" u="none" cap="none" strike="noStrike">
                <a:solidFill>
                  <a:schemeClr val="dk1"/>
                </a:solidFill>
                <a:latin typeface="Arial"/>
                <a:ea typeface="Arial"/>
                <a:cs typeface="Arial"/>
                <a:sym typeface="Arial"/>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9pPr>
          </a:lstStyle>
          <a:p/>
        </p:txBody>
      </p:sp>
      <p:sp>
        <p:nvSpPr>
          <p:cNvPr id="10209" name="Google Shape;10209;p68"/>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sz="1200">
                <a:solidFill>
                  <a:srgbClr val="919497"/>
                </a:solidFill>
                <a:latin typeface="Arial"/>
                <a:ea typeface="Arial"/>
                <a:cs typeface="Arial"/>
                <a:sym typeface="Arial"/>
              </a:defRPr>
            </a:lvl1pPr>
            <a:lvl2pPr indent="0" lvl="1" marL="0" marR="0" rtl="0" algn="r">
              <a:spcBef>
                <a:spcPts val="0"/>
              </a:spcBef>
              <a:buNone/>
              <a:defRPr sz="1200">
                <a:solidFill>
                  <a:srgbClr val="919497"/>
                </a:solidFill>
                <a:latin typeface="Arial"/>
                <a:ea typeface="Arial"/>
                <a:cs typeface="Arial"/>
                <a:sym typeface="Arial"/>
              </a:defRPr>
            </a:lvl2pPr>
            <a:lvl3pPr indent="0" lvl="2" marL="0" marR="0" rtl="0" algn="r">
              <a:spcBef>
                <a:spcPts val="0"/>
              </a:spcBef>
              <a:buNone/>
              <a:defRPr sz="1200">
                <a:solidFill>
                  <a:srgbClr val="919497"/>
                </a:solidFill>
                <a:latin typeface="Arial"/>
                <a:ea typeface="Arial"/>
                <a:cs typeface="Arial"/>
                <a:sym typeface="Arial"/>
              </a:defRPr>
            </a:lvl3pPr>
            <a:lvl4pPr indent="0" lvl="3" marL="0" marR="0" rtl="0" algn="r">
              <a:spcBef>
                <a:spcPts val="0"/>
              </a:spcBef>
              <a:buNone/>
              <a:defRPr sz="1200">
                <a:solidFill>
                  <a:srgbClr val="919497"/>
                </a:solidFill>
                <a:latin typeface="Arial"/>
                <a:ea typeface="Arial"/>
                <a:cs typeface="Arial"/>
                <a:sym typeface="Arial"/>
              </a:defRPr>
            </a:lvl4pPr>
            <a:lvl5pPr indent="0" lvl="4" marL="0" marR="0" rtl="0" algn="r">
              <a:spcBef>
                <a:spcPts val="0"/>
              </a:spcBef>
              <a:buNone/>
              <a:defRPr sz="1200">
                <a:solidFill>
                  <a:srgbClr val="919497"/>
                </a:solidFill>
                <a:latin typeface="Arial"/>
                <a:ea typeface="Arial"/>
                <a:cs typeface="Arial"/>
                <a:sym typeface="Arial"/>
              </a:defRPr>
            </a:lvl5pPr>
            <a:lvl6pPr indent="0" lvl="5" marL="0" marR="0" rtl="0" algn="r">
              <a:spcBef>
                <a:spcPts val="0"/>
              </a:spcBef>
              <a:buNone/>
              <a:defRPr sz="1200">
                <a:solidFill>
                  <a:srgbClr val="919497"/>
                </a:solidFill>
                <a:latin typeface="Arial"/>
                <a:ea typeface="Arial"/>
                <a:cs typeface="Arial"/>
                <a:sym typeface="Arial"/>
              </a:defRPr>
            </a:lvl6pPr>
            <a:lvl7pPr indent="0" lvl="6" marL="0" marR="0" rtl="0" algn="r">
              <a:spcBef>
                <a:spcPts val="0"/>
              </a:spcBef>
              <a:buNone/>
              <a:defRPr sz="1200">
                <a:solidFill>
                  <a:srgbClr val="919497"/>
                </a:solidFill>
                <a:latin typeface="Arial"/>
                <a:ea typeface="Arial"/>
                <a:cs typeface="Arial"/>
                <a:sym typeface="Arial"/>
              </a:defRPr>
            </a:lvl7pPr>
            <a:lvl8pPr indent="0" lvl="7" marL="0" marR="0" rtl="0" algn="r">
              <a:spcBef>
                <a:spcPts val="0"/>
              </a:spcBef>
              <a:buNone/>
              <a:defRPr sz="1200">
                <a:solidFill>
                  <a:srgbClr val="919497"/>
                </a:solidFill>
                <a:latin typeface="Arial"/>
                <a:ea typeface="Arial"/>
                <a:cs typeface="Arial"/>
                <a:sym typeface="Arial"/>
              </a:defRPr>
            </a:lvl8pPr>
            <a:lvl9pPr indent="0" lvl="8" marL="0" marR="0" rtl="0" algn="r">
              <a:spcBef>
                <a:spcPts val="0"/>
              </a:spcBef>
              <a:buNone/>
              <a:defRPr sz="1200">
                <a:solidFill>
                  <a:srgbClr val="919497"/>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
        <p:nvSpPr>
          <p:cNvPr id="10210" name="Google Shape;10210;p68"/>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sz="1200">
                <a:solidFill>
                  <a:srgbClr val="919497"/>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sldLayoutIdLst>
    <p:sldLayoutId id="2147484662" r:id="rId1"/>
    <p:sldLayoutId id="2147484663" r:id="rId2"/>
    <p:sldLayoutId id="2147484664" r:id="rId3"/>
    <p:sldLayoutId id="2147484665" r:id="rId4"/>
    <p:sldLayoutId id="2147484666" r:id="rId5"/>
    <p:sldLayoutId id="2147484667" r:id="rId6"/>
    <p:sldLayoutId id="2147484668" r:id="rId7"/>
    <p:sldLayoutId id="2147484669" r:id="rId8"/>
    <p:sldLayoutId id="2147484670" r:id="rId9"/>
    <p:sldLayoutId id="2147484671" r:id="rId10"/>
    <p:sldLayoutId id="2147484672" r:id="rId11"/>
    <p:sldLayoutId id="2147484673" r:id="rId12"/>
    <p:sldLayoutId id="2147484674" r:id="rId1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0339" name="Shape 10339"/>
        <p:cNvGrpSpPr/>
        <p:nvPr/>
      </p:nvGrpSpPr>
      <p:grpSpPr>
        <a:xfrm>
          <a:off x="0" y="0"/>
          <a:ext cx="0" cy="0"/>
          <a:chOff x="0" y="0"/>
          <a:chExt cx="0" cy="0"/>
        </a:xfrm>
      </p:grpSpPr>
      <p:sp>
        <p:nvSpPr>
          <p:cNvPr id="10340" name="Google Shape;10340;p70"/>
          <p:cNvSpPr txBox="1"/>
          <p:nvPr>
            <p:ph type="title"/>
          </p:nvPr>
        </p:nvSpPr>
        <p:spPr>
          <a:xfrm>
            <a:off x="603250" y="539750"/>
            <a:ext cx="10985500" cy="716582"/>
          </a:xfrm>
          <a:prstGeom prst="rect">
            <a:avLst/>
          </a:prstGeom>
          <a:noFill/>
          <a:ln>
            <a:noFill/>
          </a:ln>
        </p:spPr>
        <p:txBody>
          <a:bodyPr anchorCtr="0" anchor="t" bIns="50800" lIns="50800" spcFirstLastPara="1" rIns="50800" wrap="square" tIns="50800">
            <a:normAutofit/>
          </a:bodyPr>
          <a:lstStyle>
            <a:lvl1pPr lvl="0"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1pPr>
            <a:lvl2pPr lvl="1"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2pPr>
            <a:lvl3pPr lvl="2"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3pPr>
            <a:lvl4pPr lvl="3"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4pPr>
            <a:lvl5pPr lvl="4"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5pPr>
            <a:lvl6pPr lvl="5"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6pPr>
            <a:lvl7pPr lvl="6"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7pPr>
            <a:lvl8pPr lvl="7"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8pPr>
            <a:lvl9pPr lvl="8" marR="0" rtl="0" algn="l">
              <a:lnSpc>
                <a:spcPct val="80000"/>
              </a:lnSpc>
              <a:spcBef>
                <a:spcPts val="0"/>
              </a:spcBef>
              <a:spcAft>
                <a:spcPts val="0"/>
              </a:spcAft>
              <a:buClr>
                <a:srgbClr val="000000"/>
              </a:buClr>
              <a:buSzPts val="8500"/>
              <a:buFont typeface="Helvetica Neue"/>
              <a:buNone/>
              <a:defRPr b="1" i="0" sz="8500" u="none" cap="none" strike="noStrike">
                <a:solidFill>
                  <a:srgbClr val="000000"/>
                </a:solidFill>
                <a:latin typeface="Helvetica Neue"/>
                <a:ea typeface="Helvetica Neue"/>
                <a:cs typeface="Helvetica Neue"/>
                <a:sym typeface="Helvetica Neue"/>
              </a:defRPr>
            </a:lvl9pPr>
          </a:lstStyle>
          <a:p/>
        </p:txBody>
      </p:sp>
      <p:sp>
        <p:nvSpPr>
          <p:cNvPr id="10341" name="Google Shape;10341;p70"/>
          <p:cNvSpPr txBox="1"/>
          <p:nvPr>
            <p:ph idx="1" type="body"/>
          </p:nvPr>
        </p:nvSpPr>
        <p:spPr>
          <a:xfrm>
            <a:off x="603250" y="2124252"/>
            <a:ext cx="10985500" cy="4128006"/>
          </a:xfrm>
          <a:prstGeom prst="rect">
            <a:avLst/>
          </a:prstGeom>
          <a:noFill/>
          <a:ln>
            <a:noFill/>
          </a:ln>
        </p:spPr>
        <p:txBody>
          <a:bodyPr anchorCtr="0" anchor="t" bIns="50800" lIns="50800" spcFirstLastPara="1" rIns="50800" wrap="square" tIns="50800">
            <a:normAutofit/>
          </a:bodyPr>
          <a:lstStyle>
            <a:lvl1pPr indent="-658177" lvl="0" marL="4572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1pPr>
            <a:lvl2pPr indent="-658177" lvl="1" marL="9144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2pPr>
            <a:lvl3pPr indent="-658177" lvl="2" marL="13716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3pPr>
            <a:lvl4pPr indent="-658177" lvl="3" marL="18288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4pPr>
            <a:lvl5pPr indent="-658177" lvl="4" marL="22860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5pPr>
            <a:lvl6pPr indent="-658177" lvl="5" marL="27432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6pPr>
            <a:lvl7pPr indent="-658177" lvl="6" marL="32004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7pPr>
            <a:lvl8pPr indent="-658177" lvl="7" marL="36576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8pPr>
            <a:lvl9pPr indent="-658177" lvl="8" marL="4114800" marR="0" rtl="0" algn="l">
              <a:lnSpc>
                <a:spcPct val="140000"/>
              </a:lnSpc>
              <a:spcBef>
                <a:spcPts val="4500"/>
              </a:spcBef>
              <a:spcAft>
                <a:spcPts val="0"/>
              </a:spcAft>
              <a:buClr>
                <a:srgbClr val="404040"/>
              </a:buClr>
              <a:buSzPts val="6765"/>
              <a:buFont typeface="Arial"/>
              <a:buChar char="•"/>
              <a:defRPr b="0" i="0" sz="5500" u="none" cap="none" strike="noStrike">
                <a:solidFill>
                  <a:srgbClr val="404040"/>
                </a:solidFill>
                <a:latin typeface="Arial"/>
                <a:ea typeface="Arial"/>
                <a:cs typeface="Arial"/>
                <a:sym typeface="Arial"/>
              </a:defRPr>
            </a:lvl9pPr>
          </a:lstStyle>
          <a:p/>
        </p:txBody>
      </p:sp>
      <p:sp>
        <p:nvSpPr>
          <p:cNvPr id="10342" name="Google Shape;10342;p70"/>
          <p:cNvSpPr txBox="1"/>
          <p:nvPr>
            <p:ph idx="12" type="sldNum"/>
          </p:nvPr>
        </p:nvSpPr>
        <p:spPr>
          <a:xfrm>
            <a:off x="6000750" y="6209709"/>
            <a:ext cx="184253" cy="518091"/>
          </a:xfrm>
          <a:prstGeom prst="rect">
            <a:avLst/>
          </a:prstGeom>
          <a:noFill/>
          <a:ln>
            <a:noFill/>
          </a:ln>
        </p:spPr>
        <p:txBody>
          <a:bodyPr anchorCtr="0" anchor="b" bIns="50800" lIns="50800" spcFirstLastPara="1" rIns="50800" wrap="square" tIns="50800">
            <a:spAutoFit/>
          </a:bodyPr>
          <a:lstStyle>
            <a:lvl1pPr indent="0" lvl="0" marL="0" marR="0" rtl="0" algn="ctr">
              <a:lnSpc>
                <a:spcPct val="100000"/>
              </a:lnSpc>
              <a:spcBef>
                <a:spcPts val="0"/>
              </a:spcBef>
              <a:buNone/>
              <a:defRPr sz="900">
                <a:solidFill>
                  <a:srgbClr val="000000"/>
                </a:solidFill>
                <a:latin typeface="Helvetica Neue"/>
                <a:ea typeface="Helvetica Neue"/>
                <a:cs typeface="Helvetica Neue"/>
                <a:sym typeface="Helvetica Neue"/>
              </a:defRPr>
            </a:lvl1pPr>
            <a:lvl2pPr indent="0" lvl="1" marL="0" marR="0" rtl="0" algn="ctr">
              <a:lnSpc>
                <a:spcPct val="100000"/>
              </a:lnSpc>
              <a:spcBef>
                <a:spcPts val="0"/>
              </a:spcBef>
              <a:buNone/>
              <a:defRPr sz="900">
                <a:solidFill>
                  <a:srgbClr val="000000"/>
                </a:solidFill>
                <a:latin typeface="Helvetica Neue"/>
                <a:ea typeface="Helvetica Neue"/>
                <a:cs typeface="Helvetica Neue"/>
                <a:sym typeface="Helvetica Neue"/>
              </a:defRPr>
            </a:lvl2pPr>
            <a:lvl3pPr indent="0" lvl="2" marL="0" marR="0" rtl="0" algn="ctr">
              <a:lnSpc>
                <a:spcPct val="100000"/>
              </a:lnSpc>
              <a:spcBef>
                <a:spcPts val="0"/>
              </a:spcBef>
              <a:buNone/>
              <a:defRPr sz="900">
                <a:solidFill>
                  <a:srgbClr val="000000"/>
                </a:solidFill>
                <a:latin typeface="Helvetica Neue"/>
                <a:ea typeface="Helvetica Neue"/>
                <a:cs typeface="Helvetica Neue"/>
                <a:sym typeface="Helvetica Neue"/>
              </a:defRPr>
            </a:lvl3pPr>
            <a:lvl4pPr indent="0" lvl="3" marL="0" marR="0" rtl="0" algn="ctr">
              <a:lnSpc>
                <a:spcPct val="100000"/>
              </a:lnSpc>
              <a:spcBef>
                <a:spcPts val="0"/>
              </a:spcBef>
              <a:buNone/>
              <a:defRPr sz="900">
                <a:solidFill>
                  <a:srgbClr val="000000"/>
                </a:solidFill>
                <a:latin typeface="Helvetica Neue"/>
                <a:ea typeface="Helvetica Neue"/>
                <a:cs typeface="Helvetica Neue"/>
                <a:sym typeface="Helvetica Neue"/>
              </a:defRPr>
            </a:lvl4pPr>
            <a:lvl5pPr indent="0" lvl="4" marL="0" marR="0" rtl="0" algn="ctr">
              <a:lnSpc>
                <a:spcPct val="100000"/>
              </a:lnSpc>
              <a:spcBef>
                <a:spcPts val="0"/>
              </a:spcBef>
              <a:buNone/>
              <a:defRPr sz="900">
                <a:solidFill>
                  <a:srgbClr val="000000"/>
                </a:solidFill>
                <a:latin typeface="Helvetica Neue"/>
                <a:ea typeface="Helvetica Neue"/>
                <a:cs typeface="Helvetica Neue"/>
                <a:sym typeface="Helvetica Neue"/>
              </a:defRPr>
            </a:lvl5pPr>
            <a:lvl6pPr indent="0" lvl="5" marL="0" marR="0" rtl="0" algn="ctr">
              <a:lnSpc>
                <a:spcPct val="100000"/>
              </a:lnSpc>
              <a:spcBef>
                <a:spcPts val="0"/>
              </a:spcBef>
              <a:buNone/>
              <a:defRPr sz="900">
                <a:solidFill>
                  <a:srgbClr val="000000"/>
                </a:solidFill>
                <a:latin typeface="Helvetica Neue"/>
                <a:ea typeface="Helvetica Neue"/>
                <a:cs typeface="Helvetica Neue"/>
                <a:sym typeface="Helvetica Neue"/>
              </a:defRPr>
            </a:lvl6pPr>
            <a:lvl7pPr indent="0" lvl="6" marL="0" marR="0" rtl="0" algn="ctr">
              <a:lnSpc>
                <a:spcPct val="100000"/>
              </a:lnSpc>
              <a:spcBef>
                <a:spcPts val="0"/>
              </a:spcBef>
              <a:buNone/>
              <a:defRPr sz="900">
                <a:solidFill>
                  <a:srgbClr val="000000"/>
                </a:solidFill>
                <a:latin typeface="Helvetica Neue"/>
                <a:ea typeface="Helvetica Neue"/>
                <a:cs typeface="Helvetica Neue"/>
                <a:sym typeface="Helvetica Neue"/>
              </a:defRPr>
            </a:lvl7pPr>
            <a:lvl8pPr indent="0" lvl="7" marL="0" marR="0" rtl="0" algn="ctr">
              <a:lnSpc>
                <a:spcPct val="100000"/>
              </a:lnSpc>
              <a:spcBef>
                <a:spcPts val="0"/>
              </a:spcBef>
              <a:buNone/>
              <a:defRPr sz="900">
                <a:solidFill>
                  <a:srgbClr val="000000"/>
                </a:solidFill>
                <a:latin typeface="Helvetica Neue"/>
                <a:ea typeface="Helvetica Neue"/>
                <a:cs typeface="Helvetica Neue"/>
                <a:sym typeface="Helvetica Neue"/>
              </a:defRPr>
            </a:lvl8pPr>
            <a:lvl9pPr indent="0" lvl="8" marL="0" marR="0" rtl="0" algn="ctr">
              <a:lnSpc>
                <a:spcPct val="100000"/>
              </a:lnSpc>
              <a:spcBef>
                <a:spcPts val="0"/>
              </a:spcBef>
              <a:buNone/>
              <a:defRPr sz="9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4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348" name="Shape 10348"/>
        <p:cNvGrpSpPr/>
        <p:nvPr/>
      </p:nvGrpSpPr>
      <p:grpSpPr>
        <a:xfrm>
          <a:off x="0" y="0"/>
          <a:ext cx="0" cy="0"/>
          <a:chOff x="0" y="0"/>
          <a:chExt cx="0" cy="0"/>
        </a:xfrm>
      </p:grpSpPr>
      <p:sp>
        <p:nvSpPr>
          <p:cNvPr id="10349" name="Google Shape;10349;p76"/>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accent1"/>
              </a:buClr>
              <a:buSzPts val="3600"/>
              <a:buFont typeface="Calibri"/>
              <a:buNone/>
              <a:defRPr b="1" i="0" sz="3600" u="none" cap="none" strike="noStrik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0350" name="Google Shape;10350;p76"/>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lvl1pPr indent="-381000" lvl="0" marL="457200" marR="0" rtl="0" algn="l">
              <a:lnSpc>
                <a:spcPct val="100000"/>
              </a:lnSpc>
              <a:spcBef>
                <a:spcPts val="1000"/>
              </a:spcBef>
              <a:spcAft>
                <a:spcPts val="0"/>
              </a:spcAft>
              <a:buClr>
                <a:schemeClr val="accent2"/>
              </a:buClr>
              <a:buSzPts val="2400"/>
              <a:buFont typeface="Arial"/>
              <a:buChar char="•"/>
              <a:defRPr b="0" i="0" sz="2400" u="none" cap="none" strike="noStrike">
                <a:solidFill>
                  <a:schemeClr val="dk1"/>
                </a:solidFill>
                <a:latin typeface="Calibri"/>
                <a:ea typeface="Calibri"/>
                <a:cs typeface="Calibri"/>
                <a:sym typeface="Calibri"/>
              </a:defRPr>
            </a:lvl1pPr>
            <a:lvl2pPr indent="-355600" lvl="1" marL="914400" marR="0" rtl="0" algn="l">
              <a:lnSpc>
                <a:spcPct val="100000"/>
              </a:lnSpc>
              <a:spcBef>
                <a:spcPts val="1000"/>
              </a:spcBef>
              <a:spcAft>
                <a:spcPts val="0"/>
              </a:spcAft>
              <a:buClr>
                <a:schemeClr val="accent1"/>
              </a:buClr>
              <a:buSzPts val="2000"/>
              <a:buFont typeface="Arial"/>
              <a:buChar char="•"/>
              <a:defRPr b="0" i="0" sz="2000" u="none" cap="none" strike="noStrike">
                <a:solidFill>
                  <a:schemeClr val="dk1"/>
                </a:solidFill>
                <a:latin typeface="Calibri"/>
                <a:ea typeface="Calibri"/>
                <a:cs typeface="Calibri"/>
                <a:sym typeface="Calibri"/>
              </a:defRPr>
            </a:lvl2pPr>
            <a:lvl3pPr indent="-342900" lvl="2" marL="1371600" marR="0" rtl="0" algn="l">
              <a:lnSpc>
                <a:spcPct val="100000"/>
              </a:lnSpc>
              <a:spcBef>
                <a:spcPts val="1000"/>
              </a:spcBef>
              <a:spcAft>
                <a:spcPts val="0"/>
              </a:spcAft>
              <a:buClr>
                <a:schemeClr val="accent2"/>
              </a:buClr>
              <a:buSzPts val="1800"/>
              <a:buFont typeface="Arial"/>
              <a:buChar char="•"/>
              <a:defRPr b="0" i="0" sz="1800" u="none" cap="none" strike="noStrike">
                <a:solidFill>
                  <a:schemeClr val="dk1"/>
                </a:solidFill>
                <a:latin typeface="Calibri"/>
                <a:ea typeface="Calibri"/>
                <a:cs typeface="Calibri"/>
                <a:sym typeface="Calibri"/>
              </a:defRPr>
            </a:lvl3pPr>
            <a:lvl4pPr indent="-330200" lvl="3" marL="18288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4pPr>
            <a:lvl5pPr indent="-330200" lvl="4" marL="2286000" marR="0" rtl="0" algn="l">
              <a:lnSpc>
                <a:spcPct val="100000"/>
              </a:lnSpc>
              <a:spcBef>
                <a:spcPts val="1000"/>
              </a:spcBef>
              <a:spcAft>
                <a:spcPts val="0"/>
              </a:spcAft>
              <a:buClr>
                <a:schemeClr val="accent2"/>
              </a:buClr>
              <a:buSzPts val="1600"/>
              <a:buFont typeface="Arial"/>
              <a:buChar char="•"/>
              <a:defRPr b="0" i="0" sz="1600" u="none" cap="none" strike="noStrike">
                <a:solidFill>
                  <a:schemeClr val="dk1"/>
                </a:solidFill>
                <a:latin typeface="Calibri"/>
                <a:ea typeface="Calibri"/>
                <a:cs typeface="Calibri"/>
                <a:sym typeface="Calibri"/>
              </a:defRPr>
            </a:lvl5pPr>
            <a:lvl6pPr indent="-342900" lvl="5" marL="2743200" marR="0" rtl="0" algn="l">
              <a:lnSpc>
                <a:spcPct val="90000"/>
              </a:lnSpc>
              <a:spcBef>
                <a:spcPts val="10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351" name="Google Shape;10351;p76"/>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sz="1200">
                <a:solidFill>
                  <a:srgbClr val="919497"/>
                </a:solidFill>
                <a:latin typeface="Calibri"/>
                <a:ea typeface="Calibri"/>
                <a:cs typeface="Calibri"/>
                <a:sym typeface="Calibri"/>
              </a:defRPr>
            </a:lvl1pPr>
            <a:lvl2pPr indent="0" lvl="1" marL="0" marR="0" rtl="0" algn="r">
              <a:spcBef>
                <a:spcPts val="0"/>
              </a:spcBef>
              <a:buNone/>
              <a:defRPr sz="1200">
                <a:solidFill>
                  <a:srgbClr val="919497"/>
                </a:solidFill>
                <a:latin typeface="Calibri"/>
                <a:ea typeface="Calibri"/>
                <a:cs typeface="Calibri"/>
                <a:sym typeface="Calibri"/>
              </a:defRPr>
            </a:lvl2pPr>
            <a:lvl3pPr indent="0" lvl="2" marL="0" marR="0" rtl="0" algn="r">
              <a:spcBef>
                <a:spcPts val="0"/>
              </a:spcBef>
              <a:buNone/>
              <a:defRPr sz="1200">
                <a:solidFill>
                  <a:srgbClr val="919497"/>
                </a:solidFill>
                <a:latin typeface="Calibri"/>
                <a:ea typeface="Calibri"/>
                <a:cs typeface="Calibri"/>
                <a:sym typeface="Calibri"/>
              </a:defRPr>
            </a:lvl3pPr>
            <a:lvl4pPr indent="0" lvl="3" marL="0" marR="0" rtl="0" algn="r">
              <a:spcBef>
                <a:spcPts val="0"/>
              </a:spcBef>
              <a:buNone/>
              <a:defRPr sz="1200">
                <a:solidFill>
                  <a:srgbClr val="919497"/>
                </a:solidFill>
                <a:latin typeface="Calibri"/>
                <a:ea typeface="Calibri"/>
                <a:cs typeface="Calibri"/>
                <a:sym typeface="Calibri"/>
              </a:defRPr>
            </a:lvl4pPr>
            <a:lvl5pPr indent="0" lvl="4" marL="0" marR="0" rtl="0" algn="r">
              <a:spcBef>
                <a:spcPts val="0"/>
              </a:spcBef>
              <a:buNone/>
              <a:defRPr sz="1200">
                <a:solidFill>
                  <a:srgbClr val="919497"/>
                </a:solidFill>
                <a:latin typeface="Calibri"/>
                <a:ea typeface="Calibri"/>
                <a:cs typeface="Calibri"/>
                <a:sym typeface="Calibri"/>
              </a:defRPr>
            </a:lvl5pPr>
            <a:lvl6pPr indent="0" lvl="5" marL="0" marR="0" rtl="0" algn="r">
              <a:spcBef>
                <a:spcPts val="0"/>
              </a:spcBef>
              <a:buNone/>
              <a:defRPr sz="1200">
                <a:solidFill>
                  <a:srgbClr val="919497"/>
                </a:solidFill>
                <a:latin typeface="Calibri"/>
                <a:ea typeface="Calibri"/>
                <a:cs typeface="Calibri"/>
                <a:sym typeface="Calibri"/>
              </a:defRPr>
            </a:lvl6pPr>
            <a:lvl7pPr indent="0" lvl="6" marL="0" marR="0" rtl="0" algn="r">
              <a:spcBef>
                <a:spcPts val="0"/>
              </a:spcBef>
              <a:buNone/>
              <a:defRPr sz="1200">
                <a:solidFill>
                  <a:srgbClr val="919497"/>
                </a:solidFill>
                <a:latin typeface="Calibri"/>
                <a:ea typeface="Calibri"/>
                <a:cs typeface="Calibri"/>
                <a:sym typeface="Calibri"/>
              </a:defRPr>
            </a:lvl7pPr>
            <a:lvl8pPr indent="0" lvl="7" marL="0" marR="0" rtl="0" algn="r">
              <a:spcBef>
                <a:spcPts val="0"/>
              </a:spcBef>
              <a:buNone/>
              <a:defRPr sz="1200">
                <a:solidFill>
                  <a:srgbClr val="919497"/>
                </a:solidFill>
                <a:latin typeface="Calibri"/>
                <a:ea typeface="Calibri"/>
                <a:cs typeface="Calibri"/>
                <a:sym typeface="Calibri"/>
              </a:defRPr>
            </a:lvl8pPr>
            <a:lvl9pPr indent="0" lvl="8" marL="0" marR="0" rtl="0" algn="r">
              <a:spcBef>
                <a:spcPts val="0"/>
              </a:spcBef>
              <a:buNone/>
              <a:defRPr sz="1200">
                <a:solidFill>
                  <a:srgbClr val="919497"/>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
        <p:nvSpPr>
          <p:cNvPr id="10352" name="Google Shape;10352;p76"/>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sz="1200">
                <a:solidFill>
                  <a:srgbClr val="919497"/>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4678" r:id="rId1"/>
    <p:sldLayoutId id="2147484679" r:id="rId2"/>
    <p:sldLayoutId id="2147484680" r:id="rId3"/>
    <p:sldLayoutId id="2147484681" r:id="rId4"/>
    <p:sldLayoutId id="2147484682" r:id="rId5"/>
    <p:sldLayoutId id="2147484683" r:id="rId6"/>
    <p:sldLayoutId id="2147484684" r:id="rId7"/>
    <p:sldLayoutId id="2147484685" r:id="rId8"/>
    <p:sldLayoutId id="2147484686" r:id="rId9"/>
    <p:sldLayoutId id="2147484687" r:id="rId10"/>
    <p:sldLayoutId id="2147484688" r:id="rId11"/>
    <p:sldLayoutId id="2147484689" r:id="rId12"/>
    <p:sldLayoutId id="2147484690" r:id="rId13"/>
    <p:sldLayoutId id="2147484691" r:id="rId14"/>
    <p:sldLayoutId id="2147484692" r:id="rId15"/>
    <p:sldLayoutId id="2147484693" r:id="rId16"/>
    <p:sldLayoutId id="2147484694" r:id="rId17"/>
    <p:sldLayoutId id="2147484695" r:id="rId18"/>
    <p:sldLayoutId id="2147484696" r:id="rId19"/>
    <p:sldLayoutId id="2147484697" r:id="rId20"/>
    <p:sldLayoutId id="2147484698" r:id="rId21"/>
    <p:sldLayoutId id="2147484699" r:id="rId22"/>
    <p:sldLayoutId id="2147484700" r:id="rId23"/>
    <p:sldLayoutId id="2147484701" r:id="rId24"/>
    <p:sldLayoutId id="2147484702" r:id="rId25"/>
    <p:sldLayoutId id="2147484703" r:id="rId26"/>
    <p:sldLayoutId id="2147484704" r:id="rId27"/>
    <p:sldLayoutId id="2147484705" r:id="rId28"/>
    <p:sldLayoutId id="2147484706" r:id="rId29"/>
    <p:sldLayoutId id="2147484707" r:id="rId30"/>
    <p:sldLayoutId id="2147484708" r:id="rId31"/>
    <p:sldLayoutId id="2147484709" r:id="rId32"/>
    <p:sldLayoutId id="2147484710" r:id="rId33"/>
    <p:sldLayoutId id="2147484711" r:id="rId34"/>
    <p:sldLayoutId id="2147484712" r:id="rId35"/>
    <p:sldLayoutId id="2147484713" r:id="rId36"/>
    <p:sldLayoutId id="2147484714" r:id="rId37"/>
    <p:sldLayoutId id="2147484715" r:id="rId38"/>
    <p:sldLayoutId id="2147484716" r:id="rId39"/>
    <p:sldLayoutId id="2147484717" r:id="rId40"/>
    <p:sldLayoutId id="2147484718" r:id="rId41"/>
    <p:sldLayoutId id="2147484719" r:id="rId42"/>
    <p:sldLayoutId id="2147484720" r:id="rId43"/>
    <p:sldLayoutId id="2147484721" r:id="rId44"/>
    <p:sldLayoutId id="2147484722" r:id="rId45"/>
    <p:sldLayoutId id="2147484723" r:id="rId46"/>
    <p:sldLayoutId id="2147484724" r:id="rId47"/>
    <p:sldLayoutId id="2147484725" r:id="rId48"/>
    <p:sldLayoutId id="2147484726" r:id="rId49"/>
    <p:sldLayoutId id="2147484727" r:id="rId50"/>
    <p:sldLayoutId id="2147484728" r:id="rId51"/>
    <p:sldLayoutId id="2147484729" r:id="rId52"/>
    <p:sldLayoutId id="2147484730" r:id="rId53"/>
    <p:sldLayoutId id="2147484731" r:id="rId54"/>
    <p:sldLayoutId id="2147484732" r:id="rId55"/>
    <p:sldLayoutId id="2147484733" r:id="rId56"/>
    <p:sldLayoutId id="2147484734" r:id="rId57"/>
    <p:sldLayoutId id="2147484735" r:id="rId58"/>
    <p:sldLayoutId id="2147484736" r:id="rId59"/>
    <p:sldLayoutId id="2147484737" r:id="rId60"/>
    <p:sldLayoutId id="2147484738" r:id="rId61"/>
    <p:sldLayoutId id="2147484739" r:id="rId62"/>
    <p:sldLayoutId id="2147484740" r:id="rId63"/>
    <p:sldLayoutId id="2147484741" r:id="rId64"/>
    <p:sldLayoutId id="2147484742" r:id="rId65"/>
    <p:sldLayoutId id="2147484743" r:id="rId66"/>
    <p:sldLayoutId id="2147484744" r:id="rId67"/>
    <p:sldLayoutId id="2147484745" r:id="rId68"/>
    <p:sldLayoutId id="2147484746" r:id="rId69"/>
    <p:sldLayoutId id="2147484747" r:id="rId70"/>
    <p:sldLayoutId id="2147484748" r:id="rId71"/>
    <p:sldLayoutId id="2147484749" r:id="rId72"/>
    <p:sldLayoutId id="2147484750" r:id="rId73"/>
    <p:sldLayoutId id="2147484751" r:id="rId74"/>
    <p:sldLayoutId id="2147484752" r:id="rId75"/>
    <p:sldLayoutId id="2147484753" r:id="rId76"/>
    <p:sldLayoutId id="2147484754" r:id="rId77"/>
    <p:sldLayoutId id="2147484755" r:id="rId78"/>
    <p:sldLayoutId id="2147484756" r:id="rId79"/>
    <p:sldLayoutId id="2147484757" r:id="rId80"/>
    <p:sldLayoutId id="2147484758" r:id="rId81"/>
    <p:sldLayoutId id="2147484759" r:id="rId82"/>
    <p:sldLayoutId id="2147484760" r:id="rId83"/>
    <p:sldLayoutId id="2147484761" r:id="rId84"/>
    <p:sldLayoutId id="2147484762" r:id="rId85"/>
    <p:sldLayoutId id="2147484763" r:id="rId86"/>
    <p:sldLayoutId id="2147484764" r:id="rId87"/>
    <p:sldLayoutId id="2147484765" r:id="rId88"/>
    <p:sldLayoutId id="2147484766" r:id="rId89"/>
    <p:sldLayoutId id="2147484767" r:id="rId90"/>
    <p:sldLayoutId id="2147484768" r:id="rId91"/>
    <p:sldLayoutId id="2147484769" r:id="rId92"/>
    <p:sldLayoutId id="2147484770" r:id="rId93"/>
    <p:sldLayoutId id="2147484771" r:id="rId94"/>
    <p:sldLayoutId id="2147484772" r:id="rId95"/>
    <p:sldLayoutId id="2147484773" r:id="rId96"/>
    <p:sldLayoutId id="2147484774" r:id="rId97"/>
    <p:sldLayoutId id="2147484775" r:id="rId98"/>
    <p:sldLayoutId id="2147484776" r:id="rId99"/>
    <p:sldLayoutId id="2147484777" r:id="rId100"/>
    <p:sldLayoutId id="2147484778" r:id="rId101"/>
    <p:sldLayoutId id="2147484779" r:id="rId102"/>
    <p:sldLayoutId id="2147484780" r:id="rId103"/>
    <p:sldLayoutId id="2147484781" r:id="rId104"/>
    <p:sldLayoutId id="2147484782" r:id="rId105"/>
    <p:sldLayoutId id="2147484783" r:id="rId106"/>
    <p:sldLayoutId id="2147484784" r:id="rId107"/>
    <p:sldLayoutId id="2147484785" r:id="rId108"/>
    <p:sldLayoutId id="2147484786" r:id="rId109"/>
    <p:sldLayoutId id="2147484787" r:id="rId110"/>
    <p:sldLayoutId id="2147484788" r:id="rId111"/>
    <p:sldLayoutId id="2147484789" r:id="rId112"/>
    <p:sldLayoutId id="2147484790" r:id="rId113"/>
    <p:sldLayoutId id="2147484791" r:id="rId114"/>
    <p:sldLayoutId id="2147484792" r:id="rId115"/>
    <p:sldLayoutId id="2147484793" r:id="rId116"/>
    <p:sldLayoutId id="2147484794" r:id="rId117"/>
    <p:sldLayoutId id="2147484795" r:id="rId118"/>
    <p:sldLayoutId id="2147484796" r:id="rId119"/>
    <p:sldLayoutId id="2147484797" r:id="rId120"/>
    <p:sldLayoutId id="2147484798" r:id="rId121"/>
    <p:sldLayoutId id="2147484799" r:id="rId122"/>
    <p:sldLayoutId id="2147484800" r:id="rId123"/>
    <p:sldLayoutId id="2147484801" r:id="rId124"/>
    <p:sldLayoutId id="2147484802" r:id="rId125"/>
    <p:sldLayoutId id="2147484803" r:id="rId126"/>
    <p:sldLayoutId id="2147484804" r:id="rId127"/>
    <p:sldLayoutId id="2147484805" r:id="rId128"/>
    <p:sldLayoutId id="2147484806" r:id="rId129"/>
    <p:sldLayoutId id="2147484807" r:id="rId130"/>
    <p:sldLayoutId id="2147484808" r:id="rId131"/>
    <p:sldLayoutId id="2147484809" r:id="rId132"/>
    <p:sldLayoutId id="2147484810" r:id="rId133"/>
    <p:sldLayoutId id="2147484811" r:id="rId134"/>
    <p:sldLayoutId id="2147484812" r:id="rId135"/>
    <p:sldLayoutId id="2147484813" r:id="rId136"/>
    <p:sldLayoutId id="2147484814" r:id="rId137"/>
    <p:sldLayoutId id="2147484815" r:id="rId138"/>
    <p:sldLayoutId id="2147484816" r:id="rId139"/>
    <p:sldLayoutId id="2147484817" r:id="rId140"/>
    <p:sldLayoutId id="2147484818" r:id="rId141"/>
    <p:sldLayoutId id="2147484819" r:id="rId142"/>
    <p:sldLayoutId id="2147484820" r:id="rId143"/>
    <p:sldLayoutId id="2147484821" r:id="rId144"/>
    <p:sldLayoutId id="2147484822" r:id="rId145"/>
    <p:sldLayoutId id="2147484823" r:id="rId146"/>
    <p:sldLayoutId id="2147484824" r:id="rId147"/>
    <p:sldLayoutId id="2147484825" r:id="rId148"/>
    <p:sldLayoutId id="2147484826" r:id="rId14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1836" name="Shape 11836"/>
        <p:cNvGrpSpPr/>
        <p:nvPr/>
      </p:nvGrpSpPr>
      <p:grpSpPr>
        <a:xfrm>
          <a:off x="0" y="0"/>
          <a:ext cx="0" cy="0"/>
          <a:chOff x="0" y="0"/>
          <a:chExt cx="0" cy="0"/>
        </a:xfrm>
      </p:grpSpPr>
      <p:sp>
        <p:nvSpPr>
          <p:cNvPr id="11837" name="Google Shape;11837;p79"/>
          <p:cNvSpPr txBox="1"/>
          <p:nvPr>
            <p:ph type="title"/>
          </p:nvPr>
        </p:nvSpPr>
        <p:spPr>
          <a:xfrm>
            <a:off x="415600" y="593367"/>
            <a:ext cx="11360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838" name="Google Shape;11838;p79"/>
          <p:cNvSpPr txBox="1"/>
          <p:nvPr>
            <p:ph idx="1" type="body"/>
          </p:nvPr>
        </p:nvSpPr>
        <p:spPr>
          <a:xfrm>
            <a:off x="415600" y="1536633"/>
            <a:ext cx="11360800" cy="45552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867" u="none" cap="none" strike="noStrike">
                <a:solidFill>
                  <a:schemeClr val="dk2"/>
                </a:solidFill>
                <a:latin typeface="Arial"/>
                <a:ea typeface="Arial"/>
                <a:cs typeface="Arial"/>
                <a:sym typeface="Arial"/>
              </a:defRPr>
            </a:lvl9pPr>
          </a:lstStyle>
          <a:p/>
        </p:txBody>
      </p:sp>
      <p:sp>
        <p:nvSpPr>
          <p:cNvPr id="11839" name="Google Shape;11839;p79"/>
          <p:cNvSpPr txBox="1"/>
          <p:nvPr>
            <p:ph idx="12" type="sldNum"/>
          </p:nvPr>
        </p:nvSpPr>
        <p:spPr>
          <a:xfrm>
            <a:off x="11296611" y="6217623"/>
            <a:ext cx="731600" cy="524800"/>
          </a:xfrm>
          <a:prstGeom prst="rect">
            <a:avLst/>
          </a:prstGeom>
          <a:noFill/>
          <a:ln>
            <a:noFill/>
          </a:ln>
        </p:spPr>
        <p:txBody>
          <a:bodyPr anchorCtr="0" anchor="ctr" bIns="91425" lIns="91425" spcFirstLastPara="1" rIns="91425" wrap="square" tIns="91425">
            <a:normAutofit/>
          </a:bodyPr>
          <a:lstStyle>
            <a:lvl1pPr indent="0" lvl="0"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1pPr>
            <a:lvl2pPr indent="0" lvl="1"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2pPr>
            <a:lvl3pPr indent="0" lvl="2"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3pPr>
            <a:lvl4pPr indent="0" lvl="3"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4pPr>
            <a:lvl5pPr indent="0" lvl="4"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5pPr>
            <a:lvl6pPr indent="0" lvl="5"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6pPr>
            <a:lvl7pPr indent="0" lvl="6"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7pPr>
            <a:lvl8pPr indent="0" lvl="7"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8pPr>
            <a:lvl9pPr indent="0" lvl="8" marL="0" marR="0" rtl="0" algn="r">
              <a:spcBef>
                <a:spcPts val="0"/>
              </a:spcBef>
              <a:spcAft>
                <a:spcPts val="0"/>
              </a:spcAft>
              <a:buClr>
                <a:schemeClr val="dk2"/>
              </a:buClr>
              <a:buSzPts val="1333"/>
              <a:buFont typeface="Arial"/>
              <a:buNone/>
              <a:defRPr sz="1333">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 id="2147484839"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96.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96.xml"/><Relationship Id="rId2" Type="http://schemas.openxmlformats.org/officeDocument/2006/relationships/notesSlide" Target="../notesSlides/notesSlide11.xml"/><Relationship Id="rId3" Type="http://schemas.openxmlformats.org/officeDocument/2006/relationships/chart" Target="../charts/chart1.xml"/><Relationship Id="rId4" Type="http://schemas.openxmlformats.org/officeDocument/2006/relationships/chart" Target="../charts/char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chart" Target="../charts/char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notesSlide" Target="../notesSlides/notesSlide14.xml"/><Relationship Id="rId3" Type="http://schemas.openxmlformats.org/officeDocument/2006/relationships/chart" Target="../charts/char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notesSlide" Target="../notesSlides/notesSlide15.xml"/><Relationship Id="rId3" Type="http://schemas.openxmlformats.org/officeDocument/2006/relationships/chart" Target="../charts/chart5.xml"/><Relationship Id="rId4" Type="http://schemas.openxmlformats.org/officeDocument/2006/relationships/chart" Target="../charts/char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17.xml"/><Relationship Id="rId3" Type="http://schemas.openxmlformats.org/officeDocument/2006/relationships/image" Target="../media/image112.jpg"/><Relationship Id="rId4" Type="http://schemas.openxmlformats.org/officeDocument/2006/relationships/image" Target="../media/image10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18.xml"/><Relationship Id="rId3" Type="http://schemas.openxmlformats.org/officeDocument/2006/relationships/image" Target="../media/image11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19.xml"/><Relationship Id="rId3" Type="http://schemas.openxmlformats.org/officeDocument/2006/relationships/image" Target="../media/image115.png"/><Relationship Id="rId4" Type="http://schemas.openxmlformats.org/officeDocument/2006/relationships/image" Target="../media/image113.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45.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0.xml"/><Relationship Id="rId3" Type="http://schemas.openxmlformats.org/officeDocument/2006/relationships/image" Target="../media/image11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1.xml"/><Relationship Id="rId3" Type="http://schemas.openxmlformats.org/officeDocument/2006/relationships/image" Target="../media/image11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notesSlide" Target="../notesSlides/notesSlide22.xml"/><Relationship Id="rId3" Type="http://schemas.openxmlformats.org/officeDocument/2006/relationships/image" Target="../media/image117.png"/><Relationship Id="rId4" Type="http://schemas.openxmlformats.org/officeDocument/2006/relationships/image" Target="../media/image118.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3.xml"/><Relationship Id="rId3" Type="http://schemas.openxmlformats.org/officeDocument/2006/relationships/image" Target="../media/image11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4.xml"/><Relationship Id="rId3" Type="http://schemas.openxmlformats.org/officeDocument/2006/relationships/image" Target="../media/image11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5.xml"/><Relationship Id="rId3" Type="http://schemas.openxmlformats.org/officeDocument/2006/relationships/image" Target="../media/image11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6.xml"/><Relationship Id="rId3" Type="http://schemas.openxmlformats.org/officeDocument/2006/relationships/image" Target="../media/image11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7.xml"/><Relationship Id="rId3" Type="http://schemas.openxmlformats.org/officeDocument/2006/relationships/image" Target="../media/image119.png"/><Relationship Id="rId4" Type="http://schemas.openxmlformats.org/officeDocument/2006/relationships/image" Target="../media/image120.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8.xml"/><Relationship Id="rId3" Type="http://schemas.openxmlformats.org/officeDocument/2006/relationships/image" Target="../media/image11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29.xml"/><Relationship Id="rId3" Type="http://schemas.openxmlformats.org/officeDocument/2006/relationships/image" Target="../media/image11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97.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30.xml"/><Relationship Id="rId3" Type="http://schemas.openxmlformats.org/officeDocument/2006/relationships/image" Target="../media/image11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31.xml"/><Relationship Id="rId3" Type="http://schemas.openxmlformats.org/officeDocument/2006/relationships/image" Target="../media/image11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32.xml"/><Relationship Id="rId3" Type="http://schemas.openxmlformats.org/officeDocument/2006/relationships/image" Target="../media/image124.jpg"/><Relationship Id="rId4" Type="http://schemas.openxmlformats.org/officeDocument/2006/relationships/image" Target="../media/image118.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23.xml"/><Relationship Id="rId2" Type="http://schemas.openxmlformats.org/officeDocument/2006/relationships/notesSlide" Target="../notesSlides/notesSlide33.xml"/><Relationship Id="rId3" Type="http://schemas.openxmlformats.org/officeDocument/2006/relationships/image" Target="../media/image123.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23.xml"/><Relationship Id="rId2" Type="http://schemas.openxmlformats.org/officeDocument/2006/relationships/notesSlide" Target="../notesSlides/notesSlide34.xml"/><Relationship Id="rId3" Type="http://schemas.openxmlformats.org/officeDocument/2006/relationships/image" Target="../media/image11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35.xml"/><Relationship Id="rId3" Type="http://schemas.openxmlformats.org/officeDocument/2006/relationships/image" Target="../media/image115.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11.xml"/><Relationship Id="rId2" Type="http://schemas.openxmlformats.org/officeDocument/2006/relationships/notesSlide" Target="../notesSlides/notesSlide36.xml"/><Relationship Id="rId3" Type="http://schemas.openxmlformats.org/officeDocument/2006/relationships/hyperlink" Target="https://www.surveymonkey.com/r/BirthEquity" TargetMode="External"/><Relationship Id="rId4" Type="http://schemas.openxmlformats.org/officeDocument/2006/relationships/hyperlink" Target="https://www.surveymonkey.com/r/hospitalbirthequity"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006.xml"/><Relationship Id="rId2" Type="http://schemas.openxmlformats.org/officeDocument/2006/relationships/notesSlide" Target="../notesSlides/notesSlide37.xml"/><Relationship Id="rId3" Type="http://schemas.openxmlformats.org/officeDocument/2006/relationships/image" Target="../media/image137.png"/><Relationship Id="rId4" Type="http://schemas.openxmlformats.org/officeDocument/2006/relationships/image" Target="../media/image121.png"/><Relationship Id="rId5" Type="http://schemas.openxmlformats.org/officeDocument/2006/relationships/image" Target="../media/image12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9.xml"/><Relationship Id="rId3" Type="http://schemas.openxmlformats.org/officeDocument/2006/relationships/image" Target="../media/image13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114.png"/><Relationship Id="rId4" Type="http://schemas.openxmlformats.org/officeDocument/2006/relationships/image" Target="../media/image99.png"/><Relationship Id="rId5" Type="http://schemas.openxmlformats.org/officeDocument/2006/relationships/image" Target="../media/image116.png"/><Relationship Id="rId6" Type="http://schemas.openxmlformats.org/officeDocument/2006/relationships/image" Target="../media/image11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0.xml"/><Relationship Id="rId3" Type="http://schemas.openxmlformats.org/officeDocument/2006/relationships/image" Target="../media/image129.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2.xml"/><Relationship Id="rId3" Type="http://schemas.openxmlformats.org/officeDocument/2006/relationships/image" Target="../media/image125.png"/><Relationship Id="rId4" Type="http://schemas.openxmlformats.org/officeDocument/2006/relationships/image" Target="../media/image127.png"/><Relationship Id="rId5" Type="http://schemas.openxmlformats.org/officeDocument/2006/relationships/hyperlink" Target="https://ilpqc.org/family-engagemen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4.xml"/><Relationship Id="rId3" Type="http://schemas.openxmlformats.org/officeDocument/2006/relationships/image" Target="../media/image132.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notesSlide" Target="../notesSlides/notesSlide46.xml"/><Relationship Id="rId3" Type="http://schemas.openxmlformats.org/officeDocument/2006/relationships/hyperlink" Target="https://ipromoteil.org/illinois-maternal-health-task-force-committees/business-cards/" TargetMode="External"/><Relationship Id="rId4" Type="http://schemas.openxmlformats.org/officeDocument/2006/relationships/image" Target="../media/image128.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notesSlide" Target="../notesSlides/notesSlide47.xml"/><Relationship Id="rId3" Type="http://schemas.openxmlformats.org/officeDocument/2006/relationships/image" Target="../media/image136.png"/><Relationship Id="rId4" Type="http://schemas.openxmlformats.org/officeDocument/2006/relationships/image" Target="../media/image130.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notesSlide" Target="../notesSlides/notesSlide48.xml"/><Relationship Id="rId3" Type="http://schemas.openxmlformats.org/officeDocument/2006/relationships/image" Target="../media/image13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50.xml"/><Relationship Id="rId3" Type="http://schemas.openxmlformats.org/officeDocument/2006/relationships/image" Target="../media/image131.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73.xml"/><Relationship Id="rId2" Type="http://schemas.openxmlformats.org/officeDocument/2006/relationships/notesSlide" Target="../notesSlides/notesSlide51.xml"/><Relationship Id="rId3" Type="http://schemas.openxmlformats.org/officeDocument/2006/relationships/image" Target="../media/image133.png"/><Relationship Id="rId4" Type="http://schemas.openxmlformats.org/officeDocument/2006/relationships/image" Target="../media/image13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hyperlink" Target="mailto:info@ilpqc.org" TargetMode="External"/><Relationship Id="rId4" Type="http://schemas.openxmlformats.org/officeDocument/2006/relationships/image" Target="../media/image9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94.xml"/><Relationship Id="rId2" Type="http://schemas.openxmlformats.org/officeDocument/2006/relationships/notesSlide" Target="../notesSlides/notesSlide8.xml"/><Relationship Id="rId3" Type="http://schemas.openxmlformats.org/officeDocument/2006/relationships/image" Target="../media/image101.png"/><Relationship Id="rId4" Type="http://schemas.openxmlformats.org/officeDocument/2006/relationships/image" Target="../media/image106.png"/><Relationship Id="rId9" Type="http://schemas.openxmlformats.org/officeDocument/2006/relationships/image" Target="../media/image102.png"/><Relationship Id="rId5" Type="http://schemas.openxmlformats.org/officeDocument/2006/relationships/image" Target="../media/image100.png"/><Relationship Id="rId6" Type="http://schemas.openxmlformats.org/officeDocument/2006/relationships/image" Target="../media/image104.png"/><Relationship Id="rId7" Type="http://schemas.openxmlformats.org/officeDocument/2006/relationships/image" Target="../media/image103.png"/><Relationship Id="rId8" Type="http://schemas.openxmlformats.org/officeDocument/2006/relationships/image" Target="../media/image108.png"/><Relationship Id="rId10" Type="http://schemas.openxmlformats.org/officeDocument/2006/relationships/image" Target="../media/image10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95.xml"/><Relationship Id="rId2" Type="http://schemas.openxmlformats.org/officeDocument/2006/relationships/notesSlide" Target="../notesSlides/notesSlide9.xml"/><Relationship Id="rId3" Type="http://schemas.openxmlformats.org/officeDocument/2006/relationships/image" Target="../media/image10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96" name="Shape 11896"/>
        <p:cNvGrpSpPr/>
        <p:nvPr/>
      </p:nvGrpSpPr>
      <p:grpSpPr>
        <a:xfrm>
          <a:off x="0" y="0"/>
          <a:ext cx="0" cy="0"/>
          <a:chOff x="0" y="0"/>
          <a:chExt cx="0" cy="0"/>
        </a:xfrm>
      </p:grpSpPr>
      <p:sp>
        <p:nvSpPr>
          <p:cNvPr id="11897" name="Google Shape;11897;p1"/>
          <p:cNvSpPr txBox="1"/>
          <p:nvPr>
            <p:ph type="ctrTitle"/>
          </p:nvPr>
        </p:nvSpPr>
        <p:spPr>
          <a:xfrm>
            <a:off x="1341423" y="1418093"/>
            <a:ext cx="5130670" cy="2700755"/>
          </a:xfrm>
          <a:prstGeom prst="rect">
            <a:avLst/>
          </a:prstGeom>
          <a:noFill/>
          <a:ln>
            <a:noFill/>
          </a:ln>
        </p:spPr>
        <p:txBody>
          <a:bodyPr anchorCtr="0" anchor="b" bIns="45700" lIns="91425" spcFirstLastPara="1" rIns="91425" wrap="square" tIns="45700">
            <a:normAutofit/>
          </a:bodyPr>
          <a:lstStyle/>
          <a:p>
            <a:pPr indent="0" lvl="0" marL="0" rtl="0" algn="l">
              <a:lnSpc>
                <a:spcPct val="100000"/>
              </a:lnSpc>
              <a:spcBef>
                <a:spcPts val="0"/>
              </a:spcBef>
              <a:spcAft>
                <a:spcPts val="0"/>
              </a:spcAft>
              <a:buClr>
                <a:schemeClr val="dk1"/>
              </a:buClr>
              <a:buSzPts val="4000"/>
              <a:buFont typeface="Calibri"/>
              <a:buNone/>
            </a:pPr>
            <a:r>
              <a:rPr lang="en-US"/>
              <a:t>BE Teams Call - </a:t>
            </a:r>
            <a:br>
              <a:rPr lang="en-US"/>
            </a:br>
            <a:r>
              <a:rPr lang="en-US"/>
              <a:t>Meaningful Connections for SDoH Linkages</a:t>
            </a:r>
            <a:endParaRPr/>
          </a:p>
        </p:txBody>
      </p:sp>
      <p:sp>
        <p:nvSpPr>
          <p:cNvPr id="11898" name="Google Shape;11898;p1"/>
          <p:cNvSpPr txBox="1"/>
          <p:nvPr>
            <p:ph idx="1" type="subTitle"/>
          </p:nvPr>
        </p:nvSpPr>
        <p:spPr>
          <a:xfrm>
            <a:off x="1341423" y="4198183"/>
            <a:ext cx="5194433" cy="986569"/>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2400"/>
              <a:buNone/>
            </a:pPr>
            <a:r>
              <a:rPr lang="en-US"/>
              <a:t>Monday, August 21st, 2023</a:t>
            </a:r>
            <a:endParaRPr/>
          </a:p>
        </p:txBody>
      </p:sp>
      <p:pic>
        <p:nvPicPr>
          <p:cNvPr descr="Woman kissing newborn baby" id="11899" name="Google Shape;11899;p1"/>
          <p:cNvPicPr preferRelativeResize="0"/>
          <p:nvPr/>
        </p:nvPicPr>
        <p:blipFill rotWithShape="1">
          <a:blip r:embed="rId3">
            <a:alphaModFix/>
          </a:blip>
          <a:srcRect b="0" l="0" r="0" t="0"/>
          <a:stretch/>
        </p:blipFill>
        <p:spPr>
          <a:xfrm>
            <a:off x="6709082" y="1267275"/>
            <a:ext cx="5589946" cy="3837481"/>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38" name="Shape 12038"/>
        <p:cNvGrpSpPr/>
        <p:nvPr/>
      </p:nvGrpSpPr>
      <p:grpSpPr>
        <a:xfrm>
          <a:off x="0" y="0"/>
          <a:ext cx="0" cy="0"/>
          <a:chOff x="0" y="0"/>
          <a:chExt cx="0" cy="0"/>
        </a:xfrm>
      </p:grpSpPr>
      <p:sp>
        <p:nvSpPr>
          <p:cNvPr id="12039" name="Google Shape;12039;p10"/>
          <p:cNvSpPr txBox="1"/>
          <p:nvPr>
            <p:ph type="title"/>
          </p:nvPr>
        </p:nvSpPr>
        <p:spPr>
          <a:xfrm>
            <a:off x="244475" y="53731"/>
            <a:ext cx="10972800" cy="132556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b="0" lang="en-US"/>
              <a:t>ILPQC Hospital Team Data Submission </a:t>
            </a:r>
            <a:endParaRPr/>
          </a:p>
        </p:txBody>
      </p:sp>
      <p:sp>
        <p:nvSpPr>
          <p:cNvPr id="12040" name="Google Shape;12040;p1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041" name="Google Shape;12041;p1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Illinois Perinatal Quality Collaborative</a:t>
            </a:r>
            <a:endParaRPr/>
          </a:p>
        </p:txBody>
      </p:sp>
      <p:graphicFrame>
        <p:nvGraphicFramePr>
          <p:cNvPr id="12042" name="Google Shape;12042;p10"/>
          <p:cNvGraphicFramePr/>
          <p:nvPr/>
        </p:nvGraphicFramePr>
        <p:xfrm>
          <a:off x="221358" y="1204924"/>
          <a:ext cx="3000000" cy="3000000"/>
        </p:xfrm>
        <a:graphic>
          <a:graphicData uri="http://schemas.openxmlformats.org/drawingml/2006/table">
            <a:tbl>
              <a:tblPr bandRow="1" firstRow="1">
                <a:noFill/>
                <a:tableStyleId>{C372FCC6-90B7-4D70-8B58-289229E9B6DD}</a:tableStyleId>
              </a:tblPr>
              <a:tblGrid>
                <a:gridCol w="5774850"/>
                <a:gridCol w="2872775"/>
                <a:gridCol w="3107275"/>
              </a:tblGrid>
              <a:tr h="361950">
                <a:tc>
                  <a:txBody>
                    <a:bodyPr/>
                    <a:lstStyle/>
                    <a:p>
                      <a:pPr indent="0" lvl="0" marL="0" marR="0" rtl="0" algn="l">
                        <a:spcBef>
                          <a:spcPts val="0"/>
                        </a:spcBef>
                        <a:spcAft>
                          <a:spcPts val="0"/>
                        </a:spcAft>
                        <a:buNone/>
                      </a:pPr>
                      <a:r>
                        <a:rPr lang="en-US" sz="2400" u="none" cap="none" strike="noStrike"/>
                        <a:t>Structure Measures​</a:t>
                      </a:r>
                      <a:endParaRPr b="1" sz="1800" u="none" cap="none" strike="noStrike">
                        <a:solidFill>
                          <a:srgbClr val="FFFFFF"/>
                        </a:solidFill>
                      </a:endParaRPr>
                    </a:p>
                  </a:txBody>
                  <a:tcPr marT="45725" marB="45725" marR="91450" marL="91450"/>
                </a:tc>
                <a:tc>
                  <a:txBody>
                    <a:bodyPr/>
                    <a:lstStyle/>
                    <a:p>
                      <a:pPr indent="0" lvl="0" marL="0" marR="0" rtl="0" algn="l">
                        <a:spcBef>
                          <a:spcPts val="0"/>
                        </a:spcBef>
                        <a:spcAft>
                          <a:spcPts val="0"/>
                        </a:spcAft>
                        <a:buNone/>
                      </a:pPr>
                      <a:r>
                        <a:rPr lang="en-US" sz="2400" u="none" cap="none" strike="noStrike"/>
                        <a:t>Baseline </a:t>
                      </a:r>
                      <a:endParaRPr b="1" sz="1800" u="none" cap="none" strike="noStrike">
                        <a:solidFill>
                          <a:srgbClr val="FFFFFF"/>
                        </a:solidFill>
                      </a:endParaRPr>
                    </a:p>
                    <a:p>
                      <a:pPr indent="0" lvl="0" marL="0" marR="0" rtl="0" algn="l">
                        <a:spcBef>
                          <a:spcPts val="0"/>
                        </a:spcBef>
                        <a:spcAft>
                          <a:spcPts val="0"/>
                        </a:spcAft>
                        <a:buClr>
                          <a:schemeClr val="dk1"/>
                        </a:buClr>
                        <a:buSzPts val="2400"/>
                        <a:buFont typeface="Calibri"/>
                        <a:buNone/>
                      </a:pPr>
                      <a:r>
                        <a:rPr lang="en-US" sz="2400" u="none" cap="none" strike="noStrike"/>
                        <a:t>(% In Place)​</a:t>
                      </a:r>
                      <a:endParaRPr b="1" sz="1800" u="none" cap="none" strike="noStrike">
                        <a:solidFill>
                          <a:srgbClr val="FFFFFF"/>
                        </a:solidFill>
                      </a:endParaRPr>
                    </a:p>
                  </a:txBody>
                  <a:tcPr marT="45725" marB="45725" marR="91450" marL="91450"/>
                </a:tc>
                <a:tc>
                  <a:txBody>
                    <a:bodyPr/>
                    <a:lstStyle/>
                    <a:p>
                      <a:pPr indent="0" lvl="0" marL="0" marR="0" rtl="0" algn="l">
                        <a:spcBef>
                          <a:spcPts val="0"/>
                        </a:spcBef>
                        <a:spcAft>
                          <a:spcPts val="0"/>
                        </a:spcAft>
                        <a:buNone/>
                      </a:pPr>
                      <a:r>
                        <a:rPr lang="en-US" sz="2400" u="none" cap="none" strike="noStrike"/>
                        <a:t> June 2023</a:t>
                      </a:r>
                      <a:endParaRPr sz="1800" u="none" cap="none" strike="noStrike"/>
                    </a:p>
                    <a:p>
                      <a:pPr indent="0" lvl="0" marL="0" marR="0" rtl="0" algn="l">
                        <a:spcBef>
                          <a:spcPts val="0"/>
                        </a:spcBef>
                        <a:spcAft>
                          <a:spcPts val="0"/>
                        </a:spcAft>
                        <a:buNone/>
                      </a:pPr>
                      <a:r>
                        <a:rPr lang="en-US" sz="2400" u="none" cap="none" strike="noStrike"/>
                        <a:t>(% In Place)​</a:t>
                      </a:r>
                      <a:endParaRPr b="1" sz="1800" u="none" cap="none" strike="noStrike">
                        <a:solidFill>
                          <a:srgbClr val="FFFFFF"/>
                        </a:solidFill>
                      </a:endParaRPr>
                    </a:p>
                  </a:txBody>
                  <a:tcPr marT="45725" marB="45725" marR="91450" marL="91450"/>
                </a:tc>
              </a:tr>
              <a:tr h="361950">
                <a:tc>
                  <a:txBody>
                    <a:bodyPr/>
                    <a:lstStyle/>
                    <a:p>
                      <a:pPr indent="0" lvl="0" marL="0" marR="0" rtl="0" algn="l">
                        <a:spcBef>
                          <a:spcPts val="0"/>
                        </a:spcBef>
                        <a:spcAft>
                          <a:spcPts val="0"/>
                        </a:spcAft>
                        <a:buNone/>
                      </a:pPr>
                      <a:r>
                        <a:rPr lang="en-US" sz="2400" u="none" cap="none" strike="noStrike"/>
                        <a:t>SDOH Screening (L&amp;D)​</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17%​</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93%​</a:t>
                      </a:r>
                      <a:endParaRPr sz="1800" u="none" cap="none" strike="noStrike">
                        <a:solidFill>
                          <a:srgbClr val="444C55"/>
                        </a:solidFill>
                      </a:endParaRPr>
                    </a:p>
                  </a:txBody>
                  <a:tcPr marT="45725" marB="45725" marR="91450" marL="91450"/>
                </a:tc>
              </a:tr>
              <a:tr h="361950">
                <a:tc>
                  <a:txBody>
                    <a:bodyPr/>
                    <a:lstStyle/>
                    <a:p>
                      <a:pPr indent="0" lvl="0" marL="0" marR="0" rtl="0" algn="l">
                        <a:spcBef>
                          <a:spcPts val="0"/>
                        </a:spcBef>
                        <a:spcAft>
                          <a:spcPts val="0"/>
                        </a:spcAft>
                        <a:buNone/>
                      </a:pPr>
                      <a:r>
                        <a:rPr lang="en-US" sz="2400" u="none" cap="none" strike="noStrike"/>
                        <a:t>Optimize Accurate Self-Reported ​</a:t>
                      </a:r>
                      <a:endParaRPr sz="1800" u="none" cap="none" strike="noStrike"/>
                    </a:p>
                    <a:p>
                      <a:pPr indent="0" lvl="0" marL="0" marR="0" rtl="0" algn="l">
                        <a:spcBef>
                          <a:spcPts val="0"/>
                        </a:spcBef>
                        <a:spcAft>
                          <a:spcPts val="0"/>
                        </a:spcAft>
                        <a:buNone/>
                      </a:pPr>
                      <a:r>
                        <a:rPr lang="en-US" sz="2400" u="none" cap="none" strike="noStrike"/>
                        <a:t>Race and Ethnicity Data Collection​</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7%​</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83%​</a:t>
                      </a:r>
                      <a:endParaRPr sz="1800" u="none" cap="none" strike="noStrike">
                        <a:solidFill>
                          <a:srgbClr val="444C55"/>
                        </a:solidFill>
                      </a:endParaRPr>
                    </a:p>
                  </a:txBody>
                  <a:tcPr marT="45725" marB="45725" marR="91450" marL="91450"/>
                </a:tc>
              </a:tr>
              <a:tr h="361950">
                <a:tc>
                  <a:txBody>
                    <a:bodyPr/>
                    <a:lstStyle/>
                    <a:p>
                      <a:pPr indent="0" lvl="0" marL="0" marR="0" rtl="0" algn="l">
                        <a:spcBef>
                          <a:spcPts val="0"/>
                        </a:spcBef>
                        <a:spcAft>
                          <a:spcPts val="0"/>
                        </a:spcAft>
                        <a:buClr>
                          <a:schemeClr val="dk1"/>
                        </a:buClr>
                        <a:buSzPts val="2400"/>
                        <a:buFont typeface="Calibri"/>
                        <a:buNone/>
                      </a:pPr>
                      <a:r>
                        <a:rPr lang="en-US" sz="2400" u="none" cap="none" strike="noStrike"/>
                        <a:t>Review Maternal QI Data Stratified by Race, Ethnicity &amp; Insurance</a:t>
                      </a:r>
                      <a:endParaRPr/>
                    </a:p>
                  </a:txBody>
                  <a:tcPr marT="45725" marB="45725" marR="91450" marL="91450"/>
                </a:tc>
                <a:tc>
                  <a:txBody>
                    <a:bodyPr/>
                    <a:lstStyle/>
                    <a:p>
                      <a:pPr indent="0" lvl="0" marL="0" marR="0" rtl="0" algn="ctr">
                        <a:spcBef>
                          <a:spcPts val="0"/>
                        </a:spcBef>
                        <a:spcAft>
                          <a:spcPts val="0"/>
                        </a:spcAft>
                        <a:buClr>
                          <a:schemeClr val="dk1"/>
                        </a:buClr>
                        <a:buSzPts val="2400"/>
                        <a:buFont typeface="Calibri"/>
                        <a:buNone/>
                      </a:pPr>
                      <a:r>
                        <a:rPr lang="en-US" sz="2400" u="none" cap="none" strike="noStrike"/>
                        <a:t>6%</a:t>
                      </a:r>
                      <a:endParaRPr/>
                    </a:p>
                  </a:txBody>
                  <a:tcPr marT="45725" marB="45725" marR="91450" marL="91450"/>
                </a:tc>
                <a:tc>
                  <a:txBody>
                    <a:bodyPr/>
                    <a:lstStyle/>
                    <a:p>
                      <a:pPr indent="0" lvl="0" marL="0" marR="0" rtl="0" algn="ctr">
                        <a:spcBef>
                          <a:spcPts val="0"/>
                        </a:spcBef>
                        <a:spcAft>
                          <a:spcPts val="0"/>
                        </a:spcAft>
                        <a:buClr>
                          <a:schemeClr val="dk1"/>
                        </a:buClr>
                        <a:buSzPts val="2400"/>
                        <a:buFont typeface="Calibri"/>
                        <a:buNone/>
                      </a:pPr>
                      <a:r>
                        <a:rPr lang="en-US" sz="2400" u="none" cap="none" strike="noStrike"/>
                        <a:t>78%</a:t>
                      </a:r>
                      <a:endParaRPr/>
                    </a:p>
                  </a:txBody>
                  <a:tcPr marT="45725" marB="45725" marR="91450" marL="91450"/>
                </a:tc>
              </a:tr>
              <a:tr h="361950">
                <a:tc>
                  <a:txBody>
                    <a:bodyPr/>
                    <a:lstStyle/>
                    <a:p>
                      <a:pPr indent="0" lvl="0" marL="0" marR="0" rtl="0" algn="l">
                        <a:spcBef>
                          <a:spcPts val="0"/>
                        </a:spcBef>
                        <a:spcAft>
                          <a:spcPts val="0"/>
                        </a:spcAft>
                        <a:buNone/>
                      </a:pPr>
                      <a:r>
                        <a:rPr lang="en-US" sz="2400" u="none" cap="none" strike="noStrike"/>
                        <a:t>Engage Patients and Community ​</a:t>
                      </a:r>
                      <a:endParaRPr sz="1800" u="none" cap="none" strike="noStrike"/>
                    </a:p>
                    <a:p>
                      <a:pPr indent="0" lvl="0" marL="0" marR="0" rtl="0" algn="l">
                        <a:spcBef>
                          <a:spcPts val="0"/>
                        </a:spcBef>
                        <a:spcAft>
                          <a:spcPts val="0"/>
                        </a:spcAft>
                        <a:buNone/>
                      </a:pPr>
                      <a:r>
                        <a:rPr lang="en-US" sz="2400" u="none" cap="none" strike="noStrike"/>
                        <a:t>in QI Work​</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4%​</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39%​</a:t>
                      </a:r>
                      <a:endParaRPr sz="1800" u="none" cap="none" strike="noStrike">
                        <a:solidFill>
                          <a:srgbClr val="444C55"/>
                        </a:solidFill>
                      </a:endParaRPr>
                    </a:p>
                  </a:txBody>
                  <a:tcPr marT="45725" marB="45725" marR="91450" marL="91450"/>
                </a:tc>
              </a:tr>
              <a:tr h="638175">
                <a:tc>
                  <a:txBody>
                    <a:bodyPr/>
                    <a:lstStyle/>
                    <a:p>
                      <a:pPr indent="0" lvl="0" marL="0" marR="0" rtl="0" algn="l">
                        <a:spcBef>
                          <a:spcPts val="0"/>
                        </a:spcBef>
                        <a:spcAft>
                          <a:spcPts val="0"/>
                        </a:spcAft>
                        <a:buNone/>
                      </a:pPr>
                      <a:r>
                        <a:rPr lang="en-US" sz="2400" u="none" cap="none" strike="noStrike"/>
                        <a:t>Sharing Respectful Care Strategies with Healthcare Team and Patients​</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9%​</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80%​</a:t>
                      </a:r>
                      <a:endParaRPr sz="1800" u="none" cap="none" strike="noStrike">
                        <a:solidFill>
                          <a:srgbClr val="444C55"/>
                        </a:solidFill>
                      </a:endParaRPr>
                    </a:p>
                  </a:txBody>
                  <a:tcPr marT="45725" marB="45725" marR="91450" marL="91450"/>
                </a:tc>
              </a:tr>
              <a:tr h="361950">
                <a:tc>
                  <a:txBody>
                    <a:bodyPr/>
                    <a:lstStyle/>
                    <a:p>
                      <a:pPr indent="0" lvl="0" marL="0" marR="0" rtl="0" algn="l">
                        <a:spcBef>
                          <a:spcPts val="0"/>
                        </a:spcBef>
                        <a:spcAft>
                          <a:spcPts val="0"/>
                        </a:spcAft>
                        <a:buNone/>
                      </a:pPr>
                      <a:r>
                        <a:rPr lang="en-US" sz="2400" u="none" cap="none" strike="noStrike"/>
                        <a:t>PREM Implementation​</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9%​</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74%​</a:t>
                      </a:r>
                      <a:endParaRPr sz="1800" u="none" cap="none" strike="noStrike">
                        <a:solidFill>
                          <a:srgbClr val="444C55"/>
                        </a:solidFill>
                      </a:endParaRPr>
                    </a:p>
                  </a:txBody>
                  <a:tcPr marT="45725" marB="45725" marR="91450" marL="91450"/>
                </a:tc>
              </a:tr>
              <a:tr h="361950">
                <a:tc>
                  <a:txBody>
                    <a:bodyPr/>
                    <a:lstStyle/>
                    <a:p>
                      <a:pPr indent="0" lvl="0" marL="0" marR="0" rtl="0" algn="l">
                        <a:spcBef>
                          <a:spcPts val="0"/>
                        </a:spcBef>
                        <a:spcAft>
                          <a:spcPts val="0"/>
                        </a:spcAft>
                        <a:buNone/>
                      </a:pPr>
                      <a:r>
                        <a:rPr lang="en-US" sz="2400" u="none" cap="none" strike="noStrike"/>
                        <a:t>Postpartum Safety Patient Education​</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lang="en-US" sz="2400" u="none" cap="none" strike="noStrike"/>
                        <a:t>54%​</a:t>
                      </a:r>
                      <a:endParaRPr sz="1800" u="none" cap="none" strike="noStrike">
                        <a:solidFill>
                          <a:srgbClr val="444C55"/>
                        </a:solidFill>
                      </a:endParaRPr>
                    </a:p>
                  </a:txBody>
                  <a:tcPr marT="45725" marB="45725" marR="91450" marL="91450"/>
                </a:tc>
                <a:tc>
                  <a:txBody>
                    <a:bodyPr/>
                    <a:lstStyle/>
                    <a:p>
                      <a:pPr indent="0" lvl="0" marL="0" marR="0" rtl="0" algn="ctr">
                        <a:spcBef>
                          <a:spcPts val="0"/>
                        </a:spcBef>
                        <a:spcAft>
                          <a:spcPts val="0"/>
                        </a:spcAft>
                        <a:buNone/>
                      </a:pPr>
                      <a:r>
                        <a:rPr b="0" lang="en-US" sz="2400" u="none" cap="none" strike="noStrike"/>
                        <a:t>90%​</a:t>
                      </a:r>
                      <a:endParaRPr b="0" sz="1800" u="none" cap="none" strike="noStrike">
                        <a:solidFill>
                          <a:srgbClr val="444C55"/>
                        </a:solidFill>
                      </a:endParaRPr>
                    </a:p>
                  </a:txBody>
                  <a:tcPr marT="45725" marB="45725" marR="91450" marL="91450"/>
                </a:tc>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47" name="Shape 12047"/>
        <p:cNvGrpSpPr/>
        <p:nvPr/>
      </p:nvGrpSpPr>
      <p:grpSpPr>
        <a:xfrm>
          <a:off x="0" y="0"/>
          <a:ext cx="0" cy="0"/>
          <a:chOff x="0" y="0"/>
          <a:chExt cx="0" cy="0"/>
        </a:xfrm>
      </p:grpSpPr>
      <p:graphicFrame>
        <p:nvGraphicFramePr>
          <p:cNvPr id="12048" name="Google Shape;12048;p11"/>
          <p:cNvGraphicFramePr/>
          <p:nvPr/>
        </p:nvGraphicFramePr>
        <p:xfrm>
          <a:off x="6217994" y="2291373"/>
          <a:ext cx="6067425" cy="4210050"/>
        </p:xfrm>
        <a:graphic>
          <a:graphicData uri="http://schemas.openxmlformats.org/drawingml/2006/chart">
            <c:chart r:id="rId3"/>
          </a:graphicData>
        </a:graphic>
      </p:graphicFrame>
      <p:graphicFrame>
        <p:nvGraphicFramePr>
          <p:cNvPr id="12049" name="Google Shape;12049;p11"/>
          <p:cNvGraphicFramePr/>
          <p:nvPr/>
        </p:nvGraphicFramePr>
        <p:xfrm>
          <a:off x="-14654" y="2195146"/>
          <a:ext cx="6457950" cy="4324350"/>
        </p:xfrm>
        <a:graphic>
          <a:graphicData uri="http://schemas.openxmlformats.org/drawingml/2006/chart">
            <c:chart r:id="rId4"/>
          </a:graphicData>
        </a:graphic>
      </p:graphicFrame>
      <p:sp>
        <p:nvSpPr>
          <p:cNvPr id="12050" name="Google Shape;12050;p1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AEB3B7"/>
              </a:buClr>
              <a:buSzPts val="1200"/>
              <a:buFont typeface="Calibri"/>
              <a:buNone/>
            </a:pPr>
            <a:fld id="{00000000-1234-1234-1234-123412341234}" type="slidenum">
              <a:rPr lang="en-US"/>
              <a:t>‹#›</a:t>
            </a:fld>
            <a:endParaRPr/>
          </a:p>
        </p:txBody>
      </p:sp>
      <p:sp>
        <p:nvSpPr>
          <p:cNvPr id="12051" name="Google Shape;12051;p1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Clr>
                <a:srgbClr val="919497"/>
              </a:buClr>
              <a:buSzPts val="1400"/>
              <a:buFont typeface="Calibri"/>
              <a:buNone/>
            </a:pPr>
            <a:r>
              <a:rPr lang="en-US"/>
              <a:t>Illinois Perinatal Quality Collaborative</a:t>
            </a:r>
            <a:endParaRPr/>
          </a:p>
        </p:txBody>
      </p:sp>
      <p:sp>
        <p:nvSpPr>
          <p:cNvPr id="12052" name="Google Shape;12052;p11"/>
          <p:cNvSpPr txBox="1"/>
          <p:nvPr/>
        </p:nvSpPr>
        <p:spPr>
          <a:xfrm>
            <a:off x="96065" y="106165"/>
            <a:ext cx="8615352"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chemeClr val="accent1"/>
              </a:buClr>
              <a:buSzPts val="4000"/>
              <a:buFont typeface="Calibri"/>
              <a:buNone/>
            </a:pPr>
            <a:r>
              <a:rPr b="1" lang="en-US" sz="4000">
                <a:solidFill>
                  <a:schemeClr val="accent1"/>
                </a:solidFill>
                <a:latin typeface="Calibri"/>
                <a:ea typeface="Calibri"/>
                <a:cs typeface="Calibri"/>
                <a:sym typeface="Calibri"/>
              </a:rPr>
              <a:t>SDOH Screening and Linkage to Resources</a:t>
            </a:r>
            <a:endParaRPr sz="1800">
              <a:solidFill>
                <a:schemeClr val="dk1"/>
              </a:solidFill>
              <a:latin typeface="Arial"/>
              <a:ea typeface="Arial"/>
              <a:cs typeface="Arial"/>
              <a:sym typeface="Arial"/>
            </a:endParaRPr>
          </a:p>
        </p:txBody>
      </p:sp>
      <p:sp>
        <p:nvSpPr>
          <p:cNvPr id="12053" name="Google Shape;12053;p11"/>
          <p:cNvSpPr txBox="1"/>
          <p:nvPr/>
        </p:nvSpPr>
        <p:spPr>
          <a:xfrm>
            <a:off x="1106129" y="1676009"/>
            <a:ext cx="4343400" cy="461665"/>
          </a:xfrm>
          <a:prstGeom prst="rect">
            <a:avLst/>
          </a:prstGeom>
          <a:noFill/>
          <a:ln cap="flat" cmpd="sng" w="57150">
            <a:solidFill>
              <a:schemeClr val="accent5"/>
            </a:solidFill>
            <a:prstDash val="solid"/>
            <a:round/>
            <a:headEnd len="sm" w="sm" type="none"/>
            <a:tailEnd len="sm" w="sm" type="none"/>
          </a:ln>
        </p:spPr>
        <p:txBody>
          <a:bodyPr anchorCtr="0" anchor="t" bIns="45700" lIns="91425" spcFirstLastPara="1" rIns="91425" wrap="square" tIns="45700">
            <a:spAutoFit/>
          </a:bodyPr>
          <a:lstStyle/>
          <a:p>
            <a:pPr indent="0" lvl="0" marL="0" marR="0" rtl="0" algn="ctr">
              <a:spcBef>
                <a:spcPts val="0"/>
              </a:spcBef>
              <a:spcAft>
                <a:spcPts val="0"/>
              </a:spcAft>
              <a:buClr>
                <a:schemeClr val="accent1"/>
              </a:buClr>
              <a:buSzPts val="2400"/>
              <a:buFont typeface="Calibri"/>
              <a:buNone/>
            </a:pPr>
            <a:r>
              <a:rPr b="1" lang="en-US" sz="2400">
                <a:solidFill>
                  <a:schemeClr val="accent1"/>
                </a:solidFill>
                <a:latin typeface="Calibri"/>
                <a:ea typeface="Calibri"/>
                <a:cs typeface="Calibri"/>
                <a:sym typeface="Calibri"/>
              </a:rPr>
              <a:t>SDoH Screening (L&amp;D)</a:t>
            </a:r>
            <a:endParaRPr sz="2400">
              <a:solidFill>
                <a:schemeClr val="accent1"/>
              </a:solidFill>
              <a:latin typeface="Calibri"/>
              <a:ea typeface="Calibri"/>
              <a:cs typeface="Calibri"/>
              <a:sym typeface="Calibri"/>
            </a:endParaRPr>
          </a:p>
        </p:txBody>
      </p:sp>
      <p:sp>
        <p:nvSpPr>
          <p:cNvPr id="12054" name="Google Shape;12054;p11"/>
          <p:cNvSpPr txBox="1"/>
          <p:nvPr/>
        </p:nvSpPr>
        <p:spPr>
          <a:xfrm>
            <a:off x="6934200" y="1492074"/>
            <a:ext cx="4343400" cy="830997"/>
          </a:xfrm>
          <a:prstGeom prst="rect">
            <a:avLst/>
          </a:prstGeom>
          <a:noFill/>
          <a:ln cap="flat" cmpd="sng" w="57150">
            <a:solidFill>
              <a:schemeClr val="accent5"/>
            </a:solidFill>
            <a:prstDash val="solid"/>
            <a:round/>
            <a:headEnd len="sm" w="sm" type="none"/>
            <a:tailEnd len="sm" w="sm" type="none"/>
          </a:ln>
        </p:spPr>
        <p:txBody>
          <a:bodyPr anchorCtr="0" anchor="t" bIns="45700" lIns="91425" spcFirstLastPara="1" rIns="91425" wrap="square" tIns="45700">
            <a:spAutoFit/>
          </a:bodyPr>
          <a:lstStyle/>
          <a:p>
            <a:pPr indent="0" lvl="0" marL="0" marR="0" rtl="0" algn="ctr">
              <a:spcBef>
                <a:spcPts val="0"/>
              </a:spcBef>
              <a:spcAft>
                <a:spcPts val="0"/>
              </a:spcAft>
              <a:buClr>
                <a:schemeClr val="accent1"/>
              </a:buClr>
              <a:buSzPts val="2400"/>
              <a:buFont typeface="Calibri"/>
              <a:buNone/>
            </a:pPr>
            <a:r>
              <a:rPr b="1" lang="en-US" sz="2400">
                <a:solidFill>
                  <a:schemeClr val="accent1"/>
                </a:solidFill>
                <a:latin typeface="Calibri"/>
                <a:ea typeface="Calibri"/>
                <a:cs typeface="Calibri"/>
                <a:sym typeface="Calibri"/>
              </a:rPr>
              <a:t>Documentation of Linkage to Resources (L&amp;D)</a:t>
            </a:r>
            <a:endParaRPr sz="1800">
              <a:solidFill>
                <a:schemeClr val="dk1"/>
              </a:solidFill>
              <a:latin typeface="Arial"/>
              <a:ea typeface="Arial"/>
              <a:cs typeface="Arial"/>
              <a:sym typeface="Arial"/>
            </a:endParaRPr>
          </a:p>
        </p:txBody>
      </p:sp>
      <p:sp>
        <p:nvSpPr>
          <p:cNvPr id="12055" name="Google Shape;12055;p11"/>
          <p:cNvSpPr txBox="1"/>
          <p:nvPr/>
        </p:nvSpPr>
        <p:spPr>
          <a:xfrm>
            <a:off x="5707038" y="3248460"/>
            <a:ext cx="600075" cy="369332"/>
          </a:xfrm>
          <a:prstGeom prst="rect">
            <a:avLst/>
          </a:prstGeom>
          <a:noFill/>
          <a:ln cap="flat" cmpd="sng" w="9525">
            <a:solidFill>
              <a:srgbClr val="000000"/>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84%</a:t>
            </a:r>
            <a:endParaRPr sz="1800">
              <a:solidFill>
                <a:schemeClr val="dk1"/>
              </a:solidFill>
              <a:latin typeface="Arial"/>
              <a:ea typeface="Arial"/>
              <a:cs typeface="Arial"/>
              <a:sym typeface="Arial"/>
            </a:endParaRPr>
          </a:p>
        </p:txBody>
      </p:sp>
      <p:sp>
        <p:nvSpPr>
          <p:cNvPr id="12056" name="Google Shape;12056;p11"/>
          <p:cNvSpPr txBox="1"/>
          <p:nvPr/>
        </p:nvSpPr>
        <p:spPr>
          <a:xfrm>
            <a:off x="675146" y="5304086"/>
            <a:ext cx="590550" cy="369332"/>
          </a:xfrm>
          <a:prstGeom prst="rect">
            <a:avLst/>
          </a:prstGeom>
          <a:noFill/>
          <a:ln cap="flat" cmpd="sng" w="9525">
            <a:solidFill>
              <a:srgbClr val="000000"/>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16%</a:t>
            </a:r>
            <a:endParaRPr sz="1800">
              <a:solidFill>
                <a:schemeClr val="dk1"/>
              </a:solidFill>
              <a:latin typeface="Arial"/>
              <a:ea typeface="Arial"/>
              <a:cs typeface="Arial"/>
              <a:sym typeface="Arial"/>
            </a:endParaRPr>
          </a:p>
        </p:txBody>
      </p:sp>
      <p:sp>
        <p:nvSpPr>
          <p:cNvPr id="12057" name="Google Shape;12057;p11"/>
          <p:cNvSpPr txBox="1"/>
          <p:nvPr/>
        </p:nvSpPr>
        <p:spPr>
          <a:xfrm>
            <a:off x="11580452" y="3613068"/>
            <a:ext cx="590550" cy="369332"/>
          </a:xfrm>
          <a:prstGeom prst="rect">
            <a:avLst/>
          </a:prstGeom>
          <a:noFill/>
          <a:ln cap="flat" cmpd="sng" w="9525">
            <a:solidFill>
              <a:srgbClr val="000000"/>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75%</a:t>
            </a:r>
            <a:endParaRPr sz="1800">
              <a:solidFill>
                <a:schemeClr val="dk1"/>
              </a:solidFill>
              <a:latin typeface="Arial"/>
              <a:ea typeface="Arial"/>
              <a:cs typeface="Arial"/>
              <a:sym typeface="Arial"/>
            </a:endParaRPr>
          </a:p>
        </p:txBody>
      </p:sp>
      <p:sp>
        <p:nvSpPr>
          <p:cNvPr id="12058" name="Google Shape;12058;p11"/>
          <p:cNvSpPr txBox="1"/>
          <p:nvPr/>
        </p:nvSpPr>
        <p:spPr>
          <a:xfrm>
            <a:off x="6931582" y="4651170"/>
            <a:ext cx="590550" cy="369332"/>
          </a:xfrm>
          <a:prstGeom prst="rect">
            <a:avLst/>
          </a:prstGeom>
          <a:noFill/>
          <a:ln cap="flat" cmpd="sng" w="9525">
            <a:solidFill>
              <a:srgbClr val="000000"/>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54%</a:t>
            </a:r>
            <a:endParaRPr sz="1800">
              <a:solidFill>
                <a:schemeClr val="dk1"/>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63" name="Shape 12063"/>
        <p:cNvGrpSpPr/>
        <p:nvPr/>
      </p:nvGrpSpPr>
      <p:grpSpPr>
        <a:xfrm>
          <a:off x="0" y="0"/>
          <a:ext cx="0" cy="0"/>
          <a:chOff x="0" y="0"/>
          <a:chExt cx="0" cy="0"/>
        </a:xfrm>
      </p:grpSpPr>
      <p:sp>
        <p:nvSpPr>
          <p:cNvPr id="12064" name="Google Shape;12064;p12"/>
          <p:cNvSpPr txBox="1"/>
          <p:nvPr>
            <p:ph idx="4294967295"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898989"/>
              </a:buClr>
              <a:buSzPts val="1200"/>
              <a:buFont typeface="Arial"/>
              <a:buNone/>
            </a:pPr>
            <a:fld id="{00000000-1234-1234-1234-123412341234}" type="slidenum">
              <a:rPr b="0" i="0" lang="en-US" sz="1200" u="none" cap="none" strike="noStrike">
                <a:solidFill>
                  <a:srgbClr val="898989"/>
                </a:solidFill>
                <a:latin typeface="Arial"/>
                <a:ea typeface="Arial"/>
                <a:cs typeface="Arial"/>
                <a:sym typeface="Arial"/>
              </a:rPr>
              <a:t>‹#›</a:t>
            </a:fld>
            <a:endParaRPr b="0" i="0" sz="1200" u="none" cap="none" strike="noStrike">
              <a:solidFill>
                <a:srgbClr val="898989"/>
              </a:solidFill>
              <a:latin typeface="Arial"/>
              <a:ea typeface="Arial"/>
              <a:cs typeface="Arial"/>
              <a:sym typeface="Arial"/>
            </a:endParaRPr>
          </a:p>
        </p:txBody>
      </p:sp>
      <p:sp>
        <p:nvSpPr>
          <p:cNvPr id="12065" name="Google Shape;12065;p12"/>
          <p:cNvSpPr txBox="1"/>
          <p:nvPr>
            <p:ph type="title"/>
          </p:nvPr>
        </p:nvSpPr>
        <p:spPr>
          <a:xfrm>
            <a:off x="199225" y="155534"/>
            <a:ext cx="10972800" cy="132556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Provider, Nurse, and Staff Education </a:t>
            </a:r>
            <a:endParaRPr/>
          </a:p>
        </p:txBody>
      </p:sp>
      <p:sp>
        <p:nvSpPr>
          <p:cNvPr id="12066" name="Google Shape;12066;p12"/>
          <p:cNvSpPr/>
          <p:nvPr/>
        </p:nvSpPr>
        <p:spPr>
          <a:xfrm>
            <a:off x="457200" y="6093011"/>
            <a:ext cx="11277600" cy="738364"/>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12067" name="Google Shape;12067;p12"/>
          <p:cNvSpPr txBox="1"/>
          <p:nvPr/>
        </p:nvSpPr>
        <p:spPr>
          <a:xfrm>
            <a:off x="9288894" y="2641480"/>
            <a:ext cx="64681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Calibri"/>
                <a:ea typeface="Calibri"/>
                <a:cs typeface="Calibri"/>
                <a:sym typeface="Calibri"/>
              </a:rPr>
              <a:t>97%</a:t>
            </a:r>
            <a:endParaRPr sz="1800">
              <a:solidFill>
                <a:schemeClr val="dk1"/>
              </a:solidFill>
              <a:latin typeface="Calibri"/>
              <a:ea typeface="Calibri"/>
              <a:cs typeface="Calibri"/>
              <a:sym typeface="Calibri"/>
            </a:endParaRPr>
          </a:p>
        </p:txBody>
      </p:sp>
      <p:sp>
        <p:nvSpPr>
          <p:cNvPr id="12068" name="Google Shape;12068;p12"/>
          <p:cNvSpPr txBox="1"/>
          <p:nvPr/>
        </p:nvSpPr>
        <p:spPr>
          <a:xfrm>
            <a:off x="9284631" y="2888055"/>
            <a:ext cx="64681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Calibri"/>
                <a:ea typeface="Calibri"/>
                <a:cs typeface="Calibri"/>
                <a:sym typeface="Calibri"/>
              </a:rPr>
              <a:t>90%</a:t>
            </a:r>
            <a:endParaRPr sz="1800">
              <a:solidFill>
                <a:schemeClr val="dk1"/>
              </a:solidFill>
              <a:latin typeface="Calibri"/>
              <a:ea typeface="Calibri"/>
              <a:cs typeface="Calibri"/>
              <a:sym typeface="Calibri"/>
            </a:endParaRPr>
          </a:p>
        </p:txBody>
      </p:sp>
      <p:sp>
        <p:nvSpPr>
          <p:cNvPr id="12069" name="Google Shape;12069;p12"/>
          <p:cNvSpPr txBox="1"/>
          <p:nvPr/>
        </p:nvSpPr>
        <p:spPr>
          <a:xfrm>
            <a:off x="9288893" y="3138359"/>
            <a:ext cx="64681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Calibri"/>
                <a:ea typeface="Calibri"/>
                <a:cs typeface="Calibri"/>
                <a:sym typeface="Calibri"/>
              </a:rPr>
              <a:t>82%</a:t>
            </a:r>
            <a:endParaRPr sz="1800">
              <a:solidFill>
                <a:schemeClr val="dk1"/>
              </a:solidFill>
              <a:latin typeface="Calibri"/>
              <a:ea typeface="Calibri"/>
              <a:cs typeface="Calibri"/>
              <a:sym typeface="Calibri"/>
            </a:endParaRPr>
          </a:p>
        </p:txBody>
      </p:sp>
      <p:graphicFrame>
        <p:nvGraphicFramePr>
          <p:cNvPr id="12070" name="Google Shape;12070;p12"/>
          <p:cNvGraphicFramePr/>
          <p:nvPr/>
        </p:nvGraphicFramePr>
        <p:xfrm>
          <a:off x="2419793" y="1561325"/>
          <a:ext cx="7067550" cy="4974486"/>
        </p:xfrm>
        <a:graphic>
          <a:graphicData uri="http://schemas.openxmlformats.org/drawingml/2006/chart">
            <c:chart r:id="rId3"/>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74" name="Shape 12074"/>
        <p:cNvGrpSpPr/>
        <p:nvPr/>
      </p:nvGrpSpPr>
      <p:grpSpPr>
        <a:xfrm>
          <a:off x="0" y="0"/>
          <a:ext cx="0" cy="0"/>
          <a:chOff x="0" y="0"/>
          <a:chExt cx="0" cy="0"/>
        </a:xfrm>
      </p:grpSpPr>
      <p:sp>
        <p:nvSpPr>
          <p:cNvPr id="12075" name="Google Shape;12075;p13"/>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PREM Data Breakdown</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80" name="Shape 12080"/>
        <p:cNvGrpSpPr/>
        <p:nvPr/>
      </p:nvGrpSpPr>
      <p:grpSpPr>
        <a:xfrm>
          <a:off x="0" y="0"/>
          <a:ext cx="0" cy="0"/>
          <a:chOff x="0" y="0"/>
          <a:chExt cx="0" cy="0"/>
        </a:xfrm>
      </p:grpSpPr>
      <p:sp>
        <p:nvSpPr>
          <p:cNvPr id="12081" name="Google Shape;12081;p14"/>
          <p:cNvSpPr txBox="1"/>
          <p:nvPr>
            <p:ph type="title"/>
          </p:nvPr>
        </p:nvSpPr>
        <p:spPr>
          <a:xfrm>
            <a:off x="176139" y="322259"/>
            <a:ext cx="6219825" cy="134461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SzPts val="4000"/>
              <a:buNone/>
            </a:pPr>
            <a:r>
              <a:rPr lang="en-US" sz="4000"/>
              <a:t>PREM Survey Completion</a:t>
            </a:r>
            <a:endParaRPr/>
          </a:p>
        </p:txBody>
      </p:sp>
      <p:sp>
        <p:nvSpPr>
          <p:cNvPr id="12082" name="Google Shape;12082;p14"/>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919497"/>
              </a:buClr>
              <a:buSzPts val="1200"/>
              <a:buFont typeface="Calibri"/>
              <a:buNone/>
            </a:pPr>
            <a:fld id="{00000000-1234-1234-1234-123412341234}" type="slidenum">
              <a:rPr lang="en-US"/>
              <a:t>‹#›</a:t>
            </a:fld>
            <a:endParaRPr/>
          </a:p>
        </p:txBody>
      </p:sp>
      <p:sp>
        <p:nvSpPr>
          <p:cNvPr id="12083" name="Google Shape;12083;p14"/>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Clr>
                <a:srgbClr val="919497"/>
              </a:buClr>
              <a:buSzPts val="1400"/>
              <a:buFont typeface="Calibri"/>
              <a:buNone/>
            </a:pPr>
            <a:r>
              <a:rPr lang="en-US"/>
              <a:t>Illinois Perinatal Quality Collaborative</a:t>
            </a:r>
            <a:endParaRPr/>
          </a:p>
        </p:txBody>
      </p:sp>
      <p:sp>
        <p:nvSpPr>
          <p:cNvPr id="12084" name="Google Shape;12084;p14"/>
          <p:cNvSpPr/>
          <p:nvPr/>
        </p:nvSpPr>
        <p:spPr>
          <a:xfrm>
            <a:off x="227163" y="2281538"/>
            <a:ext cx="4873277" cy="1144663"/>
          </a:xfrm>
          <a:prstGeom prst="rect">
            <a:avLst/>
          </a:prstGeom>
          <a:solidFill>
            <a:schemeClr val="accent1"/>
          </a:solidFill>
          <a:ln cap="flat" cmpd="sng" w="12700">
            <a:solidFill>
              <a:srgbClr val="14356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lt1"/>
                </a:solidFill>
                <a:latin typeface="Calibri"/>
                <a:ea typeface="Calibri"/>
                <a:cs typeface="Calibri"/>
                <a:sym typeface="Calibri"/>
              </a:rPr>
              <a:t>Total Completed PREM Surveys: </a:t>
            </a:r>
            <a:endParaRPr sz="2800">
              <a:solidFill>
                <a:schemeClr val="lt1"/>
              </a:solidFill>
              <a:latin typeface="Calibri"/>
              <a:ea typeface="Calibri"/>
              <a:cs typeface="Calibri"/>
              <a:sym typeface="Calibri"/>
            </a:endParaRPr>
          </a:p>
          <a:p>
            <a:pPr indent="0" lvl="0" marL="0" marR="0" rtl="0" algn="ctr">
              <a:spcBef>
                <a:spcPts val="0"/>
              </a:spcBef>
              <a:spcAft>
                <a:spcPts val="0"/>
              </a:spcAft>
              <a:buClr>
                <a:schemeClr val="lt1"/>
              </a:buClr>
              <a:buSzPts val="2800"/>
              <a:buFont typeface="Calibri"/>
              <a:buNone/>
            </a:pPr>
            <a:r>
              <a:rPr lang="en-US" sz="2800">
                <a:solidFill>
                  <a:schemeClr val="lt1"/>
                </a:solidFill>
                <a:latin typeface="Calibri"/>
                <a:ea typeface="Calibri"/>
                <a:cs typeface="Calibri"/>
                <a:sym typeface="Calibri"/>
              </a:rPr>
              <a:t>n = 4,704</a:t>
            </a:r>
            <a:endParaRPr sz="2800">
              <a:solidFill>
                <a:schemeClr val="lt1"/>
              </a:solidFill>
              <a:latin typeface="Calibri"/>
              <a:ea typeface="Calibri"/>
              <a:cs typeface="Calibri"/>
              <a:sym typeface="Calibri"/>
            </a:endParaRPr>
          </a:p>
        </p:txBody>
      </p:sp>
      <p:sp>
        <p:nvSpPr>
          <p:cNvPr id="12085" name="Google Shape;12085;p14"/>
          <p:cNvSpPr/>
          <p:nvPr/>
        </p:nvSpPr>
        <p:spPr>
          <a:xfrm>
            <a:off x="350853" y="4162655"/>
            <a:ext cx="4629717" cy="1144663"/>
          </a:xfrm>
          <a:prstGeom prst="rect">
            <a:avLst/>
          </a:prstGeom>
          <a:solidFill>
            <a:schemeClr val="accent1"/>
          </a:solidFill>
          <a:ln cap="flat" cmpd="sng" w="12700">
            <a:solidFill>
              <a:srgbClr val="14356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lt1"/>
                </a:solidFill>
                <a:latin typeface="Calibri"/>
                <a:ea typeface="Calibri"/>
                <a:cs typeface="Calibri"/>
                <a:sym typeface="Calibri"/>
              </a:rPr>
              <a:t>All-ILPQC June 2023 PREM Completion: 12.11%</a:t>
            </a:r>
            <a:endParaRPr sz="2800">
              <a:solidFill>
                <a:schemeClr val="lt1"/>
              </a:solidFill>
              <a:latin typeface="Calibri"/>
              <a:ea typeface="Calibri"/>
              <a:cs typeface="Calibri"/>
              <a:sym typeface="Calibri"/>
            </a:endParaRPr>
          </a:p>
        </p:txBody>
      </p:sp>
      <p:graphicFrame>
        <p:nvGraphicFramePr>
          <p:cNvPr id="12086" name="Google Shape;12086;p14"/>
          <p:cNvGraphicFramePr/>
          <p:nvPr/>
        </p:nvGraphicFramePr>
        <p:xfrm>
          <a:off x="5251377" y="1857376"/>
          <a:ext cx="6782686" cy="4222897"/>
        </p:xfrm>
        <a:graphic>
          <a:graphicData uri="http://schemas.openxmlformats.org/drawingml/2006/chart">
            <c:chart r:id="rId3"/>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90" name="Shape 12090"/>
        <p:cNvGrpSpPr/>
        <p:nvPr/>
      </p:nvGrpSpPr>
      <p:grpSpPr>
        <a:xfrm>
          <a:off x="0" y="0"/>
          <a:ext cx="0" cy="0"/>
          <a:chOff x="0" y="0"/>
          <a:chExt cx="0" cy="0"/>
        </a:xfrm>
      </p:grpSpPr>
      <p:sp>
        <p:nvSpPr>
          <p:cNvPr id="12091" name="Google Shape;12091;p15"/>
          <p:cNvSpPr txBox="1"/>
          <p:nvPr>
            <p:ph type="title"/>
          </p:nvPr>
        </p:nvSpPr>
        <p:spPr>
          <a:xfrm>
            <a:off x="529856" y="214497"/>
            <a:ext cx="7313428" cy="134328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1800"/>
              <a:buNone/>
            </a:pPr>
            <a:r>
              <a:rPr lang="en-US"/>
              <a:t>PREM Survey Results (Q3/Q4 2022 – Q1/Q2 2023)</a:t>
            </a:r>
            <a:endParaRPr/>
          </a:p>
        </p:txBody>
      </p:sp>
      <p:sp>
        <p:nvSpPr>
          <p:cNvPr id="12092" name="Google Shape;12092;p15"/>
          <p:cNvSpPr txBox="1"/>
          <p:nvPr>
            <p:ph idx="12" type="sldNum"/>
          </p:nvPr>
        </p:nvSpPr>
        <p:spPr>
          <a:xfrm>
            <a:off x="8839198"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919497"/>
              </a:buClr>
              <a:buSzPts val="1200"/>
              <a:buFont typeface="Calibri"/>
              <a:buNone/>
            </a:pPr>
            <a:fld id="{00000000-1234-1234-1234-123412341234}" type="slidenum">
              <a:rPr lang="en-US"/>
              <a:t>‹#›</a:t>
            </a:fld>
            <a:endParaRPr/>
          </a:p>
        </p:txBody>
      </p:sp>
      <p:graphicFrame>
        <p:nvGraphicFramePr>
          <p:cNvPr id="12093" name="Google Shape;12093;p15"/>
          <p:cNvGraphicFramePr/>
          <p:nvPr/>
        </p:nvGraphicFramePr>
        <p:xfrm>
          <a:off x="171339" y="1793469"/>
          <a:ext cx="5601365" cy="3987431"/>
        </p:xfrm>
        <a:graphic>
          <a:graphicData uri="http://schemas.openxmlformats.org/drawingml/2006/chart">
            <c:chart r:id="rId3"/>
          </a:graphicData>
        </a:graphic>
      </p:graphicFrame>
      <p:graphicFrame>
        <p:nvGraphicFramePr>
          <p:cNvPr id="12094" name="Google Shape;12094;p15"/>
          <p:cNvGraphicFramePr/>
          <p:nvPr/>
        </p:nvGraphicFramePr>
        <p:xfrm>
          <a:off x="5829521" y="1797456"/>
          <a:ext cx="6025116" cy="3988317"/>
        </p:xfrm>
        <a:graphic>
          <a:graphicData uri="http://schemas.openxmlformats.org/drawingml/2006/chart">
            <c:chart r:id="rId4"/>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98" name="Shape 12098"/>
        <p:cNvGrpSpPr/>
        <p:nvPr/>
      </p:nvGrpSpPr>
      <p:grpSpPr>
        <a:xfrm>
          <a:off x="0" y="0"/>
          <a:ext cx="0" cy="0"/>
          <a:chOff x="0" y="0"/>
          <a:chExt cx="0" cy="0"/>
        </a:xfrm>
      </p:grpSpPr>
      <p:sp>
        <p:nvSpPr>
          <p:cNvPr id="12099" name="Google Shape;12099;p16"/>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EverThrive IL</a:t>
            </a:r>
            <a:endParaRPr/>
          </a:p>
        </p:txBody>
      </p:sp>
      <p:sp>
        <p:nvSpPr>
          <p:cNvPr id="12100" name="Google Shape;12100;p16"/>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400"/>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B8F70"/>
        </a:solidFill>
      </p:bgPr>
    </p:bg>
    <p:spTree>
      <p:nvGrpSpPr>
        <p:cNvPr id="12104" name="Shape 12104"/>
        <p:cNvGrpSpPr/>
        <p:nvPr/>
      </p:nvGrpSpPr>
      <p:grpSpPr>
        <a:xfrm>
          <a:off x="0" y="0"/>
          <a:ext cx="0" cy="0"/>
          <a:chOff x="0" y="0"/>
          <a:chExt cx="0" cy="0"/>
        </a:xfrm>
      </p:grpSpPr>
      <p:pic>
        <p:nvPicPr>
          <p:cNvPr id="12105" name="Google Shape;12105;p17"/>
          <p:cNvPicPr preferRelativeResize="0"/>
          <p:nvPr/>
        </p:nvPicPr>
        <p:blipFill rotWithShape="1">
          <a:blip r:embed="rId3">
            <a:alphaModFix amt="40000"/>
          </a:blip>
          <a:srcRect b="0" l="0" r="0" t="0"/>
          <a:stretch/>
        </p:blipFill>
        <p:spPr>
          <a:xfrm>
            <a:off x="0" y="0"/>
            <a:ext cx="12192000" cy="6858000"/>
          </a:xfrm>
          <a:prstGeom prst="rect">
            <a:avLst/>
          </a:prstGeom>
          <a:noFill/>
          <a:ln>
            <a:noFill/>
          </a:ln>
        </p:spPr>
      </p:pic>
      <p:sp>
        <p:nvSpPr>
          <p:cNvPr id="12106" name="Google Shape;12106;p17"/>
          <p:cNvSpPr txBox="1"/>
          <p:nvPr>
            <p:ph idx="1" type="body"/>
          </p:nvPr>
        </p:nvSpPr>
        <p:spPr>
          <a:xfrm>
            <a:off x="2428377" y="6215681"/>
            <a:ext cx="3600331" cy="172176"/>
          </a:xfrm>
          <a:prstGeom prst="rect">
            <a:avLst/>
          </a:prstGeom>
          <a:noFill/>
          <a:ln>
            <a:noFill/>
          </a:ln>
        </p:spPr>
        <p:txBody>
          <a:bodyPr anchorCtr="0" anchor="t" bIns="45700" lIns="45700" spcFirstLastPara="1" rIns="45700" wrap="square" tIns="45700">
            <a:normAutofit fontScale="25000" lnSpcReduction="20000"/>
          </a:bodyPr>
          <a:lstStyle/>
          <a:p>
            <a:pPr indent="0" lvl="0" marL="0" rtl="0" algn="l">
              <a:lnSpc>
                <a:spcPct val="100000"/>
              </a:lnSpc>
              <a:spcBef>
                <a:spcPts val="0"/>
              </a:spcBef>
              <a:spcAft>
                <a:spcPts val="0"/>
              </a:spcAft>
              <a:buClr>
                <a:srgbClr val="FFFFFF"/>
              </a:buClr>
              <a:buSzPct val="92250"/>
              <a:buFont typeface="Arial"/>
              <a:buNone/>
            </a:pPr>
            <a:r>
              <a:rPr lang="en-US"/>
              <a:t> </a:t>
            </a:r>
            <a:endParaRPr/>
          </a:p>
        </p:txBody>
      </p:sp>
      <p:sp>
        <p:nvSpPr>
          <p:cNvPr id="12107" name="Google Shape;12107;p17"/>
          <p:cNvSpPr txBox="1"/>
          <p:nvPr>
            <p:ph idx="4294967295" type="subTitle"/>
          </p:nvPr>
        </p:nvSpPr>
        <p:spPr>
          <a:xfrm>
            <a:off x="209967" y="4023586"/>
            <a:ext cx="6137671" cy="2450096"/>
          </a:xfrm>
          <a:prstGeom prst="rect">
            <a:avLst/>
          </a:prstGeom>
          <a:noFill/>
          <a:ln>
            <a:noFill/>
          </a:ln>
        </p:spPr>
        <p:txBody>
          <a:bodyPr anchorCtr="0" anchor="t" bIns="25400" lIns="25400" spcFirstLastPara="1" rIns="25400" wrap="square" tIns="25400">
            <a:normAutofit lnSpcReduction="10000"/>
          </a:bodyPr>
          <a:lstStyle/>
          <a:p>
            <a:pPr indent="0" lvl="1" marL="457200" marR="0" rtl="0" algn="l">
              <a:lnSpc>
                <a:spcPct val="100000"/>
              </a:lnSpc>
              <a:spcBef>
                <a:spcPts val="0"/>
              </a:spcBef>
              <a:spcAft>
                <a:spcPts val="0"/>
              </a:spcAft>
              <a:buClr>
                <a:srgbClr val="FFFFFF"/>
              </a:buClr>
              <a:buSzPts val="2300"/>
              <a:buFont typeface="Arial"/>
              <a:buNone/>
            </a:pPr>
            <a:r>
              <a:rPr b="0" i="0" lang="en-US" sz="2300" u="none" cap="none" strike="noStrike">
                <a:solidFill>
                  <a:srgbClr val="FFFFFF"/>
                </a:solidFill>
                <a:latin typeface="Arial"/>
                <a:ea typeface="Arial"/>
                <a:cs typeface="Arial"/>
                <a:sym typeface="Arial"/>
              </a:rPr>
              <a:t>Summer Webinar Series </a:t>
            </a:r>
            <a:endParaRPr/>
          </a:p>
          <a:p>
            <a:pPr indent="0" lvl="1" marL="457200" marR="0" rtl="0" algn="l">
              <a:lnSpc>
                <a:spcPct val="100000"/>
              </a:lnSpc>
              <a:spcBef>
                <a:spcPts val="0"/>
              </a:spcBef>
              <a:spcAft>
                <a:spcPts val="0"/>
              </a:spcAft>
              <a:buClr>
                <a:srgbClr val="FFFFFF"/>
              </a:buClr>
              <a:buSzPts val="2300"/>
              <a:buFont typeface="Arial"/>
              <a:buNone/>
            </a:pPr>
            <a:r>
              <a:rPr b="0" i="0" lang="en-US" sz="2300" u="none" cap="none" strike="noStrike">
                <a:solidFill>
                  <a:srgbClr val="FFFFFF"/>
                </a:solidFill>
                <a:latin typeface="Arial"/>
                <a:ea typeface="Arial"/>
                <a:cs typeface="Arial"/>
                <a:sym typeface="Arial"/>
              </a:rPr>
              <a:t>August 21, 2023</a:t>
            </a:r>
            <a:endParaRPr/>
          </a:p>
          <a:p>
            <a:pPr indent="0" lvl="1" marL="457200" marR="0" rtl="0" algn="l">
              <a:lnSpc>
                <a:spcPct val="100000"/>
              </a:lnSpc>
              <a:spcBef>
                <a:spcPts val="0"/>
              </a:spcBef>
              <a:spcAft>
                <a:spcPts val="0"/>
              </a:spcAft>
              <a:buClr>
                <a:srgbClr val="FFFFFF"/>
              </a:buClr>
              <a:buSzPts val="2300"/>
              <a:buFont typeface="Arial"/>
              <a:buNone/>
            </a:pPr>
            <a:r>
              <a:t/>
            </a:r>
            <a:endParaRPr b="0" i="0" sz="2300" u="none" cap="none" strike="noStrike">
              <a:solidFill>
                <a:srgbClr val="FFFFFF"/>
              </a:solidFill>
              <a:latin typeface="Arial"/>
              <a:ea typeface="Arial"/>
              <a:cs typeface="Arial"/>
              <a:sym typeface="Arial"/>
            </a:endParaRPr>
          </a:p>
          <a:p>
            <a:pPr indent="0" lvl="1" marL="457200" marR="0" rtl="0" algn="l">
              <a:lnSpc>
                <a:spcPct val="100000"/>
              </a:lnSpc>
              <a:spcBef>
                <a:spcPts val="0"/>
              </a:spcBef>
              <a:spcAft>
                <a:spcPts val="0"/>
              </a:spcAft>
              <a:buClr>
                <a:srgbClr val="FFFFFF"/>
              </a:buClr>
              <a:buSzPts val="2300"/>
              <a:buFont typeface="Arial"/>
              <a:buNone/>
            </a:pPr>
            <a:r>
              <a:t/>
            </a:r>
            <a:endParaRPr b="0" i="0" sz="2300" u="none" cap="none" strike="noStrike">
              <a:solidFill>
                <a:srgbClr val="FFFFFF"/>
              </a:solidFill>
              <a:latin typeface="Arial"/>
              <a:ea typeface="Arial"/>
              <a:cs typeface="Arial"/>
              <a:sym typeface="Arial"/>
            </a:endParaRPr>
          </a:p>
          <a:p>
            <a:pPr indent="0" lvl="1" marL="457200" marR="0" rtl="0" algn="l">
              <a:lnSpc>
                <a:spcPct val="100000"/>
              </a:lnSpc>
              <a:spcBef>
                <a:spcPts val="0"/>
              </a:spcBef>
              <a:spcAft>
                <a:spcPts val="0"/>
              </a:spcAft>
              <a:buClr>
                <a:srgbClr val="FFFFFF"/>
              </a:buClr>
              <a:buSzPts val="2300"/>
              <a:buFont typeface="Arial"/>
              <a:buNone/>
            </a:pPr>
            <a:r>
              <a:t/>
            </a:r>
            <a:endParaRPr b="0" i="0" sz="2300" u="none" cap="none" strike="noStrike">
              <a:solidFill>
                <a:srgbClr val="FFFFFF"/>
              </a:solidFill>
              <a:latin typeface="Arial"/>
              <a:ea typeface="Arial"/>
              <a:cs typeface="Arial"/>
              <a:sym typeface="Arial"/>
            </a:endParaRPr>
          </a:p>
          <a:p>
            <a:pPr indent="0" lvl="1" marL="457200" marR="0" rtl="0" algn="l">
              <a:lnSpc>
                <a:spcPct val="100000"/>
              </a:lnSpc>
              <a:spcBef>
                <a:spcPts val="0"/>
              </a:spcBef>
              <a:spcAft>
                <a:spcPts val="0"/>
              </a:spcAft>
              <a:buClr>
                <a:srgbClr val="FFFFFF"/>
              </a:buClr>
              <a:buSzPts val="2300"/>
              <a:buFont typeface="Arial"/>
              <a:buNone/>
            </a:pPr>
            <a:r>
              <a:rPr b="0" i="0" lang="en-US" sz="2300" u="none" cap="none" strike="noStrike">
                <a:solidFill>
                  <a:srgbClr val="FFFFFF"/>
                </a:solidFill>
                <a:latin typeface="Arial"/>
                <a:ea typeface="Arial"/>
                <a:cs typeface="Arial"/>
                <a:sym typeface="Arial"/>
              </a:rPr>
              <a:t>Tamela Milan-Alexander,</a:t>
            </a:r>
            <a:endParaRPr/>
          </a:p>
          <a:p>
            <a:pPr indent="0" lvl="1" marL="457200" marR="0" rtl="0" algn="l">
              <a:lnSpc>
                <a:spcPct val="100000"/>
              </a:lnSpc>
              <a:spcBef>
                <a:spcPts val="0"/>
              </a:spcBef>
              <a:spcAft>
                <a:spcPts val="0"/>
              </a:spcAft>
              <a:buClr>
                <a:srgbClr val="FFFFFF"/>
              </a:buClr>
              <a:buSzPts val="2300"/>
              <a:buFont typeface="Arial"/>
              <a:buNone/>
            </a:pPr>
            <a:r>
              <a:rPr b="0" i="0" lang="en-US" sz="2300" u="none" cap="none" strike="noStrike">
                <a:solidFill>
                  <a:srgbClr val="FFFFFF"/>
                </a:solidFill>
                <a:latin typeface="Arial"/>
                <a:ea typeface="Arial"/>
                <a:cs typeface="Arial"/>
                <a:sym typeface="Arial"/>
              </a:rPr>
              <a:t>Director of Community Engagement</a:t>
            </a:r>
            <a:endParaRPr/>
          </a:p>
        </p:txBody>
      </p:sp>
      <p:sp>
        <p:nvSpPr>
          <p:cNvPr id="12108" name="Google Shape;12108;p17"/>
          <p:cNvSpPr txBox="1"/>
          <p:nvPr>
            <p:ph idx="4294967295" type="ctrTitle"/>
          </p:nvPr>
        </p:nvSpPr>
        <p:spPr>
          <a:xfrm>
            <a:off x="601676" y="1441485"/>
            <a:ext cx="10880576" cy="2324101"/>
          </a:xfrm>
          <a:prstGeom prst="rect">
            <a:avLst/>
          </a:prstGeom>
          <a:noFill/>
          <a:ln>
            <a:noFill/>
          </a:ln>
        </p:spPr>
        <p:txBody>
          <a:bodyPr anchorCtr="0" anchor="b" bIns="50800" lIns="50800" spcFirstLastPara="1" rIns="50800" wrap="square" tIns="50800">
            <a:noAutofit/>
          </a:bodyPr>
          <a:lstStyle/>
          <a:p>
            <a:pPr indent="0" lvl="0" marL="0" marR="0" rtl="0" algn="l">
              <a:lnSpc>
                <a:spcPct val="107000"/>
              </a:lnSpc>
              <a:spcBef>
                <a:spcPts val="0"/>
              </a:spcBef>
              <a:spcAft>
                <a:spcPts val="0"/>
              </a:spcAft>
              <a:buClr>
                <a:srgbClr val="FFFFFF"/>
              </a:buClr>
              <a:buSzPts val="4400"/>
              <a:buFont typeface="Calibri"/>
              <a:buNone/>
            </a:pPr>
            <a:r>
              <a:rPr b="0" i="0" lang="en-US" sz="4400" u="sng" cap="none" strike="noStrike">
                <a:solidFill>
                  <a:srgbClr val="FFFFFF"/>
                </a:solidFill>
                <a:latin typeface="Calibri"/>
                <a:ea typeface="Calibri"/>
                <a:cs typeface="Calibri"/>
                <a:sym typeface="Calibri"/>
              </a:rPr>
              <a:t>LINKING PATIENTS TO COMMUNITY RESOURCES</a:t>
            </a:r>
            <a:endParaRPr b="1" i="0" sz="4400" u="none" cap="none" strike="noStrike">
              <a:solidFill>
                <a:srgbClr val="FFFFFF"/>
              </a:solidFill>
              <a:latin typeface="Abel"/>
              <a:ea typeface="Abel"/>
              <a:cs typeface="Abel"/>
              <a:sym typeface="Abel"/>
            </a:endParaRPr>
          </a:p>
        </p:txBody>
      </p:sp>
      <p:pic>
        <p:nvPicPr>
          <p:cNvPr descr="EverThrive-HorizLogo-white.ai" id="12109" name="Google Shape;12109;p17"/>
          <p:cNvPicPr preferRelativeResize="0"/>
          <p:nvPr/>
        </p:nvPicPr>
        <p:blipFill rotWithShape="1">
          <a:blip r:embed="rId4">
            <a:alphaModFix/>
          </a:blip>
          <a:srcRect b="0" l="0" r="0" t="0"/>
          <a:stretch/>
        </p:blipFill>
        <p:spPr>
          <a:xfrm>
            <a:off x="6212621" y="4979773"/>
            <a:ext cx="5503532" cy="1493909"/>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14" name="Shape 12114"/>
        <p:cNvGrpSpPr/>
        <p:nvPr/>
      </p:nvGrpSpPr>
      <p:grpSpPr>
        <a:xfrm>
          <a:off x="0" y="0"/>
          <a:ext cx="0" cy="0"/>
          <a:chOff x="0" y="0"/>
          <a:chExt cx="0" cy="0"/>
        </a:xfrm>
      </p:grpSpPr>
      <p:sp>
        <p:nvSpPr>
          <p:cNvPr id="12115" name="Google Shape;12115;p18"/>
          <p:cNvSpPr txBox="1"/>
          <p:nvPr>
            <p:ph idx="4294967295" type="subTitle"/>
          </p:nvPr>
        </p:nvSpPr>
        <p:spPr>
          <a:xfrm>
            <a:off x="634090" y="1883011"/>
            <a:ext cx="10871602" cy="4114877"/>
          </a:xfrm>
          <a:prstGeom prst="rect">
            <a:avLst/>
          </a:prstGeom>
          <a:noFill/>
          <a:ln>
            <a:noFill/>
          </a:ln>
        </p:spPr>
        <p:txBody>
          <a:bodyPr anchorCtr="0" anchor="t" bIns="50800" lIns="50800" spcFirstLastPara="1" rIns="50800" wrap="square" tIns="50800">
            <a:normAutofit/>
          </a:bodyPr>
          <a:lstStyle/>
          <a:p>
            <a:pPr indent="-342900" lvl="0" marL="342900" marR="0" rtl="0" algn="l">
              <a:lnSpc>
                <a:spcPct val="130000"/>
              </a:lnSpc>
              <a:spcBef>
                <a:spcPts val="0"/>
              </a:spcBef>
              <a:spcAft>
                <a:spcPts val="0"/>
              </a:spcAft>
              <a:buClr>
                <a:srgbClr val="28B3A9"/>
              </a:buClr>
              <a:buSzPts val="2900"/>
              <a:buFont typeface="Arial"/>
              <a:buChar char="•"/>
            </a:pPr>
            <a:r>
              <a:rPr b="0" i="0" lang="en-US" sz="2900" u="none" cap="none" strike="noStrike">
                <a:solidFill>
                  <a:srgbClr val="28B3A9"/>
                </a:solidFill>
                <a:latin typeface="Arial"/>
                <a:ea typeface="Arial"/>
                <a:cs typeface="Arial"/>
                <a:sym typeface="Arial"/>
              </a:rPr>
              <a:t>Linking Patients to Community Resources(10 minutes)</a:t>
            </a:r>
            <a:endParaRPr b="0" i="0" sz="2900" u="none" cap="none" strike="noStrike">
              <a:solidFill>
                <a:srgbClr val="28B3A9"/>
              </a:solidFill>
              <a:latin typeface="Arial"/>
              <a:ea typeface="Arial"/>
              <a:cs typeface="Arial"/>
              <a:sym typeface="Arial"/>
            </a:endParaRPr>
          </a:p>
          <a:p>
            <a:pPr indent="-342900" lvl="0" marL="342900" marR="0" rtl="0" algn="l">
              <a:lnSpc>
                <a:spcPct val="130000"/>
              </a:lnSpc>
              <a:spcBef>
                <a:spcPts val="900"/>
              </a:spcBef>
              <a:spcAft>
                <a:spcPts val="0"/>
              </a:spcAft>
              <a:buClr>
                <a:srgbClr val="28B3A9"/>
              </a:buClr>
              <a:buSzPts val="2900"/>
              <a:buFont typeface="Arial"/>
              <a:buChar char="•"/>
            </a:pPr>
            <a:r>
              <a:rPr b="0" i="0" lang="en-US" sz="2900" u="none" cap="none" strike="noStrike">
                <a:solidFill>
                  <a:srgbClr val="28B3A9"/>
                </a:solidFill>
                <a:latin typeface="Arial"/>
                <a:ea typeface="Arial"/>
                <a:cs typeface="Arial"/>
                <a:sym typeface="Arial"/>
              </a:rPr>
              <a:t>Introduction of Community Panelists– Tamela Milan-Alexander</a:t>
            </a:r>
            <a:endParaRPr b="0" i="0" sz="2900" u="none" cap="none" strike="noStrike">
              <a:solidFill>
                <a:srgbClr val="FFFFFF"/>
              </a:solidFill>
              <a:latin typeface="Arial"/>
              <a:ea typeface="Arial"/>
              <a:cs typeface="Arial"/>
              <a:sym typeface="Arial"/>
            </a:endParaRPr>
          </a:p>
          <a:p>
            <a:pPr indent="-342900" lvl="0" marL="342900" marR="0" rtl="0" algn="l">
              <a:lnSpc>
                <a:spcPct val="130000"/>
              </a:lnSpc>
              <a:spcBef>
                <a:spcPts val="900"/>
              </a:spcBef>
              <a:spcAft>
                <a:spcPts val="0"/>
              </a:spcAft>
              <a:buClr>
                <a:srgbClr val="28B3A9"/>
              </a:buClr>
              <a:buSzPts val="2900"/>
              <a:buFont typeface="Arial"/>
              <a:buChar char="•"/>
            </a:pPr>
            <a:r>
              <a:rPr b="0" i="0" lang="en-US" sz="2900" u="none" cap="none" strike="noStrike">
                <a:solidFill>
                  <a:srgbClr val="28B3A9"/>
                </a:solidFill>
                <a:latin typeface="Arial"/>
                <a:ea typeface="Arial"/>
                <a:cs typeface="Arial"/>
                <a:sym typeface="Arial"/>
              </a:rPr>
              <a:t>Panel Discussion (15 minutes) - All</a:t>
            </a:r>
            <a:endParaRPr/>
          </a:p>
          <a:p>
            <a:pPr indent="-342900" lvl="0" marL="342900" marR="0" rtl="0" algn="l">
              <a:lnSpc>
                <a:spcPct val="130000"/>
              </a:lnSpc>
              <a:spcBef>
                <a:spcPts val="900"/>
              </a:spcBef>
              <a:spcAft>
                <a:spcPts val="0"/>
              </a:spcAft>
              <a:buClr>
                <a:srgbClr val="28B3A9"/>
              </a:buClr>
              <a:buSzPts val="2900"/>
              <a:buFont typeface="Arial"/>
              <a:buChar char="•"/>
            </a:pPr>
            <a:r>
              <a:rPr b="0" i="0" lang="en-US" sz="2900" u="none" cap="none" strike="noStrike">
                <a:solidFill>
                  <a:srgbClr val="28B3A9"/>
                </a:solidFill>
                <a:latin typeface="Arial"/>
                <a:ea typeface="Arial"/>
                <a:cs typeface="Arial"/>
                <a:sym typeface="Arial"/>
              </a:rPr>
              <a:t>Next Steps &amp; Wrap-Up (5 minutes) </a:t>
            </a:r>
            <a:endParaRPr b="0" i="0" sz="2900" u="none" cap="none" strike="noStrike">
              <a:solidFill>
                <a:srgbClr val="28B3A9"/>
              </a:solidFill>
              <a:latin typeface="Arial"/>
              <a:ea typeface="Arial"/>
              <a:cs typeface="Arial"/>
              <a:sym typeface="Arial"/>
            </a:endParaRPr>
          </a:p>
          <a:p>
            <a:pPr indent="0" lvl="0" marL="0" marR="0" rtl="0" algn="l">
              <a:lnSpc>
                <a:spcPct val="130000"/>
              </a:lnSpc>
              <a:spcBef>
                <a:spcPts val="900"/>
              </a:spcBef>
              <a:spcAft>
                <a:spcPts val="0"/>
              </a:spcAft>
              <a:buClr>
                <a:srgbClr val="28B3A9"/>
              </a:buClr>
              <a:buSzPts val="2900"/>
              <a:buFont typeface="Arial"/>
              <a:buNone/>
            </a:pPr>
            <a:r>
              <a:t/>
            </a:r>
            <a:endParaRPr b="0" i="0" sz="2900" u="none" cap="none" strike="noStrike">
              <a:solidFill>
                <a:srgbClr val="FFFFFF"/>
              </a:solidFill>
              <a:latin typeface="Arial"/>
              <a:ea typeface="Arial"/>
              <a:cs typeface="Arial"/>
              <a:sym typeface="Arial"/>
            </a:endParaRPr>
          </a:p>
          <a:p>
            <a:pPr indent="0" lvl="0" marL="0" marR="0" rtl="0" algn="l">
              <a:lnSpc>
                <a:spcPct val="130000"/>
              </a:lnSpc>
              <a:spcBef>
                <a:spcPts val="900"/>
              </a:spcBef>
              <a:spcAft>
                <a:spcPts val="0"/>
              </a:spcAft>
              <a:buClr>
                <a:srgbClr val="28B3A9"/>
              </a:buClr>
              <a:buSzPts val="2300"/>
              <a:buFont typeface="Arial"/>
              <a:buNone/>
            </a:pPr>
            <a:r>
              <a:t/>
            </a:r>
            <a:endParaRPr b="0" i="0" sz="2300" u="none" cap="none" strike="noStrike">
              <a:solidFill>
                <a:srgbClr val="FFFFFF"/>
              </a:solidFill>
              <a:latin typeface="Arial"/>
              <a:ea typeface="Arial"/>
              <a:cs typeface="Arial"/>
              <a:sym typeface="Arial"/>
            </a:endParaRPr>
          </a:p>
        </p:txBody>
      </p:sp>
      <p:sp>
        <p:nvSpPr>
          <p:cNvPr id="12116" name="Google Shape;12116;p18"/>
          <p:cNvSpPr txBox="1"/>
          <p:nvPr>
            <p:ph idx="4294967295" type="ctrTitle"/>
          </p:nvPr>
        </p:nvSpPr>
        <p:spPr>
          <a:xfrm>
            <a:off x="990171" y="281538"/>
            <a:ext cx="10740523" cy="750425"/>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EB8F6E"/>
              </a:buClr>
              <a:buSzPts val="8500"/>
              <a:buFont typeface="Abel"/>
              <a:buNone/>
            </a:pPr>
            <a:r>
              <a:rPr b="0" i="0" lang="en-US" sz="8500" u="none" cap="none" strike="noStrike">
                <a:solidFill>
                  <a:srgbClr val="EB8F6E"/>
                </a:solidFill>
                <a:latin typeface="Abel"/>
                <a:ea typeface="Abel"/>
                <a:cs typeface="Abel"/>
                <a:sym typeface="Abel"/>
              </a:rPr>
              <a:t>Overview</a:t>
            </a:r>
            <a:endParaRPr/>
          </a:p>
        </p:txBody>
      </p:sp>
      <p:pic>
        <p:nvPicPr>
          <p:cNvPr descr="EverThrive-HorizLogo-green.png" id="12117" name="Google Shape;12117;p18"/>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1" name="Shape 12121"/>
        <p:cNvGrpSpPr/>
        <p:nvPr/>
      </p:nvGrpSpPr>
      <p:grpSpPr>
        <a:xfrm>
          <a:off x="0" y="0"/>
          <a:ext cx="0" cy="0"/>
          <a:chOff x="0" y="0"/>
          <a:chExt cx="0" cy="0"/>
        </a:xfrm>
      </p:grpSpPr>
      <p:sp>
        <p:nvSpPr>
          <p:cNvPr id="12122" name="Google Shape;12122;p19"/>
          <p:cNvSpPr txBox="1"/>
          <p:nvPr>
            <p:ph idx="4294967295" type="subTitle"/>
          </p:nvPr>
        </p:nvSpPr>
        <p:spPr>
          <a:xfrm>
            <a:off x="552492" y="1504521"/>
            <a:ext cx="6550437" cy="4994561"/>
          </a:xfrm>
          <a:prstGeom prst="rect">
            <a:avLst/>
          </a:prstGeom>
          <a:noFill/>
          <a:ln>
            <a:noFill/>
          </a:ln>
        </p:spPr>
        <p:txBody>
          <a:bodyPr anchorCtr="0" anchor="t" bIns="50800" lIns="50800" spcFirstLastPara="1" rIns="50800" wrap="square" tIns="50800">
            <a:normAutofit/>
          </a:bodyPr>
          <a:lstStyle/>
          <a:p>
            <a:pPr indent="-342900" lvl="0" marL="342900" marR="0" rtl="0" algn="l">
              <a:lnSpc>
                <a:spcPct val="130000"/>
              </a:lnSpc>
              <a:spcBef>
                <a:spcPts val="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How to use your social determinants of health survey to identify partners?</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What is the best way to connect patients who need help to these resources and services?  </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How to build partnerships in the community – identifying community groups and patients</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Panel on Community Engagement </a:t>
            </a:r>
            <a:endParaRPr/>
          </a:p>
          <a:p>
            <a:pPr indent="-196850" lvl="0" marL="342900" marR="0" rtl="0" algn="l">
              <a:lnSpc>
                <a:spcPct val="130000"/>
              </a:lnSpc>
              <a:spcBef>
                <a:spcPts val="900"/>
              </a:spcBef>
              <a:spcAft>
                <a:spcPts val="0"/>
              </a:spcAft>
              <a:buClr>
                <a:srgbClr val="28B3A9"/>
              </a:buClr>
              <a:buSzPts val="2300"/>
              <a:buFont typeface="Arial"/>
              <a:buNone/>
            </a:pPr>
            <a:r>
              <a:t/>
            </a:r>
            <a:endParaRPr b="0" i="0" sz="2300" u="none" cap="none" strike="noStrike">
              <a:solidFill>
                <a:srgbClr val="FFFFFF"/>
              </a:solidFill>
              <a:latin typeface="Arial"/>
              <a:ea typeface="Arial"/>
              <a:cs typeface="Arial"/>
              <a:sym typeface="Arial"/>
            </a:endParaRPr>
          </a:p>
          <a:p>
            <a:pPr indent="-196850" lvl="0" marL="342900" marR="0" rtl="0" algn="l">
              <a:lnSpc>
                <a:spcPct val="130000"/>
              </a:lnSpc>
              <a:spcBef>
                <a:spcPts val="900"/>
              </a:spcBef>
              <a:spcAft>
                <a:spcPts val="0"/>
              </a:spcAft>
              <a:buClr>
                <a:srgbClr val="28B3A9"/>
              </a:buClr>
              <a:buSzPts val="2300"/>
              <a:buFont typeface="Arial"/>
              <a:buNone/>
            </a:pPr>
            <a:r>
              <a:t/>
            </a:r>
            <a:endParaRPr b="0" i="0" sz="2300" u="none" cap="none" strike="noStrike">
              <a:solidFill>
                <a:srgbClr val="FFFFFF"/>
              </a:solidFill>
              <a:latin typeface="Arial"/>
              <a:ea typeface="Arial"/>
              <a:cs typeface="Arial"/>
              <a:sym typeface="Arial"/>
            </a:endParaRPr>
          </a:p>
          <a:p>
            <a:pPr indent="0" lvl="0" marL="0" marR="0" rtl="0" algn="l">
              <a:lnSpc>
                <a:spcPct val="130000"/>
              </a:lnSpc>
              <a:spcBef>
                <a:spcPts val="900"/>
              </a:spcBef>
              <a:spcAft>
                <a:spcPts val="0"/>
              </a:spcAft>
              <a:buClr>
                <a:srgbClr val="28B3A9"/>
              </a:buClr>
              <a:buSzPts val="2300"/>
              <a:buFont typeface="Arial"/>
              <a:buNone/>
            </a:pPr>
            <a:r>
              <a:t/>
            </a:r>
            <a:endParaRPr b="0" i="0" sz="2300" u="none" cap="none" strike="noStrike">
              <a:solidFill>
                <a:srgbClr val="FFFFFF"/>
              </a:solidFill>
              <a:latin typeface="Arial"/>
              <a:ea typeface="Arial"/>
              <a:cs typeface="Arial"/>
              <a:sym typeface="Arial"/>
            </a:endParaRPr>
          </a:p>
        </p:txBody>
      </p:sp>
      <p:sp>
        <p:nvSpPr>
          <p:cNvPr id="12123" name="Google Shape;12123;p19"/>
          <p:cNvSpPr txBox="1"/>
          <p:nvPr>
            <p:ph idx="4294967295" type="ctrTitle"/>
          </p:nvPr>
        </p:nvSpPr>
        <p:spPr>
          <a:xfrm>
            <a:off x="540678" y="198840"/>
            <a:ext cx="11190016" cy="750425"/>
          </a:xfrm>
          <a:prstGeom prst="rect">
            <a:avLst/>
          </a:prstGeom>
          <a:noFill/>
          <a:ln>
            <a:noFill/>
          </a:ln>
        </p:spPr>
        <p:txBody>
          <a:bodyPr anchorCtr="0" anchor="t" bIns="50800" lIns="50800" spcFirstLastPara="1" rIns="50800" wrap="square" tIns="50800">
            <a:noAutofit/>
          </a:bodyPr>
          <a:lstStyle/>
          <a:p>
            <a:pPr indent="0" lvl="0" marL="0" marR="0" rtl="0" algn="l">
              <a:lnSpc>
                <a:spcPct val="100000"/>
              </a:lnSpc>
              <a:spcBef>
                <a:spcPts val="0"/>
              </a:spcBef>
              <a:spcAft>
                <a:spcPts val="0"/>
              </a:spcAft>
              <a:buClr>
                <a:srgbClr val="EB8F6E"/>
              </a:buClr>
              <a:buSzPts val="7200"/>
              <a:buFont typeface="Abel"/>
              <a:buNone/>
            </a:pPr>
            <a:r>
              <a:rPr b="0" i="0" lang="en-US" sz="7200" u="none" cap="none" strike="noStrike">
                <a:solidFill>
                  <a:srgbClr val="EB8F6E"/>
                </a:solidFill>
                <a:latin typeface="Abel"/>
                <a:ea typeface="Abel"/>
                <a:cs typeface="Abel"/>
                <a:sym typeface="Abel"/>
              </a:rPr>
              <a:t>Today’s Objectives</a:t>
            </a:r>
            <a:endParaRPr/>
          </a:p>
        </p:txBody>
      </p:sp>
      <p:pic>
        <p:nvPicPr>
          <p:cNvPr descr="EverThrive-HorizLogo-green.png" id="12124" name="Google Shape;12124;p19"/>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pic>
        <p:nvPicPr>
          <p:cNvPr id="12125" name="Google Shape;12125;p19"/>
          <p:cNvPicPr preferRelativeResize="0"/>
          <p:nvPr/>
        </p:nvPicPr>
        <p:blipFill rotWithShape="1">
          <a:blip r:embed="rId4">
            <a:alphaModFix/>
          </a:blip>
          <a:srcRect b="0" l="0" r="0" t="0"/>
          <a:stretch/>
        </p:blipFill>
        <p:spPr>
          <a:xfrm>
            <a:off x="7391613" y="765274"/>
            <a:ext cx="4247895" cy="4969466"/>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04" name="Shape 11904"/>
        <p:cNvGrpSpPr/>
        <p:nvPr/>
      </p:nvGrpSpPr>
      <p:grpSpPr>
        <a:xfrm>
          <a:off x="0" y="0"/>
          <a:ext cx="0" cy="0"/>
          <a:chOff x="0" y="0"/>
          <a:chExt cx="0" cy="0"/>
        </a:xfrm>
      </p:grpSpPr>
      <p:sp>
        <p:nvSpPr>
          <p:cNvPr id="11905" name="Google Shape;11905;p2"/>
          <p:cNvSpPr/>
          <p:nvPr/>
        </p:nvSpPr>
        <p:spPr>
          <a:xfrm>
            <a:off x="0" y="0"/>
            <a:ext cx="121920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06" name="Google Shape;11906;p2"/>
          <p:cNvSpPr/>
          <p:nvPr/>
        </p:nvSpPr>
        <p:spPr>
          <a:xfrm flipH="1" rot="5400000">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07" name="Google Shape;11907;p2"/>
          <p:cNvSpPr/>
          <p:nvPr/>
        </p:nvSpPr>
        <p:spPr>
          <a:xfrm flipH="1" rot="5400000">
            <a:off x="-1410085" y="1420219"/>
            <a:ext cx="6857999" cy="4037839"/>
          </a:xfrm>
          <a:prstGeom prst="rect">
            <a:avLst/>
          </a:prstGeom>
          <a:gradFill>
            <a:gsLst>
              <a:gs pos="0">
                <a:srgbClr val="000000">
                  <a:alpha val="0"/>
                </a:srgbClr>
              </a:gs>
              <a:gs pos="99000">
                <a:srgbClr val="1C498B">
                  <a:alpha val="45882"/>
                </a:srgbClr>
              </a:gs>
              <a:gs pos="100000">
                <a:srgbClr val="1C498B">
                  <a:alpha val="45882"/>
                </a:srgbClr>
              </a:gs>
            </a:gsLst>
            <a:lin ang="18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08" name="Google Shape;11908;p2"/>
          <p:cNvSpPr/>
          <p:nvPr/>
        </p:nvSpPr>
        <p:spPr>
          <a:xfrm flipH="1" rot="5400000">
            <a:off x="767923" y="3588085"/>
            <a:ext cx="2501979" cy="4037841"/>
          </a:xfrm>
          <a:prstGeom prst="rect">
            <a:avLst/>
          </a:prstGeom>
          <a:gradFill>
            <a:gsLst>
              <a:gs pos="0">
                <a:srgbClr val="1C498B">
                  <a:alpha val="28627"/>
                </a:srgbClr>
              </a:gs>
              <a:gs pos="2000">
                <a:srgbClr val="1C498B">
                  <a:alpha val="28627"/>
                </a:srgbClr>
              </a:gs>
              <a:gs pos="100000">
                <a:srgbClr val="000000">
                  <a:alpha val="29803"/>
                </a:srgbClr>
              </a:gs>
            </a:gsLst>
            <a:lin ang="78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09" name="Google Shape;11909;p2"/>
          <p:cNvSpPr/>
          <p:nvPr/>
        </p:nvSpPr>
        <p:spPr>
          <a:xfrm rot="-964587">
            <a:off x="-501737" y="969718"/>
            <a:ext cx="3900357" cy="4178958"/>
          </a:xfrm>
          <a:custGeom>
            <a:rect b="b" l="l" r="r" t="t"/>
            <a:pathLst>
              <a:path extrusionOk="0" h="4178958" w="3900357">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745"/>
                </a:srgbClr>
              </a:gs>
            </a:gsLst>
            <a:lin ang="18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10" name="Google Shape;11910;p2"/>
          <p:cNvSpPr/>
          <p:nvPr/>
        </p:nvSpPr>
        <p:spPr>
          <a:xfrm flipH="1" rot="5400000">
            <a:off x="-1410095" y="1410079"/>
            <a:ext cx="6858003" cy="4037835"/>
          </a:xfrm>
          <a:prstGeom prst="rect">
            <a:avLst/>
          </a:prstGeom>
          <a:gradFill>
            <a:gsLst>
              <a:gs pos="0">
                <a:srgbClr val="000000">
                  <a:alpha val="0"/>
                </a:srgbClr>
              </a:gs>
              <a:gs pos="99000">
                <a:srgbClr val="5189DD">
                  <a:alpha val="10980"/>
                </a:srgbClr>
              </a:gs>
              <a:gs pos="100000">
                <a:srgbClr val="5189DD">
                  <a:alpha val="10980"/>
                </a:srgbClr>
              </a:gs>
            </a:gsLst>
            <a:lin ang="72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11" name="Google Shape;11911;p2"/>
          <p:cNvSpPr txBox="1"/>
          <p:nvPr>
            <p:ph type="title"/>
          </p:nvPr>
        </p:nvSpPr>
        <p:spPr>
          <a:xfrm>
            <a:off x="586478" y="1683756"/>
            <a:ext cx="3115265" cy="2396359"/>
          </a:xfrm>
          <a:prstGeom prst="rect">
            <a:avLst/>
          </a:prstGeom>
          <a:noFill/>
          <a:ln>
            <a:noFill/>
          </a:ln>
        </p:spPr>
        <p:txBody>
          <a:bodyPr anchorCtr="0" anchor="b" bIns="45700" lIns="91425" spcFirstLastPara="1" rIns="91425" wrap="square" tIns="45700">
            <a:normAutofit/>
          </a:bodyPr>
          <a:lstStyle/>
          <a:p>
            <a:pPr indent="0" lvl="0" marL="0" rtl="0" algn="r">
              <a:lnSpc>
                <a:spcPct val="100000"/>
              </a:lnSpc>
              <a:spcBef>
                <a:spcPts val="0"/>
              </a:spcBef>
              <a:spcAft>
                <a:spcPts val="0"/>
              </a:spcAft>
              <a:buClr>
                <a:srgbClr val="FFFFFF"/>
              </a:buClr>
              <a:buSzPts val="4000"/>
              <a:buFont typeface="Calibri"/>
              <a:buNone/>
            </a:pPr>
            <a:r>
              <a:rPr lang="en-US" sz="4000">
                <a:solidFill>
                  <a:srgbClr val="FFFFFF"/>
                </a:solidFill>
              </a:rPr>
              <a:t>Call Overview</a:t>
            </a:r>
            <a:endParaRPr/>
          </a:p>
        </p:txBody>
      </p:sp>
      <p:sp>
        <p:nvSpPr>
          <p:cNvPr id="11912" name="Google Shape;11912;p2"/>
          <p:cNvSpPr txBox="1"/>
          <p:nvPr>
            <p:ph idx="11" type="ftr"/>
          </p:nvPr>
        </p:nvSpPr>
        <p:spPr>
          <a:xfrm rot="5400000">
            <a:off x="-1828800" y="1984248"/>
            <a:ext cx="4114800" cy="365125"/>
          </a:xfrm>
          <a:prstGeom prst="rect">
            <a:avLst/>
          </a:prstGeom>
          <a:noFill/>
          <a:ln>
            <a:noFill/>
          </a:ln>
        </p:spPr>
        <p:txBody>
          <a:bodyPr anchorCtr="0" anchor="ctr" bIns="45700" lIns="91425" spcFirstLastPara="1" rIns="91425" wrap="square" tIns="45700">
            <a:normAutofit/>
          </a:bodyPr>
          <a:lstStyle/>
          <a:p>
            <a:pPr indent="0" lvl="0" marL="0" marR="0" rtl="0" algn="l">
              <a:lnSpc>
                <a:spcPct val="100000"/>
              </a:lnSpc>
              <a:spcBef>
                <a:spcPts val="0"/>
              </a:spcBef>
              <a:spcAft>
                <a:spcPts val="0"/>
              </a:spcAft>
              <a:buClr>
                <a:srgbClr val="FFFFFF"/>
              </a:buClr>
              <a:buSzPts val="1100"/>
              <a:buFont typeface="Calibri"/>
              <a:buNone/>
            </a:pPr>
            <a:r>
              <a:rPr b="0" i="0" lang="en-US" sz="1100" u="none" cap="none" strike="noStrike">
                <a:solidFill>
                  <a:srgbClr val="FFFFFF"/>
                </a:solidFill>
                <a:latin typeface="Calibri"/>
                <a:ea typeface="Calibri"/>
                <a:cs typeface="Calibri"/>
                <a:sym typeface="Calibri"/>
              </a:rPr>
              <a:t>Illinois Perinatal Quality Collaborative</a:t>
            </a:r>
            <a:endParaRPr/>
          </a:p>
        </p:txBody>
      </p:sp>
      <p:sp>
        <p:nvSpPr>
          <p:cNvPr id="11913" name="Google Shape;11913;p2"/>
          <p:cNvSpPr txBox="1"/>
          <p:nvPr>
            <p:ph idx="12" type="sldNum"/>
          </p:nvPr>
        </p:nvSpPr>
        <p:spPr>
          <a:xfrm>
            <a:off x="11704320" y="6455664"/>
            <a:ext cx="448056" cy="365125"/>
          </a:xfrm>
          <a:prstGeom prst="rect">
            <a:avLst/>
          </a:prstGeom>
          <a:noFill/>
          <a:ln>
            <a:noFill/>
          </a:ln>
        </p:spPr>
        <p:txBody>
          <a:bodyPr anchorCtr="0" anchor="ctr" bIns="45700" lIns="91425" spcFirstLastPara="1" rIns="91425" wrap="square" tIns="45700">
            <a:normAutofit/>
          </a:bodyPr>
          <a:lstStyle/>
          <a:p>
            <a:pPr indent="0" lvl="0" marL="0" marR="0" rtl="0" algn="r">
              <a:lnSpc>
                <a:spcPct val="100000"/>
              </a:lnSpc>
              <a:spcBef>
                <a:spcPts val="0"/>
              </a:spcBef>
              <a:spcAft>
                <a:spcPts val="0"/>
              </a:spcAft>
              <a:buClr>
                <a:srgbClr val="9CA5AE"/>
              </a:buClr>
              <a:buSzPts val="1100"/>
              <a:buFont typeface="Calibri"/>
              <a:buNone/>
            </a:pPr>
            <a:fld id="{00000000-1234-1234-1234-123412341234}" type="slidenum">
              <a:rPr b="0" i="0" lang="en-US" sz="1100" u="none" cap="none" strike="noStrike">
                <a:solidFill>
                  <a:srgbClr val="9CA5AE"/>
                </a:solidFill>
                <a:latin typeface="Calibri"/>
                <a:ea typeface="Calibri"/>
                <a:cs typeface="Calibri"/>
                <a:sym typeface="Calibri"/>
              </a:rPr>
              <a:t>‹#›</a:t>
            </a:fld>
            <a:endParaRPr b="0" i="0" sz="1100" u="none" cap="none" strike="noStrike">
              <a:solidFill>
                <a:srgbClr val="9CA5AE"/>
              </a:solidFill>
              <a:latin typeface="Calibri"/>
              <a:ea typeface="Calibri"/>
              <a:cs typeface="Calibri"/>
              <a:sym typeface="Calibri"/>
            </a:endParaRPr>
          </a:p>
        </p:txBody>
      </p:sp>
      <p:grpSp>
        <p:nvGrpSpPr>
          <p:cNvPr id="11914" name="Google Shape;11914;p2"/>
          <p:cNvGrpSpPr/>
          <p:nvPr/>
        </p:nvGrpSpPr>
        <p:grpSpPr>
          <a:xfrm>
            <a:off x="4421405" y="1624971"/>
            <a:ext cx="7281349" cy="3641130"/>
            <a:chOff x="0" y="1084604"/>
            <a:chExt cx="7281349" cy="3641130"/>
          </a:xfrm>
        </p:grpSpPr>
        <p:sp>
          <p:nvSpPr>
            <p:cNvPr id="11915" name="Google Shape;11915;p2"/>
            <p:cNvSpPr/>
            <p:nvPr/>
          </p:nvSpPr>
          <p:spPr>
            <a:xfrm>
              <a:off x="0" y="1084604"/>
              <a:ext cx="7281349" cy="551655"/>
            </a:xfrm>
            <a:prstGeom prst="roundRect">
              <a:avLst>
                <a:gd fmla="val 16667" name="adj"/>
              </a:avLst>
            </a:prstGeom>
            <a:gradFill>
              <a:gsLst>
                <a:gs pos="0">
                  <a:srgbClr val="7DA1FD"/>
                </a:gs>
                <a:gs pos="50000">
                  <a:srgbClr val="6292FE"/>
                </a:gs>
                <a:gs pos="100000">
                  <a:srgbClr val="4D7DE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2"/>
            <p:cNvSpPr txBox="1"/>
            <p:nvPr/>
          </p:nvSpPr>
          <p:spPr>
            <a:xfrm>
              <a:off x="26930" y="1111534"/>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b="0" i="0" lang="en-US" sz="2300">
                  <a:solidFill>
                    <a:schemeClr val="accent1"/>
                  </a:solidFill>
                  <a:latin typeface="Calibri"/>
                  <a:ea typeface="Calibri"/>
                  <a:cs typeface="Calibri"/>
                  <a:sym typeface="Calibri"/>
                </a:rPr>
                <a:t>ILPQC Updates</a:t>
              </a:r>
              <a:r>
                <a:rPr lang="en-US" sz="2300">
                  <a:solidFill>
                    <a:schemeClr val="accent1"/>
                  </a:solidFill>
                  <a:latin typeface="Calibri"/>
                  <a:ea typeface="Calibri"/>
                  <a:cs typeface="Calibri"/>
                  <a:sym typeface="Calibri"/>
                </a:rPr>
                <a:t> – Annual Conference 2023</a:t>
              </a:r>
              <a:endParaRPr sz="2300">
                <a:solidFill>
                  <a:schemeClr val="accent1"/>
                </a:solidFill>
                <a:latin typeface="Calibri"/>
                <a:ea typeface="Calibri"/>
                <a:cs typeface="Calibri"/>
                <a:sym typeface="Calibri"/>
              </a:endParaRPr>
            </a:p>
          </p:txBody>
        </p:sp>
        <p:sp>
          <p:nvSpPr>
            <p:cNvPr id="11917" name="Google Shape;11917;p2"/>
            <p:cNvSpPr/>
            <p:nvPr/>
          </p:nvSpPr>
          <p:spPr>
            <a:xfrm>
              <a:off x="0" y="1702499"/>
              <a:ext cx="7281349" cy="551655"/>
            </a:xfrm>
            <a:prstGeom prst="roundRect">
              <a:avLst>
                <a:gd fmla="val 16667" name="adj"/>
              </a:avLst>
            </a:prstGeom>
            <a:gradFill>
              <a:gsLst>
                <a:gs pos="0">
                  <a:srgbClr val="72D9F5"/>
                </a:gs>
                <a:gs pos="50000">
                  <a:srgbClr val="54D8F9"/>
                </a:gs>
                <a:gs pos="100000">
                  <a:srgbClr val="41C4E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2"/>
            <p:cNvSpPr txBox="1"/>
            <p:nvPr/>
          </p:nvSpPr>
          <p:spPr>
            <a:xfrm>
              <a:off x="26930" y="1729429"/>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b="0" i="0" lang="en-US" sz="2300">
                  <a:solidFill>
                    <a:schemeClr val="accent1"/>
                  </a:solidFill>
                  <a:latin typeface="Calibri"/>
                  <a:ea typeface="Calibri"/>
                  <a:cs typeface="Calibri"/>
                  <a:sym typeface="Calibri"/>
                </a:rPr>
                <a:t>BE Data Review</a:t>
              </a:r>
              <a:endParaRPr sz="2300">
                <a:solidFill>
                  <a:schemeClr val="accent1"/>
                </a:solidFill>
                <a:latin typeface="Calibri"/>
                <a:ea typeface="Calibri"/>
                <a:cs typeface="Calibri"/>
                <a:sym typeface="Calibri"/>
              </a:endParaRPr>
            </a:p>
          </p:txBody>
        </p:sp>
        <p:sp>
          <p:nvSpPr>
            <p:cNvPr id="11919" name="Google Shape;11919;p2"/>
            <p:cNvSpPr/>
            <p:nvPr/>
          </p:nvSpPr>
          <p:spPr>
            <a:xfrm>
              <a:off x="0" y="2320394"/>
              <a:ext cx="7281349" cy="551655"/>
            </a:xfrm>
            <a:prstGeom prst="roundRect">
              <a:avLst>
                <a:gd fmla="val 16667" name="adj"/>
              </a:avLst>
            </a:prstGeom>
            <a:gradFill>
              <a:gsLst>
                <a:gs pos="0">
                  <a:srgbClr val="6AE9C0"/>
                </a:gs>
                <a:gs pos="50000">
                  <a:srgbClr val="4BEDBA"/>
                </a:gs>
                <a:gs pos="100000">
                  <a:srgbClr val="3AD9A7"/>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2"/>
            <p:cNvSpPr txBox="1"/>
            <p:nvPr/>
          </p:nvSpPr>
          <p:spPr>
            <a:xfrm>
              <a:off x="26930" y="2347324"/>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b="0" i="0" lang="en-US" sz="2300">
                  <a:solidFill>
                    <a:schemeClr val="accent1"/>
                  </a:solidFill>
                  <a:latin typeface="Calibri"/>
                  <a:ea typeface="Calibri"/>
                  <a:cs typeface="Calibri"/>
                  <a:sym typeface="Calibri"/>
                </a:rPr>
                <a:t>EverThrive IL –  </a:t>
              </a:r>
              <a:r>
                <a:rPr lang="en-US" sz="2300">
                  <a:solidFill>
                    <a:schemeClr val="accent1"/>
                  </a:solidFill>
                  <a:latin typeface="Calibri"/>
                  <a:ea typeface="Calibri"/>
                  <a:cs typeface="Calibri"/>
                  <a:sym typeface="Calibri"/>
                </a:rPr>
                <a:t>Meaningful Connections for SDoH Linkages</a:t>
              </a:r>
              <a:endParaRPr/>
            </a:p>
          </p:txBody>
        </p:sp>
        <p:sp>
          <p:nvSpPr>
            <p:cNvPr id="11921" name="Google Shape;11921;p2"/>
            <p:cNvSpPr/>
            <p:nvPr/>
          </p:nvSpPr>
          <p:spPr>
            <a:xfrm>
              <a:off x="0" y="2938289"/>
              <a:ext cx="7281349" cy="551655"/>
            </a:xfrm>
            <a:prstGeom prst="roundRect">
              <a:avLst>
                <a:gd fmla="val 16667" name="adj"/>
              </a:avLst>
            </a:prstGeom>
            <a:gradFill>
              <a:gsLst>
                <a:gs pos="0">
                  <a:srgbClr val="64DC78"/>
                </a:gs>
                <a:gs pos="50000">
                  <a:srgbClr val="44DE60"/>
                </a:gs>
                <a:gs pos="100000">
                  <a:srgbClr val="33CC4F"/>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2"/>
            <p:cNvSpPr txBox="1"/>
            <p:nvPr/>
          </p:nvSpPr>
          <p:spPr>
            <a:xfrm>
              <a:off x="26930" y="2965219"/>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lang="en-US" sz="2300">
                  <a:solidFill>
                    <a:schemeClr val="accent1"/>
                  </a:solidFill>
                  <a:latin typeface="Calibri"/>
                  <a:ea typeface="Calibri"/>
                  <a:cs typeface="Calibri"/>
                  <a:sym typeface="Calibri"/>
                </a:rPr>
                <a:t>Our ILPQC Goal for Patient Engagement</a:t>
              </a:r>
              <a:endParaRPr sz="2300">
                <a:solidFill>
                  <a:schemeClr val="lt1"/>
                </a:solidFill>
                <a:latin typeface="Calibri"/>
                <a:ea typeface="Calibri"/>
                <a:cs typeface="Calibri"/>
                <a:sym typeface="Calibri"/>
              </a:endParaRPr>
            </a:p>
          </p:txBody>
        </p:sp>
        <p:sp>
          <p:nvSpPr>
            <p:cNvPr id="11923" name="Google Shape;11923;p2"/>
            <p:cNvSpPr/>
            <p:nvPr/>
          </p:nvSpPr>
          <p:spPr>
            <a:xfrm>
              <a:off x="0" y="3556184"/>
              <a:ext cx="7281349" cy="551655"/>
            </a:xfrm>
            <a:prstGeom prst="roundRect">
              <a:avLst>
                <a:gd fmla="val 16667" name="adj"/>
              </a:avLst>
            </a:prstGeom>
            <a:gradFill>
              <a:gsLst>
                <a:gs pos="0">
                  <a:srgbClr val="80CE61"/>
                </a:gs>
                <a:gs pos="50000">
                  <a:srgbClr val="6DCE3F"/>
                </a:gs>
                <a:gs pos="100000">
                  <a:srgbClr val="5DBD30"/>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2"/>
            <p:cNvSpPr txBox="1"/>
            <p:nvPr/>
          </p:nvSpPr>
          <p:spPr>
            <a:xfrm>
              <a:off x="26930" y="3583114"/>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b="0" i="0" lang="en-US" sz="2300">
                  <a:solidFill>
                    <a:schemeClr val="accent1"/>
                  </a:solidFill>
                  <a:latin typeface="Calibri"/>
                  <a:ea typeface="Calibri"/>
                  <a:cs typeface="Calibri"/>
                  <a:sym typeface="Calibri"/>
                </a:rPr>
                <a:t>Final QI Summer Series</a:t>
              </a:r>
              <a:r>
                <a:rPr lang="en-US" sz="2300">
                  <a:solidFill>
                    <a:schemeClr val="accent1"/>
                  </a:solidFill>
                  <a:latin typeface="Calibri"/>
                  <a:ea typeface="Calibri"/>
                  <a:cs typeface="Calibri"/>
                  <a:sym typeface="Calibri"/>
                </a:rPr>
                <a:t> Reminder</a:t>
              </a:r>
              <a:endParaRPr/>
            </a:p>
          </p:txBody>
        </p:sp>
        <p:sp>
          <p:nvSpPr>
            <p:cNvPr id="11925" name="Google Shape;11925;p2"/>
            <p:cNvSpPr/>
            <p:nvPr/>
          </p:nvSpPr>
          <p:spPr>
            <a:xfrm>
              <a:off x="0" y="4174079"/>
              <a:ext cx="7281349" cy="551655"/>
            </a:xfrm>
            <a:prstGeom prst="roundRect">
              <a:avLst>
                <a:gd fmla="val 16667" name="adj"/>
              </a:avLst>
            </a:prstGeom>
            <a:gradFill>
              <a:gsLst>
                <a:gs pos="0">
                  <a:srgbClr val="ACBC5F"/>
                </a:gs>
                <a:gs pos="50000">
                  <a:srgbClr val="A4B83F"/>
                </a:gs>
                <a:gs pos="100000">
                  <a:srgbClr val="94A73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2"/>
            <p:cNvSpPr txBox="1"/>
            <p:nvPr/>
          </p:nvSpPr>
          <p:spPr>
            <a:xfrm>
              <a:off x="26930" y="4201009"/>
              <a:ext cx="7227489" cy="497795"/>
            </a:xfrm>
            <a:prstGeom prst="rect">
              <a:avLst/>
            </a:prstGeom>
            <a:noFill/>
            <a:ln>
              <a:noFill/>
            </a:ln>
          </p:spPr>
          <p:txBody>
            <a:bodyPr anchorCtr="0" anchor="ctr" bIns="87625" lIns="87625" spcFirstLastPara="1" rIns="87625" wrap="square" tIns="87625">
              <a:noAutofit/>
            </a:bodyPr>
            <a:lstStyle/>
            <a:p>
              <a:pPr indent="0" lvl="0" marL="0" marR="0" rtl="0" algn="l">
                <a:lnSpc>
                  <a:spcPct val="90000"/>
                </a:lnSpc>
                <a:spcBef>
                  <a:spcPts val="0"/>
                </a:spcBef>
                <a:spcAft>
                  <a:spcPts val="0"/>
                </a:spcAft>
                <a:buClr>
                  <a:schemeClr val="accent1"/>
                </a:buClr>
                <a:buSzPts val="2300"/>
                <a:buFont typeface="Calibri"/>
                <a:buNone/>
              </a:pPr>
              <a:r>
                <a:rPr lang="en-US" sz="2300">
                  <a:solidFill>
                    <a:schemeClr val="accent1"/>
                  </a:solidFill>
                  <a:latin typeface="Calibri"/>
                  <a:ea typeface="Calibri"/>
                  <a:cs typeface="Calibri"/>
                  <a:sym typeface="Calibri"/>
                </a:rPr>
                <a:t>Wrap Up</a:t>
              </a:r>
              <a:endParaRPr sz="2300">
                <a:solidFill>
                  <a:schemeClr val="accent1"/>
                </a:solidFill>
                <a:latin typeface="Calibri"/>
                <a:ea typeface="Calibri"/>
                <a:cs typeface="Calibri"/>
                <a:sym typeface="Calibri"/>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9" name="Shape 12129"/>
        <p:cNvGrpSpPr/>
        <p:nvPr/>
      </p:nvGrpSpPr>
      <p:grpSpPr>
        <a:xfrm>
          <a:off x="0" y="0"/>
          <a:ext cx="0" cy="0"/>
          <a:chOff x="0" y="0"/>
          <a:chExt cx="0" cy="0"/>
        </a:xfrm>
      </p:grpSpPr>
      <p:sp>
        <p:nvSpPr>
          <p:cNvPr id="12130" name="Google Shape;12130;p20"/>
          <p:cNvSpPr txBox="1"/>
          <p:nvPr>
            <p:ph idx="4294967295" type="subTitle"/>
          </p:nvPr>
        </p:nvSpPr>
        <p:spPr>
          <a:xfrm>
            <a:off x="469498" y="1531934"/>
            <a:ext cx="10871602" cy="4721986"/>
          </a:xfrm>
          <a:prstGeom prst="rect">
            <a:avLst/>
          </a:prstGeom>
          <a:noFill/>
          <a:ln>
            <a:noFill/>
          </a:ln>
        </p:spPr>
        <p:txBody>
          <a:bodyPr anchorCtr="0" anchor="t" bIns="50800" lIns="50800" spcFirstLastPara="1" rIns="50800" wrap="square" tIns="50800">
            <a:normAutofit/>
          </a:bodyPr>
          <a:lstStyle/>
          <a:p>
            <a:pPr indent="0" lvl="0" marL="0" marR="0" rtl="0" algn="l">
              <a:lnSpc>
                <a:spcPct val="130000"/>
              </a:lnSpc>
              <a:spcBef>
                <a:spcPts val="0"/>
              </a:spcBef>
              <a:spcAft>
                <a:spcPts val="0"/>
              </a:spcAft>
              <a:buClr>
                <a:srgbClr val="28B3A9"/>
              </a:buClr>
              <a:buSzPts val="2000"/>
              <a:buFont typeface="Arial"/>
              <a:buNone/>
            </a:pPr>
            <a:r>
              <a:rPr b="1" i="0" lang="en-US" sz="2000" u="none" cap="none" strike="noStrike">
                <a:solidFill>
                  <a:srgbClr val="28B3A9"/>
                </a:solidFill>
                <a:latin typeface="Arial"/>
                <a:ea typeface="Arial"/>
                <a:cs typeface="Arial"/>
                <a:sym typeface="Arial"/>
              </a:rPr>
              <a:t>OUR MISSION</a:t>
            </a:r>
            <a:endParaRPr b="0" i="0" sz="2000" u="none" cap="none" strike="noStrike">
              <a:solidFill>
                <a:srgbClr val="FFFFFF"/>
              </a:solidFill>
              <a:latin typeface="Arial"/>
              <a:ea typeface="Arial"/>
              <a:cs typeface="Arial"/>
              <a:sym typeface="Arial"/>
            </a:endParaRPr>
          </a:p>
          <a:p>
            <a:pPr indent="0" lvl="0" marL="0" marR="0" rtl="0" algn="l">
              <a:lnSpc>
                <a:spcPct val="110000"/>
              </a:lnSpc>
              <a:spcBef>
                <a:spcPts val="200"/>
              </a:spcBef>
              <a:spcAft>
                <a:spcPts val="0"/>
              </a:spcAft>
              <a:buClr>
                <a:srgbClr val="000000"/>
              </a:buClr>
              <a:buSzPts val="2000"/>
              <a:buFont typeface="Arial"/>
              <a:buNone/>
            </a:pPr>
            <a:r>
              <a:rPr b="0" i="0" lang="en-US" sz="2000" u="none" cap="none" strike="noStrike">
                <a:solidFill>
                  <a:srgbClr val="000000"/>
                </a:solidFill>
                <a:latin typeface="Arial"/>
                <a:ea typeface="Arial"/>
                <a:cs typeface="Arial"/>
                <a:sym typeface="Arial"/>
              </a:rPr>
              <a:t>EverThrive Illinois’ mission is to achieve reproductive justice in the health care ecosystem through community-driven partnership, policy action, and systems change. </a:t>
            </a:r>
            <a:endParaRPr b="0" i="0" sz="2000" u="none" cap="none" strike="noStrike">
              <a:solidFill>
                <a:srgbClr val="FFFFFF"/>
              </a:solidFill>
              <a:latin typeface="Arial"/>
              <a:ea typeface="Arial"/>
              <a:cs typeface="Arial"/>
              <a:sym typeface="Arial"/>
            </a:endParaRPr>
          </a:p>
          <a:p>
            <a:pPr indent="0" lvl="0" marL="0" marR="0" rtl="0" algn="l">
              <a:lnSpc>
                <a:spcPct val="120000"/>
              </a:lnSpc>
              <a:spcBef>
                <a:spcPts val="900"/>
              </a:spcBef>
              <a:spcAft>
                <a:spcPts val="0"/>
              </a:spcAft>
              <a:buClr>
                <a:srgbClr val="28B3A9"/>
              </a:buClr>
              <a:buSzPts val="2000"/>
              <a:buFont typeface="Arial"/>
              <a:buNone/>
            </a:pPr>
            <a:r>
              <a:rPr b="1" i="0" lang="en-US" sz="2000" u="none" cap="none" strike="noStrike">
                <a:solidFill>
                  <a:srgbClr val="28B3A9"/>
                </a:solidFill>
                <a:latin typeface="Arial"/>
                <a:ea typeface="Arial"/>
                <a:cs typeface="Arial"/>
                <a:sym typeface="Arial"/>
              </a:rPr>
              <a:t>OUR VISION</a:t>
            </a:r>
            <a:endParaRPr/>
          </a:p>
          <a:p>
            <a:pPr indent="0" lvl="0" marL="0" marR="0" rtl="0" algn="l">
              <a:lnSpc>
                <a:spcPct val="110000"/>
              </a:lnSpc>
              <a:spcBef>
                <a:spcPts val="200"/>
              </a:spcBef>
              <a:spcAft>
                <a:spcPts val="0"/>
              </a:spcAft>
              <a:buClr>
                <a:srgbClr val="000000"/>
              </a:buClr>
              <a:buSzPts val="2000"/>
              <a:buFont typeface="Arial"/>
              <a:buNone/>
            </a:pPr>
            <a:r>
              <a:rPr b="0" i="0" lang="en-US" sz="2000" u="none" cap="none" strike="noStrike">
                <a:solidFill>
                  <a:srgbClr val="000000"/>
                </a:solidFill>
                <a:latin typeface="Arial"/>
                <a:ea typeface="Arial"/>
                <a:cs typeface="Arial"/>
                <a:sym typeface="Arial"/>
              </a:rPr>
              <a:t>A just and affirming health care ecosystem where individuals, families, and communities can thrive.</a:t>
            </a:r>
            <a:endParaRPr b="0" i="0" sz="2000" u="none" cap="none" strike="noStrike">
              <a:solidFill>
                <a:srgbClr val="FFFFFF"/>
              </a:solidFill>
              <a:latin typeface="Arial"/>
              <a:ea typeface="Arial"/>
              <a:cs typeface="Arial"/>
              <a:sym typeface="Arial"/>
            </a:endParaRPr>
          </a:p>
          <a:p>
            <a:pPr indent="0" lvl="0" marL="0" marR="0" rtl="0" algn="l">
              <a:lnSpc>
                <a:spcPct val="120000"/>
              </a:lnSpc>
              <a:spcBef>
                <a:spcPts val="900"/>
              </a:spcBef>
              <a:spcAft>
                <a:spcPts val="0"/>
              </a:spcAft>
              <a:buClr>
                <a:srgbClr val="28B3A9"/>
              </a:buClr>
              <a:buSzPts val="2000"/>
              <a:buFont typeface="Arial"/>
              <a:buNone/>
            </a:pPr>
            <a:r>
              <a:rPr b="1" i="0" lang="en-US" sz="2000" u="none" cap="none" strike="noStrike">
                <a:solidFill>
                  <a:srgbClr val="28B3A9"/>
                </a:solidFill>
                <a:latin typeface="Arial"/>
                <a:ea typeface="Arial"/>
                <a:cs typeface="Arial"/>
                <a:sym typeface="Arial"/>
              </a:rPr>
              <a:t>OUR VALUES</a:t>
            </a:r>
            <a:endParaRPr/>
          </a:p>
          <a:p>
            <a:pPr indent="-254000" lvl="0" marL="254000" marR="0" rtl="0" algn="l">
              <a:lnSpc>
                <a:spcPct val="110000"/>
              </a:lnSpc>
              <a:spcBef>
                <a:spcPts val="200"/>
              </a:spcBef>
              <a:spcAft>
                <a:spcPts val="0"/>
              </a:spcAft>
              <a:buClr>
                <a:srgbClr val="000000"/>
              </a:buClr>
              <a:buSzPts val="2460"/>
              <a:buFont typeface="Arial"/>
              <a:buChar char="•"/>
            </a:pPr>
            <a:r>
              <a:rPr b="0" i="0" lang="en-US" sz="2000" u="none" cap="none" strike="noStrike">
                <a:solidFill>
                  <a:srgbClr val="000000"/>
                </a:solidFill>
                <a:latin typeface="Arial"/>
                <a:ea typeface="Arial"/>
                <a:cs typeface="Arial"/>
                <a:sym typeface="Arial"/>
              </a:rPr>
              <a:t>Reproductive Justice</a:t>
            </a:r>
            <a:endParaRPr/>
          </a:p>
          <a:p>
            <a:pPr indent="-254000" lvl="0" marL="254000" marR="0" rtl="0" algn="l">
              <a:lnSpc>
                <a:spcPct val="110000"/>
              </a:lnSpc>
              <a:spcBef>
                <a:spcPts val="200"/>
              </a:spcBef>
              <a:spcAft>
                <a:spcPts val="0"/>
              </a:spcAft>
              <a:buClr>
                <a:srgbClr val="000000"/>
              </a:buClr>
              <a:buSzPts val="2460"/>
              <a:buFont typeface="Arial"/>
              <a:buChar char="•"/>
            </a:pPr>
            <a:r>
              <a:rPr b="0" i="0" lang="en-US" sz="2000" u="none" cap="none" strike="noStrike">
                <a:solidFill>
                  <a:srgbClr val="000000"/>
                </a:solidFill>
                <a:latin typeface="Arial"/>
                <a:ea typeface="Arial"/>
                <a:cs typeface="Arial"/>
                <a:sym typeface="Arial"/>
              </a:rPr>
              <a:t>Anti-Racism</a:t>
            </a:r>
            <a:endParaRPr/>
          </a:p>
          <a:p>
            <a:pPr indent="-254000" lvl="0" marL="254000" marR="0" rtl="0" algn="l">
              <a:lnSpc>
                <a:spcPct val="110000"/>
              </a:lnSpc>
              <a:spcBef>
                <a:spcPts val="200"/>
              </a:spcBef>
              <a:spcAft>
                <a:spcPts val="0"/>
              </a:spcAft>
              <a:buClr>
                <a:srgbClr val="000000"/>
              </a:buClr>
              <a:buSzPts val="2460"/>
              <a:buFont typeface="Arial"/>
              <a:buChar char="•"/>
            </a:pPr>
            <a:r>
              <a:rPr b="0" i="0" lang="en-US" sz="2000" u="none" cap="none" strike="noStrike">
                <a:solidFill>
                  <a:srgbClr val="000000"/>
                </a:solidFill>
                <a:latin typeface="Arial"/>
                <a:ea typeface="Arial"/>
                <a:cs typeface="Arial"/>
                <a:sym typeface="Arial"/>
              </a:rPr>
              <a:t>Centering the Most Impacted</a:t>
            </a:r>
            <a:endParaRPr/>
          </a:p>
          <a:p>
            <a:pPr indent="-254000" lvl="0" marL="254000" marR="0" rtl="0" algn="l">
              <a:lnSpc>
                <a:spcPct val="110000"/>
              </a:lnSpc>
              <a:spcBef>
                <a:spcPts val="200"/>
              </a:spcBef>
              <a:spcAft>
                <a:spcPts val="0"/>
              </a:spcAft>
              <a:buClr>
                <a:srgbClr val="000000"/>
              </a:buClr>
              <a:buSzPts val="2460"/>
              <a:buFont typeface="Arial"/>
              <a:buChar char="•"/>
            </a:pPr>
            <a:r>
              <a:rPr b="0" i="0" lang="en-US" sz="2000" u="none" cap="none" strike="noStrike">
                <a:solidFill>
                  <a:srgbClr val="000000"/>
                </a:solidFill>
                <a:latin typeface="Arial"/>
                <a:ea typeface="Arial"/>
                <a:cs typeface="Arial"/>
                <a:sym typeface="Arial"/>
              </a:rPr>
              <a:t>Bold Action and Transformation</a:t>
            </a:r>
            <a:endParaRPr b="0" i="0" sz="2000" u="none" cap="none" strike="noStrike">
              <a:solidFill>
                <a:srgbClr val="FFFFFF"/>
              </a:solidFill>
              <a:latin typeface="Arial"/>
              <a:ea typeface="Arial"/>
              <a:cs typeface="Arial"/>
              <a:sym typeface="Arial"/>
            </a:endParaRPr>
          </a:p>
        </p:txBody>
      </p:sp>
      <p:sp>
        <p:nvSpPr>
          <p:cNvPr id="12131" name="Google Shape;12131;p20"/>
          <p:cNvSpPr txBox="1"/>
          <p:nvPr>
            <p:ph idx="4294967295" type="ctrTitle"/>
          </p:nvPr>
        </p:nvSpPr>
        <p:spPr>
          <a:xfrm>
            <a:off x="990171" y="293352"/>
            <a:ext cx="10740523" cy="750425"/>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EB8F6E"/>
              </a:buClr>
              <a:buSzPts val="8500"/>
              <a:buFont typeface="Abel"/>
              <a:buNone/>
            </a:pPr>
            <a:r>
              <a:rPr b="0" i="0" lang="en-US" sz="8500" u="none" cap="none" strike="noStrike">
                <a:solidFill>
                  <a:srgbClr val="EB8F6E"/>
                </a:solidFill>
                <a:latin typeface="Abel"/>
                <a:ea typeface="Abel"/>
                <a:cs typeface="Abel"/>
                <a:sym typeface="Abel"/>
              </a:rPr>
              <a:t>About EverThrive IL</a:t>
            </a:r>
            <a:endParaRPr/>
          </a:p>
        </p:txBody>
      </p:sp>
      <p:pic>
        <p:nvPicPr>
          <p:cNvPr descr="EverThrive-HorizLogo-green.png" id="12132" name="Google Shape;12132;p20"/>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36" name="Shape 12136"/>
        <p:cNvGrpSpPr/>
        <p:nvPr/>
      </p:nvGrpSpPr>
      <p:grpSpPr>
        <a:xfrm>
          <a:off x="0" y="0"/>
          <a:ext cx="0" cy="0"/>
          <a:chOff x="0" y="0"/>
          <a:chExt cx="0" cy="0"/>
        </a:xfrm>
      </p:grpSpPr>
      <p:sp>
        <p:nvSpPr>
          <p:cNvPr id="12137" name="Google Shape;12137;p21"/>
          <p:cNvSpPr txBox="1"/>
          <p:nvPr>
            <p:ph idx="4294967295" type="subTitle"/>
          </p:nvPr>
        </p:nvSpPr>
        <p:spPr>
          <a:xfrm>
            <a:off x="469498" y="1561257"/>
            <a:ext cx="10871602" cy="4474105"/>
          </a:xfrm>
          <a:prstGeom prst="rect">
            <a:avLst/>
          </a:prstGeom>
          <a:noFill/>
          <a:ln>
            <a:noFill/>
          </a:ln>
        </p:spPr>
        <p:txBody>
          <a:bodyPr anchorCtr="0" anchor="t" bIns="25400" lIns="25400" spcFirstLastPara="1" rIns="25400" wrap="square" tIns="25400">
            <a:normAutofit/>
          </a:bodyPr>
          <a:lstStyle/>
          <a:p>
            <a:pPr indent="-342900" lvl="0" marL="342900" marR="0" rtl="0" algn="l">
              <a:lnSpc>
                <a:spcPct val="130000"/>
              </a:lnSpc>
              <a:spcBef>
                <a:spcPts val="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Take space, make space</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Stay curious and ask questions. This is an opportunity to improve health outcomes for birthing people in your community.</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Ask for what you need, offer what you can</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Listen to understand</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Assume good intent</a:t>
            </a:r>
            <a:endParaRPr/>
          </a:p>
          <a:p>
            <a:pPr indent="-342900" lvl="0" marL="3429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Please come off mute and turn on cameras </a:t>
            </a:r>
            <a:endParaRPr/>
          </a:p>
          <a:p>
            <a:pPr indent="0" lvl="0" marL="0" marR="0" rtl="0" algn="l">
              <a:lnSpc>
                <a:spcPct val="130000"/>
              </a:lnSpc>
              <a:spcBef>
                <a:spcPts val="900"/>
              </a:spcBef>
              <a:spcAft>
                <a:spcPts val="0"/>
              </a:spcAft>
              <a:buClr>
                <a:srgbClr val="28B3A9"/>
              </a:buClr>
              <a:buSzPts val="2300"/>
              <a:buFont typeface="Arial"/>
              <a:buNone/>
            </a:pPr>
            <a:r>
              <a:t/>
            </a:r>
            <a:endParaRPr b="0" i="0" sz="2300" u="none" cap="none" strike="noStrike">
              <a:solidFill>
                <a:srgbClr val="FFFFFF"/>
              </a:solidFill>
              <a:latin typeface="Arial"/>
              <a:ea typeface="Arial"/>
              <a:cs typeface="Arial"/>
              <a:sym typeface="Arial"/>
            </a:endParaRPr>
          </a:p>
        </p:txBody>
      </p:sp>
      <p:sp>
        <p:nvSpPr>
          <p:cNvPr id="12138" name="Google Shape;12138;p21"/>
          <p:cNvSpPr txBox="1"/>
          <p:nvPr>
            <p:ph idx="4294967295" type="ctrTitle"/>
          </p:nvPr>
        </p:nvSpPr>
        <p:spPr>
          <a:xfrm>
            <a:off x="990171" y="352422"/>
            <a:ext cx="10740523" cy="750425"/>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EB8F6E"/>
              </a:buClr>
              <a:buSzPts val="8500"/>
              <a:buFont typeface="Abel"/>
              <a:buNone/>
            </a:pPr>
            <a:r>
              <a:rPr b="0" i="0" lang="en-US" sz="8500" u="none" cap="none" strike="noStrike">
                <a:solidFill>
                  <a:srgbClr val="EB8F6E"/>
                </a:solidFill>
                <a:latin typeface="Abel"/>
                <a:ea typeface="Abel"/>
                <a:cs typeface="Abel"/>
                <a:sym typeface="Abel"/>
              </a:rPr>
              <a:t>Shared Agreements</a:t>
            </a:r>
            <a:endParaRPr/>
          </a:p>
        </p:txBody>
      </p:sp>
      <p:pic>
        <p:nvPicPr>
          <p:cNvPr descr="EverThrive-HorizLogo-green.png" id="12139" name="Google Shape;12139;p21"/>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43" name="Shape 12143"/>
        <p:cNvGrpSpPr/>
        <p:nvPr/>
      </p:nvGrpSpPr>
      <p:grpSpPr>
        <a:xfrm>
          <a:off x="0" y="0"/>
          <a:ext cx="0" cy="0"/>
          <a:chOff x="0" y="0"/>
          <a:chExt cx="0" cy="0"/>
        </a:xfrm>
      </p:grpSpPr>
      <p:pic>
        <p:nvPicPr>
          <p:cNvPr descr="Screen Shot 2020-12-30 at 5.22.45 PM.png" id="12144" name="Google Shape;12144;p22"/>
          <p:cNvPicPr preferRelativeResize="0"/>
          <p:nvPr/>
        </p:nvPicPr>
        <p:blipFill rotWithShape="1">
          <a:blip r:embed="rId3">
            <a:alphaModFix amt="25000"/>
          </a:blip>
          <a:srcRect b="0" l="0" r="0" t="0"/>
          <a:stretch/>
        </p:blipFill>
        <p:spPr>
          <a:xfrm>
            <a:off x="0" y="0"/>
            <a:ext cx="12192000" cy="6858000"/>
          </a:xfrm>
          <a:prstGeom prst="rect">
            <a:avLst/>
          </a:prstGeom>
          <a:noFill/>
          <a:ln>
            <a:noFill/>
          </a:ln>
        </p:spPr>
      </p:pic>
      <p:pic>
        <p:nvPicPr>
          <p:cNvPr descr="EverThrive-HorizLogo-white.ai" id="12145" name="Google Shape;12145;p22"/>
          <p:cNvPicPr preferRelativeResize="0"/>
          <p:nvPr/>
        </p:nvPicPr>
        <p:blipFill rotWithShape="1">
          <a:blip r:embed="rId4">
            <a:alphaModFix/>
          </a:blip>
          <a:srcRect b="0" l="0" r="0" t="0"/>
          <a:stretch/>
        </p:blipFill>
        <p:spPr>
          <a:xfrm>
            <a:off x="8235705" y="5528930"/>
            <a:ext cx="3480448" cy="944752"/>
          </a:xfrm>
          <a:prstGeom prst="rect">
            <a:avLst/>
          </a:prstGeom>
          <a:noFill/>
          <a:ln>
            <a:noFill/>
          </a:ln>
        </p:spPr>
      </p:pic>
      <p:sp>
        <p:nvSpPr>
          <p:cNvPr id="12146" name="Google Shape;12146;p22"/>
          <p:cNvSpPr txBox="1"/>
          <p:nvPr>
            <p:ph idx="2" type="body"/>
          </p:nvPr>
        </p:nvSpPr>
        <p:spPr>
          <a:xfrm>
            <a:off x="600671" y="3611595"/>
            <a:ext cx="10985501" cy="952501"/>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2300"/>
              <a:buNone/>
            </a:pPr>
            <a:r>
              <a:rPr lang="en-US">
                <a:latin typeface="Arial"/>
                <a:ea typeface="Arial"/>
                <a:cs typeface="Arial"/>
                <a:sym typeface="Arial"/>
              </a:rPr>
              <a:t>Where do they go…</a:t>
            </a:r>
            <a:endParaRPr/>
          </a:p>
        </p:txBody>
      </p:sp>
      <p:sp>
        <p:nvSpPr>
          <p:cNvPr id="12147" name="Google Shape;12147;p22"/>
          <p:cNvSpPr txBox="1"/>
          <p:nvPr/>
        </p:nvSpPr>
        <p:spPr>
          <a:xfrm>
            <a:off x="571518" y="3429000"/>
            <a:ext cx="10740523" cy="750425"/>
          </a:xfrm>
          <a:prstGeom prst="rect">
            <a:avLst/>
          </a:prstGeom>
          <a:noFill/>
          <a:ln>
            <a:noFill/>
          </a:ln>
        </p:spPr>
        <p:txBody>
          <a:bodyPr anchorCtr="0" anchor="t" bIns="25400" lIns="25400" spcFirstLastPara="1" rIns="25400" wrap="square" tIns="25400">
            <a:noAutofit/>
          </a:bodyPr>
          <a:lstStyle/>
          <a:p>
            <a:pPr indent="0" lvl="0" marL="0" marR="0" rtl="0" algn="l">
              <a:lnSpc>
                <a:spcPct val="100000"/>
              </a:lnSpc>
              <a:spcBef>
                <a:spcPts val="0"/>
              </a:spcBef>
              <a:spcAft>
                <a:spcPts val="0"/>
              </a:spcAft>
              <a:buClr>
                <a:srgbClr val="EB8F6E"/>
              </a:buClr>
              <a:buSzPts val="5250"/>
              <a:buFont typeface="Arial"/>
              <a:buNone/>
            </a:pPr>
            <a:r>
              <a:t/>
            </a:r>
            <a:endParaRPr b="0" i="0" sz="5250" u="none" cap="none" strike="noStrike">
              <a:solidFill>
                <a:schemeClr val="dk1"/>
              </a:solidFill>
              <a:latin typeface="Abel"/>
              <a:ea typeface="Abel"/>
              <a:cs typeface="Abel"/>
              <a:sym typeface="Abel"/>
            </a:endParaRPr>
          </a:p>
        </p:txBody>
      </p:sp>
      <p:sp>
        <p:nvSpPr>
          <p:cNvPr id="12148" name="Google Shape;12148;p22"/>
          <p:cNvSpPr txBox="1"/>
          <p:nvPr>
            <p:ph type="title"/>
          </p:nvPr>
        </p:nvSpPr>
        <p:spPr>
          <a:xfrm>
            <a:off x="603248" y="1287496"/>
            <a:ext cx="10985502" cy="2324101"/>
          </a:xfrm>
          <a:prstGeom prst="rect">
            <a:avLst/>
          </a:prstGeom>
          <a:noFill/>
          <a:ln>
            <a:noFill/>
          </a:ln>
        </p:spPr>
        <p:txBody>
          <a:bodyPr anchorCtr="0" anchor="b" bIns="45700" lIns="91425" spcFirstLastPara="1" rIns="91425" wrap="square" tIns="45700">
            <a:normAutofit/>
          </a:bodyPr>
          <a:lstStyle/>
          <a:p>
            <a:pPr indent="0" lvl="0" marL="0" rtl="0" algn="l">
              <a:lnSpc>
                <a:spcPct val="110000"/>
              </a:lnSpc>
              <a:spcBef>
                <a:spcPts val="0"/>
              </a:spcBef>
              <a:spcAft>
                <a:spcPts val="0"/>
              </a:spcAft>
              <a:buClr>
                <a:schemeClr val="dk1"/>
              </a:buClr>
              <a:buSzPts val="4800"/>
              <a:buFont typeface="Arial"/>
              <a:buNone/>
            </a:pPr>
            <a:r>
              <a:rPr b="1" lang="en-US" sz="4800">
                <a:solidFill>
                  <a:schemeClr val="dk1"/>
                </a:solidFill>
                <a:latin typeface="Arial"/>
                <a:ea typeface="Arial"/>
                <a:cs typeface="Arial"/>
                <a:sym typeface="Arial"/>
              </a:rPr>
              <a:t>LINKING PATIENTS TO COMMUNITY RESOURCES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2" name="Shape 12152"/>
        <p:cNvGrpSpPr/>
        <p:nvPr/>
      </p:nvGrpSpPr>
      <p:grpSpPr>
        <a:xfrm>
          <a:off x="0" y="0"/>
          <a:ext cx="0" cy="0"/>
          <a:chOff x="0" y="0"/>
          <a:chExt cx="0" cy="0"/>
        </a:xfrm>
      </p:grpSpPr>
      <p:sp>
        <p:nvSpPr>
          <p:cNvPr id="12153" name="Google Shape;12153;p23"/>
          <p:cNvSpPr txBox="1"/>
          <p:nvPr>
            <p:ph idx="4294967295" type="subTitle"/>
          </p:nvPr>
        </p:nvSpPr>
        <p:spPr>
          <a:xfrm>
            <a:off x="469497" y="2558143"/>
            <a:ext cx="10871602" cy="3935262"/>
          </a:xfrm>
          <a:prstGeom prst="rect">
            <a:avLst/>
          </a:prstGeom>
          <a:noFill/>
          <a:ln>
            <a:noFill/>
          </a:ln>
        </p:spPr>
        <p:txBody>
          <a:bodyPr anchorCtr="0" anchor="t" bIns="25400" lIns="25400" spcFirstLastPara="1" rIns="25400" wrap="square" tIns="25400">
            <a:normAutofit/>
          </a:bodyPr>
          <a:lstStyle/>
          <a:p>
            <a:pPr indent="0" lvl="0" marL="0" marR="0" rtl="0" algn="l">
              <a:lnSpc>
                <a:spcPct val="130000"/>
              </a:lnSpc>
              <a:spcBef>
                <a:spcPts val="0"/>
              </a:spcBef>
              <a:spcAft>
                <a:spcPts val="0"/>
              </a:spcAft>
              <a:buClr>
                <a:srgbClr val="28B3A9"/>
              </a:buClr>
              <a:buSzPts val="2000"/>
              <a:buFont typeface="Arial"/>
              <a:buNone/>
            </a:pPr>
            <a:r>
              <a:rPr b="0" i="0" lang="en-US" sz="2000" u="none" cap="none" strike="noStrike">
                <a:solidFill>
                  <a:srgbClr val="28B3A9"/>
                </a:solidFill>
                <a:latin typeface="Arial"/>
                <a:ea typeface="Arial"/>
                <a:cs typeface="Arial"/>
                <a:sym typeface="Arial"/>
              </a:rPr>
              <a:t>1) Review your social determinants of health survey and identify the top 2-3 resources patients are requesting</a:t>
            </a:r>
            <a:endParaRPr/>
          </a:p>
          <a:p>
            <a:pPr indent="0" lvl="0" marL="0" marR="0" rtl="0" algn="l">
              <a:lnSpc>
                <a:spcPct val="130000"/>
              </a:lnSpc>
              <a:spcBef>
                <a:spcPts val="900"/>
              </a:spcBef>
              <a:spcAft>
                <a:spcPts val="0"/>
              </a:spcAft>
              <a:buClr>
                <a:srgbClr val="28B3A9"/>
              </a:buClr>
              <a:buSzPts val="2000"/>
              <a:buFont typeface="Arial"/>
              <a:buNone/>
            </a:pPr>
            <a:r>
              <a:rPr b="0" i="0" lang="en-US" sz="2000" u="none" cap="none" strike="noStrike">
                <a:solidFill>
                  <a:srgbClr val="28B3A9"/>
                </a:solidFill>
                <a:latin typeface="Arial"/>
                <a:ea typeface="Arial"/>
                <a:cs typeface="Arial"/>
                <a:sym typeface="Arial"/>
              </a:rPr>
              <a:t>2) Identify community-based organizations in your area who are providing these resources by working with your community engagement teams, referral coordinators, case managers or searching online</a:t>
            </a:r>
            <a:endParaRPr/>
          </a:p>
          <a:p>
            <a:pPr indent="0" lvl="0" marL="0" marR="0" rtl="0" algn="l">
              <a:lnSpc>
                <a:spcPct val="130000"/>
              </a:lnSpc>
              <a:spcBef>
                <a:spcPts val="900"/>
              </a:spcBef>
              <a:spcAft>
                <a:spcPts val="0"/>
              </a:spcAft>
              <a:buClr>
                <a:srgbClr val="28B3A9"/>
              </a:buClr>
              <a:buSzPts val="2000"/>
              <a:buFont typeface="Arial"/>
              <a:buNone/>
            </a:pPr>
            <a:r>
              <a:rPr b="0" i="0" lang="en-US" sz="2000" u="none" cap="none" strike="noStrike">
                <a:solidFill>
                  <a:srgbClr val="28B3A9"/>
                </a:solidFill>
                <a:latin typeface="Arial"/>
                <a:ea typeface="Arial"/>
                <a:cs typeface="Arial"/>
                <a:sym typeface="Arial"/>
              </a:rPr>
              <a:t>3) Set up a meeting with the community-based organization, asking how you can better partner</a:t>
            </a:r>
            <a:endParaRPr/>
          </a:p>
          <a:p>
            <a:pPr indent="-215900" lvl="0" marL="342900" marR="0" rtl="0" algn="l">
              <a:lnSpc>
                <a:spcPct val="130000"/>
              </a:lnSpc>
              <a:spcBef>
                <a:spcPts val="900"/>
              </a:spcBef>
              <a:spcAft>
                <a:spcPts val="0"/>
              </a:spcAft>
              <a:buClr>
                <a:srgbClr val="28B3A9"/>
              </a:buClr>
              <a:buSzPts val="2000"/>
              <a:buFont typeface="Arial"/>
              <a:buNone/>
            </a:pPr>
            <a:r>
              <a:t/>
            </a:r>
            <a:endParaRPr b="0" i="0" sz="2000" u="none" cap="none" strike="noStrike">
              <a:solidFill>
                <a:srgbClr val="FFFFFF"/>
              </a:solidFill>
              <a:latin typeface="Arial"/>
              <a:ea typeface="Arial"/>
              <a:cs typeface="Arial"/>
              <a:sym typeface="Arial"/>
            </a:endParaRPr>
          </a:p>
        </p:txBody>
      </p:sp>
      <p:sp>
        <p:nvSpPr>
          <p:cNvPr id="12154" name="Google Shape;12154;p23"/>
          <p:cNvSpPr txBox="1"/>
          <p:nvPr>
            <p:ph idx="4294967295" type="ctrTitle"/>
          </p:nvPr>
        </p:nvSpPr>
        <p:spPr>
          <a:xfrm>
            <a:off x="467657" y="340608"/>
            <a:ext cx="11252152" cy="750425"/>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EB8F6E"/>
              </a:buClr>
              <a:buSzPts val="6000"/>
              <a:buFont typeface="Abel"/>
              <a:buNone/>
            </a:pPr>
            <a:r>
              <a:rPr b="0" i="0" lang="en-US" sz="6000" u="none" cap="none" strike="noStrike">
                <a:solidFill>
                  <a:srgbClr val="EB8F6E"/>
                </a:solidFill>
                <a:latin typeface="Abel"/>
                <a:ea typeface="Abel"/>
                <a:cs typeface="Abel"/>
                <a:sym typeface="Abel"/>
              </a:rPr>
              <a:t>How to use your social determinants of health survey to identify partners?</a:t>
            </a:r>
            <a:endParaRPr/>
          </a:p>
        </p:txBody>
      </p:sp>
      <p:pic>
        <p:nvPicPr>
          <p:cNvPr descr="EverThrive-HorizLogo-green.png" id="12155" name="Google Shape;12155;p23"/>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9" name="Shape 12159"/>
        <p:cNvGrpSpPr/>
        <p:nvPr/>
      </p:nvGrpSpPr>
      <p:grpSpPr>
        <a:xfrm>
          <a:off x="0" y="0"/>
          <a:ext cx="0" cy="0"/>
          <a:chOff x="0" y="0"/>
          <a:chExt cx="0" cy="0"/>
        </a:xfrm>
      </p:grpSpPr>
      <p:sp>
        <p:nvSpPr>
          <p:cNvPr id="12160" name="Google Shape;12160;p24"/>
          <p:cNvSpPr txBox="1"/>
          <p:nvPr>
            <p:ph idx="4294967295" type="subTitle"/>
          </p:nvPr>
        </p:nvSpPr>
        <p:spPr>
          <a:xfrm>
            <a:off x="469498" y="2161309"/>
            <a:ext cx="10871602" cy="4092611"/>
          </a:xfrm>
          <a:prstGeom prst="rect">
            <a:avLst/>
          </a:prstGeom>
          <a:noFill/>
          <a:ln>
            <a:noFill/>
          </a:ln>
        </p:spPr>
        <p:txBody>
          <a:bodyPr anchorCtr="0" anchor="t" bIns="25400" lIns="25400" spcFirstLastPara="1" rIns="25400" wrap="square" tIns="25400">
            <a:normAutofit/>
          </a:bodyPr>
          <a:lstStyle/>
          <a:p>
            <a:pPr indent="-685800" lvl="0" marL="685800" marR="0" rtl="0" algn="l">
              <a:lnSpc>
                <a:spcPct val="130000"/>
              </a:lnSpc>
              <a:spcBef>
                <a:spcPts val="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Printouts from NOW POW, </a:t>
            </a:r>
            <a:endParaRPr/>
          </a:p>
          <a:p>
            <a:pPr indent="-685800" lvl="0" marL="6858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Tip Sheets with phone numbers </a:t>
            </a:r>
            <a:endParaRPr/>
          </a:p>
          <a:p>
            <a:pPr indent="-685800" lvl="0" marL="6858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Links to resources </a:t>
            </a:r>
            <a:endParaRPr/>
          </a:p>
          <a:p>
            <a:pPr indent="-685800" lvl="0" marL="6858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Services provided by the clinical team or patient navigator </a:t>
            </a:r>
            <a:endParaRPr/>
          </a:p>
          <a:p>
            <a:pPr indent="-685800" lvl="0" marL="6858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Texting-based information shared with the patient</a:t>
            </a:r>
            <a:endParaRPr/>
          </a:p>
          <a:p>
            <a:pPr indent="-685800" lvl="0" marL="685800" marR="0" rtl="0" algn="l">
              <a:lnSpc>
                <a:spcPct val="130000"/>
              </a:lnSpc>
              <a:spcBef>
                <a:spcPts val="900"/>
              </a:spcBef>
              <a:spcAft>
                <a:spcPts val="0"/>
              </a:spcAft>
              <a:buClr>
                <a:srgbClr val="28B3A9"/>
              </a:buClr>
              <a:buSzPts val="2000"/>
              <a:buFont typeface="Arial"/>
              <a:buChar char="•"/>
            </a:pPr>
            <a:r>
              <a:rPr b="0" i="0" lang="en-US" sz="2000" u="none" cap="none" strike="noStrike">
                <a:solidFill>
                  <a:srgbClr val="28B3A9"/>
                </a:solidFill>
                <a:latin typeface="Arial"/>
                <a:ea typeface="Arial"/>
                <a:cs typeface="Arial"/>
                <a:sym typeface="Arial"/>
              </a:rPr>
              <a:t>https://www.healthychoiceshealthyfutures.org/</a:t>
            </a:r>
            <a:endParaRPr b="0" i="0" sz="2000" u="none" cap="none" strike="noStrike">
              <a:solidFill>
                <a:srgbClr val="FFFFFF"/>
              </a:solidFill>
              <a:latin typeface="Arial"/>
              <a:ea typeface="Arial"/>
              <a:cs typeface="Arial"/>
              <a:sym typeface="Arial"/>
            </a:endParaRPr>
          </a:p>
        </p:txBody>
      </p:sp>
      <p:sp>
        <p:nvSpPr>
          <p:cNvPr id="12161" name="Google Shape;12161;p24"/>
          <p:cNvSpPr txBox="1"/>
          <p:nvPr>
            <p:ph idx="4294967295" type="ctrTitle"/>
          </p:nvPr>
        </p:nvSpPr>
        <p:spPr>
          <a:xfrm>
            <a:off x="402343" y="328364"/>
            <a:ext cx="11317466" cy="750425"/>
          </a:xfrm>
          <a:prstGeom prst="rect">
            <a:avLst/>
          </a:prstGeom>
          <a:noFill/>
          <a:ln>
            <a:noFill/>
          </a:ln>
        </p:spPr>
        <p:txBody>
          <a:bodyPr anchorCtr="0" anchor="t" bIns="50800" lIns="50800" spcFirstLastPara="1" rIns="50800" wrap="square" tIns="50800">
            <a:noAutofit/>
          </a:bodyPr>
          <a:lstStyle/>
          <a:p>
            <a:pPr indent="0" lvl="0" marL="0" marR="0" rtl="0" algn="r">
              <a:lnSpc>
                <a:spcPct val="107000"/>
              </a:lnSpc>
              <a:spcBef>
                <a:spcPts val="0"/>
              </a:spcBef>
              <a:spcAft>
                <a:spcPts val="0"/>
              </a:spcAft>
              <a:buClr>
                <a:srgbClr val="EB8F6E"/>
              </a:buClr>
              <a:buSzPts val="4400"/>
              <a:buFont typeface="Calibri"/>
              <a:buNone/>
            </a:pPr>
            <a:r>
              <a:rPr b="0" i="0" lang="en-US" sz="4400" u="none" cap="none" strike="noStrike">
                <a:solidFill>
                  <a:srgbClr val="EB8F6E"/>
                </a:solidFill>
                <a:latin typeface="Calibri"/>
                <a:ea typeface="Calibri"/>
                <a:cs typeface="Calibri"/>
                <a:sym typeface="Calibri"/>
              </a:rPr>
              <a:t>What is the best way to connect patients who need help to these resources and services?  </a:t>
            </a:r>
            <a:br>
              <a:rPr b="0" i="0" lang="en-US" sz="4400" u="none" cap="none" strike="noStrike">
                <a:solidFill>
                  <a:srgbClr val="EB8F6E"/>
                </a:solidFill>
                <a:latin typeface="Calibri"/>
                <a:ea typeface="Calibri"/>
                <a:cs typeface="Calibri"/>
                <a:sym typeface="Calibri"/>
              </a:rPr>
            </a:br>
            <a:r>
              <a:rPr b="0" i="0" lang="en-US" sz="8500" u="none" cap="none" strike="noStrike">
                <a:solidFill>
                  <a:srgbClr val="EB8F6E"/>
                </a:solidFill>
                <a:latin typeface="Abel"/>
                <a:ea typeface="Abel"/>
                <a:cs typeface="Abel"/>
                <a:sym typeface="Abel"/>
              </a:rPr>
              <a:t> </a:t>
            </a:r>
            <a:endParaRPr/>
          </a:p>
        </p:txBody>
      </p:sp>
      <p:pic>
        <p:nvPicPr>
          <p:cNvPr descr="EverThrive-HorizLogo-green.png" id="12162" name="Google Shape;12162;p24"/>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66" name="Shape 12166"/>
        <p:cNvGrpSpPr/>
        <p:nvPr/>
      </p:nvGrpSpPr>
      <p:grpSpPr>
        <a:xfrm>
          <a:off x="0" y="0"/>
          <a:ext cx="0" cy="0"/>
          <a:chOff x="0" y="0"/>
          <a:chExt cx="0" cy="0"/>
        </a:xfrm>
      </p:grpSpPr>
      <p:sp>
        <p:nvSpPr>
          <p:cNvPr id="12167" name="Google Shape;12167;p25"/>
          <p:cNvSpPr txBox="1"/>
          <p:nvPr>
            <p:ph idx="4294967295" type="ctrTitle"/>
          </p:nvPr>
        </p:nvSpPr>
        <p:spPr>
          <a:xfrm>
            <a:off x="834425" y="623467"/>
            <a:ext cx="10523150" cy="1528719"/>
          </a:xfrm>
          <a:prstGeom prst="rect">
            <a:avLst/>
          </a:prstGeom>
          <a:noFill/>
          <a:ln>
            <a:noFill/>
          </a:ln>
        </p:spPr>
        <p:txBody>
          <a:bodyPr anchorCtr="0" anchor="t" bIns="50800" lIns="50800" spcFirstLastPara="1" rIns="50800" wrap="square" tIns="50800">
            <a:noAutofit/>
          </a:bodyPr>
          <a:lstStyle/>
          <a:p>
            <a:pPr indent="-171450" lvl="0" marL="171450" marR="0" rtl="0" algn="r">
              <a:lnSpc>
                <a:spcPct val="107000"/>
              </a:lnSpc>
              <a:spcBef>
                <a:spcPts val="0"/>
              </a:spcBef>
              <a:spcAft>
                <a:spcPts val="0"/>
              </a:spcAft>
              <a:buClr>
                <a:srgbClr val="EB8F6E"/>
              </a:buClr>
              <a:buSzPts val="3300"/>
              <a:buFont typeface="Calibri"/>
              <a:buNone/>
            </a:pPr>
            <a:r>
              <a:rPr b="0" i="0" lang="en-US" sz="3300" u="none" cap="none" strike="noStrike">
                <a:solidFill>
                  <a:srgbClr val="EB8F6E"/>
                </a:solidFill>
                <a:latin typeface="Calibri"/>
                <a:ea typeface="Calibri"/>
                <a:cs typeface="Calibri"/>
                <a:sym typeface="Calibri"/>
              </a:rPr>
              <a:t>How to build partnerships in the community – identifying community groups and patient resources</a:t>
            </a:r>
            <a:br>
              <a:rPr b="0" i="0" lang="en-US" sz="3300" u="none" cap="none" strike="noStrike">
                <a:solidFill>
                  <a:srgbClr val="EB8F6E"/>
                </a:solidFill>
                <a:latin typeface="Calibri"/>
                <a:ea typeface="Calibri"/>
                <a:cs typeface="Calibri"/>
                <a:sym typeface="Calibri"/>
              </a:rPr>
            </a:br>
            <a:r>
              <a:rPr b="0" i="0" lang="en-US" sz="4400" u="none" cap="none" strike="noStrike">
                <a:solidFill>
                  <a:srgbClr val="EB8F6E"/>
                </a:solidFill>
                <a:latin typeface="Calibri"/>
                <a:ea typeface="Calibri"/>
                <a:cs typeface="Calibri"/>
                <a:sym typeface="Calibri"/>
              </a:rPr>
              <a:t>               </a:t>
            </a:r>
            <a:endParaRPr b="0" i="0" sz="8500" u="none" cap="none" strike="noStrike">
              <a:solidFill>
                <a:srgbClr val="EB8F6E"/>
              </a:solidFill>
              <a:latin typeface="Abel"/>
              <a:ea typeface="Abel"/>
              <a:cs typeface="Abel"/>
              <a:sym typeface="Abel"/>
            </a:endParaRPr>
          </a:p>
        </p:txBody>
      </p:sp>
      <p:pic>
        <p:nvPicPr>
          <p:cNvPr descr="EverThrive-HorizLogo-green.png" id="12168" name="Google Shape;12168;p25"/>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graphicFrame>
        <p:nvGraphicFramePr>
          <p:cNvPr id="12169" name="Google Shape;12169;p25"/>
          <p:cNvGraphicFramePr/>
          <p:nvPr/>
        </p:nvGraphicFramePr>
        <p:xfrm>
          <a:off x="243068" y="2152186"/>
          <a:ext cx="3000000" cy="3000000"/>
        </p:xfrm>
        <a:graphic>
          <a:graphicData uri="http://schemas.openxmlformats.org/drawingml/2006/table">
            <a:tbl>
              <a:tblPr bandRow="1" firstRow="1">
                <a:noFill/>
                <a:tableStyleId>{B80B59DD-D4EB-400C-95F9-66841D2DF6D7}</a:tableStyleId>
              </a:tblPr>
              <a:tblGrid>
                <a:gridCol w="5803025"/>
                <a:gridCol w="5803025"/>
              </a:tblGrid>
              <a:tr h="482800">
                <a:tc>
                  <a:txBody>
                    <a:bodyPr/>
                    <a:lstStyle/>
                    <a:p>
                      <a:pPr indent="0" lvl="0" marL="0" marR="0" rtl="0" algn="ctr">
                        <a:lnSpc>
                          <a:spcPct val="100000"/>
                        </a:lnSpc>
                        <a:spcBef>
                          <a:spcPts val="0"/>
                        </a:spcBef>
                        <a:spcAft>
                          <a:spcPts val="0"/>
                        </a:spcAft>
                        <a:buClr>
                          <a:schemeClr val="dk1"/>
                        </a:buClr>
                        <a:buSzPts val="2000"/>
                        <a:buFont typeface="Helvetica Neue"/>
                        <a:buNone/>
                      </a:pPr>
                      <a:r>
                        <a:rPr lang="en-US" sz="2000" u="none" cap="none" strike="noStrike"/>
                        <a:t>Community Based Organizations</a:t>
                      </a:r>
                      <a:endParaRPr/>
                    </a:p>
                  </a:txBody>
                  <a:tcPr marT="22850" marB="22850" marR="45725" marL="45725">
                    <a:lnB cap="flat" cmpd="sng" w="12700">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2000"/>
                        <a:buFont typeface="Helvetica Neue"/>
                        <a:buNone/>
                      </a:pPr>
                      <a:r>
                        <a:rPr lang="en-US" sz="2000" u="none" cap="none" strike="noStrike"/>
                        <a:t>Patients</a:t>
                      </a:r>
                      <a:endParaRPr/>
                    </a:p>
                  </a:txBody>
                  <a:tcPr marT="22850" marB="22850" marR="45725" marL="45725">
                    <a:lnB cap="flat" cmpd="sng" w="12700">
                      <a:solidFill>
                        <a:schemeClr val="dk1"/>
                      </a:solidFill>
                      <a:prstDash val="solid"/>
                      <a:round/>
                      <a:headEnd len="sm" w="sm" type="none"/>
                      <a:tailEnd len="sm" w="sm" type="none"/>
                    </a:lnB>
                  </a:tcPr>
                </a:tc>
              </a:tr>
              <a:tr h="4433500">
                <a:tc>
                  <a:txBody>
                    <a:bodyPr/>
                    <a:lstStyle/>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What charitable groups serve birthing people in my community (e.g. WIC offices, home visitors, homeless shelters, domestic violence organizations, housing organizations)?</a:t>
                      </a:r>
                      <a:endParaRPr/>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latin typeface="Arial"/>
                        <a:ea typeface="Arial"/>
                        <a:cs typeface="Arial"/>
                        <a:sym typeface="Arial"/>
                      </a:endParaRPr>
                    </a:p>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What community health and mental health centers exist in my community?</a:t>
                      </a:r>
                      <a:endParaRPr/>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latin typeface="Arial"/>
                        <a:ea typeface="Arial"/>
                        <a:cs typeface="Arial"/>
                        <a:sym typeface="Arial"/>
                      </a:endParaRPr>
                    </a:p>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What advocacy groups exist in your community</a:t>
                      </a:r>
                      <a:r>
                        <a:rPr lang="en-US" sz="1800" u="none" cap="none" strike="noStrike"/>
                        <a:t>?</a:t>
                      </a:r>
                      <a:endParaRPr/>
                    </a:p>
                  </a:txBody>
                  <a:tcPr marT="22850" marB="22850" marR="45725" marL="45725">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tcPr>
                </a:tc>
                <a:tc>
                  <a:txBody>
                    <a:bodyPr/>
                    <a:lstStyle/>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Patients and community who navigate a variety of resources can inform providers of what is working and accessible as well and the opportunity to get feedback on care experiences</a:t>
                      </a:r>
                      <a:endParaRPr/>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latin typeface="Arial"/>
                        <a:ea typeface="Arial"/>
                        <a:cs typeface="Arial"/>
                        <a:sym typeface="Arial"/>
                      </a:endParaRPr>
                    </a:p>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Community members’ suggestions are valuable, and people are motivated by sharing what they got from attending and if their suggestions have made an impact.</a:t>
                      </a:r>
                      <a:endParaRPr/>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latin typeface="Arial"/>
                        <a:ea typeface="Arial"/>
                        <a:cs typeface="Arial"/>
                        <a:sym typeface="Arial"/>
                      </a:endParaRPr>
                    </a:p>
                    <a:p>
                      <a:pPr indent="-342900" lvl="0" marL="342900" marR="0" rtl="0" algn="l">
                        <a:lnSpc>
                          <a:spcPct val="100000"/>
                        </a:lnSpc>
                        <a:spcBef>
                          <a:spcPts val="0"/>
                        </a:spcBef>
                        <a:spcAft>
                          <a:spcPts val="0"/>
                        </a:spcAft>
                        <a:buClr>
                          <a:schemeClr val="dk1"/>
                        </a:buClr>
                        <a:buSzPts val="1800"/>
                        <a:buFont typeface="Arial"/>
                        <a:buChar char="•"/>
                      </a:pPr>
                      <a:r>
                        <a:rPr lang="en-US" sz="1800" u="none" cap="none" strike="noStrike">
                          <a:latin typeface="Arial"/>
                          <a:ea typeface="Arial"/>
                          <a:cs typeface="Arial"/>
                          <a:sym typeface="Arial"/>
                        </a:rPr>
                        <a:t>How can the clinical team best follow up to see if the resources were helpful?</a:t>
                      </a:r>
                      <a:endParaRPr/>
                    </a:p>
                    <a:p>
                      <a:pPr indent="0" lvl="0" marL="0" marR="0" rtl="0" algn="l">
                        <a:lnSpc>
                          <a:spcPct val="100000"/>
                        </a:lnSpc>
                        <a:spcBef>
                          <a:spcPts val="0"/>
                        </a:spcBef>
                        <a:spcAft>
                          <a:spcPts val="0"/>
                        </a:spcAft>
                        <a:buClr>
                          <a:schemeClr val="dk1"/>
                        </a:buClr>
                        <a:buSzPts val="1800"/>
                        <a:buFont typeface="Arial"/>
                        <a:buNone/>
                      </a:pPr>
                      <a:r>
                        <a:t/>
                      </a:r>
                      <a:endParaRPr sz="1800" u="none" cap="none" strike="noStrike">
                        <a:latin typeface="Arial"/>
                        <a:ea typeface="Arial"/>
                        <a:cs typeface="Arial"/>
                        <a:sym typeface="Arial"/>
                      </a:endParaRPr>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p>
                    <a:p>
                      <a:pPr indent="-228600" lvl="0" marL="342900" marR="0" rtl="0" algn="l">
                        <a:lnSpc>
                          <a:spcPct val="100000"/>
                        </a:lnSpc>
                        <a:spcBef>
                          <a:spcPts val="0"/>
                        </a:spcBef>
                        <a:spcAft>
                          <a:spcPts val="0"/>
                        </a:spcAft>
                        <a:buClr>
                          <a:schemeClr val="dk1"/>
                        </a:buClr>
                        <a:buSzPts val="1800"/>
                        <a:buFont typeface="Arial"/>
                        <a:buNone/>
                      </a:pPr>
                      <a:r>
                        <a:t/>
                      </a:r>
                      <a:endParaRPr sz="1800" u="none" cap="none" strike="noStrike"/>
                    </a:p>
                    <a:p>
                      <a:pPr indent="0" lvl="0" marL="0" marR="0" rtl="0" algn="l">
                        <a:lnSpc>
                          <a:spcPct val="100000"/>
                        </a:lnSpc>
                        <a:spcBef>
                          <a:spcPts val="0"/>
                        </a:spcBef>
                        <a:spcAft>
                          <a:spcPts val="0"/>
                        </a:spcAft>
                        <a:buClr>
                          <a:schemeClr val="dk1"/>
                        </a:buClr>
                        <a:buSzPts val="1800"/>
                        <a:buFont typeface="Arial"/>
                        <a:buNone/>
                      </a:pPr>
                      <a:r>
                        <a:rPr lang="en-US" sz="1800" u="none" cap="none" strike="noStrike"/>
                        <a:t> </a:t>
                      </a:r>
                      <a:endParaRPr/>
                    </a:p>
                  </a:txBody>
                  <a:tcPr marT="22850" marB="22850" marR="45725" marL="45725">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tcPr>
                </a:tc>
              </a:tr>
            </a:tbl>
          </a:graphicData>
        </a:graphic>
      </p:graphicFrame>
      <p:sp>
        <p:nvSpPr>
          <p:cNvPr id="12170" name="Google Shape;12170;p25"/>
          <p:cNvSpPr txBox="1"/>
          <p:nvPr/>
        </p:nvSpPr>
        <p:spPr>
          <a:xfrm>
            <a:off x="342900" y="6261355"/>
            <a:ext cx="5915081" cy="540148"/>
          </a:xfrm>
          <a:prstGeom prst="rect">
            <a:avLst/>
          </a:prstGeom>
          <a:noFill/>
          <a:ln>
            <a:noFill/>
          </a:ln>
        </p:spPr>
        <p:txBody>
          <a:bodyPr anchorCtr="0" anchor="ctr" bIns="25400" lIns="25400" spcFirstLastPara="1" rIns="25400" wrap="square" tIns="25400">
            <a:spAutoFit/>
          </a:bodyPr>
          <a:lstStyle/>
          <a:p>
            <a:pPr indent="0" lvl="0" marL="0" marR="0" rtl="0" algn="l">
              <a:spcBef>
                <a:spcPts val="0"/>
              </a:spcBef>
              <a:spcAft>
                <a:spcPts val="0"/>
              </a:spcAft>
              <a:buNone/>
            </a:pPr>
            <a:r>
              <a:rPr lang="en-US" sz="900">
                <a:solidFill>
                  <a:schemeClr val="dk1"/>
                </a:solidFill>
                <a:latin typeface="Helvetica Neue"/>
                <a:ea typeface="Helvetica Neue"/>
                <a:cs typeface="Helvetica Neue"/>
                <a:sym typeface="Helvetica Neue"/>
              </a:rPr>
              <a:t>Adapted from </a:t>
            </a:r>
            <a:r>
              <a:rPr i="1" lang="en-US" sz="900">
                <a:solidFill>
                  <a:schemeClr val="dk1"/>
                </a:solidFill>
                <a:latin typeface="Helvetica Neue"/>
                <a:ea typeface="Helvetica Neue"/>
                <a:cs typeface="Helvetica Neue"/>
                <a:sym typeface="Helvetica Neue"/>
              </a:rPr>
              <a:t>A Playbook for Fostering Hospital and Community Partnerships to Build a Culture of Health</a:t>
            </a:r>
            <a:r>
              <a:rPr lang="en-US" sz="900">
                <a:solidFill>
                  <a:schemeClr val="dk1"/>
                </a:solidFill>
                <a:latin typeface="Helvetica Neue"/>
                <a:ea typeface="Helvetica Neue"/>
                <a:cs typeface="Helvetica Neue"/>
                <a:sym typeface="Helvetica Neue"/>
              </a:rPr>
              <a:t> Accessed at aha.org</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74" name="Shape 12174"/>
        <p:cNvGrpSpPr/>
        <p:nvPr/>
      </p:nvGrpSpPr>
      <p:grpSpPr>
        <a:xfrm>
          <a:off x="0" y="0"/>
          <a:ext cx="0" cy="0"/>
          <a:chOff x="0" y="0"/>
          <a:chExt cx="0" cy="0"/>
        </a:xfrm>
      </p:grpSpPr>
      <p:pic>
        <p:nvPicPr>
          <p:cNvPr descr="EverThrive-HorizLogo-green.png" id="12175" name="Google Shape;12175;p26"/>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
        <p:nvSpPr>
          <p:cNvPr id="12176" name="Google Shape;12176;p26"/>
          <p:cNvSpPr/>
          <p:nvPr/>
        </p:nvSpPr>
        <p:spPr>
          <a:xfrm>
            <a:off x="2756210" y="335956"/>
            <a:ext cx="7232073" cy="6186091"/>
          </a:xfrm>
          <a:prstGeom prst="roundRect">
            <a:avLst>
              <a:gd fmla="val 16667" name="adj"/>
            </a:avLst>
          </a:prstGeom>
          <a:solidFill>
            <a:srgbClr val="1CA798"/>
          </a:solidFill>
          <a:ln cap="flat" cmpd="sng" w="25400">
            <a:solidFill>
              <a:schemeClr val="accent2"/>
            </a:solidFill>
            <a:prstDash val="solid"/>
            <a:round/>
            <a:headEnd len="sm" w="sm" type="none"/>
            <a:tailEnd len="sm" w="sm" type="none"/>
          </a:ln>
        </p:spPr>
        <p:txBody>
          <a:bodyPr anchorCtr="0" anchor="ctr" bIns="25400" lIns="25400" spcFirstLastPara="1" rIns="25400" wrap="square" tIns="25400">
            <a:spAutoFit/>
          </a:bodyPr>
          <a:lstStyle/>
          <a:p>
            <a:pPr indent="0" lvl="0" marL="0" marR="0" rtl="0" algn="ctr">
              <a:lnSpc>
                <a:spcPct val="100000"/>
              </a:lnSpc>
              <a:spcBef>
                <a:spcPts val="0"/>
              </a:spcBef>
              <a:spcAft>
                <a:spcPts val="0"/>
              </a:spcAft>
              <a:buNone/>
            </a:pPr>
            <a:r>
              <a:t/>
            </a:r>
            <a:endParaRPr b="1" sz="3000">
              <a:solidFill>
                <a:srgbClr val="FFFFFF"/>
              </a:solidFill>
              <a:latin typeface="Helvetica Neue"/>
              <a:ea typeface="Helvetica Neue"/>
              <a:cs typeface="Helvetica Neue"/>
              <a:sym typeface="Helvetica Neue"/>
            </a:endParaRPr>
          </a:p>
          <a:p>
            <a:pPr indent="0" lvl="0" marL="0" marR="0" rtl="0" algn="ctr">
              <a:lnSpc>
                <a:spcPct val="100000"/>
              </a:lnSpc>
              <a:spcBef>
                <a:spcPts val="0"/>
              </a:spcBef>
              <a:spcAft>
                <a:spcPts val="0"/>
              </a:spcAft>
              <a:buNone/>
            </a:pPr>
            <a:r>
              <a:t/>
            </a:r>
            <a:endParaRPr b="1" sz="3000">
              <a:solidFill>
                <a:srgbClr val="FFFFFF"/>
              </a:solidFill>
              <a:latin typeface="Helvetica Neue"/>
              <a:ea typeface="Helvetica Neue"/>
              <a:cs typeface="Helvetica Neue"/>
              <a:sym typeface="Helvetica Neue"/>
            </a:endParaRPr>
          </a:p>
          <a:p>
            <a:pPr indent="0" lvl="0" marL="0" marR="0" rtl="0" algn="ctr">
              <a:lnSpc>
                <a:spcPct val="100000"/>
              </a:lnSpc>
              <a:spcBef>
                <a:spcPts val="0"/>
              </a:spcBef>
              <a:spcAft>
                <a:spcPts val="0"/>
              </a:spcAft>
              <a:buNone/>
            </a:pPr>
            <a:r>
              <a:rPr b="1" lang="en-US" sz="3000">
                <a:solidFill>
                  <a:srgbClr val="FFFFFF"/>
                </a:solidFill>
                <a:latin typeface="Helvetica Neue"/>
                <a:ea typeface="Helvetica Neue"/>
                <a:cs typeface="Helvetica Neue"/>
                <a:sym typeface="Helvetica Neue"/>
              </a:rPr>
              <a:t>“</a:t>
            </a:r>
            <a:r>
              <a:rPr b="1" lang="en-US" sz="3000">
                <a:solidFill>
                  <a:srgbClr val="FFFFFF"/>
                </a:solidFill>
                <a:latin typeface="Arial"/>
                <a:ea typeface="Arial"/>
                <a:cs typeface="Arial"/>
                <a:sym typeface="Arial"/>
              </a:rPr>
              <a:t>that the hospital systems may not be aware of all the community programs, services, and agencies available to expectant families and</a:t>
            </a:r>
            <a:endParaRPr/>
          </a:p>
          <a:p>
            <a:pPr indent="0" lvl="0" marL="0" marR="0" rtl="0" algn="ctr">
              <a:lnSpc>
                <a:spcPct val="100000"/>
              </a:lnSpc>
              <a:spcBef>
                <a:spcPts val="0"/>
              </a:spcBef>
              <a:spcAft>
                <a:spcPts val="0"/>
              </a:spcAft>
              <a:buNone/>
            </a:pPr>
            <a:r>
              <a:rPr b="1" lang="en-US" sz="3000">
                <a:solidFill>
                  <a:srgbClr val="FFFFFF"/>
                </a:solidFill>
                <a:latin typeface="Arial"/>
                <a:ea typeface="Arial"/>
                <a:cs typeface="Arial"/>
                <a:sym typeface="Arial"/>
              </a:rPr>
              <a:t>their young children, or how to connect them.”</a:t>
            </a:r>
            <a:endParaRPr/>
          </a:p>
          <a:p>
            <a:pPr indent="0" lvl="0" marL="0" marR="0" rtl="0" algn="ctr">
              <a:lnSpc>
                <a:spcPct val="100000"/>
              </a:lnSpc>
              <a:spcBef>
                <a:spcPts val="0"/>
              </a:spcBef>
              <a:spcAft>
                <a:spcPts val="0"/>
              </a:spcAft>
              <a:buNone/>
            </a:pPr>
            <a:r>
              <a:rPr b="1" lang="en-US" sz="3000">
                <a:solidFill>
                  <a:srgbClr val="FFFFFF"/>
                </a:solidFill>
                <a:latin typeface="Arial"/>
                <a:ea typeface="Arial"/>
                <a:cs typeface="Arial"/>
                <a:sym typeface="Arial"/>
              </a:rPr>
              <a:t>Quote from BE Attendee</a:t>
            </a:r>
            <a:endParaRPr/>
          </a:p>
          <a:p>
            <a:pPr indent="0" lvl="0" marL="0" marR="0" rtl="0" algn="ctr">
              <a:lnSpc>
                <a:spcPct val="100000"/>
              </a:lnSpc>
              <a:spcBef>
                <a:spcPts val="0"/>
              </a:spcBef>
              <a:spcAft>
                <a:spcPts val="0"/>
              </a:spcAft>
              <a:buNone/>
            </a:pPr>
            <a:r>
              <a:t/>
            </a:r>
            <a:endParaRPr b="1" sz="3000">
              <a:solidFill>
                <a:srgbClr val="FFFFFF"/>
              </a:solidFill>
              <a:latin typeface="Arial"/>
              <a:ea typeface="Arial"/>
              <a:cs typeface="Arial"/>
              <a:sym typeface="Arial"/>
            </a:endParaRPr>
          </a:p>
          <a:p>
            <a:pPr indent="0" lvl="0" marL="0" marR="0" rtl="0" algn="ctr">
              <a:lnSpc>
                <a:spcPct val="100000"/>
              </a:lnSpc>
              <a:spcBef>
                <a:spcPts val="0"/>
              </a:spcBef>
              <a:spcAft>
                <a:spcPts val="0"/>
              </a:spcAft>
              <a:buNone/>
            </a:pPr>
            <a:r>
              <a:t/>
            </a:r>
            <a:endParaRPr b="1" sz="3000">
              <a:solidFill>
                <a:srgbClr val="FFFFFF"/>
              </a:solidFill>
              <a:latin typeface="Arial"/>
              <a:ea typeface="Arial"/>
              <a:cs typeface="Arial"/>
              <a:sym typeface="Arial"/>
            </a:endParaRPr>
          </a:p>
          <a:p>
            <a:pPr indent="0" lvl="0" marL="0" marR="0" rtl="0" algn="ctr">
              <a:lnSpc>
                <a:spcPct val="100000"/>
              </a:lnSpc>
              <a:spcBef>
                <a:spcPts val="0"/>
              </a:spcBef>
              <a:spcAft>
                <a:spcPts val="0"/>
              </a:spcAft>
              <a:buNone/>
            </a:pPr>
            <a:r>
              <a:t/>
            </a:r>
            <a:endParaRPr b="1" sz="3000">
              <a:solidFill>
                <a:srgbClr val="FFFFFF"/>
              </a:solidFill>
              <a:latin typeface="Helvetica Neue"/>
              <a:ea typeface="Helvetica Neue"/>
              <a:cs typeface="Helvetica Neue"/>
              <a:sym typeface="Helvetica Neue"/>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80" name="Shape 12180"/>
        <p:cNvGrpSpPr/>
        <p:nvPr/>
      </p:nvGrpSpPr>
      <p:grpSpPr>
        <a:xfrm>
          <a:off x="0" y="0"/>
          <a:ext cx="0" cy="0"/>
          <a:chOff x="0" y="0"/>
          <a:chExt cx="0" cy="0"/>
        </a:xfrm>
      </p:grpSpPr>
      <p:sp>
        <p:nvSpPr>
          <p:cNvPr id="12181" name="Google Shape;12181;p27"/>
          <p:cNvSpPr txBox="1"/>
          <p:nvPr>
            <p:ph type="title"/>
          </p:nvPr>
        </p:nvSpPr>
        <p:spPr>
          <a:xfrm>
            <a:off x="628649" y="284196"/>
            <a:ext cx="10985502" cy="2324101"/>
          </a:xfrm>
          <a:prstGeom prst="rect">
            <a:avLst/>
          </a:prstGeom>
          <a:noFill/>
          <a:ln>
            <a:noFill/>
          </a:ln>
        </p:spPr>
        <p:txBody>
          <a:bodyPr anchorCtr="0" anchor="b" bIns="50800" lIns="50800" spcFirstLastPara="1" rIns="50800" wrap="square" tIns="50800">
            <a:normAutofit/>
          </a:bodyPr>
          <a:lstStyle/>
          <a:p>
            <a:pPr indent="0" lvl="0" marL="0" rtl="0" algn="ctr">
              <a:lnSpc>
                <a:spcPct val="110000"/>
              </a:lnSpc>
              <a:spcBef>
                <a:spcPts val="0"/>
              </a:spcBef>
              <a:spcAft>
                <a:spcPts val="0"/>
              </a:spcAft>
              <a:buClr>
                <a:schemeClr val="dk1"/>
              </a:buClr>
              <a:buSzPts val="5750"/>
              <a:buFont typeface="Arial"/>
              <a:buNone/>
            </a:pPr>
            <a:r>
              <a:rPr lang="en-US" sz="5750">
                <a:solidFill>
                  <a:schemeClr val="dk1"/>
                </a:solidFill>
              </a:rPr>
              <a:t>WELCOME THE COMMUNITY PANELISTS</a:t>
            </a:r>
            <a:endParaRPr/>
          </a:p>
        </p:txBody>
      </p:sp>
      <p:pic>
        <p:nvPicPr>
          <p:cNvPr id="12182" name="Google Shape;12182;p27"/>
          <p:cNvPicPr preferRelativeResize="0"/>
          <p:nvPr/>
        </p:nvPicPr>
        <p:blipFill rotWithShape="1">
          <a:blip r:embed="rId3">
            <a:alphaModFix/>
          </a:blip>
          <a:srcRect b="0" l="0" r="0" t="0"/>
          <a:stretch/>
        </p:blipFill>
        <p:spPr>
          <a:xfrm>
            <a:off x="9329815" y="5738843"/>
            <a:ext cx="2600170" cy="765115"/>
          </a:xfrm>
          <a:prstGeom prst="rect">
            <a:avLst/>
          </a:prstGeom>
          <a:noFill/>
          <a:ln>
            <a:noFill/>
          </a:ln>
        </p:spPr>
      </p:pic>
      <p:pic>
        <p:nvPicPr>
          <p:cNvPr descr="Illuminated Living: Motivational Minute | Community" id="12183" name="Google Shape;12183;p27"/>
          <p:cNvPicPr preferRelativeResize="0"/>
          <p:nvPr/>
        </p:nvPicPr>
        <p:blipFill rotWithShape="1">
          <a:blip r:embed="rId4">
            <a:alphaModFix/>
          </a:blip>
          <a:srcRect b="0" l="0" r="0" t="0"/>
          <a:stretch/>
        </p:blipFill>
        <p:spPr>
          <a:xfrm>
            <a:off x="3898900" y="3378886"/>
            <a:ext cx="4445000" cy="3290172"/>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87" name="Shape 12187"/>
        <p:cNvGrpSpPr/>
        <p:nvPr/>
      </p:nvGrpSpPr>
      <p:grpSpPr>
        <a:xfrm>
          <a:off x="0" y="0"/>
          <a:ext cx="0" cy="0"/>
          <a:chOff x="0" y="0"/>
          <a:chExt cx="0" cy="0"/>
        </a:xfrm>
      </p:grpSpPr>
      <p:sp>
        <p:nvSpPr>
          <p:cNvPr id="12188" name="Google Shape;12188;p28"/>
          <p:cNvSpPr txBox="1"/>
          <p:nvPr>
            <p:ph idx="4294967295" type="subTitle"/>
          </p:nvPr>
        </p:nvSpPr>
        <p:spPr>
          <a:xfrm>
            <a:off x="2816721" y="1589553"/>
            <a:ext cx="6550437" cy="4994561"/>
          </a:xfrm>
          <a:prstGeom prst="rect">
            <a:avLst/>
          </a:prstGeom>
          <a:noFill/>
          <a:ln>
            <a:noFill/>
          </a:ln>
        </p:spPr>
        <p:txBody>
          <a:bodyPr anchorCtr="0" anchor="t" bIns="50800" lIns="50800" spcFirstLastPara="1" rIns="50800" wrap="square" tIns="50800">
            <a:noAutofit/>
          </a:bodyPr>
          <a:lstStyle/>
          <a:p>
            <a:pPr indent="0" lvl="0" marL="0" marR="0" rtl="0" algn="l">
              <a:lnSpc>
                <a:spcPct val="130000"/>
              </a:lnSpc>
              <a:spcBef>
                <a:spcPts val="0"/>
              </a:spcBef>
              <a:spcAft>
                <a:spcPts val="0"/>
              </a:spcAft>
              <a:buClr>
                <a:srgbClr val="28B3A9"/>
              </a:buClr>
              <a:buSzPts val="1600"/>
              <a:buFont typeface="Arial"/>
              <a:buNone/>
            </a:pPr>
            <a:r>
              <a:rPr b="0" i="0" lang="en-US" sz="1600" u="none" cap="none" strike="noStrike">
                <a:solidFill>
                  <a:srgbClr val="28B3A9"/>
                </a:solidFill>
                <a:latin typeface="Arial"/>
                <a:ea typeface="Arial"/>
                <a:cs typeface="Arial"/>
                <a:sym typeface="Arial"/>
              </a:rPr>
              <a:t>The Bureau Chief for the Bureau of Maternal and Child Health at the Illinois Department of Human Services houses Family Case Management, Better Birth Outcomes, High-Risk Infant Follow-Up, and other programs to support birthing families. She has devoted her 20-year career to maternal and child health through her work in public, private, and nonprofit sectors internationally and in the US. She is passionate about increasing access to high-quality medical care to under-resourced populations to promote wellness and decrease disparities in morbidity and mortality.</a:t>
            </a:r>
            <a:endParaRPr/>
          </a:p>
        </p:txBody>
      </p:sp>
      <p:sp>
        <p:nvSpPr>
          <p:cNvPr id="12189" name="Google Shape;12189;p28"/>
          <p:cNvSpPr txBox="1"/>
          <p:nvPr>
            <p:ph idx="4294967295" type="ctrTitle"/>
          </p:nvPr>
        </p:nvSpPr>
        <p:spPr>
          <a:xfrm>
            <a:off x="1594850" y="490990"/>
            <a:ext cx="9012874" cy="750425"/>
          </a:xfrm>
          <a:prstGeom prst="rect">
            <a:avLst/>
          </a:prstGeom>
          <a:noFill/>
          <a:ln>
            <a:noFill/>
          </a:ln>
        </p:spPr>
        <p:txBody>
          <a:bodyPr anchorCtr="0" anchor="t" bIns="50800" lIns="50800" spcFirstLastPara="1" rIns="50800" wrap="square" tIns="50800">
            <a:noAutofit/>
          </a:bodyPr>
          <a:lstStyle/>
          <a:p>
            <a:pPr indent="0" lvl="0" marL="0" marR="0" rtl="0" algn="l">
              <a:lnSpc>
                <a:spcPct val="100000"/>
              </a:lnSpc>
              <a:spcBef>
                <a:spcPts val="0"/>
              </a:spcBef>
              <a:spcAft>
                <a:spcPts val="0"/>
              </a:spcAft>
              <a:buClr>
                <a:srgbClr val="EB8F6E"/>
              </a:buClr>
              <a:buSzPts val="6600"/>
              <a:buFont typeface="Abel"/>
              <a:buNone/>
            </a:pPr>
            <a:r>
              <a:rPr b="0" i="0" lang="en-US" sz="6600" u="none" cap="none" strike="noStrike">
                <a:solidFill>
                  <a:srgbClr val="EB8F6E"/>
                </a:solidFill>
                <a:latin typeface="Abel"/>
                <a:ea typeface="Abel"/>
                <a:cs typeface="Abel"/>
                <a:sym typeface="Abel"/>
              </a:rPr>
              <a:t>Natalie Bullock, BSN, RN</a:t>
            </a:r>
            <a:endParaRPr/>
          </a:p>
        </p:txBody>
      </p:sp>
      <p:pic>
        <p:nvPicPr>
          <p:cNvPr descr="EverThrive-HorizLogo-green.png" id="12190" name="Google Shape;12190;p28"/>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94" name="Shape 12194"/>
        <p:cNvGrpSpPr/>
        <p:nvPr/>
      </p:nvGrpSpPr>
      <p:grpSpPr>
        <a:xfrm>
          <a:off x="0" y="0"/>
          <a:ext cx="0" cy="0"/>
          <a:chOff x="0" y="0"/>
          <a:chExt cx="0" cy="0"/>
        </a:xfrm>
      </p:grpSpPr>
      <p:sp>
        <p:nvSpPr>
          <p:cNvPr id="12195" name="Google Shape;12195;p29"/>
          <p:cNvSpPr txBox="1"/>
          <p:nvPr>
            <p:ph idx="4294967295" type="subTitle"/>
          </p:nvPr>
        </p:nvSpPr>
        <p:spPr>
          <a:xfrm>
            <a:off x="2816721" y="1502468"/>
            <a:ext cx="6550437" cy="4994561"/>
          </a:xfrm>
          <a:prstGeom prst="rect">
            <a:avLst/>
          </a:prstGeom>
          <a:noFill/>
          <a:ln>
            <a:noFill/>
          </a:ln>
        </p:spPr>
        <p:txBody>
          <a:bodyPr anchorCtr="0" anchor="t" bIns="50800" lIns="50800" spcFirstLastPara="1" rIns="50800" wrap="square" tIns="50800">
            <a:noAutofit/>
          </a:bodyPr>
          <a:lstStyle/>
          <a:p>
            <a:pPr indent="0" lvl="0" marL="0" marR="0" rtl="0" algn="l">
              <a:lnSpc>
                <a:spcPct val="130000"/>
              </a:lnSpc>
              <a:spcBef>
                <a:spcPts val="0"/>
              </a:spcBef>
              <a:spcAft>
                <a:spcPts val="0"/>
              </a:spcAft>
              <a:buClr>
                <a:srgbClr val="28B3A9"/>
              </a:buClr>
              <a:buSzPts val="1600"/>
              <a:buFont typeface="Arial"/>
              <a:buNone/>
            </a:pPr>
            <a:r>
              <a:rPr b="0" i="0" lang="en-US" sz="1600" u="none" cap="none" strike="noStrike">
                <a:solidFill>
                  <a:srgbClr val="28B3A9"/>
                </a:solidFill>
                <a:latin typeface="Arial"/>
                <a:ea typeface="Arial"/>
                <a:cs typeface="Arial"/>
                <a:sym typeface="Arial"/>
              </a:rPr>
              <a:t>The Associate Director of the Office of Family Wellness at the Illinois Department of Human Services, where she oversees the Bureaus of Family Nutrition and Maternal Child Health. She also currently acts as the Illinois WIC Director. She has worked with the Illinois WIC Program in increasing capacities for almost thirty years. She is passionate about access to nutritious foods, assisting parents in establishing healthy feeding relationships, and providing high-quality services that create relationships and benefits.</a:t>
            </a:r>
            <a:endParaRPr/>
          </a:p>
        </p:txBody>
      </p:sp>
      <p:sp>
        <p:nvSpPr>
          <p:cNvPr id="12196" name="Google Shape;12196;p29"/>
          <p:cNvSpPr txBox="1"/>
          <p:nvPr>
            <p:ph idx="4294967295" type="ctrTitle"/>
          </p:nvPr>
        </p:nvSpPr>
        <p:spPr>
          <a:xfrm>
            <a:off x="2378621" y="610733"/>
            <a:ext cx="7434445" cy="750425"/>
          </a:xfrm>
          <a:prstGeom prst="rect">
            <a:avLst/>
          </a:prstGeom>
          <a:noFill/>
          <a:ln>
            <a:noFill/>
          </a:ln>
        </p:spPr>
        <p:txBody>
          <a:bodyPr anchorCtr="0" anchor="t" bIns="50800" lIns="50800" spcFirstLastPara="1" rIns="50800" wrap="square" tIns="50800">
            <a:noAutofit/>
          </a:bodyPr>
          <a:lstStyle/>
          <a:p>
            <a:pPr indent="0" lvl="0" marL="0" marR="0" rtl="0" algn="l">
              <a:lnSpc>
                <a:spcPct val="100000"/>
              </a:lnSpc>
              <a:spcBef>
                <a:spcPts val="0"/>
              </a:spcBef>
              <a:spcAft>
                <a:spcPts val="0"/>
              </a:spcAft>
              <a:buClr>
                <a:srgbClr val="EB8F6E"/>
              </a:buClr>
              <a:buSzPts val="4000"/>
              <a:buFont typeface="Arial"/>
              <a:buNone/>
            </a:pPr>
            <a:r>
              <a:rPr b="0" i="0" lang="en-US" sz="4000" u="none" cap="none" strike="noStrike">
                <a:solidFill>
                  <a:srgbClr val="EB8F6E"/>
                </a:solidFill>
                <a:latin typeface="Arial"/>
                <a:ea typeface="Arial"/>
                <a:cs typeface="Arial"/>
                <a:sym typeface="Arial"/>
              </a:rPr>
              <a:t>Stephanie Bess, MS, RD, LDN</a:t>
            </a:r>
            <a:endParaRPr/>
          </a:p>
        </p:txBody>
      </p:sp>
      <p:pic>
        <p:nvPicPr>
          <p:cNvPr descr="EverThrive-HorizLogo-green.png" id="12197" name="Google Shape;12197;p29"/>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1" name="Shape 11931"/>
        <p:cNvGrpSpPr/>
        <p:nvPr/>
      </p:nvGrpSpPr>
      <p:grpSpPr>
        <a:xfrm>
          <a:off x="0" y="0"/>
          <a:ext cx="0" cy="0"/>
          <a:chOff x="0" y="0"/>
          <a:chExt cx="0" cy="0"/>
        </a:xfrm>
      </p:grpSpPr>
      <p:sp>
        <p:nvSpPr>
          <p:cNvPr id="11932" name="Google Shape;11932;p3"/>
          <p:cNvSpPr txBox="1"/>
          <p:nvPr>
            <p:ph idx="4294967295"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AEB3B7"/>
              </a:buClr>
              <a:buSzPts val="1200"/>
              <a:buFont typeface="Calibri"/>
              <a:buNone/>
            </a:pPr>
            <a:fld id="{00000000-1234-1234-1234-123412341234}" type="slidenum">
              <a:rPr b="0" i="0" lang="en-US" sz="1200" u="none" cap="none" strike="noStrike">
                <a:solidFill>
                  <a:srgbClr val="888888"/>
                </a:solidFill>
                <a:latin typeface="Calibri"/>
                <a:ea typeface="Calibri"/>
                <a:cs typeface="Calibri"/>
                <a:sym typeface="Calibri"/>
              </a:rPr>
              <a:t>‹#›</a:t>
            </a:fld>
            <a:endParaRPr b="0" i="0" sz="1200" u="none" cap="none" strike="noStrike">
              <a:solidFill>
                <a:srgbClr val="AEB3B7"/>
              </a:solidFill>
              <a:latin typeface="Calibri"/>
              <a:ea typeface="Calibri"/>
              <a:cs typeface="Calibri"/>
              <a:sym typeface="Calibri"/>
            </a:endParaRPr>
          </a:p>
        </p:txBody>
      </p:sp>
      <p:sp>
        <p:nvSpPr>
          <p:cNvPr id="11933" name="Google Shape;11933;p3"/>
          <p:cNvSpPr txBox="1"/>
          <p:nvPr>
            <p:ph idx="4294967295"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919497"/>
              </a:buClr>
              <a:buSzPts val="1200"/>
              <a:buFont typeface="Calibri"/>
              <a:buNone/>
            </a:pPr>
            <a:r>
              <a:rPr b="0" i="0" lang="en-US" sz="1200" u="none" cap="none" strike="noStrike">
                <a:solidFill>
                  <a:srgbClr val="888888"/>
                </a:solidFill>
                <a:latin typeface="Calibri"/>
                <a:ea typeface="Calibri"/>
                <a:cs typeface="Calibri"/>
                <a:sym typeface="Calibri"/>
              </a:rPr>
              <a:t>Illinois Perinatal Quality Collaborative</a:t>
            </a:r>
            <a:endParaRPr b="0" i="0" sz="1200" u="none" cap="none" strike="noStrike">
              <a:solidFill>
                <a:srgbClr val="919497"/>
              </a:solidFill>
              <a:latin typeface="Calibri"/>
              <a:ea typeface="Calibri"/>
              <a:cs typeface="Calibri"/>
              <a:sym typeface="Calibri"/>
            </a:endParaRPr>
          </a:p>
        </p:txBody>
      </p:sp>
      <p:sp>
        <p:nvSpPr>
          <p:cNvPr id="11934" name="Google Shape;11934;p3"/>
          <p:cNvSpPr txBox="1"/>
          <p:nvPr>
            <p:ph idx="4294967295" type="title"/>
          </p:nvPr>
        </p:nvSpPr>
        <p:spPr>
          <a:xfrm>
            <a:off x="7629651" y="2218467"/>
            <a:ext cx="3740990" cy="1325562"/>
          </a:xfrm>
          <a:prstGeom prst="rect">
            <a:avLst/>
          </a:prstGeom>
          <a:noFill/>
          <a:ln>
            <a:noFill/>
          </a:ln>
        </p:spPr>
        <p:txBody>
          <a:bodyPr anchorCtr="0" anchor="ctr" bIns="45700" lIns="91425" spcFirstLastPara="1" rIns="91425" wrap="square" tIns="45700">
            <a:normAutofit fontScale="90000"/>
          </a:bodyPr>
          <a:lstStyle/>
          <a:p>
            <a:pPr indent="0" lvl="0" marL="0" rtl="0" algn="ctr">
              <a:lnSpc>
                <a:spcPct val="100000"/>
              </a:lnSpc>
              <a:spcBef>
                <a:spcPts val="0"/>
              </a:spcBef>
              <a:spcAft>
                <a:spcPts val="0"/>
              </a:spcAft>
              <a:buClr>
                <a:schemeClr val="accent1"/>
              </a:buClr>
              <a:buSzPct val="101010"/>
              <a:buFont typeface="Calibri"/>
              <a:buNone/>
            </a:pPr>
            <a:r>
              <a:rPr lang="en-US" sz="4400"/>
              <a:t>Registration </a:t>
            </a:r>
            <a:br>
              <a:rPr lang="en-US" sz="4400"/>
            </a:br>
            <a:r>
              <a:rPr lang="en-US" sz="4400"/>
              <a:t>Coming Soon!</a:t>
            </a:r>
            <a:endParaRPr/>
          </a:p>
        </p:txBody>
      </p:sp>
      <p:pic>
        <p:nvPicPr>
          <p:cNvPr descr="A yellow square with blue text&#10;&#10;Description automatically generated" id="11935" name="Google Shape;11935;p3"/>
          <p:cNvPicPr preferRelativeResize="0"/>
          <p:nvPr/>
        </p:nvPicPr>
        <p:blipFill rotWithShape="1">
          <a:blip r:embed="rId3">
            <a:alphaModFix/>
          </a:blip>
          <a:srcRect b="0" l="0" r="0" t="0"/>
          <a:stretch/>
        </p:blipFill>
        <p:spPr>
          <a:xfrm>
            <a:off x="713117" y="83750"/>
            <a:ext cx="6107501" cy="6273557"/>
          </a:xfrm>
          <a:prstGeom prst="rect">
            <a:avLst/>
          </a:prstGeom>
          <a:noFill/>
          <a:ln>
            <a:noFill/>
          </a:ln>
        </p:spPr>
      </p:pic>
      <p:sp>
        <p:nvSpPr>
          <p:cNvPr id="11936" name="Google Shape;11936;p3"/>
          <p:cNvSpPr txBox="1"/>
          <p:nvPr/>
        </p:nvSpPr>
        <p:spPr>
          <a:xfrm>
            <a:off x="7293220" y="4110527"/>
            <a:ext cx="4402346" cy="1325562"/>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accent1"/>
              </a:buClr>
              <a:buSzPts val="2600"/>
              <a:buFont typeface="Calibri"/>
              <a:buNone/>
            </a:pPr>
            <a:r>
              <a:rPr b="1" i="0" lang="en-US" sz="2600">
                <a:solidFill>
                  <a:schemeClr val="accent1"/>
                </a:solidFill>
                <a:latin typeface="Calibri"/>
                <a:ea typeface="Calibri"/>
                <a:cs typeface="Calibri"/>
                <a:sym typeface="Calibri"/>
              </a:rPr>
              <a:t>The Westin Chicago Lombard</a:t>
            </a:r>
            <a:endParaRPr b="1" i="0" sz="2600">
              <a:solidFill>
                <a:schemeClr val="accent1"/>
              </a:solidFill>
              <a:latin typeface="Calibri"/>
              <a:ea typeface="Calibri"/>
              <a:cs typeface="Calibri"/>
              <a:sym typeface="Calibri"/>
            </a:endParaRPr>
          </a:p>
          <a:p>
            <a:pPr indent="0" lvl="0" marL="0" marR="0" rtl="0" algn="ctr">
              <a:lnSpc>
                <a:spcPct val="100000"/>
              </a:lnSpc>
              <a:spcBef>
                <a:spcPts val="0"/>
              </a:spcBef>
              <a:spcAft>
                <a:spcPts val="0"/>
              </a:spcAft>
              <a:buClr>
                <a:schemeClr val="accent1"/>
              </a:buClr>
              <a:buSzPts val="2600"/>
              <a:buFont typeface="Calibri"/>
              <a:buNone/>
            </a:pPr>
            <a:r>
              <a:rPr b="1" i="0" lang="en-US" sz="2600">
                <a:solidFill>
                  <a:schemeClr val="accent1"/>
                </a:solidFill>
                <a:latin typeface="Calibri"/>
                <a:ea typeface="Calibri"/>
                <a:cs typeface="Calibri"/>
                <a:sym typeface="Calibri"/>
              </a:rPr>
              <a:t>Hotel Room Block</a:t>
            </a:r>
            <a:br>
              <a:rPr b="1" i="0" lang="en-US" sz="2600">
                <a:solidFill>
                  <a:schemeClr val="accent1"/>
                </a:solidFill>
                <a:latin typeface="Calibri"/>
                <a:ea typeface="Calibri"/>
                <a:cs typeface="Calibri"/>
                <a:sym typeface="Calibri"/>
              </a:rPr>
            </a:br>
            <a:r>
              <a:rPr b="1" i="0" lang="en-US" sz="2600">
                <a:solidFill>
                  <a:schemeClr val="accent1"/>
                </a:solidFill>
                <a:latin typeface="Calibri"/>
                <a:ea typeface="Calibri"/>
                <a:cs typeface="Calibri"/>
                <a:sym typeface="Calibri"/>
              </a:rPr>
              <a:t>Coming Soon!</a:t>
            </a:r>
            <a:endParaRPr b="1" i="0" sz="2600">
              <a:solidFill>
                <a:schemeClr val="accent1"/>
              </a:solidFill>
              <a:latin typeface="Calibri"/>
              <a:ea typeface="Calibri"/>
              <a:cs typeface="Calibri"/>
              <a:sym typeface="Calibri"/>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1" name="Shape 12201"/>
        <p:cNvGrpSpPr/>
        <p:nvPr/>
      </p:nvGrpSpPr>
      <p:grpSpPr>
        <a:xfrm>
          <a:off x="0" y="0"/>
          <a:ext cx="0" cy="0"/>
          <a:chOff x="0" y="0"/>
          <a:chExt cx="0" cy="0"/>
        </a:xfrm>
      </p:grpSpPr>
      <p:sp>
        <p:nvSpPr>
          <p:cNvPr id="12202" name="Google Shape;12202;p30"/>
          <p:cNvSpPr txBox="1"/>
          <p:nvPr>
            <p:ph idx="4294967295" type="subTitle"/>
          </p:nvPr>
        </p:nvSpPr>
        <p:spPr>
          <a:xfrm>
            <a:off x="2816721" y="1589553"/>
            <a:ext cx="6550437" cy="4994561"/>
          </a:xfrm>
          <a:prstGeom prst="rect">
            <a:avLst/>
          </a:prstGeom>
          <a:noFill/>
          <a:ln>
            <a:noFill/>
          </a:ln>
        </p:spPr>
        <p:txBody>
          <a:bodyPr anchorCtr="0" anchor="t" bIns="50800" lIns="50800" spcFirstLastPara="1" rIns="50800" wrap="square" tIns="50800">
            <a:noAutofit/>
          </a:bodyPr>
          <a:lstStyle/>
          <a:p>
            <a:pPr indent="0" lvl="0" marL="0" rtl="0" algn="l">
              <a:lnSpc>
                <a:spcPct val="115000"/>
              </a:lnSpc>
              <a:spcBef>
                <a:spcPts val="0"/>
              </a:spcBef>
              <a:spcAft>
                <a:spcPts val="0"/>
              </a:spcAft>
              <a:buNone/>
            </a:pPr>
            <a:r>
              <a:rPr lang="en-US" sz="1600">
                <a:solidFill>
                  <a:srgbClr val="28B3A9"/>
                </a:solidFill>
              </a:rPr>
              <a:t>Erin Miller, BSN, RNC-MNN, PMH-C, CLS ​</a:t>
            </a:r>
            <a:endParaRPr sz="1600">
              <a:solidFill>
                <a:srgbClr val="28B3A9"/>
              </a:solidFill>
            </a:endParaRPr>
          </a:p>
          <a:p>
            <a:pPr indent="0" lvl="0" marL="0" rtl="0" algn="l">
              <a:lnSpc>
                <a:spcPct val="115000"/>
              </a:lnSpc>
              <a:spcBef>
                <a:spcPts val="0"/>
              </a:spcBef>
              <a:spcAft>
                <a:spcPts val="0"/>
              </a:spcAft>
              <a:buNone/>
            </a:pPr>
            <a:r>
              <a:rPr lang="en-US" sz="1600">
                <a:solidFill>
                  <a:srgbClr val="28B3A9"/>
                </a:solidFill>
              </a:rPr>
              <a:t>​</a:t>
            </a:r>
            <a:endParaRPr sz="1600">
              <a:solidFill>
                <a:srgbClr val="28B3A9"/>
              </a:solidFill>
            </a:endParaRPr>
          </a:p>
          <a:p>
            <a:pPr indent="0" lvl="0" marL="0" rtl="0" algn="l">
              <a:lnSpc>
                <a:spcPct val="115000"/>
              </a:lnSpc>
              <a:spcBef>
                <a:spcPts val="0"/>
              </a:spcBef>
              <a:spcAft>
                <a:spcPts val="0"/>
              </a:spcAft>
              <a:buNone/>
            </a:pPr>
            <a:r>
              <a:rPr lang="en-US" sz="1600">
                <a:solidFill>
                  <a:srgbClr val="28B3A9"/>
                </a:solidFill>
              </a:rPr>
              <a:t>I am the nursing supervisor for Illinois Family Connects Peoria County.  Family Connects is a universal nurse home visiting program for all families with newborns that reside in Peoria County.  Our program has been serving families in Peoria County since 2017.</a:t>
            </a:r>
            <a:endParaRPr sz="1600">
              <a:solidFill>
                <a:srgbClr val="28B3A9"/>
              </a:solidFill>
            </a:endParaRPr>
          </a:p>
          <a:p>
            <a:pPr indent="0" lvl="0" marL="0" marR="0" rtl="0" algn="l">
              <a:lnSpc>
                <a:spcPct val="130000"/>
              </a:lnSpc>
              <a:spcBef>
                <a:spcPts val="900"/>
              </a:spcBef>
              <a:spcAft>
                <a:spcPts val="0"/>
              </a:spcAft>
              <a:buClr>
                <a:srgbClr val="28B3A9"/>
              </a:buClr>
              <a:buSzPts val="1600"/>
              <a:buFont typeface="Arial"/>
              <a:buNone/>
            </a:pPr>
            <a:r>
              <a:t/>
            </a:r>
            <a:endParaRPr sz="1600">
              <a:solidFill>
                <a:srgbClr val="28B3A9"/>
              </a:solidFill>
            </a:endParaRPr>
          </a:p>
        </p:txBody>
      </p:sp>
      <p:sp>
        <p:nvSpPr>
          <p:cNvPr id="12203" name="Google Shape;12203;p30"/>
          <p:cNvSpPr txBox="1"/>
          <p:nvPr>
            <p:ph idx="4294967295" type="ctrTitle"/>
          </p:nvPr>
        </p:nvSpPr>
        <p:spPr>
          <a:xfrm>
            <a:off x="4675507" y="588961"/>
            <a:ext cx="2851559" cy="750425"/>
          </a:xfrm>
          <a:prstGeom prst="rect">
            <a:avLst/>
          </a:prstGeom>
          <a:noFill/>
          <a:ln>
            <a:noFill/>
          </a:ln>
        </p:spPr>
        <p:txBody>
          <a:bodyPr anchorCtr="0" anchor="t" bIns="50800" lIns="50800" spcFirstLastPara="1" rIns="50800" wrap="square" tIns="50800">
            <a:noAutofit/>
          </a:bodyPr>
          <a:lstStyle/>
          <a:p>
            <a:pPr indent="0" lvl="0" marL="0" marR="0" rtl="0" algn="l">
              <a:lnSpc>
                <a:spcPct val="100000"/>
              </a:lnSpc>
              <a:spcBef>
                <a:spcPts val="0"/>
              </a:spcBef>
              <a:spcAft>
                <a:spcPts val="0"/>
              </a:spcAft>
              <a:buClr>
                <a:srgbClr val="EB8F6E"/>
              </a:buClr>
              <a:buSzPts val="4000"/>
              <a:buFont typeface="Arial"/>
              <a:buNone/>
            </a:pPr>
            <a:r>
              <a:rPr b="0" i="0" lang="en-US" sz="4000" u="none" cap="none" strike="noStrike">
                <a:solidFill>
                  <a:srgbClr val="EB8F6E"/>
                </a:solidFill>
                <a:latin typeface="Arial"/>
                <a:ea typeface="Arial"/>
                <a:cs typeface="Arial"/>
                <a:sym typeface="Arial"/>
              </a:rPr>
              <a:t>Erin Miller</a:t>
            </a:r>
            <a:endParaRPr/>
          </a:p>
        </p:txBody>
      </p:sp>
      <p:pic>
        <p:nvPicPr>
          <p:cNvPr descr="EverThrive-HorizLogo-green.png" id="12204" name="Google Shape;12204;p30"/>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8" name="Shape 12208"/>
        <p:cNvGrpSpPr/>
        <p:nvPr/>
      </p:nvGrpSpPr>
      <p:grpSpPr>
        <a:xfrm>
          <a:off x="0" y="0"/>
          <a:ext cx="0" cy="0"/>
          <a:chOff x="0" y="0"/>
          <a:chExt cx="0" cy="0"/>
        </a:xfrm>
      </p:grpSpPr>
      <p:sp>
        <p:nvSpPr>
          <p:cNvPr id="12209" name="Google Shape;12209;p31"/>
          <p:cNvSpPr txBox="1"/>
          <p:nvPr>
            <p:ph idx="4294967295" type="subTitle"/>
          </p:nvPr>
        </p:nvSpPr>
        <p:spPr>
          <a:xfrm>
            <a:off x="2412726" y="1783709"/>
            <a:ext cx="7348335" cy="4136088"/>
          </a:xfrm>
          <a:prstGeom prst="rect">
            <a:avLst/>
          </a:prstGeom>
          <a:noFill/>
          <a:ln>
            <a:noFill/>
          </a:ln>
        </p:spPr>
        <p:txBody>
          <a:bodyPr anchorCtr="0" anchor="t" bIns="50800" lIns="50800" spcFirstLastPara="1" rIns="50800" wrap="square" tIns="50800">
            <a:noAutofit/>
          </a:bodyPr>
          <a:lstStyle/>
          <a:p>
            <a:pPr indent="0" lvl="0" marL="0" marR="0" rtl="0" algn="l">
              <a:lnSpc>
                <a:spcPct val="130000"/>
              </a:lnSpc>
              <a:spcBef>
                <a:spcPts val="0"/>
              </a:spcBef>
              <a:spcAft>
                <a:spcPts val="0"/>
              </a:spcAft>
              <a:buClr>
                <a:srgbClr val="28B3A9"/>
              </a:buClr>
              <a:buSzPts val="1600"/>
              <a:buFont typeface="Arial"/>
              <a:buNone/>
            </a:pPr>
            <a:r>
              <a:rPr b="0" i="0" lang="en-US" sz="1600" u="none" cap="none" strike="noStrike">
                <a:solidFill>
                  <a:srgbClr val="28B3A9"/>
                </a:solidFill>
                <a:latin typeface="Arial"/>
                <a:ea typeface="Arial"/>
                <a:cs typeface="Arial"/>
                <a:sym typeface="Arial"/>
              </a:rPr>
              <a:t>Currently, I am the Male Involvement CHW.I represent UIC-Healthy Start. I am new to this arena but not new to being an involved Dad. A black male from Chicago near the north side who has a passion for creating and delivering change. My passion has met a purpose. </a:t>
            </a:r>
            <a:endParaRPr/>
          </a:p>
        </p:txBody>
      </p:sp>
      <p:sp>
        <p:nvSpPr>
          <p:cNvPr id="12210" name="Google Shape;12210;p31"/>
          <p:cNvSpPr txBox="1"/>
          <p:nvPr>
            <p:ph idx="4294967295" type="ctrTitle"/>
          </p:nvPr>
        </p:nvSpPr>
        <p:spPr>
          <a:xfrm>
            <a:off x="4392479" y="621619"/>
            <a:ext cx="3406731" cy="750425"/>
          </a:xfrm>
          <a:prstGeom prst="rect">
            <a:avLst/>
          </a:prstGeom>
          <a:noFill/>
          <a:ln>
            <a:noFill/>
          </a:ln>
        </p:spPr>
        <p:txBody>
          <a:bodyPr anchorCtr="0" anchor="t" bIns="50800" lIns="50800" spcFirstLastPara="1" rIns="50800" wrap="square" tIns="50800">
            <a:noAutofit/>
          </a:bodyPr>
          <a:lstStyle/>
          <a:p>
            <a:pPr indent="0" lvl="0" marL="0" marR="0" rtl="0" algn="l">
              <a:lnSpc>
                <a:spcPct val="100000"/>
              </a:lnSpc>
              <a:spcBef>
                <a:spcPts val="0"/>
              </a:spcBef>
              <a:spcAft>
                <a:spcPts val="0"/>
              </a:spcAft>
              <a:buClr>
                <a:srgbClr val="EB8F6E"/>
              </a:buClr>
              <a:buSzPts val="4000"/>
              <a:buFont typeface="Arial"/>
              <a:buNone/>
            </a:pPr>
            <a:r>
              <a:rPr b="0" i="0" lang="en-US" sz="4000" u="none" cap="none" strike="noStrike">
                <a:solidFill>
                  <a:srgbClr val="EB8F6E"/>
                </a:solidFill>
                <a:latin typeface="Arial"/>
                <a:ea typeface="Arial"/>
                <a:cs typeface="Arial"/>
                <a:sym typeface="Arial"/>
              </a:rPr>
              <a:t>Will Naugles</a:t>
            </a:r>
            <a:endParaRPr/>
          </a:p>
        </p:txBody>
      </p:sp>
      <p:pic>
        <p:nvPicPr>
          <p:cNvPr descr="EverThrive-HorizLogo-green.png" id="12211" name="Google Shape;12211;p31"/>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15" name="Shape 12215"/>
        <p:cNvGrpSpPr/>
        <p:nvPr/>
      </p:nvGrpSpPr>
      <p:grpSpPr>
        <a:xfrm>
          <a:off x="0" y="0"/>
          <a:ext cx="0" cy="0"/>
          <a:chOff x="0" y="0"/>
          <a:chExt cx="0" cy="0"/>
        </a:xfrm>
      </p:grpSpPr>
      <p:pic>
        <p:nvPicPr>
          <p:cNvPr descr="A picture containing outdoor, person&#10;&#10;Description automatically generated" id="12216" name="Google Shape;12216;p32"/>
          <p:cNvPicPr preferRelativeResize="0"/>
          <p:nvPr/>
        </p:nvPicPr>
        <p:blipFill rotWithShape="1">
          <a:blip r:embed="rId3">
            <a:alphaModFix amt="40000"/>
          </a:blip>
          <a:srcRect b="0" l="0" r="0" t="0"/>
          <a:stretch/>
        </p:blipFill>
        <p:spPr>
          <a:xfrm>
            <a:off x="0" y="0"/>
            <a:ext cx="12192000" cy="6858000"/>
          </a:xfrm>
          <a:prstGeom prst="rect">
            <a:avLst/>
          </a:prstGeom>
          <a:noFill/>
          <a:ln>
            <a:noFill/>
          </a:ln>
        </p:spPr>
      </p:pic>
      <p:sp>
        <p:nvSpPr>
          <p:cNvPr id="12217" name="Google Shape;12217;p32"/>
          <p:cNvSpPr txBox="1"/>
          <p:nvPr>
            <p:ph idx="4294967295" type="ctrTitle"/>
          </p:nvPr>
        </p:nvSpPr>
        <p:spPr>
          <a:xfrm>
            <a:off x="571518" y="3429000"/>
            <a:ext cx="10740523" cy="750425"/>
          </a:xfrm>
          <a:prstGeom prst="rect">
            <a:avLst/>
          </a:prstGeom>
          <a:noFill/>
          <a:ln>
            <a:noFill/>
          </a:ln>
        </p:spPr>
        <p:txBody>
          <a:bodyPr anchorCtr="0" anchor="t" bIns="50800" lIns="50800" spcFirstLastPara="1" rIns="50800" wrap="square" tIns="50800">
            <a:noAutofit/>
          </a:bodyPr>
          <a:lstStyle/>
          <a:p>
            <a:pPr indent="0" lvl="0" marL="0" marR="0" rtl="0" algn="ctr">
              <a:lnSpc>
                <a:spcPct val="100000"/>
              </a:lnSpc>
              <a:spcBef>
                <a:spcPts val="0"/>
              </a:spcBef>
              <a:spcAft>
                <a:spcPts val="0"/>
              </a:spcAft>
              <a:buClr>
                <a:schemeClr val="dk1"/>
              </a:buClr>
              <a:buSzPts val="5250"/>
              <a:buFont typeface="Arial"/>
              <a:buNone/>
            </a:pPr>
            <a:r>
              <a:rPr b="0" i="0" lang="en-US" sz="5250" u="none" cap="none" strike="noStrike">
                <a:solidFill>
                  <a:schemeClr val="dk1"/>
                </a:solidFill>
                <a:latin typeface="Arial"/>
                <a:ea typeface="Arial"/>
                <a:cs typeface="Arial"/>
                <a:sym typeface="Arial"/>
              </a:rPr>
              <a:t>Community Panel Questions</a:t>
            </a:r>
            <a:endParaRPr/>
          </a:p>
        </p:txBody>
      </p:sp>
      <p:pic>
        <p:nvPicPr>
          <p:cNvPr descr="EverThrive-HorizLogo-white.ai" id="12218" name="Google Shape;12218;p32"/>
          <p:cNvPicPr preferRelativeResize="0"/>
          <p:nvPr/>
        </p:nvPicPr>
        <p:blipFill rotWithShape="1">
          <a:blip r:embed="rId4">
            <a:alphaModFix/>
          </a:blip>
          <a:srcRect b="0" l="0" r="0" t="0"/>
          <a:stretch/>
        </p:blipFill>
        <p:spPr>
          <a:xfrm>
            <a:off x="8235705" y="5528930"/>
            <a:ext cx="3480448" cy="944752"/>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2" name="Shape 12222"/>
        <p:cNvGrpSpPr/>
        <p:nvPr/>
      </p:nvGrpSpPr>
      <p:grpSpPr>
        <a:xfrm>
          <a:off x="0" y="0"/>
          <a:ext cx="0" cy="0"/>
          <a:chOff x="0" y="0"/>
          <a:chExt cx="0" cy="0"/>
        </a:xfrm>
      </p:grpSpPr>
      <p:pic>
        <p:nvPicPr>
          <p:cNvPr descr="EverThrive-HorizLogo-green.png" id="12223" name="Google Shape;12223;p33"/>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
        <p:nvSpPr>
          <p:cNvPr id="12224" name="Google Shape;12224;p33"/>
          <p:cNvSpPr/>
          <p:nvPr/>
        </p:nvSpPr>
        <p:spPr>
          <a:xfrm>
            <a:off x="914400" y="1868289"/>
            <a:ext cx="10068674" cy="3121422"/>
          </a:xfrm>
          <a:prstGeom prst="roundRect">
            <a:avLst>
              <a:gd fmla="val 16667" name="adj"/>
            </a:avLst>
          </a:prstGeom>
          <a:solidFill>
            <a:srgbClr val="1CA798"/>
          </a:solidFill>
          <a:ln cap="flat" cmpd="sng" w="25400">
            <a:solidFill>
              <a:schemeClr val="accent2"/>
            </a:solidFill>
            <a:prstDash val="solid"/>
            <a:round/>
            <a:headEnd len="sm" w="sm" type="none"/>
            <a:tailEnd len="sm" w="sm" type="none"/>
          </a:ln>
        </p:spPr>
        <p:txBody>
          <a:bodyPr anchorCtr="0" anchor="ctr" bIns="25400" lIns="25400" spcFirstLastPara="1" rIns="25400" wrap="square" tIns="25400">
            <a:spAutoFit/>
          </a:bodyPr>
          <a:lstStyle/>
          <a:p>
            <a:pPr indent="0" lvl="0" marL="0" marR="0" rtl="0" algn="ctr">
              <a:lnSpc>
                <a:spcPct val="100000"/>
              </a:lnSpc>
              <a:spcBef>
                <a:spcPts val="0"/>
              </a:spcBef>
              <a:spcAft>
                <a:spcPts val="0"/>
              </a:spcAft>
              <a:buClr>
                <a:srgbClr val="FFFFFF"/>
              </a:buClr>
              <a:buSzPts val="3000"/>
              <a:buFont typeface="Helvetica Neue"/>
              <a:buNone/>
            </a:pPr>
            <a:r>
              <a:rPr b="1" i="0" lang="en-US" sz="3000" u="none" cap="none" strike="noStrike">
                <a:solidFill>
                  <a:srgbClr val="FFFFFF"/>
                </a:solidFill>
                <a:latin typeface="Helvetica Neue"/>
                <a:ea typeface="Helvetica Neue"/>
                <a:cs typeface="Helvetica Neue"/>
                <a:sym typeface="Helvetica Neue"/>
              </a:rPr>
              <a:t> </a:t>
            </a:r>
            <a:r>
              <a:rPr b="1" i="0" lang="en-US" sz="3000" u="none" cap="none" strike="noStrike">
                <a:solidFill>
                  <a:srgbClr val="FFFFFF"/>
                </a:solidFill>
                <a:latin typeface="Arial"/>
                <a:ea typeface="Arial"/>
                <a:cs typeface="Arial"/>
                <a:sym typeface="Arial"/>
              </a:rPr>
              <a:t>Can you discuss resources and services in your community that you think would be helpful for obstetric clinical teams to share with pregnant/postpartum women who screen positive on an SDOH screen regarding stressors they may be experiencing? </a:t>
            </a:r>
            <a:endParaRPr/>
          </a:p>
          <a:p>
            <a:pPr indent="0" lvl="0" marL="0" marR="0" rtl="0" algn="ctr">
              <a:lnSpc>
                <a:spcPct val="100000"/>
              </a:lnSpc>
              <a:spcBef>
                <a:spcPts val="0"/>
              </a:spcBef>
              <a:spcAft>
                <a:spcPts val="0"/>
              </a:spcAft>
              <a:buClr>
                <a:srgbClr val="40404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8" name="Shape 12228"/>
        <p:cNvGrpSpPr/>
        <p:nvPr/>
      </p:nvGrpSpPr>
      <p:grpSpPr>
        <a:xfrm>
          <a:off x="0" y="0"/>
          <a:ext cx="0" cy="0"/>
          <a:chOff x="0" y="0"/>
          <a:chExt cx="0" cy="0"/>
        </a:xfrm>
      </p:grpSpPr>
      <p:pic>
        <p:nvPicPr>
          <p:cNvPr descr="EverThrive-HorizLogo-green.png" id="12229" name="Google Shape;12229;p34"/>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
        <p:nvSpPr>
          <p:cNvPr id="12230" name="Google Shape;12230;p34"/>
          <p:cNvSpPr/>
          <p:nvPr/>
        </p:nvSpPr>
        <p:spPr>
          <a:xfrm>
            <a:off x="2756210" y="2123679"/>
            <a:ext cx="7232073" cy="2610644"/>
          </a:xfrm>
          <a:prstGeom prst="roundRect">
            <a:avLst>
              <a:gd fmla="val 16667" name="adj"/>
            </a:avLst>
          </a:prstGeom>
          <a:solidFill>
            <a:srgbClr val="1CA798"/>
          </a:solidFill>
          <a:ln cap="flat" cmpd="sng" w="25400">
            <a:solidFill>
              <a:schemeClr val="accent2"/>
            </a:solidFill>
            <a:prstDash val="solid"/>
            <a:round/>
            <a:headEnd len="sm" w="sm" type="none"/>
            <a:tailEnd len="sm" w="sm" type="none"/>
          </a:ln>
        </p:spPr>
        <p:txBody>
          <a:bodyPr anchorCtr="0" anchor="ctr" bIns="25400" lIns="25400" spcFirstLastPara="1" rIns="25400" wrap="square" tIns="25400">
            <a:spAutoFit/>
          </a:bodyPr>
          <a:lstStyle/>
          <a:p>
            <a:pPr indent="0" lvl="0" marL="0" marR="0" rtl="0" algn="ctr">
              <a:lnSpc>
                <a:spcPct val="100000"/>
              </a:lnSpc>
              <a:spcBef>
                <a:spcPts val="0"/>
              </a:spcBef>
              <a:spcAft>
                <a:spcPts val="0"/>
              </a:spcAft>
              <a:buNone/>
            </a:pPr>
            <a:r>
              <a:rPr b="1" lang="en-US" sz="3000">
                <a:solidFill>
                  <a:srgbClr val="FFFFFF"/>
                </a:solidFill>
                <a:latin typeface="Arial"/>
                <a:ea typeface="Arial"/>
                <a:cs typeface="Arial"/>
                <a:sym typeface="Arial"/>
              </a:rPr>
              <a:t>Is there anything else we need to consider when screening pregnant patients for these stressors during prenatal care or the delivery admission and linking them to needed resources /services?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4" name="Shape 12234"/>
        <p:cNvGrpSpPr/>
        <p:nvPr/>
      </p:nvGrpSpPr>
      <p:grpSpPr>
        <a:xfrm>
          <a:off x="0" y="0"/>
          <a:ext cx="0" cy="0"/>
          <a:chOff x="0" y="0"/>
          <a:chExt cx="0" cy="0"/>
        </a:xfrm>
      </p:grpSpPr>
      <p:sp>
        <p:nvSpPr>
          <p:cNvPr id="12235" name="Google Shape;12235;p35"/>
          <p:cNvSpPr txBox="1"/>
          <p:nvPr>
            <p:ph idx="4294967295" type="ctrTitle"/>
          </p:nvPr>
        </p:nvSpPr>
        <p:spPr>
          <a:xfrm>
            <a:off x="1001985" y="370143"/>
            <a:ext cx="10740523" cy="750425"/>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EB8F6E"/>
              </a:buClr>
              <a:buSzPts val="6600"/>
              <a:buFont typeface="Abel"/>
              <a:buNone/>
            </a:pPr>
            <a:r>
              <a:rPr b="0" i="0" lang="en-US" sz="6600" u="none" cap="none" strike="noStrike">
                <a:solidFill>
                  <a:srgbClr val="EB8F6E"/>
                </a:solidFill>
                <a:latin typeface="Abel"/>
                <a:ea typeface="Abel"/>
                <a:cs typeface="Abel"/>
                <a:sym typeface="Abel"/>
              </a:rPr>
              <a:t>Let’s Geaux Teams</a:t>
            </a:r>
            <a:endParaRPr/>
          </a:p>
        </p:txBody>
      </p:sp>
      <p:pic>
        <p:nvPicPr>
          <p:cNvPr descr="EverThrive-HorizLogo-green.png" id="12236" name="Google Shape;12236;p35"/>
          <p:cNvPicPr preferRelativeResize="0"/>
          <p:nvPr/>
        </p:nvPicPr>
        <p:blipFill rotWithShape="1">
          <a:blip r:embed="rId3">
            <a:alphaModFix/>
          </a:blip>
          <a:srcRect b="0" l="0" r="0" t="0"/>
          <a:stretch/>
        </p:blipFill>
        <p:spPr>
          <a:xfrm>
            <a:off x="9121615" y="5734740"/>
            <a:ext cx="2600888" cy="764342"/>
          </a:xfrm>
          <a:prstGeom prst="rect">
            <a:avLst/>
          </a:prstGeom>
          <a:noFill/>
          <a:ln>
            <a:noFill/>
          </a:ln>
        </p:spPr>
      </p:pic>
      <p:sp>
        <p:nvSpPr>
          <p:cNvPr id="12237" name="Google Shape;12237;p35"/>
          <p:cNvSpPr/>
          <p:nvPr/>
        </p:nvSpPr>
        <p:spPr>
          <a:xfrm>
            <a:off x="1001985" y="1371270"/>
            <a:ext cx="4957944" cy="4074874"/>
          </a:xfrm>
          <a:prstGeom prst="roundRect">
            <a:avLst>
              <a:gd fmla="val 16667" name="adj"/>
            </a:avLst>
          </a:prstGeom>
          <a:solidFill>
            <a:srgbClr val="1CA798"/>
          </a:solidFill>
          <a:ln>
            <a:noFill/>
          </a:ln>
        </p:spPr>
        <p:txBody>
          <a:bodyPr anchorCtr="0" anchor="ctr" bIns="25400" lIns="25400" spcFirstLastPara="1" rIns="25400" wrap="square" tIns="25400">
            <a:spAutoFit/>
          </a:bodyPr>
          <a:lstStyle/>
          <a:p>
            <a:pPr indent="0" lvl="0" marL="0" marR="0" rtl="0" algn="ctr">
              <a:lnSpc>
                <a:spcPct val="130000"/>
              </a:lnSpc>
              <a:spcBef>
                <a:spcPts val="900"/>
              </a:spcBef>
              <a:spcAft>
                <a:spcPts val="0"/>
              </a:spcAft>
              <a:buNone/>
            </a:pPr>
            <a:r>
              <a:rPr lang="en-US" sz="3000">
                <a:solidFill>
                  <a:schemeClr val="lt1"/>
                </a:solidFill>
                <a:latin typeface="Arial"/>
                <a:ea typeface="Arial"/>
                <a:cs typeface="Arial"/>
                <a:sym typeface="Arial"/>
              </a:rPr>
              <a:t>Commit to reaching out to one organization that you have referred to but never been too?</a:t>
            </a:r>
            <a:endParaRPr/>
          </a:p>
          <a:p>
            <a:pPr indent="0" lvl="0" marL="0" marR="0" rtl="0" algn="ctr">
              <a:lnSpc>
                <a:spcPct val="130000"/>
              </a:lnSpc>
              <a:spcBef>
                <a:spcPts val="900"/>
              </a:spcBef>
              <a:spcAft>
                <a:spcPts val="0"/>
              </a:spcAft>
              <a:buNone/>
            </a:pPr>
            <a:r>
              <a:t/>
            </a:r>
            <a:endParaRPr sz="2000">
              <a:solidFill>
                <a:schemeClr val="lt1"/>
              </a:solidFill>
              <a:latin typeface="Arial"/>
              <a:ea typeface="Arial"/>
              <a:cs typeface="Arial"/>
              <a:sym typeface="Arial"/>
            </a:endParaRPr>
          </a:p>
        </p:txBody>
      </p:sp>
      <p:sp>
        <p:nvSpPr>
          <p:cNvPr id="12238" name="Google Shape;12238;p35"/>
          <p:cNvSpPr/>
          <p:nvPr/>
        </p:nvSpPr>
        <p:spPr>
          <a:xfrm>
            <a:off x="6372246" y="2716318"/>
            <a:ext cx="4957944" cy="2176482"/>
          </a:xfrm>
          <a:prstGeom prst="roundRect">
            <a:avLst>
              <a:gd fmla="val 16667" name="adj"/>
            </a:avLst>
          </a:prstGeom>
          <a:solidFill>
            <a:srgbClr val="707EB1"/>
          </a:solidFill>
          <a:ln>
            <a:noFill/>
          </a:ln>
        </p:spPr>
        <p:txBody>
          <a:bodyPr anchorCtr="0" anchor="ctr" bIns="25400" lIns="25400" spcFirstLastPara="1" rIns="25400" wrap="square" tIns="25400">
            <a:spAutoFit/>
          </a:bodyPr>
          <a:lstStyle/>
          <a:p>
            <a:pPr indent="0" lvl="0" marL="0" marR="0" rtl="0" algn="ctr">
              <a:lnSpc>
                <a:spcPct val="130000"/>
              </a:lnSpc>
              <a:spcBef>
                <a:spcPts val="900"/>
              </a:spcBef>
              <a:spcAft>
                <a:spcPts val="0"/>
              </a:spcAft>
              <a:buNone/>
            </a:pPr>
            <a:r>
              <a:rPr lang="en-US" sz="3000">
                <a:solidFill>
                  <a:schemeClr val="lt1"/>
                </a:solidFill>
                <a:latin typeface="Arial"/>
                <a:ea typeface="Arial"/>
                <a:cs typeface="Arial"/>
                <a:sym typeface="Arial"/>
              </a:rPr>
              <a:t>Ask how the referral went and why or why not?</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42" name="Shape 12242"/>
        <p:cNvGrpSpPr/>
        <p:nvPr/>
      </p:nvGrpSpPr>
      <p:grpSpPr>
        <a:xfrm>
          <a:off x="0" y="0"/>
          <a:ext cx="0" cy="0"/>
          <a:chOff x="0" y="0"/>
          <a:chExt cx="0" cy="0"/>
        </a:xfrm>
      </p:grpSpPr>
      <p:sp>
        <p:nvSpPr>
          <p:cNvPr id="12243" name="Google Shape;12243;p36"/>
          <p:cNvSpPr txBox="1"/>
          <p:nvPr>
            <p:ph type="title"/>
          </p:nvPr>
        </p:nvSpPr>
        <p:spPr>
          <a:xfrm>
            <a:off x="609600" y="365128"/>
            <a:ext cx="10972800" cy="1325563"/>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3600"/>
              <a:buFont typeface="Arial"/>
              <a:buNone/>
            </a:pPr>
            <a:r>
              <a:rPr lang="en-US"/>
              <a:t>Survey Links</a:t>
            </a:r>
            <a:endParaRPr/>
          </a:p>
        </p:txBody>
      </p:sp>
      <p:sp>
        <p:nvSpPr>
          <p:cNvPr id="12244" name="Google Shape;12244;p36"/>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rmAutofit/>
          </a:bodyPr>
          <a:lstStyle/>
          <a:p>
            <a:pPr indent="0" lvl="0" marL="0" rtl="0" algn="l">
              <a:lnSpc>
                <a:spcPct val="107000"/>
              </a:lnSpc>
              <a:spcBef>
                <a:spcPts val="0"/>
              </a:spcBef>
              <a:spcAft>
                <a:spcPts val="0"/>
              </a:spcAft>
              <a:buSzPts val="2400"/>
              <a:buNone/>
            </a:pPr>
            <a:r>
              <a:rPr lang="en-US">
                <a:latin typeface="Calibri"/>
                <a:ea typeface="Calibri"/>
                <a:cs typeface="Calibri"/>
                <a:sym typeface="Calibri"/>
              </a:rPr>
              <a:t>Community Member Survey</a:t>
            </a:r>
            <a:endParaRPr>
              <a:latin typeface="Calibri"/>
              <a:ea typeface="Calibri"/>
              <a:cs typeface="Calibri"/>
              <a:sym typeface="Calibri"/>
            </a:endParaRPr>
          </a:p>
          <a:p>
            <a:pPr indent="0" lvl="0" marL="0" rtl="0" algn="l">
              <a:lnSpc>
                <a:spcPct val="107000"/>
              </a:lnSpc>
              <a:spcBef>
                <a:spcPts val="0"/>
              </a:spcBef>
              <a:spcAft>
                <a:spcPts val="0"/>
              </a:spcAft>
              <a:buSzPts val="2400"/>
              <a:buNone/>
            </a:pPr>
            <a:r>
              <a:rPr lang="en-US" u="sng">
                <a:solidFill>
                  <a:srgbClr val="0000FF"/>
                </a:solidFill>
                <a:latin typeface="Calibri"/>
                <a:ea typeface="Calibri"/>
                <a:cs typeface="Calibri"/>
                <a:sym typeface="Calibri"/>
                <a:hlinkClick r:id="rId3">
                  <a:extLst>
                    <a:ext uri="{A12FA001-AC4F-418D-AE19-62706E023703}">
                      <ahyp:hlinkClr val="tx"/>
                    </a:ext>
                  </a:extLst>
                </a:hlinkClick>
              </a:rPr>
              <a:t>https://www.surveymonkey.com/r/BirthEquity</a:t>
            </a:r>
            <a:endParaRPr>
              <a:latin typeface="Calibri"/>
              <a:ea typeface="Calibri"/>
              <a:cs typeface="Calibri"/>
              <a:sym typeface="Calibri"/>
            </a:endParaRPr>
          </a:p>
          <a:p>
            <a:pPr indent="0" lvl="0" marL="0" rtl="0" algn="l">
              <a:lnSpc>
                <a:spcPct val="107000"/>
              </a:lnSpc>
              <a:spcBef>
                <a:spcPts val="0"/>
              </a:spcBef>
              <a:spcAft>
                <a:spcPts val="0"/>
              </a:spcAft>
              <a:buSzPts val="2400"/>
              <a:buNone/>
            </a:pPr>
            <a:r>
              <a:rPr lang="en-US">
                <a:latin typeface="Calibri"/>
                <a:ea typeface="Calibri"/>
                <a:cs typeface="Calibri"/>
                <a:sym typeface="Calibri"/>
              </a:rPr>
              <a:t> </a:t>
            </a:r>
            <a:endParaRPr>
              <a:latin typeface="Calibri"/>
              <a:ea typeface="Calibri"/>
              <a:cs typeface="Calibri"/>
              <a:sym typeface="Calibri"/>
            </a:endParaRPr>
          </a:p>
          <a:p>
            <a:pPr indent="0" lvl="0" marL="0" rtl="0" algn="l">
              <a:lnSpc>
                <a:spcPct val="107000"/>
              </a:lnSpc>
              <a:spcBef>
                <a:spcPts val="0"/>
              </a:spcBef>
              <a:spcAft>
                <a:spcPts val="0"/>
              </a:spcAft>
              <a:buSzPts val="2400"/>
              <a:buNone/>
            </a:pPr>
            <a:r>
              <a:rPr lang="en-US">
                <a:latin typeface="Calibri"/>
                <a:ea typeface="Calibri"/>
                <a:cs typeface="Calibri"/>
                <a:sym typeface="Calibri"/>
              </a:rPr>
              <a:t>Hospital/Provider Survey</a:t>
            </a:r>
            <a:endParaRPr>
              <a:latin typeface="Calibri"/>
              <a:ea typeface="Calibri"/>
              <a:cs typeface="Calibri"/>
              <a:sym typeface="Calibri"/>
            </a:endParaRPr>
          </a:p>
          <a:p>
            <a:pPr indent="0" lvl="0" marL="0" rtl="0" algn="l">
              <a:lnSpc>
                <a:spcPct val="107000"/>
              </a:lnSpc>
              <a:spcBef>
                <a:spcPts val="0"/>
              </a:spcBef>
              <a:spcAft>
                <a:spcPts val="0"/>
              </a:spcAft>
              <a:buSzPts val="2400"/>
              <a:buNone/>
            </a:pPr>
            <a:r>
              <a:rPr lang="en-US" u="sng">
                <a:solidFill>
                  <a:srgbClr val="0000FF"/>
                </a:solidFill>
                <a:latin typeface="Calibri"/>
                <a:ea typeface="Calibri"/>
                <a:cs typeface="Calibri"/>
                <a:sym typeface="Calibri"/>
                <a:hlinkClick r:id="rId4">
                  <a:extLst>
                    <a:ext uri="{A12FA001-AC4F-418D-AE19-62706E023703}">
                      <ahyp:hlinkClr val="tx"/>
                    </a:ext>
                  </a:extLst>
                </a:hlinkClick>
              </a:rPr>
              <a:t>https://www.surveymonkey.com/r/hospitalbirthequity</a:t>
            </a:r>
            <a:endParaRPr>
              <a:latin typeface="Calibri"/>
              <a:ea typeface="Calibri"/>
              <a:cs typeface="Calibri"/>
              <a:sym typeface="Calibri"/>
            </a:endParaRPr>
          </a:p>
          <a:p>
            <a:pPr indent="0" lvl="0" marL="0" rtl="0" algn="l">
              <a:lnSpc>
                <a:spcPct val="107000"/>
              </a:lnSpc>
              <a:spcBef>
                <a:spcPts val="0"/>
              </a:spcBef>
              <a:spcAft>
                <a:spcPts val="0"/>
              </a:spcAft>
              <a:buSzPts val="2400"/>
              <a:buNone/>
            </a:pPr>
            <a:r>
              <a:rPr lang="en-US">
                <a:latin typeface="Calibri"/>
                <a:ea typeface="Calibri"/>
                <a:cs typeface="Calibri"/>
                <a:sym typeface="Calibri"/>
              </a:rPr>
              <a:t> </a:t>
            </a:r>
            <a:endParaRPr>
              <a:latin typeface="Calibri"/>
              <a:ea typeface="Calibri"/>
              <a:cs typeface="Calibri"/>
              <a:sym typeface="Calibri"/>
            </a:endParaRPr>
          </a:p>
          <a:p>
            <a:pPr indent="152400" lvl="0" marL="0" rtl="0" algn="l">
              <a:lnSpc>
                <a:spcPct val="107000"/>
              </a:lnSpc>
              <a:spcBef>
                <a:spcPts val="0"/>
              </a:spcBef>
              <a:spcAft>
                <a:spcPts val="0"/>
              </a:spcAft>
              <a:buSzPts val="2400"/>
              <a:buNone/>
            </a:pPr>
            <a:r>
              <a:t/>
            </a:r>
            <a:endParaRPr>
              <a:latin typeface="Calibri"/>
              <a:ea typeface="Calibri"/>
              <a:cs typeface="Calibri"/>
              <a:sym typeface="Calibri"/>
            </a:endParaRPr>
          </a:p>
          <a:p>
            <a:pPr indent="-76200" lvl="0" marL="228600" rtl="0" algn="l">
              <a:lnSpc>
                <a:spcPct val="90000"/>
              </a:lnSpc>
              <a:spcBef>
                <a:spcPts val="1400"/>
              </a:spcBef>
              <a:spcAft>
                <a:spcPts val="0"/>
              </a:spcAft>
              <a:buSzPts val="2400"/>
              <a:buNone/>
            </a:pPr>
            <a:r>
              <a:t/>
            </a:r>
            <a:endParaRPr/>
          </a:p>
        </p:txBody>
      </p:sp>
      <p:sp>
        <p:nvSpPr>
          <p:cNvPr id="12245" name="Google Shape;12245;p36"/>
          <p:cNvSpPr txBox="1"/>
          <p:nvPr>
            <p:ph idx="12" type="sldNum"/>
          </p:nvPr>
        </p:nvSpPr>
        <p:spPr>
          <a:xfrm>
            <a:off x="8839200" y="6356353"/>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246" name="Google Shape;12246;p36"/>
          <p:cNvSpPr txBox="1"/>
          <p:nvPr>
            <p:ph idx="11" type="ftr"/>
          </p:nvPr>
        </p:nvSpPr>
        <p:spPr>
          <a:xfrm>
            <a:off x="609600" y="6356353"/>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Illinois Perinatal Quality Collaborative</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7E8285"/>
        </a:solidFill>
      </p:bgPr>
    </p:bg>
    <p:spTree>
      <p:nvGrpSpPr>
        <p:cNvPr id="12250" name="Shape 12250"/>
        <p:cNvGrpSpPr/>
        <p:nvPr/>
      </p:nvGrpSpPr>
      <p:grpSpPr>
        <a:xfrm>
          <a:off x="0" y="0"/>
          <a:ext cx="0" cy="0"/>
          <a:chOff x="0" y="0"/>
          <a:chExt cx="0" cy="0"/>
        </a:xfrm>
      </p:grpSpPr>
      <p:pic>
        <p:nvPicPr>
          <p:cNvPr descr="Screen Shot 2020-12-30 at 5.37.15 PM.png" id="12251" name="Google Shape;12251;p37"/>
          <p:cNvPicPr preferRelativeResize="0"/>
          <p:nvPr/>
        </p:nvPicPr>
        <p:blipFill rotWithShape="1">
          <a:blip r:embed="rId3">
            <a:alphaModFix amt="25000"/>
          </a:blip>
          <a:srcRect b="0" l="0" r="0" t="0"/>
          <a:stretch/>
        </p:blipFill>
        <p:spPr>
          <a:xfrm>
            <a:off x="0" y="-1"/>
            <a:ext cx="12093116" cy="6858001"/>
          </a:xfrm>
          <a:prstGeom prst="rect">
            <a:avLst/>
          </a:prstGeom>
          <a:noFill/>
          <a:ln>
            <a:noFill/>
          </a:ln>
        </p:spPr>
      </p:pic>
      <p:pic>
        <p:nvPicPr>
          <p:cNvPr descr="EverThrive-HorizLogo-white.ai" id="12252" name="Google Shape;12252;p37"/>
          <p:cNvPicPr preferRelativeResize="0"/>
          <p:nvPr/>
        </p:nvPicPr>
        <p:blipFill rotWithShape="1">
          <a:blip r:embed="rId4">
            <a:alphaModFix/>
          </a:blip>
          <a:srcRect b="0" l="0" r="0" t="0"/>
          <a:stretch/>
        </p:blipFill>
        <p:spPr>
          <a:xfrm>
            <a:off x="9115265" y="5767683"/>
            <a:ext cx="2600888" cy="705999"/>
          </a:xfrm>
          <a:prstGeom prst="rect">
            <a:avLst/>
          </a:prstGeom>
          <a:noFill/>
          <a:ln>
            <a:noFill/>
          </a:ln>
        </p:spPr>
      </p:pic>
      <p:sp>
        <p:nvSpPr>
          <p:cNvPr id="12253" name="Google Shape;12253;p37"/>
          <p:cNvSpPr txBox="1"/>
          <p:nvPr>
            <p:ph idx="4294967295" type="subTitle"/>
          </p:nvPr>
        </p:nvSpPr>
        <p:spPr>
          <a:xfrm>
            <a:off x="98884" y="2509436"/>
            <a:ext cx="12146632" cy="1839128"/>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FFFFFF"/>
              </a:buClr>
              <a:buSzPts val="3750"/>
              <a:buFont typeface="Abel"/>
              <a:buNone/>
            </a:pPr>
            <a:r>
              <a:rPr b="0" i="0" lang="en-US" sz="3750" u="none" cap="none" strike="noStrike">
                <a:solidFill>
                  <a:srgbClr val="FFFFFF"/>
                </a:solidFill>
                <a:latin typeface="Abel"/>
                <a:ea typeface="Abel"/>
                <a:cs typeface="Abel"/>
                <a:sym typeface="Abel"/>
              </a:rPr>
              <a:t>THANK YOU!!</a:t>
            </a:r>
            <a:endParaRPr b="0" i="0" sz="3750" u="none" cap="none" strike="noStrike">
              <a:solidFill>
                <a:srgbClr val="FFFFFF"/>
              </a:solidFill>
              <a:latin typeface="Abel"/>
              <a:ea typeface="Abel"/>
              <a:cs typeface="Abel"/>
              <a:sym typeface="Abel"/>
            </a:endParaRPr>
          </a:p>
        </p:txBody>
      </p:sp>
      <p:pic>
        <p:nvPicPr>
          <p:cNvPr id="12254" name="Google Shape;12254;p37"/>
          <p:cNvPicPr preferRelativeResize="0"/>
          <p:nvPr/>
        </p:nvPicPr>
        <p:blipFill rotWithShape="1">
          <a:blip r:embed="rId5">
            <a:alphaModFix/>
          </a:blip>
          <a:srcRect b="0" l="0" r="0" t="0"/>
          <a:stretch/>
        </p:blipFill>
        <p:spPr>
          <a:xfrm>
            <a:off x="48768" y="0"/>
            <a:ext cx="12094464" cy="6858000"/>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8" name="Shape 12258"/>
        <p:cNvGrpSpPr/>
        <p:nvPr/>
      </p:nvGrpSpPr>
      <p:grpSpPr>
        <a:xfrm>
          <a:off x="0" y="0"/>
          <a:ext cx="0" cy="0"/>
          <a:chOff x="0" y="0"/>
          <a:chExt cx="0" cy="0"/>
        </a:xfrm>
      </p:grpSpPr>
      <p:sp>
        <p:nvSpPr>
          <p:cNvPr id="12259" name="Google Shape;12259;p38"/>
          <p:cNvSpPr txBox="1"/>
          <p:nvPr>
            <p:ph type="title"/>
          </p:nvPr>
        </p:nvSpPr>
        <p:spPr>
          <a:xfrm>
            <a:off x="1413310" y="1022009"/>
            <a:ext cx="10270945"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Our ILPQC Goal for Patient Engagement</a:t>
            </a:r>
            <a:endParaRPr/>
          </a:p>
        </p:txBody>
      </p:sp>
      <p:sp>
        <p:nvSpPr>
          <p:cNvPr id="12260" name="Google Shape;12260;p38"/>
          <p:cNvSpPr txBox="1"/>
          <p:nvPr>
            <p:ph idx="1" type="subTitle"/>
          </p:nvPr>
        </p:nvSpPr>
        <p:spPr>
          <a:xfrm>
            <a:off x="1413310" y="3081639"/>
            <a:ext cx="7675728"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600"/>
              <a:buNone/>
            </a:pPr>
            <a:r>
              <a:t/>
            </a:r>
            <a:endParaRPr b="1" sz="26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264" name="Shape 12264"/>
        <p:cNvGrpSpPr/>
        <p:nvPr/>
      </p:nvGrpSpPr>
      <p:grpSpPr>
        <a:xfrm>
          <a:off x="0" y="0"/>
          <a:ext cx="0" cy="0"/>
          <a:chOff x="0" y="0"/>
          <a:chExt cx="0" cy="0"/>
        </a:xfrm>
      </p:grpSpPr>
      <p:pic>
        <p:nvPicPr>
          <p:cNvPr id="12265" name="Google Shape;12265;p39"/>
          <p:cNvPicPr preferRelativeResize="0"/>
          <p:nvPr/>
        </p:nvPicPr>
        <p:blipFill rotWithShape="1">
          <a:blip r:embed="rId3">
            <a:alphaModFix/>
          </a:blip>
          <a:srcRect b="0" l="0" r="0" t="0"/>
          <a:stretch/>
        </p:blipFill>
        <p:spPr>
          <a:xfrm>
            <a:off x="20" y="10"/>
            <a:ext cx="12191980" cy="6857990"/>
          </a:xfrm>
          <a:prstGeom prst="rect">
            <a:avLst/>
          </a:prstGeom>
          <a:noFill/>
          <a:ln>
            <a:noFill/>
          </a:ln>
        </p:spPr>
      </p:pic>
      <p:sp>
        <p:nvSpPr>
          <p:cNvPr id="12266" name="Google Shape;12266;p39"/>
          <p:cNvSpPr/>
          <p:nvPr/>
        </p:nvSpPr>
        <p:spPr>
          <a:xfrm>
            <a:off x="0" y="0"/>
            <a:ext cx="12192000" cy="6858000"/>
          </a:xfrm>
          <a:prstGeom prst="rect">
            <a:avLst/>
          </a:prstGeom>
          <a:gradFill>
            <a:gsLst>
              <a:gs pos="0">
                <a:srgbClr val="F3F6FB">
                  <a:alpha val="67843"/>
                </a:srgbClr>
              </a:gs>
              <a:gs pos="10000">
                <a:srgbClr val="F3F6FB">
                  <a:alpha val="67843"/>
                </a:srgbClr>
              </a:gs>
              <a:gs pos="85000">
                <a:srgbClr val="F3F6FB">
                  <a:alpha val="96862"/>
                </a:srgbClr>
              </a:gs>
              <a:gs pos="100000">
                <a:srgbClr val="F3F6FB">
                  <a:alpha val="96862"/>
                </a:srgbClr>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267" name="Google Shape;12267;p39"/>
          <p:cNvSpPr txBox="1"/>
          <p:nvPr>
            <p:ph type="title"/>
          </p:nvPr>
        </p:nvSpPr>
        <p:spPr>
          <a:xfrm>
            <a:off x="242877" y="-181214"/>
            <a:ext cx="10515600" cy="1325563"/>
          </a:xfrm>
          <a:prstGeom prst="rect">
            <a:avLst/>
          </a:prstGeom>
          <a:no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accent1"/>
              </a:buClr>
              <a:buSzPts val="3600"/>
              <a:buFont typeface="Calibri"/>
              <a:buNone/>
            </a:pPr>
            <a:r>
              <a:rPr lang="en-US"/>
              <a:t>Our ILPQC goal for Patient Engagement</a:t>
            </a:r>
            <a:endParaRPr/>
          </a:p>
        </p:txBody>
      </p:sp>
      <p:sp>
        <p:nvSpPr>
          <p:cNvPr id="12268" name="Google Shape;12268;p39"/>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ctr">
              <a:spcBef>
                <a:spcPts val="0"/>
              </a:spcBef>
              <a:spcAft>
                <a:spcPts val="0"/>
              </a:spcAft>
              <a:buNone/>
            </a:pPr>
            <a:r>
              <a:rPr lang="en-US"/>
              <a:t>Illinois Perinatal Quality Collaborative</a:t>
            </a:r>
            <a:endParaRPr/>
          </a:p>
        </p:txBody>
      </p:sp>
      <p:sp>
        <p:nvSpPr>
          <p:cNvPr id="12269" name="Google Shape;12269;p39"/>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t>‹#›</a:t>
            </a:fld>
            <a:endParaRPr/>
          </a:p>
        </p:txBody>
      </p:sp>
      <p:grpSp>
        <p:nvGrpSpPr>
          <p:cNvPr id="12270" name="Google Shape;12270;p39"/>
          <p:cNvGrpSpPr/>
          <p:nvPr/>
        </p:nvGrpSpPr>
        <p:grpSpPr>
          <a:xfrm>
            <a:off x="241540" y="958230"/>
            <a:ext cx="11716108" cy="5396014"/>
            <a:chOff x="0" y="2435"/>
            <a:chExt cx="11716108" cy="5396014"/>
          </a:xfrm>
        </p:grpSpPr>
        <p:sp>
          <p:nvSpPr>
            <p:cNvPr id="12271" name="Google Shape;12271;p39"/>
            <p:cNvSpPr/>
            <p:nvPr/>
          </p:nvSpPr>
          <p:spPr>
            <a:xfrm>
              <a:off x="0" y="3259720"/>
              <a:ext cx="11716108" cy="2138729"/>
            </a:xfrm>
            <a:prstGeom prst="rect">
              <a:avLst/>
            </a:prstGeom>
            <a:gradFill>
              <a:gsLst>
                <a:gs pos="0">
                  <a:srgbClr val="F7789B"/>
                </a:gs>
                <a:gs pos="50000">
                  <a:srgbClr val="FC5C8B"/>
                </a:gs>
                <a:gs pos="100000">
                  <a:srgbClr val="E34976"/>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39"/>
            <p:cNvSpPr txBox="1"/>
            <p:nvPr/>
          </p:nvSpPr>
          <p:spPr>
            <a:xfrm>
              <a:off x="0" y="3259720"/>
              <a:ext cx="11716108" cy="1154913"/>
            </a:xfrm>
            <a:prstGeom prst="rect">
              <a:avLst/>
            </a:prstGeom>
            <a:noFill/>
            <a:ln>
              <a:noFill/>
            </a:ln>
          </p:spPr>
          <p:txBody>
            <a:bodyPr anchorCtr="0" anchor="ctr" bIns="206225" lIns="206225" spcFirstLastPara="1" rIns="206225" wrap="square" tIns="206225">
              <a:noAutofit/>
            </a:bodyPr>
            <a:lstStyle/>
            <a:p>
              <a:pPr indent="0" lvl="0" marL="0" marR="0" rtl="0" algn="ctr">
                <a:lnSpc>
                  <a:spcPct val="90000"/>
                </a:lnSpc>
                <a:spcBef>
                  <a:spcPts val="0"/>
                </a:spcBef>
                <a:spcAft>
                  <a:spcPts val="0"/>
                </a:spcAft>
                <a:buClr>
                  <a:schemeClr val="lt1"/>
                </a:buClr>
                <a:buSzPts val="2900"/>
                <a:buFont typeface="Calibri"/>
                <a:buNone/>
              </a:pPr>
              <a:r>
                <a:rPr b="0" i="0" lang="en-US" sz="2900">
                  <a:solidFill>
                    <a:schemeClr val="lt1"/>
                  </a:solidFill>
                  <a:latin typeface="Calibri"/>
                  <a:ea typeface="Calibri"/>
                  <a:cs typeface="Calibri"/>
                  <a:sym typeface="Calibri"/>
                </a:rPr>
                <a:t>Every team to engage a Patient Partner to work with their QI team by 11/2</a:t>
              </a:r>
              <a:endParaRPr sz="2900">
                <a:solidFill>
                  <a:schemeClr val="lt1"/>
                </a:solidFill>
                <a:latin typeface="Calibri"/>
                <a:ea typeface="Calibri"/>
                <a:cs typeface="Calibri"/>
                <a:sym typeface="Calibri"/>
              </a:endParaRPr>
            </a:p>
          </p:txBody>
        </p:sp>
        <p:sp>
          <p:nvSpPr>
            <p:cNvPr id="12273" name="Google Shape;12273;p39"/>
            <p:cNvSpPr/>
            <p:nvPr/>
          </p:nvSpPr>
          <p:spPr>
            <a:xfrm>
              <a:off x="0" y="4371859"/>
              <a:ext cx="11716108" cy="983815"/>
            </a:xfrm>
            <a:prstGeom prst="rect">
              <a:avLst/>
            </a:prstGeom>
            <a:solidFill>
              <a:srgbClr val="FBD2DB">
                <a:alpha val="89803"/>
              </a:srgbClr>
            </a:solidFill>
            <a:ln cap="flat" cmpd="sng" w="9525">
              <a:solidFill>
                <a:srgbClr val="FBD2DB">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39"/>
            <p:cNvSpPr txBox="1"/>
            <p:nvPr/>
          </p:nvSpPr>
          <p:spPr>
            <a:xfrm>
              <a:off x="0" y="4371859"/>
              <a:ext cx="11716108" cy="983815"/>
            </a:xfrm>
            <a:prstGeom prst="rect">
              <a:avLst/>
            </a:prstGeom>
            <a:noFill/>
            <a:ln>
              <a:noFill/>
            </a:ln>
          </p:spPr>
          <p:txBody>
            <a:bodyPr anchorCtr="0" anchor="ctr" bIns="20300" lIns="113775" spcFirstLastPara="1" rIns="113775" wrap="square" tIns="20300">
              <a:noAutofit/>
            </a:bodyPr>
            <a:lstStyle/>
            <a:p>
              <a:pPr indent="0" lvl="0" marL="0" marR="0" rtl="0" algn="ctr">
                <a:lnSpc>
                  <a:spcPct val="90000"/>
                </a:lnSpc>
                <a:spcBef>
                  <a:spcPts val="0"/>
                </a:spcBef>
                <a:spcAft>
                  <a:spcPts val="0"/>
                </a:spcAft>
                <a:buClr>
                  <a:schemeClr val="dk1"/>
                </a:buClr>
                <a:buSzPts val="1600"/>
                <a:buFont typeface="Calibri"/>
                <a:buNone/>
              </a:pPr>
              <a:r>
                <a:rPr b="0" i="0" lang="en-US" sz="1600">
                  <a:solidFill>
                    <a:schemeClr val="dk1"/>
                  </a:solidFill>
                  <a:latin typeface="Calibri"/>
                  <a:ea typeface="Calibri"/>
                  <a:cs typeface="Calibri"/>
                  <a:sym typeface="Calibri"/>
                </a:rPr>
                <a:t>You may identify patients to ask if they want to work with your QI team as a Patient Partner through Respectful Care Breakfasts</a:t>
              </a:r>
              <a:endParaRPr sz="1600">
                <a:solidFill>
                  <a:schemeClr val="dk1"/>
                </a:solidFill>
                <a:latin typeface="Calibri"/>
                <a:ea typeface="Calibri"/>
                <a:cs typeface="Calibri"/>
                <a:sym typeface="Calibri"/>
              </a:endParaRPr>
            </a:p>
          </p:txBody>
        </p:sp>
        <p:sp>
          <p:nvSpPr>
            <p:cNvPr id="12275" name="Google Shape;12275;p39"/>
            <p:cNvSpPr/>
            <p:nvPr/>
          </p:nvSpPr>
          <p:spPr>
            <a:xfrm rot="10800000">
              <a:off x="0" y="2435"/>
              <a:ext cx="11716108" cy="3289365"/>
            </a:xfrm>
            <a:prstGeom prst="upArrowCallout">
              <a:avLst>
                <a:gd fmla="val 25000" name="adj1"/>
                <a:gd fmla="val 25000" name="adj2"/>
                <a:gd fmla="val 25000" name="adj3"/>
                <a:gd fmla="val 64977" name="adj4"/>
              </a:avLst>
            </a:prstGeom>
            <a:gradFill>
              <a:gsLst>
                <a:gs pos="0">
                  <a:srgbClr val="F79178"/>
                </a:gs>
                <a:gs pos="50000">
                  <a:srgbClr val="FC7D5C"/>
                </a:gs>
                <a:gs pos="100000">
                  <a:srgbClr val="E36A49"/>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39"/>
            <p:cNvSpPr txBox="1"/>
            <p:nvPr/>
          </p:nvSpPr>
          <p:spPr>
            <a:xfrm>
              <a:off x="0" y="2435"/>
              <a:ext cx="11716108" cy="1154567"/>
            </a:xfrm>
            <a:prstGeom prst="rect">
              <a:avLst/>
            </a:prstGeom>
            <a:noFill/>
            <a:ln>
              <a:noFill/>
            </a:ln>
          </p:spPr>
          <p:txBody>
            <a:bodyPr anchorCtr="0" anchor="ctr" bIns="206225" lIns="206225" spcFirstLastPara="1" rIns="206225" wrap="square" tIns="206225">
              <a:noAutofit/>
            </a:bodyPr>
            <a:lstStyle/>
            <a:p>
              <a:pPr indent="0" lvl="0" marL="0" marR="0" rtl="0" algn="ctr">
                <a:lnSpc>
                  <a:spcPct val="90000"/>
                </a:lnSpc>
                <a:spcBef>
                  <a:spcPts val="0"/>
                </a:spcBef>
                <a:spcAft>
                  <a:spcPts val="0"/>
                </a:spcAft>
                <a:buClr>
                  <a:schemeClr val="lt1"/>
                </a:buClr>
                <a:buSzPts val="2900"/>
                <a:buFont typeface="Calibri"/>
                <a:buNone/>
              </a:pPr>
              <a:r>
                <a:rPr b="0" i="0" lang="en-US" sz="2900">
                  <a:solidFill>
                    <a:schemeClr val="lt1"/>
                  </a:solidFill>
                  <a:latin typeface="Calibri"/>
                  <a:ea typeface="Calibri"/>
                  <a:cs typeface="Calibri"/>
                  <a:sym typeface="Calibri"/>
                </a:rPr>
                <a:t>Every team to hold a Respectful Care Breakfast </a:t>
              </a:r>
              <a:endParaRPr sz="2900">
                <a:solidFill>
                  <a:schemeClr val="lt1"/>
                </a:solidFill>
                <a:latin typeface="Calibri"/>
                <a:ea typeface="Calibri"/>
                <a:cs typeface="Calibri"/>
                <a:sym typeface="Calibri"/>
              </a:endParaRPr>
            </a:p>
          </p:txBody>
        </p:sp>
        <p:sp>
          <p:nvSpPr>
            <p:cNvPr id="12277" name="Google Shape;12277;p39"/>
            <p:cNvSpPr/>
            <p:nvPr/>
          </p:nvSpPr>
          <p:spPr>
            <a:xfrm>
              <a:off x="5720" y="1157002"/>
              <a:ext cx="3901555" cy="983520"/>
            </a:xfrm>
            <a:prstGeom prst="rect">
              <a:avLst/>
            </a:prstGeom>
            <a:solidFill>
              <a:srgbClr val="FBD8D2">
                <a:alpha val="89803"/>
              </a:srgbClr>
            </a:solidFill>
            <a:ln cap="flat" cmpd="sng" w="9525">
              <a:solidFill>
                <a:srgbClr val="FBD8D2">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39"/>
            <p:cNvSpPr txBox="1"/>
            <p:nvPr/>
          </p:nvSpPr>
          <p:spPr>
            <a:xfrm>
              <a:off x="5720" y="1157002"/>
              <a:ext cx="3901555" cy="983520"/>
            </a:xfrm>
            <a:prstGeom prst="rect">
              <a:avLst/>
            </a:prstGeom>
            <a:noFill/>
            <a:ln>
              <a:noFill/>
            </a:ln>
          </p:spPr>
          <p:txBody>
            <a:bodyPr anchorCtr="0" anchor="ctr" bIns="20300" lIns="113775" spcFirstLastPara="1" rIns="113775" wrap="square" tIns="20300">
              <a:noAutofit/>
            </a:bodyPr>
            <a:lstStyle/>
            <a:p>
              <a:pPr indent="0" lvl="0" marL="0" marR="0" rtl="0" algn="ctr">
                <a:lnSpc>
                  <a:spcPct val="90000"/>
                </a:lnSpc>
                <a:spcBef>
                  <a:spcPts val="0"/>
                </a:spcBef>
                <a:spcAft>
                  <a:spcPts val="0"/>
                </a:spcAft>
                <a:buClr>
                  <a:schemeClr val="dk1"/>
                </a:buClr>
                <a:buSzPts val="1600"/>
                <a:buFont typeface="Calibri"/>
                <a:buNone/>
              </a:pPr>
              <a:r>
                <a:rPr b="0" i="0" lang="en-US" sz="1600">
                  <a:solidFill>
                    <a:schemeClr val="dk1"/>
                  </a:solidFill>
                  <a:latin typeface="Calibri"/>
                  <a:ea typeface="Calibri"/>
                  <a:cs typeface="Calibri"/>
                  <a:sym typeface="Calibri"/>
                </a:rPr>
                <a:t>Ask doulas or lactation counselor, midwives/docs to consider patients to invite or ask NICU moms…</a:t>
              </a:r>
              <a:endParaRPr sz="1600">
                <a:solidFill>
                  <a:schemeClr val="dk1"/>
                </a:solidFill>
                <a:latin typeface="Calibri"/>
                <a:ea typeface="Calibri"/>
                <a:cs typeface="Calibri"/>
                <a:sym typeface="Calibri"/>
              </a:endParaRPr>
            </a:p>
          </p:txBody>
        </p:sp>
        <p:sp>
          <p:nvSpPr>
            <p:cNvPr id="12279" name="Google Shape;12279;p39"/>
            <p:cNvSpPr/>
            <p:nvPr/>
          </p:nvSpPr>
          <p:spPr>
            <a:xfrm>
              <a:off x="3907276" y="1157002"/>
              <a:ext cx="3901555" cy="983520"/>
            </a:xfrm>
            <a:prstGeom prst="rect">
              <a:avLst/>
            </a:prstGeom>
            <a:solidFill>
              <a:srgbClr val="FEF0C8">
                <a:alpha val="89803"/>
              </a:srgbClr>
            </a:solidFill>
            <a:ln cap="flat" cmpd="sng" w="9525">
              <a:solidFill>
                <a:srgbClr val="FEF0C8">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39"/>
            <p:cNvSpPr txBox="1"/>
            <p:nvPr/>
          </p:nvSpPr>
          <p:spPr>
            <a:xfrm>
              <a:off x="3907276" y="1157002"/>
              <a:ext cx="3901555" cy="983520"/>
            </a:xfrm>
            <a:prstGeom prst="rect">
              <a:avLst/>
            </a:prstGeom>
            <a:noFill/>
            <a:ln>
              <a:noFill/>
            </a:ln>
          </p:spPr>
          <p:txBody>
            <a:bodyPr anchorCtr="0" anchor="ctr" bIns="20300" lIns="113775" spcFirstLastPara="1" rIns="113775" wrap="square" tIns="20300">
              <a:noAutofit/>
            </a:bodyPr>
            <a:lstStyle/>
            <a:p>
              <a:pPr indent="0" lvl="0" marL="0" marR="0" rtl="0" algn="ctr">
                <a:lnSpc>
                  <a:spcPct val="90000"/>
                </a:lnSpc>
                <a:spcBef>
                  <a:spcPts val="0"/>
                </a:spcBef>
                <a:spcAft>
                  <a:spcPts val="0"/>
                </a:spcAft>
                <a:buClr>
                  <a:schemeClr val="dk1"/>
                </a:buClr>
                <a:buSzPts val="1600"/>
                <a:buFont typeface="Calibri"/>
                <a:buNone/>
              </a:pPr>
              <a:r>
                <a:rPr b="0" i="0" lang="en-US" sz="1600">
                  <a:solidFill>
                    <a:schemeClr val="dk1"/>
                  </a:solidFill>
                  <a:latin typeface="Calibri"/>
                  <a:ea typeface="Calibri"/>
                  <a:cs typeface="Calibri"/>
                  <a:sym typeface="Calibri"/>
                </a:rPr>
                <a:t>Celebrate and talk about Respectful Care and strategies to increase Respectful Care Practices (how can we improve shared decision making, active listening)</a:t>
              </a:r>
              <a:endParaRPr sz="1600">
                <a:solidFill>
                  <a:schemeClr val="dk1"/>
                </a:solidFill>
                <a:latin typeface="Calibri"/>
                <a:ea typeface="Calibri"/>
                <a:cs typeface="Calibri"/>
                <a:sym typeface="Calibri"/>
              </a:endParaRPr>
            </a:p>
          </p:txBody>
        </p:sp>
        <p:sp>
          <p:nvSpPr>
            <p:cNvPr id="12281" name="Google Shape;12281;p39"/>
            <p:cNvSpPr/>
            <p:nvPr/>
          </p:nvSpPr>
          <p:spPr>
            <a:xfrm>
              <a:off x="7808831" y="1157002"/>
              <a:ext cx="3901555" cy="983520"/>
            </a:xfrm>
            <a:prstGeom prst="rect">
              <a:avLst/>
            </a:prstGeom>
            <a:solidFill>
              <a:srgbClr val="D2DCFC">
                <a:alpha val="89803"/>
              </a:srgbClr>
            </a:solidFill>
            <a:ln cap="flat" cmpd="sng" w="9525">
              <a:solidFill>
                <a:srgbClr val="D2DCFC">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39"/>
            <p:cNvSpPr txBox="1"/>
            <p:nvPr/>
          </p:nvSpPr>
          <p:spPr>
            <a:xfrm>
              <a:off x="7808831" y="1157002"/>
              <a:ext cx="3901555" cy="983520"/>
            </a:xfrm>
            <a:prstGeom prst="rect">
              <a:avLst/>
            </a:prstGeom>
            <a:noFill/>
            <a:ln>
              <a:noFill/>
            </a:ln>
          </p:spPr>
          <p:txBody>
            <a:bodyPr anchorCtr="0" anchor="ctr" bIns="20300" lIns="113775" spcFirstLastPara="1" rIns="113775" wrap="square" tIns="20300">
              <a:noAutofit/>
            </a:bodyPr>
            <a:lstStyle/>
            <a:p>
              <a:pPr indent="0" lvl="0" marL="0" marR="0" rtl="0" algn="ctr">
                <a:lnSpc>
                  <a:spcPct val="90000"/>
                </a:lnSpc>
                <a:spcBef>
                  <a:spcPts val="0"/>
                </a:spcBef>
                <a:spcAft>
                  <a:spcPts val="0"/>
                </a:spcAft>
                <a:buClr>
                  <a:schemeClr val="dk1"/>
                </a:buClr>
                <a:buSzPts val="1600"/>
                <a:buFont typeface="Calibri"/>
                <a:buNone/>
              </a:pPr>
              <a:r>
                <a:rPr b="0" i="0" lang="en-US" sz="1600">
                  <a:solidFill>
                    <a:schemeClr val="dk1"/>
                  </a:solidFill>
                  <a:latin typeface="Calibri"/>
                  <a:ea typeface="Calibri"/>
                  <a:cs typeface="Calibri"/>
                  <a:sym typeface="Calibri"/>
                </a:rPr>
                <a:t>Make sure to also invite OB providers / nurses to attend and use name tags </a:t>
              </a:r>
              <a:endParaRPr sz="1600">
                <a:solidFill>
                  <a:schemeClr val="dk1"/>
                </a:solidFill>
                <a:latin typeface="Calibri"/>
                <a:ea typeface="Calibri"/>
                <a:cs typeface="Calibri"/>
                <a:sym typeface="Calibri"/>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40" name="Shape 11940"/>
        <p:cNvGrpSpPr/>
        <p:nvPr/>
      </p:nvGrpSpPr>
      <p:grpSpPr>
        <a:xfrm>
          <a:off x="0" y="0"/>
          <a:ext cx="0" cy="0"/>
          <a:chOff x="0" y="0"/>
          <a:chExt cx="0" cy="0"/>
        </a:xfrm>
      </p:grpSpPr>
      <p:sp>
        <p:nvSpPr>
          <p:cNvPr id="11941" name="Google Shape;11941;p4"/>
          <p:cNvSpPr/>
          <p:nvPr/>
        </p:nvSpPr>
        <p:spPr>
          <a:xfrm>
            <a:off x="-1" y="0"/>
            <a:ext cx="12188952"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42" name="Google Shape;11942;p4"/>
          <p:cNvSpPr txBox="1"/>
          <p:nvPr>
            <p:ph type="title"/>
          </p:nvPr>
        </p:nvSpPr>
        <p:spPr>
          <a:xfrm>
            <a:off x="6551550" y="-569403"/>
            <a:ext cx="5593003" cy="2412882"/>
          </a:xfrm>
          <a:prstGeom prst="rect">
            <a:avLst/>
          </a:prstGeom>
          <a:noFill/>
          <a:ln>
            <a:noFill/>
          </a:ln>
        </p:spPr>
        <p:txBody>
          <a:bodyPr anchorCtr="0" anchor="b" bIns="45700" lIns="91425" spcFirstLastPara="1" rIns="91425" wrap="square" tIns="45700">
            <a:normAutofit/>
          </a:bodyPr>
          <a:lstStyle/>
          <a:p>
            <a:pPr indent="0" lvl="0" marL="0" rtl="0" algn="l">
              <a:lnSpc>
                <a:spcPct val="100000"/>
              </a:lnSpc>
              <a:spcBef>
                <a:spcPts val="0"/>
              </a:spcBef>
              <a:spcAft>
                <a:spcPts val="0"/>
              </a:spcAft>
              <a:buClr>
                <a:schemeClr val="accent3"/>
              </a:buClr>
              <a:buSzPts val="4000"/>
              <a:buFont typeface="Calibri"/>
              <a:buNone/>
            </a:pPr>
            <a:r>
              <a:rPr lang="en-US" sz="4000">
                <a:solidFill>
                  <a:schemeClr val="accent3"/>
                </a:solidFill>
              </a:rPr>
              <a:t>E.N.G.A.G.E.</a:t>
            </a:r>
            <a:r>
              <a:rPr lang="en-US" sz="4000"/>
              <a:t> in ILPQC's</a:t>
            </a:r>
            <a:br>
              <a:rPr lang="en-US" sz="4000"/>
            </a:br>
            <a:r>
              <a:rPr lang="en-US" sz="4000"/>
              <a:t>Annual Conference 2023</a:t>
            </a:r>
            <a:endParaRPr sz="4000"/>
          </a:p>
        </p:txBody>
      </p:sp>
      <p:pic>
        <p:nvPicPr>
          <p:cNvPr descr="A group of women wearing face masks&#10;&#10;Description automatically generated" id="11943" name="Google Shape;11943;p4"/>
          <p:cNvPicPr preferRelativeResize="0"/>
          <p:nvPr/>
        </p:nvPicPr>
        <p:blipFill rotWithShape="1">
          <a:blip r:embed="rId3">
            <a:alphaModFix/>
          </a:blip>
          <a:srcRect b="2788" l="0" r="-4" t="0"/>
          <a:stretch/>
        </p:blipFill>
        <p:spPr>
          <a:xfrm>
            <a:off x="-1" y="10"/>
            <a:ext cx="3003123" cy="3892380"/>
          </a:xfrm>
          <a:prstGeom prst="rect">
            <a:avLst/>
          </a:prstGeom>
          <a:noFill/>
          <a:ln>
            <a:noFill/>
          </a:ln>
        </p:spPr>
      </p:pic>
      <p:pic>
        <p:nvPicPr>
          <p:cNvPr descr="A group of women wearing face masks&#10;&#10;Description automatically generated" id="11944" name="Google Shape;11944;p4"/>
          <p:cNvPicPr preferRelativeResize="0"/>
          <p:nvPr/>
        </p:nvPicPr>
        <p:blipFill rotWithShape="1">
          <a:blip r:embed="rId4">
            <a:alphaModFix/>
          </a:blip>
          <a:srcRect b="-2" l="7943" r="19786" t="0"/>
          <a:stretch/>
        </p:blipFill>
        <p:spPr>
          <a:xfrm>
            <a:off x="3180257" y="10"/>
            <a:ext cx="3016307" cy="2785935"/>
          </a:xfrm>
          <a:prstGeom prst="rect">
            <a:avLst/>
          </a:prstGeom>
          <a:noFill/>
          <a:ln>
            <a:noFill/>
          </a:ln>
        </p:spPr>
      </p:pic>
      <p:pic>
        <p:nvPicPr>
          <p:cNvPr descr="A sign on a table with an apple&#10;&#10;Description automatically generated" id="11945" name="Google Shape;11945;p4"/>
          <p:cNvPicPr preferRelativeResize="0"/>
          <p:nvPr/>
        </p:nvPicPr>
        <p:blipFill rotWithShape="1">
          <a:blip r:embed="rId5">
            <a:alphaModFix/>
          </a:blip>
          <a:srcRect b="0" l="778" r="18143" t="0"/>
          <a:stretch/>
        </p:blipFill>
        <p:spPr>
          <a:xfrm>
            <a:off x="-1" y="4079988"/>
            <a:ext cx="3003123" cy="2778013"/>
          </a:xfrm>
          <a:prstGeom prst="rect">
            <a:avLst/>
          </a:prstGeom>
          <a:noFill/>
          <a:ln>
            <a:noFill/>
          </a:ln>
        </p:spPr>
      </p:pic>
      <p:pic>
        <p:nvPicPr>
          <p:cNvPr descr="A group of women posing for a photo&#10;&#10;Description automatically generated" id="11946" name="Google Shape;11946;p4"/>
          <p:cNvPicPr preferRelativeResize="0"/>
          <p:nvPr/>
        </p:nvPicPr>
        <p:blipFill rotWithShape="1">
          <a:blip r:embed="rId6">
            <a:alphaModFix/>
          </a:blip>
          <a:srcRect b="2696" l="0" r="0" t="0"/>
          <a:stretch/>
        </p:blipFill>
        <p:spPr>
          <a:xfrm>
            <a:off x="3180257" y="2957665"/>
            <a:ext cx="3016307" cy="3900335"/>
          </a:xfrm>
          <a:prstGeom prst="rect">
            <a:avLst/>
          </a:prstGeom>
          <a:noFill/>
          <a:ln>
            <a:noFill/>
          </a:ln>
        </p:spPr>
      </p:pic>
      <p:sp>
        <p:nvSpPr>
          <p:cNvPr id="11947" name="Google Shape;11947;p4"/>
          <p:cNvSpPr txBox="1"/>
          <p:nvPr>
            <p:ph idx="1" type="body"/>
          </p:nvPr>
        </p:nvSpPr>
        <p:spPr>
          <a:xfrm>
            <a:off x="8133059" y="1951251"/>
            <a:ext cx="2228702" cy="3178562"/>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SzPts val="2600"/>
              <a:buChar char="•"/>
            </a:pPr>
            <a:r>
              <a:rPr b="1" lang="en-US" sz="2600">
                <a:solidFill>
                  <a:schemeClr val="accent3"/>
                </a:solidFill>
              </a:rPr>
              <a:t>Exchange</a:t>
            </a:r>
            <a:endParaRPr b="1" sz="2600">
              <a:solidFill>
                <a:schemeClr val="accent3"/>
              </a:solidFill>
            </a:endParaRPr>
          </a:p>
          <a:p>
            <a:pPr indent="-228600" lvl="0" marL="228600" rtl="0" algn="l">
              <a:lnSpc>
                <a:spcPct val="100000"/>
              </a:lnSpc>
              <a:spcBef>
                <a:spcPts val="500"/>
              </a:spcBef>
              <a:spcAft>
                <a:spcPts val="0"/>
              </a:spcAft>
              <a:buSzPts val="2600"/>
              <a:buChar char="•"/>
            </a:pPr>
            <a:r>
              <a:rPr b="1" lang="en-US" sz="2600">
                <a:solidFill>
                  <a:schemeClr val="accent3"/>
                </a:solidFill>
              </a:rPr>
              <a:t>Network </a:t>
            </a:r>
            <a:endParaRPr/>
          </a:p>
          <a:p>
            <a:pPr indent="-228600" lvl="0" marL="228600" rtl="0" algn="l">
              <a:lnSpc>
                <a:spcPct val="100000"/>
              </a:lnSpc>
              <a:spcBef>
                <a:spcPts val="500"/>
              </a:spcBef>
              <a:spcAft>
                <a:spcPts val="0"/>
              </a:spcAft>
              <a:buSzPts val="2600"/>
              <a:buChar char="•"/>
            </a:pPr>
            <a:r>
              <a:rPr b="1" lang="en-US" sz="2600">
                <a:solidFill>
                  <a:schemeClr val="accent3"/>
                </a:solidFill>
              </a:rPr>
              <a:t>Gain</a:t>
            </a:r>
            <a:endParaRPr/>
          </a:p>
          <a:p>
            <a:pPr indent="-228600" lvl="0" marL="228600" rtl="0" algn="l">
              <a:lnSpc>
                <a:spcPct val="100000"/>
              </a:lnSpc>
              <a:spcBef>
                <a:spcPts val="500"/>
              </a:spcBef>
              <a:spcAft>
                <a:spcPts val="0"/>
              </a:spcAft>
              <a:buSzPts val="2600"/>
              <a:buChar char="•"/>
            </a:pPr>
            <a:r>
              <a:rPr b="1" lang="en-US" sz="2600">
                <a:solidFill>
                  <a:schemeClr val="accent3"/>
                </a:solidFill>
              </a:rPr>
              <a:t>Apply</a:t>
            </a:r>
            <a:endParaRPr/>
          </a:p>
          <a:p>
            <a:pPr indent="-228600" lvl="0" marL="228600" rtl="0" algn="l">
              <a:lnSpc>
                <a:spcPct val="100000"/>
              </a:lnSpc>
              <a:spcBef>
                <a:spcPts val="500"/>
              </a:spcBef>
              <a:spcAft>
                <a:spcPts val="0"/>
              </a:spcAft>
              <a:buSzPts val="2600"/>
              <a:buChar char="•"/>
            </a:pPr>
            <a:r>
              <a:rPr b="1" lang="en-US" sz="2600">
                <a:solidFill>
                  <a:schemeClr val="accent3"/>
                </a:solidFill>
              </a:rPr>
              <a:t>Gather</a:t>
            </a:r>
            <a:endParaRPr/>
          </a:p>
          <a:p>
            <a:pPr indent="-228600" lvl="0" marL="228600" rtl="0" algn="l">
              <a:lnSpc>
                <a:spcPct val="100000"/>
              </a:lnSpc>
              <a:spcBef>
                <a:spcPts val="500"/>
              </a:spcBef>
              <a:spcAft>
                <a:spcPts val="0"/>
              </a:spcAft>
              <a:buSzPts val="2600"/>
              <a:buChar char="•"/>
            </a:pPr>
            <a:r>
              <a:rPr b="1" lang="en-US" sz="2600">
                <a:solidFill>
                  <a:schemeClr val="accent3"/>
                </a:solidFill>
              </a:rPr>
              <a:t>Energize</a:t>
            </a:r>
            <a:r>
              <a:rPr lang="en-US" sz="2350"/>
              <a:t> </a:t>
            </a:r>
            <a:endParaRPr sz="2350"/>
          </a:p>
        </p:txBody>
      </p:sp>
      <p:sp>
        <p:nvSpPr>
          <p:cNvPr id="11948" name="Google Shape;11948;p4"/>
          <p:cNvSpPr txBox="1"/>
          <p:nvPr>
            <p:ph idx="12" type="sldNum"/>
          </p:nvPr>
        </p:nvSpPr>
        <p:spPr>
          <a:xfrm>
            <a:off x="10666350" y="6356350"/>
            <a:ext cx="68745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t>‹#›</a:t>
            </a:fld>
            <a:endParaRPr/>
          </a:p>
        </p:txBody>
      </p:sp>
      <p:sp>
        <p:nvSpPr>
          <p:cNvPr id="11949" name="Google Shape;11949;p4"/>
          <p:cNvSpPr txBox="1"/>
          <p:nvPr/>
        </p:nvSpPr>
        <p:spPr>
          <a:xfrm>
            <a:off x="6500191" y="5277678"/>
            <a:ext cx="2743200" cy="4572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50" name="Google Shape;11950;p4"/>
          <p:cNvSpPr txBox="1"/>
          <p:nvPr/>
        </p:nvSpPr>
        <p:spPr>
          <a:xfrm>
            <a:off x="6498940" y="4898710"/>
            <a:ext cx="5710248" cy="138499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800">
                <a:solidFill>
                  <a:schemeClr val="accent1"/>
                </a:solidFill>
                <a:latin typeface="Calibri"/>
                <a:ea typeface="Calibri"/>
                <a:cs typeface="Calibri"/>
                <a:sym typeface="Calibri"/>
              </a:rPr>
              <a:t>Make sure at least one physician champion and one nurse champion are there to represent your hospital. </a:t>
            </a:r>
            <a:r>
              <a:rPr lang="en-US" sz="1800">
                <a:solidFill>
                  <a:schemeClr val="dk1"/>
                </a:solidFill>
                <a:latin typeface="Calibri"/>
                <a:ea typeface="Calibri"/>
                <a:cs typeface="Calibri"/>
                <a:sym typeface="Calibri"/>
              </a:rPr>
              <a:t> </a:t>
            </a:r>
            <a:endParaRPr sz="1800">
              <a:solidFill>
                <a:schemeClr val="dk1"/>
              </a:solidFill>
              <a:latin typeface="Calibri"/>
              <a:ea typeface="Calibri"/>
              <a:cs typeface="Calibri"/>
              <a:sym typeface="Calibri"/>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286" name="Shape 12286"/>
        <p:cNvGrpSpPr/>
        <p:nvPr/>
      </p:nvGrpSpPr>
      <p:grpSpPr>
        <a:xfrm>
          <a:off x="0" y="0"/>
          <a:ext cx="0" cy="0"/>
          <a:chOff x="0" y="0"/>
          <a:chExt cx="0" cy="0"/>
        </a:xfrm>
      </p:grpSpPr>
      <p:sp>
        <p:nvSpPr>
          <p:cNvPr id="12287" name="Google Shape;12287;p40"/>
          <p:cNvSpPr/>
          <p:nvPr/>
        </p:nvSpPr>
        <p:spPr>
          <a:xfrm>
            <a:off x="0" y="0"/>
            <a:ext cx="121920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288" name="Google Shape;12288;p40"/>
          <p:cNvSpPr txBox="1"/>
          <p:nvPr>
            <p:ph type="title"/>
          </p:nvPr>
        </p:nvSpPr>
        <p:spPr>
          <a:xfrm>
            <a:off x="655320" y="429030"/>
            <a:ext cx="2834640" cy="5457589"/>
          </a:xfrm>
          <a:prstGeom prst="rect">
            <a:avLst/>
          </a:prstGeom>
          <a:no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accent1"/>
              </a:buClr>
              <a:buSzPts val="4000"/>
              <a:buFont typeface="Calibri"/>
              <a:buNone/>
            </a:pPr>
            <a:r>
              <a:rPr lang="en-US" sz="4000"/>
              <a:t>Patient Engagement Leader</a:t>
            </a:r>
            <a:br>
              <a:rPr lang="en-US" sz="4000"/>
            </a:br>
            <a:r>
              <a:rPr lang="en-US" sz="4000"/>
              <a:t>Recognition at Annual Conference</a:t>
            </a:r>
            <a:endParaRPr sz="4000"/>
          </a:p>
        </p:txBody>
      </p:sp>
      <p:sp>
        <p:nvSpPr>
          <p:cNvPr id="12289" name="Google Shape;12289;p40"/>
          <p:cNvSpPr/>
          <p:nvPr/>
        </p:nvSpPr>
        <p:spPr>
          <a:xfrm>
            <a:off x="655320" y="6112341"/>
            <a:ext cx="10835640" cy="18288"/>
          </a:xfrm>
          <a:prstGeom prst="rect">
            <a:avLst/>
          </a:prstGeom>
          <a:solidFill>
            <a:srgbClr val="D5D5D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90" name="Google Shape;12290;p40"/>
          <p:cNvSpPr/>
          <p:nvPr/>
        </p:nvSpPr>
        <p:spPr>
          <a:xfrm rot="5400000">
            <a:off x="2045208" y="4686084"/>
            <a:ext cx="54864" cy="283464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91" name="Google Shape;12291;p40"/>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ctr">
              <a:spcBef>
                <a:spcPts val="0"/>
              </a:spcBef>
              <a:spcAft>
                <a:spcPts val="0"/>
              </a:spcAft>
              <a:buNone/>
            </a:pPr>
            <a:r>
              <a:rPr lang="en-US">
                <a:solidFill>
                  <a:srgbClr val="9CA5AE"/>
                </a:solidFill>
              </a:rPr>
              <a:t>Illinois Perinatal Quality Collaborative</a:t>
            </a:r>
            <a:endParaRPr/>
          </a:p>
        </p:txBody>
      </p:sp>
      <p:sp>
        <p:nvSpPr>
          <p:cNvPr id="12292" name="Google Shape;12292;p40"/>
          <p:cNvSpPr txBox="1"/>
          <p:nvPr>
            <p:ph idx="12" type="sldNum"/>
          </p:nvPr>
        </p:nvSpPr>
        <p:spPr>
          <a:xfrm>
            <a:off x="8793480" y="6356350"/>
            <a:ext cx="27432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solidFill>
                  <a:srgbClr val="9CA5AE"/>
                </a:solidFill>
              </a:rPr>
              <a:t>‹#›</a:t>
            </a:fld>
            <a:endParaRPr>
              <a:solidFill>
                <a:srgbClr val="9CA5AE"/>
              </a:solidFill>
            </a:endParaRPr>
          </a:p>
        </p:txBody>
      </p:sp>
      <p:grpSp>
        <p:nvGrpSpPr>
          <p:cNvPr id="12293" name="Google Shape;12293;p40"/>
          <p:cNvGrpSpPr/>
          <p:nvPr/>
        </p:nvGrpSpPr>
        <p:grpSpPr>
          <a:xfrm>
            <a:off x="4084780" y="357143"/>
            <a:ext cx="7452360" cy="5459706"/>
            <a:chOff x="0" y="0"/>
            <a:chExt cx="7452360" cy="5459706"/>
          </a:xfrm>
        </p:grpSpPr>
        <p:sp>
          <p:nvSpPr>
            <p:cNvPr id="12294" name="Google Shape;12294;p40"/>
            <p:cNvSpPr/>
            <p:nvPr/>
          </p:nvSpPr>
          <p:spPr>
            <a:xfrm>
              <a:off x="0" y="0"/>
              <a:ext cx="7452360" cy="5459706"/>
            </a:xfrm>
            <a:prstGeom prst="rect">
              <a:avLst/>
            </a:prstGeom>
            <a:solidFill>
              <a:srgbClr val="F5658F"/>
            </a:solidFill>
            <a:ln cap="flat" cmpd="sng" w="1270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0"/>
            <p:cNvSpPr txBox="1"/>
            <p:nvPr/>
          </p:nvSpPr>
          <p:spPr>
            <a:xfrm>
              <a:off x="0" y="0"/>
              <a:ext cx="7452360" cy="2948241"/>
            </a:xfrm>
            <a:prstGeom prst="rect">
              <a:avLst/>
            </a:prstGeom>
            <a:noFill/>
            <a:ln>
              <a:noFill/>
            </a:ln>
          </p:spPr>
          <p:txBody>
            <a:bodyPr anchorCtr="0" anchor="ctr" bIns="369800" lIns="369800" spcFirstLastPara="1" rIns="369800" wrap="square" tIns="369800">
              <a:noAutofit/>
            </a:bodyPr>
            <a:lstStyle/>
            <a:p>
              <a:pPr indent="0" lvl="0" marL="0" marR="0" rtl="0" algn="ctr">
                <a:lnSpc>
                  <a:spcPct val="90000"/>
                </a:lnSpc>
                <a:spcBef>
                  <a:spcPts val="0"/>
                </a:spcBef>
                <a:spcAft>
                  <a:spcPts val="0"/>
                </a:spcAft>
                <a:buClr>
                  <a:schemeClr val="lt1"/>
                </a:buClr>
                <a:buSzPts val="5200"/>
                <a:buFont typeface="Calibri"/>
                <a:buNone/>
              </a:pPr>
              <a:r>
                <a:rPr b="0" i="0" lang="en-US" sz="5200">
                  <a:solidFill>
                    <a:schemeClr val="lt1"/>
                  </a:solidFill>
                  <a:latin typeface="Calibri"/>
                  <a:ea typeface="Calibri"/>
                  <a:cs typeface="Calibri"/>
                  <a:sym typeface="Calibri"/>
                </a:rPr>
                <a:t>You will be recognized as a patient engagement leader if:</a:t>
              </a:r>
              <a:endParaRPr sz="5200">
                <a:solidFill>
                  <a:schemeClr val="lt1"/>
                </a:solidFill>
                <a:latin typeface="Calibri"/>
                <a:ea typeface="Calibri"/>
                <a:cs typeface="Calibri"/>
                <a:sym typeface="Calibri"/>
              </a:endParaRPr>
            </a:p>
          </p:txBody>
        </p:sp>
        <p:sp>
          <p:nvSpPr>
            <p:cNvPr id="12296" name="Google Shape;12296;p40"/>
            <p:cNvSpPr/>
            <p:nvPr/>
          </p:nvSpPr>
          <p:spPr>
            <a:xfrm>
              <a:off x="0" y="2839047"/>
              <a:ext cx="3726179" cy="2511464"/>
            </a:xfrm>
            <a:prstGeom prst="rect">
              <a:avLst/>
            </a:prstGeom>
            <a:solidFill>
              <a:srgbClr val="FBD2DB">
                <a:alpha val="89803"/>
              </a:srgbClr>
            </a:solidFill>
            <a:ln cap="flat" cmpd="sng" w="12700">
              <a:solidFill>
                <a:srgbClr val="FBD2DB">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40"/>
            <p:cNvSpPr txBox="1"/>
            <p:nvPr/>
          </p:nvSpPr>
          <p:spPr>
            <a:xfrm>
              <a:off x="0" y="2839047"/>
              <a:ext cx="3726179" cy="2511464"/>
            </a:xfrm>
            <a:prstGeom prst="rect">
              <a:avLst/>
            </a:prstGeom>
            <a:noFill/>
            <a:ln>
              <a:noFill/>
            </a:ln>
          </p:spPr>
          <p:txBody>
            <a:bodyPr anchorCtr="0" anchor="t" bIns="33000" lIns="184900" spcFirstLastPara="1" rIns="184900" wrap="square" tIns="33000">
              <a:noAutofit/>
            </a:bodyPr>
            <a:lstStyle/>
            <a:p>
              <a:pPr indent="0" lvl="0" marL="0" marR="0" rtl="0" algn="l">
                <a:lnSpc>
                  <a:spcPct val="90000"/>
                </a:lnSpc>
                <a:spcBef>
                  <a:spcPts val="0"/>
                </a:spcBef>
                <a:spcAft>
                  <a:spcPts val="0"/>
                </a:spcAft>
                <a:buClr>
                  <a:schemeClr val="dk1"/>
                </a:buClr>
                <a:buSzPts val="2600"/>
                <a:buFont typeface="Calibri"/>
                <a:buNone/>
              </a:pPr>
              <a:r>
                <a:rPr b="0" i="0" lang="en-US" sz="2600">
                  <a:solidFill>
                    <a:schemeClr val="dk1"/>
                  </a:solidFill>
                  <a:latin typeface="Calibri"/>
                  <a:ea typeface="Calibri"/>
                  <a:cs typeface="Calibri"/>
                  <a:sym typeface="Calibri"/>
                </a:rPr>
                <a:t>You hosted a respectful care breakfast</a:t>
              </a:r>
              <a:endParaRPr sz="2600">
                <a:solidFill>
                  <a:schemeClr val="dk1"/>
                </a:solidFill>
                <a:latin typeface="Calibri"/>
                <a:ea typeface="Calibri"/>
                <a:cs typeface="Calibri"/>
                <a:sym typeface="Calibri"/>
              </a:endParaRPr>
            </a:p>
            <a:p>
              <a:pPr indent="-228600" lvl="1" marL="228600" marR="0" rtl="0" algn="l">
                <a:lnSpc>
                  <a:spcPct val="90000"/>
                </a:lnSpc>
                <a:spcBef>
                  <a:spcPts val="910"/>
                </a:spcBef>
                <a:spcAft>
                  <a:spcPts val="0"/>
                </a:spcAft>
                <a:buClr>
                  <a:schemeClr val="dk1"/>
                </a:buClr>
                <a:buSzPts val="2000"/>
                <a:buFont typeface="Calibri"/>
                <a:buChar char="•"/>
              </a:pPr>
              <a:r>
                <a:rPr b="0" i="0" lang="en-US" sz="2000" u="none" cap="none" strike="noStrike">
                  <a:solidFill>
                    <a:schemeClr val="dk1"/>
                  </a:solidFill>
                  <a:latin typeface="Calibri"/>
                  <a:ea typeface="Calibri"/>
                  <a:cs typeface="Calibri"/>
                  <a:sym typeface="Calibri"/>
                </a:rPr>
                <a:t>Post-event survey submitted by attendees</a:t>
              </a:r>
              <a:endParaRPr/>
            </a:p>
          </p:txBody>
        </p:sp>
        <p:sp>
          <p:nvSpPr>
            <p:cNvPr id="12298" name="Google Shape;12298;p40"/>
            <p:cNvSpPr/>
            <p:nvPr/>
          </p:nvSpPr>
          <p:spPr>
            <a:xfrm>
              <a:off x="3726180" y="2839047"/>
              <a:ext cx="3726179" cy="2511464"/>
            </a:xfrm>
            <a:prstGeom prst="rect">
              <a:avLst/>
            </a:prstGeom>
            <a:solidFill>
              <a:srgbClr val="FBD6D2">
                <a:alpha val="89803"/>
              </a:srgbClr>
            </a:solidFill>
            <a:ln cap="flat" cmpd="sng" w="12700">
              <a:solidFill>
                <a:srgbClr val="FBD6D2">
                  <a:alpha val="89803"/>
                </a:srgbClr>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0"/>
            <p:cNvSpPr txBox="1"/>
            <p:nvPr/>
          </p:nvSpPr>
          <p:spPr>
            <a:xfrm>
              <a:off x="3726180" y="2839047"/>
              <a:ext cx="3726179" cy="2511464"/>
            </a:xfrm>
            <a:prstGeom prst="rect">
              <a:avLst/>
            </a:prstGeom>
            <a:noFill/>
            <a:ln>
              <a:noFill/>
            </a:ln>
          </p:spPr>
          <p:txBody>
            <a:bodyPr anchorCtr="0" anchor="t" bIns="33000" lIns="184900" spcFirstLastPara="1" rIns="184900" wrap="square" tIns="33000">
              <a:noAutofit/>
            </a:bodyPr>
            <a:lstStyle/>
            <a:p>
              <a:pPr indent="0" lvl="0" marL="0" marR="0" rtl="0" algn="l">
                <a:lnSpc>
                  <a:spcPct val="90000"/>
                </a:lnSpc>
                <a:spcBef>
                  <a:spcPts val="0"/>
                </a:spcBef>
                <a:spcAft>
                  <a:spcPts val="0"/>
                </a:spcAft>
                <a:buClr>
                  <a:schemeClr val="dk1"/>
                </a:buClr>
                <a:buSzPts val="2600"/>
                <a:buFont typeface="Calibri"/>
                <a:buNone/>
              </a:pPr>
              <a:r>
                <a:rPr b="0" i="0" lang="en-US" sz="2600">
                  <a:solidFill>
                    <a:schemeClr val="dk1"/>
                  </a:solidFill>
                  <a:latin typeface="Calibri"/>
                  <a:ea typeface="Calibri"/>
                  <a:cs typeface="Calibri"/>
                  <a:sym typeface="Calibri"/>
                </a:rPr>
                <a:t>You have identified a patient partner for your QI team</a:t>
              </a:r>
              <a:endParaRPr sz="2600">
                <a:solidFill>
                  <a:schemeClr val="dk1"/>
                </a:solidFill>
                <a:latin typeface="Calibri"/>
                <a:ea typeface="Calibri"/>
                <a:cs typeface="Calibri"/>
                <a:sym typeface="Calibri"/>
              </a:endParaRPr>
            </a:p>
            <a:p>
              <a:pPr indent="-228600" lvl="1" marL="228600" marR="0" rtl="0" algn="l">
                <a:lnSpc>
                  <a:spcPct val="90000"/>
                </a:lnSpc>
                <a:spcBef>
                  <a:spcPts val="910"/>
                </a:spcBef>
                <a:spcAft>
                  <a:spcPts val="0"/>
                </a:spcAft>
                <a:buClr>
                  <a:schemeClr val="dk1"/>
                </a:buClr>
                <a:buSzPts val="2000"/>
                <a:buFont typeface="Calibri"/>
                <a:buChar char="•"/>
              </a:pPr>
              <a:r>
                <a:rPr b="0" i="0" lang="en-US" sz="2000" u="none" cap="none" strike="noStrike">
                  <a:solidFill>
                    <a:schemeClr val="dk1"/>
                  </a:solidFill>
                  <a:latin typeface="Calibri"/>
                  <a:ea typeface="Calibri"/>
                  <a:cs typeface="Calibri"/>
                  <a:sym typeface="Calibri"/>
                </a:rPr>
                <a:t>Reach out to ILPQC with the name of your patient partner</a:t>
              </a:r>
              <a:endParaRPr b="0" i="0" sz="2000" u="none" cap="none" strike="noStrike">
                <a:solidFill>
                  <a:schemeClr val="dk1"/>
                </a:solidFill>
                <a:latin typeface="Calibri"/>
                <a:ea typeface="Calibri"/>
                <a:cs typeface="Calibri"/>
                <a:sym typeface="Calibri"/>
              </a:endParaRPr>
            </a:p>
            <a:p>
              <a:pPr indent="-228600" lvl="1" marL="228600" marR="0" rtl="0" algn="l">
                <a:lnSpc>
                  <a:spcPct val="90000"/>
                </a:lnSpc>
                <a:spcBef>
                  <a:spcPts val="300"/>
                </a:spcBef>
                <a:spcAft>
                  <a:spcPts val="0"/>
                </a:spcAft>
                <a:buClr>
                  <a:schemeClr val="dk1"/>
                </a:buClr>
                <a:buSzPts val="2000"/>
                <a:buFont typeface="Calibri"/>
                <a:buChar char="•"/>
              </a:pPr>
              <a:r>
                <a:rPr b="0" i="0" lang="en-US" sz="2000" u="none" cap="none" strike="noStrike">
                  <a:solidFill>
                    <a:schemeClr val="dk1"/>
                  </a:solidFill>
                  <a:latin typeface="Calibri"/>
                  <a:ea typeface="Calibri"/>
                  <a:cs typeface="Calibri"/>
                  <a:sym typeface="Calibri"/>
                </a:rPr>
                <a:t>ILPQC will organize a patient partner training!</a:t>
              </a:r>
              <a:endParaRPr b="0" i="0" sz="2000" u="none" cap="none" strike="noStrike">
                <a:solidFill>
                  <a:schemeClr val="dk1"/>
                </a:solidFill>
                <a:latin typeface="Calibri"/>
                <a:ea typeface="Calibri"/>
                <a:cs typeface="Calibri"/>
                <a:sym typeface="Calibri"/>
              </a:endParaRPr>
            </a:p>
          </p:txBody>
        </p:sp>
      </p:grpSp>
      <p:sp>
        <p:nvSpPr>
          <p:cNvPr id="12300" name="Google Shape;12300;p40"/>
          <p:cNvSpPr txBox="1"/>
          <p:nvPr/>
        </p:nvSpPr>
        <p:spPr>
          <a:xfrm>
            <a:off x="12782697" y="3331534"/>
            <a:ext cx="2743200" cy="4572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descr="Ribbon with solid fill" id="12301" name="Google Shape;12301;p40"/>
          <p:cNvPicPr preferRelativeResize="0"/>
          <p:nvPr/>
        </p:nvPicPr>
        <p:blipFill rotWithShape="1">
          <a:blip r:embed="rId3">
            <a:alphaModFix/>
          </a:blip>
          <a:srcRect b="0" l="0" r="0" t="0"/>
          <a:stretch/>
        </p:blipFill>
        <p:spPr>
          <a:xfrm>
            <a:off x="2354521" y="355010"/>
            <a:ext cx="1487376" cy="1493283"/>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5" name="Shape 12305"/>
        <p:cNvGrpSpPr/>
        <p:nvPr/>
      </p:nvGrpSpPr>
      <p:grpSpPr>
        <a:xfrm>
          <a:off x="0" y="0"/>
          <a:ext cx="0" cy="0"/>
          <a:chOff x="0" y="0"/>
          <a:chExt cx="0" cy="0"/>
        </a:xfrm>
      </p:grpSpPr>
      <p:sp>
        <p:nvSpPr>
          <p:cNvPr id="12306" name="Google Shape;12306;p41"/>
          <p:cNvSpPr txBox="1"/>
          <p:nvPr>
            <p:ph type="title"/>
          </p:nvPr>
        </p:nvSpPr>
        <p:spPr>
          <a:xfrm>
            <a:off x="609600" y="365125"/>
            <a:ext cx="7500257" cy="132556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4000"/>
              <a:buFont typeface="Calibri"/>
              <a:buNone/>
            </a:pPr>
            <a:r>
              <a:rPr lang="en-US" sz="4000"/>
              <a:t>Once you have identified a patient partner for your BE QI team</a:t>
            </a:r>
            <a:endParaRPr/>
          </a:p>
        </p:txBody>
      </p:sp>
      <p:sp>
        <p:nvSpPr>
          <p:cNvPr id="12307" name="Google Shape;12307;p41"/>
          <p:cNvSpPr txBox="1"/>
          <p:nvPr>
            <p:ph idx="1" type="body"/>
          </p:nvPr>
        </p:nvSpPr>
        <p:spPr>
          <a:xfrm>
            <a:off x="609600" y="1825625"/>
            <a:ext cx="10972800" cy="4351338"/>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SzPts val="2800"/>
              <a:buChar char="•"/>
            </a:pPr>
            <a:r>
              <a:rPr lang="en-US" sz="2800"/>
              <a:t>Inform ILPQC </a:t>
            </a:r>
            <a:endParaRPr/>
          </a:p>
          <a:p>
            <a:pPr indent="-228600" lvl="0" marL="228600" rtl="0" algn="l">
              <a:lnSpc>
                <a:spcPct val="100000"/>
              </a:lnSpc>
              <a:spcBef>
                <a:spcPts val="2000"/>
              </a:spcBef>
              <a:spcAft>
                <a:spcPts val="0"/>
              </a:spcAft>
              <a:buSzPts val="2800"/>
              <a:buChar char="•"/>
            </a:pPr>
            <a:r>
              <a:rPr lang="en-US" sz="2800"/>
              <a:t>We will plan a training for all patient partners (ie. Momma’s Voices)</a:t>
            </a:r>
            <a:endParaRPr/>
          </a:p>
          <a:p>
            <a:pPr indent="-228600" lvl="0" marL="228600" rtl="0" algn="l">
              <a:lnSpc>
                <a:spcPct val="100000"/>
              </a:lnSpc>
              <a:spcBef>
                <a:spcPts val="2000"/>
              </a:spcBef>
              <a:spcAft>
                <a:spcPts val="0"/>
              </a:spcAft>
              <a:buSzPts val="2800"/>
              <a:buChar char="•"/>
            </a:pPr>
            <a:r>
              <a:rPr lang="en-US" sz="2800"/>
              <a:t>Invite your patient partner to the ILPQC Annual Conference, 11/2/23</a:t>
            </a:r>
            <a:endParaRPr/>
          </a:p>
          <a:p>
            <a:pPr indent="-228600" lvl="0" marL="228600" rtl="0" algn="l">
              <a:lnSpc>
                <a:spcPct val="100000"/>
              </a:lnSpc>
              <a:spcBef>
                <a:spcPts val="2000"/>
              </a:spcBef>
              <a:spcAft>
                <a:spcPts val="0"/>
              </a:spcAft>
              <a:buSzPts val="2800"/>
              <a:buChar char="•"/>
            </a:pPr>
            <a:r>
              <a:rPr lang="en-US" sz="2800"/>
              <a:t>ILPQC will cover the conference fee for your team's patient partner</a:t>
            </a:r>
            <a:endParaRPr/>
          </a:p>
          <a:p>
            <a:pPr indent="-228600" lvl="0" marL="228600" rtl="0" algn="l">
              <a:lnSpc>
                <a:spcPct val="100000"/>
              </a:lnSpc>
              <a:spcBef>
                <a:spcPts val="2000"/>
              </a:spcBef>
              <a:spcAft>
                <a:spcPts val="0"/>
              </a:spcAft>
              <a:buSzPts val="2800"/>
              <a:buChar char="•"/>
            </a:pPr>
            <a:r>
              <a:rPr lang="en-US" sz="2800"/>
              <a:t>Will be a Patient / Community Breakout Session for patient partners</a:t>
            </a:r>
            <a:endParaRPr/>
          </a:p>
          <a:p>
            <a:pPr indent="-228600" lvl="0" marL="228600" rtl="0" algn="l">
              <a:lnSpc>
                <a:spcPct val="100000"/>
              </a:lnSpc>
              <a:spcBef>
                <a:spcPts val="2000"/>
              </a:spcBef>
              <a:spcAft>
                <a:spcPts val="0"/>
              </a:spcAft>
              <a:buSzPts val="2800"/>
              <a:buChar char="•"/>
            </a:pPr>
            <a:r>
              <a:rPr lang="en-US" sz="2800"/>
              <a:t>All patient partners at Annual Conference will be recognized</a:t>
            </a:r>
            <a:endParaRPr/>
          </a:p>
        </p:txBody>
      </p:sp>
      <p:sp>
        <p:nvSpPr>
          <p:cNvPr id="12308" name="Google Shape;12308;p41"/>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309" name="Google Shape;12309;p41"/>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Illinois Perinatal Quality Collaborative</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13" name="Shape 12313"/>
        <p:cNvGrpSpPr/>
        <p:nvPr/>
      </p:nvGrpSpPr>
      <p:grpSpPr>
        <a:xfrm>
          <a:off x="0" y="0"/>
          <a:ext cx="0" cy="0"/>
          <a:chOff x="0" y="0"/>
          <a:chExt cx="0" cy="0"/>
        </a:xfrm>
      </p:grpSpPr>
      <p:sp>
        <p:nvSpPr>
          <p:cNvPr id="12314" name="Google Shape;12314;p42"/>
          <p:cNvSpPr txBox="1"/>
          <p:nvPr>
            <p:ph type="title"/>
          </p:nvPr>
        </p:nvSpPr>
        <p:spPr>
          <a:xfrm>
            <a:off x="609600" y="365125"/>
            <a:ext cx="10972800" cy="132556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How can you get started?</a:t>
            </a:r>
            <a:endParaRPr/>
          </a:p>
        </p:txBody>
      </p:sp>
      <p:sp>
        <p:nvSpPr>
          <p:cNvPr id="12315" name="Google Shape;12315;p42"/>
          <p:cNvSpPr txBox="1"/>
          <p:nvPr>
            <p:ph idx="1" type="body"/>
          </p:nvPr>
        </p:nvSpPr>
        <p:spPr>
          <a:xfrm>
            <a:off x="609600" y="1825625"/>
            <a:ext cx="3364614" cy="4351338"/>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3200"/>
              <a:buNone/>
            </a:pPr>
            <a:r>
              <a:rPr lang="en-US" sz="3200"/>
              <a:t>Utilize the ILPQC Patient / Community Engagement Fact Sheet for tips on how to identify and engage with a patient partner!</a:t>
            </a:r>
            <a:endParaRPr sz="3200"/>
          </a:p>
        </p:txBody>
      </p:sp>
      <p:sp>
        <p:nvSpPr>
          <p:cNvPr id="12316" name="Google Shape;12316;p42"/>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317" name="Google Shape;12317;p42"/>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Illinois Perinatal Quality Collaborative</a:t>
            </a:r>
            <a:endParaRPr/>
          </a:p>
        </p:txBody>
      </p:sp>
      <p:pic>
        <p:nvPicPr>
          <p:cNvPr descr="A screenshot of a web page&#10;&#10;Description automatically generated" id="12318" name="Google Shape;12318;p42"/>
          <p:cNvPicPr preferRelativeResize="0"/>
          <p:nvPr/>
        </p:nvPicPr>
        <p:blipFill rotWithShape="1">
          <a:blip r:embed="rId3">
            <a:alphaModFix/>
          </a:blip>
          <a:srcRect b="0" l="0" r="0" t="0"/>
          <a:stretch/>
        </p:blipFill>
        <p:spPr>
          <a:xfrm>
            <a:off x="4760343" y="1603977"/>
            <a:ext cx="2851030" cy="3642859"/>
          </a:xfrm>
          <a:prstGeom prst="rect">
            <a:avLst/>
          </a:prstGeom>
          <a:noFill/>
          <a:ln cap="sq" cmpd="sng" w="127000">
            <a:solidFill>
              <a:srgbClr val="000000"/>
            </a:solidFill>
            <a:prstDash val="solid"/>
            <a:miter lim="800000"/>
            <a:headEnd len="sm" w="sm" type="none"/>
            <a:tailEnd len="sm" w="sm" type="none"/>
          </a:ln>
          <a:effectLst>
            <a:outerShdw blurRad="57150" rotWithShape="0" algn="tl" dir="2700000" dist="50800">
              <a:srgbClr val="000000">
                <a:alpha val="40000"/>
              </a:srgbClr>
            </a:outerShdw>
          </a:effectLst>
        </p:spPr>
      </p:pic>
      <p:pic>
        <p:nvPicPr>
          <p:cNvPr descr="A flyer with people and text&#10;&#10;Description automatically generated" id="12319" name="Google Shape;12319;p42"/>
          <p:cNvPicPr preferRelativeResize="0"/>
          <p:nvPr/>
        </p:nvPicPr>
        <p:blipFill rotWithShape="1">
          <a:blip r:embed="rId4">
            <a:alphaModFix/>
          </a:blip>
          <a:srcRect b="0" l="0" r="0" t="0"/>
          <a:stretch/>
        </p:blipFill>
        <p:spPr>
          <a:xfrm>
            <a:off x="8349110" y="1607708"/>
            <a:ext cx="2851030" cy="3649773"/>
          </a:xfrm>
          <a:prstGeom prst="rect">
            <a:avLst/>
          </a:prstGeom>
          <a:noFill/>
          <a:ln cap="sq" cmpd="sng" w="127000">
            <a:solidFill>
              <a:srgbClr val="000000"/>
            </a:solidFill>
            <a:prstDash val="solid"/>
            <a:miter lim="800000"/>
            <a:headEnd len="sm" w="sm" type="none"/>
            <a:tailEnd len="sm" w="sm" type="none"/>
          </a:ln>
          <a:effectLst>
            <a:outerShdw blurRad="57150" rotWithShape="0" algn="tl" dir="2700000" dist="50800">
              <a:srgbClr val="000000">
                <a:alpha val="40000"/>
              </a:srgbClr>
            </a:outerShdw>
          </a:effectLst>
        </p:spPr>
      </p:pic>
      <p:sp>
        <p:nvSpPr>
          <p:cNvPr id="12320" name="Google Shape;12320;p42"/>
          <p:cNvSpPr txBox="1"/>
          <p:nvPr/>
        </p:nvSpPr>
        <p:spPr>
          <a:xfrm>
            <a:off x="5280837" y="5599813"/>
            <a:ext cx="5422604" cy="646331"/>
          </a:xfrm>
          <a:prstGeom prst="rect">
            <a:avLst/>
          </a:prstGeom>
          <a:noFill/>
          <a:ln cap="flat" cmpd="sng" w="9525">
            <a:solidFill>
              <a:srgbClr val="4472C4"/>
            </a:solidFill>
            <a:prstDash val="solid"/>
            <a:round/>
            <a:headEnd len="sm" w="sm" type="none"/>
            <a:tailEnd len="sm" w="sm" type="none"/>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Calibri"/>
                <a:ea typeface="Calibri"/>
                <a:cs typeface="Calibri"/>
                <a:sym typeface="Calibri"/>
              </a:rPr>
              <a:t>Visit </a:t>
            </a:r>
            <a:r>
              <a:rPr lang="en-US" sz="1800" u="sng">
                <a:solidFill>
                  <a:schemeClr val="dk1"/>
                </a:solidFill>
                <a:latin typeface="Calibri"/>
                <a:ea typeface="Calibri"/>
                <a:cs typeface="Calibri"/>
                <a:sym typeface="Calibri"/>
                <a:hlinkClick r:id="rId5">
                  <a:extLst>
                    <a:ext uri="{A12FA001-AC4F-418D-AE19-62706E023703}">
                      <ahyp:hlinkClr val="tx"/>
                    </a:ext>
                  </a:extLst>
                </a:hlinkClick>
              </a:rPr>
              <a:t>https://ilpqc.org/family-engagement/</a:t>
            </a:r>
            <a:r>
              <a:rPr lang="en-US" sz="1800">
                <a:solidFill>
                  <a:schemeClr val="dk1"/>
                </a:solidFill>
                <a:latin typeface="Calibri"/>
                <a:ea typeface="Calibri"/>
                <a:cs typeface="Calibri"/>
                <a:sym typeface="Calibri"/>
              </a:rPr>
              <a:t> to utilize our Patient and Family Engagement Toolkit!</a:t>
            </a:r>
            <a:endParaRPr sz="1800">
              <a:solidFill>
                <a:schemeClr val="dk1"/>
              </a:solidFill>
              <a:latin typeface="Calibri"/>
              <a:ea typeface="Calibri"/>
              <a:cs typeface="Calibri"/>
              <a:sym typeface="Calibri"/>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24" name="Shape 12324"/>
        <p:cNvGrpSpPr/>
        <p:nvPr/>
      </p:nvGrpSpPr>
      <p:grpSpPr>
        <a:xfrm>
          <a:off x="0" y="0"/>
          <a:ext cx="0" cy="0"/>
          <a:chOff x="0" y="0"/>
          <a:chExt cx="0" cy="0"/>
        </a:xfrm>
      </p:grpSpPr>
      <p:sp>
        <p:nvSpPr>
          <p:cNvPr id="12325" name="Google Shape;12325;p43"/>
          <p:cNvSpPr txBox="1"/>
          <p:nvPr>
            <p:ph type="title"/>
          </p:nvPr>
        </p:nvSpPr>
        <p:spPr>
          <a:xfrm>
            <a:off x="1413310" y="1022009"/>
            <a:ext cx="10270945"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br>
              <a:rPr lang="en-US"/>
            </a:br>
            <a:r>
              <a:rPr lang="en-US"/>
              <a:t>Final Birth Equity QI Summer Series Call!</a:t>
            </a:r>
            <a:endParaRPr/>
          </a:p>
        </p:txBody>
      </p:sp>
      <p:sp>
        <p:nvSpPr>
          <p:cNvPr id="12326" name="Google Shape;12326;p43"/>
          <p:cNvSpPr txBox="1"/>
          <p:nvPr>
            <p:ph idx="1" type="subTitle"/>
          </p:nvPr>
        </p:nvSpPr>
        <p:spPr>
          <a:xfrm>
            <a:off x="1413310" y="3081639"/>
            <a:ext cx="7675728"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600"/>
              <a:buNone/>
            </a:pPr>
            <a:r>
              <a:t/>
            </a:r>
            <a:endParaRPr b="1" sz="2600"/>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330" name="Shape 12330"/>
        <p:cNvGrpSpPr/>
        <p:nvPr/>
      </p:nvGrpSpPr>
      <p:grpSpPr>
        <a:xfrm>
          <a:off x="0" y="0"/>
          <a:ext cx="0" cy="0"/>
          <a:chOff x="0" y="0"/>
          <a:chExt cx="0" cy="0"/>
        </a:xfrm>
      </p:grpSpPr>
      <p:sp>
        <p:nvSpPr>
          <p:cNvPr id="12331" name="Google Shape;12331;p44"/>
          <p:cNvSpPr/>
          <p:nvPr/>
        </p:nvSpPr>
        <p:spPr>
          <a:xfrm>
            <a:off x="0" y="0"/>
            <a:ext cx="121920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32" name="Google Shape;12332;p44"/>
          <p:cNvSpPr/>
          <p:nvPr/>
        </p:nvSpPr>
        <p:spPr>
          <a:xfrm flipH="1" rot="-5400000">
            <a:off x="2666617" y="-2666188"/>
            <a:ext cx="6858000" cy="12191233"/>
          </a:xfrm>
          <a:prstGeom prst="rect">
            <a:avLst/>
          </a:prstGeom>
          <a:gradFill>
            <a:gsLst>
              <a:gs pos="0">
                <a:schemeClr val="accent1"/>
              </a:gs>
              <a:gs pos="8000">
                <a:schemeClr val="accent1"/>
              </a:gs>
              <a:gs pos="100000">
                <a:srgbClr val="0D2445"/>
              </a:gs>
            </a:gsLst>
            <a:lin ang="120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33" name="Google Shape;12333;p44"/>
          <p:cNvSpPr/>
          <p:nvPr/>
        </p:nvSpPr>
        <p:spPr>
          <a:xfrm flipH="1" rot="10800000">
            <a:off x="-2311" y="0"/>
            <a:ext cx="9070846" cy="6857572"/>
          </a:xfrm>
          <a:prstGeom prst="rect">
            <a:avLst/>
          </a:prstGeom>
          <a:gradFill>
            <a:gsLst>
              <a:gs pos="0">
                <a:srgbClr val="000000">
                  <a:alpha val="51764"/>
                </a:srgbClr>
              </a:gs>
              <a:gs pos="8000">
                <a:srgbClr val="000000">
                  <a:alpha val="51764"/>
                </a:srgbClr>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34" name="Google Shape;12334;p44"/>
          <p:cNvSpPr/>
          <p:nvPr/>
        </p:nvSpPr>
        <p:spPr>
          <a:xfrm flipH="1" rot="-5400000">
            <a:off x="3649491" y="-1685840"/>
            <a:ext cx="4894564" cy="12193546"/>
          </a:xfrm>
          <a:prstGeom prst="rect">
            <a:avLst/>
          </a:prstGeom>
          <a:gradFill>
            <a:gsLst>
              <a:gs pos="0">
                <a:srgbClr val="A4BEFE">
                  <a:alpha val="0"/>
                </a:srgbClr>
              </a:gs>
              <a:gs pos="100000">
                <a:srgbClr val="000000">
                  <a:alpha val="45882"/>
                </a:srgbClr>
              </a:gs>
            </a:gsLst>
            <a:lin ang="1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35" name="Google Shape;12335;p44"/>
          <p:cNvSpPr txBox="1"/>
          <p:nvPr>
            <p:ph idx="11" type="ftr"/>
          </p:nvPr>
        </p:nvSpPr>
        <p:spPr>
          <a:xfrm rot="5400000">
            <a:off x="-1828800" y="2002536"/>
            <a:ext cx="4114800" cy="365125"/>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None/>
            </a:pPr>
            <a:r>
              <a:rPr lang="en-US" sz="1100">
                <a:solidFill>
                  <a:srgbClr val="FFFFFF"/>
                </a:solidFill>
                <a:latin typeface="Calibri"/>
                <a:ea typeface="Calibri"/>
                <a:cs typeface="Calibri"/>
                <a:sym typeface="Calibri"/>
              </a:rPr>
              <a:t>Illinois Perinatal Quality Collaborative</a:t>
            </a:r>
            <a:endParaRPr/>
          </a:p>
        </p:txBody>
      </p:sp>
      <p:pic>
        <p:nvPicPr>
          <p:cNvPr descr="A picture containing qr code&#10;&#10;Description automatically generated" id="12336" name="Google Shape;12336;p44"/>
          <p:cNvPicPr preferRelativeResize="0"/>
          <p:nvPr>
            <p:ph idx="1" type="body"/>
          </p:nvPr>
        </p:nvPicPr>
        <p:blipFill rotWithShape="1">
          <a:blip r:embed="rId3">
            <a:alphaModFix/>
          </a:blip>
          <a:srcRect b="0" l="0" r="0" t="0"/>
          <a:stretch/>
        </p:blipFill>
        <p:spPr>
          <a:xfrm>
            <a:off x="2589451" y="457200"/>
            <a:ext cx="7013097" cy="5943600"/>
          </a:xfrm>
          <a:prstGeom prst="rect">
            <a:avLst/>
          </a:prstGeom>
          <a:noFill/>
          <a:ln>
            <a:noFill/>
          </a:ln>
        </p:spPr>
      </p:pic>
      <p:sp>
        <p:nvSpPr>
          <p:cNvPr id="12337" name="Google Shape;12337;p44"/>
          <p:cNvSpPr txBox="1"/>
          <p:nvPr>
            <p:ph idx="12" type="sldNum"/>
          </p:nvPr>
        </p:nvSpPr>
        <p:spPr>
          <a:xfrm>
            <a:off x="11704320" y="6455664"/>
            <a:ext cx="448056"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sz="1100">
                <a:solidFill>
                  <a:srgbClr val="FFFFFF"/>
                </a:solidFill>
              </a:rPr>
              <a:t>‹#›</a:t>
            </a:fld>
            <a:endParaRPr sz="1100">
              <a:solidFill>
                <a:srgbClr val="FFFFFF"/>
              </a:solidFill>
            </a:endParaRPr>
          </a:p>
        </p:txBody>
      </p:sp>
      <p:sp>
        <p:nvSpPr>
          <p:cNvPr id="12338" name="Google Shape;12338;p44"/>
          <p:cNvSpPr/>
          <p:nvPr/>
        </p:nvSpPr>
        <p:spPr>
          <a:xfrm>
            <a:off x="2711160" y="4246314"/>
            <a:ext cx="2121242" cy="2306594"/>
          </a:xfrm>
          <a:prstGeom prst="irregularSeal1">
            <a:avLst/>
          </a:prstGeom>
          <a:solidFill>
            <a:schemeClr val="accent1"/>
          </a:solidFill>
          <a:ln cap="flat" cmpd="sng" w="12700">
            <a:solidFill>
              <a:srgbClr val="0B1E3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Calibri"/>
                <a:ea typeface="Calibri"/>
                <a:cs typeface="Calibri"/>
                <a:sym typeface="Calibri"/>
              </a:rPr>
              <a:t>17 attendees</a:t>
            </a:r>
            <a:endParaRPr sz="1800">
              <a:solidFill>
                <a:schemeClr val="lt1"/>
              </a:solidFill>
              <a:latin typeface="Calibri"/>
              <a:ea typeface="Calibri"/>
              <a:cs typeface="Calibri"/>
              <a:sym typeface="Calibri"/>
            </a:endParaRPr>
          </a:p>
        </p:txBody>
      </p:sp>
      <p:sp>
        <p:nvSpPr>
          <p:cNvPr id="12339" name="Google Shape;12339;p44"/>
          <p:cNvSpPr/>
          <p:nvPr/>
        </p:nvSpPr>
        <p:spPr>
          <a:xfrm>
            <a:off x="5038349" y="2814990"/>
            <a:ext cx="2121242" cy="2306594"/>
          </a:xfrm>
          <a:prstGeom prst="irregularSeal1">
            <a:avLst/>
          </a:prstGeom>
          <a:solidFill>
            <a:schemeClr val="accent1"/>
          </a:solidFill>
          <a:ln cap="flat" cmpd="sng" w="12700">
            <a:solidFill>
              <a:srgbClr val="0B1E3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Calibri"/>
                <a:ea typeface="Calibri"/>
                <a:cs typeface="Calibri"/>
                <a:sym typeface="Calibri"/>
              </a:rPr>
              <a:t>31 attendees</a:t>
            </a:r>
            <a:endParaRPr sz="1800">
              <a:solidFill>
                <a:schemeClr val="lt1"/>
              </a:solidFill>
              <a:latin typeface="Calibri"/>
              <a:ea typeface="Calibri"/>
              <a:cs typeface="Calibri"/>
              <a:sym typeface="Calibri"/>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43" name="Shape 12343"/>
        <p:cNvGrpSpPr/>
        <p:nvPr/>
      </p:nvGrpSpPr>
      <p:grpSpPr>
        <a:xfrm>
          <a:off x="0" y="0"/>
          <a:ext cx="0" cy="0"/>
          <a:chOff x="0" y="0"/>
          <a:chExt cx="0" cy="0"/>
        </a:xfrm>
      </p:grpSpPr>
      <p:sp>
        <p:nvSpPr>
          <p:cNvPr id="12344" name="Google Shape;12344;p45"/>
          <p:cNvSpPr txBox="1"/>
          <p:nvPr>
            <p:ph type="title"/>
          </p:nvPr>
        </p:nvSpPr>
        <p:spPr>
          <a:xfrm>
            <a:off x="1413310" y="1022009"/>
            <a:ext cx="10270945"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Additional Resources / Announcements</a:t>
            </a:r>
            <a:endParaRPr/>
          </a:p>
        </p:txBody>
      </p:sp>
      <p:sp>
        <p:nvSpPr>
          <p:cNvPr id="12345" name="Google Shape;12345;p45"/>
          <p:cNvSpPr txBox="1"/>
          <p:nvPr>
            <p:ph idx="1" type="subTitle"/>
          </p:nvPr>
        </p:nvSpPr>
        <p:spPr>
          <a:xfrm>
            <a:off x="1413310" y="3081639"/>
            <a:ext cx="7675728"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600"/>
              <a:buNone/>
            </a:pPr>
            <a:r>
              <a:t/>
            </a:r>
            <a:endParaRPr b="1" sz="2600"/>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349" name="Shape 12349"/>
        <p:cNvGrpSpPr/>
        <p:nvPr/>
      </p:nvGrpSpPr>
      <p:grpSpPr>
        <a:xfrm>
          <a:off x="0" y="0"/>
          <a:ext cx="0" cy="0"/>
          <a:chOff x="0" y="0"/>
          <a:chExt cx="0" cy="0"/>
        </a:xfrm>
      </p:grpSpPr>
      <p:sp>
        <p:nvSpPr>
          <p:cNvPr id="12350" name="Google Shape;12350;p46"/>
          <p:cNvSpPr/>
          <p:nvPr/>
        </p:nvSpPr>
        <p:spPr>
          <a:xfrm rot="-5400000">
            <a:off x="800100" y="1491343"/>
            <a:ext cx="3333749" cy="3499103"/>
          </a:xfrm>
          <a:prstGeom prst="downArrow">
            <a:avLst>
              <a:gd fmla="val 100000" name="adj1"/>
              <a:gd fmla="val 15788" name="adj2"/>
            </a:avLst>
          </a:prstGeom>
          <a:solidFill>
            <a:srgbClr val="40404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51" name="Google Shape;12351;p46"/>
          <p:cNvSpPr txBox="1"/>
          <p:nvPr>
            <p:ph type="title"/>
          </p:nvPr>
        </p:nvSpPr>
        <p:spPr>
          <a:xfrm>
            <a:off x="1028700" y="1967266"/>
            <a:ext cx="2628900" cy="2547257"/>
          </a:xfrm>
          <a:prstGeom prst="rect">
            <a:avLst/>
          </a:prstGeom>
          <a:noFill/>
          <a:ln>
            <a:noFill/>
          </a:ln>
        </p:spPr>
        <p:txBody>
          <a:bodyPr anchorCtr="0" anchor="ctr" bIns="45700" lIns="91425" spcFirstLastPara="1" rIns="91425" wrap="square" tIns="45700">
            <a:normAutofit fontScale="90000"/>
          </a:bodyPr>
          <a:lstStyle/>
          <a:p>
            <a:pPr indent="0" lvl="0" marL="0" rtl="0" algn="ctr">
              <a:lnSpc>
                <a:spcPct val="90000"/>
              </a:lnSpc>
              <a:spcBef>
                <a:spcPts val="0"/>
              </a:spcBef>
              <a:spcAft>
                <a:spcPts val="0"/>
              </a:spcAft>
              <a:buClr>
                <a:srgbClr val="FFFFFF"/>
              </a:buClr>
              <a:buSzPct val="100000"/>
              <a:buFont typeface="Calibri"/>
              <a:buNone/>
            </a:pPr>
            <a:r>
              <a:rPr lang="en-US" sz="3300">
                <a:solidFill>
                  <a:srgbClr val="FFFFFF"/>
                </a:solidFill>
                <a:latin typeface="Calibri"/>
                <a:ea typeface="Calibri"/>
                <a:cs typeface="Calibri"/>
                <a:sym typeface="Calibri"/>
              </a:rPr>
              <a:t>I PROMOTE-IL Maternal Health Digital Library</a:t>
            </a:r>
            <a:r>
              <a:rPr lang="en-US" sz="3300">
                <a:solidFill>
                  <a:srgbClr val="FFFFFF"/>
                </a:solidFill>
              </a:rPr>
              <a:t> &amp; </a:t>
            </a:r>
            <a:r>
              <a:rPr lang="en-US" sz="3300" u="sng">
                <a:solidFill>
                  <a:srgbClr val="FFFFFF"/>
                </a:solidFill>
                <a:hlinkClick r:id="rId3">
                  <a:extLst>
                    <a:ext uri="{A12FA001-AC4F-418D-AE19-62706E023703}">
                      <ahyp:hlinkClr val="tx"/>
                    </a:ext>
                  </a:extLst>
                </a:hlinkClick>
              </a:rPr>
              <a:t>Business Cards Available</a:t>
            </a:r>
            <a:endParaRPr sz="3300">
              <a:solidFill>
                <a:srgbClr val="FFFFFF"/>
              </a:solidFill>
              <a:latin typeface="Calibri"/>
              <a:ea typeface="Calibri"/>
              <a:cs typeface="Calibri"/>
              <a:sym typeface="Calibri"/>
            </a:endParaRPr>
          </a:p>
        </p:txBody>
      </p:sp>
      <p:pic>
        <p:nvPicPr>
          <p:cNvPr descr="A close-up of a book&#10;&#10;Description automatically generated" id="12352" name="Google Shape;12352;p46"/>
          <p:cNvPicPr preferRelativeResize="0"/>
          <p:nvPr>
            <p:ph idx="1" type="body"/>
          </p:nvPr>
        </p:nvPicPr>
        <p:blipFill rotWithShape="1">
          <a:blip r:embed="rId4">
            <a:alphaModFix/>
          </a:blip>
          <a:srcRect b="0" l="0" r="0" t="0"/>
          <a:stretch/>
        </p:blipFill>
        <p:spPr>
          <a:xfrm>
            <a:off x="4416195" y="1545153"/>
            <a:ext cx="7260477" cy="4700947"/>
          </a:xfrm>
          <a:prstGeom prst="rect">
            <a:avLst/>
          </a:prstGeom>
          <a:noFill/>
          <a:ln>
            <a:noFill/>
          </a:ln>
        </p:spPr>
      </p:pic>
      <p:sp>
        <p:nvSpPr>
          <p:cNvPr id="12353" name="Google Shape;12353;p46"/>
          <p:cNvSpPr txBox="1"/>
          <p:nvPr>
            <p:ph idx="11" type="ftr"/>
          </p:nvPr>
        </p:nvSpPr>
        <p:spPr>
          <a:xfrm>
            <a:off x="1028700" y="6356350"/>
            <a:ext cx="6210300" cy="365125"/>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None/>
            </a:pPr>
            <a:r>
              <a:rPr lang="en-US">
                <a:solidFill>
                  <a:schemeClr val="dk1"/>
                </a:solidFill>
                <a:latin typeface="Calibri"/>
                <a:ea typeface="Calibri"/>
                <a:cs typeface="Calibri"/>
                <a:sym typeface="Calibri"/>
              </a:rPr>
              <a:t>Illinois Perinatal Quality Collaborative</a:t>
            </a:r>
            <a:endParaRPr/>
          </a:p>
        </p:txBody>
      </p:sp>
      <p:sp>
        <p:nvSpPr>
          <p:cNvPr id="12354" name="Google Shape;12354;p46"/>
          <p:cNvSpPr txBox="1"/>
          <p:nvPr>
            <p:ph idx="12" type="sldNum"/>
          </p:nvPr>
        </p:nvSpPr>
        <p:spPr>
          <a:xfrm>
            <a:off x="11034184" y="6356350"/>
            <a:ext cx="514349"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solidFill>
                  <a:schemeClr val="dk1"/>
                </a:solidFill>
              </a:rPr>
              <a:t>‹#›</a:t>
            </a:fld>
            <a:endParaRPr>
              <a:solidFill>
                <a:schemeClr val="dk1"/>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9" name="Shape 12359"/>
        <p:cNvGrpSpPr/>
        <p:nvPr/>
      </p:nvGrpSpPr>
      <p:grpSpPr>
        <a:xfrm>
          <a:off x="0" y="0"/>
          <a:ext cx="0" cy="0"/>
          <a:chOff x="0" y="0"/>
          <a:chExt cx="0" cy="0"/>
        </a:xfrm>
      </p:grpSpPr>
      <p:pic>
        <p:nvPicPr>
          <p:cNvPr descr="Graphical user interface, text, application&#10;&#10;Description automatically generated" id="12360" name="Google Shape;12360;p47"/>
          <p:cNvPicPr preferRelativeResize="0"/>
          <p:nvPr>
            <p:ph idx="1" type="body"/>
          </p:nvPr>
        </p:nvPicPr>
        <p:blipFill rotWithShape="1">
          <a:blip r:embed="rId3">
            <a:alphaModFix/>
          </a:blip>
          <a:srcRect b="0" l="0" r="0" t="0"/>
          <a:stretch/>
        </p:blipFill>
        <p:spPr>
          <a:xfrm>
            <a:off x="3101937" y="1876937"/>
            <a:ext cx="8727684" cy="4351338"/>
          </a:xfrm>
          <a:prstGeom prst="rect">
            <a:avLst/>
          </a:prstGeom>
          <a:noFill/>
          <a:ln>
            <a:noFill/>
          </a:ln>
        </p:spPr>
      </p:pic>
      <p:sp>
        <p:nvSpPr>
          <p:cNvPr id="12361" name="Google Shape;12361;p47"/>
          <p:cNvSpPr txBox="1"/>
          <p:nvPr>
            <p:ph type="title"/>
          </p:nvPr>
        </p:nvSpPr>
        <p:spPr>
          <a:xfrm>
            <a:off x="200991" y="-4296"/>
            <a:ext cx="11888695" cy="1597018"/>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3200"/>
              <a:buFont typeface="Calibri"/>
              <a:buNone/>
            </a:pPr>
            <a:r>
              <a:rPr lang="en-US" sz="3200">
                <a:solidFill>
                  <a:schemeClr val="lt1"/>
                </a:solidFill>
              </a:rPr>
              <a:t>ILPQC-Sponsored – </a:t>
            </a:r>
            <a:r>
              <a:rPr lang="en-US" sz="2800">
                <a:solidFill>
                  <a:schemeClr val="lt1"/>
                </a:solidFill>
              </a:rPr>
              <a:t>FREE AWHONN Resource for your Respectful Care work: </a:t>
            </a:r>
            <a:br>
              <a:rPr lang="en-US" sz="3200"/>
            </a:br>
            <a:r>
              <a:rPr b="0" lang="en-US" sz="2800">
                <a:solidFill>
                  <a:schemeClr val="lt1"/>
                </a:solidFill>
              </a:rPr>
              <a:t>Respectful Maternity Care Guideline  (RMC-EBG) &amp; </a:t>
            </a:r>
            <a:br>
              <a:rPr b="0" lang="en-US" sz="2800">
                <a:solidFill>
                  <a:schemeClr val="lt1"/>
                </a:solidFill>
              </a:rPr>
            </a:br>
            <a:r>
              <a:rPr b="0" lang="en-US" sz="2800">
                <a:solidFill>
                  <a:schemeClr val="lt1"/>
                </a:solidFill>
              </a:rPr>
              <a:t>Implementation Toolkit (RMC-IT)</a:t>
            </a:r>
            <a:endParaRPr sz="2800">
              <a:solidFill>
                <a:schemeClr val="lt1"/>
              </a:solidFill>
            </a:endParaRPr>
          </a:p>
        </p:txBody>
      </p:sp>
      <p:sp>
        <p:nvSpPr>
          <p:cNvPr id="12362" name="Google Shape;12362;p47"/>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AEB3B7"/>
              </a:buClr>
              <a:buSzPts val="1200"/>
              <a:buFont typeface="Calibri"/>
              <a:buNone/>
            </a:pPr>
            <a:fld id="{00000000-1234-1234-1234-123412341234}" type="slidenum">
              <a:rPr b="0" i="0" lang="en-US" sz="1200" u="none" cap="none" strike="noStrike">
                <a:solidFill>
                  <a:srgbClr val="AEB3B7"/>
                </a:solidFill>
                <a:latin typeface="Calibri"/>
                <a:ea typeface="Calibri"/>
                <a:cs typeface="Calibri"/>
                <a:sym typeface="Calibri"/>
              </a:rPr>
              <a:t>‹#›</a:t>
            </a:fld>
            <a:endParaRPr b="0" i="0" sz="1200" u="none" cap="none" strike="noStrike">
              <a:solidFill>
                <a:srgbClr val="AEB3B7"/>
              </a:solidFill>
              <a:latin typeface="Calibri"/>
              <a:ea typeface="Calibri"/>
              <a:cs typeface="Calibri"/>
              <a:sym typeface="Calibri"/>
            </a:endParaRPr>
          </a:p>
        </p:txBody>
      </p:sp>
      <p:sp>
        <p:nvSpPr>
          <p:cNvPr id="12363" name="Google Shape;12363;p47"/>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919497"/>
              </a:buClr>
              <a:buSzPts val="1200"/>
              <a:buFont typeface="Calibri"/>
              <a:buNone/>
            </a:pPr>
            <a:r>
              <a:rPr b="0" i="0" lang="en-US" sz="1200" u="none" cap="none" strike="noStrike">
                <a:solidFill>
                  <a:srgbClr val="919497"/>
                </a:solidFill>
                <a:latin typeface="Calibri"/>
                <a:ea typeface="Calibri"/>
                <a:cs typeface="Calibri"/>
                <a:sym typeface="Calibri"/>
              </a:rPr>
              <a:t>Illinois Perinatal Quality Collaborative</a:t>
            </a:r>
            <a:endParaRPr/>
          </a:p>
        </p:txBody>
      </p:sp>
      <p:sp>
        <p:nvSpPr>
          <p:cNvPr id="12364" name="Google Shape;12364;p47"/>
          <p:cNvSpPr/>
          <p:nvPr/>
        </p:nvSpPr>
        <p:spPr>
          <a:xfrm>
            <a:off x="257340" y="1487680"/>
            <a:ext cx="2700166" cy="5242632"/>
          </a:xfrm>
          <a:prstGeom prst="roundRect">
            <a:avLst>
              <a:gd fmla="val 16667" name="adj"/>
            </a:avLst>
          </a:prstGeom>
          <a:solidFill>
            <a:srgbClr val="FEEF98"/>
          </a:solidFill>
          <a:ln cap="flat" cmpd="sng" w="12700">
            <a:solidFill>
              <a:srgbClr val="14356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1C498B"/>
              </a:buClr>
              <a:buSzPts val="2000"/>
              <a:buFont typeface="Calibri"/>
              <a:buNone/>
            </a:pPr>
            <a:r>
              <a:rPr b="1" i="0" lang="en-US" sz="2000" u="none" cap="none" strike="noStrike">
                <a:solidFill>
                  <a:srgbClr val="1C498B"/>
                </a:solidFill>
                <a:latin typeface="Calibri"/>
                <a:ea typeface="Calibri"/>
                <a:cs typeface="Calibri"/>
                <a:sym typeface="Calibri"/>
              </a:rPr>
              <a:t>ILPQC is providing access to </a:t>
            </a:r>
            <a:endParaRPr b="1" i="0" sz="1800" u="none" cap="none" strike="noStrike">
              <a:solidFill>
                <a:srgbClr val="1C498B"/>
              </a:solidFill>
              <a:latin typeface="Calibri"/>
              <a:ea typeface="Calibri"/>
              <a:cs typeface="Calibri"/>
              <a:sym typeface="Calibri"/>
            </a:endParaRPr>
          </a:p>
          <a:p>
            <a:pPr indent="0" lvl="0" marL="0" marR="0" rtl="0" algn="ctr">
              <a:lnSpc>
                <a:spcPct val="100000"/>
              </a:lnSpc>
              <a:spcBef>
                <a:spcPts val="0"/>
              </a:spcBef>
              <a:spcAft>
                <a:spcPts val="0"/>
              </a:spcAft>
              <a:buClr>
                <a:srgbClr val="1C498B"/>
              </a:buClr>
              <a:buSzPts val="2000"/>
              <a:buFont typeface="Calibri"/>
              <a:buNone/>
            </a:pPr>
            <a:r>
              <a:rPr b="1" i="0" lang="en-US" sz="2000" u="none" cap="none" strike="noStrike">
                <a:solidFill>
                  <a:srgbClr val="1C498B"/>
                </a:solidFill>
                <a:latin typeface="Calibri"/>
                <a:ea typeface="Calibri"/>
                <a:cs typeface="Calibri"/>
                <a:sym typeface="Calibri"/>
              </a:rPr>
              <a:t>(1) AWHONN Respectful Maternity Care Framework and Evidence-Based Guideline &amp; Toolkit for each BE Team.</a:t>
            </a:r>
            <a:endParaRPr b="1" i="0" sz="1800" u="none" cap="none" strike="noStrike">
              <a:solidFill>
                <a:srgbClr val="1C498B"/>
              </a:solidFill>
              <a:latin typeface="Calibri"/>
              <a:ea typeface="Calibri"/>
              <a:cs typeface="Calibri"/>
              <a:sym typeface="Calibri"/>
            </a:endParaRPr>
          </a:p>
          <a:p>
            <a:pPr indent="0" lvl="0" marL="0" marR="0" rtl="0" algn="ctr">
              <a:lnSpc>
                <a:spcPct val="100000"/>
              </a:lnSpc>
              <a:spcBef>
                <a:spcPts val="0"/>
              </a:spcBef>
              <a:spcAft>
                <a:spcPts val="0"/>
              </a:spcAft>
              <a:buClr>
                <a:srgbClr val="1C498B"/>
              </a:buClr>
              <a:buSzPts val="2000"/>
              <a:buFont typeface="Calibri"/>
              <a:buNone/>
            </a:pPr>
            <a:r>
              <a:rPr b="1" i="0" lang="en-US" sz="2000" u="none" cap="none" strike="noStrike">
                <a:solidFill>
                  <a:srgbClr val="1C498B"/>
                </a:solidFill>
                <a:latin typeface="Calibri"/>
                <a:ea typeface="Calibri"/>
                <a:cs typeface="Calibri"/>
                <a:sym typeface="Calibri"/>
              </a:rPr>
              <a:t>A $74.95 value.</a:t>
            </a:r>
            <a:endParaRPr/>
          </a:p>
          <a:p>
            <a:pPr indent="0" lvl="0" marL="0" marR="0" rtl="0" algn="ctr">
              <a:lnSpc>
                <a:spcPct val="100000"/>
              </a:lnSpc>
              <a:spcBef>
                <a:spcPts val="0"/>
              </a:spcBef>
              <a:spcAft>
                <a:spcPts val="0"/>
              </a:spcAft>
              <a:buClr>
                <a:schemeClr val="lt1"/>
              </a:buClr>
              <a:buSzPts val="2000"/>
              <a:buFont typeface="Calibri"/>
              <a:buNone/>
            </a:pPr>
            <a:r>
              <a:t/>
            </a:r>
            <a:endParaRPr b="1" i="0" sz="2000" u="none" cap="none" strike="noStrike">
              <a:solidFill>
                <a:srgbClr val="1C498B"/>
              </a:solidFill>
              <a:latin typeface="Calibri"/>
              <a:ea typeface="Calibri"/>
              <a:cs typeface="Calibri"/>
              <a:sym typeface="Calibri"/>
            </a:endParaRPr>
          </a:p>
          <a:p>
            <a:pPr indent="0" lvl="0" marL="0" marR="0" rtl="0" algn="ctr">
              <a:lnSpc>
                <a:spcPct val="100000"/>
              </a:lnSpc>
              <a:spcBef>
                <a:spcPts val="0"/>
              </a:spcBef>
              <a:spcAft>
                <a:spcPts val="0"/>
              </a:spcAft>
              <a:buClr>
                <a:srgbClr val="1C498B"/>
              </a:buClr>
              <a:buSzPts val="2000"/>
              <a:buFont typeface="Calibri"/>
              <a:buNone/>
            </a:pPr>
            <a:r>
              <a:rPr b="1" i="0" lang="en-US" sz="2000" u="none" cap="none" strike="noStrike">
                <a:solidFill>
                  <a:srgbClr val="1C498B"/>
                </a:solidFill>
                <a:latin typeface="Calibri"/>
                <a:ea typeface="Calibri"/>
                <a:cs typeface="Calibri"/>
                <a:sym typeface="Calibri"/>
              </a:rPr>
              <a:t>Team leads – check your email to learn more information!</a:t>
            </a:r>
            <a:endParaRPr/>
          </a:p>
        </p:txBody>
      </p:sp>
      <p:pic>
        <p:nvPicPr>
          <p:cNvPr descr="A picture containing icon&#10;&#10;Description automatically generated" id="12365" name="Google Shape;12365;p47"/>
          <p:cNvPicPr preferRelativeResize="0"/>
          <p:nvPr/>
        </p:nvPicPr>
        <p:blipFill rotWithShape="1">
          <a:blip r:embed="rId4">
            <a:alphaModFix/>
          </a:blip>
          <a:srcRect b="0" l="0" r="0" t="0"/>
          <a:stretch/>
        </p:blipFill>
        <p:spPr>
          <a:xfrm>
            <a:off x="9603658" y="1814207"/>
            <a:ext cx="2165555" cy="1066489"/>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369" name="Shape 12369"/>
        <p:cNvGrpSpPr/>
        <p:nvPr/>
      </p:nvGrpSpPr>
      <p:grpSpPr>
        <a:xfrm>
          <a:off x="0" y="0"/>
          <a:ext cx="0" cy="0"/>
          <a:chOff x="0" y="0"/>
          <a:chExt cx="0" cy="0"/>
        </a:xfrm>
      </p:grpSpPr>
      <p:sp>
        <p:nvSpPr>
          <p:cNvPr id="12370" name="Google Shape;12370;p48"/>
          <p:cNvSpPr/>
          <p:nvPr/>
        </p:nvSpPr>
        <p:spPr>
          <a:xfrm>
            <a:off x="0" y="0"/>
            <a:ext cx="121920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71" name="Google Shape;12371;p48"/>
          <p:cNvSpPr txBox="1"/>
          <p:nvPr>
            <p:ph type="title"/>
          </p:nvPr>
        </p:nvSpPr>
        <p:spPr>
          <a:xfrm>
            <a:off x="337021" y="672177"/>
            <a:ext cx="4016829" cy="1719072"/>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3200"/>
              <a:buFont typeface="Calibri"/>
              <a:buNone/>
            </a:pPr>
            <a:r>
              <a:rPr lang="en-US" sz="3200">
                <a:solidFill>
                  <a:schemeClr val="dk1"/>
                </a:solidFill>
                <a:latin typeface="Calibri"/>
                <a:ea typeface="Calibri"/>
                <a:cs typeface="Calibri"/>
                <a:sym typeface="Calibri"/>
              </a:rPr>
              <a:t>AWHONN Respectful Maternity Care Framework – Supports BE Strategies</a:t>
            </a:r>
            <a:endParaRPr/>
          </a:p>
        </p:txBody>
      </p:sp>
      <p:sp>
        <p:nvSpPr>
          <p:cNvPr id="12372" name="Google Shape;12372;p48"/>
          <p:cNvSpPr/>
          <p:nvPr/>
        </p:nvSpPr>
        <p:spPr>
          <a:xfrm>
            <a:off x="643278" y="2573756"/>
            <a:ext cx="3255095" cy="18288"/>
          </a:xfrm>
          <a:custGeom>
            <a:rect b="b" l="l" r="r" t="t"/>
            <a:pathLst>
              <a:path extrusionOk="0" fill="none" h="18288" w="3255095">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extrusionOk="0" h="18288" w="3255095">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cap="rnd" cmpd="sng" w="3810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73" name="Google Shape;12373;p48"/>
          <p:cNvSpPr txBox="1"/>
          <p:nvPr/>
        </p:nvSpPr>
        <p:spPr>
          <a:xfrm>
            <a:off x="630936" y="2807208"/>
            <a:ext cx="3429000" cy="3410712"/>
          </a:xfrm>
          <a:prstGeom prst="rect">
            <a:avLst/>
          </a:prstGeom>
          <a:noFill/>
          <a:ln>
            <a:noFill/>
          </a:ln>
        </p:spPr>
        <p:txBody>
          <a:bodyPr anchorCtr="0" anchor="t" bIns="45700" lIns="91425" spcFirstLastPara="1" rIns="91425" wrap="square" tIns="45700">
            <a:noAutofit/>
          </a:bodyPr>
          <a:lstStyle/>
          <a:p>
            <a:pPr indent="-228600" lvl="0" marL="342900" marR="0" rtl="0" algn="l">
              <a:lnSpc>
                <a:spcPct val="90000"/>
              </a:lnSpc>
              <a:spcBef>
                <a:spcPts val="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Awareness</a:t>
            </a:r>
            <a:endParaRPr sz="1400">
              <a:solidFill>
                <a:schemeClr val="dk1"/>
              </a:solidFill>
              <a:latin typeface="Calibri"/>
              <a:ea typeface="Calibri"/>
              <a:cs typeface="Calibri"/>
              <a:sym typeface="Calibri"/>
            </a:endParaRPr>
          </a:p>
          <a:p>
            <a:pPr indent="-228600" lvl="0" marL="342900" marR="0" rtl="0" algn="l">
              <a:lnSpc>
                <a:spcPct val="90000"/>
              </a:lnSpc>
              <a:spcBef>
                <a:spcPts val="60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Mutual Respect</a:t>
            </a:r>
            <a:endParaRPr sz="1400">
              <a:solidFill>
                <a:schemeClr val="dk1"/>
              </a:solidFill>
              <a:latin typeface="Calibri"/>
              <a:ea typeface="Calibri"/>
              <a:cs typeface="Calibri"/>
              <a:sym typeface="Calibri"/>
            </a:endParaRPr>
          </a:p>
          <a:p>
            <a:pPr indent="-228600" lvl="0" marL="342900" marR="0" rtl="0" algn="l">
              <a:lnSpc>
                <a:spcPct val="90000"/>
              </a:lnSpc>
              <a:spcBef>
                <a:spcPts val="60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Shared Decision Making and Informed Consent</a:t>
            </a:r>
            <a:endParaRPr sz="1400">
              <a:solidFill>
                <a:schemeClr val="dk1"/>
              </a:solidFill>
              <a:latin typeface="Calibri"/>
              <a:ea typeface="Calibri"/>
              <a:cs typeface="Calibri"/>
              <a:sym typeface="Calibri"/>
            </a:endParaRPr>
          </a:p>
          <a:p>
            <a:pPr indent="-228600" lvl="0" marL="342900" marR="0" rtl="0" algn="l">
              <a:lnSpc>
                <a:spcPct val="90000"/>
              </a:lnSpc>
              <a:spcBef>
                <a:spcPts val="60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Autonomy</a:t>
            </a:r>
            <a:endParaRPr sz="1400">
              <a:solidFill>
                <a:schemeClr val="dk1"/>
              </a:solidFill>
              <a:latin typeface="Calibri"/>
              <a:ea typeface="Calibri"/>
              <a:cs typeface="Calibri"/>
              <a:sym typeface="Calibri"/>
            </a:endParaRPr>
          </a:p>
          <a:p>
            <a:pPr indent="-228600" lvl="0" marL="342900" marR="0" rtl="0" algn="l">
              <a:lnSpc>
                <a:spcPct val="90000"/>
              </a:lnSpc>
              <a:spcBef>
                <a:spcPts val="60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Dignity</a:t>
            </a:r>
            <a:endParaRPr sz="1400">
              <a:solidFill>
                <a:schemeClr val="dk1"/>
              </a:solidFill>
              <a:latin typeface="Calibri"/>
              <a:ea typeface="Calibri"/>
              <a:cs typeface="Calibri"/>
              <a:sym typeface="Calibri"/>
            </a:endParaRPr>
          </a:p>
          <a:p>
            <a:pPr indent="-228600" lvl="0" marL="342900" marR="0" rtl="0" algn="l">
              <a:lnSpc>
                <a:spcPct val="90000"/>
              </a:lnSpc>
              <a:spcBef>
                <a:spcPts val="600"/>
              </a:spcBef>
              <a:spcAft>
                <a:spcPts val="0"/>
              </a:spcAft>
              <a:buClr>
                <a:schemeClr val="dk1"/>
              </a:buClr>
              <a:buSzPts val="1400"/>
              <a:buFont typeface="Arial"/>
              <a:buChar char="•"/>
            </a:pPr>
            <a:r>
              <a:rPr lang="en-US" sz="1400">
                <a:solidFill>
                  <a:schemeClr val="dk1"/>
                </a:solidFill>
                <a:latin typeface="Calibri"/>
                <a:ea typeface="Calibri"/>
                <a:cs typeface="Calibri"/>
                <a:sym typeface="Calibri"/>
              </a:rPr>
              <a:t>Accountability</a:t>
            </a:r>
            <a:endParaRPr sz="1400">
              <a:solidFill>
                <a:schemeClr val="dk1"/>
              </a:solidFill>
              <a:latin typeface="Calibri"/>
              <a:ea typeface="Calibri"/>
              <a:cs typeface="Calibri"/>
              <a:sym typeface="Calibri"/>
            </a:endParaRPr>
          </a:p>
          <a:p>
            <a:pPr indent="-139700" lvl="0" marL="342900" marR="0" rtl="0" algn="l">
              <a:lnSpc>
                <a:spcPct val="90000"/>
              </a:lnSpc>
              <a:spcBef>
                <a:spcPts val="600"/>
              </a:spcBef>
              <a:spcAft>
                <a:spcPts val="0"/>
              </a:spcAft>
              <a:buClr>
                <a:schemeClr val="dk1"/>
              </a:buClr>
              <a:buSzPts val="1400"/>
              <a:buFont typeface="Arial"/>
              <a:buNone/>
            </a:pPr>
            <a:r>
              <a:t/>
            </a:r>
            <a:endParaRPr sz="1400">
              <a:solidFill>
                <a:schemeClr val="dk1"/>
              </a:solidFill>
              <a:latin typeface="Calibri"/>
              <a:ea typeface="Calibri"/>
              <a:cs typeface="Calibri"/>
              <a:sym typeface="Calibri"/>
            </a:endParaRPr>
          </a:p>
          <a:p>
            <a:pPr indent="0" lvl="0" marL="0" marR="0" rtl="0" algn="l">
              <a:lnSpc>
                <a:spcPct val="90000"/>
              </a:lnSpc>
              <a:spcBef>
                <a:spcPts val="600"/>
              </a:spcBef>
              <a:spcAft>
                <a:spcPts val="0"/>
              </a:spcAft>
              <a:buNone/>
            </a:pPr>
            <a:r>
              <a:rPr lang="en-US" sz="1400">
                <a:solidFill>
                  <a:schemeClr val="dk1"/>
                </a:solidFill>
                <a:latin typeface="Calibri"/>
                <a:ea typeface="Calibri"/>
                <a:cs typeface="Calibri"/>
                <a:sym typeface="Calibri"/>
              </a:rPr>
              <a:t>Following these strategies and recommendations will assist with providing more respectful care </a:t>
            </a:r>
            <a:endParaRPr sz="1400">
              <a:solidFill>
                <a:schemeClr val="dk1"/>
              </a:solidFill>
              <a:latin typeface="Calibri"/>
              <a:ea typeface="Calibri"/>
              <a:cs typeface="Calibri"/>
              <a:sym typeface="Calibri"/>
            </a:endParaRPr>
          </a:p>
          <a:p>
            <a:pPr indent="88900" lvl="0" marL="0" marR="0" rtl="0" algn="l">
              <a:lnSpc>
                <a:spcPct val="90000"/>
              </a:lnSpc>
              <a:spcBef>
                <a:spcPts val="600"/>
              </a:spcBef>
              <a:spcAft>
                <a:spcPts val="0"/>
              </a:spcAft>
              <a:buClr>
                <a:schemeClr val="dk1"/>
              </a:buClr>
              <a:buSzPts val="1400"/>
              <a:buFont typeface="Arial"/>
              <a:buNone/>
            </a:pPr>
            <a:r>
              <a:t/>
            </a:r>
            <a:endParaRPr sz="1400">
              <a:solidFill>
                <a:schemeClr val="dk1"/>
              </a:solidFill>
              <a:latin typeface="Calibri"/>
              <a:ea typeface="Calibri"/>
              <a:cs typeface="Calibri"/>
              <a:sym typeface="Calibri"/>
            </a:endParaRPr>
          </a:p>
          <a:p>
            <a:pPr indent="0" lvl="0" marL="0" marR="0" rtl="0" algn="l">
              <a:lnSpc>
                <a:spcPct val="90000"/>
              </a:lnSpc>
              <a:spcBef>
                <a:spcPts val="600"/>
              </a:spcBef>
              <a:spcAft>
                <a:spcPts val="0"/>
              </a:spcAft>
              <a:buNone/>
            </a:pPr>
            <a:r>
              <a:rPr lang="en-US" sz="1400">
                <a:solidFill>
                  <a:schemeClr val="dk1"/>
                </a:solidFill>
                <a:latin typeface="Calibri"/>
                <a:ea typeface="Calibri"/>
                <a:cs typeface="Calibri"/>
                <a:sym typeface="Calibri"/>
              </a:rPr>
              <a:t>Reflected in patient feedback from PREM survey and at Respectful Care Breakfasts</a:t>
            </a:r>
            <a:endParaRPr sz="1400">
              <a:solidFill>
                <a:schemeClr val="dk1"/>
              </a:solidFill>
              <a:latin typeface="Calibri"/>
              <a:ea typeface="Calibri"/>
              <a:cs typeface="Calibri"/>
              <a:sym typeface="Calibri"/>
            </a:endParaRPr>
          </a:p>
        </p:txBody>
      </p:sp>
      <p:pic>
        <p:nvPicPr>
          <p:cNvPr descr="A diagram of a maternity care framework&#10;&#10;Description automatically generated" id="12374" name="Google Shape;12374;p48"/>
          <p:cNvPicPr preferRelativeResize="0"/>
          <p:nvPr>
            <p:ph idx="1" type="body"/>
          </p:nvPr>
        </p:nvPicPr>
        <p:blipFill rotWithShape="1">
          <a:blip r:embed="rId3">
            <a:alphaModFix/>
          </a:blip>
          <a:srcRect b="0" l="0" r="0" t="0"/>
          <a:stretch/>
        </p:blipFill>
        <p:spPr>
          <a:xfrm>
            <a:off x="4654296" y="952290"/>
            <a:ext cx="6903720" cy="4953419"/>
          </a:xfrm>
          <a:prstGeom prst="rect">
            <a:avLst/>
          </a:prstGeom>
          <a:noFill/>
          <a:ln>
            <a:noFill/>
          </a:ln>
        </p:spPr>
      </p:pic>
      <p:sp>
        <p:nvSpPr>
          <p:cNvPr id="12375" name="Google Shape;12375;p48"/>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ctr">
              <a:spcBef>
                <a:spcPts val="0"/>
              </a:spcBef>
              <a:spcAft>
                <a:spcPts val="0"/>
              </a:spcAft>
              <a:buNone/>
            </a:pPr>
            <a:r>
              <a:rPr lang="en-US">
                <a:solidFill>
                  <a:srgbClr val="919497"/>
                </a:solidFill>
                <a:latin typeface="Calibri"/>
                <a:ea typeface="Calibri"/>
                <a:cs typeface="Calibri"/>
                <a:sym typeface="Calibri"/>
              </a:rPr>
              <a:t>Illinois Perinatal Quality Collaborative</a:t>
            </a:r>
            <a:endParaRPr/>
          </a:p>
        </p:txBody>
      </p:sp>
      <p:sp>
        <p:nvSpPr>
          <p:cNvPr id="12376" name="Google Shape;12376;p48"/>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solidFill>
                  <a:srgbClr val="919497"/>
                </a:solidFill>
              </a:rPr>
              <a:t>‹#›</a:t>
            </a:fld>
            <a:endParaRPr>
              <a:solidFill>
                <a:srgbClr val="919497"/>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80" name="Shape 12380"/>
        <p:cNvGrpSpPr/>
        <p:nvPr/>
      </p:nvGrpSpPr>
      <p:grpSpPr>
        <a:xfrm>
          <a:off x="0" y="0"/>
          <a:ext cx="0" cy="0"/>
          <a:chOff x="0" y="0"/>
          <a:chExt cx="0" cy="0"/>
        </a:xfrm>
      </p:grpSpPr>
      <p:sp>
        <p:nvSpPr>
          <p:cNvPr id="12381" name="Google Shape;12381;p49"/>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Upcoming ILPQC BE calls</a:t>
            </a:r>
            <a:endParaRPr/>
          </a:p>
        </p:txBody>
      </p:sp>
      <p:sp>
        <p:nvSpPr>
          <p:cNvPr id="12382" name="Google Shape;12382;p49"/>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400"/>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54" name="Shape 11954"/>
        <p:cNvGrpSpPr/>
        <p:nvPr/>
      </p:nvGrpSpPr>
      <p:grpSpPr>
        <a:xfrm>
          <a:off x="0" y="0"/>
          <a:ext cx="0" cy="0"/>
          <a:chOff x="0" y="0"/>
          <a:chExt cx="0" cy="0"/>
        </a:xfrm>
      </p:grpSpPr>
      <p:sp>
        <p:nvSpPr>
          <p:cNvPr id="11955" name="Google Shape;11955;p5"/>
          <p:cNvSpPr/>
          <p:nvPr/>
        </p:nvSpPr>
        <p:spPr>
          <a:xfrm>
            <a:off x="0" y="0"/>
            <a:ext cx="12188952"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56" name="Google Shape;11956;p5"/>
          <p:cNvSpPr txBox="1"/>
          <p:nvPr>
            <p:ph type="title"/>
          </p:nvPr>
        </p:nvSpPr>
        <p:spPr>
          <a:xfrm>
            <a:off x="620623" y="65729"/>
            <a:ext cx="3418659" cy="5583148"/>
          </a:xfrm>
          <a:prstGeom prst="rect">
            <a:avLst/>
          </a:prstGeom>
          <a:no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accent1"/>
              </a:buClr>
              <a:buSzPts val="5400"/>
              <a:buFont typeface="Calibri"/>
              <a:buNone/>
            </a:pPr>
            <a:r>
              <a:rPr lang="en-US" sz="5400"/>
              <a:t>Upcoming Annual Conference Prep</a:t>
            </a:r>
            <a:endParaRPr sz="5400"/>
          </a:p>
        </p:txBody>
      </p:sp>
      <p:sp>
        <p:nvSpPr>
          <p:cNvPr id="11957" name="Google Shape;11957;p5"/>
          <p:cNvSpPr/>
          <p:nvPr/>
        </p:nvSpPr>
        <p:spPr>
          <a:xfrm rot="5400000">
            <a:off x="1627450" y="3462719"/>
            <a:ext cx="5410200" cy="18288"/>
          </a:xfrm>
          <a:custGeom>
            <a:rect b="b" l="l" r="r" t="t"/>
            <a:pathLst>
              <a:path extrusionOk="0" fill="none" h="18288" w="541020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extrusionOk="0" h="18288" w="541020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cap="rnd" cmpd="sng" w="4127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58" name="Google Shape;11958;p5"/>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ctr">
              <a:spcBef>
                <a:spcPts val="0"/>
              </a:spcBef>
              <a:spcAft>
                <a:spcPts val="0"/>
              </a:spcAft>
              <a:buNone/>
            </a:pPr>
            <a:r>
              <a:rPr lang="en-US"/>
              <a:t>Illinois Perinatal Quality Collaborative</a:t>
            </a:r>
            <a:endParaRPr/>
          </a:p>
        </p:txBody>
      </p:sp>
      <p:sp>
        <p:nvSpPr>
          <p:cNvPr id="11959" name="Google Shape;11959;p5"/>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t>‹#›</a:t>
            </a:fld>
            <a:endParaRPr/>
          </a:p>
        </p:txBody>
      </p:sp>
      <p:grpSp>
        <p:nvGrpSpPr>
          <p:cNvPr id="11960" name="Google Shape;11960;p5"/>
          <p:cNvGrpSpPr/>
          <p:nvPr/>
        </p:nvGrpSpPr>
        <p:grpSpPr>
          <a:xfrm>
            <a:off x="4705527" y="619341"/>
            <a:ext cx="7101795" cy="5924160"/>
            <a:chOff x="0" y="64782"/>
            <a:chExt cx="7101795" cy="5924160"/>
          </a:xfrm>
        </p:grpSpPr>
        <p:sp>
          <p:nvSpPr>
            <p:cNvPr id="11961" name="Google Shape;11961;p5"/>
            <p:cNvSpPr/>
            <p:nvPr/>
          </p:nvSpPr>
          <p:spPr>
            <a:xfrm>
              <a:off x="0" y="389502"/>
              <a:ext cx="7101795" cy="1247400"/>
            </a:xfrm>
            <a:prstGeom prst="rect">
              <a:avLst/>
            </a:prstGeom>
            <a:solidFill>
              <a:schemeClr val="lt1">
                <a:alpha val="89803"/>
              </a:schemeClr>
            </a:solidFill>
            <a:ln cap="flat" cmpd="sng" w="12700">
              <a:solidFill>
                <a:srgbClr val="F5658F"/>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
            <p:cNvSpPr txBox="1"/>
            <p:nvPr/>
          </p:nvSpPr>
          <p:spPr>
            <a:xfrm>
              <a:off x="0" y="389502"/>
              <a:ext cx="7101795" cy="1247400"/>
            </a:xfrm>
            <a:prstGeom prst="rect">
              <a:avLst/>
            </a:prstGeom>
            <a:noFill/>
            <a:ln>
              <a:noFill/>
            </a:ln>
          </p:spPr>
          <p:txBody>
            <a:bodyPr anchorCtr="0" anchor="t" bIns="156450" lIns="551175" spcFirstLastPara="1" rIns="551175" wrap="square" tIns="458200">
              <a:noAutofit/>
            </a:bodyPr>
            <a:lstStyle/>
            <a:p>
              <a:pPr indent="-228600" lvl="1" marL="228600" marR="0" rtl="0" algn="l">
                <a:lnSpc>
                  <a:spcPct val="90000"/>
                </a:lnSpc>
                <a:spcBef>
                  <a:spcPts val="0"/>
                </a:spcBef>
                <a:spcAft>
                  <a:spcPts val="0"/>
                </a:spcAft>
                <a:buClr>
                  <a:schemeClr val="dk1"/>
                </a:buClr>
                <a:buSzPts val="2200"/>
                <a:buFont typeface="Calibri"/>
                <a:buChar char="•"/>
              </a:pPr>
              <a:r>
                <a:rPr b="0" i="0" lang="en-US" sz="2200" u="none" cap="none" strike="noStrike">
                  <a:solidFill>
                    <a:schemeClr val="dk1"/>
                  </a:solidFill>
                  <a:latin typeface="Calibri"/>
                  <a:ea typeface="Calibri"/>
                  <a:cs typeface="Calibri"/>
                  <a:sym typeface="Calibri"/>
                </a:rPr>
                <a:t>All data baseline-August 2023 will be </a:t>
              </a:r>
              <a:r>
                <a:rPr b="1" i="0" lang="en-US" sz="2200" u="none" cap="none" strike="noStrike">
                  <a:solidFill>
                    <a:schemeClr val="dk1"/>
                  </a:solidFill>
                  <a:latin typeface="Calibri"/>
                  <a:ea typeface="Calibri"/>
                  <a:cs typeface="Calibri"/>
                  <a:sym typeface="Calibri"/>
                </a:rPr>
                <a:t>due on September 22nd, 2023,</a:t>
              </a:r>
              <a:r>
                <a:rPr b="0" i="0" lang="en-US" sz="2200" u="none" cap="none" strike="noStrike">
                  <a:solidFill>
                    <a:schemeClr val="dk1"/>
                  </a:solidFill>
                  <a:latin typeface="Calibri"/>
                  <a:ea typeface="Calibri"/>
                  <a:cs typeface="Calibri"/>
                  <a:sym typeface="Calibri"/>
                </a:rPr>
                <a:t> for award consideration.</a:t>
              </a:r>
              <a:endParaRPr b="1" i="0" sz="2200" u="none" cap="none" strike="noStrike">
                <a:solidFill>
                  <a:schemeClr val="dk1"/>
                </a:solidFill>
                <a:latin typeface="Calibri"/>
                <a:ea typeface="Calibri"/>
                <a:cs typeface="Calibri"/>
                <a:sym typeface="Calibri"/>
              </a:endParaRPr>
            </a:p>
          </p:txBody>
        </p:sp>
        <p:sp>
          <p:nvSpPr>
            <p:cNvPr id="11963" name="Google Shape;11963;p5"/>
            <p:cNvSpPr/>
            <p:nvPr/>
          </p:nvSpPr>
          <p:spPr>
            <a:xfrm>
              <a:off x="355089" y="64782"/>
              <a:ext cx="4971256" cy="649440"/>
            </a:xfrm>
            <a:prstGeom prst="roundRect">
              <a:avLst>
                <a:gd fmla="val 16667" name="adj"/>
              </a:avLst>
            </a:prstGeom>
            <a:solidFill>
              <a:srgbClr val="F5658F"/>
            </a:solidFill>
            <a:ln cap="flat" cmpd="sng" w="1270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
            <p:cNvSpPr txBox="1"/>
            <p:nvPr/>
          </p:nvSpPr>
          <p:spPr>
            <a:xfrm>
              <a:off x="386792" y="96485"/>
              <a:ext cx="4907850" cy="586034"/>
            </a:xfrm>
            <a:prstGeom prst="rect">
              <a:avLst/>
            </a:prstGeom>
            <a:noFill/>
            <a:ln>
              <a:noFill/>
            </a:ln>
          </p:spPr>
          <p:txBody>
            <a:bodyPr anchorCtr="0" anchor="ctr" bIns="0" lIns="187900" spcFirstLastPara="1" rIns="187900" wrap="square" tIns="0">
              <a:noAutofit/>
            </a:bodyPr>
            <a:lstStyle/>
            <a:p>
              <a:pPr indent="0" lvl="0" marL="0" marR="0" rtl="0" algn="l">
                <a:lnSpc>
                  <a:spcPct val="90000"/>
                </a:lnSpc>
                <a:spcBef>
                  <a:spcPts val="0"/>
                </a:spcBef>
                <a:spcAft>
                  <a:spcPts val="0"/>
                </a:spcAft>
                <a:buClr>
                  <a:schemeClr val="lt1"/>
                </a:buClr>
                <a:buSzPts val="2200"/>
                <a:buFont typeface="Calibri"/>
                <a:buNone/>
              </a:pPr>
              <a:r>
                <a:rPr lang="en-US" sz="2200">
                  <a:solidFill>
                    <a:schemeClr val="lt1"/>
                  </a:solidFill>
                  <a:latin typeface="Calibri"/>
                  <a:ea typeface="Calibri"/>
                  <a:cs typeface="Calibri"/>
                  <a:sym typeface="Calibri"/>
                </a:rPr>
                <a:t> </a:t>
              </a:r>
              <a:r>
                <a:rPr b="1" lang="en-US" sz="2200">
                  <a:solidFill>
                    <a:schemeClr val="accent1"/>
                  </a:solidFill>
                  <a:latin typeface="Calibri"/>
                  <a:ea typeface="Calibri"/>
                  <a:cs typeface="Calibri"/>
                  <a:sym typeface="Calibri"/>
                </a:rPr>
                <a:t>Submit your Data!</a:t>
              </a:r>
              <a:r>
                <a:rPr b="1" lang="en-US" sz="2200">
                  <a:solidFill>
                    <a:schemeClr val="lt1"/>
                  </a:solidFill>
                  <a:latin typeface="Calibri"/>
                  <a:ea typeface="Calibri"/>
                  <a:cs typeface="Calibri"/>
                  <a:sym typeface="Calibri"/>
                </a:rPr>
                <a:t> </a:t>
              </a:r>
              <a:endParaRPr b="1" sz="2200">
                <a:solidFill>
                  <a:schemeClr val="accent1"/>
                </a:solidFill>
                <a:latin typeface="Calibri"/>
                <a:ea typeface="Calibri"/>
                <a:cs typeface="Calibri"/>
                <a:sym typeface="Calibri"/>
              </a:endParaRPr>
            </a:p>
          </p:txBody>
        </p:sp>
        <p:sp>
          <p:nvSpPr>
            <p:cNvPr id="11965" name="Google Shape;11965;p5"/>
            <p:cNvSpPr/>
            <p:nvPr/>
          </p:nvSpPr>
          <p:spPr>
            <a:xfrm>
              <a:off x="0" y="2080422"/>
              <a:ext cx="7101795" cy="1559250"/>
            </a:xfrm>
            <a:prstGeom prst="rect">
              <a:avLst/>
            </a:prstGeom>
            <a:solidFill>
              <a:schemeClr val="lt1">
                <a:alpha val="89803"/>
              </a:schemeClr>
            </a:solidFill>
            <a:ln cap="flat" cmpd="sng" w="12700">
              <a:solidFill>
                <a:srgbClr val="65F5EE"/>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
            <p:cNvSpPr txBox="1"/>
            <p:nvPr/>
          </p:nvSpPr>
          <p:spPr>
            <a:xfrm>
              <a:off x="0" y="2080422"/>
              <a:ext cx="7101795" cy="1559250"/>
            </a:xfrm>
            <a:prstGeom prst="rect">
              <a:avLst/>
            </a:prstGeom>
            <a:noFill/>
            <a:ln>
              <a:noFill/>
            </a:ln>
          </p:spPr>
          <p:txBody>
            <a:bodyPr anchorCtr="0" anchor="t" bIns="156450" lIns="551175" spcFirstLastPara="1" rIns="551175" wrap="square" tIns="458200">
              <a:noAutofit/>
            </a:bodyPr>
            <a:lstStyle/>
            <a:p>
              <a:pPr indent="-228600" lvl="1" marL="228600" marR="0" rtl="0" algn="l">
                <a:lnSpc>
                  <a:spcPct val="90000"/>
                </a:lnSpc>
                <a:spcBef>
                  <a:spcPts val="0"/>
                </a:spcBef>
                <a:spcAft>
                  <a:spcPts val="0"/>
                </a:spcAft>
                <a:buClr>
                  <a:schemeClr val="dk1"/>
                </a:buClr>
                <a:buSzPts val="2200"/>
                <a:buFont typeface="Calibri"/>
                <a:buChar char="•"/>
              </a:pPr>
              <a:r>
                <a:rPr b="0" i="0" lang="en-US" sz="2200" u="none" cap="none" strike="noStrike">
                  <a:solidFill>
                    <a:schemeClr val="dk1"/>
                  </a:solidFill>
                  <a:latin typeface="Calibri"/>
                  <a:ea typeface="Calibri"/>
                  <a:cs typeface="Calibri"/>
                  <a:sym typeface="Calibri"/>
                </a:rPr>
                <a:t> </a:t>
              </a:r>
              <a:r>
                <a:rPr b="1" i="0" lang="en-US" sz="2200" u="none" cap="none" strike="noStrike">
                  <a:solidFill>
                    <a:schemeClr val="dk1"/>
                  </a:solidFill>
                  <a:latin typeface="Calibri"/>
                  <a:ea typeface="Calibri"/>
                  <a:cs typeface="Calibri"/>
                  <a:sym typeface="Calibri"/>
                </a:rPr>
                <a:t>Info coming soon!</a:t>
              </a:r>
              <a:r>
                <a:rPr b="0" i="0" lang="en-US" sz="2200" u="none" cap="none" strike="noStrike">
                  <a:solidFill>
                    <a:schemeClr val="dk1"/>
                  </a:solidFill>
                  <a:latin typeface="Calibri"/>
                  <a:ea typeface="Calibri"/>
                  <a:cs typeface="Calibri"/>
                  <a:sym typeface="Calibri"/>
                </a:rPr>
                <a:t> All hospital teams are asked to submit an abstract on QI work (can be in progress).</a:t>
              </a:r>
              <a:endParaRPr b="0" i="0" sz="2200" u="none" cap="none" strike="noStrike">
                <a:solidFill>
                  <a:schemeClr val="dk1"/>
                </a:solidFill>
                <a:latin typeface="Calibri"/>
                <a:ea typeface="Calibri"/>
                <a:cs typeface="Calibri"/>
                <a:sym typeface="Calibri"/>
              </a:endParaRPr>
            </a:p>
          </p:txBody>
        </p:sp>
        <p:sp>
          <p:nvSpPr>
            <p:cNvPr id="11967" name="Google Shape;11967;p5"/>
            <p:cNvSpPr/>
            <p:nvPr/>
          </p:nvSpPr>
          <p:spPr>
            <a:xfrm>
              <a:off x="355089" y="1755702"/>
              <a:ext cx="4971256" cy="649440"/>
            </a:xfrm>
            <a:prstGeom prst="roundRect">
              <a:avLst>
                <a:gd fmla="val 16667" name="adj"/>
              </a:avLst>
            </a:prstGeom>
            <a:solidFill>
              <a:srgbClr val="65F5EE"/>
            </a:solidFill>
            <a:ln cap="flat" cmpd="sng" w="1270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
            <p:cNvSpPr txBox="1"/>
            <p:nvPr/>
          </p:nvSpPr>
          <p:spPr>
            <a:xfrm>
              <a:off x="386792" y="1787405"/>
              <a:ext cx="4907850" cy="586034"/>
            </a:xfrm>
            <a:prstGeom prst="rect">
              <a:avLst/>
            </a:prstGeom>
            <a:noFill/>
            <a:ln>
              <a:noFill/>
            </a:ln>
          </p:spPr>
          <p:txBody>
            <a:bodyPr anchorCtr="0" anchor="ctr" bIns="0" lIns="187900" spcFirstLastPara="1" rIns="187900" wrap="square" tIns="0">
              <a:noAutofit/>
            </a:bodyPr>
            <a:lstStyle/>
            <a:p>
              <a:pPr indent="0" lvl="0" marL="0" marR="0" rtl="0" algn="l">
                <a:lnSpc>
                  <a:spcPct val="90000"/>
                </a:lnSpc>
                <a:spcBef>
                  <a:spcPts val="0"/>
                </a:spcBef>
                <a:spcAft>
                  <a:spcPts val="0"/>
                </a:spcAft>
                <a:buClr>
                  <a:schemeClr val="accent1"/>
                </a:buClr>
                <a:buSzPts val="2200"/>
                <a:buFont typeface="Calibri"/>
                <a:buNone/>
              </a:pPr>
              <a:r>
                <a:rPr b="1" lang="en-US" sz="2200">
                  <a:solidFill>
                    <a:schemeClr val="accent1"/>
                  </a:solidFill>
                  <a:latin typeface="Calibri"/>
                  <a:ea typeface="Calibri"/>
                  <a:cs typeface="Calibri"/>
                  <a:sym typeface="Calibri"/>
                </a:rPr>
                <a:t>Call for Abstracts! </a:t>
              </a:r>
              <a:endParaRPr b="1" sz="2200">
                <a:solidFill>
                  <a:schemeClr val="accent1"/>
                </a:solidFill>
                <a:latin typeface="Calibri"/>
                <a:ea typeface="Calibri"/>
                <a:cs typeface="Calibri"/>
                <a:sym typeface="Calibri"/>
              </a:endParaRPr>
            </a:p>
          </p:txBody>
        </p:sp>
        <p:sp>
          <p:nvSpPr>
            <p:cNvPr id="11969" name="Google Shape;11969;p5"/>
            <p:cNvSpPr/>
            <p:nvPr/>
          </p:nvSpPr>
          <p:spPr>
            <a:xfrm>
              <a:off x="0" y="4083192"/>
              <a:ext cx="7101795" cy="1905750"/>
            </a:xfrm>
            <a:prstGeom prst="rect">
              <a:avLst/>
            </a:prstGeom>
            <a:solidFill>
              <a:schemeClr val="lt1">
                <a:alpha val="89803"/>
              </a:schemeClr>
            </a:solidFill>
            <a:ln cap="flat" cmpd="sng" w="12700">
              <a:solidFill>
                <a:srgbClr val="F58365"/>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
            <p:cNvSpPr txBox="1"/>
            <p:nvPr/>
          </p:nvSpPr>
          <p:spPr>
            <a:xfrm>
              <a:off x="0" y="4083192"/>
              <a:ext cx="7101795" cy="1905750"/>
            </a:xfrm>
            <a:prstGeom prst="rect">
              <a:avLst/>
            </a:prstGeom>
            <a:noFill/>
            <a:ln>
              <a:noFill/>
            </a:ln>
          </p:spPr>
          <p:txBody>
            <a:bodyPr anchorCtr="0" anchor="t" bIns="156450" lIns="551175" spcFirstLastPara="1" rIns="551175" wrap="square" tIns="458200">
              <a:noAutofit/>
            </a:bodyPr>
            <a:lstStyle/>
            <a:p>
              <a:pPr indent="-228600" lvl="1" marL="228600" marR="0" rtl="0" algn="l">
                <a:lnSpc>
                  <a:spcPct val="90000"/>
                </a:lnSpc>
                <a:spcBef>
                  <a:spcPts val="0"/>
                </a:spcBef>
                <a:spcAft>
                  <a:spcPts val="0"/>
                </a:spcAft>
                <a:buClr>
                  <a:schemeClr val="dk1"/>
                </a:buClr>
                <a:buSzPts val="2200"/>
                <a:buFont typeface="Calibri"/>
                <a:buChar char="•"/>
              </a:pPr>
              <a:r>
                <a:rPr b="0" i="0" lang="en-US" sz="2200" u="none" cap="none" strike="noStrike">
                  <a:solidFill>
                    <a:schemeClr val="dk1"/>
                  </a:solidFill>
                  <a:latin typeface="Calibri"/>
                  <a:ea typeface="Calibri"/>
                  <a:cs typeface="Calibri"/>
                  <a:sym typeface="Calibri"/>
                </a:rPr>
                <a:t>We want to hear from you! </a:t>
              </a:r>
              <a:r>
                <a:rPr b="1" i="0" lang="en-US" sz="2200" u="none" cap="none" strike="noStrike">
                  <a:solidFill>
                    <a:schemeClr val="dk1"/>
                  </a:solidFill>
                  <a:latin typeface="Calibri"/>
                  <a:ea typeface="Calibri"/>
                  <a:cs typeface="Calibri"/>
                  <a:sym typeface="Calibri"/>
                </a:rPr>
                <a:t>Survey opening soon! </a:t>
              </a:r>
              <a:endParaRPr b="1" i="0" sz="2200" u="none" cap="none" strike="noStrike">
                <a:solidFill>
                  <a:schemeClr val="dk1"/>
                </a:solidFill>
                <a:latin typeface="Calibri"/>
                <a:ea typeface="Calibri"/>
                <a:cs typeface="Calibri"/>
                <a:sym typeface="Calibri"/>
              </a:endParaRPr>
            </a:p>
            <a:p>
              <a:pPr indent="-228600" lvl="1" marL="228600" marR="0" rtl="0" algn="l">
                <a:lnSpc>
                  <a:spcPct val="90000"/>
                </a:lnSpc>
                <a:spcBef>
                  <a:spcPts val="330"/>
                </a:spcBef>
                <a:spcAft>
                  <a:spcPts val="0"/>
                </a:spcAft>
                <a:buClr>
                  <a:schemeClr val="dk1"/>
                </a:buClr>
                <a:buSzPts val="2200"/>
                <a:buFont typeface="Calibri"/>
                <a:buChar char="•"/>
              </a:pPr>
              <a:r>
                <a:rPr b="0" i="0" lang="en-US" sz="2200" u="none" cap="none" strike="noStrike">
                  <a:solidFill>
                    <a:schemeClr val="dk1"/>
                  </a:solidFill>
                  <a:latin typeface="Calibri"/>
                  <a:ea typeface="Calibri"/>
                  <a:cs typeface="Calibri"/>
                  <a:sym typeface="Calibri"/>
                </a:rPr>
                <a:t>This is a great opportunity to share your teams' thoughts &amp; insights reflecting on 2023 and planning for 2024!</a:t>
              </a:r>
              <a:endParaRPr/>
            </a:p>
          </p:txBody>
        </p:sp>
        <p:sp>
          <p:nvSpPr>
            <p:cNvPr id="11971" name="Google Shape;11971;p5"/>
            <p:cNvSpPr/>
            <p:nvPr/>
          </p:nvSpPr>
          <p:spPr>
            <a:xfrm>
              <a:off x="355089" y="3758472"/>
              <a:ext cx="4971256" cy="649440"/>
            </a:xfrm>
            <a:prstGeom prst="roundRect">
              <a:avLst>
                <a:gd fmla="val 16667" name="adj"/>
              </a:avLst>
            </a:prstGeom>
            <a:solidFill>
              <a:srgbClr val="F58365"/>
            </a:solidFill>
            <a:ln cap="flat" cmpd="sng" w="1270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
            <p:cNvSpPr txBox="1"/>
            <p:nvPr/>
          </p:nvSpPr>
          <p:spPr>
            <a:xfrm>
              <a:off x="386792" y="3790175"/>
              <a:ext cx="4907850" cy="586034"/>
            </a:xfrm>
            <a:prstGeom prst="rect">
              <a:avLst/>
            </a:prstGeom>
            <a:noFill/>
            <a:ln>
              <a:noFill/>
            </a:ln>
          </p:spPr>
          <p:txBody>
            <a:bodyPr anchorCtr="0" anchor="ctr" bIns="0" lIns="187900" spcFirstLastPara="1" rIns="187900" wrap="square" tIns="0">
              <a:noAutofit/>
            </a:bodyPr>
            <a:lstStyle/>
            <a:p>
              <a:pPr indent="0" lvl="0" marL="0" marR="0" rtl="0" algn="l">
                <a:lnSpc>
                  <a:spcPct val="90000"/>
                </a:lnSpc>
                <a:spcBef>
                  <a:spcPts val="0"/>
                </a:spcBef>
                <a:spcAft>
                  <a:spcPts val="0"/>
                </a:spcAft>
                <a:buClr>
                  <a:schemeClr val="accent1"/>
                </a:buClr>
                <a:buSzPts val="2200"/>
                <a:buFont typeface="Calibri"/>
                <a:buNone/>
              </a:pPr>
              <a:r>
                <a:rPr b="1" lang="en-US" sz="2200" u="none">
                  <a:solidFill>
                    <a:schemeClr val="accent1"/>
                  </a:solidFill>
                  <a:latin typeface="Calibri"/>
                  <a:ea typeface="Calibri"/>
                  <a:cs typeface="Calibri"/>
                  <a:sym typeface="Calibri"/>
                </a:rPr>
                <a:t>ILPQC Annual Conference </a:t>
              </a:r>
              <a:r>
                <a:rPr b="1" lang="en-US" sz="2200">
                  <a:solidFill>
                    <a:schemeClr val="accent1"/>
                  </a:solidFill>
                  <a:latin typeface="Calibri"/>
                  <a:ea typeface="Calibri"/>
                  <a:cs typeface="Calibri"/>
                  <a:sym typeface="Calibri"/>
                </a:rPr>
                <a:t>Survey! </a:t>
              </a:r>
              <a:endParaRPr/>
            </a:p>
          </p:txBody>
        </p:sp>
      </p:grpSp>
      <p:sp>
        <p:nvSpPr>
          <p:cNvPr id="11973" name="Google Shape;11973;p5"/>
          <p:cNvSpPr/>
          <p:nvPr/>
        </p:nvSpPr>
        <p:spPr>
          <a:xfrm>
            <a:off x="255288" y="4767980"/>
            <a:ext cx="3925017" cy="1653396"/>
          </a:xfrm>
          <a:prstGeom prst="roundRect">
            <a:avLst>
              <a:gd fmla="val 16667" name="adj"/>
            </a:avLst>
          </a:prstGeom>
          <a:solidFill>
            <a:schemeClr val="lt1"/>
          </a:solidFill>
          <a:ln cap="flat" cmpd="sng" w="12700">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200">
                <a:solidFill>
                  <a:schemeClr val="dk1"/>
                </a:solidFill>
                <a:latin typeface="Calibri"/>
                <a:ea typeface="Calibri"/>
                <a:cs typeface="Calibri"/>
                <a:sym typeface="Calibri"/>
              </a:rPr>
              <a:t>Data, Abstracts, &amp; AC Survey due: </a:t>
            </a:r>
            <a:endParaRPr/>
          </a:p>
          <a:p>
            <a:pPr indent="0" lvl="0" marL="0" marR="0" rtl="0" algn="ctr">
              <a:spcBef>
                <a:spcPts val="0"/>
              </a:spcBef>
              <a:spcAft>
                <a:spcPts val="0"/>
              </a:spcAft>
              <a:buNone/>
            </a:pPr>
            <a:r>
              <a:rPr b="1" lang="en-US" sz="2200">
                <a:solidFill>
                  <a:schemeClr val="dk1"/>
                </a:solidFill>
                <a:latin typeface="Calibri"/>
                <a:ea typeface="Calibri"/>
                <a:cs typeface="Calibri"/>
                <a:sym typeface="Calibri"/>
              </a:rPr>
              <a:t>Friday September 22nd, 2023</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87" name="Shape 12387"/>
        <p:cNvGrpSpPr/>
        <p:nvPr/>
      </p:nvGrpSpPr>
      <p:grpSpPr>
        <a:xfrm>
          <a:off x="0" y="0"/>
          <a:ext cx="0" cy="0"/>
          <a:chOff x="0" y="0"/>
          <a:chExt cx="0" cy="0"/>
        </a:xfrm>
      </p:grpSpPr>
      <p:sp>
        <p:nvSpPr>
          <p:cNvPr id="12388" name="Google Shape;12388;p50"/>
          <p:cNvSpPr txBox="1"/>
          <p:nvPr>
            <p:ph type="title"/>
          </p:nvPr>
        </p:nvSpPr>
        <p:spPr>
          <a:xfrm>
            <a:off x="247581" y="172509"/>
            <a:ext cx="10972800" cy="1325563"/>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Upcoming BE Calls</a:t>
            </a:r>
            <a:endParaRPr/>
          </a:p>
        </p:txBody>
      </p:sp>
      <p:sp>
        <p:nvSpPr>
          <p:cNvPr id="12389" name="Google Shape;12389;p50"/>
          <p:cNvSpPr txBox="1"/>
          <p:nvPr>
            <p:ph idx="12" type="sldNum"/>
          </p:nvPr>
        </p:nvSpPr>
        <p:spPr>
          <a:xfrm>
            <a:off x="8839200" y="6356350"/>
            <a:ext cx="27432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AEB3B7"/>
              </a:buClr>
              <a:buSzPts val="1200"/>
              <a:buFont typeface="Calibri"/>
              <a:buNone/>
            </a:pPr>
            <a:fld id="{00000000-1234-1234-1234-123412341234}" type="slidenum">
              <a:rPr b="0" i="0" lang="en-US" sz="1200" u="none" cap="none" strike="noStrike">
                <a:solidFill>
                  <a:srgbClr val="AEB3B7"/>
                </a:solidFill>
                <a:latin typeface="Calibri"/>
                <a:ea typeface="Calibri"/>
                <a:cs typeface="Calibri"/>
                <a:sym typeface="Calibri"/>
              </a:rPr>
              <a:t>‹#›</a:t>
            </a:fld>
            <a:endParaRPr b="0" i="0" sz="1200" u="none" cap="none" strike="noStrike">
              <a:solidFill>
                <a:srgbClr val="AEB3B7"/>
              </a:solidFill>
              <a:latin typeface="Calibri"/>
              <a:ea typeface="Calibri"/>
              <a:cs typeface="Calibri"/>
              <a:sym typeface="Calibri"/>
            </a:endParaRPr>
          </a:p>
        </p:txBody>
      </p:sp>
      <p:sp>
        <p:nvSpPr>
          <p:cNvPr id="12390" name="Google Shape;12390;p50"/>
          <p:cNvSpPr txBox="1"/>
          <p:nvPr>
            <p:ph idx="11" type="ftr"/>
          </p:nvPr>
        </p:nvSpPr>
        <p:spPr>
          <a:xfrm>
            <a:off x="609600" y="6356350"/>
            <a:ext cx="4114800" cy="365125"/>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919497"/>
              </a:buClr>
              <a:buSzPts val="1200"/>
              <a:buFont typeface="Calibri"/>
              <a:buNone/>
            </a:pPr>
            <a:r>
              <a:rPr b="0" i="0" lang="en-US" sz="1200" u="none" cap="none" strike="noStrike">
                <a:solidFill>
                  <a:srgbClr val="919497"/>
                </a:solidFill>
                <a:latin typeface="Calibri"/>
                <a:ea typeface="Calibri"/>
                <a:cs typeface="Calibri"/>
                <a:sym typeface="Calibri"/>
              </a:rPr>
              <a:t>Illinois Perinatal Quality Collaborative</a:t>
            </a:r>
            <a:endParaRPr/>
          </a:p>
        </p:txBody>
      </p:sp>
      <p:graphicFrame>
        <p:nvGraphicFramePr>
          <p:cNvPr id="12391" name="Google Shape;12391;p50"/>
          <p:cNvGraphicFramePr/>
          <p:nvPr/>
        </p:nvGraphicFramePr>
        <p:xfrm>
          <a:off x="249186" y="2464266"/>
          <a:ext cx="3000000" cy="3000000"/>
        </p:xfrm>
        <a:graphic>
          <a:graphicData uri="http://schemas.openxmlformats.org/drawingml/2006/table">
            <a:tbl>
              <a:tblPr bandRow="1" firstRow="1">
                <a:noFill/>
                <a:tableStyleId>{49B31544-3FAD-45E7-9992-548DB440DDB5}</a:tableStyleId>
              </a:tblPr>
              <a:tblGrid>
                <a:gridCol w="5530450"/>
                <a:gridCol w="4176125"/>
              </a:tblGrid>
              <a:tr h="744275">
                <a:tc>
                  <a:txBody>
                    <a:bodyPr/>
                    <a:lstStyle/>
                    <a:p>
                      <a:pPr indent="0" lvl="0" marL="0" marR="0" rtl="0" algn="l">
                        <a:spcBef>
                          <a:spcPts val="0"/>
                        </a:spcBef>
                        <a:spcAft>
                          <a:spcPts val="0"/>
                        </a:spcAft>
                        <a:buNone/>
                      </a:pPr>
                      <a:r>
                        <a:rPr lang="en-US" sz="2400" u="sng" cap="none" strike="noStrike">
                          <a:solidFill>
                            <a:srgbClr val="000000"/>
                          </a:solidFill>
                        </a:rPr>
                        <a:t>Event </a:t>
                      </a:r>
                      <a:endParaRPr/>
                    </a:p>
                  </a:txBody>
                  <a:tcPr marT="45725" marB="45725" marR="91450" marL="91450"/>
                </a:tc>
                <a:tc>
                  <a:txBody>
                    <a:bodyPr/>
                    <a:lstStyle/>
                    <a:p>
                      <a:pPr indent="0" lvl="0" marL="0" marR="0" rtl="0" algn="l">
                        <a:spcBef>
                          <a:spcPts val="0"/>
                        </a:spcBef>
                        <a:spcAft>
                          <a:spcPts val="0"/>
                        </a:spcAft>
                        <a:buNone/>
                      </a:pPr>
                      <a:r>
                        <a:rPr lang="en-US" sz="2400" u="sng">
                          <a:solidFill>
                            <a:srgbClr val="000000"/>
                          </a:solidFill>
                        </a:rPr>
                        <a:t>Day/Time </a:t>
                      </a:r>
                      <a:endParaRPr/>
                    </a:p>
                  </a:txBody>
                  <a:tcPr marT="45725" marB="45725" marR="91450" marL="91450"/>
                </a:tc>
              </a:tr>
              <a:tr h="949100">
                <a:tc>
                  <a:txBody>
                    <a:bodyPr/>
                    <a:lstStyle/>
                    <a:p>
                      <a:pPr indent="0" lvl="0" marL="0" marR="0" rtl="0" algn="l">
                        <a:lnSpc>
                          <a:spcPct val="100000"/>
                        </a:lnSpc>
                        <a:spcBef>
                          <a:spcPts val="0"/>
                        </a:spcBef>
                        <a:spcAft>
                          <a:spcPts val="0"/>
                        </a:spcAft>
                        <a:buClr>
                          <a:srgbClr val="444C55"/>
                        </a:buClr>
                        <a:buSzPts val="2400"/>
                        <a:buFont typeface="Calibri"/>
                        <a:buNone/>
                      </a:pPr>
                      <a:r>
                        <a:rPr b="1" i="0" lang="en-US" sz="2400" u="none" strike="noStrike">
                          <a:solidFill>
                            <a:schemeClr val="accent1"/>
                          </a:solidFill>
                          <a:latin typeface="Calibri"/>
                          <a:ea typeface="Calibri"/>
                          <a:cs typeface="Calibri"/>
                          <a:sym typeface="Calibri"/>
                        </a:rPr>
                        <a:t>BE QI Summer Series</a:t>
                      </a:r>
                      <a:r>
                        <a:rPr b="1" i="0" lang="en-US" sz="2400" u="none" strike="noStrike">
                          <a:solidFill>
                            <a:srgbClr val="000000"/>
                          </a:solidFill>
                          <a:latin typeface="Calibri"/>
                          <a:ea typeface="Calibri"/>
                          <a:cs typeface="Calibri"/>
                          <a:sym typeface="Calibri"/>
                        </a:rPr>
                        <a:t>: </a:t>
                      </a:r>
                      <a:endParaRPr b="0" i="0" sz="2400" u="none" strike="noStrike">
                        <a:solidFill>
                          <a:srgbClr val="000000"/>
                        </a:solidFill>
                        <a:latin typeface="Calibri"/>
                        <a:ea typeface="Calibri"/>
                        <a:cs typeface="Calibri"/>
                        <a:sym typeface="Calibri"/>
                      </a:endParaRPr>
                    </a:p>
                    <a:p>
                      <a:pPr indent="-342900" lvl="0" marL="342900" marR="0" rtl="0" algn="l">
                        <a:lnSpc>
                          <a:spcPct val="100000"/>
                        </a:lnSpc>
                        <a:spcBef>
                          <a:spcPts val="0"/>
                        </a:spcBef>
                        <a:spcAft>
                          <a:spcPts val="0"/>
                        </a:spcAft>
                        <a:buClr>
                          <a:srgbClr val="000000"/>
                        </a:buClr>
                        <a:buSzPts val="2400"/>
                        <a:buFont typeface="Arial"/>
                        <a:buChar char="•"/>
                      </a:pPr>
                      <a:r>
                        <a:rPr b="0" i="0" lang="en-US" sz="2400" u="none" strike="noStrike">
                          <a:solidFill>
                            <a:srgbClr val="000000"/>
                          </a:solidFill>
                          <a:latin typeface="Calibri"/>
                          <a:ea typeface="Calibri"/>
                          <a:cs typeface="Calibri"/>
                          <a:sym typeface="Calibri"/>
                        </a:rPr>
                        <a:t>Linking Patients to Community Resources</a:t>
                      </a:r>
                      <a:endParaRPr/>
                    </a:p>
                  </a:txBody>
                  <a:tcPr marT="45725" marB="45725" marR="91450" marL="91450"/>
                </a:tc>
                <a:tc>
                  <a:txBody>
                    <a:bodyPr/>
                    <a:lstStyle/>
                    <a:p>
                      <a:pPr indent="0" lvl="0" marL="0" marR="0" rtl="0" algn="l">
                        <a:spcBef>
                          <a:spcPts val="0"/>
                        </a:spcBef>
                        <a:spcAft>
                          <a:spcPts val="0"/>
                        </a:spcAft>
                        <a:buClr>
                          <a:schemeClr val="dk1"/>
                        </a:buClr>
                        <a:buSzPts val="2400"/>
                        <a:buFont typeface="Calibri"/>
                        <a:buNone/>
                      </a:pPr>
                      <a:r>
                        <a:t/>
                      </a:r>
                      <a:endParaRPr b="1" i="0" sz="2400" u="none" strike="noStrike">
                        <a:solidFill>
                          <a:schemeClr val="accent1"/>
                        </a:solidFill>
                        <a:latin typeface="Calibri"/>
                        <a:ea typeface="Calibri"/>
                        <a:cs typeface="Calibri"/>
                        <a:sym typeface="Calibri"/>
                      </a:endParaRPr>
                    </a:p>
                    <a:p>
                      <a:pPr indent="-342900" lvl="0" marL="342900" marR="0" rtl="0" algn="l">
                        <a:spcBef>
                          <a:spcPts val="0"/>
                        </a:spcBef>
                        <a:spcAft>
                          <a:spcPts val="0"/>
                        </a:spcAft>
                        <a:buClr>
                          <a:schemeClr val="accent1"/>
                        </a:buClr>
                        <a:buSzPts val="2400"/>
                        <a:buFont typeface="Arial"/>
                        <a:buChar char="•"/>
                      </a:pPr>
                      <a:r>
                        <a:rPr b="1" i="0" lang="en-US" sz="2400" u="none" strike="noStrike">
                          <a:solidFill>
                            <a:schemeClr val="accent1"/>
                          </a:solidFill>
                          <a:latin typeface="Calibri"/>
                          <a:ea typeface="Calibri"/>
                          <a:cs typeface="Calibri"/>
                          <a:sym typeface="Calibri"/>
                        </a:rPr>
                        <a:t>Thursday, August 24th at 12pm</a:t>
                      </a:r>
                      <a:endParaRPr/>
                    </a:p>
                  </a:txBody>
                  <a:tcPr marT="45725" marB="45725" marR="91450" marL="91450"/>
                </a:tc>
              </a:tr>
              <a:tr h="949100">
                <a:tc>
                  <a:txBody>
                    <a:bodyPr/>
                    <a:lstStyle/>
                    <a:p>
                      <a:pPr indent="0" lvl="0" marL="0" marR="0" rtl="0" algn="l">
                        <a:lnSpc>
                          <a:spcPct val="100000"/>
                        </a:lnSpc>
                        <a:spcBef>
                          <a:spcPts val="0"/>
                        </a:spcBef>
                        <a:spcAft>
                          <a:spcPts val="0"/>
                        </a:spcAft>
                        <a:buClr>
                          <a:schemeClr val="accent1"/>
                        </a:buClr>
                        <a:buSzPts val="2400"/>
                        <a:buFont typeface="Calibri"/>
                        <a:buNone/>
                      </a:pPr>
                      <a:r>
                        <a:rPr b="1" i="0" lang="en-US" sz="2400" u="none" strike="noStrike">
                          <a:solidFill>
                            <a:schemeClr val="accent1"/>
                          </a:solidFill>
                          <a:latin typeface="Calibri"/>
                          <a:ea typeface="Calibri"/>
                          <a:cs typeface="Calibri"/>
                          <a:sym typeface="Calibri"/>
                        </a:rPr>
                        <a:t>BE September Webinar</a:t>
                      </a:r>
                      <a:endParaRPr b="1" i="0" sz="2400" u="none" strike="noStrike">
                        <a:solidFill>
                          <a:schemeClr val="accent1"/>
                        </a:solidFill>
                        <a:latin typeface="Calibri"/>
                        <a:ea typeface="Calibri"/>
                        <a:cs typeface="Calibri"/>
                        <a:sym typeface="Calibri"/>
                      </a:endParaRPr>
                    </a:p>
                  </a:txBody>
                  <a:tcPr marT="45725" marB="45725" marR="91450" marL="91450"/>
                </a:tc>
                <a:tc>
                  <a:txBody>
                    <a:bodyPr/>
                    <a:lstStyle/>
                    <a:p>
                      <a:pPr indent="-342900" lvl="0" marL="342900" marR="0" rtl="0" algn="l">
                        <a:spcBef>
                          <a:spcPts val="0"/>
                        </a:spcBef>
                        <a:spcAft>
                          <a:spcPts val="0"/>
                        </a:spcAft>
                        <a:buClr>
                          <a:schemeClr val="accent1"/>
                        </a:buClr>
                        <a:buSzPts val="2400"/>
                        <a:buFont typeface="Arial"/>
                        <a:buChar char="•"/>
                      </a:pPr>
                      <a:r>
                        <a:rPr b="1" i="0" lang="en-US" sz="2400" u="none" strike="noStrike">
                          <a:solidFill>
                            <a:schemeClr val="accent1"/>
                          </a:solidFill>
                          <a:latin typeface="Calibri"/>
                          <a:ea typeface="Calibri"/>
                          <a:cs typeface="Calibri"/>
                          <a:sym typeface="Calibri"/>
                        </a:rPr>
                        <a:t>Monday, September 18th at 12pm</a:t>
                      </a:r>
                      <a:endParaRPr/>
                    </a:p>
                  </a:txBody>
                  <a:tcPr marT="45725" marB="45725" marR="91450" marL="91450"/>
                </a:tc>
              </a:tr>
            </a:tbl>
          </a:graphicData>
        </a:graphic>
      </p:graphicFrame>
      <p:pic>
        <p:nvPicPr>
          <p:cNvPr descr="Daily calendar with solid fill" id="12392" name="Google Shape;12392;p50"/>
          <p:cNvPicPr preferRelativeResize="0"/>
          <p:nvPr/>
        </p:nvPicPr>
        <p:blipFill rotWithShape="1">
          <a:blip r:embed="rId3">
            <a:alphaModFix/>
          </a:blip>
          <a:srcRect b="0" l="0" r="0" t="0"/>
          <a:stretch/>
        </p:blipFill>
        <p:spPr>
          <a:xfrm>
            <a:off x="9745910" y="2089272"/>
            <a:ext cx="2707630" cy="2676316"/>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97" name="Shape 12397"/>
        <p:cNvGrpSpPr/>
        <p:nvPr/>
      </p:nvGrpSpPr>
      <p:grpSpPr>
        <a:xfrm>
          <a:off x="0" y="0"/>
          <a:ext cx="0" cy="0"/>
          <a:chOff x="0" y="0"/>
          <a:chExt cx="0" cy="0"/>
        </a:xfrm>
      </p:grpSpPr>
      <p:sp>
        <p:nvSpPr>
          <p:cNvPr id="12398" name="Google Shape;12398;p51"/>
          <p:cNvSpPr txBox="1"/>
          <p:nvPr>
            <p:ph idx="12" type="sldNum"/>
          </p:nvPr>
        </p:nvSpPr>
        <p:spPr>
          <a:xfrm>
            <a:off x="8839200" y="6356351"/>
            <a:ext cx="2743200" cy="365200"/>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Clr>
                <a:srgbClr val="AEB3B7"/>
              </a:buClr>
              <a:buSzPts val="900"/>
              <a:buFont typeface="Calibri"/>
              <a:buNone/>
            </a:pPr>
            <a:fld id="{00000000-1234-1234-1234-123412341234}" type="slidenum">
              <a:rPr lang="en-US"/>
              <a:t>‹#›</a:t>
            </a:fld>
            <a:endParaRPr/>
          </a:p>
        </p:txBody>
      </p:sp>
      <p:sp>
        <p:nvSpPr>
          <p:cNvPr id="12399" name="Google Shape;12399;p51"/>
          <p:cNvSpPr txBox="1"/>
          <p:nvPr>
            <p:ph idx="11" type="ftr"/>
          </p:nvPr>
        </p:nvSpPr>
        <p:spPr>
          <a:xfrm>
            <a:off x="609600" y="6356351"/>
            <a:ext cx="4114800" cy="3652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Clr>
                <a:srgbClr val="919497"/>
              </a:buClr>
              <a:buSzPts val="900"/>
              <a:buFont typeface="Calibri"/>
              <a:buNone/>
            </a:pPr>
            <a:r>
              <a:rPr lang="en-US" sz="1200">
                <a:solidFill>
                  <a:srgbClr val="919497"/>
                </a:solidFill>
                <a:latin typeface="Calibri"/>
                <a:ea typeface="Calibri"/>
                <a:cs typeface="Calibri"/>
                <a:sym typeface="Calibri"/>
              </a:rPr>
              <a:t>Illinois Perinatal Quality Collaborative</a:t>
            </a:r>
            <a:endParaRPr/>
          </a:p>
        </p:txBody>
      </p:sp>
      <p:pic>
        <p:nvPicPr>
          <p:cNvPr descr="Text&#10;&#10;Description automatically generated" id="12400" name="Google Shape;12400;p51"/>
          <p:cNvPicPr preferRelativeResize="0"/>
          <p:nvPr/>
        </p:nvPicPr>
        <p:blipFill rotWithShape="1">
          <a:blip r:embed="rId3">
            <a:alphaModFix/>
          </a:blip>
          <a:srcRect b="0" l="0" r="0" t="0"/>
          <a:stretch/>
        </p:blipFill>
        <p:spPr>
          <a:xfrm>
            <a:off x="0" y="-12"/>
            <a:ext cx="6018675" cy="6282191"/>
          </a:xfrm>
          <a:prstGeom prst="rect">
            <a:avLst/>
          </a:prstGeom>
          <a:noFill/>
          <a:ln>
            <a:noFill/>
          </a:ln>
        </p:spPr>
      </p:pic>
      <p:pic>
        <p:nvPicPr>
          <p:cNvPr id="12401" name="Google Shape;12401;p51"/>
          <p:cNvPicPr preferRelativeResize="0"/>
          <p:nvPr/>
        </p:nvPicPr>
        <p:blipFill rotWithShape="1">
          <a:blip r:embed="rId4">
            <a:alphaModFix/>
          </a:blip>
          <a:srcRect b="0" l="0" r="0" t="0"/>
          <a:stretch/>
        </p:blipFill>
        <p:spPr>
          <a:xfrm>
            <a:off x="6018675" y="0"/>
            <a:ext cx="6173327" cy="6282173"/>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77" name="Shape 11977"/>
        <p:cNvGrpSpPr/>
        <p:nvPr/>
      </p:nvGrpSpPr>
      <p:grpSpPr>
        <a:xfrm>
          <a:off x="0" y="0"/>
          <a:ext cx="0" cy="0"/>
          <a:chOff x="0" y="0"/>
          <a:chExt cx="0" cy="0"/>
        </a:xfrm>
      </p:grpSpPr>
      <p:sp>
        <p:nvSpPr>
          <p:cNvPr id="11978" name="Google Shape;11978;p6"/>
          <p:cNvSpPr/>
          <p:nvPr/>
        </p:nvSpPr>
        <p:spPr>
          <a:xfrm>
            <a:off x="0" y="0"/>
            <a:ext cx="12188952"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79" name="Google Shape;11979;p6"/>
          <p:cNvSpPr txBox="1"/>
          <p:nvPr>
            <p:ph type="title"/>
          </p:nvPr>
        </p:nvSpPr>
        <p:spPr>
          <a:xfrm>
            <a:off x="640080" y="325369"/>
            <a:ext cx="5375016" cy="1956841"/>
          </a:xfrm>
          <a:prstGeom prst="rect">
            <a:avLst/>
          </a:prstGeom>
          <a:noFill/>
          <a:ln>
            <a:noFill/>
          </a:ln>
        </p:spPr>
        <p:txBody>
          <a:bodyPr anchorCtr="0" anchor="b" bIns="45700" lIns="91425" spcFirstLastPara="1" rIns="91425" wrap="square" tIns="45700">
            <a:normAutofit fontScale="90000"/>
          </a:bodyPr>
          <a:lstStyle/>
          <a:p>
            <a:pPr indent="0" lvl="0" marL="0" rtl="0" algn="l">
              <a:lnSpc>
                <a:spcPct val="90000"/>
              </a:lnSpc>
              <a:spcBef>
                <a:spcPts val="0"/>
              </a:spcBef>
              <a:spcAft>
                <a:spcPts val="0"/>
              </a:spcAft>
              <a:buClr>
                <a:schemeClr val="accent1"/>
              </a:buClr>
              <a:buSzPct val="100000"/>
              <a:buFont typeface="Calibri"/>
              <a:buNone/>
            </a:pPr>
            <a:r>
              <a:rPr lang="en-US" sz="4200"/>
              <a:t>11th Annual Conference </a:t>
            </a:r>
            <a:br>
              <a:rPr lang="en-US" sz="4200"/>
            </a:br>
            <a:r>
              <a:rPr lang="en-US" sz="4200"/>
              <a:t>Planning Committee Volunteers </a:t>
            </a:r>
            <a:endParaRPr sz="4200"/>
          </a:p>
        </p:txBody>
      </p:sp>
      <p:sp>
        <p:nvSpPr>
          <p:cNvPr id="11980" name="Google Shape;11980;p6"/>
          <p:cNvSpPr/>
          <p:nvPr/>
        </p:nvSpPr>
        <p:spPr>
          <a:xfrm>
            <a:off x="640080" y="2586994"/>
            <a:ext cx="3474720" cy="18288"/>
          </a:xfrm>
          <a:custGeom>
            <a:rect b="b" l="l" r="r" t="t"/>
            <a:pathLst>
              <a:path extrusionOk="0" fill="none" h="18288" w="347472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extrusionOk="0" h="18288" w="347472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cap="rnd" cmpd="sng" w="444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81" name="Google Shape;11981;p6"/>
          <p:cNvSpPr txBox="1"/>
          <p:nvPr>
            <p:ph idx="1" type="body"/>
          </p:nvPr>
        </p:nvSpPr>
        <p:spPr>
          <a:xfrm>
            <a:off x="640080" y="2872899"/>
            <a:ext cx="4243589" cy="3320668"/>
          </a:xfrm>
          <a:prstGeom prst="rect">
            <a:avLst/>
          </a:prstGeom>
          <a:noFill/>
          <a:ln>
            <a:noFill/>
          </a:ln>
        </p:spPr>
        <p:txBody>
          <a:bodyPr anchorCtr="0" anchor="t" bIns="45700" lIns="91425" spcFirstLastPara="1" rIns="91425" wrap="square" tIns="45700">
            <a:normAutofit lnSpcReduction="10000"/>
          </a:bodyPr>
          <a:lstStyle/>
          <a:p>
            <a:pPr indent="-228600" lvl="0" marL="228600" rtl="0" algn="l">
              <a:lnSpc>
                <a:spcPct val="100000"/>
              </a:lnSpc>
              <a:spcBef>
                <a:spcPts val="0"/>
              </a:spcBef>
              <a:spcAft>
                <a:spcPts val="0"/>
              </a:spcAft>
              <a:buSzPts val="2400"/>
              <a:buChar char="•"/>
            </a:pPr>
            <a:r>
              <a:rPr b="1" lang="en-US">
                <a:solidFill>
                  <a:schemeClr val="accent1"/>
                </a:solidFill>
              </a:rPr>
              <a:t>Want to join our team to help bring the ILPQC magic to life? </a:t>
            </a:r>
            <a:endParaRPr/>
          </a:p>
          <a:p>
            <a:pPr indent="-228600" lvl="0" marL="228600" rtl="0" algn="l">
              <a:lnSpc>
                <a:spcPct val="100000"/>
              </a:lnSpc>
              <a:spcBef>
                <a:spcPts val="2000"/>
              </a:spcBef>
              <a:spcAft>
                <a:spcPts val="0"/>
              </a:spcAft>
              <a:buSzPts val="2800"/>
              <a:buChar char="•"/>
            </a:pPr>
            <a:r>
              <a:rPr b="1" lang="en-US" sz="2800">
                <a:solidFill>
                  <a:schemeClr val="accent3"/>
                </a:solidFill>
              </a:rPr>
              <a:t>Join the Annual Conference Planning Committee! </a:t>
            </a:r>
            <a:endParaRPr/>
          </a:p>
          <a:p>
            <a:pPr indent="-228600" lvl="0" marL="228600" rtl="0" algn="l">
              <a:lnSpc>
                <a:spcPct val="100000"/>
              </a:lnSpc>
              <a:spcBef>
                <a:spcPts val="2000"/>
              </a:spcBef>
              <a:spcAft>
                <a:spcPts val="0"/>
              </a:spcAft>
              <a:buSzPts val="2800"/>
              <a:buChar char="•"/>
            </a:pPr>
            <a:r>
              <a:rPr b="1" lang="en-US" sz="2800">
                <a:solidFill>
                  <a:schemeClr val="accent1"/>
                </a:solidFill>
              </a:rPr>
              <a:t>Interested? Email </a:t>
            </a:r>
            <a:r>
              <a:rPr b="1" lang="en-US" sz="2800" u="sng">
                <a:solidFill>
                  <a:schemeClr val="accent1"/>
                </a:solidFill>
                <a:hlinkClick r:id="rId3">
                  <a:extLst>
                    <a:ext uri="{A12FA001-AC4F-418D-AE19-62706E023703}">
                      <ahyp:hlinkClr val="tx"/>
                    </a:ext>
                  </a:extLst>
                </a:hlinkClick>
              </a:rPr>
              <a:t>info@ilpqc.org</a:t>
            </a:r>
            <a:endParaRPr/>
          </a:p>
        </p:txBody>
      </p:sp>
      <p:pic>
        <p:nvPicPr>
          <p:cNvPr descr="Several hands raised and ready to answer a question" id="11982" name="Google Shape;11982;p6"/>
          <p:cNvPicPr preferRelativeResize="0"/>
          <p:nvPr/>
        </p:nvPicPr>
        <p:blipFill rotWithShape="1">
          <a:blip r:embed="rId4">
            <a:alphaModFix/>
          </a:blip>
          <a:srcRect b="-1" l="17899" r="15147" t="0"/>
          <a:stretch/>
        </p:blipFill>
        <p:spPr>
          <a:xfrm>
            <a:off x="5311702" y="10"/>
            <a:ext cx="6878775" cy="6857990"/>
          </a:xfrm>
          <a:custGeom>
            <a:rect b="b" l="l" r="r" t="t"/>
            <a:pathLst>
              <a:path extrusionOk="0" h="6858000" w="6878775">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noFill/>
          <a:ln>
            <a:noFill/>
          </a:ln>
        </p:spPr>
      </p:pic>
      <p:sp>
        <p:nvSpPr>
          <p:cNvPr id="11983" name="Google Shape;11983;p6"/>
          <p:cNvSpPr txBox="1"/>
          <p:nvPr>
            <p:ph idx="11" type="ftr"/>
          </p:nvPr>
        </p:nvSpPr>
        <p:spPr>
          <a:xfrm>
            <a:off x="62484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None/>
            </a:pPr>
            <a:r>
              <a:rPr lang="en-US">
                <a:solidFill>
                  <a:srgbClr val="FFFFFF"/>
                </a:solidFill>
              </a:rPr>
              <a:t>Illinois Perinatal Quality Collaborative</a:t>
            </a:r>
            <a:endParaRPr/>
          </a:p>
        </p:txBody>
      </p:sp>
      <p:sp>
        <p:nvSpPr>
          <p:cNvPr id="11984" name="Google Shape;11984;p6"/>
          <p:cNvSpPr txBox="1"/>
          <p:nvPr>
            <p:ph idx="12" type="sldNum"/>
          </p:nvPr>
        </p:nvSpPr>
        <p:spPr>
          <a:xfrm>
            <a:off x="10439400" y="6356350"/>
            <a:ext cx="9144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None/>
            </a:pPr>
            <a:fld id="{00000000-1234-1234-1234-123412341234}" type="slidenum">
              <a:rPr lang="en-US">
                <a:solidFill>
                  <a:srgbClr val="FFFFFF"/>
                </a:solidFill>
              </a:rPr>
              <a:t>‹#›</a:t>
            </a:fld>
            <a:endParaRPr>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88" name="Shape 11988"/>
        <p:cNvGrpSpPr/>
        <p:nvPr/>
      </p:nvGrpSpPr>
      <p:grpSpPr>
        <a:xfrm>
          <a:off x="0" y="0"/>
          <a:ext cx="0" cy="0"/>
          <a:chOff x="0" y="0"/>
          <a:chExt cx="0" cy="0"/>
        </a:xfrm>
      </p:grpSpPr>
      <p:sp>
        <p:nvSpPr>
          <p:cNvPr id="11989" name="Google Shape;11989;p7"/>
          <p:cNvSpPr txBox="1"/>
          <p:nvPr>
            <p:ph type="title"/>
          </p:nvPr>
        </p:nvSpPr>
        <p:spPr>
          <a:xfrm>
            <a:off x="1413310" y="701748"/>
            <a:ext cx="9365380" cy="2014679"/>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3600"/>
              <a:buFont typeface="Calibri"/>
              <a:buNone/>
            </a:pPr>
            <a:r>
              <a:rPr lang="en-US"/>
              <a:t>Birth Equity Data Review</a:t>
            </a:r>
            <a:endParaRPr/>
          </a:p>
        </p:txBody>
      </p:sp>
      <p:sp>
        <p:nvSpPr>
          <p:cNvPr id="11990" name="Google Shape;11990;p7"/>
          <p:cNvSpPr txBox="1"/>
          <p:nvPr>
            <p:ph idx="1" type="subTitle"/>
          </p:nvPr>
        </p:nvSpPr>
        <p:spPr>
          <a:xfrm>
            <a:off x="1413310" y="3081639"/>
            <a:ext cx="9365380" cy="986569"/>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400"/>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94" name="Shape 11994"/>
        <p:cNvGrpSpPr/>
        <p:nvPr/>
      </p:nvGrpSpPr>
      <p:grpSpPr>
        <a:xfrm>
          <a:off x="0" y="0"/>
          <a:ext cx="0" cy="0"/>
          <a:chOff x="0" y="0"/>
          <a:chExt cx="0" cy="0"/>
        </a:xfrm>
      </p:grpSpPr>
      <p:sp>
        <p:nvSpPr>
          <p:cNvPr id="11995" name="Google Shape;11995;p8"/>
          <p:cNvSpPr/>
          <p:nvPr/>
        </p:nvSpPr>
        <p:spPr>
          <a:xfrm>
            <a:off x="0" y="0"/>
            <a:ext cx="121920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1996" name="Google Shape;11996;p8"/>
          <p:cNvSpPr txBox="1"/>
          <p:nvPr>
            <p:ph type="title"/>
          </p:nvPr>
        </p:nvSpPr>
        <p:spPr>
          <a:xfrm>
            <a:off x="369188" y="659058"/>
            <a:ext cx="3834254" cy="1719072"/>
          </a:xfrm>
          <a:prstGeom prst="rect">
            <a:avLst/>
          </a:prstGeom>
          <a:noFill/>
          <a:ln>
            <a:noFill/>
          </a:ln>
        </p:spPr>
        <p:txBody>
          <a:bodyPr anchorCtr="0" anchor="b" bIns="45700" lIns="91425" spcFirstLastPara="1" rIns="91425" wrap="square" tIns="45700">
            <a:normAutofit fontScale="90000"/>
          </a:bodyPr>
          <a:lstStyle/>
          <a:p>
            <a:pPr indent="0" lvl="0" marL="0" rtl="0" algn="ctr">
              <a:lnSpc>
                <a:spcPct val="100000"/>
              </a:lnSpc>
              <a:spcBef>
                <a:spcPts val="0"/>
              </a:spcBef>
              <a:spcAft>
                <a:spcPts val="0"/>
              </a:spcAft>
              <a:buClr>
                <a:schemeClr val="accent1"/>
              </a:buClr>
              <a:buSzPct val="100000"/>
              <a:buFont typeface="Calibri"/>
              <a:buNone/>
            </a:pPr>
            <a:r>
              <a:rPr lang="en-US" sz="5400"/>
              <a:t>Birth Equity Initiative Aim</a:t>
            </a:r>
            <a:endParaRPr sz="5400"/>
          </a:p>
        </p:txBody>
      </p:sp>
      <p:sp>
        <p:nvSpPr>
          <p:cNvPr id="11997" name="Google Shape;11997;p8"/>
          <p:cNvSpPr/>
          <p:nvPr/>
        </p:nvSpPr>
        <p:spPr>
          <a:xfrm>
            <a:off x="643278" y="2573756"/>
            <a:ext cx="3255095" cy="18288"/>
          </a:xfrm>
          <a:custGeom>
            <a:rect b="b" l="l" r="r" t="t"/>
            <a:pathLst>
              <a:path extrusionOk="0" fill="none" h="18288" w="3255095">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extrusionOk="0" h="18288" w="3255095">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cap="rnd" cmpd="sng" w="3810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1998" name="Google Shape;11998;p8"/>
          <p:cNvSpPr txBox="1"/>
          <p:nvPr>
            <p:ph idx="1" type="body"/>
          </p:nvPr>
        </p:nvSpPr>
        <p:spPr>
          <a:xfrm>
            <a:off x="630936" y="2807208"/>
            <a:ext cx="3429000" cy="3410712"/>
          </a:xfrm>
          <a:prstGeom prst="rect">
            <a:avLst/>
          </a:prstGeom>
          <a:noFill/>
          <a:ln>
            <a:noFill/>
          </a:ln>
        </p:spPr>
        <p:txBody>
          <a:bodyPr anchorCtr="0" anchor="t" bIns="45700" lIns="91425" spcFirstLastPara="1" rIns="91425" wrap="square" tIns="45700">
            <a:normAutofit fontScale="92500"/>
          </a:bodyPr>
          <a:lstStyle/>
          <a:p>
            <a:pPr indent="0" lvl="0" marL="0" rtl="0" algn="ctr">
              <a:lnSpc>
                <a:spcPct val="100000"/>
              </a:lnSpc>
              <a:spcBef>
                <a:spcPts val="0"/>
              </a:spcBef>
              <a:spcAft>
                <a:spcPts val="0"/>
              </a:spcAft>
              <a:buSzPct val="100000"/>
              <a:buNone/>
            </a:pPr>
            <a:r>
              <a:rPr b="1" lang="en-US" sz="3600">
                <a:solidFill>
                  <a:schemeClr val="accent1"/>
                </a:solidFill>
              </a:rPr>
              <a:t>By December 2023, ≥ 70% of participating hospitals will have implemented all key strategies</a:t>
            </a:r>
            <a:endParaRPr/>
          </a:p>
        </p:txBody>
      </p:sp>
      <p:pic>
        <p:nvPicPr>
          <p:cNvPr descr="Shape, square&#10;&#10;Description automatically generated" id="11999" name="Google Shape;11999;p8"/>
          <p:cNvPicPr preferRelativeResize="0"/>
          <p:nvPr/>
        </p:nvPicPr>
        <p:blipFill rotWithShape="1">
          <a:blip r:embed="rId3">
            <a:alphaModFix/>
          </a:blip>
          <a:srcRect b="0" l="0" r="0" t="0"/>
          <a:stretch/>
        </p:blipFill>
        <p:spPr>
          <a:xfrm>
            <a:off x="4209315" y="103728"/>
            <a:ext cx="7622789" cy="6147774"/>
          </a:xfrm>
          <a:prstGeom prst="rect">
            <a:avLst/>
          </a:prstGeom>
          <a:noFill/>
          <a:ln>
            <a:noFill/>
          </a:ln>
        </p:spPr>
      </p:pic>
      <p:sp>
        <p:nvSpPr>
          <p:cNvPr id="12000" name="Google Shape;12000;p8"/>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rmAutofit/>
          </a:bodyPr>
          <a:lstStyle/>
          <a:p>
            <a:pPr indent="0" lvl="0" marL="0" rtl="0" algn="ctr">
              <a:spcBef>
                <a:spcPts val="0"/>
              </a:spcBef>
              <a:spcAft>
                <a:spcPts val="0"/>
              </a:spcAft>
              <a:buClr>
                <a:srgbClr val="919497"/>
              </a:buClr>
              <a:buSzPts val="1400"/>
              <a:buFont typeface="Calibri"/>
              <a:buNone/>
            </a:pPr>
            <a:r>
              <a:rPr lang="en-US"/>
              <a:t>Illinois Perinatal Quality Collaborative</a:t>
            </a:r>
            <a:endParaRPr/>
          </a:p>
        </p:txBody>
      </p:sp>
      <p:sp>
        <p:nvSpPr>
          <p:cNvPr id="12001" name="Google Shape;12001;p8"/>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Clr>
                <a:srgbClr val="AEB3B7"/>
              </a:buClr>
              <a:buSzPts val="1200"/>
              <a:buFont typeface="Calibri"/>
              <a:buNone/>
            </a:pPr>
            <a:fld id="{00000000-1234-1234-1234-123412341234}" type="slidenum">
              <a:rPr lang="en-US"/>
              <a:t>‹#›</a:t>
            </a:fld>
            <a:endParaRPr/>
          </a:p>
        </p:txBody>
      </p:sp>
      <p:pic>
        <p:nvPicPr>
          <p:cNvPr descr="Clipboard Checked with solid fill" id="12002" name="Google Shape;12002;p8"/>
          <p:cNvPicPr preferRelativeResize="0"/>
          <p:nvPr/>
        </p:nvPicPr>
        <p:blipFill rotWithShape="1">
          <a:blip r:embed="rId4">
            <a:alphaModFix/>
          </a:blip>
          <a:srcRect b="0" l="0" r="0" t="0"/>
          <a:stretch/>
        </p:blipFill>
        <p:spPr>
          <a:xfrm>
            <a:off x="4847163" y="880702"/>
            <a:ext cx="1274190" cy="1282657"/>
          </a:xfrm>
          <a:prstGeom prst="rect">
            <a:avLst/>
          </a:prstGeom>
          <a:noFill/>
          <a:ln>
            <a:noFill/>
          </a:ln>
        </p:spPr>
      </p:pic>
      <p:sp>
        <p:nvSpPr>
          <p:cNvPr id="12003" name="Google Shape;12003;p8"/>
          <p:cNvSpPr/>
          <p:nvPr/>
        </p:nvSpPr>
        <p:spPr>
          <a:xfrm>
            <a:off x="5255845" y="197827"/>
            <a:ext cx="5529384" cy="49823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3600"/>
              <a:buFont typeface="Calibri"/>
              <a:buNone/>
            </a:pPr>
            <a:r>
              <a:rPr b="1" lang="en-US" sz="3600">
                <a:solidFill>
                  <a:schemeClr val="accent1"/>
                </a:solidFill>
                <a:latin typeface="Calibri"/>
                <a:ea typeface="Calibri"/>
                <a:cs typeface="Calibri"/>
                <a:sym typeface="Calibri"/>
              </a:rPr>
              <a:t>Birth Equity Key Strategies</a:t>
            </a:r>
            <a:endParaRPr sz="1800">
              <a:solidFill>
                <a:schemeClr val="dk1"/>
              </a:solidFill>
              <a:latin typeface="Arial"/>
              <a:ea typeface="Arial"/>
              <a:cs typeface="Arial"/>
              <a:sym typeface="Arial"/>
            </a:endParaRPr>
          </a:p>
        </p:txBody>
      </p:sp>
      <p:pic>
        <p:nvPicPr>
          <p:cNvPr descr="Handshake with solid fill" id="12004" name="Google Shape;12004;p8"/>
          <p:cNvPicPr preferRelativeResize="0"/>
          <p:nvPr/>
        </p:nvPicPr>
        <p:blipFill rotWithShape="1">
          <a:blip r:embed="rId5">
            <a:alphaModFix/>
          </a:blip>
          <a:srcRect b="0" l="0" r="0" t="0"/>
          <a:stretch/>
        </p:blipFill>
        <p:spPr>
          <a:xfrm>
            <a:off x="7295732" y="842280"/>
            <a:ext cx="1436659" cy="1407514"/>
          </a:xfrm>
          <a:prstGeom prst="rect">
            <a:avLst/>
          </a:prstGeom>
          <a:noFill/>
          <a:ln>
            <a:noFill/>
          </a:ln>
        </p:spPr>
      </p:pic>
      <p:pic>
        <p:nvPicPr>
          <p:cNvPr descr="Medical with solid fill" id="12005" name="Google Shape;12005;p8"/>
          <p:cNvPicPr preferRelativeResize="0"/>
          <p:nvPr/>
        </p:nvPicPr>
        <p:blipFill rotWithShape="1">
          <a:blip r:embed="rId6">
            <a:alphaModFix/>
          </a:blip>
          <a:srcRect b="0" l="0" r="0" t="0"/>
          <a:stretch/>
        </p:blipFill>
        <p:spPr>
          <a:xfrm>
            <a:off x="9913379" y="828369"/>
            <a:ext cx="1284537" cy="1265700"/>
          </a:xfrm>
          <a:prstGeom prst="rect">
            <a:avLst/>
          </a:prstGeom>
          <a:noFill/>
          <a:ln>
            <a:noFill/>
          </a:ln>
        </p:spPr>
      </p:pic>
      <p:pic>
        <p:nvPicPr>
          <p:cNvPr descr="Group success outline" id="12006" name="Google Shape;12006;p8"/>
          <p:cNvPicPr preferRelativeResize="0"/>
          <p:nvPr/>
        </p:nvPicPr>
        <p:blipFill rotWithShape="1">
          <a:blip r:embed="rId7">
            <a:alphaModFix/>
          </a:blip>
          <a:srcRect b="0" l="0" r="0" t="0"/>
          <a:stretch/>
        </p:blipFill>
        <p:spPr>
          <a:xfrm>
            <a:off x="4679909" y="3518551"/>
            <a:ext cx="1621877" cy="1624433"/>
          </a:xfrm>
          <a:prstGeom prst="rect">
            <a:avLst/>
          </a:prstGeom>
          <a:noFill/>
          <a:ln>
            <a:noFill/>
          </a:ln>
        </p:spPr>
      </p:pic>
      <p:pic>
        <p:nvPicPr>
          <p:cNvPr descr="Cheers with solid fill" id="12007" name="Google Shape;12007;p8"/>
          <p:cNvPicPr preferRelativeResize="0"/>
          <p:nvPr/>
        </p:nvPicPr>
        <p:blipFill rotWithShape="1">
          <a:blip r:embed="rId8">
            <a:alphaModFix/>
          </a:blip>
          <a:srcRect b="0" l="0" r="0" t="0"/>
          <a:stretch/>
        </p:blipFill>
        <p:spPr>
          <a:xfrm>
            <a:off x="7242446" y="3580351"/>
            <a:ext cx="1540139" cy="1491064"/>
          </a:xfrm>
          <a:prstGeom prst="rect">
            <a:avLst/>
          </a:prstGeom>
          <a:noFill/>
          <a:ln>
            <a:noFill/>
          </a:ln>
        </p:spPr>
      </p:pic>
      <p:pic>
        <p:nvPicPr>
          <p:cNvPr descr="Chat bubble with solid fill" id="12008" name="Google Shape;12008;p8"/>
          <p:cNvPicPr preferRelativeResize="0"/>
          <p:nvPr/>
        </p:nvPicPr>
        <p:blipFill rotWithShape="1">
          <a:blip r:embed="rId9">
            <a:alphaModFix/>
          </a:blip>
          <a:srcRect b="0" l="0" r="0" t="0"/>
          <a:stretch/>
        </p:blipFill>
        <p:spPr>
          <a:xfrm>
            <a:off x="9654653" y="3451473"/>
            <a:ext cx="1070892" cy="1062825"/>
          </a:xfrm>
          <a:prstGeom prst="rect">
            <a:avLst/>
          </a:prstGeom>
          <a:noFill/>
          <a:ln>
            <a:noFill/>
          </a:ln>
        </p:spPr>
      </p:pic>
      <p:pic>
        <p:nvPicPr>
          <p:cNvPr descr="Comment Heart with solid fill" id="12009" name="Google Shape;12009;p8"/>
          <p:cNvPicPr preferRelativeResize="0"/>
          <p:nvPr/>
        </p:nvPicPr>
        <p:blipFill rotWithShape="1">
          <a:blip r:embed="rId10">
            <a:alphaModFix/>
          </a:blip>
          <a:srcRect b="0" l="0" r="0" t="0"/>
          <a:stretch/>
        </p:blipFill>
        <p:spPr>
          <a:xfrm>
            <a:off x="10452329" y="3980349"/>
            <a:ext cx="1070340" cy="1036423"/>
          </a:xfrm>
          <a:prstGeom prst="rect">
            <a:avLst/>
          </a:prstGeom>
          <a:noFill/>
          <a:ln>
            <a:noFill/>
          </a:ln>
        </p:spPr>
      </p:pic>
      <p:sp>
        <p:nvSpPr>
          <p:cNvPr id="12010" name="Google Shape;12010;p8"/>
          <p:cNvSpPr txBox="1"/>
          <p:nvPr/>
        </p:nvSpPr>
        <p:spPr>
          <a:xfrm>
            <a:off x="4206631" y="2164861"/>
            <a:ext cx="2557585" cy="12003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Optimize race and ethnicity data</a:t>
            </a:r>
            <a:r>
              <a:rPr lang="en-US" sz="1800">
                <a:solidFill>
                  <a:schemeClr val="dk1"/>
                </a:solidFill>
                <a:latin typeface="Calibri"/>
                <a:ea typeface="Calibri"/>
                <a:cs typeface="Calibri"/>
                <a:sym typeface="Calibri"/>
              </a:rPr>
              <a:t> collection and review stratified data ​</a:t>
            </a:r>
            <a:endParaRPr sz="1800">
              <a:solidFill>
                <a:schemeClr val="dk1"/>
              </a:solidFill>
              <a:latin typeface="Arial"/>
              <a:ea typeface="Arial"/>
              <a:cs typeface="Arial"/>
              <a:sym typeface="Arial"/>
            </a:endParaRPr>
          </a:p>
        </p:txBody>
      </p:sp>
      <p:sp>
        <p:nvSpPr>
          <p:cNvPr id="12011" name="Google Shape;12011;p8"/>
          <p:cNvSpPr txBox="1"/>
          <p:nvPr/>
        </p:nvSpPr>
        <p:spPr>
          <a:xfrm>
            <a:off x="6727093" y="2145324"/>
            <a:ext cx="2586893" cy="12003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lang="en-US" sz="1800">
                <a:solidFill>
                  <a:schemeClr val="dk1"/>
                </a:solidFill>
                <a:latin typeface="Calibri"/>
                <a:ea typeface="Calibri"/>
                <a:cs typeface="Calibri"/>
                <a:sym typeface="Calibri"/>
              </a:rPr>
              <a:t>Screen all patients for </a:t>
            </a:r>
            <a:r>
              <a:rPr b="1" lang="en-US" sz="1800">
                <a:solidFill>
                  <a:schemeClr val="dk1"/>
                </a:solidFill>
                <a:latin typeface="Calibri"/>
                <a:ea typeface="Calibri"/>
                <a:cs typeface="Calibri"/>
                <a:sym typeface="Calibri"/>
              </a:rPr>
              <a:t>social determinants of health</a:t>
            </a:r>
            <a:r>
              <a:rPr lang="en-US" sz="1800">
                <a:solidFill>
                  <a:schemeClr val="dk1"/>
                </a:solidFill>
                <a:latin typeface="Calibri"/>
                <a:ea typeface="Calibri"/>
                <a:cs typeface="Calibri"/>
                <a:sym typeface="Calibri"/>
              </a:rPr>
              <a:t> and link to needed services​</a:t>
            </a:r>
            <a:endParaRPr sz="1800">
              <a:solidFill>
                <a:schemeClr val="dk1"/>
              </a:solidFill>
              <a:latin typeface="Arial"/>
              <a:ea typeface="Arial"/>
              <a:cs typeface="Arial"/>
              <a:sym typeface="Arial"/>
            </a:endParaRPr>
          </a:p>
        </p:txBody>
      </p:sp>
      <p:sp>
        <p:nvSpPr>
          <p:cNvPr id="12012" name="Google Shape;12012;p8"/>
          <p:cNvSpPr txBox="1"/>
          <p:nvPr/>
        </p:nvSpPr>
        <p:spPr>
          <a:xfrm>
            <a:off x="9530862" y="2018323"/>
            <a:ext cx="2059354" cy="1477328"/>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Standardize postpartum safety</a:t>
            </a:r>
            <a:r>
              <a:rPr lang="en-US" sz="1800">
                <a:solidFill>
                  <a:schemeClr val="dk1"/>
                </a:solidFill>
                <a:latin typeface="Calibri"/>
                <a:ea typeface="Calibri"/>
                <a:cs typeface="Calibri"/>
                <a:sym typeface="Calibri"/>
              </a:rPr>
              <a:t> education and schedule early postpartum visit​</a:t>
            </a:r>
            <a:endParaRPr sz="1800">
              <a:solidFill>
                <a:schemeClr val="dk1"/>
              </a:solidFill>
              <a:latin typeface="Arial"/>
              <a:ea typeface="Arial"/>
              <a:cs typeface="Arial"/>
              <a:sym typeface="Arial"/>
            </a:endParaRPr>
          </a:p>
        </p:txBody>
      </p:sp>
      <p:sp>
        <p:nvSpPr>
          <p:cNvPr id="12013" name="Google Shape;12013;p8"/>
          <p:cNvSpPr txBox="1"/>
          <p:nvPr/>
        </p:nvSpPr>
        <p:spPr>
          <a:xfrm>
            <a:off x="4118708" y="4929554"/>
            <a:ext cx="2743200" cy="12003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Engage patients and community members</a:t>
            </a:r>
            <a:r>
              <a:rPr lang="en-US" sz="1800">
                <a:solidFill>
                  <a:schemeClr val="dk1"/>
                </a:solidFill>
                <a:latin typeface="Calibri"/>
                <a:ea typeface="Calibri"/>
                <a:cs typeface="Calibri"/>
                <a:sym typeface="Calibri"/>
              </a:rPr>
              <a:t> for quality improvement input ​</a:t>
            </a:r>
            <a:endParaRPr sz="1800">
              <a:solidFill>
                <a:schemeClr val="dk1"/>
              </a:solidFill>
              <a:latin typeface="Arial"/>
              <a:ea typeface="Arial"/>
              <a:cs typeface="Arial"/>
              <a:sym typeface="Arial"/>
            </a:endParaRPr>
          </a:p>
        </p:txBody>
      </p:sp>
      <p:sp>
        <p:nvSpPr>
          <p:cNvPr id="12014" name="Google Shape;12014;p8"/>
          <p:cNvSpPr txBox="1"/>
          <p:nvPr/>
        </p:nvSpPr>
        <p:spPr>
          <a:xfrm>
            <a:off x="6795477" y="4968631"/>
            <a:ext cx="2479431" cy="12003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b="1" lang="en-US" sz="1800">
                <a:solidFill>
                  <a:schemeClr val="dk1"/>
                </a:solidFill>
                <a:latin typeface="Calibri"/>
                <a:ea typeface="Calibri"/>
                <a:cs typeface="Calibri"/>
                <a:sym typeface="Calibri"/>
              </a:rPr>
              <a:t>Implicit bias &amp; respectful care</a:t>
            </a:r>
            <a:r>
              <a:rPr lang="en-US" sz="1800">
                <a:solidFill>
                  <a:schemeClr val="dk1"/>
                </a:solidFill>
                <a:latin typeface="Calibri"/>
                <a:ea typeface="Calibri"/>
                <a:cs typeface="Calibri"/>
                <a:sym typeface="Calibri"/>
              </a:rPr>
              <a:t> training for providers, nurses, other staff​</a:t>
            </a:r>
            <a:endParaRPr sz="1800">
              <a:solidFill>
                <a:schemeClr val="dk1"/>
              </a:solidFill>
              <a:latin typeface="Arial"/>
              <a:ea typeface="Arial"/>
              <a:cs typeface="Arial"/>
              <a:sym typeface="Arial"/>
            </a:endParaRPr>
          </a:p>
        </p:txBody>
      </p:sp>
      <p:sp>
        <p:nvSpPr>
          <p:cNvPr id="12015" name="Google Shape;12015;p8"/>
          <p:cNvSpPr txBox="1"/>
          <p:nvPr/>
        </p:nvSpPr>
        <p:spPr>
          <a:xfrm>
            <a:off x="9306170" y="4929554"/>
            <a:ext cx="2479431" cy="12003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800"/>
              <a:buFont typeface="Calibri"/>
              <a:buNone/>
            </a:pPr>
            <a:r>
              <a:rPr lang="en-US" sz="1800">
                <a:solidFill>
                  <a:schemeClr val="dk1"/>
                </a:solidFill>
                <a:latin typeface="Calibri"/>
                <a:ea typeface="Calibri"/>
                <a:cs typeface="Calibri"/>
                <a:sym typeface="Calibri"/>
              </a:rPr>
              <a:t>Share </a:t>
            </a:r>
            <a:r>
              <a:rPr b="1" lang="en-US" sz="1800">
                <a:solidFill>
                  <a:schemeClr val="dk1"/>
                </a:solidFill>
                <a:latin typeface="Calibri"/>
                <a:ea typeface="Calibri"/>
                <a:cs typeface="Calibri"/>
                <a:sym typeface="Calibri"/>
              </a:rPr>
              <a:t>respectful care practices</a:t>
            </a:r>
            <a:r>
              <a:rPr lang="en-US" sz="1800">
                <a:solidFill>
                  <a:schemeClr val="dk1"/>
                </a:solidFill>
                <a:latin typeface="Calibri"/>
                <a:ea typeface="Calibri"/>
                <a:cs typeface="Calibri"/>
                <a:sym typeface="Calibri"/>
              </a:rPr>
              <a:t> and </a:t>
            </a:r>
            <a:r>
              <a:rPr b="1" lang="en-US" sz="1800">
                <a:solidFill>
                  <a:schemeClr val="dk1"/>
                </a:solidFill>
                <a:latin typeface="Calibri"/>
                <a:ea typeface="Calibri"/>
                <a:cs typeface="Calibri"/>
                <a:sym typeface="Calibri"/>
              </a:rPr>
              <a:t>survey </a:t>
            </a:r>
            <a:r>
              <a:rPr lang="en-US" sz="1800">
                <a:solidFill>
                  <a:schemeClr val="dk1"/>
                </a:solidFill>
                <a:latin typeface="Calibri"/>
                <a:ea typeface="Calibri"/>
                <a:cs typeface="Calibri"/>
                <a:sym typeface="Calibri"/>
              </a:rPr>
              <a:t>patients on their care experience​</a:t>
            </a:r>
            <a:endParaRPr sz="1800">
              <a:solidFill>
                <a:schemeClr val="dk1"/>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019" name="Shape 12019"/>
        <p:cNvGrpSpPr/>
        <p:nvPr/>
      </p:nvGrpSpPr>
      <p:grpSpPr>
        <a:xfrm>
          <a:off x="0" y="0"/>
          <a:ext cx="0" cy="0"/>
          <a:chOff x="0" y="0"/>
          <a:chExt cx="0" cy="0"/>
        </a:xfrm>
      </p:grpSpPr>
      <p:sp>
        <p:nvSpPr>
          <p:cNvPr id="12020" name="Google Shape;12020;p9"/>
          <p:cNvSpPr/>
          <p:nvPr/>
        </p:nvSpPr>
        <p:spPr>
          <a:xfrm>
            <a:off x="0" y="0"/>
            <a:ext cx="12188952"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1" name="Google Shape;12021;p9"/>
          <p:cNvSpPr/>
          <p:nvPr/>
        </p:nvSpPr>
        <p:spPr>
          <a:xfrm flipH="1" rot="5400000">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2" name="Google Shape;12022;p9"/>
          <p:cNvSpPr/>
          <p:nvPr/>
        </p:nvSpPr>
        <p:spPr>
          <a:xfrm flipH="1" rot="5400000">
            <a:off x="-1410085" y="1420219"/>
            <a:ext cx="6857999" cy="4037839"/>
          </a:xfrm>
          <a:prstGeom prst="rect">
            <a:avLst/>
          </a:prstGeom>
          <a:gradFill>
            <a:gsLst>
              <a:gs pos="0">
                <a:srgbClr val="000000">
                  <a:alpha val="0"/>
                </a:srgbClr>
              </a:gs>
              <a:gs pos="99000">
                <a:srgbClr val="1C498B">
                  <a:alpha val="45490"/>
                </a:srgbClr>
              </a:gs>
              <a:gs pos="100000">
                <a:srgbClr val="1C498B">
                  <a:alpha val="45490"/>
                </a:srgbClr>
              </a:gs>
            </a:gsLst>
            <a:lin ang="1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3" name="Google Shape;12023;p9"/>
          <p:cNvSpPr/>
          <p:nvPr/>
        </p:nvSpPr>
        <p:spPr>
          <a:xfrm flipH="1" rot="5400000">
            <a:off x="767923" y="3588085"/>
            <a:ext cx="2501979" cy="4037841"/>
          </a:xfrm>
          <a:prstGeom prst="rect">
            <a:avLst/>
          </a:prstGeom>
          <a:gradFill>
            <a:gsLst>
              <a:gs pos="0">
                <a:srgbClr val="1C498B">
                  <a:alpha val="28235"/>
                </a:srgbClr>
              </a:gs>
              <a:gs pos="2000">
                <a:srgbClr val="1C498B">
                  <a:alpha val="28235"/>
                </a:srgbClr>
              </a:gs>
              <a:gs pos="100000">
                <a:srgbClr val="000000">
                  <a:alpha val="29411"/>
                </a:srgbClr>
              </a:gs>
            </a:gsLst>
            <a:lin ang="7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4" name="Google Shape;12024;p9"/>
          <p:cNvSpPr/>
          <p:nvPr/>
        </p:nvSpPr>
        <p:spPr>
          <a:xfrm rot="-964587">
            <a:off x="-501737" y="969718"/>
            <a:ext cx="3900357" cy="4178958"/>
          </a:xfrm>
          <a:custGeom>
            <a:rect b="b" l="l" r="r" t="t"/>
            <a:pathLst>
              <a:path extrusionOk="0" h="4178958" w="3900357">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352"/>
                </a:srgbClr>
              </a:gs>
            </a:gsLst>
            <a:lin ang="1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5" name="Google Shape;12025;p9"/>
          <p:cNvSpPr/>
          <p:nvPr/>
        </p:nvSpPr>
        <p:spPr>
          <a:xfrm flipH="1" rot="5400000">
            <a:off x="-1410093" y="1399943"/>
            <a:ext cx="6858003" cy="4037835"/>
          </a:xfrm>
          <a:prstGeom prst="rect">
            <a:avLst/>
          </a:prstGeom>
          <a:gradFill>
            <a:gsLst>
              <a:gs pos="0">
                <a:srgbClr val="000000">
                  <a:alpha val="0"/>
                </a:srgbClr>
              </a:gs>
              <a:gs pos="99000">
                <a:srgbClr val="5189DD">
                  <a:alpha val="10588"/>
                </a:srgbClr>
              </a:gs>
              <a:gs pos="100000">
                <a:srgbClr val="5189DD">
                  <a:alpha val="10588"/>
                </a:srgbClr>
              </a:gs>
            </a:gsLst>
            <a:lin ang="7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sp>
        <p:nvSpPr>
          <p:cNvPr id="12026" name="Google Shape;12026;p9"/>
          <p:cNvSpPr txBox="1"/>
          <p:nvPr>
            <p:ph type="title"/>
          </p:nvPr>
        </p:nvSpPr>
        <p:spPr>
          <a:xfrm>
            <a:off x="418495" y="1898652"/>
            <a:ext cx="3529314" cy="3387497"/>
          </a:xfrm>
          <a:prstGeom prst="rect">
            <a:avLst/>
          </a:prstGeom>
          <a:noFill/>
          <a:ln>
            <a:noFill/>
          </a:ln>
        </p:spPr>
        <p:txBody>
          <a:bodyPr anchorCtr="0" anchor="b" bIns="45700" lIns="91425" spcFirstLastPara="1" rIns="91425" wrap="square" tIns="45700">
            <a:normAutofit/>
          </a:bodyPr>
          <a:lstStyle/>
          <a:p>
            <a:pPr indent="0" lvl="0" marL="0" rtl="0" algn="r">
              <a:lnSpc>
                <a:spcPct val="90000"/>
              </a:lnSpc>
              <a:spcBef>
                <a:spcPts val="0"/>
              </a:spcBef>
              <a:spcAft>
                <a:spcPts val="0"/>
              </a:spcAft>
              <a:buClr>
                <a:srgbClr val="FFFFFF"/>
              </a:buClr>
              <a:buSzPts val="4000"/>
              <a:buFont typeface="Calibri"/>
              <a:buNone/>
            </a:pPr>
            <a:r>
              <a:rPr lang="en-US" sz="4000">
                <a:solidFill>
                  <a:srgbClr val="FFFFFF"/>
                </a:solidFill>
              </a:rPr>
              <a:t>Achieving Birth Equity QI Excellence Award</a:t>
            </a:r>
            <a:br>
              <a:rPr lang="en-US" sz="4000">
                <a:solidFill>
                  <a:srgbClr val="FFFFFF"/>
                </a:solidFill>
              </a:rPr>
            </a:br>
            <a:r>
              <a:rPr i="1" lang="en-US" sz="1800">
                <a:solidFill>
                  <a:srgbClr val="FFFFFF"/>
                </a:solidFill>
              </a:rPr>
              <a:t>Will start awarding for ILPQC Annual Meeting 11/2/2023</a:t>
            </a:r>
            <a:endParaRPr i="1" sz="1800"/>
          </a:p>
        </p:txBody>
      </p:sp>
      <p:sp>
        <p:nvSpPr>
          <p:cNvPr id="12027" name="Google Shape;12027;p9"/>
          <p:cNvSpPr txBox="1"/>
          <p:nvPr>
            <p:ph idx="11" type="ftr"/>
          </p:nvPr>
        </p:nvSpPr>
        <p:spPr>
          <a:xfrm rot="5400000">
            <a:off x="-1828800" y="2002536"/>
            <a:ext cx="4114800" cy="365125"/>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rgbClr val="FFFFFF"/>
              </a:buClr>
              <a:buSzPts val="1400"/>
              <a:buFont typeface="Calibri"/>
              <a:buNone/>
            </a:pPr>
            <a:r>
              <a:rPr lang="en-US" sz="1100">
                <a:solidFill>
                  <a:srgbClr val="FFFFFF"/>
                </a:solidFill>
                <a:latin typeface="Calibri"/>
                <a:ea typeface="Calibri"/>
                <a:cs typeface="Calibri"/>
                <a:sym typeface="Calibri"/>
              </a:rPr>
              <a:t>Illinois Perinatal Quality Collaborative</a:t>
            </a:r>
            <a:endParaRPr/>
          </a:p>
        </p:txBody>
      </p:sp>
      <p:sp>
        <p:nvSpPr>
          <p:cNvPr id="12028" name="Google Shape;12028;p9"/>
          <p:cNvSpPr txBox="1"/>
          <p:nvPr/>
        </p:nvSpPr>
        <p:spPr>
          <a:xfrm>
            <a:off x="4162340" y="506612"/>
            <a:ext cx="4997630" cy="6803042"/>
          </a:xfrm>
          <a:prstGeom prst="rect">
            <a:avLst/>
          </a:prstGeom>
          <a:no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Clr>
                <a:schemeClr val="dk1"/>
              </a:buClr>
              <a:buSzPts val="2400"/>
              <a:buFont typeface="Calibri"/>
              <a:buNone/>
            </a:pPr>
            <a:r>
              <a:rPr b="1" lang="en-US" sz="2400">
                <a:solidFill>
                  <a:schemeClr val="dk1"/>
                </a:solidFill>
                <a:latin typeface="Calibri"/>
                <a:ea typeface="Calibri"/>
                <a:cs typeface="Calibri"/>
                <a:sym typeface="Calibri"/>
              </a:rPr>
              <a:t>QI Excellence Award:</a:t>
            </a:r>
            <a:endParaRPr sz="2400">
              <a:solidFill>
                <a:schemeClr val="dk1"/>
              </a:solidFill>
              <a:latin typeface="Calibri"/>
              <a:ea typeface="Calibri"/>
              <a:cs typeface="Calibri"/>
              <a:sym typeface="Calibri"/>
            </a:endParaRPr>
          </a:p>
          <a:p>
            <a:pPr indent="-228600" lvl="0" marL="228600" marR="0" rtl="0" algn="l">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All data submitted</a:t>
            </a:r>
            <a:endParaRPr sz="1800">
              <a:solidFill>
                <a:schemeClr val="dk1"/>
              </a:solidFill>
              <a:latin typeface="Arial"/>
              <a:ea typeface="Arial"/>
              <a:cs typeface="Arial"/>
              <a:sym typeface="Arial"/>
            </a:endParaRPr>
          </a:p>
          <a:p>
            <a:pPr indent="-228600" lvl="0" marL="228600" marR="0" rtl="0" algn="l">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7 of 7 key strategies In Place (Green)</a:t>
            </a:r>
            <a:endParaRPr sz="1800">
              <a:solidFill>
                <a:schemeClr val="dk1"/>
              </a:solidFill>
              <a:latin typeface="Arial"/>
              <a:ea typeface="Arial"/>
              <a:cs typeface="Arial"/>
              <a:sym typeface="Arial"/>
            </a:endParaRPr>
          </a:p>
          <a:p>
            <a:pPr indent="-228600" lvl="0" marL="228600" marR="0" rtl="0" algn="l">
              <a:lnSpc>
                <a:spcPct val="90000"/>
              </a:lnSpc>
              <a:spcBef>
                <a:spcPts val="2000"/>
              </a:spcBef>
              <a:spcAft>
                <a:spcPts val="0"/>
              </a:spcAft>
              <a:buClr>
                <a:schemeClr val="accent2"/>
              </a:buClr>
              <a:buSzPts val="2400"/>
              <a:buFont typeface="Arial"/>
              <a:buChar char="•"/>
            </a:pPr>
            <a:r>
              <a:rPr lang="en-US" sz="2400">
                <a:solidFill>
                  <a:schemeClr val="dk1"/>
                </a:solidFill>
                <a:latin typeface="Calibri"/>
                <a:ea typeface="Calibri"/>
                <a:cs typeface="Calibri"/>
                <a:sym typeface="Calibri"/>
              </a:rPr>
              <a:t>Achieving ALL goals for the following outcome &amp; process measures:</a:t>
            </a:r>
            <a:endParaRPr sz="1800">
              <a:solidFill>
                <a:schemeClr val="dk1"/>
              </a:solidFill>
              <a:latin typeface="Arial"/>
              <a:ea typeface="Arial"/>
              <a:cs typeface="Arial"/>
              <a:sym typeface="Arial"/>
            </a:endParaRPr>
          </a:p>
          <a:p>
            <a:pPr indent="-228600" lvl="1" marL="685800" marR="0" rtl="0" algn="l">
              <a:lnSpc>
                <a:spcPct val="90000"/>
              </a:lnSpc>
              <a:spcBef>
                <a:spcPts val="2000"/>
              </a:spcBef>
              <a:spcAft>
                <a:spcPts val="0"/>
              </a:spcAft>
              <a:buClr>
                <a:schemeClr val="accent2"/>
              </a:buClr>
              <a:buSzPts val="2400"/>
              <a:buFont typeface="Arial"/>
              <a:buChar char="•"/>
            </a:pPr>
            <a:r>
              <a:rPr b="0" i="0" lang="en-US" sz="2400" u="none" cap="none" strike="noStrike">
                <a:solidFill>
                  <a:schemeClr val="dk1"/>
                </a:solidFill>
                <a:latin typeface="Calibri"/>
                <a:ea typeface="Calibri"/>
                <a:cs typeface="Calibri"/>
                <a:sym typeface="Calibri"/>
              </a:rPr>
              <a:t>Provider, Nurse, &amp; Other Staff Bias Education ≥70%</a:t>
            </a:r>
            <a:endParaRPr b="0" i="0" sz="1800" u="none" cap="none" strike="noStrike">
              <a:solidFill>
                <a:schemeClr val="dk1"/>
              </a:solidFill>
              <a:latin typeface="Arial"/>
              <a:ea typeface="Arial"/>
              <a:cs typeface="Arial"/>
              <a:sym typeface="Arial"/>
            </a:endParaRPr>
          </a:p>
          <a:p>
            <a:pPr indent="-228600" lvl="1" marL="685800" marR="0" rtl="0" algn="l">
              <a:lnSpc>
                <a:spcPct val="90000"/>
              </a:lnSpc>
              <a:spcBef>
                <a:spcPts val="2000"/>
              </a:spcBef>
              <a:spcAft>
                <a:spcPts val="0"/>
              </a:spcAft>
              <a:buClr>
                <a:schemeClr val="accent2"/>
              </a:buClr>
              <a:buSzPts val="2400"/>
              <a:buFont typeface="Arial"/>
              <a:buChar char="•"/>
            </a:pPr>
            <a:r>
              <a:rPr b="0" i="0" lang="en-US" sz="2400" u="none" cap="none" strike="noStrike">
                <a:solidFill>
                  <a:schemeClr val="dk1"/>
                </a:solidFill>
                <a:latin typeface="Calibri"/>
                <a:ea typeface="Calibri"/>
                <a:cs typeface="Calibri"/>
                <a:sym typeface="Calibri"/>
              </a:rPr>
              <a:t>SDoH Delivery Admission Screening Documented ≥70%</a:t>
            </a:r>
            <a:endParaRPr b="0" i="0" sz="1800" u="none" cap="none" strike="noStrike">
              <a:solidFill>
                <a:schemeClr val="dk1"/>
              </a:solidFill>
              <a:latin typeface="Arial"/>
              <a:ea typeface="Arial"/>
              <a:cs typeface="Arial"/>
              <a:sym typeface="Arial"/>
            </a:endParaRPr>
          </a:p>
          <a:p>
            <a:pPr indent="-228600" lvl="1" marL="685800" marR="0" rtl="0" algn="l">
              <a:lnSpc>
                <a:spcPct val="90000"/>
              </a:lnSpc>
              <a:spcBef>
                <a:spcPts val="2000"/>
              </a:spcBef>
              <a:spcAft>
                <a:spcPts val="0"/>
              </a:spcAft>
              <a:buClr>
                <a:schemeClr val="accent2"/>
              </a:buClr>
              <a:buSzPts val="2400"/>
              <a:buFont typeface="Arial"/>
              <a:buChar char="•"/>
            </a:pPr>
            <a:r>
              <a:rPr b="0" i="0" lang="en-US" sz="2400" u="none" cap="none" strike="noStrike">
                <a:solidFill>
                  <a:schemeClr val="dk1"/>
                </a:solidFill>
                <a:latin typeface="Calibri"/>
                <a:ea typeface="Calibri"/>
                <a:cs typeface="Calibri"/>
                <a:sym typeface="Calibri"/>
              </a:rPr>
              <a:t>SDoH Screen Positive Linkage to Resources Documented ≥70%</a:t>
            </a:r>
            <a:endParaRPr b="0" i="0" sz="1800" u="none" cap="none" strike="noStrike">
              <a:solidFill>
                <a:schemeClr val="dk1"/>
              </a:solidFill>
              <a:latin typeface="Arial"/>
              <a:ea typeface="Arial"/>
              <a:cs typeface="Arial"/>
              <a:sym typeface="Arial"/>
            </a:endParaRPr>
          </a:p>
          <a:p>
            <a:pPr indent="-228600" lvl="1" marL="685800" marR="0" rtl="0" algn="l">
              <a:lnSpc>
                <a:spcPct val="90000"/>
              </a:lnSpc>
              <a:spcBef>
                <a:spcPts val="2000"/>
              </a:spcBef>
              <a:spcAft>
                <a:spcPts val="0"/>
              </a:spcAft>
              <a:buClr>
                <a:schemeClr val="accent2"/>
              </a:buClr>
              <a:buSzPts val="2400"/>
              <a:buFont typeface="Arial"/>
              <a:buChar char="•"/>
            </a:pPr>
            <a:r>
              <a:rPr b="0" i="0" lang="en-US" sz="2400" u="none" cap="none" strike="noStrike">
                <a:solidFill>
                  <a:schemeClr val="dk1"/>
                </a:solidFill>
                <a:latin typeface="Calibri"/>
                <a:ea typeface="Calibri"/>
                <a:cs typeface="Calibri"/>
                <a:sym typeface="Calibri"/>
              </a:rPr>
              <a:t>PREM Completion Rate at least 25% (goal ≥40%) </a:t>
            </a:r>
            <a:endParaRPr b="0" i="0" sz="1800" u="none" cap="none" strike="noStrike">
              <a:solidFill>
                <a:schemeClr val="dk1"/>
              </a:solidFill>
              <a:latin typeface="Arial"/>
              <a:ea typeface="Arial"/>
              <a:cs typeface="Arial"/>
              <a:sym typeface="Arial"/>
            </a:endParaRPr>
          </a:p>
          <a:p>
            <a:pPr indent="-50800" lvl="0" marL="228600" marR="0" rtl="0" algn="l">
              <a:lnSpc>
                <a:spcPct val="90000"/>
              </a:lnSpc>
              <a:spcBef>
                <a:spcPts val="2000"/>
              </a:spcBef>
              <a:spcAft>
                <a:spcPts val="0"/>
              </a:spcAft>
              <a:buClr>
                <a:schemeClr val="accent2"/>
              </a:buClr>
              <a:buSzPts val="2800"/>
              <a:buFont typeface="Arial"/>
              <a:buNone/>
            </a:pPr>
            <a:r>
              <a:t/>
            </a:r>
            <a:endParaRPr sz="2800">
              <a:solidFill>
                <a:schemeClr val="dk1"/>
              </a:solidFill>
              <a:latin typeface="Calibri"/>
              <a:ea typeface="Calibri"/>
              <a:cs typeface="Calibri"/>
              <a:sym typeface="Calibri"/>
            </a:endParaRPr>
          </a:p>
          <a:p>
            <a:pPr indent="177800" lvl="0" marL="0" marR="0" rtl="0" algn="l">
              <a:lnSpc>
                <a:spcPct val="90000"/>
              </a:lnSpc>
              <a:spcBef>
                <a:spcPts val="1000"/>
              </a:spcBef>
              <a:spcAft>
                <a:spcPts val="0"/>
              </a:spcAft>
              <a:buClr>
                <a:schemeClr val="dk1"/>
              </a:buClr>
              <a:buSzPts val="2800"/>
              <a:buFont typeface="Arial"/>
              <a:buNone/>
            </a:pPr>
            <a:r>
              <a:t/>
            </a:r>
            <a:endParaRPr sz="2800">
              <a:solidFill>
                <a:schemeClr val="dk1"/>
              </a:solidFill>
              <a:latin typeface="Calibri"/>
              <a:ea typeface="Calibri"/>
              <a:cs typeface="Calibri"/>
              <a:sym typeface="Calibri"/>
            </a:endParaRPr>
          </a:p>
        </p:txBody>
      </p:sp>
      <p:sp>
        <p:nvSpPr>
          <p:cNvPr id="12029" name="Google Shape;12029;p9"/>
          <p:cNvSpPr txBox="1"/>
          <p:nvPr>
            <p:ph idx="12" type="sldNum"/>
          </p:nvPr>
        </p:nvSpPr>
        <p:spPr>
          <a:xfrm>
            <a:off x="11704320" y="6455664"/>
            <a:ext cx="448056" cy="3651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Clr>
                <a:srgbClr val="9CA5AE"/>
              </a:buClr>
              <a:buSzPts val="1100"/>
              <a:buFont typeface="Calibri"/>
              <a:buNone/>
            </a:pPr>
            <a:fld id="{00000000-1234-1234-1234-123412341234}" type="slidenum">
              <a:rPr lang="en-US" sz="1100">
                <a:solidFill>
                  <a:srgbClr val="9CA5AE"/>
                </a:solidFill>
              </a:rPr>
              <a:t>‹#›</a:t>
            </a:fld>
            <a:endParaRPr sz="1100">
              <a:solidFill>
                <a:srgbClr val="9CA5AE"/>
              </a:solidFill>
            </a:endParaRPr>
          </a:p>
        </p:txBody>
      </p:sp>
      <p:grpSp>
        <p:nvGrpSpPr>
          <p:cNvPr id="12030" name="Google Shape;12030;p9"/>
          <p:cNvGrpSpPr/>
          <p:nvPr/>
        </p:nvGrpSpPr>
        <p:grpSpPr>
          <a:xfrm>
            <a:off x="9141604" y="1610574"/>
            <a:ext cx="2999430" cy="3845632"/>
            <a:chOff x="9160895" y="1436954"/>
            <a:chExt cx="2999430" cy="3845632"/>
          </a:xfrm>
        </p:grpSpPr>
        <p:pic>
          <p:nvPicPr>
            <p:cNvPr descr="Diagram&#10;&#10;Description automatically generated" id="12031" name="Google Shape;12031;p9"/>
            <p:cNvPicPr preferRelativeResize="0"/>
            <p:nvPr/>
          </p:nvPicPr>
          <p:blipFill rotWithShape="1">
            <a:blip r:embed="rId3">
              <a:alphaModFix/>
            </a:blip>
            <a:srcRect b="0" l="0" r="0" t="0"/>
            <a:stretch/>
          </p:blipFill>
          <p:spPr>
            <a:xfrm>
              <a:off x="9160895" y="1436954"/>
              <a:ext cx="2999430" cy="3845632"/>
            </a:xfrm>
            <a:prstGeom prst="rect">
              <a:avLst/>
            </a:prstGeom>
            <a:noFill/>
            <a:ln>
              <a:noFill/>
            </a:ln>
          </p:spPr>
        </p:pic>
        <p:sp>
          <p:nvSpPr>
            <p:cNvPr id="12032" name="Google Shape;12032;p9"/>
            <p:cNvSpPr/>
            <p:nvPr/>
          </p:nvSpPr>
          <p:spPr>
            <a:xfrm>
              <a:off x="10600479" y="2884025"/>
              <a:ext cx="771645" cy="1080303"/>
            </a:xfrm>
            <a:prstGeom prst="rect">
              <a:avLst/>
            </a:prstGeom>
            <a:solidFill>
              <a:schemeClr val="l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Calibri"/>
                <a:buNone/>
              </a:pPr>
              <a:r>
                <a:rPr lang="en-US" sz="1800">
                  <a:solidFill>
                    <a:schemeClr val="lt1"/>
                  </a:solidFill>
                  <a:latin typeface="Calibri"/>
                  <a:ea typeface="Calibri"/>
                  <a:cs typeface="Calibri"/>
                  <a:sym typeface="Calibri"/>
                </a:rPr>
                <a:t>Your H</a:t>
              </a:r>
              <a:endParaRPr sz="1800">
                <a:solidFill>
                  <a:schemeClr val="lt1"/>
                </a:solidFill>
                <a:latin typeface="Calibri"/>
                <a:ea typeface="Calibri"/>
                <a:cs typeface="Calibri"/>
                <a:sym typeface="Calibri"/>
              </a:endParaRPr>
            </a:p>
          </p:txBody>
        </p:sp>
        <p:sp>
          <p:nvSpPr>
            <p:cNvPr id="12033" name="Google Shape;12033;p9"/>
            <p:cNvSpPr/>
            <p:nvPr/>
          </p:nvSpPr>
          <p:spPr>
            <a:xfrm rot="5400000">
              <a:off x="10272529" y="2662176"/>
              <a:ext cx="771645" cy="1080303"/>
            </a:xfrm>
            <a:prstGeom prst="rect">
              <a:avLst/>
            </a:prstGeom>
            <a:solidFill>
              <a:schemeClr val="l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Calibri"/>
                <a:ea typeface="Calibri"/>
                <a:cs typeface="Calibri"/>
                <a:sym typeface="Calibri"/>
              </a:endParaRPr>
            </a:p>
          </p:txBody>
        </p:sp>
      </p:grpSp>
      <p:sp>
        <p:nvSpPr>
          <p:cNvPr id="12034" name="Google Shape;12034;p9"/>
          <p:cNvSpPr txBox="1"/>
          <p:nvPr/>
        </p:nvSpPr>
        <p:spPr>
          <a:xfrm>
            <a:off x="10079619" y="3028707"/>
            <a:ext cx="1417898" cy="83099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Clr>
                <a:schemeClr val="dk1"/>
              </a:buClr>
              <a:buSzPts val="1600"/>
              <a:buFont typeface="Calibri"/>
              <a:buNone/>
            </a:pPr>
            <a:r>
              <a:rPr b="1" lang="en-US" sz="1600">
                <a:solidFill>
                  <a:schemeClr val="dk1"/>
                </a:solidFill>
                <a:latin typeface="Calibri"/>
                <a:ea typeface="Calibri"/>
                <a:cs typeface="Calibri"/>
                <a:sym typeface="Calibri"/>
              </a:rPr>
              <a:t>Your Hospital's Name Here!</a:t>
            </a:r>
            <a:endParaRPr sz="1600">
              <a:solidFill>
                <a:schemeClr val="dk1"/>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xmlns:r="http://schemas.openxmlformats.org/officeDocument/2006/relationships"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2_BasicWhite">
  <a:themeElements>
    <a:clrScheme name="21_BasicWhite">
      <a:dk1>
        <a:srgbClr val="40404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21_BasicWhite">
  <a:themeElements>
    <a:clrScheme name="21_BasicWhite">
      <a:dk1>
        <a:srgbClr val="40404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2023-02-21T14:56:45Z</dcterms:created>
  <dc:creator>Aleena Lida Surenian</dc:creator>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